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handoutMasterIdLst>
    <p:handoutMasterId r:id="rId27"/>
  </p:handoutMasterIdLst>
  <p:sldIdLst>
    <p:sldId id="297" r:id="rId5"/>
    <p:sldId id="322" r:id="rId6"/>
    <p:sldId id="305" r:id="rId7"/>
    <p:sldId id="273" r:id="rId8"/>
    <p:sldId id="315" r:id="rId9"/>
    <p:sldId id="307" r:id="rId10"/>
    <p:sldId id="308" r:id="rId11"/>
    <p:sldId id="276" r:id="rId12"/>
    <p:sldId id="299" r:id="rId13"/>
    <p:sldId id="316" r:id="rId14"/>
    <p:sldId id="317" r:id="rId15"/>
    <p:sldId id="318" r:id="rId16"/>
    <p:sldId id="319" r:id="rId17"/>
    <p:sldId id="320" r:id="rId18"/>
    <p:sldId id="321" r:id="rId19"/>
    <p:sldId id="326" r:id="rId20"/>
    <p:sldId id="325" r:id="rId21"/>
    <p:sldId id="327" r:id="rId22"/>
    <p:sldId id="282" r:id="rId23"/>
    <p:sldId id="314" r:id="rId24"/>
    <p:sldId id="296" r:id="rId25"/>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43434"/>
    <a:srgbClr val="DD0019"/>
    <a:srgbClr val="FF5A3C"/>
    <a:srgbClr val="6ECFCF"/>
    <a:srgbClr val="AF0012"/>
    <a:srgbClr val="DE0019"/>
    <a:srgbClr val="FFD43B"/>
    <a:srgbClr val="004B8D"/>
    <a:srgbClr val="05508C"/>
    <a:srgbClr val="C8102E"/>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8A5DF7-CF0F-48C3-ACE4-0316BADC134E}" v="63" dt="2026-08-25T13:35:42.298"/>
    <p1510:client id="{7577CCF2-BC13-4B57-B9EC-1326C95DC257}" v="8" dt="2026-08-25T19:42:58.3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tez, Ryan" userId="S::ryan.cortez@lancerworldwide.com::ddf0e5ec-f078-44c4-874e-e78e754b9065" providerId="AD" clId="Web-{8B6D6F0D-3684-8DE4-4F91-6854B6530C7C}"/>
    <pc:docChg chg="modSld">
      <pc:chgData name="Cortez, Ryan" userId="S::ryan.cortez@lancerworldwide.com::ddf0e5ec-f078-44c4-874e-e78e754b9065" providerId="AD" clId="Web-{8B6D6F0D-3684-8DE4-4F91-6854B6530C7C}" dt="2026-08-11T18:27:16.782" v="5" actId="1076"/>
      <pc:docMkLst>
        <pc:docMk/>
      </pc:docMkLst>
    </pc:docChg>
  </pc:docChgLst>
  <pc:docChgLst>
    <pc:chgData name="Rosas, Melissa" userId="ec430e16-ad47-41e9-b28e-94328cca86f2" providerId="ADAL" clId="{9E319E1F-8946-48A1-AFD2-310D206A4631}"/>
    <pc:docChg chg="undo custSel addSld delSld modSld sldOrd modMainMaster">
      <pc:chgData name="Rosas, Melissa" userId="ec430e16-ad47-41e9-b28e-94328cca86f2" providerId="ADAL" clId="{9E319E1F-8946-48A1-AFD2-310D206A4631}" dt="2026-08-25T19:42:58.384" v="3402" actId="404"/>
      <pc:docMkLst>
        <pc:docMk/>
      </pc:docMkLst>
      <pc:sldChg chg="addSp delSp modSp mod">
        <pc:chgData name="Rosas, Melissa" userId="ec430e16-ad47-41e9-b28e-94328cca86f2" providerId="ADAL" clId="{9E319E1F-8946-48A1-AFD2-310D206A4631}" dt="2026-08-12T14:05:47.431" v="2251" actId="478"/>
        <pc:sldMkLst>
          <pc:docMk/>
          <pc:sldMk cId="2993601705" sldId="273"/>
        </pc:sldMkLst>
      </pc:sldChg>
      <pc:sldChg chg="addSp delSp mod">
        <pc:chgData name="Rosas, Melissa" userId="ec430e16-ad47-41e9-b28e-94328cca86f2" providerId="ADAL" clId="{9E319E1F-8946-48A1-AFD2-310D206A4631}" dt="2026-08-12T15:53:03.516" v="2433" actId="22"/>
        <pc:sldMkLst>
          <pc:docMk/>
          <pc:sldMk cId="3880573130" sldId="297"/>
        </pc:sldMkLst>
      </pc:sldChg>
      <pc:sldChg chg="addSp delSp modSp mod">
        <pc:chgData name="Rosas, Melissa" userId="ec430e16-ad47-41e9-b28e-94328cca86f2" providerId="ADAL" clId="{9E319E1F-8946-48A1-AFD2-310D206A4631}" dt="2026-08-12T14:06:46.366" v="2254"/>
        <pc:sldMkLst>
          <pc:docMk/>
          <pc:sldMk cId="1018596299" sldId="307"/>
        </pc:sldMkLst>
        <pc:spChg chg="add mod">
          <ac:chgData name="Rosas, Melissa" userId="ec430e16-ad47-41e9-b28e-94328cca86f2" providerId="ADAL" clId="{9E319E1F-8946-48A1-AFD2-310D206A4631}" dt="2026-08-12T14:06:46.366" v="2254"/>
          <ac:spMkLst>
            <pc:docMk/>
            <pc:sldMk cId="1018596299" sldId="307"/>
            <ac:spMk id="2" creationId="{4CA07BB3-EEDE-6146-1A3A-1D11C5F29CCD}"/>
          </ac:spMkLst>
        </pc:spChg>
        <pc:spChg chg="mod">
          <ac:chgData name="Rosas, Melissa" userId="ec430e16-ad47-41e9-b28e-94328cca86f2" providerId="ADAL" clId="{9E319E1F-8946-48A1-AFD2-310D206A4631}" dt="2026-08-12T14:06:46.366" v="2254"/>
          <ac:spMkLst>
            <pc:docMk/>
            <pc:sldMk cId="1018596299" sldId="307"/>
            <ac:spMk id="25" creationId="{0FB1D760-AF30-C443-83B5-5204E73863D0}"/>
          </ac:spMkLst>
        </pc:spChg>
        <pc:spChg chg="mod">
          <ac:chgData name="Rosas, Melissa" userId="ec430e16-ad47-41e9-b28e-94328cca86f2" providerId="ADAL" clId="{9E319E1F-8946-48A1-AFD2-310D206A4631}" dt="2026-08-12T14:06:46.366" v="2254"/>
          <ac:spMkLst>
            <pc:docMk/>
            <pc:sldMk cId="1018596299" sldId="307"/>
            <ac:spMk id="47" creationId="{14CD0BD7-036B-0088-E0C0-EAF043BAF6C0}"/>
          </ac:spMkLst>
        </pc:spChg>
        <pc:spChg chg="mod">
          <ac:chgData name="Rosas, Melissa" userId="ec430e16-ad47-41e9-b28e-94328cca86f2" providerId="ADAL" clId="{9E319E1F-8946-48A1-AFD2-310D206A4631}" dt="2026-08-12T14:06:46.366" v="2254"/>
          <ac:spMkLst>
            <pc:docMk/>
            <pc:sldMk cId="1018596299" sldId="307"/>
            <ac:spMk id="50" creationId="{B622E399-4A9B-28DE-36F3-49EFE94B2FDF}"/>
          </ac:spMkLst>
        </pc:spChg>
        <pc:spChg chg="mod">
          <ac:chgData name="Rosas, Melissa" userId="ec430e16-ad47-41e9-b28e-94328cca86f2" providerId="ADAL" clId="{9E319E1F-8946-48A1-AFD2-310D206A4631}" dt="2026-08-12T14:06:46.366" v="2254"/>
          <ac:spMkLst>
            <pc:docMk/>
            <pc:sldMk cId="1018596299" sldId="307"/>
            <ac:spMk id="54" creationId="{8DFEEE20-2A79-870D-E18B-64594BBBB279}"/>
          </ac:spMkLst>
        </pc:spChg>
        <pc:spChg chg="mod">
          <ac:chgData name="Rosas, Melissa" userId="ec430e16-ad47-41e9-b28e-94328cca86f2" providerId="ADAL" clId="{9E319E1F-8946-48A1-AFD2-310D206A4631}" dt="2026-08-12T14:06:46.366" v="2254"/>
          <ac:spMkLst>
            <pc:docMk/>
            <pc:sldMk cId="1018596299" sldId="307"/>
            <ac:spMk id="57" creationId="{209C2DE4-3720-FCE8-DFFB-3DD7B600B9B4}"/>
          </ac:spMkLst>
        </pc:spChg>
        <pc:spChg chg="mod">
          <ac:chgData name="Rosas, Melissa" userId="ec430e16-ad47-41e9-b28e-94328cca86f2" providerId="ADAL" clId="{9E319E1F-8946-48A1-AFD2-310D206A4631}" dt="2026-08-12T14:06:46.366" v="2254"/>
          <ac:spMkLst>
            <pc:docMk/>
            <pc:sldMk cId="1018596299" sldId="307"/>
            <ac:spMk id="60" creationId="{BF94235C-7F3F-013E-5476-F13C41061BD4}"/>
          </ac:spMkLst>
        </pc:spChg>
        <pc:spChg chg="mod">
          <ac:chgData name="Rosas, Melissa" userId="ec430e16-ad47-41e9-b28e-94328cca86f2" providerId="ADAL" clId="{9E319E1F-8946-48A1-AFD2-310D206A4631}" dt="2026-08-12T14:06:46.366" v="2254"/>
          <ac:spMkLst>
            <pc:docMk/>
            <pc:sldMk cId="1018596299" sldId="307"/>
            <ac:spMk id="61" creationId="{81573077-4D83-BE0E-B18F-18D5D282D40E}"/>
          </ac:spMkLst>
        </pc:spChg>
        <pc:spChg chg="mod">
          <ac:chgData name="Rosas, Melissa" userId="ec430e16-ad47-41e9-b28e-94328cca86f2" providerId="ADAL" clId="{9E319E1F-8946-48A1-AFD2-310D206A4631}" dt="2026-08-12T14:06:46.366" v="2254"/>
          <ac:spMkLst>
            <pc:docMk/>
            <pc:sldMk cId="1018596299" sldId="307"/>
            <ac:spMk id="62" creationId="{C86C50DB-9DAA-870B-B4AE-36FE8B340E8D}"/>
          </ac:spMkLst>
        </pc:spChg>
        <pc:spChg chg="mod">
          <ac:chgData name="Rosas, Melissa" userId="ec430e16-ad47-41e9-b28e-94328cca86f2" providerId="ADAL" clId="{9E319E1F-8946-48A1-AFD2-310D206A4631}" dt="2026-08-12T14:06:46.366" v="2254"/>
          <ac:spMkLst>
            <pc:docMk/>
            <pc:sldMk cId="1018596299" sldId="307"/>
            <ac:spMk id="64" creationId="{62F42C73-A903-65C2-7FFA-110897932FEB}"/>
          </ac:spMkLst>
        </pc:spChg>
      </pc:sldChg>
      <pc:sldChg chg="addSp delSp modSp add del mod">
        <pc:chgData name="Rosas, Melissa" userId="ec430e16-ad47-41e9-b28e-94328cca86f2" providerId="ADAL" clId="{9E319E1F-8946-48A1-AFD2-310D206A4631}" dt="2026-08-12T14:27:05.349" v="2368" actId="34135"/>
        <pc:sldMkLst>
          <pc:docMk/>
          <pc:sldMk cId="2855646383" sldId="308"/>
        </pc:sldMkLst>
        <pc:picChg chg="add mod modCrop">
          <ac:chgData name="Rosas, Melissa" userId="ec430e16-ad47-41e9-b28e-94328cca86f2" providerId="ADAL" clId="{9E319E1F-8946-48A1-AFD2-310D206A4631}" dt="2026-08-12T14:27:05.349" v="2368" actId="34135"/>
          <ac:picMkLst>
            <pc:docMk/>
            <pc:sldMk cId="2855646383" sldId="308"/>
            <ac:picMk id="3" creationId="{8F33F528-0F2C-0D81-72CC-E46823CEA930}"/>
          </ac:picMkLst>
        </pc:picChg>
      </pc:sldChg>
      <pc:sldChg chg="modSp add mod">
        <pc:chgData name="Rosas, Melissa" userId="ec430e16-ad47-41e9-b28e-94328cca86f2" providerId="ADAL" clId="{9E319E1F-8946-48A1-AFD2-310D206A4631}" dt="2026-08-25T19:42:40.605" v="3399" actId="2711"/>
        <pc:sldMkLst>
          <pc:docMk/>
          <pc:sldMk cId="124805116" sldId="314"/>
        </pc:sldMkLst>
        <pc:spChg chg="mod">
          <ac:chgData name="Rosas, Melissa" userId="ec430e16-ad47-41e9-b28e-94328cca86f2" providerId="ADAL" clId="{9E319E1F-8946-48A1-AFD2-310D206A4631}" dt="2026-08-25T19:42:40.605" v="3399" actId="2711"/>
          <ac:spMkLst>
            <pc:docMk/>
            <pc:sldMk cId="124805116" sldId="314"/>
            <ac:spMk id="40" creationId="{05AE68ED-4D1C-657D-84DC-111E0D75BE48}"/>
          </ac:spMkLst>
        </pc:spChg>
      </pc:sldChg>
      <pc:sldChg chg="addSp delSp modSp mod">
        <pc:chgData name="Rosas, Melissa" userId="ec430e16-ad47-41e9-b28e-94328cca86f2" providerId="ADAL" clId="{9E319E1F-8946-48A1-AFD2-310D206A4631}" dt="2026-08-12T13:33:14.096" v="2211" actId="1076"/>
        <pc:sldMkLst>
          <pc:docMk/>
          <pc:sldMk cId="3073552072" sldId="315"/>
        </pc:sldMkLst>
        <pc:spChg chg="mod">
          <ac:chgData name="Rosas, Melissa" userId="ec430e16-ad47-41e9-b28e-94328cca86f2" providerId="ADAL" clId="{9E319E1F-8946-48A1-AFD2-310D206A4631}" dt="2026-08-12T13:32:39.034" v="2202" actId="14100"/>
          <ac:spMkLst>
            <pc:docMk/>
            <pc:sldMk cId="3073552072" sldId="315"/>
            <ac:spMk id="3" creationId="{9485262C-62F9-CC07-639D-8DF85A15C8D6}"/>
          </ac:spMkLst>
        </pc:spChg>
        <pc:spChg chg="mod">
          <ac:chgData name="Rosas, Melissa" userId="ec430e16-ad47-41e9-b28e-94328cca86f2" providerId="ADAL" clId="{9E319E1F-8946-48A1-AFD2-310D206A4631}" dt="2026-08-12T13:33:03.979" v="2209" actId="1076"/>
          <ac:spMkLst>
            <pc:docMk/>
            <pc:sldMk cId="3073552072" sldId="315"/>
            <ac:spMk id="5" creationId="{AC5F89A6-A585-55D5-7472-2D4ADA77A58A}"/>
          </ac:spMkLst>
        </pc:spChg>
        <pc:spChg chg="mod">
          <ac:chgData name="Rosas, Melissa" userId="ec430e16-ad47-41e9-b28e-94328cca86f2" providerId="ADAL" clId="{9E319E1F-8946-48A1-AFD2-310D206A4631}" dt="2026-08-12T13:33:03.979" v="2209" actId="1076"/>
          <ac:spMkLst>
            <pc:docMk/>
            <pc:sldMk cId="3073552072" sldId="315"/>
            <ac:spMk id="8" creationId="{CDEEA6C6-DDCE-E804-879D-59BD4AB4618E}"/>
          </ac:spMkLst>
        </pc:spChg>
        <pc:spChg chg="add mod">
          <ac:chgData name="Rosas, Melissa" userId="ec430e16-ad47-41e9-b28e-94328cca86f2" providerId="ADAL" clId="{9E319E1F-8946-48A1-AFD2-310D206A4631}" dt="2026-08-11T21:44:26.977" v="1949" actId="164"/>
          <ac:spMkLst>
            <pc:docMk/>
            <pc:sldMk cId="3073552072" sldId="315"/>
            <ac:spMk id="9" creationId="{68A1B74D-6F21-6399-AF09-6D33F97836F9}"/>
          </ac:spMkLst>
        </pc:spChg>
        <pc:spChg chg="add mod">
          <ac:chgData name="Rosas, Melissa" userId="ec430e16-ad47-41e9-b28e-94328cca86f2" providerId="ADAL" clId="{9E319E1F-8946-48A1-AFD2-310D206A4631}" dt="2026-08-11T21:44:26.977" v="1949" actId="164"/>
          <ac:spMkLst>
            <pc:docMk/>
            <pc:sldMk cId="3073552072" sldId="315"/>
            <ac:spMk id="10" creationId="{C5169918-74FA-2802-03CD-78DF0928D50B}"/>
          </ac:spMkLst>
        </pc:spChg>
        <pc:spChg chg="add mod">
          <ac:chgData name="Rosas, Melissa" userId="ec430e16-ad47-41e9-b28e-94328cca86f2" providerId="ADAL" clId="{9E319E1F-8946-48A1-AFD2-310D206A4631}" dt="2026-08-11T21:44:26.977" v="1949" actId="164"/>
          <ac:spMkLst>
            <pc:docMk/>
            <pc:sldMk cId="3073552072" sldId="315"/>
            <ac:spMk id="11" creationId="{E6B40E0E-DDC2-3D86-BC26-5DF30FCE777D}"/>
          </ac:spMkLst>
        </pc:spChg>
        <pc:spChg chg="add mod">
          <ac:chgData name="Rosas, Melissa" userId="ec430e16-ad47-41e9-b28e-94328cca86f2" providerId="ADAL" clId="{9E319E1F-8946-48A1-AFD2-310D206A4631}" dt="2026-08-11T21:44:26.977" v="1949" actId="164"/>
          <ac:spMkLst>
            <pc:docMk/>
            <pc:sldMk cId="3073552072" sldId="315"/>
            <ac:spMk id="12" creationId="{126BD9A6-90BD-41D6-BC6C-1F3449084367}"/>
          </ac:spMkLst>
        </pc:spChg>
        <pc:spChg chg="mod">
          <ac:chgData name="Rosas, Melissa" userId="ec430e16-ad47-41e9-b28e-94328cca86f2" providerId="ADAL" clId="{9E319E1F-8946-48A1-AFD2-310D206A4631}" dt="2026-08-12T13:33:03.979" v="2209" actId="1076"/>
          <ac:spMkLst>
            <pc:docMk/>
            <pc:sldMk cId="3073552072" sldId="315"/>
            <ac:spMk id="13" creationId="{93ABCDAC-4417-1449-65FB-D4543A2A0FF1}"/>
          </ac:spMkLst>
        </pc:spChg>
        <pc:spChg chg="add mod">
          <ac:chgData name="Rosas, Melissa" userId="ec430e16-ad47-41e9-b28e-94328cca86f2" providerId="ADAL" clId="{9E319E1F-8946-48A1-AFD2-310D206A4631}" dt="2026-08-12T13:28:23.714" v="2150" actId="1076"/>
          <ac:spMkLst>
            <pc:docMk/>
            <pc:sldMk cId="3073552072" sldId="315"/>
            <ac:spMk id="14" creationId="{6155549D-A1AD-E255-B9EE-04AC7A73855D}"/>
          </ac:spMkLst>
        </pc:spChg>
        <pc:spChg chg="mod">
          <ac:chgData name="Rosas, Melissa" userId="ec430e16-ad47-41e9-b28e-94328cca86f2" providerId="ADAL" clId="{9E319E1F-8946-48A1-AFD2-310D206A4631}" dt="2026-08-12T13:33:03.979" v="2209" actId="1076"/>
          <ac:spMkLst>
            <pc:docMk/>
            <pc:sldMk cId="3073552072" sldId="315"/>
            <ac:spMk id="16" creationId="{13419832-E920-18AE-3B9D-89F7399104CF}"/>
          </ac:spMkLst>
        </pc:spChg>
        <pc:spChg chg="add mod">
          <ac:chgData name="Rosas, Melissa" userId="ec430e16-ad47-41e9-b28e-94328cca86f2" providerId="ADAL" clId="{9E319E1F-8946-48A1-AFD2-310D206A4631}" dt="2026-08-12T13:28:41.119" v="2153" actId="164"/>
          <ac:spMkLst>
            <pc:docMk/>
            <pc:sldMk cId="3073552072" sldId="315"/>
            <ac:spMk id="30" creationId="{3AE9C146-10C3-BE5C-B6BE-679362BEB11D}"/>
          </ac:spMkLst>
        </pc:spChg>
        <pc:spChg chg="add mod">
          <ac:chgData name="Rosas, Melissa" userId="ec430e16-ad47-41e9-b28e-94328cca86f2" providerId="ADAL" clId="{9E319E1F-8946-48A1-AFD2-310D206A4631}" dt="2026-08-12T13:28:37.458" v="2152" actId="164"/>
          <ac:spMkLst>
            <pc:docMk/>
            <pc:sldMk cId="3073552072" sldId="315"/>
            <ac:spMk id="31" creationId="{B3E13E6E-BA95-D899-3EAF-BAAEDDF8CC8E}"/>
          </ac:spMkLst>
        </pc:spChg>
        <pc:spChg chg="add mod">
          <ac:chgData name="Rosas, Melissa" userId="ec430e16-ad47-41e9-b28e-94328cca86f2" providerId="ADAL" clId="{9E319E1F-8946-48A1-AFD2-310D206A4631}" dt="2026-08-12T13:28:59.375" v="2156" actId="164"/>
          <ac:spMkLst>
            <pc:docMk/>
            <pc:sldMk cId="3073552072" sldId="315"/>
            <ac:spMk id="35" creationId="{A8F321AF-1018-D09C-796A-E50D59D1A2E2}"/>
          </ac:spMkLst>
        </pc:spChg>
        <pc:spChg chg="mod">
          <ac:chgData name="Rosas, Melissa" userId="ec430e16-ad47-41e9-b28e-94328cca86f2" providerId="ADAL" clId="{9E319E1F-8946-48A1-AFD2-310D206A4631}" dt="2026-08-12T13:29:48.641" v="2162" actId="2711"/>
          <ac:spMkLst>
            <pc:docMk/>
            <pc:sldMk cId="3073552072" sldId="315"/>
            <ac:spMk id="51" creationId="{D12B576A-A2E2-F86E-1473-D15112841B19}"/>
          </ac:spMkLst>
        </pc:spChg>
        <pc:spChg chg="mod">
          <ac:chgData name="Rosas, Melissa" userId="ec430e16-ad47-41e9-b28e-94328cca86f2" providerId="ADAL" clId="{9E319E1F-8946-48A1-AFD2-310D206A4631}" dt="2026-08-11T21:34:25.790" v="1814" actId="1076"/>
          <ac:spMkLst>
            <pc:docMk/>
            <pc:sldMk cId="3073552072" sldId="315"/>
            <ac:spMk id="52" creationId="{6BCAFDD5-2185-B4F8-598B-F9727D7E81C9}"/>
          </ac:spMkLst>
        </pc:spChg>
        <pc:spChg chg="add mod">
          <ac:chgData name="Rosas, Melissa" userId="ec430e16-ad47-41e9-b28e-94328cca86f2" providerId="ADAL" clId="{9E319E1F-8946-48A1-AFD2-310D206A4631}" dt="2026-08-12T13:28:55.087" v="2155" actId="164"/>
          <ac:spMkLst>
            <pc:docMk/>
            <pc:sldMk cId="3073552072" sldId="315"/>
            <ac:spMk id="56" creationId="{B65C5363-6B40-DA07-A42D-FB39BCC37290}"/>
          </ac:spMkLst>
        </pc:spChg>
        <pc:spChg chg="add mod">
          <ac:chgData name="Rosas, Melissa" userId="ec430e16-ad47-41e9-b28e-94328cca86f2" providerId="ADAL" clId="{9E319E1F-8946-48A1-AFD2-310D206A4631}" dt="2026-08-12T13:28:49.727" v="2154" actId="164"/>
          <ac:spMkLst>
            <pc:docMk/>
            <pc:sldMk cId="3073552072" sldId="315"/>
            <ac:spMk id="59" creationId="{B0F4EFD1-E4EF-DC3A-57CC-E2AAF2DF4094}"/>
          </ac:spMkLst>
        </pc:spChg>
        <pc:grpChg chg="mod">
          <ac:chgData name="Rosas, Melissa" userId="ec430e16-ad47-41e9-b28e-94328cca86f2" providerId="ADAL" clId="{9E319E1F-8946-48A1-AFD2-310D206A4631}" dt="2026-08-12T13:33:14.096" v="2211" actId="1076"/>
          <ac:grpSpMkLst>
            <pc:docMk/>
            <pc:sldMk cId="3073552072" sldId="315"/>
            <ac:grpSpMk id="22" creationId="{BD74FE82-D538-32C4-5B06-9042495A72A2}"/>
          </ac:grpSpMkLst>
        </pc:grpChg>
        <pc:grpChg chg="mod">
          <ac:chgData name="Rosas, Melissa" userId="ec430e16-ad47-41e9-b28e-94328cca86f2" providerId="ADAL" clId="{9E319E1F-8946-48A1-AFD2-310D206A4631}" dt="2026-08-12T13:33:14.096" v="2211" actId="1076"/>
          <ac:grpSpMkLst>
            <pc:docMk/>
            <pc:sldMk cId="3073552072" sldId="315"/>
            <ac:grpSpMk id="25" creationId="{F04790A6-74A1-B5EF-919E-C39D87B2219E}"/>
          </ac:grpSpMkLst>
        </pc:grpChg>
        <pc:grpChg chg="add mod">
          <ac:chgData name="Rosas, Melissa" userId="ec430e16-ad47-41e9-b28e-94328cca86f2" providerId="ADAL" clId="{9E319E1F-8946-48A1-AFD2-310D206A4631}" dt="2026-08-12T13:29:11.537" v="2157" actId="164"/>
          <ac:grpSpMkLst>
            <pc:docMk/>
            <pc:sldMk cId="3073552072" sldId="315"/>
            <ac:grpSpMk id="36" creationId="{BA1D877F-2245-610D-4955-C618DCA78B23}"/>
          </ac:grpSpMkLst>
        </pc:grpChg>
        <pc:grpChg chg="mod">
          <ac:chgData name="Rosas, Melissa" userId="ec430e16-ad47-41e9-b28e-94328cca86f2" providerId="ADAL" clId="{9E319E1F-8946-48A1-AFD2-310D206A4631}" dt="2026-08-12T13:33:14.096" v="2211" actId="1076"/>
          <ac:grpSpMkLst>
            <pc:docMk/>
            <pc:sldMk cId="3073552072" sldId="315"/>
            <ac:grpSpMk id="47" creationId="{3C94DC84-42E5-F273-7838-3369CFFE6239}"/>
          </ac:grpSpMkLst>
        </pc:grpChg>
        <pc:grpChg chg="mod">
          <ac:chgData name="Rosas, Melissa" userId="ec430e16-ad47-41e9-b28e-94328cca86f2" providerId="ADAL" clId="{9E319E1F-8946-48A1-AFD2-310D206A4631}" dt="2026-08-12T13:33:14.096" v="2211" actId="1076"/>
          <ac:grpSpMkLst>
            <pc:docMk/>
            <pc:sldMk cId="3073552072" sldId="315"/>
            <ac:grpSpMk id="50" creationId="{E54D02C6-5EDD-E4F2-4821-25FB8CAF516C}"/>
          </ac:grpSpMkLst>
        </pc:grpChg>
        <pc:grpChg chg="add mod">
          <ac:chgData name="Rosas, Melissa" userId="ec430e16-ad47-41e9-b28e-94328cca86f2" providerId="ADAL" clId="{9E319E1F-8946-48A1-AFD2-310D206A4631}" dt="2026-08-12T13:29:11.537" v="2157" actId="164"/>
          <ac:grpSpMkLst>
            <pc:docMk/>
            <pc:sldMk cId="3073552072" sldId="315"/>
            <ac:grpSpMk id="74" creationId="{53DEA28A-7775-EC1B-06A0-23EBD6FC5E83}"/>
          </ac:grpSpMkLst>
        </pc:grpChg>
        <pc:grpChg chg="add mod">
          <ac:chgData name="Rosas, Melissa" userId="ec430e16-ad47-41e9-b28e-94328cca86f2" providerId="ADAL" clId="{9E319E1F-8946-48A1-AFD2-310D206A4631}" dt="2026-08-12T13:29:11.537" v="2157" actId="164"/>
          <ac:grpSpMkLst>
            <pc:docMk/>
            <pc:sldMk cId="3073552072" sldId="315"/>
            <ac:grpSpMk id="75" creationId="{B8A15E92-91D8-FA2B-83BD-19832931D86A}"/>
          </ac:grpSpMkLst>
        </pc:grpChg>
        <pc:grpChg chg="add mod">
          <ac:chgData name="Rosas, Melissa" userId="ec430e16-ad47-41e9-b28e-94328cca86f2" providerId="ADAL" clId="{9E319E1F-8946-48A1-AFD2-310D206A4631}" dt="2026-08-12T13:29:11.537" v="2157" actId="164"/>
          <ac:grpSpMkLst>
            <pc:docMk/>
            <pc:sldMk cId="3073552072" sldId="315"/>
            <ac:grpSpMk id="76" creationId="{91C4F2C2-8F92-A8E3-ED59-9838FD9BA095}"/>
          </ac:grpSpMkLst>
        </pc:grpChg>
        <pc:grpChg chg="add mod">
          <ac:chgData name="Rosas, Melissa" userId="ec430e16-ad47-41e9-b28e-94328cca86f2" providerId="ADAL" clId="{9E319E1F-8946-48A1-AFD2-310D206A4631}" dt="2026-08-12T13:29:11.537" v="2157" actId="164"/>
          <ac:grpSpMkLst>
            <pc:docMk/>
            <pc:sldMk cId="3073552072" sldId="315"/>
            <ac:grpSpMk id="77" creationId="{B954D7DF-2638-9F33-8F09-097BCB0B52C1}"/>
          </ac:grpSpMkLst>
        </pc:grpChg>
        <pc:grpChg chg="add mod">
          <ac:chgData name="Rosas, Melissa" userId="ec430e16-ad47-41e9-b28e-94328cca86f2" providerId="ADAL" clId="{9E319E1F-8946-48A1-AFD2-310D206A4631}" dt="2026-08-12T13:29:11.537" v="2157" actId="164"/>
          <ac:grpSpMkLst>
            <pc:docMk/>
            <pc:sldMk cId="3073552072" sldId="315"/>
            <ac:grpSpMk id="78" creationId="{C2AC4ECD-D3AB-E4EC-ABFB-55C00CD0D463}"/>
          </ac:grpSpMkLst>
        </pc:grpChg>
        <pc:grpChg chg="add mod">
          <ac:chgData name="Rosas, Melissa" userId="ec430e16-ad47-41e9-b28e-94328cca86f2" providerId="ADAL" clId="{9E319E1F-8946-48A1-AFD2-310D206A4631}" dt="2026-08-12T13:29:27.102" v="2160" actId="1076"/>
          <ac:grpSpMkLst>
            <pc:docMk/>
            <pc:sldMk cId="3073552072" sldId="315"/>
            <ac:grpSpMk id="79" creationId="{005D42E0-0E71-2271-7058-B120672EFEB5}"/>
          </ac:grpSpMkLst>
        </pc:grpChg>
        <pc:graphicFrameChg chg="add mod">
          <ac:chgData name="Rosas, Melissa" userId="ec430e16-ad47-41e9-b28e-94328cca86f2" providerId="ADAL" clId="{9E319E1F-8946-48A1-AFD2-310D206A4631}" dt="2026-08-12T13:29:16.012" v="2159" actId="1076"/>
          <ac:graphicFrameMkLst>
            <pc:docMk/>
            <pc:sldMk cId="3073552072" sldId="315"/>
            <ac:graphicFrameMk id="6" creationId="{81711E9B-C64E-4D2E-D389-3A73C68DA344}"/>
          </ac:graphicFrameMkLst>
        </pc:graphicFrameChg>
        <pc:cxnChg chg="mod topLvl">
          <ac:chgData name="Rosas, Melissa" userId="ec430e16-ad47-41e9-b28e-94328cca86f2" providerId="ADAL" clId="{9E319E1F-8946-48A1-AFD2-310D206A4631}" dt="2026-08-12T13:33:08.293" v="2210" actId="1076"/>
          <ac:cxnSpMkLst>
            <pc:docMk/>
            <pc:sldMk cId="3073552072" sldId="315"/>
            <ac:cxnSpMk id="7" creationId="{D46782F7-A0CB-DFAE-C5E0-8C23AE2A2C7C}"/>
          </ac:cxnSpMkLst>
        </pc:cxnChg>
        <pc:cxnChg chg="add mod">
          <ac:chgData name="Rosas, Melissa" userId="ec430e16-ad47-41e9-b28e-94328cca86f2" providerId="ADAL" clId="{9E319E1F-8946-48A1-AFD2-310D206A4631}" dt="2026-08-12T13:28:37.458" v="2152" actId="164"/>
          <ac:cxnSpMkLst>
            <pc:docMk/>
            <pc:sldMk cId="3073552072" sldId="315"/>
            <ac:cxnSpMk id="17" creationId="{E808FAF6-BB2C-C19E-DA6C-C9A4158F6231}"/>
          </ac:cxnSpMkLst>
        </pc:cxnChg>
        <pc:cxnChg chg="add mod">
          <ac:chgData name="Rosas, Melissa" userId="ec430e16-ad47-41e9-b28e-94328cca86f2" providerId="ADAL" clId="{9E319E1F-8946-48A1-AFD2-310D206A4631}" dt="2026-08-12T13:28:41.119" v="2153" actId="164"/>
          <ac:cxnSpMkLst>
            <pc:docMk/>
            <pc:sldMk cId="3073552072" sldId="315"/>
            <ac:cxnSpMk id="20" creationId="{18264F81-38A3-1380-D0BE-C3FAD181D9D7}"/>
          </ac:cxnSpMkLst>
        </pc:cxnChg>
        <pc:cxnChg chg="add mod">
          <ac:chgData name="Rosas, Melissa" userId="ec430e16-ad47-41e9-b28e-94328cca86f2" providerId="ADAL" clId="{9E319E1F-8946-48A1-AFD2-310D206A4631}" dt="2026-08-12T13:28:59.375" v="2156" actId="164"/>
          <ac:cxnSpMkLst>
            <pc:docMk/>
            <pc:sldMk cId="3073552072" sldId="315"/>
            <ac:cxnSpMk id="32" creationId="{236D8190-8CCF-94AA-C2AB-448B91DD362F}"/>
          </ac:cxnSpMkLst>
        </pc:cxnChg>
        <pc:cxnChg chg="add mod">
          <ac:chgData name="Rosas, Melissa" userId="ec430e16-ad47-41e9-b28e-94328cca86f2" providerId="ADAL" clId="{9E319E1F-8946-48A1-AFD2-310D206A4631}" dt="2026-08-12T13:28:37.458" v="2152" actId="164"/>
          <ac:cxnSpMkLst>
            <pc:docMk/>
            <pc:sldMk cId="3073552072" sldId="315"/>
            <ac:cxnSpMk id="37" creationId="{64BFA47E-EDCC-C6E6-D65A-82874ED1AB33}"/>
          </ac:cxnSpMkLst>
        </pc:cxnChg>
        <pc:cxnChg chg="add mod">
          <ac:chgData name="Rosas, Melissa" userId="ec430e16-ad47-41e9-b28e-94328cca86f2" providerId="ADAL" clId="{9E319E1F-8946-48A1-AFD2-310D206A4631}" dt="2026-08-12T13:28:55.087" v="2155" actId="164"/>
          <ac:cxnSpMkLst>
            <pc:docMk/>
            <pc:sldMk cId="3073552072" sldId="315"/>
            <ac:cxnSpMk id="45" creationId="{455FEF0E-CCB3-AAA9-04C5-0A65B527BECA}"/>
          </ac:cxnSpMkLst>
        </pc:cxnChg>
        <pc:cxnChg chg="add mod">
          <ac:chgData name="Rosas, Melissa" userId="ec430e16-ad47-41e9-b28e-94328cca86f2" providerId="ADAL" clId="{9E319E1F-8946-48A1-AFD2-310D206A4631}" dt="2026-08-12T13:28:41.119" v="2153" actId="164"/>
          <ac:cxnSpMkLst>
            <pc:docMk/>
            <pc:sldMk cId="3073552072" sldId="315"/>
            <ac:cxnSpMk id="55" creationId="{5523ABC5-3DC3-94FA-B83E-4DE5E4720EA3}"/>
          </ac:cxnSpMkLst>
        </pc:cxnChg>
        <pc:cxnChg chg="add mod">
          <ac:chgData name="Rosas, Melissa" userId="ec430e16-ad47-41e9-b28e-94328cca86f2" providerId="ADAL" clId="{9E319E1F-8946-48A1-AFD2-310D206A4631}" dt="2026-08-12T13:28:49.727" v="2154" actId="164"/>
          <ac:cxnSpMkLst>
            <pc:docMk/>
            <pc:sldMk cId="3073552072" sldId="315"/>
            <ac:cxnSpMk id="57" creationId="{904596E6-22C8-8D46-6163-5BBD1ED138E8}"/>
          </ac:cxnSpMkLst>
        </pc:cxnChg>
        <pc:cxnChg chg="add mod">
          <ac:chgData name="Rosas, Melissa" userId="ec430e16-ad47-41e9-b28e-94328cca86f2" providerId="ADAL" clId="{9E319E1F-8946-48A1-AFD2-310D206A4631}" dt="2026-08-12T13:28:49.727" v="2154" actId="164"/>
          <ac:cxnSpMkLst>
            <pc:docMk/>
            <pc:sldMk cId="3073552072" sldId="315"/>
            <ac:cxnSpMk id="64" creationId="{42A03B31-A2F7-9C83-14DA-8076E5CB4655}"/>
          </ac:cxnSpMkLst>
        </pc:cxnChg>
        <pc:cxnChg chg="add mod">
          <ac:chgData name="Rosas, Melissa" userId="ec430e16-ad47-41e9-b28e-94328cca86f2" providerId="ADAL" clId="{9E319E1F-8946-48A1-AFD2-310D206A4631}" dt="2026-08-12T13:28:55.087" v="2155" actId="164"/>
          <ac:cxnSpMkLst>
            <pc:docMk/>
            <pc:sldMk cId="3073552072" sldId="315"/>
            <ac:cxnSpMk id="67" creationId="{F20D901E-798D-D35E-BB91-5FDCF502CE81}"/>
          </ac:cxnSpMkLst>
        </pc:cxnChg>
        <pc:cxnChg chg="add mod">
          <ac:chgData name="Rosas, Melissa" userId="ec430e16-ad47-41e9-b28e-94328cca86f2" providerId="ADAL" clId="{9E319E1F-8946-48A1-AFD2-310D206A4631}" dt="2026-08-12T13:28:59.375" v="2156" actId="164"/>
          <ac:cxnSpMkLst>
            <pc:docMk/>
            <pc:sldMk cId="3073552072" sldId="315"/>
            <ac:cxnSpMk id="72" creationId="{3B37AD70-31EF-6E0E-2329-BBADE4AA93EC}"/>
          </ac:cxnSpMkLst>
        </pc:cxnChg>
      </pc:sldChg>
      <pc:sldChg chg="addSp delSp modSp mod">
        <pc:chgData name="Rosas, Melissa" userId="ec430e16-ad47-41e9-b28e-94328cca86f2" providerId="ADAL" clId="{9E319E1F-8946-48A1-AFD2-310D206A4631}" dt="2026-08-12T15:05:26.549" v="2431" actId="21"/>
        <pc:sldMkLst>
          <pc:docMk/>
          <pc:sldMk cId="3305504386" sldId="316"/>
        </pc:sldMkLst>
        <pc:spChg chg="mod">
          <ac:chgData name="Rosas, Melissa" userId="ec430e16-ad47-41e9-b28e-94328cca86f2" providerId="ADAL" clId="{9E319E1F-8946-48A1-AFD2-310D206A4631}" dt="2026-08-12T14:09:23.645" v="2265" actId="1076"/>
          <ac:spMkLst>
            <pc:docMk/>
            <pc:sldMk cId="3305504386" sldId="316"/>
            <ac:spMk id="17" creationId="{6DFFE153-845E-FF7F-AE42-C87443584EDA}"/>
          </ac:spMkLst>
        </pc:spChg>
      </pc:sldChg>
      <pc:sldChg chg="addSp delSp modSp mod">
        <pc:chgData name="Rosas, Melissa" userId="ec430e16-ad47-41e9-b28e-94328cca86f2" providerId="ADAL" clId="{9E319E1F-8946-48A1-AFD2-310D206A4631}" dt="2026-08-12T14:16:47.808" v="2300" actId="22"/>
        <pc:sldMkLst>
          <pc:docMk/>
          <pc:sldMk cId="1347017602" sldId="317"/>
        </pc:sldMkLst>
        <pc:spChg chg="mod">
          <ac:chgData name="Rosas, Melissa" userId="ec430e16-ad47-41e9-b28e-94328cca86f2" providerId="ADAL" clId="{9E319E1F-8946-48A1-AFD2-310D206A4631}" dt="2026-08-12T14:09:55.644" v="2273" actId="1076"/>
          <ac:spMkLst>
            <pc:docMk/>
            <pc:sldMk cId="1347017602" sldId="317"/>
            <ac:spMk id="17" creationId="{13E7F4CA-7073-C743-E0F3-D7E0A8CC59E1}"/>
          </ac:spMkLst>
        </pc:spChg>
        <pc:spChg chg="mod">
          <ac:chgData name="Rosas, Melissa" userId="ec430e16-ad47-41e9-b28e-94328cca86f2" providerId="ADAL" clId="{9E319E1F-8946-48A1-AFD2-310D206A4631}" dt="2026-08-12T14:08:15.192" v="2255" actId="164"/>
          <ac:spMkLst>
            <pc:docMk/>
            <pc:sldMk cId="1347017602" sldId="317"/>
            <ac:spMk id="37" creationId="{548335E7-3C22-D052-EADB-6CA9AEC3D167}"/>
          </ac:spMkLst>
        </pc:spChg>
        <pc:spChg chg="mod">
          <ac:chgData name="Rosas, Melissa" userId="ec430e16-ad47-41e9-b28e-94328cca86f2" providerId="ADAL" clId="{9E319E1F-8946-48A1-AFD2-310D206A4631}" dt="2026-08-12T14:15:25.018" v="2296"/>
          <ac:spMkLst>
            <pc:docMk/>
            <pc:sldMk cId="1347017602" sldId="317"/>
            <ac:spMk id="38" creationId="{3BCF2011-A566-4A5C-A87B-4B1E5A4BF2E7}"/>
          </ac:spMkLst>
        </pc:spChg>
        <pc:spChg chg="mod">
          <ac:chgData name="Rosas, Melissa" userId="ec430e16-ad47-41e9-b28e-94328cca86f2" providerId="ADAL" clId="{9E319E1F-8946-48A1-AFD2-310D206A4631}" dt="2026-08-12T14:08:22.953" v="2257" actId="164"/>
          <ac:spMkLst>
            <pc:docMk/>
            <pc:sldMk cId="1347017602" sldId="317"/>
            <ac:spMk id="39" creationId="{D4658E3A-B9AE-C4BF-CC7D-FED7D8CDE152}"/>
          </ac:spMkLst>
        </pc:spChg>
        <pc:spChg chg="mod">
          <ac:chgData name="Rosas, Melissa" userId="ec430e16-ad47-41e9-b28e-94328cca86f2" providerId="ADAL" clId="{9E319E1F-8946-48A1-AFD2-310D206A4631}" dt="2026-08-12T14:08:18.863" v="2256" actId="164"/>
          <ac:spMkLst>
            <pc:docMk/>
            <pc:sldMk cId="1347017602" sldId="317"/>
            <ac:spMk id="40" creationId="{838E4015-7BAC-8091-8866-EE220C6DC55B}"/>
          </ac:spMkLst>
        </pc:spChg>
        <pc:spChg chg="mod">
          <ac:chgData name="Rosas, Melissa" userId="ec430e16-ad47-41e9-b28e-94328cca86f2" providerId="ADAL" clId="{9E319E1F-8946-48A1-AFD2-310D206A4631}" dt="2026-08-12T14:08:15.192" v="2255" actId="164"/>
          <ac:spMkLst>
            <pc:docMk/>
            <pc:sldMk cId="1347017602" sldId="317"/>
            <ac:spMk id="41" creationId="{EF2B1190-4509-5F22-E5A6-6ACAB335E240}"/>
          </ac:spMkLst>
        </pc:spChg>
        <pc:spChg chg="mod">
          <ac:chgData name="Rosas, Melissa" userId="ec430e16-ad47-41e9-b28e-94328cca86f2" providerId="ADAL" clId="{9E319E1F-8946-48A1-AFD2-310D206A4631}" dt="2026-08-12T14:15:28.933" v="2297" actId="14100"/>
          <ac:spMkLst>
            <pc:docMk/>
            <pc:sldMk cId="1347017602" sldId="317"/>
            <ac:spMk id="42" creationId="{86616EC2-19E3-B436-13BF-8F3CF3FAF7B4}"/>
          </ac:spMkLst>
        </pc:spChg>
        <pc:spChg chg="mod">
          <ac:chgData name="Rosas, Melissa" userId="ec430e16-ad47-41e9-b28e-94328cca86f2" providerId="ADAL" clId="{9E319E1F-8946-48A1-AFD2-310D206A4631}" dt="2026-08-12T14:08:22.953" v="2257" actId="164"/>
          <ac:spMkLst>
            <pc:docMk/>
            <pc:sldMk cId="1347017602" sldId="317"/>
            <ac:spMk id="43" creationId="{1BDCEFBA-3BC8-A65F-0D90-0E5AAA50A80B}"/>
          </ac:spMkLst>
        </pc:spChg>
        <pc:spChg chg="mod">
          <ac:chgData name="Rosas, Melissa" userId="ec430e16-ad47-41e9-b28e-94328cca86f2" providerId="ADAL" clId="{9E319E1F-8946-48A1-AFD2-310D206A4631}" dt="2026-08-12T14:08:18.863" v="2256" actId="164"/>
          <ac:spMkLst>
            <pc:docMk/>
            <pc:sldMk cId="1347017602" sldId="317"/>
            <ac:spMk id="44" creationId="{3381F76F-09BA-895D-8295-C600BA53CBA2}"/>
          </ac:spMkLst>
        </pc:spChg>
        <pc:spChg chg="mod">
          <ac:chgData name="Rosas, Melissa" userId="ec430e16-ad47-41e9-b28e-94328cca86f2" providerId="ADAL" clId="{9E319E1F-8946-48A1-AFD2-310D206A4631}" dt="2026-08-12T14:15:25.018" v="2296"/>
          <ac:spMkLst>
            <pc:docMk/>
            <pc:sldMk cId="1347017602" sldId="317"/>
            <ac:spMk id="49" creationId="{FF97FD38-6057-AA14-9EF7-5B18A6BD8D11}"/>
          </ac:spMkLst>
        </pc:spChg>
        <pc:spChg chg="mod">
          <ac:chgData name="Rosas, Melissa" userId="ec430e16-ad47-41e9-b28e-94328cca86f2" providerId="ADAL" clId="{9E319E1F-8946-48A1-AFD2-310D206A4631}" dt="2026-08-12T14:15:25.018" v="2296"/>
          <ac:spMkLst>
            <pc:docMk/>
            <pc:sldMk cId="1347017602" sldId="317"/>
            <ac:spMk id="50" creationId="{8D30F189-6EC8-F559-2C31-1C58F35A5D04}"/>
          </ac:spMkLst>
        </pc:spChg>
        <pc:spChg chg="mod">
          <ac:chgData name="Rosas, Melissa" userId="ec430e16-ad47-41e9-b28e-94328cca86f2" providerId="ADAL" clId="{9E319E1F-8946-48A1-AFD2-310D206A4631}" dt="2026-08-12T14:08:15.192" v="2255" actId="164"/>
          <ac:spMkLst>
            <pc:docMk/>
            <pc:sldMk cId="1347017602" sldId="317"/>
            <ac:spMk id="52" creationId="{CD4F933B-CA82-BDA2-F751-F1CDED15AB50}"/>
          </ac:spMkLst>
        </pc:spChg>
        <pc:spChg chg="mod">
          <ac:chgData name="Rosas, Melissa" userId="ec430e16-ad47-41e9-b28e-94328cca86f2" providerId="ADAL" clId="{9E319E1F-8946-48A1-AFD2-310D206A4631}" dt="2026-08-12T14:08:22.953" v="2257" actId="164"/>
          <ac:spMkLst>
            <pc:docMk/>
            <pc:sldMk cId="1347017602" sldId="317"/>
            <ac:spMk id="54" creationId="{A0A6A2BF-F7F0-5DB3-44F8-2FD46D1E01F2}"/>
          </ac:spMkLst>
        </pc:spChg>
        <pc:spChg chg="mod">
          <ac:chgData name="Rosas, Melissa" userId="ec430e16-ad47-41e9-b28e-94328cca86f2" providerId="ADAL" clId="{9E319E1F-8946-48A1-AFD2-310D206A4631}" dt="2026-08-12T14:15:25.018" v="2296"/>
          <ac:spMkLst>
            <pc:docMk/>
            <pc:sldMk cId="1347017602" sldId="317"/>
            <ac:spMk id="56" creationId="{2D59ED49-0025-574E-3C60-51CB3C4456BD}"/>
          </ac:spMkLst>
        </pc:spChg>
        <pc:spChg chg="mod">
          <ac:chgData name="Rosas, Melissa" userId="ec430e16-ad47-41e9-b28e-94328cca86f2" providerId="ADAL" clId="{9E319E1F-8946-48A1-AFD2-310D206A4631}" dt="2026-08-12T14:08:18.863" v="2256" actId="164"/>
          <ac:spMkLst>
            <pc:docMk/>
            <pc:sldMk cId="1347017602" sldId="317"/>
            <ac:spMk id="58" creationId="{A3EB6FF6-2116-DF70-9F8B-140028779761}"/>
          </ac:spMkLst>
        </pc:spChg>
        <pc:grpChg chg="add mod">
          <ac:chgData name="Rosas, Melissa" userId="ec430e16-ad47-41e9-b28e-94328cca86f2" providerId="ADAL" clId="{9E319E1F-8946-48A1-AFD2-310D206A4631}" dt="2026-08-12T14:08:37.799" v="2260" actId="1076"/>
          <ac:grpSpMkLst>
            <pc:docMk/>
            <pc:sldMk cId="1347017602" sldId="317"/>
            <ac:grpSpMk id="3" creationId="{2864EC4C-E9DD-4FA3-517E-35A62D40A9FC}"/>
          </ac:grpSpMkLst>
        </pc:grpChg>
        <pc:grpChg chg="add mod">
          <ac:chgData name="Rosas, Melissa" userId="ec430e16-ad47-41e9-b28e-94328cca86f2" providerId="ADAL" clId="{9E319E1F-8946-48A1-AFD2-310D206A4631}" dt="2026-08-12T14:08:37.799" v="2260" actId="1076"/>
          <ac:grpSpMkLst>
            <pc:docMk/>
            <pc:sldMk cId="1347017602" sldId="317"/>
            <ac:grpSpMk id="4" creationId="{016057EE-78ED-E898-4EF4-217726A9878F}"/>
          </ac:grpSpMkLst>
        </pc:grpChg>
        <pc:grpChg chg="mod">
          <ac:chgData name="Rosas, Melissa" userId="ec430e16-ad47-41e9-b28e-94328cca86f2" providerId="ADAL" clId="{9E319E1F-8946-48A1-AFD2-310D206A4631}" dt="2026-08-12T14:08:15.192" v="2255" actId="164"/>
          <ac:grpSpMkLst>
            <pc:docMk/>
            <pc:sldMk cId="1347017602" sldId="317"/>
            <ac:grpSpMk id="5" creationId="{543A8D20-1D10-0719-5A71-3B3623B84260}"/>
          </ac:grpSpMkLst>
        </pc:grpChg>
        <pc:grpChg chg="add mod">
          <ac:chgData name="Rosas, Melissa" userId="ec430e16-ad47-41e9-b28e-94328cca86f2" providerId="ADAL" clId="{9E319E1F-8946-48A1-AFD2-310D206A4631}" dt="2026-08-12T14:08:37.799" v="2260" actId="1076"/>
          <ac:grpSpMkLst>
            <pc:docMk/>
            <pc:sldMk cId="1347017602" sldId="317"/>
            <ac:grpSpMk id="6" creationId="{B030645D-BE9A-05E3-5078-3B2D963F1F5C}"/>
          </ac:grpSpMkLst>
        </pc:grpChg>
        <pc:grpChg chg="add mod">
          <ac:chgData name="Rosas, Melissa" userId="ec430e16-ad47-41e9-b28e-94328cca86f2" providerId="ADAL" clId="{9E319E1F-8946-48A1-AFD2-310D206A4631}" dt="2026-08-12T14:15:25.018" v="2296"/>
          <ac:grpSpMkLst>
            <pc:docMk/>
            <pc:sldMk cId="1347017602" sldId="317"/>
            <ac:grpSpMk id="7" creationId="{B6B2B23E-B0CB-0043-268A-312E6ADD2D60}"/>
          </ac:grpSpMkLst>
        </pc:grpChg>
        <pc:grpChg chg="mod">
          <ac:chgData name="Rosas, Melissa" userId="ec430e16-ad47-41e9-b28e-94328cca86f2" providerId="ADAL" clId="{9E319E1F-8946-48A1-AFD2-310D206A4631}" dt="2026-08-12T14:08:18.863" v="2256" actId="164"/>
          <ac:grpSpMkLst>
            <pc:docMk/>
            <pc:sldMk cId="1347017602" sldId="317"/>
            <ac:grpSpMk id="45" creationId="{39358887-A63A-4BF3-AA2C-912C1744418C}"/>
          </ac:grpSpMkLst>
        </pc:grpChg>
        <pc:grpChg chg="mod">
          <ac:chgData name="Rosas, Melissa" userId="ec430e16-ad47-41e9-b28e-94328cca86f2" providerId="ADAL" clId="{9E319E1F-8946-48A1-AFD2-310D206A4631}" dt="2026-08-12T14:15:25.018" v="2296"/>
          <ac:grpSpMkLst>
            <pc:docMk/>
            <pc:sldMk cId="1347017602" sldId="317"/>
            <ac:grpSpMk id="48" creationId="{7C735C04-C799-05EE-98C4-DD2F4FEBB75A}"/>
          </ac:grpSpMkLst>
        </pc:grpChg>
        <pc:grpChg chg="mod">
          <ac:chgData name="Rosas, Melissa" userId="ec430e16-ad47-41e9-b28e-94328cca86f2" providerId="ADAL" clId="{9E319E1F-8946-48A1-AFD2-310D206A4631}" dt="2026-08-12T14:08:22.953" v="2257" actId="164"/>
          <ac:grpSpMkLst>
            <pc:docMk/>
            <pc:sldMk cId="1347017602" sldId="317"/>
            <ac:grpSpMk id="61" creationId="{2BD2FE36-A19E-4D28-376F-978EACF94B18}"/>
          </ac:grpSpMkLst>
        </pc:grpChg>
      </pc:sldChg>
      <pc:sldChg chg="addSp delSp modSp mod">
        <pc:chgData name="Rosas, Melissa" userId="ec430e16-ad47-41e9-b28e-94328cca86f2" providerId="ADAL" clId="{9E319E1F-8946-48A1-AFD2-310D206A4631}" dt="2026-08-12T15:00:30.112" v="2425" actId="14100"/>
        <pc:sldMkLst>
          <pc:docMk/>
          <pc:sldMk cId="1094595750" sldId="318"/>
        </pc:sldMkLst>
        <pc:spChg chg="mod">
          <ac:chgData name="Rosas, Melissa" userId="ec430e16-ad47-41e9-b28e-94328cca86f2" providerId="ADAL" clId="{9E319E1F-8946-48A1-AFD2-310D206A4631}" dt="2026-08-12T14:16:37.814" v="2298" actId="164"/>
          <ac:spMkLst>
            <pc:docMk/>
            <pc:sldMk cId="1094595750" sldId="318"/>
            <ac:spMk id="6" creationId="{81041328-614D-AC11-6101-722AAA8406ED}"/>
          </ac:spMkLst>
        </pc:spChg>
        <pc:spChg chg="mod">
          <ac:chgData name="Rosas, Melissa" userId="ec430e16-ad47-41e9-b28e-94328cca86f2" providerId="ADAL" clId="{9E319E1F-8946-48A1-AFD2-310D206A4631}" dt="2026-08-12T14:15:00.211" v="2293"/>
          <ac:spMkLst>
            <pc:docMk/>
            <pc:sldMk cId="1094595750" sldId="318"/>
            <ac:spMk id="7" creationId="{F88DD400-0BCC-BE2A-E785-B8D7BD1C4E69}"/>
          </ac:spMkLst>
        </pc:spChg>
        <pc:spChg chg="mod">
          <ac:chgData name="Rosas, Melissa" userId="ec430e16-ad47-41e9-b28e-94328cca86f2" providerId="ADAL" clId="{9E319E1F-8946-48A1-AFD2-310D206A4631}" dt="2026-08-12T14:15:00.211" v="2293"/>
          <ac:spMkLst>
            <pc:docMk/>
            <pc:sldMk cId="1094595750" sldId="318"/>
            <ac:spMk id="8" creationId="{ABFCD767-43F4-C830-57AE-E9E15801C050}"/>
          </ac:spMkLst>
        </pc:spChg>
        <pc:spChg chg="mod">
          <ac:chgData name="Rosas, Melissa" userId="ec430e16-ad47-41e9-b28e-94328cca86f2" providerId="ADAL" clId="{9E319E1F-8946-48A1-AFD2-310D206A4631}" dt="2026-08-12T14:10:22.079" v="2278" actId="164"/>
          <ac:spMkLst>
            <pc:docMk/>
            <pc:sldMk cId="1094595750" sldId="318"/>
            <ac:spMk id="9" creationId="{5ECB7EB2-803C-7B52-1718-AA3BD16820B2}"/>
          </ac:spMkLst>
        </pc:spChg>
        <pc:spChg chg="mod">
          <ac:chgData name="Rosas, Melissa" userId="ec430e16-ad47-41e9-b28e-94328cca86f2" providerId="ADAL" clId="{9E319E1F-8946-48A1-AFD2-310D206A4631}" dt="2026-08-12T14:10:55.318" v="2283" actId="1076"/>
          <ac:spMkLst>
            <pc:docMk/>
            <pc:sldMk cId="1094595750" sldId="318"/>
            <ac:spMk id="14" creationId="{9BC91567-EF5C-3BFC-7B2D-EEA03F0A2B5D}"/>
          </ac:spMkLst>
        </pc:spChg>
        <pc:spChg chg="mod">
          <ac:chgData name="Rosas, Melissa" userId="ec430e16-ad47-41e9-b28e-94328cca86f2" providerId="ADAL" clId="{9E319E1F-8946-48A1-AFD2-310D206A4631}" dt="2026-08-12T14:10:16.551" v="2277" actId="164"/>
          <ac:spMkLst>
            <pc:docMk/>
            <pc:sldMk cId="1094595750" sldId="318"/>
            <ac:spMk id="15" creationId="{328F994B-9BAC-BA95-6970-3E525CC756C8}"/>
          </ac:spMkLst>
        </pc:spChg>
        <pc:spChg chg="mod">
          <ac:chgData name="Rosas, Melissa" userId="ec430e16-ad47-41e9-b28e-94328cca86f2" providerId="ADAL" clId="{9E319E1F-8946-48A1-AFD2-310D206A4631}" dt="2026-08-12T14:15:00.211" v="2293"/>
          <ac:spMkLst>
            <pc:docMk/>
            <pc:sldMk cId="1094595750" sldId="318"/>
            <ac:spMk id="16" creationId="{4BF2E276-21EE-BD2A-692A-4CFC40AA0359}"/>
          </ac:spMkLst>
        </pc:spChg>
        <pc:spChg chg="mod">
          <ac:chgData name="Rosas, Melissa" userId="ec430e16-ad47-41e9-b28e-94328cca86f2" providerId="ADAL" clId="{9E319E1F-8946-48A1-AFD2-310D206A4631}" dt="2026-08-12T14:15:00.211" v="2293"/>
          <ac:spMkLst>
            <pc:docMk/>
            <pc:sldMk cId="1094595750" sldId="318"/>
            <ac:spMk id="18" creationId="{D5CEEE87-3F20-6053-4F0D-181780D82215}"/>
          </ac:spMkLst>
        </pc:spChg>
        <pc:spChg chg="mod">
          <ac:chgData name="Rosas, Melissa" userId="ec430e16-ad47-41e9-b28e-94328cca86f2" providerId="ADAL" clId="{9E319E1F-8946-48A1-AFD2-310D206A4631}" dt="2026-08-12T14:10:22.079" v="2278" actId="164"/>
          <ac:spMkLst>
            <pc:docMk/>
            <pc:sldMk cId="1094595750" sldId="318"/>
            <ac:spMk id="19" creationId="{316A7766-4D41-820E-C6E3-5798EE38213D}"/>
          </ac:spMkLst>
        </pc:spChg>
        <pc:spChg chg="mod">
          <ac:chgData name="Rosas, Melissa" userId="ec430e16-ad47-41e9-b28e-94328cca86f2" providerId="ADAL" clId="{9E319E1F-8946-48A1-AFD2-310D206A4631}" dt="2026-08-12T14:10:16.551" v="2277" actId="164"/>
          <ac:spMkLst>
            <pc:docMk/>
            <pc:sldMk cId="1094595750" sldId="318"/>
            <ac:spMk id="20" creationId="{A11CEAD6-0890-A46D-5BD5-2B78A70B7C9E}"/>
          </ac:spMkLst>
        </pc:spChg>
        <pc:spChg chg="mod">
          <ac:chgData name="Rosas, Melissa" userId="ec430e16-ad47-41e9-b28e-94328cca86f2" providerId="ADAL" clId="{9E319E1F-8946-48A1-AFD2-310D206A4631}" dt="2026-08-12T14:15:08.100" v="2294"/>
          <ac:spMkLst>
            <pc:docMk/>
            <pc:sldMk cId="1094595750" sldId="318"/>
            <ac:spMk id="21" creationId="{BB06AD85-ED27-E91E-5A7C-ABD30B9D7949}"/>
          </ac:spMkLst>
        </pc:spChg>
        <pc:spChg chg="mod">
          <ac:chgData name="Rosas, Melissa" userId="ec430e16-ad47-41e9-b28e-94328cca86f2" providerId="ADAL" clId="{9E319E1F-8946-48A1-AFD2-310D206A4631}" dt="2026-08-12T14:15:00.211" v="2293"/>
          <ac:spMkLst>
            <pc:docMk/>
            <pc:sldMk cId="1094595750" sldId="318"/>
            <ac:spMk id="22" creationId="{B7511BEA-DC83-8672-FCD5-2FFDD5C384CD}"/>
          </ac:spMkLst>
        </pc:spChg>
        <pc:spChg chg="mod">
          <ac:chgData name="Rosas, Melissa" userId="ec430e16-ad47-41e9-b28e-94328cca86f2" providerId="ADAL" clId="{9E319E1F-8946-48A1-AFD2-310D206A4631}" dt="2026-08-12T14:10:22.079" v="2278" actId="164"/>
          <ac:spMkLst>
            <pc:docMk/>
            <pc:sldMk cId="1094595750" sldId="318"/>
            <ac:spMk id="23" creationId="{97189A67-40B4-8EAB-3ADE-853C8873AE39}"/>
          </ac:spMkLst>
        </pc:spChg>
        <pc:spChg chg="mod">
          <ac:chgData name="Rosas, Melissa" userId="ec430e16-ad47-41e9-b28e-94328cca86f2" providerId="ADAL" clId="{9E319E1F-8946-48A1-AFD2-310D206A4631}" dt="2026-08-12T14:15:00.211" v="2293"/>
          <ac:spMkLst>
            <pc:docMk/>
            <pc:sldMk cId="1094595750" sldId="318"/>
            <ac:spMk id="28" creationId="{0AE20630-7B13-E5BF-6568-AE226BEB2B77}"/>
          </ac:spMkLst>
        </pc:spChg>
        <pc:spChg chg="mod">
          <ac:chgData name="Rosas, Melissa" userId="ec430e16-ad47-41e9-b28e-94328cca86f2" providerId="ADAL" clId="{9E319E1F-8946-48A1-AFD2-310D206A4631}" dt="2026-08-12T14:15:00.211" v="2293"/>
          <ac:spMkLst>
            <pc:docMk/>
            <pc:sldMk cId="1094595750" sldId="318"/>
            <ac:spMk id="29" creationId="{F23FBFEF-6228-4151-CC81-987DD746B3C0}"/>
          </ac:spMkLst>
        </pc:spChg>
        <pc:spChg chg="mod">
          <ac:chgData name="Rosas, Melissa" userId="ec430e16-ad47-41e9-b28e-94328cca86f2" providerId="ADAL" clId="{9E319E1F-8946-48A1-AFD2-310D206A4631}" dt="2026-08-12T14:15:00.211" v="2293"/>
          <ac:spMkLst>
            <pc:docMk/>
            <pc:sldMk cId="1094595750" sldId="318"/>
            <ac:spMk id="31" creationId="{8B0520DC-85A8-43DE-95AD-45CFFA5B06E2}"/>
          </ac:spMkLst>
        </pc:spChg>
        <pc:spChg chg="mod">
          <ac:chgData name="Rosas, Melissa" userId="ec430e16-ad47-41e9-b28e-94328cca86f2" providerId="ADAL" clId="{9E319E1F-8946-48A1-AFD2-310D206A4631}" dt="2026-08-12T14:15:00.211" v="2293"/>
          <ac:spMkLst>
            <pc:docMk/>
            <pc:sldMk cId="1094595750" sldId="318"/>
            <ac:spMk id="32" creationId="{5FAE9331-841D-0A6A-E127-416CDA68DCC1}"/>
          </ac:spMkLst>
        </pc:spChg>
        <pc:spChg chg="add mod">
          <ac:chgData name="Rosas, Melissa" userId="ec430e16-ad47-41e9-b28e-94328cca86f2" providerId="ADAL" clId="{9E319E1F-8946-48A1-AFD2-310D206A4631}" dt="2026-08-12T15:00:30.112" v="2425" actId="14100"/>
          <ac:spMkLst>
            <pc:docMk/>
            <pc:sldMk cId="1094595750" sldId="318"/>
            <ac:spMk id="37" creationId="{C297DAE1-C70B-F503-8A78-EE973D2B0D6D}"/>
          </ac:spMkLst>
        </pc:spChg>
        <pc:grpChg chg="add mod">
          <ac:chgData name="Rosas, Melissa" userId="ec430e16-ad47-41e9-b28e-94328cca86f2" providerId="ADAL" clId="{9E319E1F-8946-48A1-AFD2-310D206A4631}" dt="2026-08-12T14:16:37.814" v="2298" actId="164"/>
          <ac:grpSpMkLst>
            <pc:docMk/>
            <pc:sldMk cId="1094595750" sldId="318"/>
            <ac:grpSpMk id="4" creationId="{29E6802A-6F96-3CD4-F5B6-6C3C319E6AD7}"/>
          </ac:grpSpMkLst>
        </pc:grpChg>
        <pc:grpChg chg="add mod">
          <ac:chgData name="Rosas, Melissa" userId="ec430e16-ad47-41e9-b28e-94328cca86f2" providerId="ADAL" clId="{9E319E1F-8946-48A1-AFD2-310D206A4631}" dt="2026-08-12T14:10:40.275" v="2281" actId="1076"/>
          <ac:grpSpMkLst>
            <pc:docMk/>
            <pc:sldMk cId="1094595750" sldId="318"/>
            <ac:grpSpMk id="5" creationId="{29A8B71B-1B96-8043-60D1-0C01BB9A1524}"/>
          </ac:grpSpMkLst>
        </pc:grpChg>
        <pc:grpChg chg="mod">
          <ac:chgData name="Rosas, Melissa" userId="ec430e16-ad47-41e9-b28e-94328cca86f2" providerId="ADAL" clId="{9E319E1F-8946-48A1-AFD2-310D206A4631}" dt="2026-08-12T14:10:16.551" v="2277" actId="164"/>
          <ac:grpSpMkLst>
            <pc:docMk/>
            <pc:sldMk cId="1094595750" sldId="318"/>
            <ac:grpSpMk id="10" creationId="{E0870331-F314-DAF0-E60A-7E7460D8A100}"/>
          </ac:grpSpMkLst>
        </pc:grpChg>
        <pc:grpChg chg="add mod">
          <ac:chgData name="Rosas, Melissa" userId="ec430e16-ad47-41e9-b28e-94328cca86f2" providerId="ADAL" clId="{9E319E1F-8946-48A1-AFD2-310D206A4631}" dt="2026-08-12T14:10:40.275" v="2281" actId="1076"/>
          <ac:grpSpMkLst>
            <pc:docMk/>
            <pc:sldMk cId="1094595750" sldId="318"/>
            <ac:grpSpMk id="17" creationId="{31826E04-2BC8-F696-7B00-6EFACD4D26A1}"/>
          </ac:grpSpMkLst>
        </pc:grpChg>
        <pc:grpChg chg="mod">
          <ac:chgData name="Rosas, Melissa" userId="ec430e16-ad47-41e9-b28e-94328cca86f2" providerId="ADAL" clId="{9E319E1F-8946-48A1-AFD2-310D206A4631}" dt="2026-08-12T14:10:22.079" v="2278" actId="164"/>
          <ac:grpSpMkLst>
            <pc:docMk/>
            <pc:sldMk cId="1094595750" sldId="318"/>
            <ac:grpSpMk id="24" creationId="{3C20ACB7-48E7-BCCE-F270-BAD75507DD3D}"/>
          </ac:grpSpMkLst>
        </pc:grpChg>
        <pc:grpChg chg="mod">
          <ac:chgData name="Rosas, Melissa" userId="ec430e16-ad47-41e9-b28e-94328cca86f2" providerId="ADAL" clId="{9E319E1F-8946-48A1-AFD2-310D206A4631}" dt="2026-08-12T14:10:28.979" v="2279" actId="164"/>
          <ac:grpSpMkLst>
            <pc:docMk/>
            <pc:sldMk cId="1094595750" sldId="318"/>
            <ac:grpSpMk id="27" creationId="{90002FDA-3047-8AE7-D94D-03770005E2E8}"/>
          </ac:grpSpMkLst>
        </pc:grpChg>
        <pc:grpChg chg="mod">
          <ac:chgData name="Rosas, Melissa" userId="ec430e16-ad47-41e9-b28e-94328cca86f2" providerId="ADAL" clId="{9E319E1F-8946-48A1-AFD2-310D206A4631}" dt="2026-08-12T14:10:28.979" v="2279" actId="164"/>
          <ac:grpSpMkLst>
            <pc:docMk/>
            <pc:sldMk cId="1094595750" sldId="318"/>
            <ac:grpSpMk id="30" creationId="{127BE8D7-A863-7A8F-B5EC-3CB213FA8D9D}"/>
          </ac:grpSpMkLst>
        </pc:grpChg>
        <pc:grpChg chg="add mod">
          <ac:chgData name="Rosas, Melissa" userId="ec430e16-ad47-41e9-b28e-94328cca86f2" providerId="ADAL" clId="{9E319E1F-8946-48A1-AFD2-310D206A4631}" dt="2026-08-12T14:16:37.814" v="2298" actId="164"/>
          <ac:grpSpMkLst>
            <pc:docMk/>
            <pc:sldMk cId="1094595750" sldId="318"/>
            <ac:grpSpMk id="35" creationId="{F88129F2-3AA9-9395-F4AC-E4E94AF374CD}"/>
          </ac:grpSpMkLst>
        </pc:grpChg>
      </pc:sldChg>
      <pc:sldChg chg="addSp delSp modSp mod">
        <pc:chgData name="Rosas, Melissa" userId="ec430e16-ad47-41e9-b28e-94328cca86f2" providerId="ADAL" clId="{9E319E1F-8946-48A1-AFD2-310D206A4631}" dt="2026-08-12T14:59:24.596" v="2391" actId="20577"/>
        <pc:sldMkLst>
          <pc:docMk/>
          <pc:sldMk cId="150931557" sldId="319"/>
        </pc:sldMkLst>
        <pc:spChg chg="mod">
          <ac:chgData name="Rosas, Melissa" userId="ec430e16-ad47-41e9-b28e-94328cca86f2" providerId="ADAL" clId="{9E319E1F-8946-48A1-AFD2-310D206A4631}" dt="2026-08-12T14:11:06.575" v="2285" actId="164"/>
          <ac:spMkLst>
            <pc:docMk/>
            <pc:sldMk cId="150931557" sldId="319"/>
            <ac:spMk id="2" creationId="{0C135263-9007-3204-D1EC-F9FD7DA3C35B}"/>
          </ac:spMkLst>
        </pc:spChg>
        <pc:spChg chg="mod">
          <ac:chgData name="Rosas, Melissa" userId="ec430e16-ad47-41e9-b28e-94328cca86f2" providerId="ADAL" clId="{9E319E1F-8946-48A1-AFD2-310D206A4631}" dt="2026-08-12T14:11:15.049" v="2287" actId="164"/>
          <ac:spMkLst>
            <pc:docMk/>
            <pc:sldMk cId="150931557" sldId="319"/>
            <ac:spMk id="3" creationId="{A3294515-4851-9969-8DB5-4519204FF3CA}"/>
          </ac:spMkLst>
        </pc:spChg>
        <pc:spChg chg="mod">
          <ac:chgData name="Rosas, Melissa" userId="ec430e16-ad47-41e9-b28e-94328cca86f2" providerId="ADAL" clId="{9E319E1F-8946-48A1-AFD2-310D206A4631}" dt="2026-08-12T14:22:50.191" v="2344"/>
          <ac:spMkLst>
            <pc:docMk/>
            <pc:sldMk cId="150931557" sldId="319"/>
            <ac:spMk id="4" creationId="{037EA283-B7BA-1CB7-CC37-C5245B3C7BAB}"/>
          </ac:spMkLst>
        </pc:spChg>
        <pc:spChg chg="mod">
          <ac:chgData name="Rosas, Melissa" userId="ec430e16-ad47-41e9-b28e-94328cca86f2" providerId="ADAL" clId="{9E319E1F-8946-48A1-AFD2-310D206A4631}" dt="2026-08-12T14:11:10.496" v="2286" actId="164"/>
          <ac:spMkLst>
            <pc:docMk/>
            <pc:sldMk cId="150931557" sldId="319"/>
            <ac:spMk id="5" creationId="{67F583E2-CEF0-1D8C-5F31-4C0A069225C1}"/>
          </ac:spMkLst>
        </pc:spChg>
        <pc:spChg chg="add mod">
          <ac:chgData name="Rosas, Melissa" userId="ec430e16-ad47-41e9-b28e-94328cca86f2" providerId="ADAL" clId="{9E319E1F-8946-48A1-AFD2-310D206A4631}" dt="2026-08-12T14:59:24.596" v="2391" actId="20577"/>
          <ac:spMkLst>
            <pc:docMk/>
            <pc:sldMk cId="150931557" sldId="319"/>
            <ac:spMk id="12" creationId="{34C2209C-86B6-50D3-CEFE-BAA96C4DC373}"/>
          </ac:spMkLst>
        </pc:spChg>
        <pc:spChg chg="mod">
          <ac:chgData name="Rosas, Melissa" userId="ec430e16-ad47-41e9-b28e-94328cca86f2" providerId="ADAL" clId="{9E319E1F-8946-48A1-AFD2-310D206A4631}" dt="2026-08-12T14:17:52.497" v="2312" actId="1076"/>
          <ac:spMkLst>
            <pc:docMk/>
            <pc:sldMk cId="150931557" sldId="319"/>
            <ac:spMk id="38" creationId="{04251690-9B29-A26D-00C7-44653C11C56B}"/>
          </ac:spMkLst>
        </pc:spChg>
        <pc:spChg chg="mod">
          <ac:chgData name="Rosas, Melissa" userId="ec430e16-ad47-41e9-b28e-94328cca86f2" providerId="ADAL" clId="{9E319E1F-8946-48A1-AFD2-310D206A4631}" dt="2026-08-12T14:11:06.575" v="2285" actId="164"/>
          <ac:spMkLst>
            <pc:docMk/>
            <pc:sldMk cId="150931557" sldId="319"/>
            <ac:spMk id="39" creationId="{4C5CB789-0589-2786-9E8C-1F2D2FB5D9F5}"/>
          </ac:spMkLst>
        </pc:spChg>
        <pc:spChg chg="mod">
          <ac:chgData name="Rosas, Melissa" userId="ec430e16-ad47-41e9-b28e-94328cca86f2" providerId="ADAL" clId="{9E319E1F-8946-48A1-AFD2-310D206A4631}" dt="2026-08-12T14:22:55.734" v="2345"/>
          <ac:spMkLst>
            <pc:docMk/>
            <pc:sldMk cId="150931557" sldId="319"/>
            <ac:spMk id="40" creationId="{E722641D-93C2-3344-A6CF-D66E59C04A2B}"/>
          </ac:spMkLst>
        </pc:spChg>
        <pc:spChg chg="mod">
          <ac:chgData name="Rosas, Melissa" userId="ec430e16-ad47-41e9-b28e-94328cca86f2" providerId="ADAL" clId="{9E319E1F-8946-48A1-AFD2-310D206A4631}" dt="2026-08-12T14:11:15.049" v="2287" actId="164"/>
          <ac:spMkLst>
            <pc:docMk/>
            <pc:sldMk cId="150931557" sldId="319"/>
            <ac:spMk id="41" creationId="{23856D4F-C13D-E315-57F9-DFAC55F64D82}"/>
          </ac:spMkLst>
        </pc:spChg>
        <pc:spChg chg="mod">
          <ac:chgData name="Rosas, Melissa" userId="ec430e16-ad47-41e9-b28e-94328cca86f2" providerId="ADAL" clId="{9E319E1F-8946-48A1-AFD2-310D206A4631}" dt="2026-08-12T14:11:10.496" v="2286" actId="164"/>
          <ac:spMkLst>
            <pc:docMk/>
            <pc:sldMk cId="150931557" sldId="319"/>
            <ac:spMk id="42" creationId="{DCFB05ED-16A6-2156-D349-85F24A6C31E6}"/>
          </ac:spMkLst>
        </pc:spChg>
        <pc:spChg chg="mod">
          <ac:chgData name="Rosas, Melissa" userId="ec430e16-ad47-41e9-b28e-94328cca86f2" providerId="ADAL" clId="{9E319E1F-8946-48A1-AFD2-310D206A4631}" dt="2026-08-12T14:11:06.575" v="2285" actId="164"/>
          <ac:spMkLst>
            <pc:docMk/>
            <pc:sldMk cId="150931557" sldId="319"/>
            <ac:spMk id="43" creationId="{5E1D9BA5-02B6-C695-56AA-C2F32D8DCD79}"/>
          </ac:spMkLst>
        </pc:spChg>
        <pc:spChg chg="mod">
          <ac:chgData name="Rosas, Melissa" userId="ec430e16-ad47-41e9-b28e-94328cca86f2" providerId="ADAL" clId="{9E319E1F-8946-48A1-AFD2-310D206A4631}" dt="2026-08-12T14:23:32.180" v="2360" actId="20577"/>
          <ac:spMkLst>
            <pc:docMk/>
            <pc:sldMk cId="150931557" sldId="319"/>
            <ac:spMk id="44" creationId="{F40896F0-5678-7C2A-E84B-2881251A1F97}"/>
          </ac:spMkLst>
        </pc:spChg>
        <pc:spChg chg="mod">
          <ac:chgData name="Rosas, Melissa" userId="ec430e16-ad47-41e9-b28e-94328cca86f2" providerId="ADAL" clId="{9E319E1F-8946-48A1-AFD2-310D206A4631}" dt="2026-08-12T14:11:15.049" v="2287" actId="164"/>
          <ac:spMkLst>
            <pc:docMk/>
            <pc:sldMk cId="150931557" sldId="319"/>
            <ac:spMk id="45" creationId="{81B4B758-9A09-EF24-B750-D67D9CF22621}"/>
          </ac:spMkLst>
        </pc:spChg>
        <pc:spChg chg="mod">
          <ac:chgData name="Rosas, Melissa" userId="ec430e16-ad47-41e9-b28e-94328cca86f2" providerId="ADAL" clId="{9E319E1F-8946-48A1-AFD2-310D206A4631}" dt="2026-08-12T14:11:10.496" v="2286" actId="164"/>
          <ac:spMkLst>
            <pc:docMk/>
            <pc:sldMk cId="150931557" sldId="319"/>
            <ac:spMk id="46" creationId="{293EAFFF-8753-EAC4-AAF8-CA6A92B04BFE}"/>
          </ac:spMkLst>
        </pc:spChg>
        <pc:spChg chg="mod">
          <ac:chgData name="Rosas, Melissa" userId="ec430e16-ad47-41e9-b28e-94328cca86f2" providerId="ADAL" clId="{9E319E1F-8946-48A1-AFD2-310D206A4631}" dt="2026-08-12T14:22:50.191" v="2344"/>
          <ac:spMkLst>
            <pc:docMk/>
            <pc:sldMk cId="150931557" sldId="319"/>
            <ac:spMk id="54" creationId="{EA4A1124-2B4B-057E-8F6E-FCC86925777C}"/>
          </ac:spMkLst>
        </pc:spChg>
        <pc:spChg chg="mod">
          <ac:chgData name="Rosas, Melissa" userId="ec430e16-ad47-41e9-b28e-94328cca86f2" providerId="ADAL" clId="{9E319E1F-8946-48A1-AFD2-310D206A4631}" dt="2026-08-12T14:22:50.191" v="2344"/>
          <ac:spMkLst>
            <pc:docMk/>
            <pc:sldMk cId="150931557" sldId="319"/>
            <ac:spMk id="55" creationId="{D3A9F9A4-23AC-747B-E7DD-78B4CFA6495C}"/>
          </ac:spMkLst>
        </pc:spChg>
        <pc:grpChg chg="add mod">
          <ac:chgData name="Rosas, Melissa" userId="ec430e16-ad47-41e9-b28e-94328cca86f2" providerId="ADAL" clId="{9E319E1F-8946-48A1-AFD2-310D206A4631}" dt="2026-08-12T14:18:02.664" v="2313" actId="1076"/>
          <ac:grpSpMkLst>
            <pc:docMk/>
            <pc:sldMk cId="150931557" sldId="319"/>
            <ac:grpSpMk id="6" creationId="{275C8638-8EF8-3295-CAF0-CA34C7DAAAE2}"/>
          </ac:grpSpMkLst>
        </pc:grpChg>
        <pc:grpChg chg="add mod">
          <ac:chgData name="Rosas, Melissa" userId="ec430e16-ad47-41e9-b28e-94328cca86f2" providerId="ADAL" clId="{9E319E1F-8946-48A1-AFD2-310D206A4631}" dt="2026-08-12T14:18:02.664" v="2313" actId="1076"/>
          <ac:grpSpMkLst>
            <pc:docMk/>
            <pc:sldMk cId="150931557" sldId="319"/>
            <ac:grpSpMk id="7" creationId="{3188E009-FE11-C3F7-BA18-D602D831DEBE}"/>
          </ac:grpSpMkLst>
        </pc:grpChg>
        <pc:grpChg chg="add mod">
          <ac:chgData name="Rosas, Melissa" userId="ec430e16-ad47-41e9-b28e-94328cca86f2" providerId="ADAL" clId="{9E319E1F-8946-48A1-AFD2-310D206A4631}" dt="2026-08-12T14:18:02.664" v="2313" actId="1076"/>
          <ac:grpSpMkLst>
            <pc:docMk/>
            <pc:sldMk cId="150931557" sldId="319"/>
            <ac:grpSpMk id="8" creationId="{6BD5579C-92B5-4C74-3D0B-AC9C5698E668}"/>
          </ac:grpSpMkLst>
        </pc:grpChg>
        <pc:grpChg chg="add mod">
          <ac:chgData name="Rosas, Melissa" userId="ec430e16-ad47-41e9-b28e-94328cca86f2" providerId="ADAL" clId="{9E319E1F-8946-48A1-AFD2-310D206A4631}" dt="2026-08-12T14:22:50.191" v="2344"/>
          <ac:grpSpMkLst>
            <pc:docMk/>
            <pc:sldMk cId="150931557" sldId="319"/>
            <ac:grpSpMk id="9" creationId="{26A46A29-B687-9ABD-9D6F-B84DEC0B5611}"/>
          </ac:grpSpMkLst>
        </pc:grpChg>
        <pc:grpChg chg="mod">
          <ac:chgData name="Rosas, Melissa" userId="ec430e16-ad47-41e9-b28e-94328cca86f2" providerId="ADAL" clId="{9E319E1F-8946-48A1-AFD2-310D206A4631}" dt="2026-08-12T14:11:06.575" v="2285" actId="164"/>
          <ac:grpSpMkLst>
            <pc:docMk/>
            <pc:sldMk cId="150931557" sldId="319"/>
            <ac:grpSpMk id="17" creationId="{300B8B8B-02B5-A365-73AA-ECE6C4299093}"/>
          </ac:grpSpMkLst>
        </pc:grpChg>
        <pc:grpChg chg="mod">
          <ac:chgData name="Rosas, Melissa" userId="ec430e16-ad47-41e9-b28e-94328cca86f2" providerId="ADAL" clId="{9E319E1F-8946-48A1-AFD2-310D206A4631}" dt="2026-08-12T14:11:10.496" v="2286" actId="164"/>
          <ac:grpSpMkLst>
            <pc:docMk/>
            <pc:sldMk cId="150931557" sldId="319"/>
            <ac:grpSpMk id="47" creationId="{E14D9623-3A3A-0D00-68B8-A5B37D51EFE5}"/>
          </ac:grpSpMkLst>
        </pc:grpChg>
        <pc:grpChg chg="mod">
          <ac:chgData name="Rosas, Melissa" userId="ec430e16-ad47-41e9-b28e-94328cca86f2" providerId="ADAL" clId="{9E319E1F-8946-48A1-AFD2-310D206A4631}" dt="2026-08-12T14:11:15.049" v="2287" actId="164"/>
          <ac:grpSpMkLst>
            <pc:docMk/>
            <pc:sldMk cId="150931557" sldId="319"/>
            <ac:grpSpMk id="50" creationId="{A1452CC6-AE98-C778-26B1-6F041E78AFA2}"/>
          </ac:grpSpMkLst>
        </pc:grpChg>
        <pc:grpChg chg="mod">
          <ac:chgData name="Rosas, Melissa" userId="ec430e16-ad47-41e9-b28e-94328cca86f2" providerId="ADAL" clId="{9E319E1F-8946-48A1-AFD2-310D206A4631}" dt="2026-08-12T14:22:50.191" v="2344"/>
          <ac:grpSpMkLst>
            <pc:docMk/>
            <pc:sldMk cId="150931557" sldId="319"/>
            <ac:grpSpMk id="53" creationId="{E2DFB75C-1CB9-9DE4-BB0F-951D3F0F614A}"/>
          </ac:grpSpMkLst>
        </pc:grpChg>
      </pc:sldChg>
      <pc:sldChg chg="addSp delSp modSp mod">
        <pc:chgData name="Rosas, Melissa" userId="ec430e16-ad47-41e9-b28e-94328cca86f2" providerId="ADAL" clId="{9E319E1F-8946-48A1-AFD2-310D206A4631}" dt="2026-08-12T14:59:03.377" v="2375"/>
        <pc:sldMkLst>
          <pc:docMk/>
          <pc:sldMk cId="3296400516" sldId="320"/>
        </pc:sldMkLst>
        <pc:spChg chg="mod">
          <ac:chgData name="Rosas, Melissa" userId="ec430e16-ad47-41e9-b28e-94328cca86f2" providerId="ADAL" clId="{9E319E1F-8946-48A1-AFD2-310D206A4631}" dt="2026-08-12T14:18:44.763" v="2322" actId="164"/>
          <ac:spMkLst>
            <pc:docMk/>
            <pc:sldMk cId="3296400516" sldId="320"/>
            <ac:spMk id="6" creationId="{F13EB5B3-C6CB-2F44-303D-2DCA1E7DAFB1}"/>
          </ac:spMkLst>
        </pc:spChg>
        <pc:spChg chg="mod">
          <ac:chgData name="Rosas, Melissa" userId="ec430e16-ad47-41e9-b28e-94328cca86f2" providerId="ADAL" clId="{9E319E1F-8946-48A1-AFD2-310D206A4631}" dt="2026-08-12T14:18:49.861" v="2325" actId="164"/>
          <ac:spMkLst>
            <pc:docMk/>
            <pc:sldMk cId="3296400516" sldId="320"/>
            <ac:spMk id="7" creationId="{531685F1-4E3F-23D5-417B-2BB9E89D6121}"/>
          </ac:spMkLst>
        </pc:spChg>
        <pc:spChg chg="mod">
          <ac:chgData name="Rosas, Melissa" userId="ec430e16-ad47-41e9-b28e-94328cca86f2" providerId="ADAL" clId="{9E319E1F-8946-48A1-AFD2-310D206A4631}" dt="2026-08-12T14:18:17.356" v="2315" actId="1076"/>
          <ac:spMkLst>
            <pc:docMk/>
            <pc:sldMk cId="3296400516" sldId="320"/>
            <ac:spMk id="12" creationId="{72B0673B-B259-F937-C787-76252C69162A}"/>
          </ac:spMkLst>
        </pc:spChg>
        <pc:spChg chg="mod">
          <ac:chgData name="Rosas, Melissa" userId="ec430e16-ad47-41e9-b28e-94328cca86f2" providerId="ADAL" clId="{9E319E1F-8946-48A1-AFD2-310D206A4631}" dt="2026-08-12T14:18:44.763" v="2322" actId="164"/>
          <ac:spMkLst>
            <pc:docMk/>
            <pc:sldMk cId="3296400516" sldId="320"/>
            <ac:spMk id="13" creationId="{414C86ED-D101-1242-946B-9D72CB14AAA1}"/>
          </ac:spMkLst>
        </pc:spChg>
        <pc:spChg chg="mod">
          <ac:chgData name="Rosas, Melissa" userId="ec430e16-ad47-41e9-b28e-94328cca86f2" providerId="ADAL" clId="{9E319E1F-8946-48A1-AFD2-310D206A4631}" dt="2026-08-12T14:18:49.861" v="2325" actId="164"/>
          <ac:spMkLst>
            <pc:docMk/>
            <pc:sldMk cId="3296400516" sldId="320"/>
            <ac:spMk id="14" creationId="{AB9C39A1-48F7-DA3E-CA4B-72BF90FEBCC5}"/>
          </ac:spMkLst>
        </pc:spChg>
        <pc:spChg chg="mod">
          <ac:chgData name="Rosas, Melissa" userId="ec430e16-ad47-41e9-b28e-94328cca86f2" providerId="ADAL" clId="{9E319E1F-8946-48A1-AFD2-310D206A4631}" dt="2026-08-12T14:18:44.763" v="2322" actId="164"/>
          <ac:spMkLst>
            <pc:docMk/>
            <pc:sldMk cId="3296400516" sldId="320"/>
            <ac:spMk id="15" creationId="{B9297092-4ECC-2A22-9E42-984A641570DF}"/>
          </ac:spMkLst>
        </pc:spChg>
        <pc:spChg chg="mod">
          <ac:chgData name="Rosas, Melissa" userId="ec430e16-ad47-41e9-b28e-94328cca86f2" providerId="ADAL" clId="{9E319E1F-8946-48A1-AFD2-310D206A4631}" dt="2026-08-12T14:18:49.861" v="2325" actId="164"/>
          <ac:spMkLst>
            <pc:docMk/>
            <pc:sldMk cId="3296400516" sldId="320"/>
            <ac:spMk id="16" creationId="{E7EF12B1-1989-EEF2-7316-1D8694EC4145}"/>
          </ac:spMkLst>
        </pc:spChg>
        <pc:spChg chg="add mod">
          <ac:chgData name="Rosas, Melissa" userId="ec430e16-ad47-41e9-b28e-94328cca86f2" providerId="ADAL" clId="{9E319E1F-8946-48A1-AFD2-310D206A4631}" dt="2026-08-12T14:59:03.377" v="2375"/>
          <ac:spMkLst>
            <pc:docMk/>
            <pc:sldMk cId="3296400516" sldId="320"/>
            <ac:spMk id="17" creationId="{C3E9743E-DB68-5512-93B7-9050EBB31D99}"/>
          </ac:spMkLst>
        </pc:spChg>
        <pc:grpChg chg="add mod">
          <ac:chgData name="Rosas, Melissa" userId="ec430e16-ad47-41e9-b28e-94328cca86f2" providerId="ADAL" clId="{9E319E1F-8946-48A1-AFD2-310D206A4631}" dt="2026-08-12T14:18:44.763" v="2322" actId="164"/>
          <ac:grpSpMkLst>
            <pc:docMk/>
            <pc:sldMk cId="3296400516" sldId="320"/>
            <ac:grpSpMk id="2" creationId="{9C0FFB0C-E8FF-A8E7-04A2-C6EA954E8C98}"/>
          </ac:grpSpMkLst>
        </pc:grpChg>
        <pc:grpChg chg="add mod">
          <ac:chgData name="Rosas, Melissa" userId="ec430e16-ad47-41e9-b28e-94328cca86f2" providerId="ADAL" clId="{9E319E1F-8946-48A1-AFD2-310D206A4631}" dt="2026-08-12T14:18:49.861" v="2325" actId="164"/>
          <ac:grpSpMkLst>
            <pc:docMk/>
            <pc:sldMk cId="3296400516" sldId="320"/>
            <ac:grpSpMk id="3" creationId="{0BFD9E53-6207-0D64-14EB-5AA1D52A5E74}"/>
          </ac:grpSpMkLst>
        </pc:grpChg>
        <pc:grpChg chg="mod">
          <ac:chgData name="Rosas, Melissa" userId="ec430e16-ad47-41e9-b28e-94328cca86f2" providerId="ADAL" clId="{9E319E1F-8946-48A1-AFD2-310D206A4631}" dt="2026-08-12T14:18:44.763" v="2322" actId="164"/>
          <ac:grpSpMkLst>
            <pc:docMk/>
            <pc:sldMk cId="3296400516" sldId="320"/>
            <ac:grpSpMk id="8" creationId="{5EA34144-3DB8-E66E-A827-FEFD12D2CF43}"/>
          </ac:grpSpMkLst>
        </pc:grpChg>
        <pc:grpChg chg="mod">
          <ac:chgData name="Rosas, Melissa" userId="ec430e16-ad47-41e9-b28e-94328cca86f2" providerId="ADAL" clId="{9E319E1F-8946-48A1-AFD2-310D206A4631}" dt="2026-08-12T14:18:49.861" v="2325" actId="164"/>
          <ac:grpSpMkLst>
            <pc:docMk/>
            <pc:sldMk cId="3296400516" sldId="320"/>
            <ac:grpSpMk id="18" creationId="{801AB02E-3B3B-E3CC-2841-68A1720F204A}"/>
          </ac:grpSpMkLst>
        </pc:grpChg>
        <pc:picChg chg="mod">
          <ac:chgData name="Rosas, Melissa" userId="ec430e16-ad47-41e9-b28e-94328cca86f2" providerId="ADAL" clId="{9E319E1F-8946-48A1-AFD2-310D206A4631}" dt="2026-08-12T14:12:36.370" v="2292" actId="1076"/>
          <ac:picMkLst>
            <pc:docMk/>
            <pc:sldMk cId="3296400516" sldId="320"/>
            <ac:picMk id="70" creationId="{3A47DB41-625F-01FE-3BA8-D18A77D15DB4}"/>
          </ac:picMkLst>
        </pc:picChg>
      </pc:sldChg>
      <pc:sldChg chg="addSp delSp modSp mod">
        <pc:chgData name="Rosas, Melissa" userId="ec430e16-ad47-41e9-b28e-94328cca86f2" providerId="ADAL" clId="{9E319E1F-8946-48A1-AFD2-310D206A4631}" dt="2026-08-13T19:53:30.608" v="2639" actId="165"/>
        <pc:sldMkLst>
          <pc:docMk/>
          <pc:sldMk cId="1698752731" sldId="321"/>
        </pc:sldMkLst>
        <pc:spChg chg="mod topLvl">
          <ac:chgData name="Rosas, Melissa" userId="ec430e16-ad47-41e9-b28e-94328cca86f2" providerId="ADAL" clId="{9E319E1F-8946-48A1-AFD2-310D206A4631}" dt="2026-08-13T19:53:30.608" v="2639" actId="165"/>
          <ac:spMkLst>
            <pc:docMk/>
            <pc:sldMk cId="1698752731" sldId="321"/>
            <ac:spMk id="5" creationId="{204C8110-2A00-0EDF-4FB3-797C697AAC14}"/>
          </ac:spMkLst>
        </pc:spChg>
        <pc:spChg chg="add mod">
          <ac:chgData name="Rosas, Melissa" userId="ec430e16-ad47-41e9-b28e-94328cca86f2" providerId="ADAL" clId="{9E319E1F-8946-48A1-AFD2-310D206A4631}" dt="2026-08-12T14:59:11.007" v="2376"/>
          <ac:spMkLst>
            <pc:docMk/>
            <pc:sldMk cId="1698752731" sldId="321"/>
            <ac:spMk id="9" creationId="{7B6E9891-D2F0-B129-2A10-1346FFCC2E39}"/>
          </ac:spMkLst>
        </pc:spChg>
        <pc:spChg chg="mod topLvl">
          <ac:chgData name="Rosas, Melissa" userId="ec430e16-ad47-41e9-b28e-94328cca86f2" providerId="ADAL" clId="{9E319E1F-8946-48A1-AFD2-310D206A4631}" dt="2026-08-13T19:53:30.608" v="2639" actId="165"/>
          <ac:spMkLst>
            <pc:docMk/>
            <pc:sldMk cId="1698752731" sldId="321"/>
            <ac:spMk id="17" creationId="{9630BAE2-7CD3-C3A5-811E-8B62F37C382D}"/>
          </ac:spMkLst>
        </pc:spChg>
        <pc:spChg chg="mod">
          <ac:chgData name="Rosas, Melissa" userId="ec430e16-ad47-41e9-b28e-94328cca86f2" providerId="ADAL" clId="{9E319E1F-8946-48A1-AFD2-310D206A4631}" dt="2026-08-12T14:19:17.699" v="2331" actId="1076"/>
          <ac:spMkLst>
            <pc:docMk/>
            <pc:sldMk cId="1698752731" sldId="321"/>
            <ac:spMk id="36" creationId="{27AC848B-F4FA-1382-7A6E-9C2712974261}"/>
          </ac:spMkLst>
        </pc:spChg>
        <pc:spChg chg="mod">
          <ac:chgData name="Rosas, Melissa" userId="ec430e16-ad47-41e9-b28e-94328cca86f2" providerId="ADAL" clId="{9E319E1F-8946-48A1-AFD2-310D206A4631}" dt="2026-08-12T14:19:40.816" v="2338" actId="14100"/>
          <ac:spMkLst>
            <pc:docMk/>
            <pc:sldMk cId="1698752731" sldId="321"/>
            <ac:spMk id="42" creationId="{E28D5AC7-E1D6-8EF2-D591-7D4D6D3B6239}"/>
          </ac:spMkLst>
        </pc:spChg>
        <pc:picChg chg="mod">
          <ac:chgData name="Rosas, Melissa" userId="ec430e16-ad47-41e9-b28e-94328cca86f2" providerId="ADAL" clId="{9E319E1F-8946-48A1-AFD2-310D206A4631}" dt="2026-08-12T14:20:02.436" v="2340" actId="1076"/>
          <ac:picMkLst>
            <pc:docMk/>
            <pc:sldMk cId="1698752731" sldId="321"/>
            <ac:picMk id="83" creationId="{FFF257E5-9622-135F-2CFB-3F4F9FF438D8}"/>
          </ac:picMkLst>
        </pc:picChg>
      </pc:sldChg>
      <pc:sldChg chg="add">
        <pc:chgData name="Rosas, Melissa" userId="ec430e16-ad47-41e9-b28e-94328cca86f2" providerId="ADAL" clId="{9E319E1F-8946-48A1-AFD2-310D206A4631}" dt="2026-08-12T15:53:19.471" v="2436"/>
        <pc:sldMkLst>
          <pc:docMk/>
          <pc:sldMk cId="92168362" sldId="322"/>
        </pc:sldMkLst>
      </pc:sldChg>
      <pc:sldChg chg="addSp delSp modSp new mod">
        <pc:chgData name="Rosas, Melissa" userId="ec430e16-ad47-41e9-b28e-94328cca86f2" providerId="ADAL" clId="{9E319E1F-8946-48A1-AFD2-310D206A4631}" dt="2026-08-24T19:37:08.496" v="3374" actId="1076"/>
        <pc:sldMkLst>
          <pc:docMk/>
          <pc:sldMk cId="2157335165" sldId="325"/>
        </pc:sldMkLst>
        <pc:spChg chg="mod">
          <ac:chgData name="Rosas, Melissa" userId="ec430e16-ad47-41e9-b28e-94328cca86f2" providerId="ADAL" clId="{9E319E1F-8946-48A1-AFD2-310D206A4631}" dt="2026-08-13T19:51:36.217" v="2638" actId="20577"/>
          <ac:spMkLst>
            <pc:docMk/>
            <pc:sldMk cId="2157335165" sldId="325"/>
            <ac:spMk id="2" creationId="{DEFA6B23-57E5-40F7-E432-B40B3D036F3E}"/>
          </ac:spMkLst>
        </pc:spChg>
        <pc:spChg chg="add del mod">
          <ac:chgData name="Rosas, Melissa" userId="ec430e16-ad47-41e9-b28e-94328cca86f2" providerId="ADAL" clId="{9E319E1F-8946-48A1-AFD2-310D206A4631}" dt="2026-08-13T19:57:25.246" v="2668" actId="14100"/>
          <ac:spMkLst>
            <pc:docMk/>
            <pc:sldMk cId="2157335165" sldId="325"/>
            <ac:spMk id="3" creationId="{8AC43AED-76C9-AF86-F6D1-73A7B5E86610}"/>
          </ac:spMkLst>
        </pc:spChg>
        <pc:spChg chg="add mod">
          <ac:chgData name="Rosas, Melissa" userId="ec430e16-ad47-41e9-b28e-94328cca86f2" providerId="ADAL" clId="{9E319E1F-8946-48A1-AFD2-310D206A4631}" dt="2026-08-13T20:14:19.328" v="2888" actId="1076"/>
          <ac:spMkLst>
            <pc:docMk/>
            <pc:sldMk cId="2157335165" sldId="325"/>
            <ac:spMk id="7" creationId="{7DCE39CC-5A99-B372-2700-349298AFDDB7}"/>
          </ac:spMkLst>
        </pc:spChg>
        <pc:spChg chg="add mod">
          <ac:chgData name="Rosas, Melissa" userId="ec430e16-ad47-41e9-b28e-94328cca86f2" providerId="ADAL" clId="{9E319E1F-8946-48A1-AFD2-310D206A4631}" dt="2026-08-13T20:03:04.425" v="2758" actId="164"/>
          <ac:spMkLst>
            <pc:docMk/>
            <pc:sldMk cId="2157335165" sldId="325"/>
            <ac:spMk id="8" creationId="{7E51CF8C-9CC3-8B21-9D8E-B3916534C79D}"/>
          </ac:spMkLst>
        </pc:spChg>
        <pc:spChg chg="add mod">
          <ac:chgData name="Rosas, Melissa" userId="ec430e16-ad47-41e9-b28e-94328cca86f2" providerId="ADAL" clId="{9E319E1F-8946-48A1-AFD2-310D206A4631}" dt="2026-08-13T20:03:04.425" v="2758" actId="164"/>
          <ac:spMkLst>
            <pc:docMk/>
            <pc:sldMk cId="2157335165" sldId="325"/>
            <ac:spMk id="9" creationId="{CAF0AABF-A7F4-B28A-2845-7F8607B93895}"/>
          </ac:spMkLst>
        </pc:spChg>
        <pc:spChg chg="add mod">
          <ac:chgData name="Rosas, Melissa" userId="ec430e16-ad47-41e9-b28e-94328cca86f2" providerId="ADAL" clId="{9E319E1F-8946-48A1-AFD2-310D206A4631}" dt="2026-08-13T20:03:08.975" v="2759" actId="164"/>
          <ac:spMkLst>
            <pc:docMk/>
            <pc:sldMk cId="2157335165" sldId="325"/>
            <ac:spMk id="10" creationId="{0DCBFDB1-A8C7-3E25-4B01-C3FB8C9032BC}"/>
          </ac:spMkLst>
        </pc:spChg>
        <pc:spChg chg="add mod">
          <ac:chgData name="Rosas, Melissa" userId="ec430e16-ad47-41e9-b28e-94328cca86f2" providerId="ADAL" clId="{9E319E1F-8946-48A1-AFD2-310D206A4631}" dt="2026-08-13T20:16:49.609" v="2905" actId="20577"/>
          <ac:spMkLst>
            <pc:docMk/>
            <pc:sldMk cId="2157335165" sldId="325"/>
            <ac:spMk id="11" creationId="{CBA74849-1181-23FC-FE91-12CB61365A9A}"/>
          </ac:spMkLst>
        </pc:spChg>
        <pc:spChg chg="add mod">
          <ac:chgData name="Rosas, Melissa" userId="ec430e16-ad47-41e9-b28e-94328cca86f2" providerId="ADAL" clId="{9E319E1F-8946-48A1-AFD2-310D206A4631}" dt="2026-08-13T20:03:12.344" v="2760" actId="164"/>
          <ac:spMkLst>
            <pc:docMk/>
            <pc:sldMk cId="2157335165" sldId="325"/>
            <ac:spMk id="12" creationId="{D82AC95F-5772-2C16-C4EA-17A270196287}"/>
          </ac:spMkLst>
        </pc:spChg>
        <pc:spChg chg="add mod">
          <ac:chgData name="Rosas, Melissa" userId="ec430e16-ad47-41e9-b28e-94328cca86f2" providerId="ADAL" clId="{9E319E1F-8946-48A1-AFD2-310D206A4631}" dt="2026-08-13T21:20:12.184" v="3344" actId="20577"/>
          <ac:spMkLst>
            <pc:docMk/>
            <pc:sldMk cId="2157335165" sldId="325"/>
            <ac:spMk id="13" creationId="{0D2E033E-06C8-1559-A628-CB0D1179EA55}"/>
          </ac:spMkLst>
        </pc:spChg>
        <pc:spChg chg="add mod topLvl">
          <ac:chgData name="Rosas, Melissa" userId="ec430e16-ad47-41e9-b28e-94328cca86f2" providerId="ADAL" clId="{9E319E1F-8946-48A1-AFD2-310D206A4631}" dt="2026-08-13T20:14:56.469" v="2896" actId="165"/>
          <ac:spMkLst>
            <pc:docMk/>
            <pc:sldMk cId="2157335165" sldId="325"/>
            <ac:spMk id="20" creationId="{0DBB0388-56D4-7C0B-A8FB-5909F71B232D}"/>
          </ac:spMkLst>
        </pc:spChg>
        <pc:spChg chg="add mod topLvl">
          <ac:chgData name="Rosas, Melissa" userId="ec430e16-ad47-41e9-b28e-94328cca86f2" providerId="ADAL" clId="{9E319E1F-8946-48A1-AFD2-310D206A4631}" dt="2026-08-13T21:18:42.555" v="3252" actId="20577"/>
          <ac:spMkLst>
            <pc:docMk/>
            <pc:sldMk cId="2157335165" sldId="325"/>
            <ac:spMk id="21" creationId="{953F2DFA-5593-A659-1CA4-A379B8E82EAA}"/>
          </ac:spMkLst>
        </pc:spChg>
        <pc:spChg chg="add mod">
          <ac:chgData name="Rosas, Melissa" userId="ec430e16-ad47-41e9-b28e-94328cca86f2" providerId="ADAL" clId="{9E319E1F-8946-48A1-AFD2-310D206A4631}" dt="2026-08-13T20:18:06.809" v="2928" actId="1076"/>
          <ac:spMkLst>
            <pc:docMk/>
            <pc:sldMk cId="2157335165" sldId="325"/>
            <ac:spMk id="23" creationId="{F196CFA6-C4A6-5E3F-DACA-AE190330DF41}"/>
          </ac:spMkLst>
        </pc:spChg>
        <pc:spChg chg="add mod topLvl">
          <ac:chgData name="Rosas, Melissa" userId="ec430e16-ad47-41e9-b28e-94328cca86f2" providerId="ADAL" clId="{9E319E1F-8946-48A1-AFD2-310D206A4631}" dt="2026-08-13T20:15:05.200" v="2900" actId="14100"/>
          <ac:spMkLst>
            <pc:docMk/>
            <pc:sldMk cId="2157335165" sldId="325"/>
            <ac:spMk id="32" creationId="{AE26F41C-718F-9E87-DD26-5984D9A607E7}"/>
          </ac:spMkLst>
        </pc:spChg>
        <pc:grpChg chg="add mod">
          <ac:chgData name="Rosas, Melissa" userId="ec430e16-ad47-41e9-b28e-94328cca86f2" providerId="ADAL" clId="{9E319E1F-8946-48A1-AFD2-310D206A4631}" dt="2026-08-13T20:03:04.425" v="2758" actId="164"/>
          <ac:grpSpMkLst>
            <pc:docMk/>
            <pc:sldMk cId="2157335165" sldId="325"/>
            <ac:grpSpMk id="16" creationId="{B92672E3-56DA-D712-AE88-D03535745DD3}"/>
          </ac:grpSpMkLst>
        </pc:grpChg>
        <pc:grpChg chg="add mod">
          <ac:chgData name="Rosas, Melissa" userId="ec430e16-ad47-41e9-b28e-94328cca86f2" providerId="ADAL" clId="{9E319E1F-8946-48A1-AFD2-310D206A4631}" dt="2026-08-13T20:14:14.175" v="2887" actId="1076"/>
          <ac:grpSpMkLst>
            <pc:docMk/>
            <pc:sldMk cId="2157335165" sldId="325"/>
            <ac:grpSpMk id="17" creationId="{CAA25681-9C23-E0EE-FBF6-358554B78EFD}"/>
          </ac:grpSpMkLst>
        </pc:grpChg>
        <pc:grpChg chg="add mod">
          <ac:chgData name="Rosas, Melissa" userId="ec430e16-ad47-41e9-b28e-94328cca86f2" providerId="ADAL" clId="{9E319E1F-8946-48A1-AFD2-310D206A4631}" dt="2026-08-13T20:14:10.875" v="2886" actId="1076"/>
          <ac:grpSpMkLst>
            <pc:docMk/>
            <pc:sldMk cId="2157335165" sldId="325"/>
            <ac:grpSpMk id="18" creationId="{ECD0C1F5-982B-F390-9246-22FEF4E0CEFF}"/>
          </ac:grpSpMkLst>
        </pc:grpChg>
        <pc:picChg chg="add mod modCrop">
          <ac:chgData name="Rosas, Melissa" userId="ec430e16-ad47-41e9-b28e-94328cca86f2" providerId="ADAL" clId="{9E319E1F-8946-48A1-AFD2-310D206A4631}" dt="2026-08-24T19:37:08.496" v="3374" actId="1076"/>
          <ac:picMkLst>
            <pc:docMk/>
            <pc:sldMk cId="2157335165" sldId="325"/>
            <ac:picMk id="38" creationId="{90D48184-459C-F862-651E-9DB6719B25E8}"/>
          </ac:picMkLst>
        </pc:picChg>
        <pc:picChg chg="add mod">
          <ac:chgData name="Rosas, Melissa" userId="ec430e16-ad47-41e9-b28e-94328cca86f2" providerId="ADAL" clId="{9E319E1F-8946-48A1-AFD2-310D206A4631}" dt="2026-08-24T19:37:03.593" v="3373" actId="1076"/>
          <ac:picMkLst>
            <pc:docMk/>
            <pc:sldMk cId="2157335165" sldId="325"/>
            <ac:picMk id="42" creationId="{EED43758-36FF-30EE-84C2-F263AEF060DD}"/>
          </ac:picMkLst>
        </pc:picChg>
      </pc:sldChg>
      <pc:sldChg chg="addSp delSp modSp new mod">
        <pc:chgData name="Rosas, Melissa" userId="ec430e16-ad47-41e9-b28e-94328cca86f2" providerId="ADAL" clId="{9E319E1F-8946-48A1-AFD2-310D206A4631}" dt="2026-08-13T21:15:50.153" v="3250" actId="14100"/>
        <pc:sldMkLst>
          <pc:docMk/>
          <pc:sldMk cId="3916493984" sldId="326"/>
        </pc:sldMkLst>
        <pc:spChg chg="mod">
          <ac:chgData name="Rosas, Melissa" userId="ec430e16-ad47-41e9-b28e-94328cca86f2" providerId="ADAL" clId="{9E319E1F-8946-48A1-AFD2-310D206A4631}" dt="2026-08-13T19:24:16.833" v="2475"/>
          <ac:spMkLst>
            <pc:docMk/>
            <pc:sldMk cId="3916493984" sldId="326"/>
            <ac:spMk id="2" creationId="{7DBB1F49-477B-E749-DEC3-7809955F98FD}"/>
          </ac:spMkLst>
        </pc:spChg>
        <pc:spChg chg="mod">
          <ac:chgData name="Rosas, Melissa" userId="ec430e16-ad47-41e9-b28e-94328cca86f2" providerId="ADAL" clId="{9E319E1F-8946-48A1-AFD2-310D206A4631}" dt="2026-08-13T21:15:50.153" v="3250" actId="14100"/>
          <ac:spMkLst>
            <pc:docMk/>
            <pc:sldMk cId="3916493984" sldId="326"/>
            <ac:spMk id="3" creationId="{CED3EEB1-4A57-AA9E-1754-C70A46F96DBE}"/>
          </ac:spMkLst>
        </pc:spChg>
        <pc:spChg chg="add mod">
          <ac:chgData name="Rosas, Melissa" userId="ec430e16-ad47-41e9-b28e-94328cca86f2" providerId="ADAL" clId="{9E319E1F-8946-48A1-AFD2-310D206A4631}" dt="2026-08-13T19:54:25.602" v="2652" actId="1076"/>
          <ac:spMkLst>
            <pc:docMk/>
            <pc:sldMk cId="3916493984" sldId="326"/>
            <ac:spMk id="11" creationId="{1F217D0A-EBA4-3F34-9361-755C05DDC3DD}"/>
          </ac:spMkLst>
        </pc:spChg>
        <pc:spChg chg="add mod">
          <ac:chgData name="Rosas, Melissa" userId="ec430e16-ad47-41e9-b28e-94328cca86f2" providerId="ADAL" clId="{9E319E1F-8946-48A1-AFD2-310D206A4631}" dt="2026-08-13T21:12:32.761" v="3247" actId="20578"/>
          <ac:spMkLst>
            <pc:docMk/>
            <pc:sldMk cId="3916493984" sldId="326"/>
            <ac:spMk id="22" creationId="{4843A1FD-DE67-B621-4CFF-119FD344D6B1}"/>
          </ac:spMkLst>
        </pc:spChg>
        <pc:spChg chg="add mod">
          <ac:chgData name="Rosas, Melissa" userId="ec430e16-ad47-41e9-b28e-94328cca86f2" providerId="ADAL" clId="{9E319E1F-8946-48A1-AFD2-310D206A4631}" dt="2026-08-13T19:54:00.687" v="2647" actId="14100"/>
          <ac:spMkLst>
            <pc:docMk/>
            <pc:sldMk cId="3916493984" sldId="326"/>
            <ac:spMk id="26" creationId="{A4D2CC09-A625-9B9E-BACB-9849E69223E3}"/>
          </ac:spMkLst>
        </pc:spChg>
        <pc:picChg chg="add mod ord modCrop">
          <ac:chgData name="Rosas, Melissa" userId="ec430e16-ad47-41e9-b28e-94328cca86f2" providerId="ADAL" clId="{9E319E1F-8946-48A1-AFD2-310D206A4631}" dt="2026-08-13T21:08:15.615" v="3091" actId="18131"/>
          <ac:picMkLst>
            <pc:docMk/>
            <pc:sldMk cId="3916493984" sldId="326"/>
            <ac:picMk id="10" creationId="{E433CAA0-A526-FE63-7B27-8280E4F0DCC1}"/>
          </ac:picMkLst>
        </pc:picChg>
        <pc:picChg chg="add mod modCrop">
          <ac:chgData name="Rosas, Melissa" userId="ec430e16-ad47-41e9-b28e-94328cca86f2" providerId="ADAL" clId="{9E319E1F-8946-48A1-AFD2-310D206A4631}" dt="2026-08-13T19:54:52.908" v="2658" actId="18131"/>
          <ac:picMkLst>
            <pc:docMk/>
            <pc:sldMk cId="3916493984" sldId="326"/>
            <ac:picMk id="24" creationId="{CA76B21F-8E07-6D10-6561-58B620F6A8C2}"/>
          </ac:picMkLst>
        </pc:picChg>
      </pc:sldChg>
      <pc:sldChg chg="addSp modSp new mod ord">
        <pc:chgData name="Rosas, Melissa" userId="ec430e16-ad47-41e9-b28e-94328cca86f2" providerId="ADAL" clId="{9E319E1F-8946-48A1-AFD2-310D206A4631}" dt="2026-08-25T19:42:58.384" v="3402" actId="404"/>
        <pc:sldMkLst>
          <pc:docMk/>
          <pc:sldMk cId="1906278666" sldId="327"/>
        </pc:sldMkLst>
        <pc:spChg chg="mod">
          <ac:chgData name="Rosas, Melissa" userId="ec430e16-ad47-41e9-b28e-94328cca86f2" providerId="ADAL" clId="{9E319E1F-8946-48A1-AFD2-310D206A4631}" dt="2026-08-25T13:23:37.056" v="3378"/>
          <ac:spMkLst>
            <pc:docMk/>
            <pc:sldMk cId="1906278666" sldId="327"/>
            <ac:spMk id="4" creationId="{6C9F90AE-F5F0-5413-937F-8BDBE834BD3B}"/>
          </ac:spMkLst>
        </pc:spChg>
        <pc:spChg chg="mod">
          <ac:chgData name="Rosas, Melissa" userId="ec430e16-ad47-41e9-b28e-94328cca86f2" providerId="ADAL" clId="{9E319E1F-8946-48A1-AFD2-310D206A4631}" dt="2026-08-25T13:23:37.056" v="3378"/>
          <ac:spMkLst>
            <pc:docMk/>
            <pc:sldMk cId="1906278666" sldId="327"/>
            <ac:spMk id="5" creationId="{8DDDA5ED-ED09-E953-E549-2D13FEA772C8}"/>
          </ac:spMkLst>
        </pc:spChg>
        <pc:spChg chg="add mod">
          <ac:chgData name="Rosas, Melissa" userId="ec430e16-ad47-41e9-b28e-94328cca86f2" providerId="ADAL" clId="{9E319E1F-8946-48A1-AFD2-310D206A4631}" dt="2026-08-25T13:23:37.056" v="3378"/>
          <ac:spMkLst>
            <pc:docMk/>
            <pc:sldMk cId="1906278666" sldId="327"/>
            <ac:spMk id="6" creationId="{D54209F3-EC96-8A4C-3143-903BDC679550}"/>
          </ac:spMkLst>
        </pc:spChg>
        <pc:spChg chg="mod">
          <ac:chgData name="Rosas, Melissa" userId="ec430e16-ad47-41e9-b28e-94328cca86f2" providerId="ADAL" clId="{9E319E1F-8946-48A1-AFD2-310D206A4631}" dt="2026-08-25T13:23:37.056" v="3378"/>
          <ac:spMkLst>
            <pc:docMk/>
            <pc:sldMk cId="1906278666" sldId="327"/>
            <ac:spMk id="9" creationId="{D89EE0A2-389A-098F-D8C2-16F74ED9DB28}"/>
          </ac:spMkLst>
        </pc:spChg>
        <pc:spChg chg="mod">
          <ac:chgData name="Rosas, Melissa" userId="ec430e16-ad47-41e9-b28e-94328cca86f2" providerId="ADAL" clId="{9E319E1F-8946-48A1-AFD2-310D206A4631}" dt="2026-08-25T13:23:37.056" v="3378"/>
          <ac:spMkLst>
            <pc:docMk/>
            <pc:sldMk cId="1906278666" sldId="327"/>
            <ac:spMk id="10" creationId="{74507D5F-6732-C3DE-B3A4-4D76BA07DCC8}"/>
          </ac:spMkLst>
        </pc:spChg>
        <pc:spChg chg="add mod">
          <ac:chgData name="Rosas, Melissa" userId="ec430e16-ad47-41e9-b28e-94328cca86f2" providerId="ADAL" clId="{9E319E1F-8946-48A1-AFD2-310D206A4631}" dt="2026-08-25T13:35:47.340" v="3382" actId="14100"/>
          <ac:spMkLst>
            <pc:docMk/>
            <pc:sldMk cId="1906278666" sldId="327"/>
            <ac:spMk id="12" creationId="{8D69C904-EE4C-F10F-C955-00FF50052BDD}"/>
          </ac:spMkLst>
        </pc:spChg>
        <pc:spChg chg="add mod">
          <ac:chgData name="Rosas, Melissa" userId="ec430e16-ad47-41e9-b28e-94328cca86f2" providerId="ADAL" clId="{9E319E1F-8946-48A1-AFD2-310D206A4631}" dt="2026-08-25T13:23:37.056" v="3378"/>
          <ac:spMkLst>
            <pc:docMk/>
            <pc:sldMk cId="1906278666" sldId="327"/>
            <ac:spMk id="13" creationId="{996D65D4-AAAB-78BE-D6A6-C1DC6A06BDAB}"/>
          </ac:spMkLst>
        </pc:spChg>
        <pc:spChg chg="add mod">
          <ac:chgData name="Rosas, Melissa" userId="ec430e16-ad47-41e9-b28e-94328cca86f2" providerId="ADAL" clId="{9E319E1F-8946-48A1-AFD2-310D206A4631}" dt="2026-08-25T13:23:37.056" v="3378"/>
          <ac:spMkLst>
            <pc:docMk/>
            <pc:sldMk cId="1906278666" sldId="327"/>
            <ac:spMk id="14" creationId="{E3363972-7409-2077-B089-37C3C632784B}"/>
          </ac:spMkLst>
        </pc:spChg>
        <pc:spChg chg="add mod">
          <ac:chgData name="Rosas, Melissa" userId="ec430e16-ad47-41e9-b28e-94328cca86f2" providerId="ADAL" clId="{9E319E1F-8946-48A1-AFD2-310D206A4631}" dt="2026-08-25T13:23:37.056" v="3378"/>
          <ac:spMkLst>
            <pc:docMk/>
            <pc:sldMk cId="1906278666" sldId="327"/>
            <ac:spMk id="17" creationId="{32D2BB59-1954-1C6A-EACB-67B5DFD66FBE}"/>
          </ac:spMkLst>
        </pc:spChg>
        <pc:spChg chg="add mod">
          <ac:chgData name="Rosas, Melissa" userId="ec430e16-ad47-41e9-b28e-94328cca86f2" providerId="ADAL" clId="{9E319E1F-8946-48A1-AFD2-310D206A4631}" dt="2026-08-25T19:42:58.384" v="3402" actId="404"/>
          <ac:spMkLst>
            <pc:docMk/>
            <pc:sldMk cId="1906278666" sldId="327"/>
            <ac:spMk id="18" creationId="{3723399B-067A-4160-F41F-9C0F12B2725F}"/>
          </ac:spMkLst>
        </pc:spChg>
      </pc:sldChg>
      <pc:sldMasterChg chg="addSldLayout modSldLayout">
        <pc:chgData name="Rosas, Melissa" userId="ec430e16-ad47-41e9-b28e-94328cca86f2" providerId="ADAL" clId="{9E319E1F-8946-48A1-AFD2-310D206A4631}" dt="2026-08-25T13:53:16.769" v="3394" actId="14100"/>
        <pc:sldMasterMkLst>
          <pc:docMk/>
          <pc:sldMasterMk cId="0" sldId="2147483648"/>
        </pc:sldMasterMkLst>
        <pc:sldLayoutChg chg="addSp delSp modSp mod">
          <pc:chgData name="Rosas, Melissa" userId="ec430e16-ad47-41e9-b28e-94328cca86f2" providerId="ADAL" clId="{9E319E1F-8946-48A1-AFD2-310D206A4631}" dt="2026-08-25T13:52:37.747" v="3383" actId="478"/>
          <pc:sldLayoutMkLst>
            <pc:docMk/>
            <pc:sldMasterMk cId="0" sldId="2147483648"/>
            <pc:sldLayoutMk cId="0" sldId="2147483651"/>
          </pc:sldLayoutMkLst>
          <pc:spChg chg="add mod">
            <ac:chgData name="Rosas, Melissa" userId="ec430e16-ad47-41e9-b28e-94328cca86f2" providerId="ADAL" clId="{9E319E1F-8946-48A1-AFD2-310D206A4631}" dt="2026-08-24T19:30:15.679" v="3346"/>
            <ac:spMkLst>
              <pc:docMk/>
              <pc:sldMasterMk cId="0" sldId="2147483648"/>
              <pc:sldLayoutMk cId="0" sldId="2147483651"/>
              <ac:spMk id="4" creationId="{7F319D4B-1169-FDA8-3DCE-5EA3B8D1CAA4}"/>
            </ac:spMkLst>
          </pc:spChg>
          <pc:picChg chg="add del mod">
            <ac:chgData name="Rosas, Melissa" userId="ec430e16-ad47-41e9-b28e-94328cca86f2" providerId="ADAL" clId="{9E319E1F-8946-48A1-AFD2-310D206A4631}" dt="2026-08-25T13:52:37.747" v="3383" actId="478"/>
            <ac:picMkLst>
              <pc:docMk/>
              <pc:sldMasterMk cId="0" sldId="2147483648"/>
              <pc:sldLayoutMk cId="0" sldId="2147483651"/>
              <ac:picMk id="2" creationId="{87120A71-F41C-9B6E-FF23-F3E9DEEC1501}"/>
            </ac:picMkLst>
          </pc:picChg>
          <pc:picChg chg="del">
            <ac:chgData name="Rosas, Melissa" userId="ec430e16-ad47-41e9-b28e-94328cca86f2" providerId="ADAL" clId="{9E319E1F-8946-48A1-AFD2-310D206A4631}" dt="2026-08-24T19:30:14.460" v="3345" actId="478"/>
            <ac:picMkLst>
              <pc:docMk/>
              <pc:sldMasterMk cId="0" sldId="2147483648"/>
              <pc:sldLayoutMk cId="0" sldId="2147483651"/>
              <ac:picMk id="3" creationId="{F962792E-11D4-0F6A-E4F0-D5743516A79F}"/>
            </ac:picMkLst>
          </pc:picChg>
        </pc:sldLayoutChg>
        <pc:sldLayoutChg chg="addSp delSp modSp mod">
          <pc:chgData name="Rosas, Melissa" userId="ec430e16-ad47-41e9-b28e-94328cca86f2" providerId="ADAL" clId="{9E319E1F-8946-48A1-AFD2-310D206A4631}" dt="2026-08-25T13:52:42.273" v="3384" actId="478"/>
          <pc:sldLayoutMkLst>
            <pc:docMk/>
            <pc:sldMasterMk cId="0" sldId="2147483648"/>
            <pc:sldLayoutMk cId="0" sldId="2147483652"/>
          </pc:sldLayoutMkLst>
          <pc:spChg chg="add mod">
            <ac:chgData name="Rosas, Melissa" userId="ec430e16-ad47-41e9-b28e-94328cca86f2" providerId="ADAL" clId="{9E319E1F-8946-48A1-AFD2-310D206A4631}" dt="2026-08-24T20:35:49.686" v="3376"/>
            <ac:spMkLst>
              <pc:docMk/>
              <pc:sldMasterMk cId="0" sldId="2147483648"/>
              <pc:sldLayoutMk cId="0" sldId="2147483652"/>
              <ac:spMk id="5" creationId="{2718A09A-CE00-4193-7E47-0C2D9C3FD344}"/>
            </ac:spMkLst>
          </pc:spChg>
          <pc:picChg chg="add del mod">
            <ac:chgData name="Rosas, Melissa" userId="ec430e16-ad47-41e9-b28e-94328cca86f2" providerId="ADAL" clId="{9E319E1F-8946-48A1-AFD2-310D206A4631}" dt="2026-08-25T13:52:42.273" v="3384" actId="478"/>
            <ac:picMkLst>
              <pc:docMk/>
              <pc:sldMasterMk cId="0" sldId="2147483648"/>
              <pc:sldLayoutMk cId="0" sldId="2147483652"/>
              <ac:picMk id="3" creationId="{C1AFEB05-92B5-5E2F-D783-C23D1C0F232A}"/>
            </ac:picMkLst>
          </pc:picChg>
          <pc:picChg chg="del">
            <ac:chgData name="Rosas, Melissa" userId="ec430e16-ad47-41e9-b28e-94328cca86f2" providerId="ADAL" clId="{9E319E1F-8946-48A1-AFD2-310D206A4631}" dt="2026-08-24T20:35:49.203" v="3375" actId="478"/>
            <ac:picMkLst>
              <pc:docMk/>
              <pc:sldMasterMk cId="0" sldId="2147483648"/>
              <pc:sldLayoutMk cId="0" sldId="2147483652"/>
              <ac:picMk id="4" creationId="{2BE1E0F5-5EEF-C3AA-E145-C66619A5DB09}"/>
            </ac:picMkLst>
          </pc:picChg>
        </pc:sldLayoutChg>
        <pc:sldLayoutChg chg="addSp delSp modSp mod">
          <pc:chgData name="Rosas, Melissa" userId="ec430e16-ad47-41e9-b28e-94328cca86f2" providerId="ADAL" clId="{9E319E1F-8946-48A1-AFD2-310D206A4631}" dt="2026-08-25T13:53:16.769" v="3394" actId="14100"/>
          <pc:sldLayoutMkLst>
            <pc:docMk/>
            <pc:sldMasterMk cId="0" sldId="2147483648"/>
            <pc:sldLayoutMk cId="0" sldId="2147483654"/>
          </pc:sldLayoutMkLst>
          <pc:spChg chg="add mod">
            <ac:chgData name="Rosas, Melissa" userId="ec430e16-ad47-41e9-b28e-94328cca86f2" providerId="ADAL" clId="{9E319E1F-8946-48A1-AFD2-310D206A4631}" dt="2026-08-24T19:32:59.785" v="3354"/>
            <ac:spMkLst>
              <pc:docMk/>
              <pc:sldMasterMk cId="0" sldId="2147483648"/>
              <pc:sldLayoutMk cId="0" sldId="2147483654"/>
              <ac:spMk id="4" creationId="{44111C9B-C610-CD56-19DE-6170887336C6}"/>
            </ac:spMkLst>
          </pc:spChg>
          <pc:spChg chg="mod">
            <ac:chgData name="Rosas, Melissa" userId="ec430e16-ad47-41e9-b28e-94328cca86f2" providerId="ADAL" clId="{9E319E1F-8946-48A1-AFD2-310D206A4631}" dt="2026-08-25T13:53:16.769" v="3394" actId="14100"/>
            <ac:spMkLst>
              <pc:docMk/>
              <pc:sldMasterMk cId="0" sldId="2147483648"/>
              <pc:sldLayoutMk cId="0" sldId="2147483654"/>
              <ac:spMk id="21" creationId="{ED5D6786-7A61-0A6C-4CA1-A0FA44B6DB55}"/>
            </ac:spMkLst>
          </pc:spChg>
          <pc:picChg chg="add del mod">
            <ac:chgData name="Rosas, Melissa" userId="ec430e16-ad47-41e9-b28e-94328cca86f2" providerId="ADAL" clId="{9E319E1F-8946-48A1-AFD2-310D206A4631}" dt="2026-08-25T13:53:11.033" v="3393" actId="478"/>
            <ac:picMkLst>
              <pc:docMk/>
              <pc:sldMasterMk cId="0" sldId="2147483648"/>
              <pc:sldLayoutMk cId="0" sldId="2147483654"/>
              <ac:picMk id="2" creationId="{E1B46608-4A51-5019-C858-F86D652FA3EB}"/>
            </ac:picMkLst>
          </pc:picChg>
          <pc:picChg chg="del">
            <ac:chgData name="Rosas, Melissa" userId="ec430e16-ad47-41e9-b28e-94328cca86f2" providerId="ADAL" clId="{9E319E1F-8946-48A1-AFD2-310D206A4631}" dt="2026-08-24T19:32:59.321" v="3353" actId="478"/>
            <ac:picMkLst>
              <pc:docMk/>
              <pc:sldMasterMk cId="0" sldId="2147483648"/>
              <pc:sldLayoutMk cId="0" sldId="2147483654"/>
              <ac:picMk id="3" creationId="{6AB542F1-1944-723F-9DA9-DA286E9A0B3E}"/>
            </ac:picMkLst>
          </pc:picChg>
        </pc:sldLayoutChg>
        <pc:sldLayoutChg chg="addSp delSp modSp mod">
          <pc:chgData name="Rosas, Melissa" userId="ec430e16-ad47-41e9-b28e-94328cca86f2" providerId="ADAL" clId="{9E319E1F-8946-48A1-AFD2-310D206A4631}" dt="2026-08-25T13:53:02.687" v="3391" actId="478"/>
          <pc:sldLayoutMkLst>
            <pc:docMk/>
            <pc:sldMasterMk cId="0" sldId="2147483648"/>
            <pc:sldLayoutMk cId="0" sldId="2147483658"/>
          </pc:sldLayoutMkLst>
          <pc:spChg chg="add mod">
            <ac:chgData name="Rosas, Melissa" userId="ec430e16-ad47-41e9-b28e-94328cca86f2" providerId="ADAL" clId="{9E319E1F-8946-48A1-AFD2-310D206A4631}" dt="2026-08-24T19:36:10.296" v="3369"/>
            <ac:spMkLst>
              <pc:docMk/>
              <pc:sldMasterMk cId="0" sldId="2147483648"/>
              <pc:sldLayoutMk cId="0" sldId="2147483658"/>
              <ac:spMk id="4" creationId="{22632252-4F5F-E746-2873-E0F464464C0E}"/>
            </ac:spMkLst>
          </pc:spChg>
          <pc:picChg chg="add del mod">
            <ac:chgData name="Rosas, Melissa" userId="ec430e16-ad47-41e9-b28e-94328cca86f2" providerId="ADAL" clId="{9E319E1F-8946-48A1-AFD2-310D206A4631}" dt="2026-08-25T13:53:02.687" v="3391" actId="478"/>
            <ac:picMkLst>
              <pc:docMk/>
              <pc:sldMasterMk cId="0" sldId="2147483648"/>
              <pc:sldLayoutMk cId="0" sldId="2147483658"/>
              <ac:picMk id="2" creationId="{2DAC81D8-EE81-6DB5-6D2D-A500C8E05E6B}"/>
            </ac:picMkLst>
          </pc:picChg>
          <pc:picChg chg="del">
            <ac:chgData name="Rosas, Melissa" userId="ec430e16-ad47-41e9-b28e-94328cca86f2" providerId="ADAL" clId="{9E319E1F-8946-48A1-AFD2-310D206A4631}" dt="2026-08-24T19:36:09.914" v="3368" actId="478"/>
            <ac:picMkLst>
              <pc:docMk/>
              <pc:sldMasterMk cId="0" sldId="2147483648"/>
              <pc:sldLayoutMk cId="0" sldId="2147483658"/>
              <ac:picMk id="8" creationId="{2DAC81D8-EE81-6DB5-6D2D-A500C8E05E6B}"/>
            </ac:picMkLst>
          </pc:picChg>
        </pc:sldLayoutChg>
        <pc:sldLayoutChg chg="addSp delSp modSp mod">
          <pc:chgData name="Rosas, Melissa" userId="ec430e16-ad47-41e9-b28e-94328cca86f2" providerId="ADAL" clId="{9E319E1F-8946-48A1-AFD2-310D206A4631}" dt="2026-08-25T13:52:53.171" v="3388" actId="14100"/>
          <pc:sldLayoutMkLst>
            <pc:docMk/>
            <pc:sldMasterMk cId="0" sldId="2147483648"/>
            <pc:sldLayoutMk cId="1169092951" sldId="2147483663"/>
          </pc:sldLayoutMkLst>
          <pc:spChg chg="add mod">
            <ac:chgData name="Rosas, Melissa" userId="ec430e16-ad47-41e9-b28e-94328cca86f2" providerId="ADAL" clId="{9E319E1F-8946-48A1-AFD2-310D206A4631}" dt="2026-08-24T19:33:48.194" v="3359"/>
            <ac:spMkLst>
              <pc:docMk/>
              <pc:sldMasterMk cId="0" sldId="2147483648"/>
              <pc:sldLayoutMk cId="1169092951" sldId="2147483663"/>
              <ac:spMk id="5" creationId="{EE20B2FA-97F1-DD7D-1E8A-E2844335574A}"/>
            </ac:spMkLst>
          </pc:spChg>
          <pc:spChg chg="mod">
            <ac:chgData name="Rosas, Melissa" userId="ec430e16-ad47-41e9-b28e-94328cca86f2" providerId="ADAL" clId="{9E319E1F-8946-48A1-AFD2-310D206A4631}" dt="2026-08-25T13:52:53.171" v="3388" actId="14100"/>
            <ac:spMkLst>
              <pc:docMk/>
              <pc:sldMasterMk cId="0" sldId="2147483648"/>
              <pc:sldLayoutMk cId="1169092951" sldId="2147483663"/>
              <ac:spMk id="26" creationId="{3A25834C-3DA6-BA86-B8CB-BD7690EDF47F}"/>
            </ac:spMkLst>
          </pc:spChg>
          <pc:picChg chg="add del mod">
            <ac:chgData name="Rosas, Melissa" userId="ec430e16-ad47-41e9-b28e-94328cca86f2" providerId="ADAL" clId="{9E319E1F-8946-48A1-AFD2-310D206A4631}" dt="2026-08-25T13:52:51.457" v="3387" actId="478"/>
            <ac:picMkLst>
              <pc:docMk/>
              <pc:sldMasterMk cId="0" sldId="2147483648"/>
              <pc:sldLayoutMk cId="1169092951" sldId="2147483663"/>
              <ac:picMk id="2" creationId="{375C8E9A-27F1-AA18-FD7A-2C11A790C88E}"/>
            </ac:picMkLst>
          </pc:picChg>
          <pc:picChg chg="del">
            <ac:chgData name="Rosas, Melissa" userId="ec430e16-ad47-41e9-b28e-94328cca86f2" providerId="ADAL" clId="{9E319E1F-8946-48A1-AFD2-310D206A4631}" dt="2026-08-24T19:33:47.736" v="3358" actId="478"/>
            <ac:picMkLst>
              <pc:docMk/>
              <pc:sldMasterMk cId="0" sldId="2147483648"/>
              <pc:sldLayoutMk cId="1169092951" sldId="2147483663"/>
              <ac:picMk id="3" creationId="{4742FEC8-28BC-E46E-FE29-8F7CECE4E0EB}"/>
            </ac:picMkLst>
          </pc:picChg>
        </pc:sldLayoutChg>
        <pc:sldLayoutChg chg="addSp delSp modSp mod">
          <pc:chgData name="Rosas, Melissa" userId="ec430e16-ad47-41e9-b28e-94328cca86f2" providerId="ADAL" clId="{9E319E1F-8946-48A1-AFD2-310D206A4631}" dt="2026-08-25T13:52:46.305" v="3385" actId="478"/>
          <pc:sldLayoutMkLst>
            <pc:docMk/>
            <pc:sldMasterMk cId="0" sldId="2147483648"/>
            <pc:sldLayoutMk cId="225665580" sldId="2147483664"/>
          </pc:sldLayoutMkLst>
          <pc:spChg chg="add mod">
            <ac:chgData name="Rosas, Melissa" userId="ec430e16-ad47-41e9-b28e-94328cca86f2" providerId="ADAL" clId="{9E319E1F-8946-48A1-AFD2-310D206A4631}" dt="2026-08-24T19:32:00.954" v="3348"/>
            <ac:spMkLst>
              <pc:docMk/>
              <pc:sldMasterMk cId="0" sldId="2147483648"/>
              <pc:sldLayoutMk cId="225665580" sldId="2147483664"/>
              <ac:spMk id="4" creationId="{6F7FB36A-FD1B-1752-44A4-062F436C2280}"/>
            </ac:spMkLst>
          </pc:spChg>
          <pc:picChg chg="add del mod">
            <ac:chgData name="Rosas, Melissa" userId="ec430e16-ad47-41e9-b28e-94328cca86f2" providerId="ADAL" clId="{9E319E1F-8946-48A1-AFD2-310D206A4631}" dt="2026-08-25T13:52:46.305" v="3385" actId="478"/>
            <ac:picMkLst>
              <pc:docMk/>
              <pc:sldMasterMk cId="0" sldId="2147483648"/>
              <pc:sldLayoutMk cId="225665580" sldId="2147483664"/>
              <ac:picMk id="2" creationId="{EDD5D479-74B2-01F7-D067-DB55E03875F5}"/>
            </ac:picMkLst>
          </pc:picChg>
          <pc:picChg chg="del">
            <ac:chgData name="Rosas, Melissa" userId="ec430e16-ad47-41e9-b28e-94328cca86f2" providerId="ADAL" clId="{9E319E1F-8946-48A1-AFD2-310D206A4631}" dt="2026-08-24T19:31:59.258" v="3347" actId="478"/>
            <ac:picMkLst>
              <pc:docMk/>
              <pc:sldMasterMk cId="0" sldId="2147483648"/>
              <pc:sldLayoutMk cId="225665580" sldId="2147483664"/>
              <ac:picMk id="6" creationId="{5EF5DDC7-8C0B-756A-4312-76E1705D620D}"/>
            </ac:picMkLst>
          </pc:picChg>
        </pc:sldLayoutChg>
        <pc:sldLayoutChg chg="addSp modSp">
          <pc:chgData name="Rosas, Melissa" userId="ec430e16-ad47-41e9-b28e-94328cca86f2" providerId="ADAL" clId="{9E319E1F-8946-48A1-AFD2-310D206A4631}" dt="2026-08-12T14:05:53.021" v="2252"/>
          <pc:sldLayoutMkLst>
            <pc:docMk/>
            <pc:sldMasterMk cId="0" sldId="2147483648"/>
            <pc:sldLayoutMk cId="1184790750" sldId="2147483675"/>
          </pc:sldLayoutMkLst>
          <pc:spChg chg="mod">
            <ac:chgData name="Rosas, Melissa" userId="ec430e16-ad47-41e9-b28e-94328cca86f2" providerId="ADAL" clId="{9E319E1F-8946-48A1-AFD2-310D206A4631}" dt="2026-08-12T14:05:53.021" v="2252"/>
            <ac:spMkLst>
              <pc:docMk/>
              <pc:sldMasterMk cId="0" sldId="2147483648"/>
              <pc:sldLayoutMk cId="1184790750" sldId="2147483675"/>
              <ac:spMk id="4" creationId="{A06A7EC7-8FD4-7570-919A-C40EE4071118}"/>
            </ac:spMkLst>
          </pc:spChg>
          <pc:spChg chg="mod">
            <ac:chgData name="Rosas, Melissa" userId="ec430e16-ad47-41e9-b28e-94328cca86f2" providerId="ADAL" clId="{9E319E1F-8946-48A1-AFD2-310D206A4631}" dt="2026-08-12T14:05:53.021" v="2252"/>
            <ac:spMkLst>
              <pc:docMk/>
              <pc:sldMasterMk cId="0" sldId="2147483648"/>
              <pc:sldLayoutMk cId="1184790750" sldId="2147483675"/>
              <ac:spMk id="5" creationId="{6F656C04-C59F-378D-766E-042B664EA0D4}"/>
            </ac:spMkLst>
          </pc:spChg>
          <pc:grpChg chg="add mod">
            <ac:chgData name="Rosas, Melissa" userId="ec430e16-ad47-41e9-b28e-94328cca86f2" providerId="ADAL" clId="{9E319E1F-8946-48A1-AFD2-310D206A4631}" dt="2026-08-12T14:05:53.021" v="2252"/>
            <ac:grpSpMkLst>
              <pc:docMk/>
              <pc:sldMasterMk cId="0" sldId="2147483648"/>
              <pc:sldLayoutMk cId="1184790750" sldId="2147483675"/>
              <ac:grpSpMk id="2" creationId="{003969B0-0C47-64B8-80D7-3397A0B6716B}"/>
            </ac:grpSpMkLst>
          </pc:grpChg>
        </pc:sldLayoutChg>
        <pc:sldLayoutChg chg="addSp delSp modSp mod">
          <pc:chgData name="Rosas, Melissa" userId="ec430e16-ad47-41e9-b28e-94328cca86f2" providerId="ADAL" clId="{9E319E1F-8946-48A1-AFD2-310D206A4631}" dt="2026-08-24T19:33:26.016" v="3357" actId="478"/>
          <pc:sldLayoutMkLst>
            <pc:docMk/>
            <pc:sldMasterMk cId="0" sldId="2147483648"/>
            <pc:sldLayoutMk cId="1864056412" sldId="2147483687"/>
          </pc:sldLayoutMkLst>
          <pc:spChg chg="add mod">
            <ac:chgData name="Rosas, Melissa" userId="ec430e16-ad47-41e9-b28e-94328cca86f2" providerId="ADAL" clId="{9E319E1F-8946-48A1-AFD2-310D206A4631}" dt="2026-08-24T19:33:23.177" v="3356"/>
            <ac:spMkLst>
              <pc:docMk/>
              <pc:sldMasterMk cId="0" sldId="2147483648"/>
              <pc:sldLayoutMk cId="1864056412" sldId="2147483687"/>
              <ac:spMk id="2" creationId="{44CDE265-B168-3E2C-FCC6-03E7F2169BA6}"/>
            </ac:spMkLst>
          </pc:spChg>
          <pc:spChg chg="add mod">
            <ac:chgData name="Rosas, Melissa" userId="ec430e16-ad47-41e9-b28e-94328cca86f2" providerId="ADAL" clId="{9E319E1F-8946-48A1-AFD2-310D206A4631}" dt="2026-08-24T19:33:23.177" v="3356"/>
            <ac:spMkLst>
              <pc:docMk/>
              <pc:sldMasterMk cId="0" sldId="2147483648"/>
              <pc:sldLayoutMk cId="1864056412" sldId="2147483687"/>
              <ac:spMk id="3" creationId="{101CE370-20B3-3462-438D-7173BC586ED2}"/>
            </ac:spMkLst>
          </pc:spChg>
          <pc:spChg chg="del mod">
            <ac:chgData name="Rosas, Melissa" userId="ec430e16-ad47-41e9-b28e-94328cca86f2" providerId="ADAL" clId="{9E319E1F-8946-48A1-AFD2-310D206A4631}" dt="2026-08-24T19:33:26.016" v="3357" actId="478"/>
            <ac:spMkLst>
              <pc:docMk/>
              <pc:sldMasterMk cId="0" sldId="2147483648"/>
              <pc:sldLayoutMk cId="1864056412" sldId="2147483687"/>
              <ac:spMk id="16" creationId="{E45982CA-9B4C-0C40-9883-5A9CDA25296D}"/>
            </ac:spMkLst>
          </pc:spChg>
        </pc:sldLayoutChg>
        <pc:sldLayoutChg chg="addSp delSp modSp mod">
          <pc:chgData name="Rosas, Melissa" userId="ec430e16-ad47-41e9-b28e-94328cca86f2" providerId="ADAL" clId="{9E319E1F-8946-48A1-AFD2-310D206A4631}" dt="2026-08-25T13:52:58.178" v="3389" actId="478"/>
          <pc:sldLayoutMkLst>
            <pc:docMk/>
            <pc:sldMasterMk cId="0" sldId="2147483648"/>
            <pc:sldLayoutMk cId="2442919422" sldId="2147483690"/>
          </pc:sldLayoutMkLst>
          <pc:spChg chg="add mod">
            <ac:chgData name="Rosas, Melissa" userId="ec430e16-ad47-41e9-b28e-94328cca86f2" providerId="ADAL" clId="{9E319E1F-8946-48A1-AFD2-310D206A4631}" dt="2026-08-24T19:32:46.831" v="3352"/>
            <ac:spMkLst>
              <pc:docMk/>
              <pc:sldMasterMk cId="0" sldId="2147483648"/>
              <pc:sldLayoutMk cId="2442919422" sldId="2147483690"/>
              <ac:spMk id="3" creationId="{5196D5B0-6A8B-E834-F73E-2824A64608F6}"/>
            </ac:spMkLst>
          </pc:spChg>
          <pc:picChg chg="add del mod">
            <ac:chgData name="Rosas, Melissa" userId="ec430e16-ad47-41e9-b28e-94328cca86f2" providerId="ADAL" clId="{9E319E1F-8946-48A1-AFD2-310D206A4631}" dt="2026-08-25T13:52:58.178" v="3389" actId="478"/>
            <ac:picMkLst>
              <pc:docMk/>
              <pc:sldMasterMk cId="0" sldId="2147483648"/>
              <pc:sldLayoutMk cId="2442919422" sldId="2147483690"/>
              <ac:picMk id="2" creationId="{38F5F082-C3E0-136D-58A6-541A058F1600}"/>
            </ac:picMkLst>
          </pc:picChg>
          <pc:picChg chg="del">
            <ac:chgData name="Rosas, Melissa" userId="ec430e16-ad47-41e9-b28e-94328cca86f2" providerId="ADAL" clId="{9E319E1F-8946-48A1-AFD2-310D206A4631}" dt="2026-08-24T19:32:45.738" v="3351" actId="478"/>
            <ac:picMkLst>
              <pc:docMk/>
              <pc:sldMasterMk cId="0" sldId="2147483648"/>
              <pc:sldLayoutMk cId="2442919422" sldId="2147483690"/>
              <ac:picMk id="6" creationId="{9F57889E-C2F8-184F-58E5-E55E534D8798}"/>
            </ac:picMkLst>
          </pc:picChg>
        </pc:sldLayoutChg>
        <pc:sldLayoutChg chg="addSp delSp modSp mod">
          <pc:chgData name="Rosas, Melissa" userId="ec430e16-ad47-41e9-b28e-94328cca86f2" providerId="ADAL" clId="{9E319E1F-8946-48A1-AFD2-310D206A4631}" dt="2026-08-25T13:53:00.704" v="3390" actId="478"/>
          <pc:sldLayoutMkLst>
            <pc:docMk/>
            <pc:sldMasterMk cId="0" sldId="2147483648"/>
            <pc:sldLayoutMk cId="901065354" sldId="2147483692"/>
          </pc:sldLayoutMkLst>
          <pc:spChg chg="add mod">
            <ac:chgData name="Rosas, Melissa" userId="ec430e16-ad47-41e9-b28e-94328cca86f2" providerId="ADAL" clId="{9E319E1F-8946-48A1-AFD2-310D206A4631}" dt="2026-08-24T19:35:22.093" v="3367"/>
            <ac:spMkLst>
              <pc:docMk/>
              <pc:sldMasterMk cId="0" sldId="2147483648"/>
              <pc:sldLayoutMk cId="901065354" sldId="2147483692"/>
              <ac:spMk id="9" creationId="{EB677BF9-0A82-A328-208A-1C6CB79284DB}"/>
            </ac:spMkLst>
          </pc:spChg>
          <pc:picChg chg="add del mod">
            <ac:chgData name="Rosas, Melissa" userId="ec430e16-ad47-41e9-b28e-94328cca86f2" providerId="ADAL" clId="{9E319E1F-8946-48A1-AFD2-310D206A4631}" dt="2026-08-25T13:53:00.704" v="3390" actId="478"/>
            <ac:picMkLst>
              <pc:docMk/>
              <pc:sldMasterMk cId="0" sldId="2147483648"/>
              <pc:sldLayoutMk cId="901065354" sldId="2147483692"/>
              <ac:picMk id="3" creationId="{A1704BEE-C164-D517-9BAE-D37DDD1BBE67}"/>
            </ac:picMkLst>
          </pc:picChg>
          <pc:picChg chg="del">
            <ac:chgData name="Rosas, Melissa" userId="ec430e16-ad47-41e9-b28e-94328cca86f2" providerId="ADAL" clId="{9E319E1F-8946-48A1-AFD2-310D206A4631}" dt="2026-08-24T19:35:21.795" v="3366" actId="478"/>
            <ac:picMkLst>
              <pc:docMk/>
              <pc:sldMasterMk cId="0" sldId="2147483648"/>
              <pc:sldLayoutMk cId="901065354" sldId="2147483692"/>
              <ac:picMk id="7" creationId="{8EBFA6E6-7582-6CB7-183D-8DFAE5871993}"/>
            </ac:picMkLst>
          </pc:picChg>
        </pc:sldLayoutChg>
        <pc:sldLayoutChg chg="addSp delSp modSp mod">
          <pc:chgData name="Rosas, Melissa" userId="ec430e16-ad47-41e9-b28e-94328cca86f2" providerId="ADAL" clId="{9E319E1F-8946-48A1-AFD2-310D206A4631}" dt="2026-08-25T13:52:48.645" v="3386" actId="478"/>
          <pc:sldLayoutMkLst>
            <pc:docMk/>
            <pc:sldMasterMk cId="0" sldId="2147483648"/>
            <pc:sldLayoutMk cId="2341866586" sldId="2147483693"/>
          </pc:sldLayoutMkLst>
          <pc:spChg chg="add mod">
            <ac:chgData name="Rosas, Melissa" userId="ec430e16-ad47-41e9-b28e-94328cca86f2" providerId="ADAL" clId="{9E319E1F-8946-48A1-AFD2-310D206A4631}" dt="2026-08-24T19:32:39.866" v="3350"/>
            <ac:spMkLst>
              <pc:docMk/>
              <pc:sldMasterMk cId="0" sldId="2147483648"/>
              <pc:sldLayoutMk cId="2341866586" sldId="2147483693"/>
              <ac:spMk id="6" creationId="{795B8B91-B338-1AE6-40D1-1A7057737E0B}"/>
            </ac:spMkLst>
          </pc:spChg>
          <pc:picChg chg="add del mod">
            <ac:chgData name="Rosas, Melissa" userId="ec430e16-ad47-41e9-b28e-94328cca86f2" providerId="ADAL" clId="{9E319E1F-8946-48A1-AFD2-310D206A4631}" dt="2026-08-25T13:52:48.645" v="3386" actId="478"/>
            <ac:picMkLst>
              <pc:docMk/>
              <pc:sldMasterMk cId="0" sldId="2147483648"/>
              <pc:sldLayoutMk cId="2341866586" sldId="2147483693"/>
              <ac:picMk id="2" creationId="{A7BAD1F2-AA90-85A8-C4A1-00FBCE375C82}"/>
            </ac:picMkLst>
          </pc:picChg>
          <pc:picChg chg="del">
            <ac:chgData name="Rosas, Melissa" userId="ec430e16-ad47-41e9-b28e-94328cca86f2" providerId="ADAL" clId="{9E319E1F-8946-48A1-AFD2-310D206A4631}" dt="2026-08-24T19:32:39.394" v="3349" actId="478"/>
            <ac:picMkLst>
              <pc:docMk/>
              <pc:sldMasterMk cId="0" sldId="2147483648"/>
              <pc:sldLayoutMk cId="2341866586" sldId="2147483693"/>
              <ac:picMk id="5" creationId="{ECC7EFD9-4E9B-EB61-A259-C595CF5C620F}"/>
            </ac:picMkLst>
          </pc:picChg>
        </pc:sldLayoutChg>
        <pc:sldLayoutChg chg="addSp delSp modSp mod">
          <pc:chgData name="Rosas, Melissa" userId="ec430e16-ad47-41e9-b28e-94328cca86f2" providerId="ADAL" clId="{9E319E1F-8946-48A1-AFD2-310D206A4631}" dt="2026-08-25T13:53:07.410" v="3392" actId="478"/>
          <pc:sldLayoutMkLst>
            <pc:docMk/>
            <pc:sldMasterMk cId="0" sldId="2147483648"/>
            <pc:sldLayoutMk cId="1264982305" sldId="2147483695"/>
          </pc:sldLayoutMkLst>
          <pc:spChg chg="add mod">
            <ac:chgData name="Rosas, Melissa" userId="ec430e16-ad47-41e9-b28e-94328cca86f2" providerId="ADAL" clId="{9E319E1F-8946-48A1-AFD2-310D206A4631}" dt="2026-08-24T19:36:28.812" v="3371"/>
            <ac:spMkLst>
              <pc:docMk/>
              <pc:sldMasterMk cId="0" sldId="2147483648"/>
              <pc:sldLayoutMk cId="1264982305" sldId="2147483695"/>
              <ac:spMk id="7" creationId="{AE60FC93-91D0-9607-97C7-8AF9F99B43DB}"/>
            </ac:spMkLst>
          </pc:spChg>
          <pc:picChg chg="add mod">
            <ac:chgData name="Rosas, Melissa" userId="ec430e16-ad47-41e9-b28e-94328cca86f2" providerId="ADAL" clId="{9E319E1F-8946-48A1-AFD2-310D206A4631}" dt="2026-08-24T19:36:28.812" v="3371"/>
            <ac:picMkLst>
              <pc:docMk/>
              <pc:sldMasterMk cId="0" sldId="2147483648"/>
              <pc:sldLayoutMk cId="1264982305" sldId="2147483695"/>
              <ac:picMk id="2" creationId="{FBF81E07-F90D-5F1D-8EAB-1EC2C7EA8CA8}"/>
            </ac:picMkLst>
          </pc:picChg>
          <pc:picChg chg="del">
            <ac:chgData name="Rosas, Melissa" userId="ec430e16-ad47-41e9-b28e-94328cca86f2" providerId="ADAL" clId="{9E319E1F-8946-48A1-AFD2-310D206A4631}" dt="2026-08-24T19:36:28.023" v="3370" actId="478"/>
            <ac:picMkLst>
              <pc:docMk/>
              <pc:sldMasterMk cId="0" sldId="2147483648"/>
              <pc:sldLayoutMk cId="1264982305" sldId="2147483695"/>
              <ac:picMk id="6" creationId="{AEEAB4E0-5700-DDAB-1213-3DAE5D46D4CF}"/>
            </ac:picMkLst>
          </pc:picChg>
          <pc:picChg chg="add del mod">
            <ac:chgData name="Rosas, Melissa" userId="ec430e16-ad47-41e9-b28e-94328cca86f2" providerId="ADAL" clId="{9E319E1F-8946-48A1-AFD2-310D206A4631}" dt="2026-08-25T13:53:07.410" v="3392" actId="478"/>
            <ac:picMkLst>
              <pc:docMk/>
              <pc:sldMasterMk cId="0" sldId="2147483648"/>
              <pc:sldLayoutMk cId="1264982305" sldId="2147483695"/>
              <ac:picMk id="8" creationId="{17A73906-D0D0-7BEE-B902-EA158B742985}"/>
            </ac:picMkLst>
          </pc:picChg>
          <pc:picChg chg="del">
            <ac:chgData name="Rosas, Melissa" userId="ec430e16-ad47-41e9-b28e-94328cca86f2" providerId="ADAL" clId="{9E319E1F-8946-48A1-AFD2-310D206A4631}" dt="2026-08-24T19:36:28.023" v="3370" actId="478"/>
            <ac:picMkLst>
              <pc:docMk/>
              <pc:sldMasterMk cId="0" sldId="2147483648"/>
              <pc:sldLayoutMk cId="1264982305" sldId="2147483695"/>
              <ac:picMk id="24" creationId="{988640F9-DC38-6146-1BA6-768FEEFB5EFC}"/>
            </ac:picMkLst>
          </pc:picChg>
        </pc:sldLayoutChg>
        <pc:sldLayoutChg chg="addSp delSp modSp add mod modTransition">
          <pc:chgData name="Rosas, Melissa" userId="ec430e16-ad47-41e9-b28e-94328cca86f2" providerId="ADAL" clId="{9E319E1F-8946-48A1-AFD2-310D206A4631}" dt="2026-08-24T19:35:04.611" v="3365"/>
          <pc:sldLayoutMkLst>
            <pc:docMk/>
            <pc:sldMasterMk cId="0" sldId="2147483648"/>
            <pc:sldLayoutMk cId="121644759" sldId="2147483698"/>
          </pc:sldLayoutMkLst>
          <pc:spChg chg="add mod">
            <ac:chgData name="Rosas, Melissa" userId="ec430e16-ad47-41e9-b28e-94328cca86f2" providerId="ADAL" clId="{9E319E1F-8946-48A1-AFD2-310D206A4631}" dt="2026-08-24T19:35:04.611" v="3365"/>
            <ac:spMkLst>
              <pc:docMk/>
              <pc:sldMasterMk cId="0" sldId="2147483648"/>
              <pc:sldLayoutMk cId="121644759" sldId="2147483698"/>
              <ac:spMk id="3" creationId="{2FE99C6D-C10D-FB78-2D34-B22652EE14CE}"/>
            </ac:spMkLst>
          </pc:spChg>
          <pc:spChg chg="del">
            <ac:chgData name="Rosas, Melissa" userId="ec430e16-ad47-41e9-b28e-94328cca86f2" providerId="ADAL" clId="{9E319E1F-8946-48A1-AFD2-310D206A4631}" dt="2026-08-24T19:34:14.189" v="3364" actId="478"/>
            <ac:spMkLst>
              <pc:docMk/>
              <pc:sldMasterMk cId="0" sldId="2147483648"/>
              <pc:sldLayoutMk cId="121644759" sldId="2147483698"/>
              <ac:spMk id="5" creationId="{EE20B2FA-97F1-DD7D-1E8A-E2844335574A}"/>
            </ac:spMkLst>
          </pc:spChg>
          <pc:spChg chg="mod">
            <ac:chgData name="Rosas, Melissa" userId="ec430e16-ad47-41e9-b28e-94328cca86f2" providerId="ADAL" clId="{9E319E1F-8946-48A1-AFD2-310D206A4631}" dt="2026-08-24T19:34:12.707" v="3363" actId="14100"/>
            <ac:spMkLst>
              <pc:docMk/>
              <pc:sldMasterMk cId="0" sldId="2147483648"/>
              <pc:sldLayoutMk cId="121644759" sldId="2147483698"/>
              <ac:spMk id="26" creationId="{3A25834C-3DA6-BA86-B8CB-BD7690EDF47F}"/>
            </ac:spMkLst>
          </pc:spChg>
          <pc:picChg chg="del">
            <ac:chgData name="Rosas, Melissa" userId="ec430e16-ad47-41e9-b28e-94328cca86f2" providerId="ADAL" clId="{9E319E1F-8946-48A1-AFD2-310D206A4631}" dt="2026-08-24T19:34:10.500" v="3362" actId="478"/>
            <ac:picMkLst>
              <pc:docMk/>
              <pc:sldMasterMk cId="0" sldId="2147483648"/>
              <pc:sldLayoutMk cId="121644759" sldId="2147483698"/>
              <ac:picMk id="2" creationId="{375C8E9A-27F1-AA18-FD7A-2C11A790C88E}"/>
            </ac:picMkLst>
          </pc:picChg>
        </pc:sldLayoutChg>
      </pc:sldMasterChg>
    </pc:docChg>
  </pc:docChgLst>
  <pc:docChgLst>
    <pc:chgData name="Dubose, Becky" userId="b9941238-81a5-4788-9992-792a139b4d52" providerId="ADAL" clId="{EEDEF8EF-5144-4A88-85BD-FD0F958641EE}"/>
    <pc:docChg chg="undo custSel addSld delSld modSld sldOrd">
      <pc:chgData name="Dubose, Becky" userId="b9941238-81a5-4788-9992-792a139b4d52" providerId="ADAL" clId="{EEDEF8EF-5144-4A88-85BD-FD0F958641EE}" dt="2026-08-11T20:20:01.689" v="1014" actId="14100"/>
      <pc:docMkLst>
        <pc:docMk/>
      </pc:docMkLst>
      <pc:sldChg chg="modSp mod">
        <pc:chgData name="Dubose, Becky" userId="b9941238-81a5-4788-9992-792a139b4d52" providerId="ADAL" clId="{EEDEF8EF-5144-4A88-85BD-FD0F958641EE}" dt="2026-08-11T19:19:12.976" v="364" actId="20577"/>
        <pc:sldMkLst>
          <pc:docMk/>
          <pc:sldMk cId="3880573130" sldId="297"/>
        </pc:sldMkLst>
        <pc:spChg chg="mod">
          <ac:chgData name="Dubose, Becky" userId="b9941238-81a5-4788-9992-792a139b4d52" providerId="ADAL" clId="{EEDEF8EF-5144-4A88-85BD-FD0F958641EE}" dt="2026-08-11T19:19:12.976" v="364" actId="20577"/>
          <ac:spMkLst>
            <pc:docMk/>
            <pc:sldMk cId="3880573130" sldId="297"/>
            <ac:spMk id="3" creationId="{07652538-5D83-720B-2181-8099726EA2A5}"/>
          </ac:spMkLst>
        </pc:spChg>
      </pc:sldChg>
      <pc:sldChg chg="mod modShow">
        <pc:chgData name="Dubose, Becky" userId="b9941238-81a5-4788-9992-792a139b4d52" providerId="ADAL" clId="{EEDEF8EF-5144-4A88-85BD-FD0F958641EE}" dt="2026-08-11T19:25:09.011" v="376" actId="729"/>
        <pc:sldMkLst>
          <pc:docMk/>
          <pc:sldMk cId="1139570052" sldId="305"/>
        </pc:sldMkLst>
      </pc:sldChg>
      <pc:sldChg chg="addSp delSp mod modShow">
        <pc:chgData name="Dubose, Becky" userId="b9941238-81a5-4788-9992-792a139b4d52" providerId="ADAL" clId="{EEDEF8EF-5144-4A88-85BD-FD0F958641EE}" dt="2026-08-11T19:55:22.450" v="688" actId="729"/>
        <pc:sldMkLst>
          <pc:docMk/>
          <pc:sldMk cId="1018596299" sldId="307"/>
        </pc:sldMkLst>
      </pc:sldChg>
      <pc:sldChg chg="addSp delSp modSp add mod ord modShow">
        <pc:chgData name="Dubose, Becky" userId="b9941238-81a5-4788-9992-792a139b4d52" providerId="ADAL" clId="{EEDEF8EF-5144-4A88-85BD-FD0F958641EE}" dt="2026-08-11T19:55:26.206" v="689" actId="34476"/>
        <pc:sldMkLst>
          <pc:docMk/>
          <pc:sldMk cId="3073552072" sldId="315"/>
        </pc:sldMkLst>
        <pc:spChg chg="add mod">
          <ac:chgData name="Dubose, Becky" userId="b9941238-81a5-4788-9992-792a139b4d52" providerId="ADAL" clId="{EEDEF8EF-5144-4A88-85BD-FD0F958641EE}" dt="2026-08-11T19:55:07.128" v="687" actId="1036"/>
          <ac:spMkLst>
            <pc:docMk/>
            <pc:sldMk cId="3073552072" sldId="315"/>
            <ac:spMk id="5" creationId="{AC5F89A6-A585-55D5-7472-2D4ADA77A58A}"/>
          </ac:spMkLst>
        </pc:spChg>
        <pc:spChg chg="add mod">
          <ac:chgData name="Dubose, Becky" userId="b9941238-81a5-4788-9992-792a139b4d52" providerId="ADAL" clId="{EEDEF8EF-5144-4A88-85BD-FD0F958641EE}" dt="2026-08-11T19:55:07.128" v="687" actId="1036"/>
          <ac:spMkLst>
            <pc:docMk/>
            <pc:sldMk cId="3073552072" sldId="315"/>
            <ac:spMk id="8" creationId="{CDEEA6C6-DDCE-E804-879D-59BD4AB4618E}"/>
          </ac:spMkLst>
        </pc:spChg>
        <pc:spChg chg="mod topLvl">
          <ac:chgData name="Dubose, Becky" userId="b9941238-81a5-4788-9992-792a139b4d52" providerId="ADAL" clId="{EEDEF8EF-5144-4A88-85BD-FD0F958641EE}" dt="2026-08-11T19:55:07.128" v="687" actId="1036"/>
          <ac:spMkLst>
            <pc:docMk/>
            <pc:sldMk cId="3073552072" sldId="315"/>
            <ac:spMk id="13" creationId="{93ABCDAC-4417-1449-65FB-D4543A2A0FF1}"/>
          </ac:spMkLst>
        </pc:spChg>
        <pc:spChg chg="mod topLvl">
          <ac:chgData name="Dubose, Becky" userId="b9941238-81a5-4788-9992-792a139b4d52" providerId="ADAL" clId="{EEDEF8EF-5144-4A88-85BD-FD0F958641EE}" dt="2026-08-11T19:55:07.128" v="687" actId="1036"/>
          <ac:spMkLst>
            <pc:docMk/>
            <pc:sldMk cId="3073552072" sldId="315"/>
            <ac:spMk id="16" creationId="{13419832-E920-18AE-3B9D-89F7399104CF}"/>
          </ac:spMkLst>
        </pc:spChg>
        <pc:spChg chg="mod">
          <ac:chgData name="Dubose, Becky" userId="b9941238-81a5-4788-9992-792a139b4d52" providerId="ADAL" clId="{EEDEF8EF-5144-4A88-85BD-FD0F958641EE}" dt="2026-08-11T19:54:35.338" v="638"/>
          <ac:spMkLst>
            <pc:docMk/>
            <pc:sldMk cId="3073552072" sldId="315"/>
            <ac:spMk id="23" creationId="{0E11CFEA-48A5-3242-9746-C04D1AD91DFC}"/>
          </ac:spMkLst>
        </pc:spChg>
        <pc:spChg chg="mod">
          <ac:chgData name="Dubose, Becky" userId="b9941238-81a5-4788-9992-792a139b4d52" providerId="ADAL" clId="{EEDEF8EF-5144-4A88-85BD-FD0F958641EE}" dt="2026-08-11T19:54:35.338" v="638"/>
          <ac:spMkLst>
            <pc:docMk/>
            <pc:sldMk cId="3073552072" sldId="315"/>
            <ac:spMk id="24" creationId="{72E88A0E-E57B-0E82-4DA5-16318C9E95B0}"/>
          </ac:spMkLst>
        </pc:spChg>
        <pc:spChg chg="mod">
          <ac:chgData name="Dubose, Becky" userId="b9941238-81a5-4788-9992-792a139b4d52" providerId="ADAL" clId="{EEDEF8EF-5144-4A88-85BD-FD0F958641EE}" dt="2026-08-11T19:54:35.338" v="638"/>
          <ac:spMkLst>
            <pc:docMk/>
            <pc:sldMk cId="3073552072" sldId="315"/>
            <ac:spMk id="29" creationId="{B9C8F89E-DA64-EF83-A3A7-61E65567B41A}"/>
          </ac:spMkLst>
        </pc:spChg>
        <pc:spChg chg="mod">
          <ac:chgData name="Dubose, Becky" userId="b9941238-81a5-4788-9992-792a139b4d52" providerId="ADAL" clId="{EEDEF8EF-5144-4A88-85BD-FD0F958641EE}" dt="2026-08-11T19:54:35.338" v="638"/>
          <ac:spMkLst>
            <pc:docMk/>
            <pc:sldMk cId="3073552072" sldId="315"/>
            <ac:spMk id="43" creationId="{A9BCC09A-EB83-818B-28C9-247E78BB2585}"/>
          </ac:spMkLst>
        </pc:spChg>
        <pc:spChg chg="mod">
          <ac:chgData name="Dubose, Becky" userId="b9941238-81a5-4788-9992-792a139b4d52" providerId="ADAL" clId="{EEDEF8EF-5144-4A88-85BD-FD0F958641EE}" dt="2026-08-11T19:54:35.338" v="638"/>
          <ac:spMkLst>
            <pc:docMk/>
            <pc:sldMk cId="3073552072" sldId="315"/>
            <ac:spMk id="48" creationId="{073C52E1-AED9-7AE7-C33E-E9E4D83E3ED0}"/>
          </ac:spMkLst>
        </pc:spChg>
        <pc:spChg chg="mod">
          <ac:chgData name="Dubose, Becky" userId="b9941238-81a5-4788-9992-792a139b4d52" providerId="ADAL" clId="{EEDEF8EF-5144-4A88-85BD-FD0F958641EE}" dt="2026-08-11T19:54:35.338" v="638"/>
          <ac:spMkLst>
            <pc:docMk/>
            <pc:sldMk cId="3073552072" sldId="315"/>
            <ac:spMk id="49" creationId="{26FE2D05-D046-DC35-36E4-0D8BA305FB04}"/>
          </ac:spMkLst>
        </pc:spChg>
        <pc:spChg chg="mod">
          <ac:chgData name="Dubose, Becky" userId="b9941238-81a5-4788-9992-792a139b4d52" providerId="ADAL" clId="{EEDEF8EF-5144-4A88-85BD-FD0F958641EE}" dt="2026-08-11T19:54:50.813" v="641" actId="20577"/>
          <ac:spMkLst>
            <pc:docMk/>
            <pc:sldMk cId="3073552072" sldId="315"/>
            <ac:spMk id="52" creationId="{6BCAFDD5-2185-B4F8-598B-F9727D7E81C9}"/>
          </ac:spMkLst>
        </pc:spChg>
        <pc:spChg chg="mod">
          <ac:chgData name="Dubose, Becky" userId="b9941238-81a5-4788-9992-792a139b4d52" providerId="ADAL" clId="{EEDEF8EF-5144-4A88-85BD-FD0F958641EE}" dt="2026-08-11T19:54:35.338" v="638"/>
          <ac:spMkLst>
            <pc:docMk/>
            <pc:sldMk cId="3073552072" sldId="315"/>
            <ac:spMk id="53" creationId="{DD41C974-D6CD-237B-D3FC-07133E664CE8}"/>
          </ac:spMkLst>
        </pc:spChg>
        <pc:grpChg chg="add mod">
          <ac:chgData name="Dubose, Becky" userId="b9941238-81a5-4788-9992-792a139b4d52" providerId="ADAL" clId="{EEDEF8EF-5144-4A88-85BD-FD0F958641EE}" dt="2026-08-11T19:54:41.714" v="639" actId="1076"/>
          <ac:grpSpMkLst>
            <pc:docMk/>
            <pc:sldMk cId="3073552072" sldId="315"/>
            <ac:grpSpMk id="22" creationId="{BD74FE82-D538-32C4-5B06-9042495A72A2}"/>
          </ac:grpSpMkLst>
        </pc:grpChg>
        <pc:grpChg chg="mod">
          <ac:chgData name="Dubose, Becky" userId="b9941238-81a5-4788-9992-792a139b4d52" providerId="ADAL" clId="{EEDEF8EF-5144-4A88-85BD-FD0F958641EE}" dt="2026-08-11T19:54:41.714" v="639" actId="1076"/>
          <ac:grpSpMkLst>
            <pc:docMk/>
            <pc:sldMk cId="3073552072" sldId="315"/>
            <ac:grpSpMk id="25" creationId="{F04790A6-74A1-B5EF-919E-C39D87B2219E}"/>
          </ac:grpSpMkLst>
        </pc:grpChg>
        <pc:grpChg chg="mod">
          <ac:chgData name="Dubose, Becky" userId="b9941238-81a5-4788-9992-792a139b4d52" providerId="ADAL" clId="{EEDEF8EF-5144-4A88-85BD-FD0F958641EE}" dt="2026-08-11T19:54:41.714" v="639" actId="1076"/>
          <ac:grpSpMkLst>
            <pc:docMk/>
            <pc:sldMk cId="3073552072" sldId="315"/>
            <ac:grpSpMk id="47" creationId="{3C94DC84-42E5-F273-7838-3369CFFE6239}"/>
          </ac:grpSpMkLst>
        </pc:grpChg>
        <pc:grpChg chg="add mod">
          <ac:chgData name="Dubose, Becky" userId="b9941238-81a5-4788-9992-792a139b4d52" providerId="ADAL" clId="{EEDEF8EF-5144-4A88-85BD-FD0F958641EE}" dt="2026-08-11T19:54:41.714" v="639" actId="1076"/>
          <ac:grpSpMkLst>
            <pc:docMk/>
            <pc:sldMk cId="3073552072" sldId="315"/>
            <ac:grpSpMk id="50" creationId="{E54D02C6-5EDD-E4F2-4821-25FB8CAF516C}"/>
          </ac:grpSpMkLst>
        </pc:grpChg>
      </pc:sldChg>
      <pc:sldChg chg="addSp delSp modSp add mod">
        <pc:chgData name="Dubose, Becky" userId="b9941238-81a5-4788-9992-792a139b4d52" providerId="ADAL" clId="{EEDEF8EF-5144-4A88-85BD-FD0F958641EE}" dt="2026-08-11T19:58:45.301" v="734"/>
        <pc:sldMkLst>
          <pc:docMk/>
          <pc:sldMk cId="3305504386" sldId="316"/>
        </pc:sldMkLst>
        <pc:spChg chg="mod">
          <ac:chgData name="Dubose, Becky" userId="b9941238-81a5-4788-9992-792a139b4d52" providerId="ADAL" clId="{EEDEF8EF-5144-4A88-85BD-FD0F958641EE}" dt="2026-08-11T19:57:45.389" v="710" actId="20577"/>
          <ac:spMkLst>
            <pc:docMk/>
            <pc:sldMk cId="3305504386" sldId="316"/>
            <ac:spMk id="2" creationId="{E5E4342A-900B-4546-AE99-49AE982B1A2E}"/>
          </ac:spMkLst>
        </pc:spChg>
        <pc:spChg chg="add mod">
          <ac:chgData name="Dubose, Becky" userId="b9941238-81a5-4788-9992-792a139b4d52" providerId="ADAL" clId="{EEDEF8EF-5144-4A88-85BD-FD0F958641EE}" dt="2026-08-11T19:58:22.927" v="729" actId="1036"/>
          <ac:spMkLst>
            <pc:docMk/>
            <pc:sldMk cId="3305504386" sldId="316"/>
            <ac:spMk id="4" creationId="{24FF2F73-95A3-DFD1-264D-F0CAC014D917}"/>
          </ac:spMkLst>
        </pc:spChg>
        <pc:spChg chg="add mod">
          <ac:chgData name="Dubose, Becky" userId="b9941238-81a5-4788-9992-792a139b4d52" providerId="ADAL" clId="{EEDEF8EF-5144-4A88-85BD-FD0F958641EE}" dt="2026-08-11T19:58:22.927" v="729" actId="1036"/>
          <ac:spMkLst>
            <pc:docMk/>
            <pc:sldMk cId="3305504386" sldId="316"/>
            <ac:spMk id="6" creationId="{4A2C1E87-73C4-A1F2-C88E-8F3C2FD8D796}"/>
          </ac:spMkLst>
        </pc:spChg>
        <pc:spChg chg="add mod">
          <ac:chgData name="Dubose, Becky" userId="b9941238-81a5-4788-9992-792a139b4d52" providerId="ADAL" clId="{EEDEF8EF-5144-4A88-85BD-FD0F958641EE}" dt="2026-08-11T19:58:06.145" v="711"/>
          <ac:spMkLst>
            <pc:docMk/>
            <pc:sldMk cId="3305504386" sldId="316"/>
            <ac:spMk id="7" creationId="{61C25E9F-2C02-05BD-9E5A-5D448DF02671}"/>
          </ac:spMkLst>
        </pc:spChg>
        <pc:spChg chg="mod">
          <ac:chgData name="Dubose, Becky" userId="b9941238-81a5-4788-9992-792a139b4d52" providerId="ADAL" clId="{EEDEF8EF-5144-4A88-85BD-FD0F958641EE}" dt="2026-08-11T19:58:22.927" v="729" actId="1036"/>
          <ac:spMkLst>
            <pc:docMk/>
            <pc:sldMk cId="3305504386" sldId="316"/>
            <ac:spMk id="8" creationId="{633FA7BE-492A-E2D3-79C0-E818CC895376}"/>
          </ac:spMkLst>
        </pc:spChg>
        <pc:spChg chg="mod">
          <ac:chgData name="Dubose, Becky" userId="b9941238-81a5-4788-9992-792a139b4d52" providerId="ADAL" clId="{EEDEF8EF-5144-4A88-85BD-FD0F958641EE}" dt="2026-08-11T19:58:06.145" v="711"/>
          <ac:spMkLst>
            <pc:docMk/>
            <pc:sldMk cId="3305504386" sldId="316"/>
            <ac:spMk id="15" creationId="{FA2C3233-3D75-1A1A-6541-56BC1AC5B10D}"/>
          </ac:spMkLst>
        </pc:spChg>
        <pc:spChg chg="mod">
          <ac:chgData name="Dubose, Becky" userId="b9941238-81a5-4788-9992-792a139b4d52" providerId="ADAL" clId="{EEDEF8EF-5144-4A88-85BD-FD0F958641EE}" dt="2026-08-11T19:58:22.927" v="729" actId="1036"/>
          <ac:spMkLst>
            <pc:docMk/>
            <pc:sldMk cId="3305504386" sldId="316"/>
            <ac:spMk id="17" creationId="{6DFFE153-845E-FF7F-AE42-C87443584EDA}"/>
          </ac:spMkLst>
        </pc:spChg>
        <pc:spChg chg="mod">
          <ac:chgData name="Dubose, Becky" userId="b9941238-81a5-4788-9992-792a139b4d52" providerId="ADAL" clId="{EEDEF8EF-5144-4A88-85BD-FD0F958641EE}" dt="2026-08-11T19:58:22.927" v="729" actId="1036"/>
          <ac:spMkLst>
            <pc:docMk/>
            <pc:sldMk cId="3305504386" sldId="316"/>
            <ac:spMk id="18" creationId="{64931875-C414-3928-7F18-EB95A32B90EC}"/>
          </ac:spMkLst>
        </pc:spChg>
        <pc:spChg chg="add mod">
          <ac:chgData name="Dubose, Becky" userId="b9941238-81a5-4788-9992-792a139b4d52" providerId="ADAL" clId="{EEDEF8EF-5144-4A88-85BD-FD0F958641EE}" dt="2026-08-11T19:58:22.927" v="729" actId="1036"/>
          <ac:spMkLst>
            <pc:docMk/>
            <pc:sldMk cId="3305504386" sldId="316"/>
            <ac:spMk id="19" creationId="{44C9646D-AFBD-06FC-2EE8-07F5EDC0B09B}"/>
          </ac:spMkLst>
        </pc:spChg>
        <pc:spChg chg="add mod">
          <ac:chgData name="Dubose, Becky" userId="b9941238-81a5-4788-9992-792a139b4d52" providerId="ADAL" clId="{EEDEF8EF-5144-4A88-85BD-FD0F958641EE}" dt="2026-08-11T19:58:06.145" v="711"/>
          <ac:spMkLst>
            <pc:docMk/>
            <pc:sldMk cId="3305504386" sldId="316"/>
            <ac:spMk id="22" creationId="{3D0800D8-4AC2-1B54-99B0-F1F68B1E7D02}"/>
          </ac:spMkLst>
        </pc:spChg>
        <pc:spChg chg="add mod">
          <ac:chgData name="Dubose, Becky" userId="b9941238-81a5-4788-9992-792a139b4d52" providerId="ADAL" clId="{EEDEF8EF-5144-4A88-85BD-FD0F958641EE}" dt="2026-08-11T19:58:22.927" v="729" actId="1036"/>
          <ac:spMkLst>
            <pc:docMk/>
            <pc:sldMk cId="3305504386" sldId="316"/>
            <ac:spMk id="23" creationId="{6779AD62-2C11-427D-D2C4-53839CCCA4B4}"/>
          </ac:spMkLst>
        </pc:spChg>
        <pc:spChg chg="mod">
          <ac:chgData name="Dubose, Becky" userId="b9941238-81a5-4788-9992-792a139b4d52" providerId="ADAL" clId="{EEDEF8EF-5144-4A88-85BD-FD0F958641EE}" dt="2026-08-11T19:58:22.927" v="729" actId="1036"/>
          <ac:spMkLst>
            <pc:docMk/>
            <pc:sldMk cId="3305504386" sldId="316"/>
            <ac:spMk id="24" creationId="{7484FD20-DF44-9B58-0E3B-1D93343E6B13}"/>
          </ac:spMkLst>
        </pc:spChg>
        <pc:spChg chg="mod">
          <ac:chgData name="Dubose, Becky" userId="b9941238-81a5-4788-9992-792a139b4d52" providerId="ADAL" clId="{EEDEF8EF-5144-4A88-85BD-FD0F958641EE}" dt="2026-08-11T19:58:22.927" v="729" actId="1036"/>
          <ac:spMkLst>
            <pc:docMk/>
            <pc:sldMk cId="3305504386" sldId="316"/>
            <ac:spMk id="25" creationId="{D176DA69-2E10-2D99-6307-491EB77430F9}"/>
          </ac:spMkLst>
        </pc:spChg>
        <pc:spChg chg="mod">
          <ac:chgData name="Dubose, Becky" userId="b9941238-81a5-4788-9992-792a139b4d52" providerId="ADAL" clId="{EEDEF8EF-5144-4A88-85BD-FD0F958641EE}" dt="2026-08-11T19:58:06.145" v="711"/>
          <ac:spMkLst>
            <pc:docMk/>
            <pc:sldMk cId="3305504386" sldId="316"/>
            <ac:spMk id="27" creationId="{EC1C2142-9EFB-E663-8E3F-DFCD04A1BA6D}"/>
          </ac:spMkLst>
        </pc:spChg>
        <pc:spChg chg="mod">
          <ac:chgData name="Dubose, Becky" userId="b9941238-81a5-4788-9992-792a139b4d52" providerId="ADAL" clId="{EEDEF8EF-5144-4A88-85BD-FD0F958641EE}" dt="2026-08-11T19:58:06.145" v="711"/>
          <ac:spMkLst>
            <pc:docMk/>
            <pc:sldMk cId="3305504386" sldId="316"/>
            <ac:spMk id="28" creationId="{0CC6F967-C13A-5401-5B6F-9D6D71C44D5B}"/>
          </ac:spMkLst>
        </pc:spChg>
        <pc:spChg chg="mod">
          <ac:chgData name="Dubose, Becky" userId="b9941238-81a5-4788-9992-792a139b4d52" providerId="ADAL" clId="{EEDEF8EF-5144-4A88-85BD-FD0F958641EE}" dt="2026-08-11T19:58:06.145" v="711"/>
          <ac:spMkLst>
            <pc:docMk/>
            <pc:sldMk cId="3305504386" sldId="316"/>
            <ac:spMk id="31" creationId="{7E8ED530-4923-1660-EAC5-0D9951CC4F79}"/>
          </ac:spMkLst>
        </pc:spChg>
        <pc:grpChg chg="mod">
          <ac:chgData name="Dubose, Becky" userId="b9941238-81a5-4788-9992-792a139b4d52" providerId="ADAL" clId="{EEDEF8EF-5144-4A88-85BD-FD0F958641EE}" dt="2026-08-11T19:58:31.681" v="730" actId="1076"/>
          <ac:grpSpMkLst>
            <pc:docMk/>
            <pc:sldMk cId="3305504386" sldId="316"/>
            <ac:grpSpMk id="12" creationId="{7F32C03F-2A4D-FC36-7D30-D8F2C99DB40F}"/>
          </ac:grpSpMkLst>
        </pc:grpChg>
      </pc:sldChg>
      <pc:sldChg chg="addSp delSp modSp add mod ord">
        <pc:chgData name="Dubose, Becky" userId="b9941238-81a5-4788-9992-792a139b4d52" providerId="ADAL" clId="{EEDEF8EF-5144-4A88-85BD-FD0F958641EE}" dt="2026-08-11T20:12:30.640" v="947"/>
        <pc:sldMkLst>
          <pc:docMk/>
          <pc:sldMk cId="1347017602" sldId="317"/>
        </pc:sldMkLst>
        <pc:spChg chg="mod">
          <ac:chgData name="Dubose, Becky" userId="b9941238-81a5-4788-9992-792a139b4d52" providerId="ADAL" clId="{EEDEF8EF-5144-4A88-85BD-FD0F958641EE}" dt="2026-08-11T20:10:21.885" v="935" actId="20577"/>
          <ac:spMkLst>
            <pc:docMk/>
            <pc:sldMk cId="1347017602" sldId="317"/>
            <ac:spMk id="2" creationId="{5B496E66-0CB4-95CA-1BBF-8C569EBE0958}"/>
          </ac:spMkLst>
        </pc:spChg>
        <pc:spChg chg="mod">
          <ac:chgData name="Dubose, Becky" userId="b9941238-81a5-4788-9992-792a139b4d52" providerId="ADAL" clId="{EEDEF8EF-5144-4A88-85BD-FD0F958641EE}" dt="2026-08-11T20:10:59.609" v="939"/>
          <ac:spMkLst>
            <pc:docMk/>
            <pc:sldMk cId="1347017602" sldId="317"/>
            <ac:spMk id="17" creationId="{13E7F4CA-7073-C743-E0F3-D7E0A8CC59E1}"/>
          </ac:spMkLst>
        </pc:spChg>
        <pc:spChg chg="mod">
          <ac:chgData name="Dubose, Becky" userId="b9941238-81a5-4788-9992-792a139b4d52" providerId="ADAL" clId="{EEDEF8EF-5144-4A88-85BD-FD0F958641EE}" dt="2026-08-11T20:11:46.715" v="945"/>
          <ac:spMkLst>
            <pc:docMk/>
            <pc:sldMk cId="1347017602" sldId="317"/>
            <ac:spMk id="35" creationId="{21BCEA6C-8293-0CC6-9D25-0F1340108A33}"/>
          </ac:spMkLst>
        </pc:spChg>
        <pc:spChg chg="mod">
          <ac:chgData name="Dubose, Becky" userId="b9941238-81a5-4788-9992-792a139b4d52" providerId="ADAL" clId="{EEDEF8EF-5144-4A88-85BD-FD0F958641EE}" dt="2026-08-11T20:11:46.715" v="945"/>
          <ac:spMkLst>
            <pc:docMk/>
            <pc:sldMk cId="1347017602" sldId="317"/>
            <ac:spMk id="36" creationId="{ABCE8395-03FE-018A-6850-EABC0D0C4211}"/>
          </ac:spMkLst>
        </pc:spChg>
        <pc:spChg chg="add mod">
          <ac:chgData name="Dubose, Becky" userId="b9941238-81a5-4788-9992-792a139b4d52" providerId="ADAL" clId="{EEDEF8EF-5144-4A88-85BD-FD0F958641EE}" dt="2026-08-11T20:11:46.715" v="945"/>
          <ac:spMkLst>
            <pc:docMk/>
            <pc:sldMk cId="1347017602" sldId="317"/>
            <ac:spMk id="38" creationId="{3BCF2011-A566-4A5C-A87B-4B1E5A4BF2E7}"/>
          </ac:spMkLst>
        </pc:spChg>
        <pc:spChg chg="add mod">
          <ac:chgData name="Dubose, Becky" userId="b9941238-81a5-4788-9992-792a139b4d52" providerId="ADAL" clId="{EEDEF8EF-5144-4A88-85BD-FD0F958641EE}" dt="2026-08-11T20:11:46.715" v="945"/>
          <ac:spMkLst>
            <pc:docMk/>
            <pc:sldMk cId="1347017602" sldId="317"/>
            <ac:spMk id="39" creationId="{D4658E3A-B9AE-C4BF-CC7D-FED7D8CDE152}"/>
          </ac:spMkLst>
        </pc:spChg>
        <pc:spChg chg="add mod">
          <ac:chgData name="Dubose, Becky" userId="b9941238-81a5-4788-9992-792a139b4d52" providerId="ADAL" clId="{EEDEF8EF-5144-4A88-85BD-FD0F958641EE}" dt="2026-08-11T20:11:46.715" v="945"/>
          <ac:spMkLst>
            <pc:docMk/>
            <pc:sldMk cId="1347017602" sldId="317"/>
            <ac:spMk id="40" creationId="{838E4015-7BAC-8091-8866-EE220C6DC55B}"/>
          </ac:spMkLst>
        </pc:spChg>
        <pc:spChg chg="add mod">
          <ac:chgData name="Dubose, Becky" userId="b9941238-81a5-4788-9992-792a139b4d52" providerId="ADAL" clId="{EEDEF8EF-5144-4A88-85BD-FD0F958641EE}" dt="2026-08-11T20:11:46.715" v="945"/>
          <ac:spMkLst>
            <pc:docMk/>
            <pc:sldMk cId="1347017602" sldId="317"/>
            <ac:spMk id="41" creationId="{EF2B1190-4509-5F22-E5A6-6ACAB335E240}"/>
          </ac:spMkLst>
        </pc:spChg>
        <pc:spChg chg="add mod">
          <ac:chgData name="Dubose, Becky" userId="b9941238-81a5-4788-9992-792a139b4d52" providerId="ADAL" clId="{EEDEF8EF-5144-4A88-85BD-FD0F958641EE}" dt="2026-08-11T20:11:46.715" v="945"/>
          <ac:spMkLst>
            <pc:docMk/>
            <pc:sldMk cId="1347017602" sldId="317"/>
            <ac:spMk id="42" creationId="{86616EC2-19E3-B436-13BF-8F3CF3FAF7B4}"/>
          </ac:spMkLst>
        </pc:spChg>
        <pc:spChg chg="add mod">
          <ac:chgData name="Dubose, Becky" userId="b9941238-81a5-4788-9992-792a139b4d52" providerId="ADAL" clId="{EEDEF8EF-5144-4A88-85BD-FD0F958641EE}" dt="2026-08-11T20:11:46.715" v="945"/>
          <ac:spMkLst>
            <pc:docMk/>
            <pc:sldMk cId="1347017602" sldId="317"/>
            <ac:spMk id="43" creationId="{1BDCEFBA-3BC8-A65F-0D90-0E5AAA50A80B}"/>
          </ac:spMkLst>
        </pc:spChg>
        <pc:spChg chg="mod">
          <ac:chgData name="Dubose, Becky" userId="b9941238-81a5-4788-9992-792a139b4d52" providerId="ADAL" clId="{EEDEF8EF-5144-4A88-85BD-FD0F958641EE}" dt="2026-08-11T20:11:46.715" v="945"/>
          <ac:spMkLst>
            <pc:docMk/>
            <pc:sldMk cId="1347017602" sldId="317"/>
            <ac:spMk id="46" creationId="{DC7B98C8-6004-3B47-7224-FDDE35631579}"/>
          </ac:spMkLst>
        </pc:spChg>
        <pc:spChg chg="mod">
          <ac:chgData name="Dubose, Becky" userId="b9941238-81a5-4788-9992-792a139b4d52" providerId="ADAL" clId="{EEDEF8EF-5144-4A88-85BD-FD0F958641EE}" dt="2026-08-11T20:11:46.715" v="945"/>
          <ac:spMkLst>
            <pc:docMk/>
            <pc:sldMk cId="1347017602" sldId="317"/>
            <ac:spMk id="47" creationId="{5ED49DAC-C18B-E4C7-2813-B1263A6B4098}"/>
          </ac:spMkLst>
        </pc:spChg>
        <pc:spChg chg="add">
          <ac:chgData name="Dubose, Becky" userId="b9941238-81a5-4788-9992-792a139b4d52" providerId="ADAL" clId="{EEDEF8EF-5144-4A88-85BD-FD0F958641EE}" dt="2026-08-11T20:12:21.946" v="946" actId="22"/>
          <ac:spMkLst>
            <pc:docMk/>
            <pc:sldMk cId="1347017602" sldId="317"/>
            <ac:spMk id="52" creationId="{CD4F933B-CA82-BDA2-F751-F1CDED15AB50}"/>
          </ac:spMkLst>
        </pc:spChg>
        <pc:spChg chg="add">
          <ac:chgData name="Dubose, Becky" userId="b9941238-81a5-4788-9992-792a139b4d52" providerId="ADAL" clId="{EEDEF8EF-5144-4A88-85BD-FD0F958641EE}" dt="2026-08-11T20:12:21.946" v="946" actId="22"/>
          <ac:spMkLst>
            <pc:docMk/>
            <pc:sldMk cId="1347017602" sldId="317"/>
            <ac:spMk id="54" creationId="{A0A6A2BF-F7F0-5DB3-44F8-2FD46D1E01F2}"/>
          </ac:spMkLst>
        </pc:spChg>
        <pc:spChg chg="add">
          <ac:chgData name="Dubose, Becky" userId="b9941238-81a5-4788-9992-792a139b4d52" providerId="ADAL" clId="{EEDEF8EF-5144-4A88-85BD-FD0F958641EE}" dt="2026-08-11T20:12:21.946" v="946" actId="22"/>
          <ac:spMkLst>
            <pc:docMk/>
            <pc:sldMk cId="1347017602" sldId="317"/>
            <ac:spMk id="56" creationId="{2D59ED49-0025-574E-3C60-51CB3C4456BD}"/>
          </ac:spMkLst>
        </pc:spChg>
        <pc:spChg chg="add">
          <ac:chgData name="Dubose, Becky" userId="b9941238-81a5-4788-9992-792a139b4d52" providerId="ADAL" clId="{EEDEF8EF-5144-4A88-85BD-FD0F958641EE}" dt="2026-08-11T20:12:21.946" v="946" actId="22"/>
          <ac:spMkLst>
            <pc:docMk/>
            <pc:sldMk cId="1347017602" sldId="317"/>
            <ac:spMk id="58" creationId="{A3EB6FF6-2116-DF70-9F8B-140028779761}"/>
          </ac:spMkLst>
        </pc:spChg>
        <pc:spChg chg="mod">
          <ac:chgData name="Dubose, Becky" userId="b9941238-81a5-4788-9992-792a139b4d52" providerId="ADAL" clId="{EEDEF8EF-5144-4A88-85BD-FD0F958641EE}" dt="2026-08-11T20:12:30.640" v="947"/>
          <ac:spMkLst>
            <pc:docMk/>
            <pc:sldMk cId="1347017602" sldId="317"/>
            <ac:spMk id="62" creationId="{70D088D1-D3FC-7329-D634-4EFCB874C348}"/>
          </ac:spMkLst>
        </pc:spChg>
        <pc:spChg chg="mod">
          <ac:chgData name="Dubose, Becky" userId="b9941238-81a5-4788-9992-792a139b4d52" providerId="ADAL" clId="{EEDEF8EF-5144-4A88-85BD-FD0F958641EE}" dt="2026-08-11T20:12:30.640" v="947"/>
          <ac:spMkLst>
            <pc:docMk/>
            <pc:sldMk cId="1347017602" sldId="317"/>
            <ac:spMk id="63" creationId="{7C03524D-46A6-AAAD-AA22-84DA2D9B7566}"/>
          </ac:spMkLst>
        </pc:spChg>
        <pc:grpChg chg="add mod">
          <ac:chgData name="Dubose, Becky" userId="b9941238-81a5-4788-9992-792a139b4d52" providerId="ADAL" clId="{EEDEF8EF-5144-4A88-85BD-FD0F958641EE}" dt="2026-08-11T20:12:30.640" v="947"/>
          <ac:grpSpMkLst>
            <pc:docMk/>
            <pc:sldMk cId="1347017602" sldId="317"/>
            <ac:grpSpMk id="61" creationId="{2BD2FE36-A19E-4D28-376F-978EACF94B18}"/>
          </ac:grpSpMkLst>
        </pc:grpChg>
        <pc:picChg chg="add">
          <ac:chgData name="Dubose, Becky" userId="b9941238-81a5-4788-9992-792a139b4d52" providerId="ADAL" clId="{EEDEF8EF-5144-4A88-85BD-FD0F958641EE}" dt="2026-08-11T20:12:21.946" v="946" actId="22"/>
          <ac:picMkLst>
            <pc:docMk/>
            <pc:sldMk cId="1347017602" sldId="317"/>
            <ac:picMk id="60" creationId="{B357822E-EDEA-CFDA-89D4-08ADA1C19D96}"/>
          </ac:picMkLst>
        </pc:picChg>
      </pc:sldChg>
      <pc:sldChg chg="addSp delSp modSp add mod ord">
        <pc:chgData name="Dubose, Becky" userId="b9941238-81a5-4788-9992-792a139b4d52" providerId="ADAL" clId="{EEDEF8EF-5144-4A88-85BD-FD0F958641EE}" dt="2026-08-11T20:17:48.495" v="955" actId="478"/>
        <pc:sldMkLst>
          <pc:docMk/>
          <pc:sldMk cId="1094595750" sldId="318"/>
        </pc:sldMkLst>
        <pc:spChg chg="add mod">
          <ac:chgData name="Dubose, Becky" userId="b9941238-81a5-4788-9992-792a139b4d52" providerId="ADAL" clId="{EEDEF8EF-5144-4A88-85BD-FD0F958641EE}" dt="2026-08-11T20:17:42.741" v="954"/>
          <ac:spMkLst>
            <pc:docMk/>
            <pc:sldMk cId="1094595750" sldId="318"/>
            <ac:spMk id="6" creationId="{81041328-614D-AC11-6101-722AAA8406ED}"/>
          </ac:spMkLst>
        </pc:spChg>
        <pc:spChg chg="add mod">
          <ac:chgData name="Dubose, Becky" userId="b9941238-81a5-4788-9992-792a139b4d52" providerId="ADAL" clId="{EEDEF8EF-5144-4A88-85BD-FD0F958641EE}" dt="2026-08-11T20:17:42.741" v="954"/>
          <ac:spMkLst>
            <pc:docMk/>
            <pc:sldMk cId="1094595750" sldId="318"/>
            <ac:spMk id="8" creationId="{ABFCD767-43F4-C830-57AE-E9E15801C050}"/>
          </ac:spMkLst>
        </pc:spChg>
        <pc:spChg chg="add mod">
          <ac:chgData name="Dubose, Becky" userId="b9941238-81a5-4788-9992-792a139b4d52" providerId="ADAL" clId="{EEDEF8EF-5144-4A88-85BD-FD0F958641EE}" dt="2026-08-11T20:17:42.741" v="954"/>
          <ac:spMkLst>
            <pc:docMk/>
            <pc:sldMk cId="1094595750" sldId="318"/>
            <ac:spMk id="9" creationId="{5ECB7EB2-803C-7B52-1718-AA3BD16820B2}"/>
          </ac:spMkLst>
        </pc:spChg>
        <pc:spChg chg="mod">
          <ac:chgData name="Dubose, Becky" userId="b9941238-81a5-4788-9992-792a139b4d52" providerId="ADAL" clId="{EEDEF8EF-5144-4A88-85BD-FD0F958641EE}" dt="2026-08-11T20:17:42.741" v="954"/>
          <ac:spMkLst>
            <pc:docMk/>
            <pc:sldMk cId="1094595750" sldId="318"/>
            <ac:spMk id="11" creationId="{8B200D2E-2536-D6CE-96E9-0CCE67113C2F}"/>
          </ac:spMkLst>
        </pc:spChg>
        <pc:spChg chg="add mod">
          <ac:chgData name="Dubose, Becky" userId="b9941238-81a5-4788-9992-792a139b4d52" providerId="ADAL" clId="{EEDEF8EF-5144-4A88-85BD-FD0F958641EE}" dt="2026-08-11T20:17:42.741" v="954"/>
          <ac:spMkLst>
            <pc:docMk/>
            <pc:sldMk cId="1094595750" sldId="318"/>
            <ac:spMk id="19" creationId="{316A7766-4D41-820E-C6E3-5798EE38213D}"/>
          </ac:spMkLst>
        </pc:spChg>
        <pc:spChg chg="add mod">
          <ac:chgData name="Dubose, Becky" userId="b9941238-81a5-4788-9992-792a139b4d52" providerId="ADAL" clId="{EEDEF8EF-5144-4A88-85BD-FD0F958641EE}" dt="2026-08-11T20:17:42.741" v="954"/>
          <ac:spMkLst>
            <pc:docMk/>
            <pc:sldMk cId="1094595750" sldId="318"/>
            <ac:spMk id="22" creationId="{B7511BEA-DC83-8672-FCD5-2FFDD5C384CD}"/>
          </ac:spMkLst>
        </pc:spChg>
        <pc:spChg chg="mod">
          <ac:chgData name="Dubose, Becky" userId="b9941238-81a5-4788-9992-792a139b4d52" providerId="ADAL" clId="{EEDEF8EF-5144-4A88-85BD-FD0F958641EE}" dt="2026-08-11T20:17:42.741" v="954"/>
          <ac:spMkLst>
            <pc:docMk/>
            <pc:sldMk cId="1094595750" sldId="318"/>
            <ac:spMk id="26" creationId="{A76F640D-7D48-5B2A-D673-7AD135D18E4D}"/>
          </ac:spMkLst>
        </pc:spChg>
        <pc:spChg chg="mod">
          <ac:chgData name="Dubose, Becky" userId="b9941238-81a5-4788-9992-792a139b4d52" providerId="ADAL" clId="{EEDEF8EF-5144-4A88-85BD-FD0F958641EE}" dt="2026-08-11T20:17:42.741" v="954"/>
          <ac:spMkLst>
            <pc:docMk/>
            <pc:sldMk cId="1094595750" sldId="318"/>
            <ac:spMk id="31" creationId="{8B0520DC-85A8-43DE-95AD-45CFFA5B06E2}"/>
          </ac:spMkLst>
        </pc:spChg>
        <pc:spChg chg="add mod">
          <ac:chgData name="Dubose, Becky" userId="b9941238-81a5-4788-9992-792a139b4d52" providerId="ADAL" clId="{EEDEF8EF-5144-4A88-85BD-FD0F958641EE}" dt="2026-08-11T20:17:42.741" v="954"/>
          <ac:spMkLst>
            <pc:docMk/>
            <pc:sldMk cId="1094595750" sldId="318"/>
            <ac:spMk id="33" creationId="{8E79341C-726F-3C7D-3EDF-D65A21D18D0A}"/>
          </ac:spMkLst>
        </pc:spChg>
      </pc:sldChg>
      <pc:sldChg chg="addSp delSp modSp add mod ord">
        <pc:chgData name="Dubose, Becky" userId="b9941238-81a5-4788-9992-792a139b4d52" providerId="ADAL" clId="{EEDEF8EF-5144-4A88-85BD-FD0F958641EE}" dt="2026-08-11T20:18:27.724" v="961"/>
        <pc:sldMkLst>
          <pc:docMk/>
          <pc:sldMk cId="150931557" sldId="319"/>
        </pc:sldMkLst>
        <pc:spChg chg="add mod">
          <ac:chgData name="Dubose, Becky" userId="b9941238-81a5-4788-9992-792a139b4d52" providerId="ADAL" clId="{EEDEF8EF-5144-4A88-85BD-FD0F958641EE}" dt="2026-08-11T20:18:27.724" v="961"/>
          <ac:spMkLst>
            <pc:docMk/>
            <pc:sldMk cId="150931557" sldId="319"/>
            <ac:spMk id="3" creationId="{A3294515-4851-9969-8DB5-4519204FF3CA}"/>
          </ac:spMkLst>
        </pc:spChg>
        <pc:spChg chg="add mod">
          <ac:chgData name="Dubose, Becky" userId="b9941238-81a5-4788-9992-792a139b4d52" providerId="ADAL" clId="{EEDEF8EF-5144-4A88-85BD-FD0F958641EE}" dt="2026-08-11T20:18:27.724" v="961"/>
          <ac:spMkLst>
            <pc:docMk/>
            <pc:sldMk cId="150931557" sldId="319"/>
            <ac:spMk id="5" creationId="{67F583E2-CEF0-1D8C-5F31-4C0A069225C1}"/>
          </ac:spMkLst>
        </pc:spChg>
        <pc:spChg chg="add mod">
          <ac:chgData name="Dubose, Becky" userId="b9941238-81a5-4788-9992-792a139b4d52" providerId="ADAL" clId="{EEDEF8EF-5144-4A88-85BD-FD0F958641EE}" dt="2026-08-11T20:18:27.724" v="961"/>
          <ac:spMkLst>
            <pc:docMk/>
            <pc:sldMk cId="150931557" sldId="319"/>
            <ac:spMk id="40" creationId="{E722641D-93C2-3344-A6CF-D66E59C04A2B}"/>
          </ac:spMkLst>
        </pc:spChg>
        <pc:spChg chg="add mod">
          <ac:chgData name="Dubose, Becky" userId="b9941238-81a5-4788-9992-792a139b4d52" providerId="ADAL" clId="{EEDEF8EF-5144-4A88-85BD-FD0F958641EE}" dt="2026-08-11T20:18:27.724" v="961"/>
          <ac:spMkLst>
            <pc:docMk/>
            <pc:sldMk cId="150931557" sldId="319"/>
            <ac:spMk id="42" creationId="{DCFB05ED-16A6-2156-D349-85F24A6C31E6}"/>
          </ac:spMkLst>
        </pc:spChg>
        <pc:spChg chg="add mod">
          <ac:chgData name="Dubose, Becky" userId="b9941238-81a5-4788-9992-792a139b4d52" providerId="ADAL" clId="{EEDEF8EF-5144-4A88-85BD-FD0F958641EE}" dt="2026-08-11T20:18:27.724" v="961"/>
          <ac:spMkLst>
            <pc:docMk/>
            <pc:sldMk cId="150931557" sldId="319"/>
            <ac:spMk id="44" creationId="{F40896F0-5678-7C2A-E84B-2881251A1F97}"/>
          </ac:spMkLst>
        </pc:spChg>
        <pc:spChg chg="add mod">
          <ac:chgData name="Dubose, Becky" userId="b9941238-81a5-4788-9992-792a139b4d52" providerId="ADAL" clId="{EEDEF8EF-5144-4A88-85BD-FD0F958641EE}" dt="2026-08-11T20:18:27.724" v="961"/>
          <ac:spMkLst>
            <pc:docMk/>
            <pc:sldMk cId="150931557" sldId="319"/>
            <ac:spMk id="45" creationId="{81B4B758-9A09-EF24-B750-D67D9CF22621}"/>
          </ac:spMkLst>
        </pc:spChg>
        <pc:spChg chg="add mod">
          <ac:chgData name="Dubose, Becky" userId="b9941238-81a5-4788-9992-792a139b4d52" providerId="ADAL" clId="{EEDEF8EF-5144-4A88-85BD-FD0F958641EE}" dt="2026-08-11T20:18:27.724" v="961"/>
          <ac:spMkLst>
            <pc:docMk/>
            <pc:sldMk cId="150931557" sldId="319"/>
            <ac:spMk id="46" creationId="{293EAFFF-8753-EAC4-AAF8-CA6A92B04BFE}"/>
          </ac:spMkLst>
        </pc:spChg>
        <pc:spChg chg="mod">
          <ac:chgData name="Dubose, Becky" userId="b9941238-81a5-4788-9992-792a139b4d52" providerId="ADAL" clId="{EEDEF8EF-5144-4A88-85BD-FD0F958641EE}" dt="2026-08-11T20:18:27.724" v="961"/>
          <ac:spMkLst>
            <pc:docMk/>
            <pc:sldMk cId="150931557" sldId="319"/>
            <ac:spMk id="48" creationId="{F2975BAF-8F00-60E4-8D31-436EFE2F3D65}"/>
          </ac:spMkLst>
        </pc:spChg>
        <pc:spChg chg="mod">
          <ac:chgData name="Dubose, Becky" userId="b9941238-81a5-4788-9992-792a139b4d52" providerId="ADAL" clId="{EEDEF8EF-5144-4A88-85BD-FD0F958641EE}" dt="2026-08-11T20:18:27.724" v="961"/>
          <ac:spMkLst>
            <pc:docMk/>
            <pc:sldMk cId="150931557" sldId="319"/>
            <ac:spMk id="51" creationId="{8F06F226-ECB6-75E1-77B9-70B14618527B}"/>
          </ac:spMkLst>
        </pc:spChg>
        <pc:spChg chg="mod">
          <ac:chgData name="Dubose, Becky" userId="b9941238-81a5-4788-9992-792a139b4d52" providerId="ADAL" clId="{EEDEF8EF-5144-4A88-85BD-FD0F958641EE}" dt="2026-08-11T20:18:27.724" v="961"/>
          <ac:spMkLst>
            <pc:docMk/>
            <pc:sldMk cId="150931557" sldId="319"/>
            <ac:spMk id="54" creationId="{EA4A1124-2B4B-057E-8F6E-FCC86925777C}"/>
          </ac:spMkLst>
        </pc:spChg>
      </pc:sldChg>
      <pc:sldChg chg="addSp delSp modSp add mod ord">
        <pc:chgData name="Dubose, Becky" userId="b9941238-81a5-4788-9992-792a139b4d52" providerId="ADAL" clId="{EEDEF8EF-5144-4A88-85BD-FD0F958641EE}" dt="2026-08-11T20:20:01.689" v="1014" actId="14100"/>
        <pc:sldMkLst>
          <pc:docMk/>
          <pc:sldMk cId="3296400516" sldId="320"/>
        </pc:sldMkLst>
        <pc:spChg chg="add mod">
          <ac:chgData name="Dubose, Becky" userId="b9941238-81a5-4788-9992-792a139b4d52" providerId="ADAL" clId="{EEDEF8EF-5144-4A88-85BD-FD0F958641EE}" dt="2026-08-11T20:19:00.748" v="967"/>
          <ac:spMkLst>
            <pc:docMk/>
            <pc:sldMk cId="3296400516" sldId="320"/>
            <ac:spMk id="6" creationId="{F13EB5B3-C6CB-2F44-303D-2DCA1E7DAFB1}"/>
          </ac:spMkLst>
        </pc:spChg>
        <pc:spChg chg="mod">
          <ac:chgData name="Dubose, Becky" userId="b9941238-81a5-4788-9992-792a139b4d52" providerId="ADAL" clId="{EEDEF8EF-5144-4A88-85BD-FD0F958641EE}" dt="2026-08-11T20:19:00.748" v="967"/>
          <ac:spMkLst>
            <pc:docMk/>
            <pc:sldMk cId="3296400516" sldId="320"/>
            <ac:spMk id="10" creationId="{BBDE5A2F-5A43-2705-577F-085D9E49D7C3}"/>
          </ac:spMkLst>
        </pc:spChg>
        <pc:spChg chg="mod">
          <ac:chgData name="Dubose, Becky" userId="b9941238-81a5-4788-9992-792a139b4d52" providerId="ADAL" clId="{EEDEF8EF-5144-4A88-85BD-FD0F958641EE}" dt="2026-08-11T20:19:00.748" v="967"/>
          <ac:spMkLst>
            <pc:docMk/>
            <pc:sldMk cId="3296400516" sldId="320"/>
            <ac:spMk id="19" creationId="{EEB35ECD-E051-D36A-017C-E57F011D4BB5}"/>
          </ac:spMkLst>
        </pc:spChg>
        <pc:spChg chg="mod">
          <ac:chgData name="Dubose, Becky" userId="b9941238-81a5-4788-9992-792a139b4d52" providerId="ADAL" clId="{EEDEF8EF-5144-4A88-85BD-FD0F958641EE}" dt="2026-08-11T20:19:00.748" v="967"/>
          <ac:spMkLst>
            <pc:docMk/>
            <pc:sldMk cId="3296400516" sldId="320"/>
            <ac:spMk id="25" creationId="{F1E4D2E2-3DE7-DF7B-E3E8-96DBA2F5E588}"/>
          </ac:spMkLst>
        </pc:spChg>
        <pc:spChg chg="mod">
          <ac:chgData name="Dubose, Becky" userId="b9941238-81a5-4788-9992-792a139b4d52" providerId="ADAL" clId="{EEDEF8EF-5144-4A88-85BD-FD0F958641EE}" dt="2026-08-11T20:19:00.748" v="967"/>
          <ac:spMkLst>
            <pc:docMk/>
            <pc:sldMk cId="3296400516" sldId="320"/>
            <ac:spMk id="28" creationId="{8B0B4B2F-082A-142F-CF20-380D3C519877}"/>
          </ac:spMkLst>
        </pc:spChg>
        <pc:spChg chg="mod">
          <ac:chgData name="Dubose, Becky" userId="b9941238-81a5-4788-9992-792a139b4d52" providerId="ADAL" clId="{EEDEF8EF-5144-4A88-85BD-FD0F958641EE}" dt="2026-08-11T20:19:00.748" v="967"/>
          <ac:spMkLst>
            <pc:docMk/>
            <pc:sldMk cId="3296400516" sldId="320"/>
            <ac:spMk id="29" creationId="{1F8DD893-F814-61B0-71AA-00C7A7E3BDBA}"/>
          </ac:spMkLst>
        </pc:spChg>
        <pc:spChg chg="mod">
          <ac:chgData name="Dubose, Becky" userId="b9941238-81a5-4788-9992-792a139b4d52" providerId="ADAL" clId="{EEDEF8EF-5144-4A88-85BD-FD0F958641EE}" dt="2026-08-11T20:19:00.748" v="967"/>
          <ac:spMkLst>
            <pc:docMk/>
            <pc:sldMk cId="3296400516" sldId="320"/>
            <ac:spMk id="33" creationId="{433169FE-75D8-86BA-E14D-774A643D5094}"/>
          </ac:spMkLst>
        </pc:spChg>
        <pc:spChg chg="mod">
          <ac:chgData name="Dubose, Becky" userId="b9941238-81a5-4788-9992-792a139b4d52" providerId="ADAL" clId="{EEDEF8EF-5144-4A88-85BD-FD0F958641EE}" dt="2026-08-11T20:19:00.748" v="967"/>
          <ac:spMkLst>
            <pc:docMk/>
            <pc:sldMk cId="3296400516" sldId="320"/>
            <ac:spMk id="34" creationId="{33609435-10CA-BCE1-A476-53DAA592075C}"/>
          </ac:spMkLst>
        </pc:spChg>
        <pc:spChg chg="mod">
          <ac:chgData name="Dubose, Becky" userId="b9941238-81a5-4788-9992-792a139b4d52" providerId="ADAL" clId="{EEDEF8EF-5144-4A88-85BD-FD0F958641EE}" dt="2026-08-11T20:19:00.748" v="967"/>
          <ac:spMkLst>
            <pc:docMk/>
            <pc:sldMk cId="3296400516" sldId="320"/>
            <ac:spMk id="63" creationId="{03C4B151-2C7D-AE60-B6BF-A7A7544CAE72}"/>
          </ac:spMkLst>
        </pc:spChg>
        <pc:spChg chg="mod">
          <ac:chgData name="Dubose, Becky" userId="b9941238-81a5-4788-9992-792a139b4d52" providerId="ADAL" clId="{EEDEF8EF-5144-4A88-85BD-FD0F958641EE}" dt="2026-08-11T20:19:00.748" v="967"/>
          <ac:spMkLst>
            <pc:docMk/>
            <pc:sldMk cId="3296400516" sldId="320"/>
            <ac:spMk id="68" creationId="{10B0D9DE-B6D8-AE53-1376-8717AC9DB3D2}"/>
          </ac:spMkLst>
        </pc:spChg>
        <pc:grpChg chg="mod">
          <ac:chgData name="Dubose, Becky" userId="b9941238-81a5-4788-9992-792a139b4d52" providerId="ADAL" clId="{EEDEF8EF-5144-4A88-85BD-FD0F958641EE}" dt="2026-08-11T20:19:11.269" v="986" actId="1035"/>
          <ac:grpSpMkLst>
            <pc:docMk/>
            <pc:sldMk cId="3296400516" sldId="320"/>
            <ac:grpSpMk id="22" creationId="{1C6221EE-20EB-BD91-F45C-0C38C4074F33}"/>
          </ac:grpSpMkLst>
        </pc:grpChg>
        <pc:grpChg chg="mod">
          <ac:chgData name="Dubose, Becky" userId="b9941238-81a5-4788-9992-792a139b4d52" providerId="ADAL" clId="{EEDEF8EF-5144-4A88-85BD-FD0F958641EE}" dt="2026-08-11T20:19:11.269" v="986" actId="1035"/>
          <ac:grpSpMkLst>
            <pc:docMk/>
            <pc:sldMk cId="3296400516" sldId="320"/>
            <ac:grpSpMk id="27" creationId="{9B52FA29-DFFF-7159-D8B4-DC1AF2D249C8}"/>
          </ac:grpSpMkLst>
        </pc:grpChg>
        <pc:grpChg chg="mod">
          <ac:chgData name="Dubose, Becky" userId="b9941238-81a5-4788-9992-792a139b4d52" providerId="ADAL" clId="{EEDEF8EF-5144-4A88-85BD-FD0F958641EE}" dt="2026-08-11T20:19:11.269" v="986" actId="1035"/>
          <ac:grpSpMkLst>
            <pc:docMk/>
            <pc:sldMk cId="3296400516" sldId="320"/>
            <ac:grpSpMk id="32" creationId="{72EDB6B0-CF88-8972-90CD-E631D0B7AA50}"/>
          </ac:grpSpMkLst>
        </pc:grpChg>
        <pc:grpChg chg="mod">
          <ac:chgData name="Dubose, Becky" userId="b9941238-81a5-4788-9992-792a139b4d52" providerId="ADAL" clId="{EEDEF8EF-5144-4A88-85BD-FD0F958641EE}" dt="2026-08-11T20:19:11.269" v="986" actId="1035"/>
          <ac:grpSpMkLst>
            <pc:docMk/>
            <pc:sldMk cId="3296400516" sldId="320"/>
            <ac:grpSpMk id="60" creationId="{71B5584E-5676-8D0D-8666-5BB2831D0F14}"/>
          </ac:grpSpMkLst>
        </pc:grpChg>
        <pc:grpChg chg="mod">
          <ac:chgData name="Dubose, Becky" userId="b9941238-81a5-4788-9992-792a139b4d52" providerId="ADAL" clId="{EEDEF8EF-5144-4A88-85BD-FD0F958641EE}" dt="2026-08-11T20:19:11.269" v="986" actId="1035"/>
          <ac:grpSpMkLst>
            <pc:docMk/>
            <pc:sldMk cId="3296400516" sldId="320"/>
            <ac:grpSpMk id="65" creationId="{A65C006E-7B34-7B9F-2821-1B07D00D32CD}"/>
          </ac:grpSpMkLst>
        </pc:grpChg>
        <pc:picChg chg="mod">
          <ac:chgData name="Dubose, Becky" userId="b9941238-81a5-4788-9992-792a139b4d52" providerId="ADAL" clId="{EEDEF8EF-5144-4A88-85BD-FD0F958641EE}" dt="2026-08-11T20:20:01.689" v="1014" actId="14100"/>
          <ac:picMkLst>
            <pc:docMk/>
            <pc:sldMk cId="3296400516" sldId="320"/>
            <ac:picMk id="70" creationId="{3A47DB41-625F-01FE-3BA8-D18A77D15DB4}"/>
          </ac:picMkLst>
        </pc:picChg>
      </pc:sldChg>
      <pc:sldChg chg="addSp delSp modSp add mod ord">
        <pc:chgData name="Dubose, Becky" userId="b9941238-81a5-4788-9992-792a139b4d52" providerId="ADAL" clId="{EEDEF8EF-5144-4A88-85BD-FD0F958641EE}" dt="2026-08-11T20:19:46.585" v="1012" actId="1076"/>
        <pc:sldMkLst>
          <pc:docMk/>
          <pc:sldMk cId="1698752731" sldId="321"/>
        </pc:sldMkLst>
        <pc:spChg chg="add mod">
          <ac:chgData name="Dubose, Becky" userId="b9941238-81a5-4788-9992-792a139b4d52" providerId="ADAL" clId="{EEDEF8EF-5144-4A88-85BD-FD0F958641EE}" dt="2026-08-11T20:19:31.535" v="992"/>
          <ac:spMkLst>
            <pc:docMk/>
            <pc:sldMk cId="1698752731" sldId="321"/>
            <ac:spMk id="36" creationId="{27AC848B-F4FA-1382-7A6E-9C2712974261}"/>
          </ac:spMkLst>
        </pc:spChg>
        <pc:spChg chg="add mod">
          <ac:chgData name="Dubose, Becky" userId="b9941238-81a5-4788-9992-792a139b4d52" providerId="ADAL" clId="{EEDEF8EF-5144-4A88-85BD-FD0F958641EE}" dt="2026-08-11T20:19:31.535" v="992"/>
          <ac:spMkLst>
            <pc:docMk/>
            <pc:sldMk cId="1698752731" sldId="321"/>
            <ac:spMk id="37" creationId="{04C2BCEF-3CAE-146B-2017-61CA47738D6C}"/>
          </ac:spMkLst>
        </pc:spChg>
        <pc:spChg chg="add mod">
          <ac:chgData name="Dubose, Becky" userId="b9941238-81a5-4788-9992-792a139b4d52" providerId="ADAL" clId="{EEDEF8EF-5144-4A88-85BD-FD0F958641EE}" dt="2026-08-11T20:19:31.535" v="992"/>
          <ac:spMkLst>
            <pc:docMk/>
            <pc:sldMk cId="1698752731" sldId="321"/>
            <ac:spMk id="40" creationId="{DAD338A0-39E7-328C-8A3C-6430C0FAAB80}"/>
          </ac:spMkLst>
        </pc:spChg>
        <pc:spChg chg="mod">
          <ac:chgData name="Dubose, Becky" userId="b9941238-81a5-4788-9992-792a139b4d52" providerId="ADAL" clId="{EEDEF8EF-5144-4A88-85BD-FD0F958641EE}" dt="2026-08-11T20:19:31.535" v="992"/>
          <ac:spMkLst>
            <pc:docMk/>
            <pc:sldMk cId="1698752731" sldId="321"/>
            <ac:spMk id="42" creationId="{E28D5AC7-E1D6-8EF2-D591-7D4D6D3B6239}"/>
          </ac:spMkLst>
        </pc:spChg>
        <pc:spChg chg="mod">
          <ac:chgData name="Dubose, Becky" userId="b9941238-81a5-4788-9992-792a139b4d52" providerId="ADAL" clId="{EEDEF8EF-5144-4A88-85BD-FD0F958641EE}" dt="2026-08-11T20:19:31.535" v="992"/>
          <ac:spMkLst>
            <pc:docMk/>
            <pc:sldMk cId="1698752731" sldId="321"/>
            <ac:spMk id="51" creationId="{87C192B3-4CB4-173A-BA0F-695C4ADECD4F}"/>
          </ac:spMkLst>
        </pc:spChg>
        <pc:spChg chg="mod">
          <ac:chgData name="Dubose, Becky" userId="b9941238-81a5-4788-9992-792a139b4d52" providerId="ADAL" clId="{EEDEF8EF-5144-4A88-85BD-FD0F958641EE}" dt="2026-08-11T20:19:31.535" v="992"/>
          <ac:spMkLst>
            <pc:docMk/>
            <pc:sldMk cId="1698752731" sldId="321"/>
            <ac:spMk id="54" creationId="{6A5BAB61-F6E4-AED4-054F-C9BBD05A15A4}"/>
          </ac:spMkLst>
        </pc:spChg>
        <pc:spChg chg="mod">
          <ac:chgData name="Dubose, Becky" userId="b9941238-81a5-4788-9992-792a139b4d52" providerId="ADAL" clId="{EEDEF8EF-5144-4A88-85BD-FD0F958641EE}" dt="2026-08-11T20:19:31.535" v="992"/>
          <ac:spMkLst>
            <pc:docMk/>
            <pc:sldMk cId="1698752731" sldId="321"/>
            <ac:spMk id="56" creationId="{6CC28E07-E86A-D779-8510-FFA0E4CDF3C2}"/>
          </ac:spMkLst>
        </pc:spChg>
        <pc:spChg chg="mod">
          <ac:chgData name="Dubose, Becky" userId="b9941238-81a5-4788-9992-792a139b4d52" providerId="ADAL" clId="{EEDEF8EF-5144-4A88-85BD-FD0F958641EE}" dt="2026-08-11T20:19:31.535" v="992"/>
          <ac:spMkLst>
            <pc:docMk/>
            <pc:sldMk cId="1698752731" sldId="321"/>
            <ac:spMk id="76" creationId="{ACF778EB-783F-7D8C-4786-500FE799C023}"/>
          </ac:spMkLst>
        </pc:spChg>
        <pc:spChg chg="mod">
          <ac:chgData name="Dubose, Becky" userId="b9941238-81a5-4788-9992-792a139b4d52" providerId="ADAL" clId="{EEDEF8EF-5144-4A88-85BD-FD0F958641EE}" dt="2026-08-11T20:19:31.535" v="992"/>
          <ac:spMkLst>
            <pc:docMk/>
            <pc:sldMk cId="1698752731" sldId="321"/>
            <ac:spMk id="79" creationId="{CE75EB60-190D-727F-82FB-52275A4E7DE7}"/>
          </ac:spMkLst>
        </pc:spChg>
        <pc:spChg chg="mod">
          <ac:chgData name="Dubose, Becky" userId="b9941238-81a5-4788-9992-792a139b4d52" providerId="ADAL" clId="{EEDEF8EF-5144-4A88-85BD-FD0F958641EE}" dt="2026-08-11T20:19:31.535" v="992"/>
          <ac:spMkLst>
            <pc:docMk/>
            <pc:sldMk cId="1698752731" sldId="321"/>
            <ac:spMk id="82" creationId="{E439CF23-F0F1-D0F1-E125-CBED15098AB4}"/>
          </ac:spMkLst>
        </pc:spChg>
        <pc:grpChg chg="mod">
          <ac:chgData name="Dubose, Becky" userId="b9941238-81a5-4788-9992-792a139b4d52" providerId="ADAL" clId="{EEDEF8EF-5144-4A88-85BD-FD0F958641EE}" dt="2026-08-11T20:19:41.277" v="1011" actId="1035"/>
          <ac:grpSpMkLst>
            <pc:docMk/>
            <pc:sldMk cId="1698752731" sldId="321"/>
            <ac:grpSpMk id="45" creationId="{377CF98C-4CEA-7FBF-9B49-5E205F934F88}"/>
          </ac:grpSpMkLst>
        </pc:grpChg>
        <pc:grpChg chg="mod">
          <ac:chgData name="Dubose, Becky" userId="b9941238-81a5-4788-9992-792a139b4d52" providerId="ADAL" clId="{EEDEF8EF-5144-4A88-85BD-FD0F958641EE}" dt="2026-08-11T20:19:41.277" v="1011" actId="1035"/>
          <ac:grpSpMkLst>
            <pc:docMk/>
            <pc:sldMk cId="1698752731" sldId="321"/>
            <ac:grpSpMk id="50" creationId="{ECF6D40D-0411-E926-63AA-824EF2906908}"/>
          </ac:grpSpMkLst>
        </pc:grpChg>
        <pc:grpChg chg="mod">
          <ac:chgData name="Dubose, Becky" userId="b9941238-81a5-4788-9992-792a139b4d52" providerId="ADAL" clId="{EEDEF8EF-5144-4A88-85BD-FD0F958641EE}" dt="2026-08-11T20:19:41.277" v="1011" actId="1035"/>
          <ac:grpSpMkLst>
            <pc:docMk/>
            <pc:sldMk cId="1698752731" sldId="321"/>
            <ac:grpSpMk id="55" creationId="{0CAB6EF4-A2FA-33D3-3F9A-B152595D8F19}"/>
          </ac:grpSpMkLst>
        </pc:grpChg>
        <pc:grpChg chg="mod">
          <ac:chgData name="Dubose, Becky" userId="b9941238-81a5-4788-9992-792a139b4d52" providerId="ADAL" clId="{EEDEF8EF-5144-4A88-85BD-FD0F958641EE}" dt="2026-08-11T20:19:41.277" v="1011" actId="1035"/>
          <ac:grpSpMkLst>
            <pc:docMk/>
            <pc:sldMk cId="1698752731" sldId="321"/>
            <ac:grpSpMk id="73" creationId="{454114B7-936A-CF2C-28DF-8E44962AF64E}"/>
          </ac:grpSpMkLst>
        </pc:grpChg>
        <pc:grpChg chg="mod">
          <ac:chgData name="Dubose, Becky" userId="b9941238-81a5-4788-9992-792a139b4d52" providerId="ADAL" clId="{EEDEF8EF-5144-4A88-85BD-FD0F958641EE}" dt="2026-08-11T20:19:41.277" v="1011" actId="1035"/>
          <ac:grpSpMkLst>
            <pc:docMk/>
            <pc:sldMk cId="1698752731" sldId="321"/>
            <ac:grpSpMk id="78" creationId="{A200B7D3-74AC-29F1-77C7-2CEB8EF71C86}"/>
          </ac:grpSpMkLst>
        </pc:grpChg>
        <pc:picChg chg="mod">
          <ac:chgData name="Dubose, Becky" userId="b9941238-81a5-4788-9992-792a139b4d52" providerId="ADAL" clId="{EEDEF8EF-5144-4A88-85BD-FD0F958641EE}" dt="2026-08-11T20:19:46.585" v="1012" actId="1076"/>
          <ac:picMkLst>
            <pc:docMk/>
            <pc:sldMk cId="1698752731" sldId="321"/>
            <ac:picMk id="83" creationId="{FFF257E5-9622-135F-2CFB-3F4F9FF438D8}"/>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131_43EC7584.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_13B_B732AEC8.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_133_3CB68BCB.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44881538603685"/>
          <c:y val="5.888840583792037E-2"/>
          <c:w val="0.70824809517113319"/>
          <c:h val="0.92557619165405047"/>
        </c:manualLayout>
      </c:layout>
      <c:doughnutChart>
        <c:varyColors val="1"/>
        <c:ser>
          <c:idx val="0"/>
          <c:order val="0"/>
          <c:tx>
            <c:strRef>
              <c:f>国内!$D$4</c:f>
              <c:strCache>
                <c:ptCount val="1"/>
                <c:pt idx="0">
                  <c:v>当期実績</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8E6-42F8-B33A-E1E3AD5B7F0D}"/>
              </c:ext>
            </c:extLst>
          </c:dPt>
          <c:dPt>
            <c:idx val="1"/>
            <c:bubble3D val="0"/>
            <c:spPr>
              <a:solidFill>
                <a:srgbClr val="6ECFCF"/>
              </a:solidFill>
              <a:ln w="19050">
                <a:solidFill>
                  <a:schemeClr val="lt1"/>
                </a:solidFill>
              </a:ln>
              <a:effectLst/>
            </c:spPr>
            <c:extLst>
              <c:ext xmlns:c16="http://schemas.microsoft.com/office/drawing/2014/chart" uri="{C3380CC4-5D6E-409C-BE32-E72D297353CC}">
                <c16:uniqueId val="{00000003-28E6-42F8-B33A-E1E3AD5B7F0D}"/>
              </c:ext>
            </c:extLst>
          </c:dPt>
          <c:dPt>
            <c:idx val="2"/>
            <c:bubble3D val="0"/>
            <c:spPr>
              <a:solidFill>
                <a:srgbClr val="05508C"/>
              </a:solidFill>
              <a:ln w="19050">
                <a:solidFill>
                  <a:schemeClr val="lt1"/>
                </a:solidFill>
              </a:ln>
              <a:effectLst/>
            </c:spPr>
            <c:extLst>
              <c:ext xmlns:c16="http://schemas.microsoft.com/office/drawing/2014/chart" uri="{C3380CC4-5D6E-409C-BE32-E72D297353CC}">
                <c16:uniqueId val="{00000005-28E6-42F8-B33A-E1E3AD5B7F0D}"/>
              </c:ext>
            </c:extLst>
          </c:dPt>
          <c:dPt>
            <c:idx val="3"/>
            <c:bubble3D val="0"/>
            <c:spPr>
              <a:solidFill>
                <a:srgbClr val="862633"/>
              </a:solidFill>
              <a:ln w="19050">
                <a:solidFill>
                  <a:schemeClr val="lt1"/>
                </a:solidFill>
              </a:ln>
              <a:effectLst/>
            </c:spPr>
            <c:extLst>
              <c:ext xmlns:c16="http://schemas.microsoft.com/office/drawing/2014/chart" uri="{C3380CC4-5D6E-409C-BE32-E72D297353CC}">
                <c16:uniqueId val="{00000007-28E6-42F8-B33A-E1E3AD5B7F0D}"/>
              </c:ext>
            </c:extLst>
          </c:dPt>
          <c:dPt>
            <c:idx val="4"/>
            <c:bubble3D val="0"/>
            <c:spPr>
              <a:solidFill>
                <a:srgbClr val="C8102E"/>
              </a:solidFill>
              <a:ln w="19050">
                <a:solidFill>
                  <a:schemeClr val="lt1"/>
                </a:solidFill>
              </a:ln>
              <a:effectLst/>
            </c:spPr>
            <c:extLst>
              <c:ext xmlns:c16="http://schemas.microsoft.com/office/drawing/2014/chart" uri="{C3380CC4-5D6E-409C-BE32-E72D297353CC}">
                <c16:uniqueId val="{00000009-28E6-42F8-B33A-E1E3AD5B7F0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8E6-42F8-B33A-E1E3AD5B7F0D}"/>
              </c:ext>
            </c:extLst>
          </c:dPt>
          <c:dPt>
            <c:idx val="6"/>
            <c:bubble3D val="0"/>
            <c:spPr>
              <a:solidFill>
                <a:srgbClr val="FF5A3C"/>
              </a:solidFill>
              <a:ln w="19050">
                <a:solidFill>
                  <a:schemeClr val="lt1"/>
                </a:solidFill>
              </a:ln>
              <a:effectLst/>
            </c:spPr>
            <c:extLst>
              <c:ext xmlns:c16="http://schemas.microsoft.com/office/drawing/2014/chart" uri="{C3380CC4-5D6E-409C-BE32-E72D297353CC}">
                <c16:uniqueId val="{0000000D-28E6-42F8-B33A-E1E3AD5B7F0D}"/>
              </c:ext>
            </c:extLst>
          </c:dPt>
          <c:dPt>
            <c:idx val="7"/>
            <c:bubble3D val="0"/>
            <c:spPr>
              <a:solidFill>
                <a:srgbClr val="FFD43B"/>
              </a:solidFill>
              <a:ln w="19050">
                <a:solidFill>
                  <a:schemeClr val="lt1"/>
                </a:solidFill>
              </a:ln>
              <a:effectLst/>
            </c:spPr>
            <c:extLst>
              <c:ext xmlns:c16="http://schemas.microsoft.com/office/drawing/2014/chart" uri="{C3380CC4-5D6E-409C-BE32-E72D297353CC}">
                <c16:uniqueId val="{0000000F-28E6-42F8-B33A-E1E3AD5B7F0D}"/>
              </c:ext>
            </c:extLst>
          </c:dPt>
          <c:dLbls>
            <c:delete val="1"/>
          </c:dLbls>
          <c:cat>
            <c:strRef>
              <c:f>国内!$C$5:$C$12</c:f>
              <c:strCache>
                <c:ptCount val="8"/>
                <c:pt idx="0">
                  <c:v>Japan</c:v>
                </c:pt>
                <c:pt idx="1">
                  <c:v>Ice
Machines</c:v>
                </c:pt>
                <c:pt idx="2">
                  <c:v>Refrigerators</c:v>
                </c:pt>
                <c:pt idx="3">
                  <c:v>Dishwashers</c:v>
                </c:pt>
                <c:pt idx="4">
                  <c:v>Dispensers</c:v>
                </c:pt>
                <c:pt idx="5">
                  <c:v>Others</c:v>
                </c:pt>
                <c:pt idx="6">
                  <c:v>Maintenance
and Repair</c:v>
                </c:pt>
                <c:pt idx="7">
                  <c:v>Non Hoshizaki
Products</c:v>
                </c:pt>
              </c:strCache>
            </c:strRef>
          </c:cat>
          <c:val>
            <c:numRef>
              <c:f>国内!$D$5:$D$12</c:f>
              <c:numCache>
                <c:formatCode>0.0%</c:formatCode>
                <c:ptCount val="8"/>
                <c:pt idx="0" formatCode="General">
                  <c:v>0</c:v>
                </c:pt>
                <c:pt idx="1">
                  <c:v>0.16700000000000001</c:v>
                </c:pt>
                <c:pt idx="2">
                  <c:v>0.27500000000000002</c:v>
                </c:pt>
                <c:pt idx="3">
                  <c:v>6.7000000000000004E-2</c:v>
                </c:pt>
                <c:pt idx="4">
                  <c:v>7.0000000000000007E-2</c:v>
                </c:pt>
                <c:pt idx="5">
                  <c:v>0.108</c:v>
                </c:pt>
                <c:pt idx="6">
                  <c:v>0.184</c:v>
                </c:pt>
                <c:pt idx="7">
                  <c:v>0.129</c:v>
                </c:pt>
              </c:numCache>
            </c:numRef>
          </c:val>
          <c:extLst>
            <c:ext xmlns:c16="http://schemas.microsoft.com/office/drawing/2014/chart" uri="{C3380CC4-5D6E-409C-BE32-E72D297353CC}">
              <c16:uniqueId val="{00000010-28E6-42F8-B33A-E1E3AD5B7F0D}"/>
            </c:ext>
          </c:extLst>
        </c:ser>
        <c:dLbls>
          <c:showLegendKey val="0"/>
          <c:showVal val="1"/>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952E-4D59-A0F7-1352A964B7CD}"/>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952E-4D59-A0F7-1352A964B7CD}"/>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952E-4D59-A0F7-1352A964B7CD}"/>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952E-4D59-A0F7-1352A964B7CD}"/>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952E-4D59-A0F7-1352A964B7CD}"/>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952E-4D59-A0F7-1352A964B7CD}"/>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486534967152774"/>
          <c:y val="0.11602035360306344"/>
          <c:w val="0.72980924475060494"/>
          <c:h val="0.76979126790965158"/>
        </c:manualLayout>
      </c:layout>
      <c:doughnutChart>
        <c:varyColors val="1"/>
        <c:ser>
          <c:idx val="0"/>
          <c:order val="0"/>
          <c:tx>
            <c:strRef>
              <c:f>Sheet1!$B$1</c:f>
              <c:strCache>
                <c:ptCount val="1"/>
                <c:pt idx="0">
                  <c:v>Lancer Sales by Geography</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3DCA-4D9C-994C-A3644B8E7A2E}"/>
              </c:ext>
            </c:extLst>
          </c:dPt>
          <c:dPt>
            <c:idx val="1"/>
            <c:bubble3D val="0"/>
            <c:spPr>
              <a:solidFill>
                <a:srgbClr val="343434"/>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3DCA-4D9C-994C-A3644B8E7A2E}"/>
              </c:ext>
            </c:extLst>
          </c:dPt>
          <c:dPt>
            <c:idx val="2"/>
            <c:bubble3D val="0"/>
            <c:spPr>
              <a:solidFill>
                <a:srgbClr val="6ECFCF"/>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3DCA-4D9C-994C-A3644B8E7A2E}"/>
              </c:ext>
            </c:extLst>
          </c:dPt>
          <c:dPt>
            <c:idx val="3"/>
            <c:bubble3D val="0"/>
            <c:spPr>
              <a:solidFill>
                <a:srgbClr val="00B050"/>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3DCA-4D9C-994C-A3644B8E7A2E}"/>
              </c:ext>
            </c:extLst>
          </c:dPt>
          <c:dPt>
            <c:idx val="4"/>
            <c:bubble3D val="0"/>
            <c:spPr>
              <a:solidFill>
                <a:srgbClr val="FF5A3C"/>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9-3DCA-4D9C-994C-A3644B8E7A2E}"/>
              </c:ext>
            </c:extLst>
          </c:dPt>
          <c:dLbls>
            <c:delete val="1"/>
          </c:dLbls>
          <c:cat>
            <c:strRef>
              <c:f>Sheet1!$A$2:$A$6</c:f>
              <c:strCache>
                <c:ptCount val="5"/>
                <c:pt idx="0">
                  <c:v>USA</c:v>
                </c:pt>
                <c:pt idx="1">
                  <c:v>ANZ</c:v>
                </c:pt>
                <c:pt idx="2">
                  <c:v>EUR</c:v>
                </c:pt>
                <c:pt idx="3">
                  <c:v>MX &amp; LATAM</c:v>
                </c:pt>
                <c:pt idx="4">
                  <c:v>CHN APAC</c:v>
                </c:pt>
              </c:strCache>
            </c:strRef>
          </c:cat>
          <c:val>
            <c:numRef>
              <c:f>Sheet1!$B$2:$B$6</c:f>
              <c:numCache>
                <c:formatCode>0%</c:formatCode>
                <c:ptCount val="5"/>
                <c:pt idx="0">
                  <c:v>0.66</c:v>
                </c:pt>
                <c:pt idx="1">
                  <c:v>0.12</c:v>
                </c:pt>
                <c:pt idx="2">
                  <c:v>0.14000000000000001</c:v>
                </c:pt>
                <c:pt idx="3">
                  <c:v>0.05</c:v>
                </c:pt>
                <c:pt idx="4">
                  <c:v>0.03</c:v>
                </c:pt>
              </c:numCache>
            </c:numRef>
          </c:val>
          <c:extLst>
            <c:ext xmlns:c16="http://schemas.microsoft.com/office/drawing/2014/chart" uri="{C3380CC4-5D6E-409C-BE32-E72D297353CC}">
              <c16:uniqueId val="{0000000A-3DCA-4D9C-994C-A3644B8E7A2E}"/>
            </c:ext>
          </c:extLst>
        </c:ser>
        <c:dLbls>
          <c:showLegendKey val="0"/>
          <c:showVal val="0"/>
          <c:showCatName val="0"/>
          <c:showSerName val="0"/>
          <c:showPercent val="1"/>
          <c:showBubbleSize val="0"/>
          <c:showLeaderLines val="1"/>
        </c:dLbls>
        <c:firstSliceAng val="0"/>
        <c:holeSize val="51"/>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C82B55-419F-972E-562C-8B6724F7C0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D8DD751-ACDE-108D-9388-A6DFCEAB4E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90BDBC-96DA-40F3-B43E-50621FD78EB0}" type="datetimeFigureOut">
              <a:rPr lang="en-US" smtClean="0"/>
              <a:t>8/25/2026</a:t>
            </a:fld>
            <a:endParaRPr lang="en-US"/>
          </a:p>
        </p:txBody>
      </p:sp>
      <p:sp>
        <p:nvSpPr>
          <p:cNvPr id="4" name="Footer Placeholder 3">
            <a:extLst>
              <a:ext uri="{FF2B5EF4-FFF2-40B4-BE49-F238E27FC236}">
                <a16:creationId xmlns:a16="http://schemas.microsoft.com/office/drawing/2014/main" id="{5B370F2C-6B12-FC6E-DD53-CFD6A0820B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8CF53-1E88-A24D-F236-753B8F7D02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1CDC39-9D35-429D-9418-9BD61D4F387A}" type="slidenum">
              <a:rPr lang="en-US" smtClean="0"/>
              <a:t>‹#›</a:t>
            </a:fld>
            <a:endParaRPr lang="en-US"/>
          </a:p>
        </p:txBody>
      </p:sp>
    </p:spTree>
    <p:extLst>
      <p:ext uri="{BB962C8B-B14F-4D97-AF65-F5344CB8AC3E}">
        <p14:creationId xmlns:p14="http://schemas.microsoft.com/office/powerpoint/2010/main" val="2841023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FACDB0-478B-4066-AD98-FA3642F6A80E}"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C7462-C6D5-4872-A6BA-C53F56B4D797}" type="slidenum">
              <a:rPr lang="en-US" smtClean="0"/>
              <a:t>‹#›</a:t>
            </a:fld>
            <a:endParaRPr lang="en-US"/>
          </a:p>
        </p:txBody>
      </p:sp>
    </p:spTree>
    <p:extLst>
      <p:ext uri="{BB962C8B-B14F-4D97-AF65-F5344CB8AC3E}">
        <p14:creationId xmlns:p14="http://schemas.microsoft.com/office/powerpoint/2010/main" val="33014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5</a:t>
            </a:fld>
            <a:endParaRPr lang="en-US"/>
          </a:p>
        </p:txBody>
      </p:sp>
    </p:spTree>
    <p:extLst>
      <p:ext uri="{BB962C8B-B14F-4D97-AF65-F5344CB8AC3E}">
        <p14:creationId xmlns:p14="http://schemas.microsoft.com/office/powerpoint/2010/main" val="8700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8</a:t>
            </a:fld>
            <a:endParaRPr lang="en-US"/>
          </a:p>
        </p:txBody>
      </p:sp>
    </p:spTree>
    <p:extLst>
      <p:ext uri="{BB962C8B-B14F-4D97-AF65-F5344CB8AC3E}">
        <p14:creationId xmlns:p14="http://schemas.microsoft.com/office/powerpoint/2010/main" val="1926856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E7C7462-C6D5-4872-A6BA-C53F56B4D797}" type="slidenum">
              <a:rPr lang="en-US" smtClean="0"/>
              <a:t>10</a:t>
            </a:fld>
            <a:endParaRPr lang="en-US"/>
          </a:p>
        </p:txBody>
      </p:sp>
    </p:spTree>
    <p:extLst>
      <p:ext uri="{BB962C8B-B14F-4D97-AF65-F5344CB8AC3E}">
        <p14:creationId xmlns:p14="http://schemas.microsoft.com/office/powerpoint/2010/main" val="2223782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9EC7D-B6B6-15C7-E8ED-9F815C89D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63F3A-404E-3547-4418-0C950AEA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E4EE8-98F7-A045-F509-2C747C565A7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41C580-99AB-6140-B4C3-5933CD821397}"/>
              </a:ext>
            </a:extLst>
          </p:cNvPr>
          <p:cNvSpPr>
            <a:spLocks noGrp="1"/>
          </p:cNvSpPr>
          <p:nvPr>
            <p:ph type="sldNum" sz="quarter" idx="5"/>
          </p:nvPr>
        </p:nvSpPr>
        <p:spPr/>
        <p:txBody>
          <a:bodyPr/>
          <a:lstStyle/>
          <a:p>
            <a:fld id="{4E7C7462-C6D5-4872-A6BA-C53F56B4D797}" type="slidenum">
              <a:rPr lang="en-US" smtClean="0"/>
              <a:t>11</a:t>
            </a:fld>
            <a:endParaRPr lang="en-US"/>
          </a:p>
        </p:txBody>
      </p:sp>
    </p:spTree>
    <p:extLst>
      <p:ext uri="{BB962C8B-B14F-4D97-AF65-F5344CB8AC3E}">
        <p14:creationId xmlns:p14="http://schemas.microsoft.com/office/powerpoint/2010/main" val="3952719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42CB-B446-0A88-D67F-0B4FC590B3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7C028-19EA-6272-FD97-A2945F672C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3DB72-B5EE-DF39-515A-62D42312A4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160974-6A5E-97D6-F27D-A0371A17DB1B}"/>
              </a:ext>
            </a:extLst>
          </p:cNvPr>
          <p:cNvSpPr>
            <a:spLocks noGrp="1"/>
          </p:cNvSpPr>
          <p:nvPr>
            <p:ph type="sldNum" sz="quarter" idx="5"/>
          </p:nvPr>
        </p:nvSpPr>
        <p:spPr/>
        <p:txBody>
          <a:bodyPr/>
          <a:lstStyle/>
          <a:p>
            <a:fld id="{4E7C7462-C6D5-4872-A6BA-C53F56B4D797}" type="slidenum">
              <a:rPr lang="en-US" smtClean="0"/>
              <a:t>12</a:t>
            </a:fld>
            <a:endParaRPr lang="en-US"/>
          </a:p>
        </p:txBody>
      </p:sp>
    </p:spTree>
    <p:extLst>
      <p:ext uri="{BB962C8B-B14F-4D97-AF65-F5344CB8AC3E}">
        <p14:creationId xmlns:p14="http://schemas.microsoft.com/office/powerpoint/2010/main" val="2911130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4F869-C87E-4D44-A3C5-424D03D408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5B09AF-D87E-3B8E-F948-8F403A95C7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8BBC83-F1FB-D5A0-0CD4-F0D88BFA620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5827318-6EEE-DEE0-1025-0EB0EB5A95DF}"/>
              </a:ext>
            </a:extLst>
          </p:cNvPr>
          <p:cNvSpPr>
            <a:spLocks noGrp="1"/>
          </p:cNvSpPr>
          <p:nvPr>
            <p:ph type="sldNum" sz="quarter" idx="5"/>
          </p:nvPr>
        </p:nvSpPr>
        <p:spPr/>
        <p:txBody>
          <a:bodyPr/>
          <a:lstStyle/>
          <a:p>
            <a:fld id="{4E7C7462-C6D5-4872-A6BA-C53F56B4D797}" type="slidenum">
              <a:rPr lang="en-US" smtClean="0"/>
              <a:t>13</a:t>
            </a:fld>
            <a:endParaRPr lang="en-US"/>
          </a:p>
        </p:txBody>
      </p:sp>
    </p:spTree>
    <p:extLst>
      <p:ext uri="{BB962C8B-B14F-4D97-AF65-F5344CB8AC3E}">
        <p14:creationId xmlns:p14="http://schemas.microsoft.com/office/powerpoint/2010/main" val="2950141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FC261-3918-48A8-96DD-0AEC5AB07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4753A-6B8E-E534-31C5-523C2D8BD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AA598-7D93-63D8-20C3-6BCD990F35E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9D26639-FF35-A8A8-02BA-A35B10BED040}"/>
              </a:ext>
            </a:extLst>
          </p:cNvPr>
          <p:cNvSpPr>
            <a:spLocks noGrp="1"/>
          </p:cNvSpPr>
          <p:nvPr>
            <p:ph type="sldNum" sz="quarter" idx="5"/>
          </p:nvPr>
        </p:nvSpPr>
        <p:spPr/>
        <p:txBody>
          <a:bodyPr/>
          <a:lstStyle/>
          <a:p>
            <a:fld id="{4E7C7462-C6D5-4872-A6BA-C53F56B4D797}" type="slidenum">
              <a:rPr lang="en-US" smtClean="0"/>
              <a:t>14</a:t>
            </a:fld>
            <a:endParaRPr lang="en-US"/>
          </a:p>
        </p:txBody>
      </p:sp>
    </p:spTree>
    <p:extLst>
      <p:ext uri="{BB962C8B-B14F-4D97-AF65-F5344CB8AC3E}">
        <p14:creationId xmlns:p14="http://schemas.microsoft.com/office/powerpoint/2010/main" val="1660468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2BFD7-4790-DB59-FE56-7164DD654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B5ABF-EEA2-F467-FB1E-3BAE67971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4049A9-01BD-8C2B-03F3-D12B676A6E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7CBC41-76EB-B6A3-02D8-3A70BE079324}"/>
              </a:ext>
            </a:extLst>
          </p:cNvPr>
          <p:cNvSpPr>
            <a:spLocks noGrp="1"/>
          </p:cNvSpPr>
          <p:nvPr>
            <p:ph type="sldNum" sz="quarter" idx="5"/>
          </p:nvPr>
        </p:nvSpPr>
        <p:spPr/>
        <p:txBody>
          <a:bodyPr/>
          <a:lstStyle/>
          <a:p>
            <a:fld id="{4E7C7462-C6D5-4872-A6BA-C53F56B4D797}" type="slidenum">
              <a:rPr lang="en-US" smtClean="0"/>
              <a:t>15</a:t>
            </a:fld>
            <a:endParaRPr lang="en-US"/>
          </a:p>
        </p:txBody>
      </p:sp>
    </p:spTree>
    <p:extLst>
      <p:ext uri="{BB962C8B-B14F-4D97-AF65-F5344CB8AC3E}">
        <p14:creationId xmlns:p14="http://schemas.microsoft.com/office/powerpoint/2010/main" val="138102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Master" Target="../slideMasters/slideMaster1.xml"/><Relationship Id="rId4" Type="http://schemas.openxmlformats.org/officeDocument/2006/relationships/image" Target="../media/image14.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931C4C-6B96-AB67-99BA-A10021E5465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rgbClr val="343434"/>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rgbClr val="3434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tx1">
                    <a:lumMod val="85000"/>
                    <a:lumOff val="15000"/>
                  </a:schemeClr>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tx1">
                  <a:lumMod val="85000"/>
                  <a:lumOff val="15000"/>
                </a:schemeClr>
              </a:solidFill>
            </a:endParaRPr>
          </a:p>
        </p:txBody>
      </p:sp>
      <p:pic>
        <p:nvPicPr>
          <p:cNvPr id="12" name="Graphic 11">
            <a:extLst>
              <a:ext uri="{FF2B5EF4-FFF2-40B4-BE49-F238E27FC236}">
                <a16:creationId xmlns:a16="http://schemas.microsoft.com/office/drawing/2014/main" id="{8C04A06C-CDD7-804F-0950-2116469607C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81000" y="759137"/>
            <a:ext cx="3657600" cy="1132424"/>
          </a:xfrm>
          <a:prstGeom prst="rect">
            <a:avLst/>
          </a:prstGeom>
        </p:spPr>
      </p:pic>
    </p:spTree>
    <p:extLst>
      <p:ext uri="{BB962C8B-B14F-4D97-AF65-F5344CB8AC3E}">
        <p14:creationId xmlns:p14="http://schemas.microsoft.com/office/powerpoint/2010/main" val="404843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CED776-2729-BB21-5884-B7265082892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chemeClr val="bg1"/>
                </a:solidFill>
              </a:defRPr>
            </a:lvl1pPr>
          </a:lstStyle>
          <a:p>
            <a:r>
              <a:rPr lang="en-US"/>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a:solidFill>
                  <a:schemeClr val="bg1"/>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a:solidFill>
                <a:schemeClr val="bg1"/>
              </a:solidFill>
            </a:endParaRPr>
          </a:p>
        </p:txBody>
      </p:sp>
      <p:pic>
        <p:nvPicPr>
          <p:cNvPr id="10" name="Graphic 9">
            <a:extLst>
              <a:ext uri="{FF2B5EF4-FFF2-40B4-BE49-F238E27FC236}">
                <a16:creationId xmlns:a16="http://schemas.microsoft.com/office/drawing/2014/main" id="{7A18AB7D-E586-7324-3100-7D9BAEAADE1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3400" y="839480"/>
            <a:ext cx="4343400" cy="134475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252084-6AE9-6007-3E87-F405F38A50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grpSp>
        <p:nvGrpSpPr>
          <p:cNvPr id="2" name="Group 1">
            <a:extLst>
              <a:ext uri="{FF2B5EF4-FFF2-40B4-BE49-F238E27FC236}">
                <a16:creationId xmlns:a16="http://schemas.microsoft.com/office/drawing/2014/main" id="{003969B0-0C47-64B8-80D7-3397A0B6716B}"/>
              </a:ext>
            </a:extLst>
          </p:cNvPr>
          <p:cNvGrpSpPr/>
          <p:nvPr userDrawn="1"/>
        </p:nvGrpSpPr>
        <p:grpSpPr>
          <a:xfrm>
            <a:off x="-105879" y="-125128"/>
            <a:ext cx="18480506" cy="10537256"/>
            <a:chOff x="-105879" y="-125128"/>
            <a:chExt cx="18480506" cy="10537256"/>
          </a:xfrm>
        </p:grpSpPr>
        <p:sp>
          <p:nvSpPr>
            <p:cNvPr id="4" name="Rectangle 3">
              <a:extLst>
                <a:ext uri="{FF2B5EF4-FFF2-40B4-BE49-F238E27FC236}">
                  <a16:creationId xmlns:a16="http://schemas.microsoft.com/office/drawing/2014/main" id="{A06A7EC7-8FD4-7570-919A-C40EE4071118}"/>
                </a:ext>
              </a:extLst>
            </p:cNvPr>
            <p:cNvSpPr>
              <a:spLocks/>
            </p:cNvSpPr>
            <p:nvPr/>
          </p:nvSpPr>
          <p:spPr>
            <a:xfrm>
              <a:off x="-105879" y="-125128"/>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F656C04-C59F-378D-766E-042B664EA0D4}"/>
                </a:ext>
              </a:extLst>
            </p:cNvPr>
            <p:cNvSpPr>
              <a:spLocks/>
            </p:cNvSpPr>
            <p:nvPr/>
          </p:nvSpPr>
          <p:spPr>
            <a:xfrm>
              <a:off x="-86628" y="10075244"/>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84790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636115-FF32-0D7A-ED4E-8240DE4E6B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65141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41" name="AutoShape 2">
            <a:extLst>
              <a:ext uri="{FF2B5EF4-FFF2-40B4-BE49-F238E27FC236}">
                <a16:creationId xmlns:a16="http://schemas.microsoft.com/office/drawing/2014/main" id="{DA56CF14-31C1-A286-F5EB-8F71B0F948E7}"/>
              </a:ext>
            </a:extLst>
          </p:cNvPr>
          <p:cNvSpPr>
            <a:spLocks noGrp="1" noRot="1" noMove="1" noResize="1" noEditPoints="1" noAdjustHandles="1" noChangeArrowheads="1" noChangeShapeType="1"/>
          </p:cNvSpPr>
          <p:nvPr userDrawn="1"/>
        </p:nvSpPr>
        <p:spPr>
          <a:xfrm>
            <a:off x="0" y="0"/>
            <a:ext cx="11523738" cy="10287000"/>
          </a:xfrm>
          <a:prstGeom prst="rect">
            <a:avLst/>
          </a:prstGeom>
          <a:gradFill rotWithShape="1">
            <a:gsLst>
              <a:gs pos="0">
                <a:srgbClr val="C8102E">
                  <a:alpha val="100000"/>
                </a:srgbClr>
              </a:gs>
              <a:gs pos="50000">
                <a:srgbClr val="8C0C21">
                  <a:alpha val="100000"/>
                </a:srgbClr>
              </a:gs>
              <a:gs pos="100000">
                <a:srgbClr val="5D0917">
                  <a:alpha val="100000"/>
                </a:srgbClr>
              </a:gs>
            </a:gsLst>
            <a:path path="circle">
              <a:fillToRect r="100000" b="100000"/>
            </a:path>
            <a:tileRect l="-100000" t="-100000"/>
          </a:gradFill>
        </p:spPr>
        <p:txBody>
          <a:bodyPr/>
          <a:lstStyle/>
          <a:p>
            <a:endParaRPr lang="en-US"/>
          </a:p>
        </p:txBody>
      </p:sp>
      <p:sp>
        <p:nvSpPr>
          <p:cNvPr id="42" name="Freeform 3">
            <a:extLst>
              <a:ext uri="{FF2B5EF4-FFF2-40B4-BE49-F238E27FC236}">
                <a16:creationId xmlns:a16="http://schemas.microsoft.com/office/drawing/2014/main" id="{A7F970DE-6943-994A-E1EB-7C52CA29FFC6}"/>
              </a:ext>
            </a:extLst>
          </p:cNvPr>
          <p:cNvSpPr>
            <a:spLocks noGrp="1" noRot="1" noMove="1" noResize="1" noEditPoints="1" noAdjustHandles="1" noChangeArrowheads="1" noChangeShapeType="1"/>
          </p:cNvSpPr>
          <p:nvPr userDrawn="1"/>
        </p:nvSpPr>
        <p:spPr>
          <a:xfrm>
            <a:off x="7057202" y="4986079"/>
            <a:ext cx="6261588" cy="6261588"/>
          </a:xfrm>
          <a:custGeom>
            <a:avLst/>
            <a:gdLst/>
            <a:ahLst/>
            <a:cxnLst/>
            <a:rect l="l" t="t" r="r" b="b"/>
            <a:pathLst>
              <a:path w="6261588" h="6261588">
                <a:moveTo>
                  <a:pt x="0" y="0"/>
                </a:moveTo>
                <a:lnTo>
                  <a:pt x="6261588" y="0"/>
                </a:lnTo>
                <a:lnTo>
                  <a:pt x="6261588" y="6261588"/>
                </a:lnTo>
                <a:lnTo>
                  <a:pt x="0" y="6261588"/>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3" name="Freeform 4">
            <a:extLst>
              <a:ext uri="{FF2B5EF4-FFF2-40B4-BE49-F238E27FC236}">
                <a16:creationId xmlns:a16="http://schemas.microsoft.com/office/drawing/2014/main" id="{2822A9C4-5A3B-23F7-EAE6-0A44469203ED}"/>
              </a:ext>
            </a:extLst>
          </p:cNvPr>
          <p:cNvSpPr>
            <a:spLocks noGrp="1" noRot="1" noMove="1" noResize="1" noEditPoints="1" noAdjustHandles="1" noChangeArrowheads="1" noChangeShapeType="1"/>
          </p:cNvSpPr>
          <p:nvPr userDrawn="1"/>
        </p:nvSpPr>
        <p:spPr>
          <a:xfrm>
            <a:off x="-341429" y="7634362"/>
            <a:ext cx="3393336" cy="3393336"/>
          </a:xfrm>
          <a:custGeom>
            <a:avLst/>
            <a:gdLst/>
            <a:ahLst/>
            <a:cxnLst/>
            <a:rect l="l" t="t" r="r" b="b"/>
            <a:pathLst>
              <a:path w="3393336" h="3393336">
                <a:moveTo>
                  <a:pt x="0" y="0"/>
                </a:moveTo>
                <a:lnTo>
                  <a:pt x="3393336" y="0"/>
                </a:lnTo>
                <a:lnTo>
                  <a:pt x="3393336" y="3393337"/>
                </a:lnTo>
                <a:lnTo>
                  <a:pt x="0" y="3393337"/>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4" name="Freeform 5">
            <a:extLst>
              <a:ext uri="{FF2B5EF4-FFF2-40B4-BE49-F238E27FC236}">
                <a16:creationId xmlns:a16="http://schemas.microsoft.com/office/drawing/2014/main" id="{2EF09692-E4A7-FA6D-AEF2-65FCB16D90D8}"/>
              </a:ext>
            </a:extLst>
          </p:cNvPr>
          <p:cNvSpPr>
            <a:spLocks noGrp="1" noRot="1" noMove="1" noResize="1" noEditPoints="1" noAdjustHandles="1" noChangeArrowheads="1" noChangeShapeType="1"/>
          </p:cNvSpPr>
          <p:nvPr userDrawn="1"/>
        </p:nvSpPr>
        <p:spPr>
          <a:xfrm>
            <a:off x="5899312" y="6263463"/>
            <a:ext cx="1953592" cy="1953592"/>
          </a:xfrm>
          <a:custGeom>
            <a:avLst/>
            <a:gdLst/>
            <a:ahLst/>
            <a:cxnLst/>
            <a:rect l="l" t="t" r="r" b="b"/>
            <a:pathLst>
              <a:path w="1953592" h="1953592">
                <a:moveTo>
                  <a:pt x="0" y="0"/>
                </a:moveTo>
                <a:lnTo>
                  <a:pt x="1953592" y="0"/>
                </a:lnTo>
                <a:lnTo>
                  <a:pt x="1953592" y="1953592"/>
                </a:lnTo>
                <a:lnTo>
                  <a:pt x="0" y="195359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5" name="Freeform 6">
            <a:extLst>
              <a:ext uri="{FF2B5EF4-FFF2-40B4-BE49-F238E27FC236}">
                <a16:creationId xmlns:a16="http://schemas.microsoft.com/office/drawing/2014/main" id="{5031B966-FD4C-648E-5A19-091BA580E2A4}"/>
              </a:ext>
            </a:extLst>
          </p:cNvPr>
          <p:cNvSpPr>
            <a:spLocks noGrp="1" noRot="1" noMove="1" noResize="1" noEditPoints="1" noAdjustHandles="1" noChangeArrowheads="1" noChangeShapeType="1"/>
          </p:cNvSpPr>
          <p:nvPr userDrawn="1"/>
        </p:nvSpPr>
        <p:spPr>
          <a:xfrm>
            <a:off x="2248433" y="6665201"/>
            <a:ext cx="803475" cy="803475"/>
          </a:xfrm>
          <a:custGeom>
            <a:avLst/>
            <a:gdLst/>
            <a:ahLst/>
            <a:cxnLst/>
            <a:rect l="l" t="t" r="r" b="b"/>
            <a:pathLst>
              <a:path w="803475" h="803475">
                <a:moveTo>
                  <a:pt x="0" y="0"/>
                </a:moveTo>
                <a:lnTo>
                  <a:pt x="803474" y="0"/>
                </a:lnTo>
                <a:lnTo>
                  <a:pt x="803474" y="803474"/>
                </a:lnTo>
                <a:lnTo>
                  <a:pt x="0" y="803474"/>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6" name="Freeform 7">
            <a:extLst>
              <a:ext uri="{FF2B5EF4-FFF2-40B4-BE49-F238E27FC236}">
                <a16:creationId xmlns:a16="http://schemas.microsoft.com/office/drawing/2014/main" id="{A8CC812B-6321-0A0B-A7BA-D72ADB028006}"/>
              </a:ext>
            </a:extLst>
          </p:cNvPr>
          <p:cNvSpPr>
            <a:spLocks noGrp="1" noRot="1" noMove="1" noResize="1" noEditPoints="1" noAdjustHandles="1" noChangeArrowheads="1" noChangeShapeType="1"/>
          </p:cNvSpPr>
          <p:nvPr userDrawn="1"/>
        </p:nvSpPr>
        <p:spPr>
          <a:xfrm>
            <a:off x="6055453" y="3672347"/>
            <a:ext cx="666031" cy="666031"/>
          </a:xfrm>
          <a:custGeom>
            <a:avLst/>
            <a:gdLst/>
            <a:ahLst/>
            <a:cxnLst/>
            <a:rect l="l" t="t" r="r" b="b"/>
            <a:pathLst>
              <a:path w="666031" h="666031">
                <a:moveTo>
                  <a:pt x="0" y="0"/>
                </a:moveTo>
                <a:lnTo>
                  <a:pt x="666031" y="0"/>
                </a:lnTo>
                <a:lnTo>
                  <a:pt x="666031" y="666032"/>
                </a:lnTo>
                <a:lnTo>
                  <a:pt x="0" y="66603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7" name="Freeform 8">
            <a:extLst>
              <a:ext uri="{FF2B5EF4-FFF2-40B4-BE49-F238E27FC236}">
                <a16:creationId xmlns:a16="http://schemas.microsoft.com/office/drawing/2014/main" id="{84812D3A-AE97-DF87-2F96-479F2AC26682}"/>
              </a:ext>
            </a:extLst>
          </p:cNvPr>
          <p:cNvSpPr>
            <a:spLocks noGrp="1" noRot="1" noMove="1" noResize="1" noEditPoints="1" noAdjustHandles="1" noChangeArrowheads="1" noChangeShapeType="1"/>
          </p:cNvSpPr>
          <p:nvPr userDrawn="1"/>
        </p:nvSpPr>
        <p:spPr>
          <a:xfrm>
            <a:off x="2208097" y="7066938"/>
            <a:ext cx="5793407" cy="5793407"/>
          </a:xfrm>
          <a:custGeom>
            <a:avLst/>
            <a:gdLst/>
            <a:ahLst/>
            <a:cxnLst/>
            <a:rect l="l" t="t" r="r" b="b"/>
            <a:pathLst>
              <a:path w="5793407" h="5793407">
                <a:moveTo>
                  <a:pt x="0" y="0"/>
                </a:moveTo>
                <a:lnTo>
                  <a:pt x="5793406" y="0"/>
                </a:lnTo>
                <a:lnTo>
                  <a:pt x="5793406" y="5793406"/>
                </a:lnTo>
                <a:lnTo>
                  <a:pt x="0" y="5793406"/>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8" name="AutoShape 9">
            <a:extLst>
              <a:ext uri="{FF2B5EF4-FFF2-40B4-BE49-F238E27FC236}">
                <a16:creationId xmlns:a16="http://schemas.microsoft.com/office/drawing/2014/main" id="{852A76CC-1371-E8AD-66A9-8722ED8E2F4C}"/>
              </a:ext>
            </a:extLst>
          </p:cNvPr>
          <p:cNvSpPr>
            <a:spLocks noGrp="1" noRot="1" noMove="1" noResize="1" noEditPoints="1" noAdjustHandles="1" noChangeArrowheads="1" noChangeShapeType="1"/>
          </p:cNvSpPr>
          <p:nvPr userDrawn="1"/>
        </p:nvSpPr>
        <p:spPr>
          <a:xfrm>
            <a:off x="11523738" y="0"/>
            <a:ext cx="6764262" cy="10287000"/>
          </a:xfrm>
          <a:prstGeom prst="rect">
            <a:avLst/>
          </a:prstGeom>
          <a:solidFill>
            <a:srgbClr val="FFFFFF"/>
          </a:solidFill>
        </p:spPr>
        <p:txBody>
          <a:bodyPr/>
          <a:lstStyle/>
          <a:p>
            <a:endParaRPr lang="en-US"/>
          </a:p>
        </p:txBody>
      </p:sp>
      <p:sp>
        <p:nvSpPr>
          <p:cNvPr id="49" name="TextBox 10">
            <a:extLst>
              <a:ext uri="{FF2B5EF4-FFF2-40B4-BE49-F238E27FC236}">
                <a16:creationId xmlns:a16="http://schemas.microsoft.com/office/drawing/2014/main" id="{044E567A-DE94-1166-2BC1-DB84DEBE2820}"/>
              </a:ext>
            </a:extLst>
          </p:cNvPr>
          <p:cNvSpPr txBox="1">
            <a:spLocks/>
          </p:cNvSpPr>
          <p:nvPr userDrawn="1"/>
        </p:nvSpPr>
        <p:spPr>
          <a:xfrm>
            <a:off x="1028700" y="4391025"/>
            <a:ext cx="6589788" cy="1438275"/>
          </a:xfrm>
          <a:prstGeom prst="rect">
            <a:avLst/>
          </a:prstGeom>
        </p:spPr>
        <p:txBody>
          <a:bodyPr lIns="0" tIns="0" rIns="0" bIns="0" rtlCol="0" anchor="t">
            <a:spAutoFit/>
          </a:bodyPr>
          <a:lstStyle/>
          <a:p>
            <a:pPr marL="0" lvl="0" indent="0" algn="l">
              <a:lnSpc>
                <a:spcPts val="10800"/>
              </a:lnSpc>
              <a:spcBef>
                <a:spcPct val="0"/>
              </a:spcBef>
            </a:pPr>
            <a:r>
              <a:rPr lang="en-US" sz="9000" b="1">
                <a:solidFill>
                  <a:srgbClr val="FFFFFF"/>
                </a:solidFill>
                <a:latin typeface="Helvetica Bold"/>
                <a:ea typeface="Helvetica Bold"/>
                <a:cs typeface="Helvetica Bold"/>
                <a:sym typeface="Helvetica Bold"/>
              </a:rPr>
              <a:t>Agenda</a:t>
            </a:r>
          </a:p>
        </p:txBody>
      </p:sp>
      <p:grpSp>
        <p:nvGrpSpPr>
          <p:cNvPr id="50" name="Group 11">
            <a:extLst>
              <a:ext uri="{FF2B5EF4-FFF2-40B4-BE49-F238E27FC236}">
                <a16:creationId xmlns:a16="http://schemas.microsoft.com/office/drawing/2014/main" id="{EB33B1CD-91CA-B4F9-F625-8833B2AA02D8}"/>
              </a:ext>
            </a:extLst>
          </p:cNvPr>
          <p:cNvGrpSpPr>
            <a:grpSpLocks noGrp="1" noUngrp="1" noRot="1" noMove="1" noResize="1"/>
          </p:cNvGrpSpPr>
          <p:nvPr userDrawn="1"/>
        </p:nvGrpSpPr>
        <p:grpSpPr>
          <a:xfrm>
            <a:off x="9371660" y="0"/>
            <a:ext cx="2226824" cy="10558987"/>
            <a:chOff x="0" y="0"/>
            <a:chExt cx="2969099" cy="14078650"/>
          </a:xfrm>
        </p:grpSpPr>
        <p:sp>
          <p:nvSpPr>
            <p:cNvPr id="51" name="Freeform 12">
              <a:extLst>
                <a:ext uri="{FF2B5EF4-FFF2-40B4-BE49-F238E27FC236}">
                  <a16:creationId xmlns:a16="http://schemas.microsoft.com/office/drawing/2014/main" id="{7126ED00-3AF9-8174-BC30-86140C12EB26}"/>
                </a:ext>
              </a:extLst>
            </p:cNvPr>
            <p:cNvSpPr>
              <a:spLocks noGrp="1" noRot="1" noMove="1" noResize="1" noEditPoints="1" noAdjustHandles="1" noChangeArrowheads="1" noChangeShapeType="1"/>
            </p:cNvSpPr>
            <p:nvPr/>
          </p:nvSpPr>
          <p:spPr>
            <a:xfrm rot="-5400000" flipH="1">
              <a:off x="-5631460"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2" name="Freeform 13">
              <a:extLst>
                <a:ext uri="{FF2B5EF4-FFF2-40B4-BE49-F238E27FC236}">
                  <a16:creationId xmlns:a16="http://schemas.microsoft.com/office/drawing/2014/main" id="{F232FC95-3772-4C35-B162-B8F6801BB6AE}"/>
                </a:ext>
              </a:extLst>
            </p:cNvPr>
            <p:cNvSpPr>
              <a:spLocks noGrp="1" noRot="1" noMove="1" noResize="1" noEditPoints="1" noAdjustHandles="1" noChangeArrowheads="1" noChangeShapeType="1"/>
            </p:cNvSpPr>
            <p:nvPr/>
          </p:nvSpPr>
          <p:spPr>
            <a:xfrm rot="-5400000" flipH="1">
              <a:off x="-5478091"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sp>
        <p:nvSpPr>
          <p:cNvPr id="56" name="Text Placeholder 55">
            <a:extLst>
              <a:ext uri="{FF2B5EF4-FFF2-40B4-BE49-F238E27FC236}">
                <a16:creationId xmlns:a16="http://schemas.microsoft.com/office/drawing/2014/main" id="{B4CA7B68-F620-72D7-EA21-501408A84BE4}"/>
              </a:ext>
            </a:extLst>
          </p:cNvPr>
          <p:cNvSpPr>
            <a:spLocks noGrp="1"/>
          </p:cNvSpPr>
          <p:nvPr>
            <p:ph type="body" sz="quarter" idx="10"/>
          </p:nvPr>
        </p:nvSpPr>
        <p:spPr>
          <a:xfrm>
            <a:off x="11201400" y="1181100"/>
            <a:ext cx="5943600" cy="769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7F319D4B-1169-FDA8-3DCE-5EA3B8D1CAA4}"/>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et the Team">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ED25AFBD-6866-0049-25FC-A8889F91CB47}"/>
              </a:ext>
            </a:extLst>
          </p:cNvPr>
          <p:cNvGrpSpPr/>
          <p:nvPr userDrawn="1"/>
        </p:nvGrpSpPr>
        <p:grpSpPr>
          <a:xfrm>
            <a:off x="-215146" y="-208129"/>
            <a:ext cx="18863208" cy="2326489"/>
            <a:chOff x="0" y="0"/>
            <a:chExt cx="4968088" cy="988989"/>
          </a:xfrm>
        </p:grpSpPr>
        <p:sp>
          <p:nvSpPr>
            <p:cNvPr id="9" name="Freeform 3">
              <a:extLst>
                <a:ext uri="{FF2B5EF4-FFF2-40B4-BE49-F238E27FC236}">
                  <a16:creationId xmlns:a16="http://schemas.microsoft.com/office/drawing/2014/main" id="{08DC0E2F-CCC7-7A30-A223-6CF20B078775}"/>
                </a:ext>
              </a:extLst>
            </p:cNvPr>
            <p:cNvSpPr/>
            <p:nvPr/>
          </p:nvSpPr>
          <p:spPr>
            <a:xfrm>
              <a:off x="0" y="0"/>
              <a:ext cx="4968088" cy="988989"/>
            </a:xfrm>
            <a:custGeom>
              <a:avLst/>
              <a:gdLst/>
              <a:ahLst/>
              <a:cxnLst/>
              <a:rect l="l" t="t" r="r" b="b"/>
              <a:pathLst>
                <a:path w="4968088" h="988989">
                  <a:moveTo>
                    <a:pt x="0" y="0"/>
                  </a:moveTo>
                  <a:lnTo>
                    <a:pt x="4968088" y="0"/>
                  </a:lnTo>
                  <a:lnTo>
                    <a:pt x="4968088" y="988989"/>
                  </a:lnTo>
                  <a:lnTo>
                    <a:pt x="0" y="988989"/>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4">
              <a:extLst>
                <a:ext uri="{FF2B5EF4-FFF2-40B4-BE49-F238E27FC236}">
                  <a16:creationId xmlns:a16="http://schemas.microsoft.com/office/drawing/2014/main" id="{06578984-C13F-6FE6-6C2C-E13246BD1FE4}"/>
                </a:ext>
              </a:extLst>
            </p:cNvPr>
            <p:cNvSpPr txBox="1"/>
            <p:nvPr/>
          </p:nvSpPr>
          <p:spPr>
            <a:xfrm>
              <a:off x="0" y="-38100"/>
              <a:ext cx="4968088" cy="1027089"/>
            </a:xfrm>
            <a:prstGeom prst="rect">
              <a:avLst/>
            </a:prstGeom>
          </p:spPr>
          <p:txBody>
            <a:bodyPr lIns="50800" tIns="50800" rIns="50800" bIns="50800" rtlCol="0" anchor="ctr"/>
            <a:lstStyle/>
            <a:p>
              <a:pPr algn="ctr">
                <a:lnSpc>
                  <a:spcPts val="2520"/>
                </a:lnSpc>
              </a:pPr>
              <a:endParaRPr/>
            </a:p>
          </p:txBody>
        </p:sp>
      </p:grpSp>
      <p:sp>
        <p:nvSpPr>
          <p:cNvPr id="11" name="Freeform 5">
            <a:extLst>
              <a:ext uri="{FF2B5EF4-FFF2-40B4-BE49-F238E27FC236}">
                <a16:creationId xmlns:a16="http://schemas.microsoft.com/office/drawing/2014/main" id="{592EA88D-D7EA-9337-B14F-FB46E11595D0}"/>
              </a:ext>
            </a:extLst>
          </p:cNvPr>
          <p:cNvSpPr/>
          <p:nvPr userDrawn="1"/>
        </p:nvSpPr>
        <p:spPr>
          <a:xfrm>
            <a:off x="14456053"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2" name="Freeform 6">
            <a:extLst>
              <a:ext uri="{FF2B5EF4-FFF2-40B4-BE49-F238E27FC236}">
                <a16:creationId xmlns:a16="http://schemas.microsoft.com/office/drawing/2014/main" id="{E6F00817-AD68-EC9E-9117-32ACA93A2AF3}"/>
              </a:ext>
            </a:extLst>
          </p:cNvPr>
          <p:cNvSpPr/>
          <p:nvPr userDrawn="1"/>
        </p:nvSpPr>
        <p:spPr>
          <a:xfrm>
            <a:off x="-524265"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3" name="Freeform 7">
            <a:extLst>
              <a:ext uri="{FF2B5EF4-FFF2-40B4-BE49-F238E27FC236}">
                <a16:creationId xmlns:a16="http://schemas.microsoft.com/office/drawing/2014/main" id="{DA4F9A45-8B1C-77E3-039E-50DC15D08746}"/>
              </a:ext>
            </a:extLst>
          </p:cNvPr>
          <p:cNvSpPr/>
          <p:nvPr userDrawn="1"/>
        </p:nvSpPr>
        <p:spPr>
          <a:xfrm rot="8317531">
            <a:off x="12055948" y="1213044"/>
            <a:ext cx="2445286" cy="2343712"/>
          </a:xfrm>
          <a:custGeom>
            <a:avLst/>
            <a:gdLst/>
            <a:ahLst/>
            <a:cxnLst/>
            <a:rect l="l" t="t" r="r" b="b"/>
            <a:pathLst>
              <a:path w="2445286" h="2343712">
                <a:moveTo>
                  <a:pt x="0" y="0"/>
                </a:moveTo>
                <a:lnTo>
                  <a:pt x="2445285" y="0"/>
                </a:lnTo>
                <a:lnTo>
                  <a:pt x="2445285" y="2343712"/>
                </a:lnTo>
                <a:lnTo>
                  <a:pt x="0" y="2343712"/>
                </a:lnTo>
                <a:lnTo>
                  <a:pt x="0" y="0"/>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4" name="Freeform 8">
            <a:extLst>
              <a:ext uri="{FF2B5EF4-FFF2-40B4-BE49-F238E27FC236}">
                <a16:creationId xmlns:a16="http://schemas.microsoft.com/office/drawing/2014/main" id="{294FAABE-3B58-0019-390A-DDBE73EE48CC}"/>
              </a:ext>
            </a:extLst>
          </p:cNvPr>
          <p:cNvSpPr/>
          <p:nvPr userDrawn="1"/>
        </p:nvSpPr>
        <p:spPr>
          <a:xfrm rot="2866899" flipH="1" flipV="1">
            <a:off x="3741070" y="1213044"/>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5" name="Freeform 9">
            <a:extLst>
              <a:ext uri="{FF2B5EF4-FFF2-40B4-BE49-F238E27FC236}">
                <a16:creationId xmlns:a16="http://schemas.microsoft.com/office/drawing/2014/main" id="{2DD2321A-B886-DB2C-8E58-5B3EB2F80C86}"/>
              </a:ext>
            </a:extLst>
          </p:cNvPr>
          <p:cNvSpPr/>
          <p:nvPr userDrawn="1"/>
        </p:nvSpPr>
        <p:spPr>
          <a:xfrm rot="21526648" flipH="1" flipV="1">
            <a:off x="25462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6" name="Freeform 10">
            <a:extLst>
              <a:ext uri="{FF2B5EF4-FFF2-40B4-BE49-F238E27FC236}">
                <a16:creationId xmlns:a16="http://schemas.microsoft.com/office/drawing/2014/main" id="{AEE61D61-6783-AA7E-0DA3-814FBCB569C8}"/>
              </a:ext>
            </a:extLst>
          </p:cNvPr>
          <p:cNvSpPr/>
          <p:nvPr userDrawn="1"/>
        </p:nvSpPr>
        <p:spPr>
          <a:xfrm rot="21526648" flipH="1" flipV="1">
            <a:off x="132275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71" name="Picture Placeholder 69">
            <a:extLst>
              <a:ext uri="{FF2B5EF4-FFF2-40B4-BE49-F238E27FC236}">
                <a16:creationId xmlns:a16="http://schemas.microsoft.com/office/drawing/2014/main" id="{7E1C7BBA-1EC9-7DA8-4BCE-A84260146558}"/>
              </a:ext>
            </a:extLst>
          </p:cNvPr>
          <p:cNvSpPr>
            <a:spLocks noGrp="1"/>
          </p:cNvSpPr>
          <p:nvPr>
            <p:ph type="pic" sz="quarter" idx="11"/>
          </p:nvPr>
        </p:nvSpPr>
        <p:spPr>
          <a:xfrm>
            <a:off x="5025005" y="2593175"/>
            <a:ext cx="1971183" cy="1936910"/>
          </a:xfrm>
          <a:prstGeom prst="ellipse">
            <a:avLst/>
          </a:prstGeom>
        </p:spPr>
        <p:txBody>
          <a:bodyPr/>
          <a:lstStyle/>
          <a:p>
            <a:endParaRPr lang="en-US"/>
          </a:p>
        </p:txBody>
      </p:sp>
      <p:sp>
        <p:nvSpPr>
          <p:cNvPr id="72" name="Picture Placeholder 69">
            <a:extLst>
              <a:ext uri="{FF2B5EF4-FFF2-40B4-BE49-F238E27FC236}">
                <a16:creationId xmlns:a16="http://schemas.microsoft.com/office/drawing/2014/main" id="{BAAF1838-2944-7FAD-F29D-E152EB837579}"/>
              </a:ext>
            </a:extLst>
          </p:cNvPr>
          <p:cNvSpPr>
            <a:spLocks noGrp="1"/>
          </p:cNvSpPr>
          <p:nvPr>
            <p:ph type="pic" sz="quarter" idx="12"/>
          </p:nvPr>
        </p:nvSpPr>
        <p:spPr>
          <a:xfrm>
            <a:off x="1873150" y="5857614"/>
            <a:ext cx="1971183" cy="1936910"/>
          </a:xfrm>
          <a:prstGeom prst="ellipse">
            <a:avLst/>
          </a:prstGeom>
        </p:spPr>
        <p:txBody>
          <a:bodyPr/>
          <a:lstStyle/>
          <a:p>
            <a:endParaRPr lang="en-US"/>
          </a:p>
        </p:txBody>
      </p:sp>
      <p:sp>
        <p:nvSpPr>
          <p:cNvPr id="73" name="Picture Placeholder 69">
            <a:extLst>
              <a:ext uri="{FF2B5EF4-FFF2-40B4-BE49-F238E27FC236}">
                <a16:creationId xmlns:a16="http://schemas.microsoft.com/office/drawing/2014/main" id="{17C1C0FF-2AB6-198F-8C70-7F6974A7C6D6}"/>
              </a:ext>
            </a:extLst>
          </p:cNvPr>
          <p:cNvSpPr>
            <a:spLocks noGrp="1"/>
          </p:cNvSpPr>
          <p:nvPr>
            <p:ph type="pic" sz="quarter" idx="13"/>
          </p:nvPr>
        </p:nvSpPr>
        <p:spPr>
          <a:xfrm>
            <a:off x="5016233" y="5846027"/>
            <a:ext cx="1971183" cy="1936910"/>
          </a:xfrm>
          <a:prstGeom prst="ellipse">
            <a:avLst/>
          </a:prstGeom>
        </p:spPr>
        <p:txBody>
          <a:bodyPr/>
          <a:lstStyle/>
          <a:p>
            <a:endParaRPr lang="en-US"/>
          </a:p>
        </p:txBody>
      </p:sp>
      <p:sp>
        <p:nvSpPr>
          <p:cNvPr id="74" name="Picture Placeholder 69">
            <a:extLst>
              <a:ext uri="{FF2B5EF4-FFF2-40B4-BE49-F238E27FC236}">
                <a16:creationId xmlns:a16="http://schemas.microsoft.com/office/drawing/2014/main" id="{9FB8026C-BF06-6781-CC17-3E3B81C036EA}"/>
              </a:ext>
            </a:extLst>
          </p:cNvPr>
          <p:cNvSpPr>
            <a:spLocks noGrp="1"/>
          </p:cNvSpPr>
          <p:nvPr>
            <p:ph type="pic" sz="quarter" idx="14"/>
          </p:nvPr>
        </p:nvSpPr>
        <p:spPr>
          <a:xfrm>
            <a:off x="8173326" y="2616349"/>
            <a:ext cx="1971183" cy="1936910"/>
          </a:xfrm>
          <a:prstGeom prst="ellipse">
            <a:avLst/>
          </a:prstGeom>
        </p:spPr>
        <p:txBody>
          <a:bodyPr/>
          <a:lstStyle/>
          <a:p>
            <a:endParaRPr lang="en-US"/>
          </a:p>
        </p:txBody>
      </p:sp>
      <p:sp>
        <p:nvSpPr>
          <p:cNvPr id="75" name="Picture Placeholder 69">
            <a:extLst>
              <a:ext uri="{FF2B5EF4-FFF2-40B4-BE49-F238E27FC236}">
                <a16:creationId xmlns:a16="http://schemas.microsoft.com/office/drawing/2014/main" id="{19100E51-51D0-8791-48F0-2CDF0E9F5E62}"/>
              </a:ext>
            </a:extLst>
          </p:cNvPr>
          <p:cNvSpPr>
            <a:spLocks noGrp="1"/>
          </p:cNvSpPr>
          <p:nvPr>
            <p:ph type="pic" sz="quarter" idx="15"/>
          </p:nvPr>
        </p:nvSpPr>
        <p:spPr>
          <a:xfrm>
            <a:off x="11316409" y="2604762"/>
            <a:ext cx="1971183" cy="1936910"/>
          </a:xfrm>
          <a:prstGeom prst="ellipse">
            <a:avLst/>
          </a:prstGeom>
        </p:spPr>
        <p:txBody>
          <a:bodyPr/>
          <a:lstStyle/>
          <a:p>
            <a:endParaRPr lang="en-US"/>
          </a:p>
        </p:txBody>
      </p:sp>
      <p:sp>
        <p:nvSpPr>
          <p:cNvPr id="76" name="Picture Placeholder 69">
            <a:extLst>
              <a:ext uri="{FF2B5EF4-FFF2-40B4-BE49-F238E27FC236}">
                <a16:creationId xmlns:a16="http://schemas.microsoft.com/office/drawing/2014/main" id="{4448ABB0-7137-2D03-87E7-5FBA8DE3B57E}"/>
              </a:ext>
            </a:extLst>
          </p:cNvPr>
          <p:cNvSpPr>
            <a:spLocks noGrp="1"/>
          </p:cNvSpPr>
          <p:nvPr>
            <p:ph type="pic" sz="quarter" idx="16"/>
          </p:nvPr>
        </p:nvSpPr>
        <p:spPr>
          <a:xfrm>
            <a:off x="8164554" y="5869201"/>
            <a:ext cx="1971183" cy="1936910"/>
          </a:xfrm>
          <a:prstGeom prst="ellipse">
            <a:avLst/>
          </a:prstGeom>
        </p:spPr>
        <p:txBody>
          <a:bodyPr/>
          <a:lstStyle/>
          <a:p>
            <a:endParaRPr lang="en-US"/>
          </a:p>
        </p:txBody>
      </p:sp>
      <p:sp>
        <p:nvSpPr>
          <p:cNvPr id="77" name="Picture Placeholder 69">
            <a:extLst>
              <a:ext uri="{FF2B5EF4-FFF2-40B4-BE49-F238E27FC236}">
                <a16:creationId xmlns:a16="http://schemas.microsoft.com/office/drawing/2014/main" id="{796B16DC-7981-D437-C708-49E27BC95036}"/>
              </a:ext>
            </a:extLst>
          </p:cNvPr>
          <p:cNvSpPr>
            <a:spLocks noGrp="1"/>
          </p:cNvSpPr>
          <p:nvPr>
            <p:ph type="pic" sz="quarter" idx="17"/>
          </p:nvPr>
        </p:nvSpPr>
        <p:spPr>
          <a:xfrm>
            <a:off x="11307637" y="5857614"/>
            <a:ext cx="1971183" cy="1936910"/>
          </a:xfrm>
          <a:prstGeom prst="ellipse">
            <a:avLst/>
          </a:prstGeom>
        </p:spPr>
        <p:txBody>
          <a:bodyPr/>
          <a:lstStyle/>
          <a:p>
            <a:endParaRPr lang="en-US"/>
          </a:p>
        </p:txBody>
      </p:sp>
      <p:sp>
        <p:nvSpPr>
          <p:cNvPr id="78" name="Picture Placeholder 69">
            <a:extLst>
              <a:ext uri="{FF2B5EF4-FFF2-40B4-BE49-F238E27FC236}">
                <a16:creationId xmlns:a16="http://schemas.microsoft.com/office/drawing/2014/main" id="{FFA7CD1C-C3CC-518A-E332-AC5CBB525F3B}"/>
              </a:ext>
            </a:extLst>
          </p:cNvPr>
          <p:cNvSpPr>
            <a:spLocks noGrp="1"/>
          </p:cNvSpPr>
          <p:nvPr>
            <p:ph type="pic" sz="quarter" idx="18"/>
          </p:nvPr>
        </p:nvSpPr>
        <p:spPr>
          <a:xfrm>
            <a:off x="14453349" y="2610312"/>
            <a:ext cx="1971183" cy="1936910"/>
          </a:xfrm>
          <a:prstGeom prst="ellipse">
            <a:avLst/>
          </a:prstGeom>
        </p:spPr>
        <p:txBody>
          <a:bodyPr/>
          <a:lstStyle/>
          <a:p>
            <a:endParaRPr lang="en-US"/>
          </a:p>
        </p:txBody>
      </p:sp>
      <p:sp>
        <p:nvSpPr>
          <p:cNvPr id="79" name="Picture Placeholder 69">
            <a:extLst>
              <a:ext uri="{FF2B5EF4-FFF2-40B4-BE49-F238E27FC236}">
                <a16:creationId xmlns:a16="http://schemas.microsoft.com/office/drawing/2014/main" id="{986C8F56-43E3-7FCF-E45D-8D869720D06F}"/>
              </a:ext>
            </a:extLst>
          </p:cNvPr>
          <p:cNvSpPr>
            <a:spLocks noGrp="1"/>
          </p:cNvSpPr>
          <p:nvPr>
            <p:ph type="pic" sz="quarter" idx="19"/>
          </p:nvPr>
        </p:nvSpPr>
        <p:spPr>
          <a:xfrm>
            <a:off x="14444577" y="5863164"/>
            <a:ext cx="1971183" cy="1936910"/>
          </a:xfrm>
          <a:prstGeom prst="ellipse">
            <a:avLst/>
          </a:prstGeom>
        </p:spPr>
        <p:txBody>
          <a:bodyPr/>
          <a:lstStyle/>
          <a:p>
            <a:endParaRPr lang="en-US"/>
          </a:p>
        </p:txBody>
      </p:sp>
      <p:sp>
        <p:nvSpPr>
          <p:cNvPr id="81" name="Text Placeholder 80">
            <a:extLst>
              <a:ext uri="{FF2B5EF4-FFF2-40B4-BE49-F238E27FC236}">
                <a16:creationId xmlns:a16="http://schemas.microsoft.com/office/drawing/2014/main" id="{FCDDBF55-24B3-4A80-96C8-AF61DDDDEBD8}"/>
              </a:ext>
            </a:extLst>
          </p:cNvPr>
          <p:cNvSpPr>
            <a:spLocks noGrp="1"/>
          </p:cNvSpPr>
          <p:nvPr>
            <p:ph type="body" sz="quarter" idx="20" hasCustomPrompt="1"/>
          </p:nvPr>
        </p:nvSpPr>
        <p:spPr>
          <a:xfrm>
            <a:off x="1888390" y="4678900"/>
            <a:ext cx="1971675" cy="267734"/>
          </a:xfrm>
        </p:spPr>
        <p:txBody>
          <a:bodyPr/>
          <a:lstStyle>
            <a:lvl1pPr algn="ctr">
              <a:buNone/>
              <a:defRPr sz="1400" b="1"/>
            </a:lvl1pPr>
          </a:lstStyle>
          <a:p>
            <a:pPr lvl="0"/>
            <a:r>
              <a:rPr lang="en-US"/>
              <a:t>First /Last</a:t>
            </a:r>
          </a:p>
        </p:txBody>
      </p:sp>
      <p:sp>
        <p:nvSpPr>
          <p:cNvPr id="84" name="Text Placeholder 80">
            <a:extLst>
              <a:ext uri="{FF2B5EF4-FFF2-40B4-BE49-F238E27FC236}">
                <a16:creationId xmlns:a16="http://schemas.microsoft.com/office/drawing/2014/main" id="{1509503C-CE39-1C02-34EE-52115110B0BE}"/>
              </a:ext>
            </a:extLst>
          </p:cNvPr>
          <p:cNvSpPr>
            <a:spLocks noGrp="1"/>
          </p:cNvSpPr>
          <p:nvPr>
            <p:ph type="body" sz="quarter" idx="21" hasCustomPrompt="1"/>
          </p:nvPr>
        </p:nvSpPr>
        <p:spPr>
          <a:xfrm>
            <a:off x="1881922" y="4960855"/>
            <a:ext cx="1971675" cy="267734"/>
          </a:xfrm>
        </p:spPr>
        <p:txBody>
          <a:bodyPr/>
          <a:lstStyle>
            <a:lvl1pPr algn="ctr">
              <a:buNone/>
              <a:defRPr sz="1400" b="0"/>
            </a:lvl1pPr>
          </a:lstStyle>
          <a:p>
            <a:pPr lvl="0"/>
            <a:r>
              <a:rPr lang="en-US"/>
              <a:t>Position Title</a:t>
            </a:r>
          </a:p>
        </p:txBody>
      </p:sp>
      <p:sp>
        <p:nvSpPr>
          <p:cNvPr id="85" name="Text Placeholder 80">
            <a:extLst>
              <a:ext uri="{FF2B5EF4-FFF2-40B4-BE49-F238E27FC236}">
                <a16:creationId xmlns:a16="http://schemas.microsoft.com/office/drawing/2014/main" id="{39599E7A-66C3-69AA-1FBD-44578711948E}"/>
              </a:ext>
            </a:extLst>
          </p:cNvPr>
          <p:cNvSpPr>
            <a:spLocks noGrp="1"/>
          </p:cNvSpPr>
          <p:nvPr>
            <p:ph type="body" sz="quarter" idx="22" hasCustomPrompt="1"/>
          </p:nvPr>
        </p:nvSpPr>
        <p:spPr>
          <a:xfrm>
            <a:off x="5025005" y="4678900"/>
            <a:ext cx="1971675" cy="267734"/>
          </a:xfrm>
        </p:spPr>
        <p:txBody>
          <a:bodyPr/>
          <a:lstStyle>
            <a:lvl1pPr algn="ctr">
              <a:buNone/>
              <a:defRPr sz="1400" b="1"/>
            </a:lvl1pPr>
          </a:lstStyle>
          <a:p>
            <a:pPr lvl="0"/>
            <a:r>
              <a:rPr lang="en-US"/>
              <a:t>First /Last</a:t>
            </a:r>
          </a:p>
        </p:txBody>
      </p:sp>
      <p:sp>
        <p:nvSpPr>
          <p:cNvPr id="86" name="Text Placeholder 80">
            <a:extLst>
              <a:ext uri="{FF2B5EF4-FFF2-40B4-BE49-F238E27FC236}">
                <a16:creationId xmlns:a16="http://schemas.microsoft.com/office/drawing/2014/main" id="{8BC97FD9-F7FF-5E0E-EC1E-FB3DC0707589}"/>
              </a:ext>
            </a:extLst>
          </p:cNvPr>
          <p:cNvSpPr>
            <a:spLocks noGrp="1"/>
          </p:cNvSpPr>
          <p:nvPr>
            <p:ph type="body" sz="quarter" idx="23" hasCustomPrompt="1"/>
          </p:nvPr>
        </p:nvSpPr>
        <p:spPr>
          <a:xfrm>
            <a:off x="5018537" y="4960855"/>
            <a:ext cx="1971675" cy="267734"/>
          </a:xfrm>
        </p:spPr>
        <p:txBody>
          <a:bodyPr/>
          <a:lstStyle>
            <a:lvl1pPr algn="ctr">
              <a:buNone/>
              <a:defRPr sz="1400" b="0"/>
            </a:lvl1pPr>
          </a:lstStyle>
          <a:p>
            <a:pPr lvl="0"/>
            <a:r>
              <a:rPr lang="en-US"/>
              <a:t>Position Title</a:t>
            </a:r>
          </a:p>
        </p:txBody>
      </p:sp>
      <p:sp>
        <p:nvSpPr>
          <p:cNvPr id="87" name="Text Placeholder 80">
            <a:extLst>
              <a:ext uri="{FF2B5EF4-FFF2-40B4-BE49-F238E27FC236}">
                <a16:creationId xmlns:a16="http://schemas.microsoft.com/office/drawing/2014/main" id="{BC6E0C0F-0181-02FF-3419-2C4A0F2D82BA}"/>
              </a:ext>
            </a:extLst>
          </p:cNvPr>
          <p:cNvSpPr>
            <a:spLocks noGrp="1"/>
          </p:cNvSpPr>
          <p:nvPr>
            <p:ph type="body" sz="quarter" idx="24" hasCustomPrompt="1"/>
          </p:nvPr>
        </p:nvSpPr>
        <p:spPr>
          <a:xfrm>
            <a:off x="8175456" y="4682624"/>
            <a:ext cx="1971675" cy="267734"/>
          </a:xfrm>
        </p:spPr>
        <p:txBody>
          <a:bodyPr/>
          <a:lstStyle>
            <a:lvl1pPr algn="ctr">
              <a:buNone/>
              <a:defRPr sz="1400" b="1"/>
            </a:lvl1pPr>
          </a:lstStyle>
          <a:p>
            <a:pPr lvl="0"/>
            <a:r>
              <a:rPr lang="en-US"/>
              <a:t>First /Last</a:t>
            </a:r>
          </a:p>
        </p:txBody>
      </p:sp>
      <p:sp>
        <p:nvSpPr>
          <p:cNvPr id="88" name="Text Placeholder 80">
            <a:extLst>
              <a:ext uri="{FF2B5EF4-FFF2-40B4-BE49-F238E27FC236}">
                <a16:creationId xmlns:a16="http://schemas.microsoft.com/office/drawing/2014/main" id="{20267890-396C-27AE-3CC1-89CD28777FCA}"/>
              </a:ext>
            </a:extLst>
          </p:cNvPr>
          <p:cNvSpPr>
            <a:spLocks noGrp="1"/>
          </p:cNvSpPr>
          <p:nvPr>
            <p:ph type="body" sz="quarter" idx="25" hasCustomPrompt="1"/>
          </p:nvPr>
        </p:nvSpPr>
        <p:spPr>
          <a:xfrm>
            <a:off x="8168988" y="4964579"/>
            <a:ext cx="1971675" cy="267734"/>
          </a:xfrm>
        </p:spPr>
        <p:txBody>
          <a:bodyPr/>
          <a:lstStyle>
            <a:lvl1pPr algn="ctr">
              <a:buNone/>
              <a:defRPr sz="1400" b="0"/>
            </a:lvl1pPr>
          </a:lstStyle>
          <a:p>
            <a:pPr lvl="0"/>
            <a:r>
              <a:rPr lang="en-US"/>
              <a:t>Position Title</a:t>
            </a:r>
          </a:p>
        </p:txBody>
      </p:sp>
      <p:sp>
        <p:nvSpPr>
          <p:cNvPr id="89" name="Text Placeholder 80">
            <a:extLst>
              <a:ext uri="{FF2B5EF4-FFF2-40B4-BE49-F238E27FC236}">
                <a16:creationId xmlns:a16="http://schemas.microsoft.com/office/drawing/2014/main" id="{592FF0EF-7D16-3239-CB3F-6736B28F7051}"/>
              </a:ext>
            </a:extLst>
          </p:cNvPr>
          <p:cNvSpPr>
            <a:spLocks noGrp="1"/>
          </p:cNvSpPr>
          <p:nvPr>
            <p:ph type="body" sz="quarter" idx="26" hasCustomPrompt="1"/>
          </p:nvPr>
        </p:nvSpPr>
        <p:spPr>
          <a:xfrm>
            <a:off x="11325907" y="4686348"/>
            <a:ext cx="1971675" cy="267734"/>
          </a:xfrm>
        </p:spPr>
        <p:txBody>
          <a:bodyPr/>
          <a:lstStyle>
            <a:lvl1pPr algn="ctr">
              <a:buNone/>
              <a:defRPr sz="1400" b="1"/>
            </a:lvl1pPr>
          </a:lstStyle>
          <a:p>
            <a:pPr lvl="0"/>
            <a:r>
              <a:rPr lang="en-US"/>
              <a:t>First /Last</a:t>
            </a:r>
          </a:p>
        </p:txBody>
      </p:sp>
      <p:sp>
        <p:nvSpPr>
          <p:cNvPr id="90" name="Text Placeholder 80">
            <a:extLst>
              <a:ext uri="{FF2B5EF4-FFF2-40B4-BE49-F238E27FC236}">
                <a16:creationId xmlns:a16="http://schemas.microsoft.com/office/drawing/2014/main" id="{0BA5FADA-14C4-3508-F6F0-DD7D3D20E052}"/>
              </a:ext>
            </a:extLst>
          </p:cNvPr>
          <p:cNvSpPr>
            <a:spLocks noGrp="1"/>
          </p:cNvSpPr>
          <p:nvPr>
            <p:ph type="body" sz="quarter" idx="27" hasCustomPrompt="1"/>
          </p:nvPr>
        </p:nvSpPr>
        <p:spPr>
          <a:xfrm>
            <a:off x="11319439" y="4968303"/>
            <a:ext cx="1971675" cy="267734"/>
          </a:xfrm>
        </p:spPr>
        <p:txBody>
          <a:bodyPr/>
          <a:lstStyle>
            <a:lvl1pPr algn="ctr">
              <a:buNone/>
              <a:defRPr sz="1400" b="0"/>
            </a:lvl1pPr>
          </a:lstStyle>
          <a:p>
            <a:pPr lvl="0"/>
            <a:r>
              <a:rPr lang="en-US"/>
              <a:t>Position Title</a:t>
            </a:r>
          </a:p>
        </p:txBody>
      </p:sp>
      <p:sp>
        <p:nvSpPr>
          <p:cNvPr id="91" name="Text Placeholder 80">
            <a:extLst>
              <a:ext uri="{FF2B5EF4-FFF2-40B4-BE49-F238E27FC236}">
                <a16:creationId xmlns:a16="http://schemas.microsoft.com/office/drawing/2014/main" id="{220AB188-C847-AADD-2D39-1878915C5673}"/>
              </a:ext>
            </a:extLst>
          </p:cNvPr>
          <p:cNvSpPr>
            <a:spLocks noGrp="1"/>
          </p:cNvSpPr>
          <p:nvPr>
            <p:ph type="body" sz="quarter" idx="28" hasCustomPrompt="1"/>
          </p:nvPr>
        </p:nvSpPr>
        <p:spPr>
          <a:xfrm>
            <a:off x="14476358" y="4690072"/>
            <a:ext cx="1971675" cy="267734"/>
          </a:xfrm>
        </p:spPr>
        <p:txBody>
          <a:bodyPr/>
          <a:lstStyle>
            <a:lvl1pPr algn="ctr">
              <a:buNone/>
              <a:defRPr sz="1400" b="1"/>
            </a:lvl1pPr>
          </a:lstStyle>
          <a:p>
            <a:pPr lvl="0"/>
            <a:r>
              <a:rPr lang="en-US"/>
              <a:t>First /Last</a:t>
            </a:r>
          </a:p>
        </p:txBody>
      </p:sp>
      <p:sp>
        <p:nvSpPr>
          <p:cNvPr id="92" name="Text Placeholder 80">
            <a:extLst>
              <a:ext uri="{FF2B5EF4-FFF2-40B4-BE49-F238E27FC236}">
                <a16:creationId xmlns:a16="http://schemas.microsoft.com/office/drawing/2014/main" id="{957F51C9-8CBF-E1BD-92DD-17D67333F065}"/>
              </a:ext>
            </a:extLst>
          </p:cNvPr>
          <p:cNvSpPr>
            <a:spLocks noGrp="1"/>
          </p:cNvSpPr>
          <p:nvPr>
            <p:ph type="body" sz="quarter" idx="29" hasCustomPrompt="1"/>
          </p:nvPr>
        </p:nvSpPr>
        <p:spPr>
          <a:xfrm>
            <a:off x="14469890" y="4972027"/>
            <a:ext cx="1971675" cy="267734"/>
          </a:xfrm>
        </p:spPr>
        <p:txBody>
          <a:bodyPr/>
          <a:lstStyle>
            <a:lvl1pPr algn="ctr">
              <a:buNone/>
              <a:defRPr sz="1400" b="0"/>
            </a:lvl1pPr>
          </a:lstStyle>
          <a:p>
            <a:pPr lvl="0"/>
            <a:r>
              <a:rPr lang="en-US"/>
              <a:t>Position Title</a:t>
            </a:r>
          </a:p>
        </p:txBody>
      </p:sp>
      <p:sp>
        <p:nvSpPr>
          <p:cNvPr id="93" name="Text Placeholder 80">
            <a:extLst>
              <a:ext uri="{FF2B5EF4-FFF2-40B4-BE49-F238E27FC236}">
                <a16:creationId xmlns:a16="http://schemas.microsoft.com/office/drawing/2014/main" id="{36C46FD2-7A33-610F-A442-EF14BA8AB3AF}"/>
              </a:ext>
            </a:extLst>
          </p:cNvPr>
          <p:cNvSpPr>
            <a:spLocks noGrp="1"/>
          </p:cNvSpPr>
          <p:nvPr>
            <p:ph type="body" sz="quarter" idx="30" hasCustomPrompt="1"/>
          </p:nvPr>
        </p:nvSpPr>
        <p:spPr>
          <a:xfrm>
            <a:off x="1888390" y="7938734"/>
            <a:ext cx="1971675" cy="267734"/>
          </a:xfrm>
        </p:spPr>
        <p:txBody>
          <a:bodyPr/>
          <a:lstStyle>
            <a:lvl1pPr algn="ctr">
              <a:buNone/>
              <a:defRPr sz="1400" b="1"/>
            </a:lvl1pPr>
          </a:lstStyle>
          <a:p>
            <a:pPr lvl="0"/>
            <a:r>
              <a:rPr lang="en-US"/>
              <a:t>First /Last</a:t>
            </a:r>
          </a:p>
        </p:txBody>
      </p:sp>
      <p:sp>
        <p:nvSpPr>
          <p:cNvPr id="94" name="Text Placeholder 80">
            <a:extLst>
              <a:ext uri="{FF2B5EF4-FFF2-40B4-BE49-F238E27FC236}">
                <a16:creationId xmlns:a16="http://schemas.microsoft.com/office/drawing/2014/main" id="{1BDD15A3-1916-7B07-9DD9-A23703E2A241}"/>
              </a:ext>
            </a:extLst>
          </p:cNvPr>
          <p:cNvSpPr>
            <a:spLocks noGrp="1"/>
          </p:cNvSpPr>
          <p:nvPr>
            <p:ph type="body" sz="quarter" idx="31" hasCustomPrompt="1"/>
          </p:nvPr>
        </p:nvSpPr>
        <p:spPr>
          <a:xfrm>
            <a:off x="1881922" y="8220689"/>
            <a:ext cx="1971675" cy="267734"/>
          </a:xfrm>
        </p:spPr>
        <p:txBody>
          <a:bodyPr/>
          <a:lstStyle>
            <a:lvl1pPr algn="ctr">
              <a:buNone/>
              <a:defRPr sz="1400" b="0"/>
            </a:lvl1pPr>
          </a:lstStyle>
          <a:p>
            <a:pPr lvl="0"/>
            <a:r>
              <a:rPr lang="en-US"/>
              <a:t>Position Title</a:t>
            </a:r>
          </a:p>
        </p:txBody>
      </p:sp>
      <p:sp>
        <p:nvSpPr>
          <p:cNvPr id="95" name="Text Placeholder 80">
            <a:extLst>
              <a:ext uri="{FF2B5EF4-FFF2-40B4-BE49-F238E27FC236}">
                <a16:creationId xmlns:a16="http://schemas.microsoft.com/office/drawing/2014/main" id="{2B30C678-BC3F-2DA8-F4E8-47B4769F8EED}"/>
              </a:ext>
            </a:extLst>
          </p:cNvPr>
          <p:cNvSpPr>
            <a:spLocks noGrp="1"/>
          </p:cNvSpPr>
          <p:nvPr>
            <p:ph type="body" sz="quarter" idx="32" hasCustomPrompt="1"/>
          </p:nvPr>
        </p:nvSpPr>
        <p:spPr>
          <a:xfrm>
            <a:off x="5025005" y="7938734"/>
            <a:ext cx="1971675" cy="267734"/>
          </a:xfrm>
        </p:spPr>
        <p:txBody>
          <a:bodyPr/>
          <a:lstStyle>
            <a:lvl1pPr algn="ctr">
              <a:buNone/>
              <a:defRPr sz="1400" b="1"/>
            </a:lvl1pPr>
          </a:lstStyle>
          <a:p>
            <a:pPr lvl="0"/>
            <a:r>
              <a:rPr lang="en-US"/>
              <a:t>First /Last</a:t>
            </a:r>
          </a:p>
        </p:txBody>
      </p:sp>
      <p:sp>
        <p:nvSpPr>
          <p:cNvPr id="96" name="Text Placeholder 80">
            <a:extLst>
              <a:ext uri="{FF2B5EF4-FFF2-40B4-BE49-F238E27FC236}">
                <a16:creationId xmlns:a16="http://schemas.microsoft.com/office/drawing/2014/main" id="{02C76B93-FC62-DD26-5A3C-F4DAD8213597}"/>
              </a:ext>
            </a:extLst>
          </p:cNvPr>
          <p:cNvSpPr>
            <a:spLocks noGrp="1"/>
          </p:cNvSpPr>
          <p:nvPr>
            <p:ph type="body" sz="quarter" idx="33" hasCustomPrompt="1"/>
          </p:nvPr>
        </p:nvSpPr>
        <p:spPr>
          <a:xfrm>
            <a:off x="5018537" y="8220689"/>
            <a:ext cx="1971675" cy="267734"/>
          </a:xfrm>
        </p:spPr>
        <p:txBody>
          <a:bodyPr/>
          <a:lstStyle>
            <a:lvl1pPr algn="ctr">
              <a:buNone/>
              <a:defRPr sz="1400" b="0"/>
            </a:lvl1pPr>
          </a:lstStyle>
          <a:p>
            <a:pPr lvl="0"/>
            <a:r>
              <a:rPr lang="en-US"/>
              <a:t>Position Title</a:t>
            </a:r>
          </a:p>
        </p:txBody>
      </p:sp>
      <p:sp>
        <p:nvSpPr>
          <p:cNvPr id="97" name="Text Placeholder 80">
            <a:extLst>
              <a:ext uri="{FF2B5EF4-FFF2-40B4-BE49-F238E27FC236}">
                <a16:creationId xmlns:a16="http://schemas.microsoft.com/office/drawing/2014/main" id="{99B0FE45-70A0-D335-75D1-1342DA86BE0D}"/>
              </a:ext>
            </a:extLst>
          </p:cNvPr>
          <p:cNvSpPr>
            <a:spLocks noGrp="1"/>
          </p:cNvSpPr>
          <p:nvPr>
            <p:ph type="body" sz="quarter" idx="34" hasCustomPrompt="1"/>
          </p:nvPr>
        </p:nvSpPr>
        <p:spPr>
          <a:xfrm>
            <a:off x="8161620" y="7938734"/>
            <a:ext cx="1971675" cy="267734"/>
          </a:xfrm>
        </p:spPr>
        <p:txBody>
          <a:bodyPr/>
          <a:lstStyle>
            <a:lvl1pPr algn="ctr">
              <a:buNone/>
              <a:defRPr sz="1400" b="1"/>
            </a:lvl1pPr>
          </a:lstStyle>
          <a:p>
            <a:pPr lvl="0"/>
            <a:r>
              <a:rPr lang="en-US"/>
              <a:t>First /Last</a:t>
            </a:r>
          </a:p>
        </p:txBody>
      </p:sp>
      <p:sp>
        <p:nvSpPr>
          <p:cNvPr id="98" name="Text Placeholder 80">
            <a:extLst>
              <a:ext uri="{FF2B5EF4-FFF2-40B4-BE49-F238E27FC236}">
                <a16:creationId xmlns:a16="http://schemas.microsoft.com/office/drawing/2014/main" id="{57E16FBD-D0EA-2E71-7BD0-BBD14DD8E9CE}"/>
              </a:ext>
            </a:extLst>
          </p:cNvPr>
          <p:cNvSpPr>
            <a:spLocks noGrp="1"/>
          </p:cNvSpPr>
          <p:nvPr>
            <p:ph type="body" sz="quarter" idx="35" hasCustomPrompt="1"/>
          </p:nvPr>
        </p:nvSpPr>
        <p:spPr>
          <a:xfrm>
            <a:off x="8155152" y="8220689"/>
            <a:ext cx="1971675" cy="267734"/>
          </a:xfrm>
        </p:spPr>
        <p:txBody>
          <a:bodyPr/>
          <a:lstStyle>
            <a:lvl1pPr algn="ctr">
              <a:buNone/>
              <a:defRPr sz="1400" b="0"/>
            </a:lvl1pPr>
          </a:lstStyle>
          <a:p>
            <a:pPr lvl="0"/>
            <a:r>
              <a:rPr lang="en-US"/>
              <a:t>Position Title</a:t>
            </a:r>
          </a:p>
        </p:txBody>
      </p:sp>
      <p:sp>
        <p:nvSpPr>
          <p:cNvPr id="99" name="Text Placeholder 80">
            <a:extLst>
              <a:ext uri="{FF2B5EF4-FFF2-40B4-BE49-F238E27FC236}">
                <a16:creationId xmlns:a16="http://schemas.microsoft.com/office/drawing/2014/main" id="{7A7EC992-B8CD-139D-F577-5B9D9F061696}"/>
              </a:ext>
            </a:extLst>
          </p:cNvPr>
          <p:cNvSpPr>
            <a:spLocks noGrp="1"/>
          </p:cNvSpPr>
          <p:nvPr>
            <p:ph type="body" sz="quarter" idx="36" hasCustomPrompt="1"/>
          </p:nvPr>
        </p:nvSpPr>
        <p:spPr>
          <a:xfrm>
            <a:off x="11298235" y="7938734"/>
            <a:ext cx="1971675" cy="267734"/>
          </a:xfrm>
        </p:spPr>
        <p:txBody>
          <a:bodyPr/>
          <a:lstStyle>
            <a:lvl1pPr algn="ctr">
              <a:buNone/>
              <a:defRPr sz="1400" b="1"/>
            </a:lvl1pPr>
          </a:lstStyle>
          <a:p>
            <a:pPr lvl="0"/>
            <a:r>
              <a:rPr lang="en-US"/>
              <a:t>First /Last</a:t>
            </a:r>
          </a:p>
        </p:txBody>
      </p:sp>
      <p:sp>
        <p:nvSpPr>
          <p:cNvPr id="100" name="Text Placeholder 80">
            <a:extLst>
              <a:ext uri="{FF2B5EF4-FFF2-40B4-BE49-F238E27FC236}">
                <a16:creationId xmlns:a16="http://schemas.microsoft.com/office/drawing/2014/main" id="{EFDB0591-AB39-F7BB-CA6B-8A2CE6EA6918}"/>
              </a:ext>
            </a:extLst>
          </p:cNvPr>
          <p:cNvSpPr>
            <a:spLocks noGrp="1"/>
          </p:cNvSpPr>
          <p:nvPr>
            <p:ph type="body" sz="quarter" idx="37" hasCustomPrompt="1"/>
          </p:nvPr>
        </p:nvSpPr>
        <p:spPr>
          <a:xfrm>
            <a:off x="11291767" y="8220689"/>
            <a:ext cx="1971675" cy="267734"/>
          </a:xfrm>
        </p:spPr>
        <p:txBody>
          <a:bodyPr/>
          <a:lstStyle>
            <a:lvl1pPr algn="ctr">
              <a:buNone/>
              <a:defRPr sz="1400" b="0"/>
            </a:lvl1pPr>
          </a:lstStyle>
          <a:p>
            <a:pPr lvl="0"/>
            <a:r>
              <a:rPr lang="en-US"/>
              <a:t>Position Title</a:t>
            </a:r>
          </a:p>
        </p:txBody>
      </p:sp>
      <p:sp>
        <p:nvSpPr>
          <p:cNvPr id="101" name="Text Placeholder 80">
            <a:extLst>
              <a:ext uri="{FF2B5EF4-FFF2-40B4-BE49-F238E27FC236}">
                <a16:creationId xmlns:a16="http://schemas.microsoft.com/office/drawing/2014/main" id="{31AB191F-84C7-7A9D-9C85-379D42B48877}"/>
              </a:ext>
            </a:extLst>
          </p:cNvPr>
          <p:cNvSpPr>
            <a:spLocks noGrp="1"/>
          </p:cNvSpPr>
          <p:nvPr>
            <p:ph type="body" sz="quarter" idx="38" hasCustomPrompt="1"/>
          </p:nvPr>
        </p:nvSpPr>
        <p:spPr>
          <a:xfrm>
            <a:off x="14434850" y="7938734"/>
            <a:ext cx="1971675" cy="267734"/>
          </a:xfrm>
        </p:spPr>
        <p:txBody>
          <a:bodyPr/>
          <a:lstStyle>
            <a:lvl1pPr algn="ctr">
              <a:buNone/>
              <a:defRPr sz="1400" b="1"/>
            </a:lvl1pPr>
          </a:lstStyle>
          <a:p>
            <a:pPr lvl="0"/>
            <a:r>
              <a:rPr lang="en-US"/>
              <a:t>First /Last</a:t>
            </a:r>
          </a:p>
        </p:txBody>
      </p:sp>
      <p:sp>
        <p:nvSpPr>
          <p:cNvPr id="102" name="Text Placeholder 80">
            <a:extLst>
              <a:ext uri="{FF2B5EF4-FFF2-40B4-BE49-F238E27FC236}">
                <a16:creationId xmlns:a16="http://schemas.microsoft.com/office/drawing/2014/main" id="{3F341190-6B37-5CE9-1171-77C405263BEE}"/>
              </a:ext>
            </a:extLst>
          </p:cNvPr>
          <p:cNvSpPr>
            <a:spLocks noGrp="1"/>
          </p:cNvSpPr>
          <p:nvPr>
            <p:ph type="body" sz="quarter" idx="39" hasCustomPrompt="1"/>
          </p:nvPr>
        </p:nvSpPr>
        <p:spPr>
          <a:xfrm>
            <a:off x="14428382" y="8220689"/>
            <a:ext cx="1971675" cy="267734"/>
          </a:xfrm>
        </p:spPr>
        <p:txBody>
          <a:bodyPr/>
          <a:lstStyle>
            <a:lvl1pPr algn="ctr">
              <a:buNone/>
              <a:defRPr sz="1400" b="0"/>
            </a:lvl1pPr>
          </a:lstStyle>
          <a:p>
            <a:pPr lvl="0"/>
            <a:r>
              <a:rPr lang="en-US"/>
              <a:t>Position Title</a:t>
            </a:r>
          </a:p>
        </p:txBody>
      </p:sp>
      <p:sp>
        <p:nvSpPr>
          <p:cNvPr id="2" name="Title 20">
            <a:extLst>
              <a:ext uri="{FF2B5EF4-FFF2-40B4-BE49-F238E27FC236}">
                <a16:creationId xmlns:a16="http://schemas.microsoft.com/office/drawing/2014/main" id="{8B7F89AA-EFA1-EFBB-ABC9-E9831385515D}"/>
              </a:ext>
            </a:extLst>
          </p:cNvPr>
          <p:cNvSpPr>
            <a:spLocks noGrp="1"/>
          </p:cNvSpPr>
          <p:nvPr>
            <p:ph type="title"/>
          </p:nvPr>
        </p:nvSpPr>
        <p:spPr>
          <a:xfrm>
            <a:off x="1981200" y="775526"/>
            <a:ext cx="15278100" cy="1143000"/>
          </a:xfrm>
        </p:spPr>
        <p:txBody>
          <a:bodyPr/>
          <a:lstStyle>
            <a:lvl1pPr algn="l">
              <a:defRPr sz="6000">
                <a:solidFill>
                  <a:schemeClr val="bg1"/>
                </a:solidFill>
              </a:defRPr>
            </a:lvl1pPr>
          </a:lstStyle>
          <a:p>
            <a:r>
              <a:rPr lang="en-US"/>
              <a:t>Click to edit Master title style</a:t>
            </a:r>
          </a:p>
        </p:txBody>
      </p:sp>
      <p:sp>
        <p:nvSpPr>
          <p:cNvPr id="70" name="Picture Placeholder 69">
            <a:extLst>
              <a:ext uri="{FF2B5EF4-FFF2-40B4-BE49-F238E27FC236}">
                <a16:creationId xmlns:a16="http://schemas.microsoft.com/office/drawing/2014/main" id="{91493F8E-1A3F-069B-1BCA-52B5D7A8013F}"/>
              </a:ext>
            </a:extLst>
          </p:cNvPr>
          <p:cNvSpPr>
            <a:spLocks noGrp="1"/>
          </p:cNvSpPr>
          <p:nvPr>
            <p:ph type="pic" sz="quarter" idx="10"/>
          </p:nvPr>
        </p:nvSpPr>
        <p:spPr>
          <a:xfrm>
            <a:off x="1881922" y="2604762"/>
            <a:ext cx="1971183" cy="1936910"/>
          </a:xfrm>
          <a:prstGeom prst="ellipse">
            <a:avLst/>
          </a:prstGeom>
        </p:spPr>
        <p:txBody>
          <a:bodyPr/>
          <a:lstStyle/>
          <a:p>
            <a:endParaRPr lang="en-US"/>
          </a:p>
        </p:txBody>
      </p:sp>
      <p:sp>
        <p:nvSpPr>
          <p:cNvPr id="5" name="Slide Number Placeholder 13">
            <a:extLst>
              <a:ext uri="{FF2B5EF4-FFF2-40B4-BE49-F238E27FC236}">
                <a16:creationId xmlns:a16="http://schemas.microsoft.com/office/drawing/2014/main" id="{2718A09A-CE00-4193-7E47-0C2D9C3FD344}"/>
              </a:ext>
            </a:extLst>
          </p:cNvPr>
          <p:cNvSpPr>
            <a:spLocks noGrp="1"/>
          </p:cNvSpPr>
          <p:nvPr>
            <p:ph type="sldNum" sz="quarter" idx="40"/>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pact Slide (Right)">
    <p:spTree>
      <p:nvGrpSpPr>
        <p:cNvPr id="1" name=""/>
        <p:cNvGrpSpPr/>
        <p:nvPr/>
      </p:nvGrpSpPr>
      <p:grpSpPr>
        <a:xfrm>
          <a:off x="0" y="0"/>
          <a:ext cx="0" cy="0"/>
          <a:chOff x="0" y="0"/>
          <a:chExt cx="0" cy="0"/>
        </a:xfrm>
      </p:grpSpPr>
      <p:grpSp>
        <p:nvGrpSpPr>
          <p:cNvPr id="12" name="Group 14">
            <a:extLst>
              <a:ext uri="{FF2B5EF4-FFF2-40B4-BE49-F238E27FC236}">
                <a16:creationId xmlns:a16="http://schemas.microsoft.com/office/drawing/2014/main" id="{81E3A008-D07C-95A8-8DA9-DB5CA86728B9}"/>
              </a:ext>
            </a:extLst>
          </p:cNvPr>
          <p:cNvGrpSpPr/>
          <p:nvPr userDrawn="1"/>
        </p:nvGrpSpPr>
        <p:grpSpPr>
          <a:xfrm>
            <a:off x="-1192482" y="-710286"/>
            <a:ext cx="2384964" cy="2194281"/>
            <a:chOff x="0" y="0"/>
            <a:chExt cx="3179952" cy="2925707"/>
          </a:xfrm>
        </p:grpSpPr>
        <p:sp>
          <p:nvSpPr>
            <p:cNvPr id="13" name="Freeform 15">
              <a:extLst>
                <a:ext uri="{FF2B5EF4-FFF2-40B4-BE49-F238E27FC236}">
                  <a16:creationId xmlns:a16="http://schemas.microsoft.com/office/drawing/2014/main" id="{BD31E70F-0967-B048-07E8-C4EB44499D02}"/>
                </a:ext>
              </a:extLst>
            </p:cNvPr>
            <p:cNvSpPr/>
            <p:nvPr/>
          </p:nvSpPr>
          <p:spPr>
            <a:xfrm rot="7338218">
              <a:off x="371280" y="429958"/>
              <a:ext cx="2155320" cy="2065791"/>
            </a:xfrm>
            <a:custGeom>
              <a:avLst/>
              <a:gdLst/>
              <a:ahLst/>
              <a:cxnLst/>
              <a:rect l="l" t="t" r="r" b="b"/>
              <a:pathLst>
                <a:path w="2155320" h="2065791">
                  <a:moveTo>
                    <a:pt x="0" y="0"/>
                  </a:moveTo>
                  <a:lnTo>
                    <a:pt x="2155320" y="0"/>
                  </a:lnTo>
                  <a:lnTo>
                    <a:pt x="2155320" y="2065791"/>
                  </a:lnTo>
                  <a:lnTo>
                    <a:pt x="0" y="206579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4" name="Freeform 16">
              <a:extLst>
                <a:ext uri="{FF2B5EF4-FFF2-40B4-BE49-F238E27FC236}">
                  <a16:creationId xmlns:a16="http://schemas.microsoft.com/office/drawing/2014/main" id="{398C33C8-495B-B7E3-913D-7D3E037348D5}"/>
                </a:ext>
              </a:extLst>
            </p:cNvPr>
            <p:cNvSpPr/>
            <p:nvPr/>
          </p:nvSpPr>
          <p:spPr>
            <a:xfrm rot="4787675">
              <a:off x="1617777" y="111448"/>
              <a:ext cx="1423971" cy="1471362"/>
            </a:xfrm>
            <a:custGeom>
              <a:avLst/>
              <a:gdLst/>
              <a:ahLst/>
              <a:cxnLst/>
              <a:rect l="l" t="t" r="r" b="b"/>
              <a:pathLst>
                <a:path w="1423971" h="1471362">
                  <a:moveTo>
                    <a:pt x="0" y="0"/>
                  </a:moveTo>
                  <a:lnTo>
                    <a:pt x="1423971" y="0"/>
                  </a:lnTo>
                  <a:lnTo>
                    <a:pt x="1423971" y="1471361"/>
                  </a:lnTo>
                  <a:lnTo>
                    <a:pt x="0" y="147136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8" name="AutoShape 14">
            <a:extLst>
              <a:ext uri="{FF2B5EF4-FFF2-40B4-BE49-F238E27FC236}">
                <a16:creationId xmlns:a16="http://schemas.microsoft.com/office/drawing/2014/main" id="{889BE1B6-9FA6-3537-EEFE-2A56752D9B4C}"/>
              </a:ext>
            </a:extLst>
          </p:cNvPr>
          <p:cNvSpPr/>
          <p:nvPr userDrawn="1"/>
        </p:nvSpPr>
        <p:spPr>
          <a:xfrm>
            <a:off x="1028700" y="1918527"/>
            <a:ext cx="10108933" cy="0"/>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028701" y="775526"/>
            <a:ext cx="100965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028700" y="2252664"/>
            <a:ext cx="9867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9">
            <a:extLst>
              <a:ext uri="{FF2B5EF4-FFF2-40B4-BE49-F238E27FC236}">
                <a16:creationId xmlns:a16="http://schemas.microsoft.com/office/drawing/2014/main" id="{E056BDA5-007C-1DE1-2080-903C8348E0CB}"/>
              </a:ext>
            </a:extLst>
          </p:cNvPr>
          <p:cNvGrpSpPr/>
          <p:nvPr userDrawn="1"/>
        </p:nvGrpSpPr>
        <p:grpSpPr>
          <a:xfrm>
            <a:off x="-1017322" y="8244133"/>
            <a:ext cx="3144324" cy="3313287"/>
            <a:chOff x="0" y="0"/>
            <a:chExt cx="4192431" cy="4417716"/>
          </a:xfrm>
        </p:grpSpPr>
        <p:sp>
          <p:nvSpPr>
            <p:cNvPr id="8" name="Freeform 10">
              <a:extLst>
                <a:ext uri="{FF2B5EF4-FFF2-40B4-BE49-F238E27FC236}">
                  <a16:creationId xmlns:a16="http://schemas.microsoft.com/office/drawing/2014/main" id="{5C10F6CC-F6FC-FE56-5B70-A691B97E59EB}"/>
                </a:ext>
              </a:extLst>
            </p:cNvPr>
            <p:cNvSpPr/>
            <p:nvPr/>
          </p:nvSpPr>
          <p:spPr>
            <a:xfrm rot="580889">
              <a:off x="388206" y="747271"/>
              <a:ext cx="3543852" cy="3396646"/>
            </a:xfrm>
            <a:custGeom>
              <a:avLst/>
              <a:gdLst/>
              <a:ahLst/>
              <a:cxnLst/>
              <a:rect l="l" t="t" r="r" b="b"/>
              <a:pathLst>
                <a:path w="3543852" h="3396646">
                  <a:moveTo>
                    <a:pt x="0" y="0"/>
                  </a:moveTo>
                  <a:lnTo>
                    <a:pt x="3543853" y="0"/>
                  </a:lnTo>
                  <a:lnTo>
                    <a:pt x="3543853" y="3396647"/>
                  </a:lnTo>
                  <a:lnTo>
                    <a:pt x="0" y="3396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11">
              <a:extLst>
                <a:ext uri="{FF2B5EF4-FFF2-40B4-BE49-F238E27FC236}">
                  <a16:creationId xmlns:a16="http://schemas.microsoft.com/office/drawing/2014/main" id="{F4A12A06-AE3B-B358-9713-BB8A858D199F}"/>
                </a:ext>
              </a:extLst>
            </p:cNvPr>
            <p:cNvSpPr/>
            <p:nvPr/>
          </p:nvSpPr>
          <p:spPr>
            <a:xfrm rot="-2079396">
              <a:off x="2226526" y="288381"/>
              <a:ext cx="1496812" cy="1546626"/>
            </a:xfrm>
            <a:custGeom>
              <a:avLst/>
              <a:gdLst/>
              <a:ahLst/>
              <a:cxnLst/>
              <a:rect l="l" t="t" r="r" b="b"/>
              <a:pathLst>
                <a:path w="1496812" h="1546626">
                  <a:moveTo>
                    <a:pt x="0" y="0"/>
                  </a:moveTo>
                  <a:lnTo>
                    <a:pt x="1496811" y="0"/>
                  </a:lnTo>
                  <a:lnTo>
                    <a:pt x="1496811" y="1546626"/>
                  </a:lnTo>
                  <a:lnTo>
                    <a:pt x="0" y="15466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2">
              <a:extLst>
                <a:ext uri="{FF2B5EF4-FFF2-40B4-BE49-F238E27FC236}">
                  <a16:creationId xmlns:a16="http://schemas.microsoft.com/office/drawing/2014/main" id="{5B0378AE-0CA8-09BC-00BE-D924C28CA122}"/>
                </a:ext>
              </a:extLst>
            </p:cNvPr>
            <p:cNvSpPr/>
            <p:nvPr/>
          </p:nvSpPr>
          <p:spPr>
            <a:xfrm rot="-3869582">
              <a:off x="132646" y="1746010"/>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3">
              <a:extLst>
                <a:ext uri="{FF2B5EF4-FFF2-40B4-BE49-F238E27FC236}">
                  <a16:creationId xmlns:a16="http://schemas.microsoft.com/office/drawing/2014/main" id="{B34822A7-0BF8-C53D-4EE0-9375804B9A49}"/>
                </a:ext>
              </a:extLst>
            </p:cNvPr>
            <p:cNvSpPr/>
            <p:nvPr/>
          </p:nvSpPr>
          <p:spPr>
            <a:xfrm rot="-3869582">
              <a:off x="1675159" y="375585"/>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2" name="Picture Placeholder 15">
            <a:extLst>
              <a:ext uri="{FF2B5EF4-FFF2-40B4-BE49-F238E27FC236}">
                <a16:creationId xmlns:a16="http://schemas.microsoft.com/office/drawing/2014/main" id="{44CDE265-B168-3E2C-FCC6-03E7F2169BA6}"/>
              </a:ext>
            </a:extLst>
          </p:cNvPr>
          <p:cNvSpPr>
            <a:spLocks noGrp="1"/>
          </p:cNvSpPr>
          <p:nvPr>
            <p:ph type="pic" sz="quarter" idx="12"/>
          </p:nvPr>
        </p:nvSpPr>
        <p:spPr>
          <a:xfrm>
            <a:off x="11465142" y="0"/>
            <a:ext cx="6822858" cy="9177956"/>
          </a:xfrm>
          <a:noFill/>
        </p:spPr>
        <p:txBody>
          <a:bodyPr/>
          <a:lstStyle/>
          <a:p>
            <a:endParaRPr lang="en-US"/>
          </a:p>
        </p:txBody>
      </p:sp>
      <p:sp>
        <p:nvSpPr>
          <p:cNvPr id="3" name="Slide Number Placeholder 13">
            <a:extLst>
              <a:ext uri="{FF2B5EF4-FFF2-40B4-BE49-F238E27FC236}">
                <a16:creationId xmlns:a16="http://schemas.microsoft.com/office/drawing/2014/main" id="{101CE370-20B3-3462-438D-7173BC586ED2}"/>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1864056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4"/>
            <a:ext cx="15811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6F7FB36A-FD1B-1752-44A4-062F436C2280}"/>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22566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3"/>
            <a:ext cx="7696200" cy="715803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BD6B23E-6FC6-45CC-0B61-FB241E0CE958}"/>
              </a:ext>
            </a:extLst>
          </p:cNvPr>
          <p:cNvSpPr>
            <a:spLocks noGrp="1"/>
          </p:cNvSpPr>
          <p:nvPr>
            <p:ph type="pic" sz="quarter" idx="11"/>
          </p:nvPr>
        </p:nvSpPr>
        <p:spPr>
          <a:xfrm>
            <a:off x="9601200" y="2247900"/>
            <a:ext cx="7658100" cy="7162800"/>
          </a:xfrm>
          <a:prstGeom prst="roundRect">
            <a:avLst>
              <a:gd name="adj" fmla="val 5674"/>
            </a:avLst>
          </a:prstGeom>
          <a:noFill/>
        </p:spPr>
        <p:txBody>
          <a:bodyPr/>
          <a:lstStyle/>
          <a:p>
            <a:endParaRPr lang="en-US"/>
          </a:p>
        </p:txBody>
      </p:sp>
      <p:sp>
        <p:nvSpPr>
          <p:cNvPr id="6" name="Slide Number Placeholder 13">
            <a:extLst>
              <a:ext uri="{FF2B5EF4-FFF2-40B4-BE49-F238E27FC236}">
                <a16:creationId xmlns:a16="http://schemas.microsoft.com/office/drawing/2014/main" id="{795B8B91-B338-1AE6-40D1-1A7057737E0B}"/>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23418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EE20B2FA-97F1-DD7D-1E8A-E2844335574A}"/>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1169092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13">
            <a:extLst>
              <a:ext uri="{FF2B5EF4-FFF2-40B4-BE49-F238E27FC236}">
                <a16:creationId xmlns:a16="http://schemas.microsoft.com/office/drawing/2014/main" id="{2FE99C6D-C10D-FB78-2D34-B22652EE14CE}"/>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121644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ble Slide (Righ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D79C4A-DAB0-4731-FCB3-8E0940500CFF}"/>
              </a:ext>
            </a:extLst>
          </p:cNvPr>
          <p:cNvPicPr>
            <a:picLocks noChangeAspect="1"/>
          </p:cNvPicPr>
          <p:nvPr userDrawn="1"/>
        </p:nvPicPr>
        <p:blipFill>
          <a:blip r:embed="rId2" cstate="email">
            <a:extLst>
              <a:ext uri="{28A0092B-C50C-407E-A947-70E740481C1C}">
                <a14:useLocalDpi xmlns:a14="http://schemas.microsoft.com/office/drawing/2010/main"/>
              </a:ext>
            </a:extLst>
          </a:blip>
          <a:srcRect l="18426" t="34011" r="18426" b="16643"/>
          <a:stretch>
            <a:fillRect/>
          </a:stretch>
        </p:blipFill>
        <p:spPr>
          <a:xfrm>
            <a:off x="12747625" y="-168025"/>
            <a:ext cx="4386263" cy="2409451"/>
          </a:xfrm>
          <a:prstGeom prst="rect">
            <a:avLst/>
          </a:prstGeom>
        </p:spPr>
      </p:pic>
      <p:sp>
        <p:nvSpPr>
          <p:cNvPr id="21" name="Picture Placeholder 20">
            <a:extLst>
              <a:ext uri="{FF2B5EF4-FFF2-40B4-BE49-F238E27FC236}">
                <a16:creationId xmlns:a16="http://schemas.microsoft.com/office/drawing/2014/main" id="{D4BF5EAF-CE17-B934-E178-267B47380AF0}"/>
              </a:ext>
            </a:extLst>
          </p:cNvPr>
          <p:cNvSpPr>
            <a:spLocks noGrp="1"/>
          </p:cNvSpPr>
          <p:nvPr>
            <p:ph type="pic" sz="quarter" idx="11"/>
          </p:nvPr>
        </p:nvSpPr>
        <p:spPr>
          <a:xfrm>
            <a:off x="12747625" y="2605088"/>
            <a:ext cx="4386263" cy="7681912"/>
          </a:xfrm>
          <a:no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06299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106299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106299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3" name="Slide Number Placeholder 13">
            <a:extLst>
              <a:ext uri="{FF2B5EF4-FFF2-40B4-BE49-F238E27FC236}">
                <a16:creationId xmlns:a16="http://schemas.microsoft.com/office/drawing/2014/main" id="{5196D5B0-6A8B-E834-F73E-2824A64608F6}"/>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244291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table Slide (Right)">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CC3347A-D008-CB93-D955-2DEFDEBB036A}"/>
              </a:ext>
            </a:extLst>
          </p:cNvPr>
          <p:cNvGrpSpPr/>
          <p:nvPr userDrawn="1"/>
        </p:nvGrpSpPr>
        <p:grpSpPr>
          <a:xfrm>
            <a:off x="11109612" y="-666477"/>
            <a:ext cx="7283646" cy="11878896"/>
            <a:chOff x="0" y="0"/>
            <a:chExt cx="1918326" cy="3128598"/>
          </a:xfrm>
        </p:grpSpPr>
        <p:sp>
          <p:nvSpPr>
            <p:cNvPr id="4" name="Freeform 3">
              <a:extLst>
                <a:ext uri="{FF2B5EF4-FFF2-40B4-BE49-F238E27FC236}">
                  <a16:creationId xmlns:a16="http://schemas.microsoft.com/office/drawing/2014/main" id="{1FC0B52B-6207-C543-FFEE-0DA44F6FDFA2}"/>
                </a:ext>
              </a:extLst>
            </p:cNvPr>
            <p:cNvSpPr/>
            <p:nvPr/>
          </p:nvSpPr>
          <p:spPr>
            <a:xfrm>
              <a:off x="0" y="0"/>
              <a:ext cx="1918327" cy="3128598"/>
            </a:xfrm>
            <a:custGeom>
              <a:avLst/>
              <a:gdLst/>
              <a:ahLst/>
              <a:cxnLst/>
              <a:rect l="l" t="t" r="r" b="b"/>
              <a:pathLst>
                <a:path w="1918327" h="3128598">
                  <a:moveTo>
                    <a:pt x="0" y="0"/>
                  </a:moveTo>
                  <a:lnTo>
                    <a:pt x="1918327" y="0"/>
                  </a:lnTo>
                  <a:lnTo>
                    <a:pt x="1918327" y="3128598"/>
                  </a:lnTo>
                  <a:lnTo>
                    <a:pt x="0" y="3128598"/>
                  </a:lnTo>
                  <a:close/>
                </a:path>
              </a:pathLst>
            </a:custGeom>
            <a:gradFill rotWithShape="1">
              <a:gsLst>
                <a:gs pos="0">
                  <a:srgbClr val="C8102E">
                    <a:alpha val="100000"/>
                  </a:srgbClr>
                </a:gs>
                <a:gs pos="100000">
                  <a:srgbClr val="73071A">
                    <a:alpha val="100000"/>
                  </a:srgbClr>
                </a:gs>
              </a:gsLst>
              <a:lin ang="0"/>
            </a:gradFill>
          </p:spPr>
          <p:txBody>
            <a:bodyPr/>
            <a:lstStyle/>
            <a:p>
              <a:endParaRPr lang="en-US"/>
            </a:p>
          </p:txBody>
        </p:sp>
        <p:sp>
          <p:nvSpPr>
            <p:cNvPr id="5" name="TextBox 4">
              <a:extLst>
                <a:ext uri="{FF2B5EF4-FFF2-40B4-BE49-F238E27FC236}">
                  <a16:creationId xmlns:a16="http://schemas.microsoft.com/office/drawing/2014/main" id="{1ED51E78-852D-23A5-4EC8-8C452C8268F9}"/>
                </a:ext>
              </a:extLst>
            </p:cNvPr>
            <p:cNvSpPr txBox="1"/>
            <p:nvPr/>
          </p:nvSpPr>
          <p:spPr>
            <a:xfrm>
              <a:off x="0" y="-57150"/>
              <a:ext cx="1918326" cy="3185748"/>
            </a:xfrm>
            <a:prstGeom prst="rect">
              <a:avLst/>
            </a:prstGeom>
          </p:spPr>
          <p:txBody>
            <a:bodyPr lIns="50800" tIns="50800" rIns="50800" bIns="50800" rtlCol="0" anchor="ctr"/>
            <a:lstStyle/>
            <a:p>
              <a:pPr algn="ctr">
                <a:lnSpc>
                  <a:spcPts val="3639"/>
                </a:lnSpc>
              </a:pPr>
              <a:endParaRPr/>
            </a:p>
          </p:txBody>
        </p:sp>
      </p:grpSp>
      <p:sp>
        <p:nvSpPr>
          <p:cNvPr id="6" name="Freeform 5">
            <a:extLst>
              <a:ext uri="{FF2B5EF4-FFF2-40B4-BE49-F238E27FC236}">
                <a16:creationId xmlns:a16="http://schemas.microsoft.com/office/drawing/2014/main" id="{CBB4404F-1D02-E2B4-2533-647AA06477D9}"/>
              </a:ext>
            </a:extLst>
          </p:cNvPr>
          <p:cNvSpPr/>
          <p:nvPr userDrawn="1"/>
        </p:nvSpPr>
        <p:spPr>
          <a:xfrm>
            <a:off x="11109612" y="0"/>
            <a:ext cx="7283646" cy="8568587"/>
          </a:xfrm>
          <a:custGeom>
            <a:avLst/>
            <a:gdLst/>
            <a:ahLst/>
            <a:cxnLst/>
            <a:rect l="l" t="t" r="r" b="b"/>
            <a:pathLst>
              <a:path w="7283646" h="8568587">
                <a:moveTo>
                  <a:pt x="0" y="0"/>
                </a:moveTo>
                <a:lnTo>
                  <a:pt x="7283645" y="0"/>
                </a:lnTo>
                <a:lnTo>
                  <a:pt x="7283645" y="8568587"/>
                </a:lnTo>
                <a:lnTo>
                  <a:pt x="0" y="8568587"/>
                </a:lnTo>
                <a:lnTo>
                  <a:pt x="0" y="0"/>
                </a:lnTo>
                <a:close/>
              </a:path>
            </a:pathLst>
          </a:custGeom>
          <a:blipFill>
            <a:blip r:embed="rId2" cstate="email">
              <a:extLst>
                <a:ext uri="{28A0092B-C50C-407E-A947-70E740481C1C}">
                  <a14:useLocalDpi xmlns:a14="http://schemas.microsoft.com/office/drawing/2010/main"/>
                </a:ext>
              </a:extLst>
            </a:blip>
            <a:stretch>
              <a:fillRect t="-733" b="-1271"/>
            </a:stretch>
          </a:blip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97155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9715500" cy="1143000"/>
          </a:xfrm>
        </p:spPr>
        <p:txBody>
          <a:bodyPr/>
          <a:lstStyle>
            <a:lvl1pPr algn="l">
              <a:defRPr sz="6000"/>
            </a:lvl1pPr>
          </a:lstStyle>
          <a:p>
            <a:r>
              <a:rPr lang="en-US"/>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9715500" cy="11238"/>
          </a:xfrm>
          <a:prstGeom prst="line">
            <a:avLst/>
          </a:prstGeom>
          <a:ln w="19050" cap="flat">
            <a:solidFill>
              <a:srgbClr val="343434"/>
            </a:solidFill>
            <a:prstDash val="solid"/>
            <a:headEnd type="none" w="sm" len="sm"/>
            <a:tailEnd type="none" w="sm" len="sm"/>
          </a:ln>
        </p:spPr>
        <p:txBody>
          <a:bodyPr/>
          <a:lstStyle/>
          <a:p>
            <a:endParaRPr lang="en-US"/>
          </a:p>
        </p:txBody>
      </p:sp>
      <p:pic>
        <p:nvPicPr>
          <p:cNvPr id="8" name="Picture 7">
            <a:extLst>
              <a:ext uri="{FF2B5EF4-FFF2-40B4-BE49-F238E27FC236}">
                <a16:creationId xmlns:a16="http://schemas.microsoft.com/office/drawing/2014/main" id="{CA5F90BA-16AA-8E31-D94D-4692096F1199}"/>
              </a:ext>
            </a:extLst>
          </p:cNvPr>
          <p:cNvPicPr>
            <a:picLocks noChangeAspect="1"/>
          </p:cNvPicPr>
          <p:nvPr userDrawn="1"/>
        </p:nvPicPr>
        <p:blipFill>
          <a:blip r:embed="rId3" cstate="email">
            <a:extLst>
              <a:ext uri="{28A0092B-C50C-407E-A947-70E740481C1C}">
                <a14:useLocalDpi xmlns:a14="http://schemas.microsoft.com/office/drawing/2010/main"/>
              </a:ext>
            </a:extLst>
          </a:blip>
          <a:srcRect b="21732"/>
          <a:stretch>
            <a:fillRect/>
          </a:stretch>
        </p:blipFill>
        <p:spPr>
          <a:xfrm>
            <a:off x="11075741" y="5461643"/>
            <a:ext cx="7244417" cy="4863458"/>
          </a:xfrm>
          <a:prstGeom prst="rect">
            <a:avLst/>
          </a:prstGeom>
        </p:spPr>
      </p:pic>
      <p:sp>
        <p:nvSpPr>
          <p:cNvPr id="9" name="Slide Number Placeholder 13">
            <a:extLst>
              <a:ext uri="{FF2B5EF4-FFF2-40B4-BE49-F238E27FC236}">
                <a16:creationId xmlns:a16="http://schemas.microsoft.com/office/drawing/2014/main" id="{EB677BF9-0A82-A328-208A-1C6CB79284DB}"/>
              </a:ext>
            </a:extLst>
          </p:cNvPr>
          <p:cNvSpPr>
            <a:spLocks noGrp="1"/>
          </p:cNvSpPr>
          <p:nvPr>
            <p:ph type="sldNum" sz="quarter" idx="13"/>
          </p:nvPr>
        </p:nvSpPr>
        <p:spPr>
          <a:xfrm>
            <a:off x="15906750" y="9527350"/>
            <a:ext cx="2133600" cy="365125"/>
          </a:xfrm>
        </p:spPr>
        <p:txBody>
          <a:bodyPr/>
          <a:lstStyle>
            <a:lvl1pPr>
              <a:defRPr sz="1600">
                <a:solidFill>
                  <a:schemeClr val="bg1"/>
                </a:solidFill>
              </a:defRPr>
            </a:lvl1pPr>
          </a:lstStyle>
          <a:p>
            <a:fld id="{B6F15528-21DE-4FAA-801E-634DDDAF4B2B}" type="slidenum">
              <a:rPr lang="en-US" smtClean="0"/>
              <a:pPr/>
              <a:t>‹#›</a:t>
            </a:fld>
            <a:endParaRPr lang="en-US">
              <a:solidFill>
                <a:schemeClr val="bg1"/>
              </a:solidFill>
            </a:endParaRPr>
          </a:p>
        </p:txBody>
      </p:sp>
    </p:spTree>
    <p:extLst>
      <p:ext uri="{BB962C8B-B14F-4D97-AF65-F5344CB8AC3E}">
        <p14:creationId xmlns:p14="http://schemas.microsoft.com/office/powerpoint/2010/main" val="90106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illed Up Slide">
    <p:bg>
      <p:bgPr>
        <a:gradFill>
          <a:gsLst>
            <a:gs pos="0">
              <a:srgbClr val="38040D">
                <a:alpha val="100000"/>
              </a:srgbClr>
            </a:gs>
            <a:gs pos="50000">
              <a:srgbClr val="73071A">
                <a:alpha val="100000"/>
              </a:srgbClr>
            </a:gs>
            <a:gs pos="100000">
              <a:srgbClr val="C8102E">
                <a:alpha val="100000"/>
              </a:srgbClr>
            </a:gs>
          </a:gsLst>
          <a:lin ang="2700000" scaled="0"/>
        </a:gra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58122F1-94E2-8824-7D90-5368D49D70C7}"/>
              </a:ext>
            </a:extLst>
          </p:cNvPr>
          <p:cNvGrpSpPr/>
          <p:nvPr userDrawn="1"/>
        </p:nvGrpSpPr>
        <p:grpSpPr>
          <a:xfrm>
            <a:off x="13588465" y="-1094939"/>
            <a:ext cx="6660328" cy="13333577"/>
            <a:chOff x="13588465" y="-1094939"/>
            <a:chExt cx="6660328" cy="13333577"/>
          </a:xfrm>
        </p:grpSpPr>
        <p:sp>
          <p:nvSpPr>
            <p:cNvPr id="3" name="Freeform 2">
              <a:extLst>
                <a:ext uri="{FF2B5EF4-FFF2-40B4-BE49-F238E27FC236}">
                  <a16:creationId xmlns:a16="http://schemas.microsoft.com/office/drawing/2014/main" id="{B1AC8D82-EC31-C56E-8081-DF76753AA216}"/>
                </a:ext>
              </a:extLst>
            </p:cNvPr>
            <p:cNvSpPr/>
            <p:nvPr userDrawn="1"/>
          </p:nvSpPr>
          <p:spPr>
            <a:xfrm rot="13799995">
              <a:off x="14632818" y="6974870"/>
              <a:ext cx="4050802" cy="3882538"/>
            </a:xfrm>
            <a:custGeom>
              <a:avLst/>
              <a:gdLst/>
              <a:ahLst/>
              <a:cxnLst/>
              <a:rect l="l" t="t" r="r" b="b"/>
              <a:pathLst>
                <a:path w="4050802" h="3882538">
                  <a:moveTo>
                    <a:pt x="0" y="0"/>
                  </a:moveTo>
                  <a:lnTo>
                    <a:pt x="4050802" y="0"/>
                  </a:lnTo>
                  <a:lnTo>
                    <a:pt x="4050802" y="3882538"/>
                  </a:lnTo>
                  <a:lnTo>
                    <a:pt x="0" y="3882538"/>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3">
              <a:extLst>
                <a:ext uri="{FF2B5EF4-FFF2-40B4-BE49-F238E27FC236}">
                  <a16:creationId xmlns:a16="http://schemas.microsoft.com/office/drawing/2014/main" id="{C2CBDA4D-670D-58F7-5498-BC766A612DE9}"/>
                </a:ext>
              </a:extLst>
            </p:cNvPr>
            <p:cNvSpPr/>
            <p:nvPr userDrawn="1"/>
          </p:nvSpPr>
          <p:spPr>
            <a:xfrm rot="20075225">
              <a:off x="13588465" y="8765378"/>
              <a:ext cx="2384032" cy="2285003"/>
            </a:xfrm>
            <a:custGeom>
              <a:avLst/>
              <a:gdLst/>
              <a:ahLst/>
              <a:cxnLst/>
              <a:rect l="l" t="t" r="r" b="b"/>
              <a:pathLst>
                <a:path w="2384032" h="2285003">
                  <a:moveTo>
                    <a:pt x="0" y="0"/>
                  </a:moveTo>
                  <a:lnTo>
                    <a:pt x="2384032" y="0"/>
                  </a:lnTo>
                  <a:lnTo>
                    <a:pt x="2384032" y="2285003"/>
                  </a:lnTo>
                  <a:lnTo>
                    <a:pt x="0" y="2285003"/>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F4DB0F9A-5FAB-B0BF-CCCC-F6D6AC57353A}"/>
                </a:ext>
              </a:extLst>
            </p:cNvPr>
            <p:cNvSpPr/>
            <p:nvPr userDrawn="1"/>
          </p:nvSpPr>
          <p:spPr>
            <a:xfrm rot="13282074">
              <a:off x="17061567" y="7372382"/>
              <a:ext cx="3187226" cy="3054834"/>
            </a:xfrm>
            <a:custGeom>
              <a:avLst/>
              <a:gdLst/>
              <a:ahLst/>
              <a:cxnLst/>
              <a:rect l="l" t="t" r="r" b="b"/>
              <a:pathLst>
                <a:path w="3187226" h="3054834">
                  <a:moveTo>
                    <a:pt x="0" y="0"/>
                  </a:moveTo>
                  <a:lnTo>
                    <a:pt x="3187226" y="0"/>
                  </a:lnTo>
                  <a:lnTo>
                    <a:pt x="3187226" y="3054834"/>
                  </a:lnTo>
                  <a:lnTo>
                    <a:pt x="0" y="3054834"/>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5">
              <a:extLst>
                <a:ext uri="{FF2B5EF4-FFF2-40B4-BE49-F238E27FC236}">
                  <a16:creationId xmlns:a16="http://schemas.microsoft.com/office/drawing/2014/main" id="{29E10A3C-7779-E9D5-FA92-78526F3232A4}"/>
                </a:ext>
              </a:extLst>
            </p:cNvPr>
            <p:cNvSpPr/>
            <p:nvPr userDrawn="1"/>
          </p:nvSpPr>
          <p:spPr>
            <a:xfrm rot="343874">
              <a:off x="15444862" y="8818143"/>
              <a:ext cx="3568735" cy="3420495"/>
            </a:xfrm>
            <a:custGeom>
              <a:avLst/>
              <a:gdLst/>
              <a:ahLst/>
              <a:cxnLst/>
              <a:rect l="l" t="t" r="r" b="b"/>
              <a:pathLst>
                <a:path w="3568735" h="3420495">
                  <a:moveTo>
                    <a:pt x="0" y="0"/>
                  </a:moveTo>
                  <a:lnTo>
                    <a:pt x="3568735" y="0"/>
                  </a:lnTo>
                  <a:lnTo>
                    <a:pt x="3568735"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5" name="Freeform 6">
              <a:extLst>
                <a:ext uri="{FF2B5EF4-FFF2-40B4-BE49-F238E27FC236}">
                  <a16:creationId xmlns:a16="http://schemas.microsoft.com/office/drawing/2014/main" id="{451700CF-EDFC-15B6-0D20-F4E89F502964}"/>
                </a:ext>
              </a:extLst>
            </p:cNvPr>
            <p:cNvSpPr/>
            <p:nvPr userDrawn="1"/>
          </p:nvSpPr>
          <p:spPr>
            <a:xfrm rot="580889">
              <a:off x="15761485" y="-1094939"/>
              <a:ext cx="3568735" cy="3420495"/>
            </a:xfrm>
            <a:custGeom>
              <a:avLst/>
              <a:gdLst/>
              <a:ahLst/>
              <a:cxnLst/>
              <a:rect l="l" t="t" r="r" b="b"/>
              <a:pathLst>
                <a:path w="3568735" h="3420495">
                  <a:moveTo>
                    <a:pt x="0" y="0"/>
                  </a:moveTo>
                  <a:lnTo>
                    <a:pt x="3568736" y="0"/>
                  </a:lnTo>
                  <a:lnTo>
                    <a:pt x="3568736"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7" name="Freeform 7">
              <a:extLst>
                <a:ext uri="{FF2B5EF4-FFF2-40B4-BE49-F238E27FC236}">
                  <a16:creationId xmlns:a16="http://schemas.microsoft.com/office/drawing/2014/main" id="{B39BD9A8-3190-DF81-6823-A34EB38BB601}"/>
                </a:ext>
              </a:extLst>
            </p:cNvPr>
            <p:cNvSpPr/>
            <p:nvPr userDrawn="1"/>
          </p:nvSpPr>
          <p:spPr>
            <a:xfrm>
              <a:off x="16754963" y="6869187"/>
              <a:ext cx="1482317" cy="1531649"/>
            </a:xfrm>
            <a:custGeom>
              <a:avLst/>
              <a:gdLst/>
              <a:ahLst/>
              <a:cxnLst/>
              <a:rect l="l" t="t" r="r" b="b"/>
              <a:pathLst>
                <a:path w="1482317" h="1531649">
                  <a:moveTo>
                    <a:pt x="0" y="0"/>
                  </a:moveTo>
                  <a:lnTo>
                    <a:pt x="1482316" y="0"/>
                  </a:lnTo>
                  <a:lnTo>
                    <a:pt x="1482316" y="1531649"/>
                  </a:lnTo>
                  <a:lnTo>
                    <a:pt x="0" y="153164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9" name="Freeform 8">
              <a:extLst>
                <a:ext uri="{FF2B5EF4-FFF2-40B4-BE49-F238E27FC236}">
                  <a16:creationId xmlns:a16="http://schemas.microsoft.com/office/drawing/2014/main" id="{597CF066-EBB9-6492-06F7-8AE04DCA7A1D}"/>
                </a:ext>
              </a:extLst>
            </p:cNvPr>
            <p:cNvSpPr/>
            <p:nvPr userDrawn="1"/>
          </p:nvSpPr>
          <p:spPr>
            <a:xfrm rot="3779450">
              <a:off x="15900712" y="6334787"/>
              <a:ext cx="1385546" cy="1431658"/>
            </a:xfrm>
            <a:custGeom>
              <a:avLst/>
              <a:gdLst/>
              <a:ahLst/>
              <a:cxnLst/>
              <a:rect l="l" t="t" r="r" b="b"/>
              <a:pathLst>
                <a:path w="1385546" h="1431658">
                  <a:moveTo>
                    <a:pt x="0" y="0"/>
                  </a:moveTo>
                  <a:lnTo>
                    <a:pt x="1385547" y="0"/>
                  </a:lnTo>
                  <a:lnTo>
                    <a:pt x="1385547" y="1431659"/>
                  </a:lnTo>
                  <a:lnTo>
                    <a:pt x="0" y="143165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Freeform 9">
              <a:extLst>
                <a:ext uri="{FF2B5EF4-FFF2-40B4-BE49-F238E27FC236}">
                  <a16:creationId xmlns:a16="http://schemas.microsoft.com/office/drawing/2014/main" id="{682442FD-D51D-EE1C-DDFB-CB27D9B60D6D}"/>
                </a:ext>
              </a:extLst>
            </p:cNvPr>
            <p:cNvSpPr/>
            <p:nvPr userDrawn="1"/>
          </p:nvSpPr>
          <p:spPr>
            <a:xfrm rot="3779450">
              <a:off x="17181261" y="701091"/>
              <a:ext cx="1702029" cy="1758673"/>
            </a:xfrm>
            <a:custGeom>
              <a:avLst/>
              <a:gdLst/>
              <a:ahLst/>
              <a:cxnLst/>
              <a:rect l="l" t="t" r="r" b="b"/>
              <a:pathLst>
                <a:path w="1702029" h="1758673">
                  <a:moveTo>
                    <a:pt x="0" y="0"/>
                  </a:moveTo>
                  <a:lnTo>
                    <a:pt x="1702029" y="0"/>
                  </a:lnTo>
                  <a:lnTo>
                    <a:pt x="1702029" y="1758674"/>
                  </a:lnTo>
                  <a:lnTo>
                    <a:pt x="0" y="1758674"/>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Freeform 10">
              <a:extLst>
                <a:ext uri="{FF2B5EF4-FFF2-40B4-BE49-F238E27FC236}">
                  <a16:creationId xmlns:a16="http://schemas.microsoft.com/office/drawing/2014/main" id="{12166DC1-86AA-A633-AD85-85A41A73482E}"/>
                </a:ext>
              </a:extLst>
            </p:cNvPr>
            <p:cNvSpPr/>
            <p:nvPr userDrawn="1"/>
          </p:nvSpPr>
          <p:spPr>
            <a:xfrm rot="3646892">
              <a:off x="15468533" y="6259845"/>
              <a:ext cx="852528" cy="880901"/>
            </a:xfrm>
            <a:custGeom>
              <a:avLst/>
              <a:gdLst/>
              <a:ahLst/>
              <a:cxnLst/>
              <a:rect l="l" t="t" r="r" b="b"/>
              <a:pathLst>
                <a:path w="852528" h="880901">
                  <a:moveTo>
                    <a:pt x="0" y="0"/>
                  </a:moveTo>
                  <a:lnTo>
                    <a:pt x="852527" y="0"/>
                  </a:lnTo>
                  <a:lnTo>
                    <a:pt x="852527" y="880901"/>
                  </a:lnTo>
                  <a:lnTo>
                    <a:pt x="0" y="88090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11">
              <a:extLst>
                <a:ext uri="{FF2B5EF4-FFF2-40B4-BE49-F238E27FC236}">
                  <a16:creationId xmlns:a16="http://schemas.microsoft.com/office/drawing/2014/main" id="{8822D78A-4C10-D224-8F3A-5E63C3DAA9D4}"/>
                </a:ext>
              </a:extLst>
            </p:cNvPr>
            <p:cNvSpPr/>
            <p:nvPr userDrawn="1"/>
          </p:nvSpPr>
          <p:spPr>
            <a:xfrm rot="3646892">
              <a:off x="17057569" y="6538486"/>
              <a:ext cx="621332" cy="642011"/>
            </a:xfrm>
            <a:custGeom>
              <a:avLst/>
              <a:gdLst/>
              <a:ahLst/>
              <a:cxnLst/>
              <a:rect l="l" t="t" r="r" b="b"/>
              <a:pathLst>
                <a:path w="621332" h="642011">
                  <a:moveTo>
                    <a:pt x="0" y="0"/>
                  </a:moveTo>
                  <a:lnTo>
                    <a:pt x="621333" y="0"/>
                  </a:lnTo>
                  <a:lnTo>
                    <a:pt x="621333" y="642011"/>
                  </a:lnTo>
                  <a:lnTo>
                    <a:pt x="0" y="642011"/>
                  </a:lnTo>
                  <a:lnTo>
                    <a:pt x="0" y="0"/>
                  </a:lnTo>
                  <a:close/>
                </a:path>
              </a:pathLst>
            </a:custGeom>
            <a:blipFill>
              <a:blip>
                <a:alphaModFix amt="71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9" name="AutoShape 2">
            <a:extLst>
              <a:ext uri="{FF2B5EF4-FFF2-40B4-BE49-F238E27FC236}">
                <a16:creationId xmlns:a16="http://schemas.microsoft.com/office/drawing/2014/main" id="{39608276-8009-CD08-5D47-40C3CB46672D}"/>
              </a:ext>
            </a:extLst>
          </p:cNvPr>
          <p:cNvSpPr/>
          <p:nvPr userDrawn="1"/>
        </p:nvSpPr>
        <p:spPr>
          <a:xfrm flipV="1">
            <a:off x="1028700" y="1929765"/>
            <a:ext cx="16230600" cy="0"/>
          </a:xfrm>
          <a:prstGeom prst="line">
            <a:avLst/>
          </a:prstGeom>
          <a:ln w="19050" cap="flat">
            <a:solidFill>
              <a:schemeClr val="bg1"/>
            </a:solidFill>
            <a:prstDash val="solid"/>
            <a:headEnd type="none" w="sm" len="sm"/>
            <a:tailEnd type="none" w="sm" len="sm"/>
          </a:ln>
        </p:spPr>
        <p:txBody>
          <a:bodyPr/>
          <a:lstStyle/>
          <a:p>
            <a:endParaRPr lang="en-US"/>
          </a:p>
        </p:txBody>
      </p:sp>
      <p:sp>
        <p:nvSpPr>
          <p:cNvPr id="10" name="Title 20">
            <a:extLst>
              <a:ext uri="{FF2B5EF4-FFF2-40B4-BE49-F238E27FC236}">
                <a16:creationId xmlns:a16="http://schemas.microsoft.com/office/drawing/2014/main" id="{E7D1AB37-C8E4-7140-71DC-A24ADCE9F803}"/>
              </a:ext>
            </a:extLst>
          </p:cNvPr>
          <p:cNvSpPr>
            <a:spLocks noGrp="1"/>
          </p:cNvSpPr>
          <p:nvPr>
            <p:ph type="title"/>
          </p:nvPr>
        </p:nvSpPr>
        <p:spPr>
          <a:xfrm>
            <a:off x="1028700" y="775526"/>
            <a:ext cx="16230600" cy="1143000"/>
          </a:xfrm>
        </p:spPr>
        <p:txBody>
          <a:bodyPr/>
          <a:lstStyle>
            <a:lvl1pPr algn="l">
              <a:defRPr sz="6000">
                <a:solidFill>
                  <a:schemeClr val="bg1"/>
                </a:solidFill>
              </a:defRPr>
            </a:lvl1pPr>
          </a:lstStyle>
          <a:p>
            <a:r>
              <a:rPr lang="en-US"/>
              <a:t>Click to edit Master title style</a:t>
            </a:r>
          </a:p>
        </p:txBody>
      </p:sp>
      <p:sp>
        <p:nvSpPr>
          <p:cNvPr id="11" name="Content Placeholder 22">
            <a:extLst>
              <a:ext uri="{FF2B5EF4-FFF2-40B4-BE49-F238E27FC236}">
                <a16:creationId xmlns:a16="http://schemas.microsoft.com/office/drawing/2014/main" id="{D7025FB0-CC5F-5496-1F49-09778D2CEEEA}"/>
              </a:ext>
            </a:extLst>
          </p:cNvPr>
          <p:cNvSpPr>
            <a:spLocks noGrp="1"/>
          </p:cNvSpPr>
          <p:nvPr>
            <p:ph sz="quarter" idx="10"/>
          </p:nvPr>
        </p:nvSpPr>
        <p:spPr>
          <a:xfrm>
            <a:off x="1028700" y="2252664"/>
            <a:ext cx="16230600" cy="5100636"/>
          </a:xfrm>
        </p:spPr>
        <p:txBody>
          <a:bodyPr/>
          <a:lstStyle>
            <a:lvl1pPr>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22632252-4F5F-E746-2873-E0F464464C0E}"/>
              </a:ext>
            </a:extLst>
          </p:cNvPr>
          <p:cNvSpPr>
            <a:spLocks noGrp="1"/>
          </p:cNvSpPr>
          <p:nvPr>
            <p:ph type="sldNum" sz="quarter" idx="13"/>
          </p:nvPr>
        </p:nvSpPr>
        <p:spPr>
          <a:xfrm>
            <a:off x="304800" y="9527350"/>
            <a:ext cx="2133600" cy="365125"/>
          </a:xfrm>
        </p:spPr>
        <p:txBody>
          <a:bodyPr/>
          <a:lstStyle>
            <a:lvl1pPr algn="l">
              <a:defRPr sz="1600">
                <a:solidFill>
                  <a:schemeClr val="bg1"/>
                </a:solidFill>
              </a:defRPr>
            </a:lvl1pPr>
          </a:lstStyle>
          <a:p>
            <a:fld id="{B6F15528-21DE-4FAA-801E-634DDDAF4B2B}" type="slidenum">
              <a:rPr lang="en-US" smtClean="0"/>
              <a:pPr/>
              <a:t>‹#›</a:t>
            </a:fld>
            <a:endParaRPr lang="en-US">
              <a:solidFill>
                <a:schemeClr val="bg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ture 1">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6124682"/>
            <a:ext cx="18288001" cy="4162318"/>
          </a:xfrm>
          <a:noFill/>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252664"/>
            <a:ext cx="16230600" cy="30432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6215313" y="-1310960"/>
            <a:ext cx="3811992" cy="3269731"/>
          </a:xfrm>
          <a:prstGeom prst="rect">
            <a:avLst/>
          </a:prstGeom>
        </p:spPr>
      </p:pic>
    </p:spTree>
    <p:extLst>
      <p:ext uri="{BB962C8B-B14F-4D97-AF65-F5344CB8AC3E}">
        <p14:creationId xmlns:p14="http://schemas.microsoft.com/office/powerpoint/2010/main" val="2803388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0"/>
            <a:ext cx="18288001" cy="4162318"/>
          </a:xfrm>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838200" y="4529514"/>
            <a:ext cx="7162800" cy="1154229"/>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8305800" y="4529514"/>
            <a:ext cx="8953500" cy="499121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5799501" y="8250968"/>
            <a:ext cx="3300597" cy="2831083"/>
          </a:xfrm>
          <a:prstGeom prst="rect">
            <a:avLst/>
          </a:prstGeom>
        </p:spPr>
      </p:pic>
      <p:sp>
        <p:nvSpPr>
          <p:cNvPr id="2" name="Content Placeholder 22">
            <a:extLst>
              <a:ext uri="{FF2B5EF4-FFF2-40B4-BE49-F238E27FC236}">
                <a16:creationId xmlns:a16="http://schemas.microsoft.com/office/drawing/2014/main" id="{8244DC51-B349-6B08-39FE-D23ED4C4DA0F}"/>
              </a:ext>
            </a:extLst>
          </p:cNvPr>
          <p:cNvSpPr>
            <a:spLocks noGrp="1"/>
          </p:cNvSpPr>
          <p:nvPr>
            <p:ph sz="quarter" idx="14"/>
          </p:nvPr>
        </p:nvSpPr>
        <p:spPr>
          <a:xfrm>
            <a:off x="838200" y="6210300"/>
            <a:ext cx="7162800" cy="3310425"/>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36176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801117"/>
            <a:ext cx="8115300" cy="5771381"/>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a:p>
        </p:txBody>
      </p:sp>
      <p:grpSp>
        <p:nvGrpSpPr>
          <p:cNvPr id="3" name="Group 2">
            <a:extLst>
              <a:ext uri="{FF2B5EF4-FFF2-40B4-BE49-F238E27FC236}">
                <a16:creationId xmlns:a16="http://schemas.microsoft.com/office/drawing/2014/main" id="{FF6BFC68-6B37-20A3-36D8-AFEDE6E07CF6}"/>
              </a:ext>
            </a:extLst>
          </p:cNvPr>
          <p:cNvGrpSpPr>
            <a:grpSpLocks noGrp="1" noUngrp="1" noRot="1" noMove="1" noResize="1"/>
          </p:cNvGrpSpPr>
          <p:nvPr userDrawn="1"/>
        </p:nvGrpSpPr>
        <p:grpSpPr>
          <a:xfrm rot="-5400000">
            <a:off x="8915402" y="800097"/>
            <a:ext cx="457197" cy="18592802"/>
            <a:chOff x="0" y="0"/>
            <a:chExt cx="77768" cy="4816593"/>
          </a:xfrm>
        </p:grpSpPr>
        <p:sp>
          <p:nvSpPr>
            <p:cNvPr id="4" name="Freeform 3">
              <a:extLst>
                <a:ext uri="{FF2B5EF4-FFF2-40B4-BE49-F238E27FC236}">
                  <a16:creationId xmlns:a16="http://schemas.microsoft.com/office/drawing/2014/main" id="{1D1B6CC7-2FCD-9756-3DBE-0240575543F8}"/>
                </a:ext>
              </a:extLst>
            </p:cNvPr>
            <p:cNvSpPr>
              <a:spLocks noGrp="1" noRot="1" noMove="1" noResize="1" noEditPoints="1" noAdjustHandles="1" noChangeArrowheads="1" noChangeShapeType="1"/>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5" name="TextBox 4">
              <a:extLst>
                <a:ext uri="{FF2B5EF4-FFF2-40B4-BE49-F238E27FC236}">
                  <a16:creationId xmlns:a16="http://schemas.microsoft.com/office/drawing/2014/main" id="{60BFAE0D-C9AC-825E-CF63-6F0AF89583C7}"/>
                </a:ext>
              </a:extLst>
            </p:cNvPr>
            <p:cNvSpPr txBox="1">
              <a:spLocks noGrp="1" noRot="1" noMove="1" noResize="1" noEditPoints="1" noAdjustHandles="1" noChangeArrowheads="1" noChangeShapeType="1"/>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1" name="Content Placeholder 22">
            <a:extLst>
              <a:ext uri="{FF2B5EF4-FFF2-40B4-BE49-F238E27FC236}">
                <a16:creationId xmlns:a16="http://schemas.microsoft.com/office/drawing/2014/main" id="{07189C5B-974F-9D1E-159B-BB65C0478737}"/>
              </a:ext>
            </a:extLst>
          </p:cNvPr>
          <p:cNvSpPr>
            <a:spLocks noGrp="1"/>
          </p:cNvSpPr>
          <p:nvPr>
            <p:ph sz="quarter" idx="11"/>
          </p:nvPr>
        </p:nvSpPr>
        <p:spPr>
          <a:xfrm>
            <a:off x="9296400" y="2801117"/>
            <a:ext cx="8115300" cy="5752987"/>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a:extLst>
              <a:ext uri="{FF2B5EF4-FFF2-40B4-BE49-F238E27FC236}">
                <a16:creationId xmlns:a16="http://schemas.microsoft.com/office/drawing/2014/main" id="{2CE8AD4B-D58A-93E5-FF46-1025CCFB46BA}"/>
              </a:ext>
            </a:extLst>
          </p:cNvPr>
          <p:cNvSpPr>
            <a:spLocks noGrp="1"/>
          </p:cNvSpPr>
          <p:nvPr>
            <p:ph type="body" idx="1"/>
          </p:nvPr>
        </p:nvSpPr>
        <p:spPr>
          <a:xfrm>
            <a:off x="10287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2">
            <a:extLst>
              <a:ext uri="{FF2B5EF4-FFF2-40B4-BE49-F238E27FC236}">
                <a16:creationId xmlns:a16="http://schemas.microsoft.com/office/drawing/2014/main" id="{97436684-210F-F913-1354-CA5BB6887F47}"/>
              </a:ext>
            </a:extLst>
          </p:cNvPr>
          <p:cNvSpPr>
            <a:spLocks noGrp="1"/>
          </p:cNvSpPr>
          <p:nvPr>
            <p:ph type="body" idx="12"/>
          </p:nvPr>
        </p:nvSpPr>
        <p:spPr>
          <a:xfrm>
            <a:off x="92964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pic>
        <p:nvPicPr>
          <p:cNvPr id="2" name="Picture 1">
            <a:extLst>
              <a:ext uri="{FF2B5EF4-FFF2-40B4-BE49-F238E27FC236}">
                <a16:creationId xmlns:a16="http://schemas.microsoft.com/office/drawing/2014/main" id="{FBF81E07-F90D-5F1D-8EAB-1EC2C7EA8CA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5783998" flipV="1">
            <a:off x="-804088" y="7790438"/>
            <a:ext cx="3026970" cy="2596379"/>
          </a:xfrm>
          <a:prstGeom prst="rect">
            <a:avLst/>
          </a:prstGeom>
        </p:spPr>
      </p:pic>
      <p:sp>
        <p:nvSpPr>
          <p:cNvPr id="7" name="Slide Number Placeholder 13">
            <a:extLst>
              <a:ext uri="{FF2B5EF4-FFF2-40B4-BE49-F238E27FC236}">
                <a16:creationId xmlns:a16="http://schemas.microsoft.com/office/drawing/2014/main" id="{AE60FC93-91D0-9607-97C7-8AF9F99B43DB}"/>
              </a:ext>
            </a:extLst>
          </p:cNvPr>
          <p:cNvSpPr>
            <a:spLocks noGrp="1"/>
          </p:cNvSpPr>
          <p:nvPr>
            <p:ph type="sldNum" sz="quarter" idx="13"/>
          </p:nvPr>
        </p:nvSpPr>
        <p:spPr>
          <a:xfrm>
            <a:off x="15906750" y="9458980"/>
            <a:ext cx="2133600" cy="365125"/>
          </a:xfrm>
        </p:spPr>
        <p:txBody>
          <a:bodyPr/>
          <a:lstStyle>
            <a:lvl1pPr>
              <a:defRPr sz="1600"/>
            </a:lvl1pPr>
          </a:lstStyle>
          <a:p>
            <a:fld id="{B6F15528-21DE-4FAA-801E-634DDDAF4B2B}" type="slidenum">
              <a:rPr lang="en-US" smtClean="0"/>
              <a:pPr/>
              <a:t>‹#›</a:t>
            </a:fld>
            <a:endParaRPr lang="en-US" sz="1600"/>
          </a:p>
        </p:txBody>
      </p:sp>
    </p:spTree>
    <p:extLst>
      <p:ext uri="{BB962C8B-B14F-4D97-AF65-F5344CB8AC3E}">
        <p14:creationId xmlns:p14="http://schemas.microsoft.com/office/powerpoint/2010/main" val="1264982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pact Slide (left)">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18F321C-BA2F-A043-7E66-4C730A5CA91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18" name="AutoShape 14">
            <a:extLst>
              <a:ext uri="{FF2B5EF4-FFF2-40B4-BE49-F238E27FC236}">
                <a16:creationId xmlns:a16="http://schemas.microsoft.com/office/drawing/2014/main" id="{889BE1B6-9FA6-3537-EEFE-2A56752D9B4C}"/>
              </a:ext>
            </a:extLst>
          </p:cNvPr>
          <p:cNvSpPr/>
          <p:nvPr userDrawn="1"/>
        </p:nvSpPr>
        <p:spPr>
          <a:xfrm>
            <a:off x="1981200" y="1918526"/>
            <a:ext cx="152781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981200" y="775526"/>
            <a:ext cx="15278100" cy="1143000"/>
          </a:xfrm>
        </p:spPr>
        <p:txBody>
          <a:bodyPr/>
          <a:lstStyle>
            <a:lvl1pPr algn="l">
              <a:defRPr sz="6000"/>
            </a:lvl1pPr>
          </a:lstStyle>
          <a:p>
            <a:r>
              <a:rPr lang="en-US"/>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981200" y="2252664"/>
            <a:ext cx="14630400" cy="5100636"/>
          </a:xfrm>
        </p:spPr>
        <p:txBody>
          <a:bodyPr/>
          <a:lstStyle>
            <a:lvl1pPr>
              <a:defRPr sz="2000"/>
            </a:lvl1pPr>
            <a:lvl2pPr>
              <a:defRPr sz="20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13">
            <a:extLst>
              <a:ext uri="{FF2B5EF4-FFF2-40B4-BE49-F238E27FC236}">
                <a16:creationId xmlns:a16="http://schemas.microsoft.com/office/drawing/2014/main" id="{44111C9B-C610-CD56-19DE-6170887336C6}"/>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3AA7AE-B171-9F3D-C453-0F6B074EF83F}"/>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49" r:id="rId2"/>
    <p:sldLayoutId id="2147483675" r:id="rId3"/>
    <p:sldLayoutId id="2147483680" r:id="rId4"/>
    <p:sldLayoutId id="2147483651" r:id="rId5"/>
    <p:sldLayoutId id="2147483652" r:id="rId6"/>
    <p:sldLayoutId id="2147483687" r:id="rId7"/>
    <p:sldLayoutId id="2147483664" r:id="rId8"/>
    <p:sldLayoutId id="2147483693" r:id="rId9"/>
    <p:sldLayoutId id="2147483663" r:id="rId10"/>
    <p:sldLayoutId id="2147483698" r:id="rId11"/>
    <p:sldLayoutId id="2147483690" r:id="rId12"/>
    <p:sldLayoutId id="2147483692" r:id="rId13"/>
    <p:sldLayoutId id="2147483658" r:id="rId14"/>
    <p:sldLayoutId id="2147483694" r:id="rId15"/>
    <p:sldLayoutId id="2147483696" r:id="rId16"/>
    <p:sldLayoutId id="2147483695" r:id="rId17"/>
    <p:sldLayoutId id="2147483654" r:id="rId18"/>
    <p:sldLayoutId id="2147483657" r:id="rId19"/>
    <p:sldLayoutId id="2147483655" r:id="rId20"/>
  </p:sldLayoutIdLst>
  <p:txStyles>
    <p:titleStyle>
      <a:lvl1pPr algn="ctr" defTabSz="914400" rtl="0" eaLnBrk="1" latinLnBrk="0" hangingPunct="1">
        <a:spcBef>
          <a:spcPct val="0"/>
        </a:spcBef>
        <a:buNone/>
        <a:defRPr sz="4400" kern="1200">
          <a:solidFill>
            <a:srgbClr val="34343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hyperlink" Target="https://youtu.be/GOhXd-ttWhA?si=HtAzC97NFdMJpWH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6.pn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20.xml"/><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svg"/><Relationship Id="rId1" Type="http://schemas.openxmlformats.org/officeDocument/2006/relationships/slideLayout" Target="../slideLayouts/slideLayout20.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A813-D8AB-7847-73D4-96B8381EA946}"/>
              </a:ext>
            </a:extLst>
          </p:cNvPr>
          <p:cNvSpPr>
            <a:spLocks noGrp="1"/>
          </p:cNvSpPr>
          <p:nvPr>
            <p:ph type="ctrTitle"/>
          </p:nvPr>
        </p:nvSpPr>
        <p:spPr>
          <a:xfrm>
            <a:off x="683342" y="4814831"/>
            <a:ext cx="16722684" cy="1470025"/>
          </a:xfrm>
        </p:spPr>
        <p:txBody>
          <a:bodyPr>
            <a:normAutofit/>
          </a:bodyPr>
          <a:lstStyle/>
          <a:p>
            <a:r>
              <a:rPr lang="en-US" sz="7000"/>
              <a:t>Convenience Store Solutions</a:t>
            </a:r>
          </a:p>
        </p:txBody>
      </p:sp>
      <p:sp>
        <p:nvSpPr>
          <p:cNvPr id="3" name="Subtitle 2">
            <a:extLst>
              <a:ext uri="{FF2B5EF4-FFF2-40B4-BE49-F238E27FC236}">
                <a16:creationId xmlns:a16="http://schemas.microsoft.com/office/drawing/2014/main" id="{07652538-5D83-720B-2181-8099726EA2A5}"/>
              </a:ext>
            </a:extLst>
          </p:cNvPr>
          <p:cNvSpPr>
            <a:spLocks noGrp="1"/>
          </p:cNvSpPr>
          <p:nvPr>
            <p:ph type="subTitle" idx="1"/>
          </p:nvPr>
        </p:nvSpPr>
        <p:spPr>
          <a:xfrm>
            <a:off x="754678" y="6041331"/>
            <a:ext cx="8460658" cy="875317"/>
          </a:xfrm>
        </p:spPr>
        <p:txBody>
          <a:bodyPr/>
          <a:lstStyle/>
          <a:p>
            <a:r>
              <a:rPr lang="en-US"/>
              <a:t>Cold Dispensed Beverage Dispensers</a:t>
            </a:r>
          </a:p>
        </p:txBody>
      </p:sp>
    </p:spTree>
    <p:extLst>
      <p:ext uri="{BB962C8B-B14F-4D97-AF65-F5344CB8AC3E}">
        <p14:creationId xmlns:p14="http://schemas.microsoft.com/office/powerpoint/2010/main" val="388057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Rectangle 117">
            <a:extLst>
              <a:ext uri="{FF2B5EF4-FFF2-40B4-BE49-F238E27FC236}">
                <a16:creationId xmlns:a16="http://schemas.microsoft.com/office/drawing/2014/main" id="{98B6E742-2387-BB0E-FB6B-2E6CE3163209}"/>
              </a:ext>
            </a:extLst>
          </p:cNvPr>
          <p:cNvSpPr>
            <a:spLocks noGrp="1" noRot="1" noMove="1" noResize="1" noEditPoints="1" noAdjustHandles="1" noChangeArrowheads="1" noChangeShapeType="1"/>
          </p:cNvSpPr>
          <p:nvPr/>
        </p:nvSpPr>
        <p:spPr>
          <a:xfrm>
            <a:off x="0" y="0"/>
            <a:ext cx="8611644" cy="10287000"/>
          </a:xfrm>
          <a:prstGeom prst="rect">
            <a:avLst/>
          </a:prstGeom>
          <a:gradFill flip="none" rotWithShape="1">
            <a:gsLst>
              <a:gs pos="0">
                <a:schemeClr val="accent1">
                  <a:shade val="30000"/>
                  <a:satMod val="115000"/>
                </a:schemeClr>
              </a:gs>
              <a:gs pos="72000">
                <a:srgbClr val="A80E27"/>
              </a:gs>
              <a:gs pos="43000">
                <a:srgbClr val="910C22"/>
              </a:gs>
              <a:gs pos="100000">
                <a:srgbClr val="C7102E"/>
              </a:gs>
            </a:gsLst>
            <a:lin ang="2700000" scaled="1"/>
            <a:tileRect/>
          </a:gra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Text Placeholder 3">
            <a:extLst>
              <a:ext uri="{FF2B5EF4-FFF2-40B4-BE49-F238E27FC236}">
                <a16:creationId xmlns:a16="http://schemas.microsoft.com/office/drawing/2014/main" id="{5B17E9AB-C9F2-8E31-427A-5A8A1623EC71}"/>
              </a:ext>
            </a:extLst>
          </p:cNvPr>
          <p:cNvSpPr txBox="1">
            <a:spLocks/>
          </p:cNvSpPr>
          <p:nvPr/>
        </p:nvSpPr>
        <p:spPr>
          <a:xfrm>
            <a:off x="819149" y="3073400"/>
            <a:ext cx="6038851" cy="185419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a:solidFill>
                  <a:schemeClr val="bg1"/>
                </a:solidFill>
              </a:rPr>
              <a:t>Founded in 1947 in </a:t>
            </a:r>
            <a:r>
              <a:rPr lang="en-US" sz="2000" err="1">
                <a:solidFill>
                  <a:schemeClr val="bg1"/>
                </a:solidFill>
              </a:rPr>
              <a:t>Toyoake</a:t>
            </a:r>
            <a:r>
              <a:rPr lang="en-US" sz="2000">
                <a:solidFill>
                  <a:schemeClr val="bg1"/>
                </a:solidFill>
              </a:rPr>
              <a:t>, Aichi, Hoshizaki built its name on ice.  From its first ice maker </a:t>
            </a:r>
            <a:r>
              <a:rPr lang="en-US" sz="2000" err="1">
                <a:solidFill>
                  <a:schemeClr val="bg1"/>
                </a:solidFill>
              </a:rPr>
              <a:t>ti</a:t>
            </a:r>
            <a:r>
              <a:rPr lang="en-US" sz="2000">
                <a:solidFill>
                  <a:schemeClr val="bg1"/>
                </a:solidFill>
              </a:rPr>
              <a:t> grew into a global manufacture of commercial refrigeration, beverage dispensing, </a:t>
            </a:r>
            <a:r>
              <a:rPr lang="en-US" sz="2000" err="1">
                <a:solidFill>
                  <a:schemeClr val="bg1"/>
                </a:solidFill>
              </a:rPr>
              <a:t>Warewashing</a:t>
            </a:r>
            <a:r>
              <a:rPr lang="en-US" sz="2000">
                <a:solidFill>
                  <a:schemeClr val="bg1"/>
                </a:solidFill>
              </a:rPr>
              <a:t>, and foodservice equipment.</a:t>
            </a:r>
          </a:p>
          <a:p>
            <a:pPr marL="0" indent="0">
              <a:buNone/>
            </a:pPr>
            <a:endParaRPr lang="en-US" sz="2000">
              <a:solidFill>
                <a:schemeClr val="bg1"/>
              </a:solidFill>
            </a:endParaRPr>
          </a:p>
          <a:p>
            <a:pPr marL="0" indent="0">
              <a:buNone/>
            </a:pPr>
            <a:r>
              <a:rPr lang="en-US" sz="2000">
                <a:solidFill>
                  <a:schemeClr val="bg1"/>
                </a:solidFill>
              </a:rPr>
              <a:t>The organization is led by </a:t>
            </a:r>
            <a:r>
              <a:rPr lang="en-US" sz="2000" b="1">
                <a:solidFill>
                  <a:schemeClr val="bg1"/>
                </a:solidFill>
              </a:rPr>
              <a:t>Chairman Mr. Seishi Sakamoto.</a:t>
            </a:r>
            <a:endParaRPr lang="en-US" sz="2000">
              <a:solidFill>
                <a:schemeClr val="bg1"/>
              </a:solidFill>
            </a:endParaRPr>
          </a:p>
        </p:txBody>
      </p:sp>
      <p:sp>
        <p:nvSpPr>
          <p:cNvPr id="127" name="TextBox 126">
            <a:extLst>
              <a:ext uri="{FF2B5EF4-FFF2-40B4-BE49-F238E27FC236}">
                <a16:creationId xmlns:a16="http://schemas.microsoft.com/office/drawing/2014/main" id="{6C4A71F0-572A-E2EC-99AC-CCA510A05F1B}"/>
              </a:ext>
            </a:extLst>
          </p:cNvPr>
          <p:cNvSpPr txBox="1"/>
          <p:nvPr/>
        </p:nvSpPr>
        <p:spPr>
          <a:xfrm>
            <a:off x="1572158" y="6780225"/>
            <a:ext cx="3954641" cy="615553"/>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Manufacturing &amp; sales of commercial kitchen equipment</a:t>
            </a:r>
            <a:endParaRPr lang="en-IN" sz="2000">
              <a:solidFill>
                <a:schemeClr val="bg1"/>
              </a:solidFill>
              <a:latin typeface="+mj-lt"/>
              <a:ea typeface="Roboto Black" panose="02000000000000000000" pitchFamily="2" charset="0"/>
              <a:cs typeface="Roboto Black" panose="02000000000000000000" pitchFamily="2" charset="0"/>
            </a:endParaRPr>
          </a:p>
        </p:txBody>
      </p:sp>
      <p:grpSp>
        <p:nvGrpSpPr>
          <p:cNvPr id="159" name="Group 158">
            <a:extLst>
              <a:ext uri="{FF2B5EF4-FFF2-40B4-BE49-F238E27FC236}">
                <a16:creationId xmlns:a16="http://schemas.microsoft.com/office/drawing/2014/main" id="{F8F50C0C-058E-99E0-9017-34E06616EA2C}"/>
              </a:ext>
            </a:extLst>
          </p:cNvPr>
          <p:cNvGrpSpPr/>
          <p:nvPr/>
        </p:nvGrpSpPr>
        <p:grpSpPr>
          <a:xfrm>
            <a:off x="900310" y="7739422"/>
            <a:ext cx="2228953" cy="307777"/>
            <a:chOff x="920647" y="5738911"/>
            <a:chExt cx="2228953" cy="307777"/>
          </a:xfrm>
        </p:grpSpPr>
        <p:sp>
          <p:nvSpPr>
            <p:cNvPr id="132" name="TextBox 131">
              <a:extLst>
                <a:ext uri="{FF2B5EF4-FFF2-40B4-BE49-F238E27FC236}">
                  <a16:creationId xmlns:a16="http://schemas.microsoft.com/office/drawing/2014/main" id="{2F04E67A-18FE-FE38-E66D-4CF58040C0B0}"/>
                </a:ext>
              </a:extLst>
            </p:cNvPr>
            <p:cNvSpPr txBox="1"/>
            <p:nvPr/>
          </p:nvSpPr>
          <p:spPr>
            <a:xfrm>
              <a:off x="1592495" y="5738911"/>
              <a:ext cx="1557105"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Dishwasher</a:t>
              </a:r>
            </a:p>
          </p:txBody>
        </p:sp>
        <p:grpSp>
          <p:nvGrpSpPr>
            <p:cNvPr id="133" name="Group 132">
              <a:extLst>
                <a:ext uri="{FF2B5EF4-FFF2-40B4-BE49-F238E27FC236}">
                  <a16:creationId xmlns:a16="http://schemas.microsoft.com/office/drawing/2014/main" id="{9F7976B0-26D6-1CA0-01DA-BE983C1072B2}"/>
                </a:ext>
              </a:extLst>
            </p:cNvPr>
            <p:cNvGrpSpPr/>
            <p:nvPr/>
          </p:nvGrpSpPr>
          <p:grpSpPr>
            <a:xfrm>
              <a:off x="920647" y="5768031"/>
              <a:ext cx="426710" cy="251189"/>
              <a:chOff x="640645" y="4210059"/>
              <a:chExt cx="588715" cy="346556"/>
            </a:xfrm>
          </p:grpSpPr>
          <p:sp>
            <p:nvSpPr>
              <p:cNvPr id="134" name="Rectangle: Rounded Corners 133">
                <a:extLst>
                  <a:ext uri="{FF2B5EF4-FFF2-40B4-BE49-F238E27FC236}">
                    <a16:creationId xmlns:a16="http://schemas.microsoft.com/office/drawing/2014/main" id="{5D6A046F-E810-7BC8-8F06-2BEFD44FFE6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5" name="Freeform: Shape 134">
                <a:extLst>
                  <a:ext uri="{FF2B5EF4-FFF2-40B4-BE49-F238E27FC236}">
                    <a16:creationId xmlns:a16="http://schemas.microsoft.com/office/drawing/2014/main" id="{4AECFE80-35DC-BAF2-01AB-794D24A5FDEC}"/>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60" name="Group 159">
            <a:extLst>
              <a:ext uri="{FF2B5EF4-FFF2-40B4-BE49-F238E27FC236}">
                <a16:creationId xmlns:a16="http://schemas.microsoft.com/office/drawing/2014/main" id="{FD123A43-74E9-0816-398B-0A5834A3C311}"/>
              </a:ext>
            </a:extLst>
          </p:cNvPr>
          <p:cNvGrpSpPr/>
          <p:nvPr/>
        </p:nvGrpSpPr>
        <p:grpSpPr>
          <a:xfrm>
            <a:off x="900310" y="8449982"/>
            <a:ext cx="2597253" cy="307777"/>
            <a:chOff x="920647" y="6449471"/>
            <a:chExt cx="2597253" cy="307777"/>
          </a:xfrm>
        </p:grpSpPr>
        <p:sp>
          <p:nvSpPr>
            <p:cNvPr id="137" name="TextBox 136">
              <a:extLst>
                <a:ext uri="{FF2B5EF4-FFF2-40B4-BE49-F238E27FC236}">
                  <a16:creationId xmlns:a16="http://schemas.microsoft.com/office/drawing/2014/main" id="{BF96CFC3-5563-472D-A001-E781D0F43572}"/>
                </a:ext>
              </a:extLst>
            </p:cNvPr>
            <p:cNvSpPr txBox="1"/>
            <p:nvPr/>
          </p:nvSpPr>
          <p:spPr>
            <a:xfrm>
              <a:off x="1592496" y="6449471"/>
              <a:ext cx="1925404"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Show-cases</a:t>
              </a:r>
            </a:p>
          </p:txBody>
        </p:sp>
        <p:grpSp>
          <p:nvGrpSpPr>
            <p:cNvPr id="138" name="Group 137">
              <a:extLst>
                <a:ext uri="{FF2B5EF4-FFF2-40B4-BE49-F238E27FC236}">
                  <a16:creationId xmlns:a16="http://schemas.microsoft.com/office/drawing/2014/main" id="{C732ADC7-D24A-4344-441B-DB59928B07BA}"/>
                </a:ext>
              </a:extLst>
            </p:cNvPr>
            <p:cNvGrpSpPr/>
            <p:nvPr/>
          </p:nvGrpSpPr>
          <p:grpSpPr>
            <a:xfrm>
              <a:off x="920647" y="6477766"/>
              <a:ext cx="426710" cy="251189"/>
              <a:chOff x="640645" y="4210059"/>
              <a:chExt cx="588715" cy="346556"/>
            </a:xfrm>
          </p:grpSpPr>
          <p:sp>
            <p:nvSpPr>
              <p:cNvPr id="139" name="Rectangle: Rounded Corners 138">
                <a:extLst>
                  <a:ext uri="{FF2B5EF4-FFF2-40B4-BE49-F238E27FC236}">
                    <a16:creationId xmlns:a16="http://schemas.microsoft.com/office/drawing/2014/main" id="{61F83531-C556-8D61-37EC-B3B5726EAA8A}"/>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0" name="Freeform: Shape 139">
                <a:extLst>
                  <a:ext uri="{FF2B5EF4-FFF2-40B4-BE49-F238E27FC236}">
                    <a16:creationId xmlns:a16="http://schemas.microsoft.com/office/drawing/2014/main" id="{306BB54D-4614-9D30-B9DB-7494FC1B3F75}"/>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2" name="Group 151">
            <a:extLst>
              <a:ext uri="{FF2B5EF4-FFF2-40B4-BE49-F238E27FC236}">
                <a16:creationId xmlns:a16="http://schemas.microsoft.com/office/drawing/2014/main" id="{EF218F7C-BC70-BA48-B7AB-68FFC12322DC}"/>
              </a:ext>
            </a:extLst>
          </p:cNvPr>
          <p:cNvGrpSpPr/>
          <p:nvPr/>
        </p:nvGrpSpPr>
        <p:grpSpPr>
          <a:xfrm>
            <a:off x="3653363" y="7726027"/>
            <a:ext cx="2448613" cy="307777"/>
            <a:chOff x="3673700" y="5725516"/>
            <a:chExt cx="2448613" cy="307777"/>
          </a:xfrm>
        </p:grpSpPr>
        <p:sp>
          <p:nvSpPr>
            <p:cNvPr id="142" name="TextBox 141">
              <a:extLst>
                <a:ext uri="{FF2B5EF4-FFF2-40B4-BE49-F238E27FC236}">
                  <a16:creationId xmlns:a16="http://schemas.microsoft.com/office/drawing/2014/main" id="{6E29B5F6-EAEE-36C8-D005-544982B0D1C8}"/>
                </a:ext>
              </a:extLst>
            </p:cNvPr>
            <p:cNvSpPr txBox="1"/>
            <p:nvPr/>
          </p:nvSpPr>
          <p:spPr>
            <a:xfrm>
              <a:off x="4305822" y="5725516"/>
              <a:ext cx="1816491"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Ice machine</a:t>
              </a:r>
            </a:p>
          </p:txBody>
        </p:sp>
        <p:grpSp>
          <p:nvGrpSpPr>
            <p:cNvPr id="143" name="Group 142">
              <a:extLst>
                <a:ext uri="{FF2B5EF4-FFF2-40B4-BE49-F238E27FC236}">
                  <a16:creationId xmlns:a16="http://schemas.microsoft.com/office/drawing/2014/main" id="{80846BAE-1466-FA7C-0330-15BFCA139060}"/>
                </a:ext>
              </a:extLst>
            </p:cNvPr>
            <p:cNvGrpSpPr/>
            <p:nvPr/>
          </p:nvGrpSpPr>
          <p:grpSpPr>
            <a:xfrm>
              <a:off x="3673700" y="5767204"/>
              <a:ext cx="426710" cy="251189"/>
              <a:chOff x="640645" y="4210059"/>
              <a:chExt cx="588715" cy="346556"/>
            </a:xfrm>
          </p:grpSpPr>
          <p:sp>
            <p:nvSpPr>
              <p:cNvPr id="144" name="Rectangle: Rounded Corners 143">
                <a:extLst>
                  <a:ext uri="{FF2B5EF4-FFF2-40B4-BE49-F238E27FC236}">
                    <a16:creationId xmlns:a16="http://schemas.microsoft.com/office/drawing/2014/main" id="{F0F69264-35BD-8C7A-7BAF-18691506E0AF}"/>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5" name="Freeform: Shape 144">
                <a:extLst>
                  <a:ext uri="{FF2B5EF4-FFF2-40B4-BE49-F238E27FC236}">
                    <a16:creationId xmlns:a16="http://schemas.microsoft.com/office/drawing/2014/main" id="{E7B50ECA-3CF7-33EA-691D-5B4DA51F0DA2}"/>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sp>
        <p:nvSpPr>
          <p:cNvPr id="151" name="Title 1">
            <a:extLst>
              <a:ext uri="{FF2B5EF4-FFF2-40B4-BE49-F238E27FC236}">
                <a16:creationId xmlns:a16="http://schemas.microsoft.com/office/drawing/2014/main" id="{4B7A9D1E-A8B5-85EA-85E2-CF6638536325}"/>
              </a:ext>
            </a:extLst>
          </p:cNvPr>
          <p:cNvSpPr txBox="1">
            <a:spLocks/>
          </p:cNvSpPr>
          <p:nvPr/>
        </p:nvSpPr>
        <p:spPr>
          <a:xfrm>
            <a:off x="798812" y="6286994"/>
            <a:ext cx="3932237" cy="378858"/>
          </a:xfrm>
          <a:prstGeom prst="rect">
            <a:avLst/>
          </a:prstGeom>
          <a:effectLst/>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sz="2400" b="1">
                <a:effectLst>
                  <a:outerShdw blurRad="38100" dist="38100" dir="2700000" algn="tl">
                    <a:srgbClr val="000000">
                      <a:alpha val="43137"/>
                    </a:srgbClr>
                  </a:outerShdw>
                </a:effectLst>
              </a:rPr>
              <a:t>Core Business</a:t>
            </a:r>
            <a:endParaRPr lang="en-US" sz="2400" b="1"/>
          </a:p>
        </p:txBody>
      </p:sp>
      <p:grpSp>
        <p:nvGrpSpPr>
          <p:cNvPr id="161" name="Group 160">
            <a:extLst>
              <a:ext uri="{FF2B5EF4-FFF2-40B4-BE49-F238E27FC236}">
                <a16:creationId xmlns:a16="http://schemas.microsoft.com/office/drawing/2014/main" id="{615E07CD-D89A-7D2D-7E66-6ED4FCC3E539}"/>
              </a:ext>
            </a:extLst>
          </p:cNvPr>
          <p:cNvGrpSpPr/>
          <p:nvPr/>
        </p:nvGrpSpPr>
        <p:grpSpPr>
          <a:xfrm>
            <a:off x="3673700" y="8449982"/>
            <a:ext cx="2341030" cy="307777"/>
            <a:chOff x="3673700" y="6449471"/>
            <a:chExt cx="2341030" cy="307777"/>
          </a:xfrm>
        </p:grpSpPr>
        <p:sp>
          <p:nvSpPr>
            <p:cNvPr id="147" name="TextBox 146">
              <a:extLst>
                <a:ext uri="{FF2B5EF4-FFF2-40B4-BE49-F238E27FC236}">
                  <a16:creationId xmlns:a16="http://schemas.microsoft.com/office/drawing/2014/main" id="{782C140D-39F9-1CE2-6BE2-51A7709F7090}"/>
                </a:ext>
              </a:extLst>
            </p:cNvPr>
            <p:cNvSpPr txBox="1"/>
            <p:nvPr/>
          </p:nvSpPr>
          <p:spPr>
            <a:xfrm>
              <a:off x="4305822" y="6449471"/>
              <a:ext cx="1708908" cy="307777"/>
            </a:xfrm>
            <a:prstGeom prst="rect">
              <a:avLst/>
            </a:prstGeom>
            <a:noFill/>
          </p:spPr>
          <p:txBody>
            <a:bodyPr wrap="square" lIns="0" tIns="0" rIns="0" bIns="0" rtlCol="0">
              <a:spAutoFit/>
            </a:bodyPr>
            <a:lstStyle/>
            <a:p>
              <a:r>
                <a:rPr lang="en-US" sz="2000">
                  <a:solidFill>
                    <a:schemeClr val="bg1"/>
                  </a:solidFill>
                  <a:latin typeface="+mj-lt"/>
                  <a:ea typeface="Roboto" panose="02000000000000000000" pitchFamily="2" charset="0"/>
                  <a:cs typeface="Roboto" panose="02000000000000000000" pitchFamily="2" charset="0"/>
                </a:rPr>
                <a:t>Dispensers</a:t>
              </a:r>
            </a:p>
          </p:txBody>
        </p:sp>
        <p:grpSp>
          <p:nvGrpSpPr>
            <p:cNvPr id="153" name="Group 152">
              <a:extLst>
                <a:ext uri="{FF2B5EF4-FFF2-40B4-BE49-F238E27FC236}">
                  <a16:creationId xmlns:a16="http://schemas.microsoft.com/office/drawing/2014/main" id="{7FD984D2-42E6-3B74-5AC0-47CCCD39E883}"/>
                </a:ext>
              </a:extLst>
            </p:cNvPr>
            <p:cNvGrpSpPr/>
            <p:nvPr/>
          </p:nvGrpSpPr>
          <p:grpSpPr>
            <a:xfrm>
              <a:off x="3673700" y="6477766"/>
              <a:ext cx="426710" cy="251189"/>
              <a:chOff x="640645" y="4210059"/>
              <a:chExt cx="588715" cy="346556"/>
            </a:xfrm>
          </p:grpSpPr>
          <p:sp>
            <p:nvSpPr>
              <p:cNvPr id="154" name="Rectangle: Rounded Corners 153">
                <a:extLst>
                  <a:ext uri="{FF2B5EF4-FFF2-40B4-BE49-F238E27FC236}">
                    <a16:creationId xmlns:a16="http://schemas.microsoft.com/office/drawing/2014/main" id="{227A4929-33CA-9815-6C06-99602A5217F5}"/>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5" name="Freeform: Shape 154">
                <a:extLst>
                  <a:ext uri="{FF2B5EF4-FFF2-40B4-BE49-F238E27FC236}">
                    <a16:creationId xmlns:a16="http://schemas.microsoft.com/office/drawing/2014/main" id="{7A6DA63D-E6B4-928C-B96A-59CADAD7A70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grpSp>
      <p:grpSp>
        <p:nvGrpSpPr>
          <p:cNvPr id="156" name="Group 155">
            <a:extLst>
              <a:ext uri="{FF2B5EF4-FFF2-40B4-BE49-F238E27FC236}">
                <a16:creationId xmlns:a16="http://schemas.microsoft.com/office/drawing/2014/main" id="{4389DCD1-C284-0123-1893-6662CB508D6C}"/>
              </a:ext>
            </a:extLst>
          </p:cNvPr>
          <p:cNvGrpSpPr/>
          <p:nvPr/>
        </p:nvGrpSpPr>
        <p:grpSpPr>
          <a:xfrm>
            <a:off x="915167" y="6934411"/>
            <a:ext cx="426710" cy="251189"/>
            <a:chOff x="640645" y="4210059"/>
            <a:chExt cx="588715" cy="346556"/>
          </a:xfrm>
        </p:grpSpPr>
        <p:sp>
          <p:nvSpPr>
            <p:cNvPr id="157" name="Rectangle: Rounded Corners 156">
              <a:extLst>
                <a:ext uri="{FF2B5EF4-FFF2-40B4-BE49-F238E27FC236}">
                  <a16:creationId xmlns:a16="http://schemas.microsoft.com/office/drawing/2014/main" id="{DD05D28F-19FD-C4D4-6728-AAA0F151CC9B}"/>
                </a:ext>
              </a:extLst>
            </p:cNvPr>
            <p:cNvSpPr/>
            <p:nvPr/>
          </p:nvSpPr>
          <p:spPr>
            <a:xfrm>
              <a:off x="640645" y="4210059"/>
              <a:ext cx="588715" cy="346556"/>
            </a:xfrm>
            <a:prstGeom prst="roundRect">
              <a:avLst>
                <a:gd name="adj" fmla="val 50000"/>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8" name="Freeform: Shape 157">
              <a:extLst>
                <a:ext uri="{FF2B5EF4-FFF2-40B4-BE49-F238E27FC236}">
                  <a16:creationId xmlns:a16="http://schemas.microsoft.com/office/drawing/2014/main" id="{3D4221C5-FE08-A52C-1F00-06DD2B59DA81}"/>
                </a:ext>
              </a:extLst>
            </p:cNvPr>
            <p:cNvSpPr/>
            <p:nvPr/>
          </p:nvSpPr>
          <p:spPr>
            <a:xfrm>
              <a:off x="825191" y="4313065"/>
              <a:ext cx="219622" cy="140544"/>
            </a:xfrm>
            <a:custGeom>
              <a:avLst/>
              <a:gdLst>
                <a:gd name="connsiteX0" fmla="*/ 270333 w 434721"/>
                <a:gd name="connsiteY0" fmla="*/ 0 h 278192"/>
                <a:gd name="connsiteX1" fmla="*/ 334337 w 434721"/>
                <a:gd name="connsiteY1" fmla="*/ 0 h 278192"/>
                <a:gd name="connsiteX2" fmla="*/ 434721 w 434721"/>
                <a:gd name="connsiteY2" fmla="*/ 139096 h 278192"/>
                <a:gd name="connsiteX3" fmla="*/ 334337 w 434721"/>
                <a:gd name="connsiteY3" fmla="*/ 278192 h 278192"/>
                <a:gd name="connsiteX4" fmla="*/ 270333 w 434721"/>
                <a:gd name="connsiteY4" fmla="*/ 278192 h 278192"/>
                <a:gd name="connsiteX5" fmla="*/ 354219 w 434721"/>
                <a:gd name="connsiteY5" fmla="*/ 161956 h 278192"/>
                <a:gd name="connsiteX6" fmla="*/ 0 w 434721"/>
                <a:gd name="connsiteY6" fmla="*/ 159948 h 278192"/>
                <a:gd name="connsiteX7" fmla="*/ 0 w 434721"/>
                <a:gd name="connsiteY7" fmla="*/ 118234 h 278192"/>
                <a:gd name="connsiteX8" fmla="*/ 354220 w 434721"/>
                <a:gd name="connsiteY8" fmla="*/ 116237 h 278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721" h="278192">
                  <a:moveTo>
                    <a:pt x="270333" y="0"/>
                  </a:moveTo>
                  <a:lnTo>
                    <a:pt x="334337" y="0"/>
                  </a:lnTo>
                  <a:lnTo>
                    <a:pt x="434721" y="139096"/>
                  </a:lnTo>
                  <a:lnTo>
                    <a:pt x="334337" y="278192"/>
                  </a:lnTo>
                  <a:lnTo>
                    <a:pt x="270333" y="278192"/>
                  </a:lnTo>
                  <a:lnTo>
                    <a:pt x="354219" y="161956"/>
                  </a:lnTo>
                  <a:lnTo>
                    <a:pt x="0" y="159948"/>
                  </a:lnTo>
                  <a:lnTo>
                    <a:pt x="0" y="118234"/>
                  </a:lnTo>
                  <a:lnTo>
                    <a:pt x="354220" y="116237"/>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a:p>
          </p:txBody>
        </p:sp>
      </p:grpSp>
      <p:sp>
        <p:nvSpPr>
          <p:cNvPr id="163" name="Oval 162">
            <a:extLst>
              <a:ext uri="{FF2B5EF4-FFF2-40B4-BE49-F238E27FC236}">
                <a16:creationId xmlns:a16="http://schemas.microsoft.com/office/drawing/2014/main" id="{04ECAA4C-838F-AE25-AAA3-D6BF8C48A845}"/>
              </a:ext>
            </a:extLst>
          </p:cNvPr>
          <p:cNvSpPr>
            <a:spLocks/>
          </p:cNvSpPr>
          <p:nvPr/>
        </p:nvSpPr>
        <p:spPr>
          <a:xfrm rot="10800000" flipH="1" flipV="1">
            <a:off x="8773510" y="5590975"/>
            <a:ext cx="9050501" cy="1531795"/>
          </a:xfrm>
          <a:prstGeom prst="ellipse">
            <a:avLst/>
          </a:prstGeom>
          <a:solidFill>
            <a:schemeClr val="tx1">
              <a:lumMod val="75000"/>
              <a:lumOff val="25000"/>
              <a:alpha val="17000"/>
            </a:schemeClr>
          </a:solidFill>
          <a:ln>
            <a:noFill/>
          </a:ln>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84" name="Group 183">
            <a:extLst>
              <a:ext uri="{FF2B5EF4-FFF2-40B4-BE49-F238E27FC236}">
                <a16:creationId xmlns:a16="http://schemas.microsoft.com/office/drawing/2014/main" id="{163F6417-ACB9-AEF7-A523-8C6C21588C58}"/>
              </a:ext>
            </a:extLst>
          </p:cNvPr>
          <p:cNvGrpSpPr/>
          <p:nvPr/>
        </p:nvGrpSpPr>
        <p:grpSpPr>
          <a:xfrm>
            <a:off x="9811745" y="7367979"/>
            <a:ext cx="2253035" cy="1263749"/>
            <a:chOff x="9324153" y="7390799"/>
            <a:chExt cx="2253035" cy="1263749"/>
          </a:xfrm>
        </p:grpSpPr>
        <p:sp>
          <p:nvSpPr>
            <p:cNvPr id="182" name="Title 1">
              <a:extLst>
                <a:ext uri="{FF2B5EF4-FFF2-40B4-BE49-F238E27FC236}">
                  <a16:creationId xmlns:a16="http://schemas.microsoft.com/office/drawing/2014/main" id="{69140F2F-44A5-CE13-1107-6E149A364ABD}"/>
                </a:ext>
              </a:extLst>
            </p:cNvPr>
            <p:cNvSpPr txBox="1">
              <a:spLocks/>
            </p:cNvSpPr>
            <p:nvPr/>
          </p:nvSpPr>
          <p:spPr>
            <a:xfrm>
              <a:off x="9910902" y="7390799"/>
              <a:ext cx="1079538"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55</a:t>
              </a:r>
              <a:r>
                <a:rPr lang="en-US" sz="3000"/>
                <a:t> </a:t>
              </a:r>
            </a:p>
          </p:txBody>
        </p:sp>
        <p:sp>
          <p:nvSpPr>
            <p:cNvPr id="183" name="Title 1">
              <a:extLst>
                <a:ext uri="{FF2B5EF4-FFF2-40B4-BE49-F238E27FC236}">
                  <a16:creationId xmlns:a16="http://schemas.microsoft.com/office/drawing/2014/main" id="{BFF2DF39-4E0D-9BC7-5505-4324B48CB181}"/>
                </a:ext>
              </a:extLst>
            </p:cNvPr>
            <p:cNvSpPr txBox="1">
              <a:spLocks/>
            </p:cNvSpPr>
            <p:nvPr/>
          </p:nvSpPr>
          <p:spPr>
            <a:xfrm>
              <a:off x="9324153" y="7928117"/>
              <a:ext cx="2253035" cy="72643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a:t>Affiliated</a:t>
              </a:r>
            </a:p>
            <a:p>
              <a:r>
                <a:rPr lang="en-US" sz="2000"/>
                <a:t>Companies </a:t>
              </a:r>
            </a:p>
          </p:txBody>
        </p:sp>
      </p:grpSp>
      <p:grpSp>
        <p:nvGrpSpPr>
          <p:cNvPr id="192" name="Group 191">
            <a:extLst>
              <a:ext uri="{FF2B5EF4-FFF2-40B4-BE49-F238E27FC236}">
                <a16:creationId xmlns:a16="http://schemas.microsoft.com/office/drawing/2014/main" id="{E9D55305-CA6C-40CD-C259-80E94C117C44}"/>
              </a:ext>
            </a:extLst>
          </p:cNvPr>
          <p:cNvGrpSpPr/>
          <p:nvPr/>
        </p:nvGrpSpPr>
        <p:grpSpPr>
          <a:xfrm>
            <a:off x="12332331" y="7375178"/>
            <a:ext cx="2253035" cy="967986"/>
            <a:chOff x="11729143" y="7375178"/>
            <a:chExt cx="2253035" cy="967986"/>
          </a:xfrm>
        </p:grpSpPr>
        <p:sp>
          <p:nvSpPr>
            <p:cNvPr id="186" name="Title 1">
              <a:extLst>
                <a:ext uri="{FF2B5EF4-FFF2-40B4-BE49-F238E27FC236}">
                  <a16:creationId xmlns:a16="http://schemas.microsoft.com/office/drawing/2014/main" id="{B40E4DA6-D6A9-E992-A35B-7FC30169C150}"/>
                </a:ext>
              </a:extLst>
            </p:cNvPr>
            <p:cNvSpPr txBox="1">
              <a:spLocks/>
            </p:cNvSpPr>
            <p:nvPr/>
          </p:nvSpPr>
          <p:spPr>
            <a:xfrm>
              <a:off x="11955171" y="7375178"/>
              <a:ext cx="174317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4000"/>
                <a:t>14 K+</a:t>
              </a:r>
              <a:r>
                <a:rPr lang="en-US" sz="3000"/>
                <a:t> </a:t>
              </a:r>
            </a:p>
          </p:txBody>
        </p:sp>
        <p:sp>
          <p:nvSpPr>
            <p:cNvPr id="187" name="Title 1">
              <a:extLst>
                <a:ext uri="{FF2B5EF4-FFF2-40B4-BE49-F238E27FC236}">
                  <a16:creationId xmlns:a16="http://schemas.microsoft.com/office/drawing/2014/main" id="{1501EFEA-8BEA-7FA4-9573-BFE072F53E23}"/>
                </a:ext>
              </a:extLst>
            </p:cNvPr>
            <p:cNvSpPr txBox="1">
              <a:spLocks/>
            </p:cNvSpPr>
            <p:nvPr/>
          </p:nvSpPr>
          <p:spPr>
            <a:xfrm>
              <a:off x="11729143" y="7928117"/>
              <a:ext cx="2253035" cy="415047"/>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Employees</a:t>
              </a:r>
            </a:p>
          </p:txBody>
        </p:sp>
      </p:grpSp>
      <p:pic>
        <p:nvPicPr>
          <p:cNvPr id="195" name="Graphic 194">
            <a:extLst>
              <a:ext uri="{FF2B5EF4-FFF2-40B4-BE49-F238E27FC236}">
                <a16:creationId xmlns:a16="http://schemas.microsoft.com/office/drawing/2014/main" id="{7B463878-8EE9-7D5E-26AC-9AFFC48A99B9}"/>
              </a:ext>
            </a:extLst>
          </p:cNvPr>
          <p:cNvPicPr>
            <a:picLocks noChangeAspect="1"/>
          </p:cNvPicPr>
          <p:nvPr/>
        </p:nvPicPr>
        <p:blipFill>
          <a:blip>
            <a:extLst>
              <a:ext uri="{96DAC541-7B7A-43D3-8B79-37D633B846F1}">
                <asvg:svgBlip xmlns:asvg="http://schemas.microsoft.com/office/drawing/2016/SVG/main" r:embed="rId2"/>
              </a:ext>
            </a:extLst>
          </a:blip>
          <a:srcRect t="-2148" r="20088" b="44565"/>
          <a:stretch>
            <a:fillRect/>
          </a:stretch>
        </p:blipFill>
        <p:spPr>
          <a:xfrm rot="10800000" flipV="1">
            <a:off x="-83686" y="8935690"/>
            <a:ext cx="3233286" cy="2233117"/>
          </a:xfrm>
          <a:prstGeom prst="rect">
            <a:avLst/>
          </a:prstGeom>
        </p:spPr>
      </p:pic>
      <p:grpSp>
        <p:nvGrpSpPr>
          <p:cNvPr id="193" name="Group 192">
            <a:extLst>
              <a:ext uri="{FF2B5EF4-FFF2-40B4-BE49-F238E27FC236}">
                <a16:creationId xmlns:a16="http://schemas.microsoft.com/office/drawing/2014/main" id="{F7C85EDF-1323-7BF9-0A5A-64FC572DC163}"/>
              </a:ext>
            </a:extLst>
          </p:cNvPr>
          <p:cNvGrpSpPr/>
          <p:nvPr/>
        </p:nvGrpSpPr>
        <p:grpSpPr>
          <a:xfrm>
            <a:off x="15114316" y="7390799"/>
            <a:ext cx="2253037" cy="1367724"/>
            <a:chOff x="14720879" y="7390799"/>
            <a:chExt cx="2253037" cy="1367724"/>
          </a:xfrm>
        </p:grpSpPr>
        <p:sp>
          <p:nvSpPr>
            <p:cNvPr id="188" name="Title 1">
              <a:extLst>
                <a:ext uri="{FF2B5EF4-FFF2-40B4-BE49-F238E27FC236}">
                  <a16:creationId xmlns:a16="http://schemas.microsoft.com/office/drawing/2014/main" id="{8FEE7E2A-7994-3201-A2C7-6B4496E94DAD}"/>
                </a:ext>
              </a:extLst>
            </p:cNvPr>
            <p:cNvSpPr txBox="1">
              <a:spLocks/>
            </p:cNvSpPr>
            <p:nvPr/>
          </p:nvSpPr>
          <p:spPr>
            <a:xfrm>
              <a:off x="14720879" y="7390799"/>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600" b="1">
                  <a:latin typeface="Arial Black" panose="020B0A04020102020204" pitchFamily="34" charset="0"/>
                  <a:ea typeface="Roboto Black" panose="02000000000000000000" pitchFamily="2" charset="0"/>
                  <a:cs typeface="Roboto Black" panose="02000000000000000000" pitchFamily="2" charset="0"/>
                </a:rPr>
                <a:t>¥8,089</a:t>
              </a:r>
            </a:p>
          </p:txBody>
        </p:sp>
        <p:sp>
          <p:nvSpPr>
            <p:cNvPr id="189" name="Title 1">
              <a:extLst>
                <a:ext uri="{FF2B5EF4-FFF2-40B4-BE49-F238E27FC236}">
                  <a16:creationId xmlns:a16="http://schemas.microsoft.com/office/drawing/2014/main" id="{CC228036-F08A-6D3A-AE9A-A417210CA4F5}"/>
                </a:ext>
              </a:extLst>
            </p:cNvPr>
            <p:cNvSpPr txBox="1">
              <a:spLocks/>
            </p:cNvSpPr>
            <p:nvPr/>
          </p:nvSpPr>
          <p:spPr>
            <a:xfrm>
              <a:off x="14720881" y="8319020"/>
              <a:ext cx="2253035" cy="4395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US" sz="2000" b="1"/>
                <a:t>Capital Stock</a:t>
              </a:r>
            </a:p>
          </p:txBody>
        </p:sp>
        <p:sp>
          <p:nvSpPr>
            <p:cNvPr id="191" name="Title 1">
              <a:extLst>
                <a:ext uri="{FF2B5EF4-FFF2-40B4-BE49-F238E27FC236}">
                  <a16:creationId xmlns:a16="http://schemas.microsoft.com/office/drawing/2014/main" id="{233E6D46-7B8F-25CF-7160-6A331B51F96F}"/>
                </a:ext>
              </a:extLst>
            </p:cNvPr>
            <p:cNvSpPr txBox="1">
              <a:spLocks/>
            </p:cNvSpPr>
            <p:nvPr/>
          </p:nvSpPr>
          <p:spPr>
            <a:xfrm>
              <a:off x="14778677" y="7885454"/>
              <a:ext cx="2137442"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3200" b="1">
                  <a:latin typeface="Arial Black" panose="020B0A04020102020204" pitchFamily="34" charset="0"/>
                  <a:ea typeface="Roboto Black" panose="02000000000000000000" pitchFamily="2" charset="0"/>
                  <a:cs typeface="Arial" panose="020B0604020202020204" pitchFamily="34" charset="0"/>
                </a:rPr>
                <a:t>Million</a:t>
              </a:r>
            </a:p>
          </p:txBody>
        </p:sp>
      </p:grpSp>
      <p:sp>
        <p:nvSpPr>
          <p:cNvPr id="119" name="Title 1">
            <a:extLst>
              <a:ext uri="{FF2B5EF4-FFF2-40B4-BE49-F238E27FC236}">
                <a16:creationId xmlns:a16="http://schemas.microsoft.com/office/drawing/2014/main" id="{239146B1-BBB6-97B5-0AF7-14B830F45135}"/>
              </a:ext>
            </a:extLst>
          </p:cNvPr>
          <p:cNvSpPr txBox="1">
            <a:spLocks/>
          </p:cNvSpPr>
          <p:nvPr/>
        </p:nvSpPr>
        <p:spPr>
          <a:xfrm>
            <a:off x="819150" y="1093026"/>
            <a:ext cx="4660900" cy="1726374"/>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a:solidFill>
                  <a:schemeClr val="bg1"/>
                </a:solidFill>
              </a:rPr>
              <a:t>Hoshizaki </a:t>
            </a:r>
          </a:p>
          <a:p>
            <a:pPr algn="l"/>
            <a:r>
              <a:rPr lang="en-US">
                <a:solidFill>
                  <a:schemeClr val="bg1"/>
                </a:solidFill>
              </a:rPr>
              <a:t>Corporation</a:t>
            </a:r>
          </a:p>
        </p:txBody>
      </p:sp>
      <p:pic>
        <p:nvPicPr>
          <p:cNvPr id="3" name="Picture 2">
            <a:extLst>
              <a:ext uri="{FF2B5EF4-FFF2-40B4-BE49-F238E27FC236}">
                <a16:creationId xmlns:a16="http://schemas.microsoft.com/office/drawing/2014/main" id="{350049A4-0207-ADBF-220D-9C9DEE02B211}"/>
              </a:ext>
            </a:extLst>
          </p:cNvPr>
          <p:cNvPicPr>
            <a:picLocks noChangeAspect="1"/>
          </p:cNvPicPr>
          <p:nvPr/>
        </p:nvPicPr>
        <p:blipFill>
          <a:blip r:embed="rId3"/>
          <a:stretch>
            <a:fillRect/>
          </a:stretch>
        </p:blipFill>
        <p:spPr>
          <a:xfrm>
            <a:off x="5922582" y="1278804"/>
            <a:ext cx="1100518" cy="1100518"/>
          </a:xfrm>
          <a:prstGeom prst="rect">
            <a:avLst/>
          </a:prstGeom>
        </p:spPr>
      </p:pic>
      <p:grpSp>
        <p:nvGrpSpPr>
          <p:cNvPr id="11" name="Group 10">
            <a:extLst>
              <a:ext uri="{FF2B5EF4-FFF2-40B4-BE49-F238E27FC236}">
                <a16:creationId xmlns:a16="http://schemas.microsoft.com/office/drawing/2014/main" id="{4ACC5CBA-6D21-4F84-E6F0-1A60B4778511}"/>
              </a:ext>
            </a:extLst>
          </p:cNvPr>
          <p:cNvGrpSpPr/>
          <p:nvPr/>
        </p:nvGrpSpPr>
        <p:grpSpPr>
          <a:xfrm>
            <a:off x="9438150" y="1943836"/>
            <a:ext cx="8385862" cy="4760346"/>
            <a:chOff x="9270340" y="2108642"/>
            <a:chExt cx="8385862" cy="4760346"/>
          </a:xfrm>
        </p:grpSpPr>
        <p:pic>
          <p:nvPicPr>
            <p:cNvPr id="165" name="Picture 164">
              <a:extLst>
                <a:ext uri="{FF2B5EF4-FFF2-40B4-BE49-F238E27FC236}">
                  <a16:creationId xmlns:a16="http://schemas.microsoft.com/office/drawing/2014/main" id="{A5E9EFB5-AE72-7186-7180-CA258EFFC67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10800000" flipH="1" flipV="1">
              <a:off x="10450672" y="2482458"/>
              <a:ext cx="3359721" cy="3570312"/>
            </a:xfrm>
            <a:prstGeom prst="rect">
              <a:avLst/>
            </a:prstGeom>
          </p:spPr>
        </p:pic>
        <p:pic>
          <p:nvPicPr>
            <p:cNvPr id="10" name="Picture 9">
              <a:extLst>
                <a:ext uri="{FF2B5EF4-FFF2-40B4-BE49-F238E27FC236}">
                  <a16:creationId xmlns:a16="http://schemas.microsoft.com/office/drawing/2014/main" id="{C89C402C-9641-6EBE-C1ED-AC71CF6108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270340" y="3563007"/>
              <a:ext cx="2956839" cy="2956839"/>
            </a:xfrm>
            <a:prstGeom prst="rect">
              <a:avLst/>
            </a:prstGeom>
          </p:spPr>
        </p:pic>
        <p:pic>
          <p:nvPicPr>
            <p:cNvPr id="4" name="Picture 3">
              <a:extLst>
                <a:ext uri="{FF2B5EF4-FFF2-40B4-BE49-F238E27FC236}">
                  <a16:creationId xmlns:a16="http://schemas.microsoft.com/office/drawing/2014/main" id="{DC03504D-B236-613D-3216-375A0B29B7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170250" y="2108642"/>
              <a:ext cx="3482339" cy="4352924"/>
            </a:xfrm>
            <a:prstGeom prst="rect">
              <a:avLst/>
            </a:prstGeom>
          </p:spPr>
        </p:pic>
        <p:pic>
          <p:nvPicPr>
            <p:cNvPr id="166" name="Picture 165">
              <a:extLst>
                <a:ext uri="{FF2B5EF4-FFF2-40B4-BE49-F238E27FC236}">
                  <a16:creationId xmlns:a16="http://schemas.microsoft.com/office/drawing/2014/main" id="{18314363-6E4E-0B2C-4AE3-7A2AFE99307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10800000" flipH="1" flipV="1">
              <a:off x="11456591" y="2468173"/>
              <a:ext cx="3537956" cy="3759719"/>
            </a:xfrm>
            <a:prstGeom prst="rect">
              <a:avLst/>
            </a:prstGeom>
          </p:spPr>
        </p:pic>
        <p:pic>
          <p:nvPicPr>
            <p:cNvPr id="168" name="Picture 167">
              <a:extLst>
                <a:ext uri="{FF2B5EF4-FFF2-40B4-BE49-F238E27FC236}">
                  <a16:creationId xmlns:a16="http://schemas.microsoft.com/office/drawing/2014/main" id="{911525DB-8F63-1AF7-81D6-A04EE83507DB}"/>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1408947" y="4557213"/>
              <a:ext cx="1812549" cy="2156761"/>
            </a:xfrm>
            <a:prstGeom prst="rect">
              <a:avLst/>
            </a:prstGeom>
          </p:spPr>
        </p:pic>
        <p:pic>
          <p:nvPicPr>
            <p:cNvPr id="169" name="Picture 2" descr="A picture containing electronics, white&#10;&#10;Description automatically generated">
              <a:extLst>
                <a:ext uri="{FF2B5EF4-FFF2-40B4-BE49-F238E27FC236}">
                  <a16:creationId xmlns:a16="http://schemas.microsoft.com/office/drawing/2014/main" id="{16B23592-3867-09B7-0B2A-9633978C1594}"/>
                </a:ext>
              </a:extLst>
            </p:cNvPr>
            <p:cNvPicPr>
              <a:picLocks noChangeAspect="1"/>
            </p:cNvPicPr>
            <p:nvPr/>
          </p:nvPicPr>
          <p:blipFill>
            <a:blip r:embed="rId9" cstate="print">
              <a:extLst>
                <a:ext uri="{28A0092B-C50C-407E-A947-70E740481C1C}">
                  <a14:useLocalDpi xmlns:a14="http://schemas.microsoft.com/office/drawing/2010/main"/>
                </a:ext>
              </a:extLst>
            </a:blip>
            <a:srcRect/>
            <a:stretch>
              <a:fillRect/>
            </a:stretch>
          </p:blipFill>
          <p:spPr bwMode="auto">
            <a:xfrm>
              <a:off x="14585366" y="3309659"/>
              <a:ext cx="3070836" cy="3384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D17F114-8AA5-F05A-53CC-B8A9052B4AF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280888" y="4239063"/>
              <a:ext cx="2103940" cy="2629925"/>
            </a:xfrm>
            <a:prstGeom prst="rect">
              <a:avLst/>
            </a:prstGeom>
          </p:spPr>
        </p:pic>
      </p:grpSp>
    </p:spTree>
    <p:extLst>
      <p:ext uri="{BB962C8B-B14F-4D97-AF65-F5344CB8AC3E}">
        <p14:creationId xmlns:p14="http://schemas.microsoft.com/office/powerpoint/2010/main" val="92168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52EC9-640F-E65A-CEAD-9EF51071BAF0}"/>
              </a:ext>
            </a:extLst>
          </p:cNvPr>
          <p:cNvSpPr>
            <a:spLocks noGrp="1"/>
          </p:cNvSpPr>
          <p:nvPr>
            <p:ph type="title"/>
          </p:nvPr>
        </p:nvSpPr>
        <p:spPr/>
        <p:txBody>
          <a:bodyPr/>
          <a:lstStyle/>
          <a:p>
            <a:r>
              <a:rPr lang="en-US"/>
              <a:t>Sales Breakdown by Product</a:t>
            </a:r>
          </a:p>
        </p:txBody>
      </p:sp>
      <p:graphicFrame>
        <p:nvGraphicFramePr>
          <p:cNvPr id="4" name="グラフ（国内）">
            <a:extLst>
              <a:ext uri="{FF2B5EF4-FFF2-40B4-BE49-F238E27FC236}">
                <a16:creationId xmlns:a16="http://schemas.microsoft.com/office/drawing/2014/main" id="{4AEF354B-65BE-75D5-8D31-5CD2818A7F1E}"/>
              </a:ext>
            </a:extLst>
          </p:cNvPr>
          <p:cNvGraphicFramePr>
            <a:graphicFrameLocks/>
          </p:cNvGraphicFramePr>
          <p:nvPr>
            <p:extLst>
              <p:ext uri="{D42A27DB-BD31-4B8C-83A1-F6EECF244321}">
                <p14:modId xmlns:p14="http://schemas.microsoft.com/office/powerpoint/2010/main" val="2916762002"/>
              </p:ext>
            </p:extLst>
          </p:nvPr>
        </p:nvGraphicFramePr>
        <p:xfrm>
          <a:off x="5185832" y="1598085"/>
          <a:ext cx="8083620" cy="8321368"/>
        </p:xfrm>
        <a:graphic>
          <a:graphicData uri="http://schemas.openxmlformats.org/drawingml/2006/chart">
            <c:chart xmlns:c="http://schemas.openxmlformats.org/drawingml/2006/chart" xmlns:r="http://schemas.openxmlformats.org/officeDocument/2006/relationships" r:id="rId2"/>
          </a:graphicData>
        </a:graphic>
      </p:graphicFrame>
      <p:grpSp>
        <p:nvGrpSpPr>
          <p:cNvPr id="6" name="Group 5">
            <a:extLst>
              <a:ext uri="{FF2B5EF4-FFF2-40B4-BE49-F238E27FC236}">
                <a16:creationId xmlns:a16="http://schemas.microsoft.com/office/drawing/2014/main" id="{AB9F7765-D759-5CFF-EF7A-DFC7937CA36E}"/>
              </a:ext>
            </a:extLst>
          </p:cNvPr>
          <p:cNvGrpSpPr/>
          <p:nvPr/>
        </p:nvGrpSpPr>
        <p:grpSpPr>
          <a:xfrm>
            <a:off x="4161571" y="2510046"/>
            <a:ext cx="3628002" cy="692604"/>
            <a:chOff x="8033726" y="3782410"/>
            <a:chExt cx="2260951" cy="431627"/>
          </a:xfrm>
        </p:grpSpPr>
        <p:sp>
          <p:nvSpPr>
            <p:cNvPr id="38" name="TextBox 37">
              <a:extLst>
                <a:ext uri="{FF2B5EF4-FFF2-40B4-BE49-F238E27FC236}">
                  <a16:creationId xmlns:a16="http://schemas.microsoft.com/office/drawing/2014/main" id="{1753FE88-719E-B1C0-A048-5257B3CF88EB}"/>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FFC000"/>
                  </a:solidFill>
                  <a:effectLst/>
                  <a:uLnTx/>
                  <a:uFillTx/>
                  <a:latin typeface="+mj-lt"/>
                  <a:ea typeface="Roboto" panose="02000000000000000000" pitchFamily="2" charset="0"/>
                  <a:cs typeface="Roboto" panose="02000000000000000000" pitchFamily="2" charset="0"/>
                </a:rPr>
                <a:t>Non-Hoshizaki Products</a:t>
              </a:r>
            </a:p>
          </p:txBody>
        </p:sp>
        <p:sp>
          <p:nvSpPr>
            <p:cNvPr id="39" name="TextBox 38">
              <a:extLst>
                <a:ext uri="{FF2B5EF4-FFF2-40B4-BE49-F238E27FC236}">
                  <a16:creationId xmlns:a16="http://schemas.microsoft.com/office/drawing/2014/main" id="{7A32CA6F-27D8-3541-A23D-483F06434400}"/>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FFC000"/>
                  </a:solidFill>
                  <a:effectLst/>
                  <a:uLnTx/>
                  <a:uFillTx/>
                  <a:latin typeface="+mj-lt"/>
                  <a:ea typeface="Roboto" panose="02000000000000000000" pitchFamily="2" charset="0"/>
                  <a:cs typeface="Roboto" panose="02000000000000000000" pitchFamily="2" charset="0"/>
                </a:rPr>
                <a:t>11.8%</a:t>
              </a:r>
            </a:p>
          </p:txBody>
        </p:sp>
      </p:grpSp>
      <p:cxnSp>
        <p:nvCxnSpPr>
          <p:cNvPr id="8" name="Straight Connector 7">
            <a:extLst>
              <a:ext uri="{FF2B5EF4-FFF2-40B4-BE49-F238E27FC236}">
                <a16:creationId xmlns:a16="http://schemas.microsoft.com/office/drawing/2014/main" id="{D16AED71-0244-F224-A8CF-966501FC3871}"/>
              </a:ext>
            </a:extLst>
          </p:cNvPr>
          <p:cNvCxnSpPr>
            <a:cxnSpLocks/>
          </p:cNvCxnSpPr>
          <p:nvPr/>
        </p:nvCxnSpPr>
        <p:spPr>
          <a:xfrm>
            <a:off x="10974975" y="3959042"/>
            <a:ext cx="3518752" cy="0"/>
          </a:xfrm>
          <a:prstGeom prst="line">
            <a:avLst/>
          </a:prstGeom>
          <a:ln w="44450">
            <a:solidFill>
              <a:srgbClr val="6ECFCF"/>
            </a:solidFill>
            <a:tailEnd type="ova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4144D6D-F4B1-628C-282E-00F47B154651}"/>
              </a:ext>
            </a:extLst>
          </p:cNvPr>
          <p:cNvSpPr txBox="1"/>
          <p:nvPr/>
        </p:nvSpPr>
        <p:spPr>
          <a:xfrm>
            <a:off x="7565844" y="5400059"/>
            <a:ext cx="3217991" cy="923330"/>
          </a:xfrm>
          <a:prstGeom prst="rect">
            <a:avLst/>
          </a:prstGeom>
          <a:noFill/>
        </p:spPr>
        <p:txBody>
          <a:bodyPr wrap="square" lIns="0" tIns="0" rIns="0" bIns="0" rtlCol="0">
            <a:spAutoFit/>
          </a:bodyPr>
          <a:lstStyle/>
          <a:p>
            <a:pPr algn="ctr"/>
            <a:r>
              <a:rPr lang="en-US" sz="2500">
                <a:latin typeface="+mj-lt"/>
                <a:ea typeface="Roboto" panose="02000000000000000000" pitchFamily="2" charset="0"/>
                <a:cs typeface="Roboto" panose="02000000000000000000" pitchFamily="2" charset="0"/>
              </a:rPr>
              <a:t>FY2023 Sales</a:t>
            </a:r>
          </a:p>
          <a:p>
            <a:pPr algn="ctr"/>
            <a:r>
              <a:rPr lang="en-US" sz="3500" b="1">
                <a:latin typeface="+mj-lt"/>
                <a:ea typeface="Roboto" panose="02000000000000000000" pitchFamily="2" charset="0"/>
                <a:cs typeface="Roboto" panose="02000000000000000000" pitchFamily="2" charset="0"/>
              </a:rPr>
              <a:t>373.6 Bn Yen</a:t>
            </a:r>
          </a:p>
        </p:txBody>
      </p:sp>
      <p:cxnSp>
        <p:nvCxnSpPr>
          <p:cNvPr id="34" name="Straight Connector 33">
            <a:extLst>
              <a:ext uri="{FF2B5EF4-FFF2-40B4-BE49-F238E27FC236}">
                <a16:creationId xmlns:a16="http://schemas.microsoft.com/office/drawing/2014/main" id="{52668886-E907-AE68-A2A2-CA7EF658A421}"/>
              </a:ext>
            </a:extLst>
          </p:cNvPr>
          <p:cNvCxnSpPr>
            <a:cxnSpLocks/>
          </p:cNvCxnSpPr>
          <p:nvPr/>
        </p:nvCxnSpPr>
        <p:spPr>
          <a:xfrm>
            <a:off x="11576537" y="6511685"/>
            <a:ext cx="3389298" cy="0"/>
          </a:xfrm>
          <a:prstGeom prst="line">
            <a:avLst/>
          </a:prstGeom>
          <a:ln w="44450">
            <a:solidFill>
              <a:srgbClr val="05508C"/>
            </a:solidFill>
            <a:tailEnd type="oval"/>
          </a:ln>
          <a:effectLst/>
        </p:spPr>
        <p:style>
          <a:lnRef idx="2">
            <a:schemeClr val="accent1"/>
          </a:lnRef>
          <a:fillRef idx="0">
            <a:schemeClr val="accent1"/>
          </a:fillRef>
          <a:effectRef idx="1">
            <a:schemeClr val="accent1"/>
          </a:effectRef>
          <a:fontRef idx="minor">
            <a:schemeClr val="tx1"/>
          </a:fontRef>
        </p:style>
      </p:cxnSp>
      <p:grpSp>
        <p:nvGrpSpPr>
          <p:cNvPr id="35" name="Group 34">
            <a:extLst>
              <a:ext uri="{FF2B5EF4-FFF2-40B4-BE49-F238E27FC236}">
                <a16:creationId xmlns:a16="http://schemas.microsoft.com/office/drawing/2014/main" id="{88A20D19-6420-F130-7DB1-1E24C33A59E1}"/>
              </a:ext>
            </a:extLst>
          </p:cNvPr>
          <p:cNvGrpSpPr/>
          <p:nvPr/>
        </p:nvGrpSpPr>
        <p:grpSpPr>
          <a:xfrm>
            <a:off x="12877319" y="5553947"/>
            <a:ext cx="2362681" cy="683405"/>
            <a:chOff x="8427996" y="3782410"/>
            <a:chExt cx="1472410" cy="425894"/>
          </a:xfrm>
        </p:grpSpPr>
        <p:sp>
          <p:nvSpPr>
            <p:cNvPr id="36" name="TextBox 35">
              <a:extLst>
                <a:ext uri="{FF2B5EF4-FFF2-40B4-BE49-F238E27FC236}">
                  <a16:creationId xmlns:a16="http://schemas.microsoft.com/office/drawing/2014/main" id="{77FAC0DE-3DE7-D076-F4EC-E60D27E79144}"/>
                </a:ext>
              </a:extLst>
            </p:cNvPr>
            <p:cNvSpPr txBox="1"/>
            <p:nvPr/>
          </p:nvSpPr>
          <p:spPr>
            <a:xfrm>
              <a:off x="8427996" y="4016499"/>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Refrigerators</a:t>
              </a:r>
            </a:p>
          </p:txBody>
        </p:sp>
        <p:sp>
          <p:nvSpPr>
            <p:cNvPr id="37" name="TextBox 36">
              <a:extLst>
                <a:ext uri="{FF2B5EF4-FFF2-40B4-BE49-F238E27FC236}">
                  <a16:creationId xmlns:a16="http://schemas.microsoft.com/office/drawing/2014/main" id="{BE702056-F4F3-6376-91A6-BC36CA41F138}"/>
                </a:ext>
              </a:extLst>
            </p:cNvPr>
            <p:cNvSpPr txBox="1"/>
            <p:nvPr/>
          </p:nvSpPr>
          <p:spPr>
            <a:xfrm>
              <a:off x="8689431" y="3782410"/>
              <a:ext cx="1210975" cy="191805"/>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05508C"/>
                  </a:solidFill>
                  <a:effectLst/>
                  <a:uLnTx/>
                  <a:uFillTx/>
                  <a:latin typeface="+mj-lt"/>
                  <a:ea typeface="Roboto" panose="02000000000000000000" pitchFamily="2" charset="0"/>
                  <a:cs typeface="Roboto" panose="02000000000000000000" pitchFamily="2" charset="0"/>
                </a:rPr>
                <a:t>28.7%</a:t>
              </a:r>
            </a:p>
          </p:txBody>
        </p:sp>
      </p:grpSp>
      <p:grpSp>
        <p:nvGrpSpPr>
          <p:cNvPr id="11" name="Group 10">
            <a:extLst>
              <a:ext uri="{FF2B5EF4-FFF2-40B4-BE49-F238E27FC236}">
                <a16:creationId xmlns:a16="http://schemas.microsoft.com/office/drawing/2014/main" id="{FE59D075-6B6E-E279-74E9-C1BFACB6B334}"/>
              </a:ext>
            </a:extLst>
          </p:cNvPr>
          <p:cNvGrpSpPr/>
          <p:nvPr/>
        </p:nvGrpSpPr>
        <p:grpSpPr>
          <a:xfrm>
            <a:off x="12107981" y="2993839"/>
            <a:ext cx="2362683" cy="683405"/>
            <a:chOff x="8427996" y="3782410"/>
            <a:chExt cx="1472411" cy="425894"/>
          </a:xfrm>
        </p:grpSpPr>
        <p:sp>
          <p:nvSpPr>
            <p:cNvPr id="32" name="TextBox 31">
              <a:extLst>
                <a:ext uri="{FF2B5EF4-FFF2-40B4-BE49-F238E27FC236}">
                  <a16:creationId xmlns:a16="http://schemas.microsoft.com/office/drawing/2014/main" id="{CE0CCC29-4170-21E1-0CB9-5743988D5307}"/>
                </a:ext>
              </a:extLst>
            </p:cNvPr>
            <p:cNvSpPr txBox="1"/>
            <p:nvPr/>
          </p:nvSpPr>
          <p:spPr>
            <a:xfrm>
              <a:off x="8427996" y="4016499"/>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Ice Machines</a:t>
              </a:r>
            </a:p>
          </p:txBody>
        </p:sp>
        <p:sp>
          <p:nvSpPr>
            <p:cNvPr id="33" name="TextBox 32">
              <a:extLst>
                <a:ext uri="{FF2B5EF4-FFF2-40B4-BE49-F238E27FC236}">
                  <a16:creationId xmlns:a16="http://schemas.microsoft.com/office/drawing/2014/main" id="{D99C1145-F2CC-0A34-CFD9-DBCE0A146BBE}"/>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6ECFCF"/>
                  </a:solidFill>
                  <a:effectLst/>
                  <a:uLnTx/>
                  <a:uFillTx/>
                  <a:latin typeface="+mj-lt"/>
                  <a:ea typeface="Roboto" panose="02000000000000000000" pitchFamily="2" charset="0"/>
                  <a:cs typeface="Roboto" panose="02000000000000000000" pitchFamily="2" charset="0"/>
                </a:rPr>
                <a:t>18%</a:t>
              </a:r>
            </a:p>
          </p:txBody>
        </p:sp>
      </p:grpSp>
      <p:cxnSp>
        <p:nvCxnSpPr>
          <p:cNvPr id="12" name="Straight Connector 11">
            <a:extLst>
              <a:ext uri="{FF2B5EF4-FFF2-40B4-BE49-F238E27FC236}">
                <a16:creationId xmlns:a16="http://schemas.microsoft.com/office/drawing/2014/main" id="{4C14C440-9A3F-3E98-4A71-F7051CAA980A}"/>
              </a:ext>
            </a:extLst>
          </p:cNvPr>
          <p:cNvCxnSpPr>
            <a:cxnSpLocks/>
          </p:cNvCxnSpPr>
          <p:nvPr/>
        </p:nvCxnSpPr>
        <p:spPr>
          <a:xfrm>
            <a:off x="3883129" y="3449570"/>
            <a:ext cx="4333907" cy="0"/>
          </a:xfrm>
          <a:prstGeom prst="line">
            <a:avLst/>
          </a:prstGeom>
          <a:ln w="44450">
            <a:solidFill>
              <a:srgbClr val="FFD43B"/>
            </a:solidFill>
            <a:headEnd type="oval"/>
            <a:tailEnd type="ova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3764C9A-6C19-5AA0-074D-6E5ACE88AA2E}"/>
              </a:ext>
            </a:extLst>
          </p:cNvPr>
          <p:cNvCxnSpPr>
            <a:cxnSpLocks/>
          </p:cNvCxnSpPr>
          <p:nvPr/>
        </p:nvCxnSpPr>
        <p:spPr>
          <a:xfrm>
            <a:off x="2599278" y="5249705"/>
            <a:ext cx="4333907" cy="0"/>
          </a:xfrm>
          <a:prstGeom prst="line">
            <a:avLst/>
          </a:prstGeom>
          <a:ln w="44450">
            <a:solidFill>
              <a:srgbClr val="FF5A3C"/>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8" name="Group 27">
            <a:extLst>
              <a:ext uri="{FF2B5EF4-FFF2-40B4-BE49-F238E27FC236}">
                <a16:creationId xmlns:a16="http://schemas.microsoft.com/office/drawing/2014/main" id="{27F671ED-E188-FBD7-533F-DA9E5C952DC2}"/>
              </a:ext>
            </a:extLst>
          </p:cNvPr>
          <p:cNvGrpSpPr/>
          <p:nvPr/>
        </p:nvGrpSpPr>
        <p:grpSpPr>
          <a:xfrm>
            <a:off x="2849235" y="6364020"/>
            <a:ext cx="3628002" cy="692604"/>
            <a:chOff x="8033726" y="3782410"/>
            <a:chExt cx="2260951" cy="431627"/>
          </a:xfrm>
        </p:grpSpPr>
        <p:sp>
          <p:nvSpPr>
            <p:cNvPr id="30" name="TextBox 29">
              <a:extLst>
                <a:ext uri="{FF2B5EF4-FFF2-40B4-BE49-F238E27FC236}">
                  <a16:creationId xmlns:a16="http://schemas.microsoft.com/office/drawing/2014/main" id="{5374F1EB-878E-AF91-275C-8F413D8FDDFF}"/>
                </a:ext>
              </a:extLst>
            </p:cNvPr>
            <p:cNvSpPr txBox="1"/>
            <p:nvPr/>
          </p:nvSpPr>
          <p:spPr>
            <a:xfrm>
              <a:off x="8033726" y="4022232"/>
              <a:ext cx="2260951"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Other Products</a:t>
              </a:r>
            </a:p>
          </p:txBody>
        </p:sp>
        <p:sp>
          <p:nvSpPr>
            <p:cNvPr id="31" name="TextBox 30">
              <a:extLst>
                <a:ext uri="{FF2B5EF4-FFF2-40B4-BE49-F238E27FC236}">
                  <a16:creationId xmlns:a16="http://schemas.microsoft.com/office/drawing/2014/main" id="{9AE39976-A1E0-CBDD-BA3F-C5EE00ED5FA6}"/>
                </a:ext>
              </a:extLst>
            </p:cNvPr>
            <p:cNvSpPr txBox="1"/>
            <p:nvPr/>
          </p:nvSpPr>
          <p:spPr>
            <a:xfrm>
              <a:off x="8427997" y="3782410"/>
              <a:ext cx="1472410" cy="191805"/>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chemeClr val="accent6"/>
                  </a:solidFill>
                  <a:effectLst/>
                  <a:uLnTx/>
                  <a:uFillTx/>
                  <a:latin typeface="+mj-lt"/>
                  <a:ea typeface="Roboto" panose="02000000000000000000" pitchFamily="2" charset="0"/>
                  <a:cs typeface="Roboto" panose="02000000000000000000" pitchFamily="2" charset="0"/>
                </a:rPr>
                <a:t>9.3%</a:t>
              </a:r>
            </a:p>
          </p:txBody>
        </p:sp>
      </p:grpSp>
      <p:cxnSp>
        <p:nvCxnSpPr>
          <p:cNvPr id="29" name="Straight Connector 28">
            <a:extLst>
              <a:ext uri="{FF2B5EF4-FFF2-40B4-BE49-F238E27FC236}">
                <a16:creationId xmlns:a16="http://schemas.microsoft.com/office/drawing/2014/main" id="{1748BE97-F23E-76B4-E446-E7B6E7173BB6}"/>
              </a:ext>
            </a:extLst>
          </p:cNvPr>
          <p:cNvCxnSpPr>
            <a:cxnSpLocks/>
          </p:cNvCxnSpPr>
          <p:nvPr/>
        </p:nvCxnSpPr>
        <p:spPr>
          <a:xfrm>
            <a:off x="3029195" y="7297918"/>
            <a:ext cx="4333907" cy="0"/>
          </a:xfrm>
          <a:prstGeom prst="line">
            <a:avLst/>
          </a:prstGeom>
          <a:ln w="44450">
            <a:solidFill>
              <a:schemeClr val="accent6"/>
            </a:solidFill>
            <a:headEnd type="oval"/>
            <a:tailEnd type="oval"/>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9160240A-F31C-28B9-907E-7AB3644CBE55}"/>
              </a:ext>
            </a:extLst>
          </p:cNvPr>
          <p:cNvSpPr txBox="1"/>
          <p:nvPr/>
        </p:nvSpPr>
        <p:spPr>
          <a:xfrm>
            <a:off x="2599278" y="4704037"/>
            <a:ext cx="3628002"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FF5A3C"/>
                </a:solidFill>
                <a:effectLst/>
                <a:uLnTx/>
                <a:uFillTx/>
                <a:latin typeface="+mj-lt"/>
                <a:ea typeface="Roboto" panose="02000000000000000000" pitchFamily="2" charset="0"/>
                <a:cs typeface="Roboto" panose="02000000000000000000" pitchFamily="2" charset="0"/>
              </a:rPr>
              <a:t>Maintenance &amp; Repair</a:t>
            </a:r>
          </a:p>
        </p:txBody>
      </p:sp>
      <p:sp>
        <p:nvSpPr>
          <p:cNvPr id="27" name="TextBox 26">
            <a:extLst>
              <a:ext uri="{FF2B5EF4-FFF2-40B4-BE49-F238E27FC236}">
                <a16:creationId xmlns:a16="http://schemas.microsoft.com/office/drawing/2014/main" id="{DFFC5E80-2571-FEDA-9D14-77BBB88FFF09}"/>
              </a:ext>
            </a:extLst>
          </p:cNvPr>
          <p:cNvSpPr txBox="1"/>
          <p:nvPr/>
        </p:nvSpPr>
        <p:spPr>
          <a:xfrm>
            <a:off x="3231939" y="4319210"/>
            <a:ext cx="2362681" cy="307777"/>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2000" b="1">
                <a:solidFill>
                  <a:srgbClr val="FF5A3C"/>
                </a:solidFill>
                <a:latin typeface="+mj-lt"/>
                <a:ea typeface="Roboto" panose="02000000000000000000" pitchFamily="2" charset="0"/>
                <a:cs typeface="Roboto" panose="02000000000000000000" pitchFamily="2" charset="0"/>
              </a:rPr>
              <a:t>17.6</a:t>
            </a:r>
            <a:r>
              <a:rPr kumimoji="0" lang="en-IN" sz="2000" b="1" i="0" u="none" strike="noStrike" kern="1200" cap="none" spc="0" normalizeH="0" baseline="0" noProof="0">
                <a:ln>
                  <a:noFill/>
                </a:ln>
                <a:solidFill>
                  <a:srgbClr val="FF5A3C"/>
                </a:solidFill>
                <a:effectLst/>
                <a:uLnTx/>
                <a:uFillTx/>
                <a:latin typeface="+mj-lt"/>
                <a:ea typeface="Roboto" panose="02000000000000000000" pitchFamily="2" charset="0"/>
                <a:cs typeface="Roboto" panose="02000000000000000000" pitchFamily="2" charset="0"/>
              </a:rPr>
              <a:t>%</a:t>
            </a:r>
          </a:p>
        </p:txBody>
      </p:sp>
      <p:cxnSp>
        <p:nvCxnSpPr>
          <p:cNvPr id="22" name="Straight Connector 21">
            <a:extLst>
              <a:ext uri="{FF2B5EF4-FFF2-40B4-BE49-F238E27FC236}">
                <a16:creationId xmlns:a16="http://schemas.microsoft.com/office/drawing/2014/main" id="{F847846F-60BB-28EA-1BCF-505C081173D4}"/>
              </a:ext>
            </a:extLst>
          </p:cNvPr>
          <p:cNvCxnSpPr>
            <a:cxnSpLocks/>
          </p:cNvCxnSpPr>
          <p:nvPr/>
        </p:nvCxnSpPr>
        <p:spPr>
          <a:xfrm>
            <a:off x="4413278" y="8657662"/>
            <a:ext cx="4333907" cy="0"/>
          </a:xfrm>
          <a:prstGeom prst="line">
            <a:avLst/>
          </a:prstGeom>
          <a:ln w="44450">
            <a:solidFill>
              <a:srgbClr val="C8102E"/>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23" name="Group 22">
            <a:extLst>
              <a:ext uri="{FF2B5EF4-FFF2-40B4-BE49-F238E27FC236}">
                <a16:creationId xmlns:a16="http://schemas.microsoft.com/office/drawing/2014/main" id="{3D241A06-54CB-C576-C1DB-8942F374E4C1}"/>
              </a:ext>
            </a:extLst>
          </p:cNvPr>
          <p:cNvGrpSpPr/>
          <p:nvPr/>
        </p:nvGrpSpPr>
        <p:grpSpPr>
          <a:xfrm>
            <a:off x="4050560" y="7726404"/>
            <a:ext cx="3628002" cy="692604"/>
            <a:chOff x="8033726" y="3782410"/>
            <a:chExt cx="2260951" cy="431627"/>
          </a:xfrm>
        </p:grpSpPr>
        <p:sp>
          <p:nvSpPr>
            <p:cNvPr id="24" name="TextBox 23">
              <a:extLst>
                <a:ext uri="{FF2B5EF4-FFF2-40B4-BE49-F238E27FC236}">
                  <a16:creationId xmlns:a16="http://schemas.microsoft.com/office/drawing/2014/main" id="{5DF5FA30-2B36-3A8F-9F44-CA1AAFD6EBDC}"/>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A80E27"/>
                  </a:solidFill>
                  <a:effectLst/>
                  <a:uLnTx/>
                  <a:uFillTx/>
                  <a:latin typeface="+mj-lt"/>
                  <a:ea typeface="Roboto" panose="02000000000000000000" pitchFamily="2" charset="0"/>
                  <a:cs typeface="Roboto" panose="02000000000000000000" pitchFamily="2" charset="0"/>
                </a:rPr>
                <a:t>Dispensers</a:t>
              </a:r>
            </a:p>
          </p:txBody>
        </p:sp>
        <p:sp>
          <p:nvSpPr>
            <p:cNvPr id="25" name="TextBox 24">
              <a:extLst>
                <a:ext uri="{FF2B5EF4-FFF2-40B4-BE49-F238E27FC236}">
                  <a16:creationId xmlns:a16="http://schemas.microsoft.com/office/drawing/2014/main" id="{7397A369-428A-01A1-C6E4-FD6FFED51478}"/>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A80E27"/>
                  </a:solidFill>
                  <a:effectLst/>
                  <a:uLnTx/>
                  <a:uFillTx/>
                  <a:latin typeface="+mj-lt"/>
                  <a:ea typeface="Roboto" panose="02000000000000000000" pitchFamily="2" charset="0"/>
                  <a:cs typeface="Roboto" panose="02000000000000000000" pitchFamily="2" charset="0"/>
                </a:rPr>
                <a:t>7.4%</a:t>
              </a:r>
            </a:p>
          </p:txBody>
        </p:sp>
      </p:grpSp>
      <p:cxnSp>
        <p:nvCxnSpPr>
          <p:cNvPr id="18" name="Straight Connector 17">
            <a:extLst>
              <a:ext uri="{FF2B5EF4-FFF2-40B4-BE49-F238E27FC236}">
                <a16:creationId xmlns:a16="http://schemas.microsoft.com/office/drawing/2014/main" id="{58DF5DD1-FF78-55D2-5457-FD3D88E2DB5C}"/>
              </a:ext>
            </a:extLst>
          </p:cNvPr>
          <p:cNvCxnSpPr>
            <a:cxnSpLocks/>
          </p:cNvCxnSpPr>
          <p:nvPr/>
        </p:nvCxnSpPr>
        <p:spPr>
          <a:xfrm>
            <a:off x="9174840" y="8692078"/>
            <a:ext cx="5026791" cy="0"/>
          </a:xfrm>
          <a:prstGeom prst="line">
            <a:avLst/>
          </a:prstGeom>
          <a:ln w="44450">
            <a:solidFill>
              <a:srgbClr val="862633"/>
            </a:solidFill>
            <a:tailEnd type="oval"/>
          </a:ln>
          <a:effectLst/>
        </p:spPr>
        <p:style>
          <a:lnRef idx="2">
            <a:schemeClr val="accent1"/>
          </a:lnRef>
          <a:fillRef idx="0">
            <a:schemeClr val="accent1"/>
          </a:fillRef>
          <a:effectRef idx="1">
            <a:schemeClr val="accent1"/>
          </a:effectRef>
          <a:fontRef idx="minor">
            <a:schemeClr val="tx1"/>
          </a:fontRef>
        </p:style>
      </p:cxnSp>
      <p:grpSp>
        <p:nvGrpSpPr>
          <p:cNvPr id="19" name="Group 18">
            <a:extLst>
              <a:ext uri="{FF2B5EF4-FFF2-40B4-BE49-F238E27FC236}">
                <a16:creationId xmlns:a16="http://schemas.microsoft.com/office/drawing/2014/main" id="{E78B3DD3-7793-8574-AE3C-05CCD98234C4}"/>
              </a:ext>
            </a:extLst>
          </p:cNvPr>
          <p:cNvGrpSpPr/>
          <p:nvPr/>
        </p:nvGrpSpPr>
        <p:grpSpPr>
          <a:xfrm>
            <a:off x="11253592" y="7720105"/>
            <a:ext cx="3628003" cy="692604"/>
            <a:chOff x="8033726" y="3782410"/>
            <a:chExt cx="2260951" cy="431627"/>
          </a:xfrm>
        </p:grpSpPr>
        <p:sp>
          <p:nvSpPr>
            <p:cNvPr id="20" name="TextBox 19">
              <a:extLst>
                <a:ext uri="{FF2B5EF4-FFF2-40B4-BE49-F238E27FC236}">
                  <a16:creationId xmlns:a16="http://schemas.microsoft.com/office/drawing/2014/main" id="{1BF312B2-3B00-DA03-14D5-8A3326B5AB44}"/>
                </a:ext>
              </a:extLst>
            </p:cNvPr>
            <p:cNvSpPr txBox="1"/>
            <p:nvPr/>
          </p:nvSpPr>
          <p:spPr>
            <a:xfrm>
              <a:off x="8033726" y="4022232"/>
              <a:ext cx="2260951"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Dishwashers</a:t>
              </a:r>
            </a:p>
          </p:txBody>
        </p:sp>
        <p:sp>
          <p:nvSpPr>
            <p:cNvPr id="21" name="TextBox 20">
              <a:extLst>
                <a:ext uri="{FF2B5EF4-FFF2-40B4-BE49-F238E27FC236}">
                  <a16:creationId xmlns:a16="http://schemas.microsoft.com/office/drawing/2014/main" id="{4FC55C80-D910-6B6A-02DA-ADA45AE3E423}"/>
                </a:ext>
              </a:extLst>
            </p:cNvPr>
            <p:cNvSpPr txBox="1"/>
            <p:nvPr/>
          </p:nvSpPr>
          <p:spPr>
            <a:xfrm>
              <a:off x="8427997" y="3782410"/>
              <a:ext cx="1472410" cy="191805"/>
            </a:xfrm>
            <a:prstGeom prst="rect">
              <a:avLst/>
            </a:prstGeom>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a:ln>
                    <a:noFill/>
                  </a:ln>
                  <a:solidFill>
                    <a:srgbClr val="862633"/>
                  </a:solidFill>
                  <a:effectLst/>
                  <a:uLnTx/>
                  <a:uFillTx/>
                  <a:latin typeface="+mj-lt"/>
                  <a:ea typeface="Roboto" panose="02000000000000000000" pitchFamily="2" charset="0"/>
                  <a:cs typeface="Roboto" panose="02000000000000000000" pitchFamily="2" charset="0"/>
                </a:rPr>
                <a:t>6.5%</a:t>
              </a:r>
            </a:p>
          </p:txBody>
        </p:sp>
      </p:grpSp>
    </p:spTree>
    <p:extLst>
      <p:ext uri="{BB962C8B-B14F-4D97-AF65-F5344CB8AC3E}">
        <p14:creationId xmlns:p14="http://schemas.microsoft.com/office/powerpoint/2010/main" val="1139570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3601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864F4-48FC-64D0-F3DD-83CA1463F0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85262C-62F9-CC07-639D-8DF85A15C8D6}"/>
              </a:ext>
            </a:extLst>
          </p:cNvPr>
          <p:cNvSpPr>
            <a:spLocks noGrp="1"/>
          </p:cNvSpPr>
          <p:nvPr>
            <p:ph sz="quarter" idx="10"/>
          </p:nvPr>
        </p:nvSpPr>
        <p:spPr>
          <a:xfrm>
            <a:off x="1028700" y="2182417"/>
            <a:ext cx="10629900" cy="1545430"/>
          </a:xfrm>
        </p:spPr>
        <p:txBody>
          <a:bodyPr/>
          <a:lstStyle/>
          <a:p>
            <a:pPr marL="0" indent="0">
              <a:buNone/>
            </a:pPr>
            <a:r>
              <a:rPr lang="en-US" spc="23">
                <a:solidFill>
                  <a:srgbClr val="151515"/>
                </a:solidFill>
                <a:ea typeface="Arial"/>
                <a:cs typeface="Arial"/>
                <a:sym typeface="Arial"/>
              </a:rPr>
              <a:t>Lancer Worldwide is </a:t>
            </a:r>
            <a:r>
              <a:rPr lang="en-US" b="1" spc="23">
                <a:solidFill>
                  <a:srgbClr val="C8102E"/>
                </a:solidFill>
                <a:latin typeface="Arial Bold"/>
                <a:ea typeface="Arial Bold"/>
                <a:cs typeface="Arial Bold"/>
                <a:sym typeface="Arial Bold"/>
              </a:rPr>
              <a:t>the global leader in beverage dispensing solutions</a:t>
            </a:r>
            <a:r>
              <a:rPr lang="en-US" spc="23">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a:p>
        </p:txBody>
      </p:sp>
      <p:sp>
        <p:nvSpPr>
          <p:cNvPr id="4" name="Title 3">
            <a:extLst>
              <a:ext uri="{FF2B5EF4-FFF2-40B4-BE49-F238E27FC236}">
                <a16:creationId xmlns:a16="http://schemas.microsoft.com/office/drawing/2014/main" id="{10B4FECE-E47E-970F-D5F5-8CBE9064CCA2}"/>
              </a:ext>
            </a:extLst>
          </p:cNvPr>
          <p:cNvSpPr>
            <a:spLocks noGrp="1"/>
          </p:cNvSpPr>
          <p:nvPr>
            <p:ph type="title"/>
          </p:nvPr>
        </p:nvSpPr>
        <p:spPr/>
        <p:txBody>
          <a:bodyPr/>
          <a:lstStyle/>
          <a:p>
            <a:r>
              <a:rPr lang="en-US"/>
              <a:t>Lancer Worldwide</a:t>
            </a:r>
          </a:p>
        </p:txBody>
      </p:sp>
      <p:sp>
        <p:nvSpPr>
          <p:cNvPr id="13" name="Title 1">
            <a:extLst>
              <a:ext uri="{FF2B5EF4-FFF2-40B4-BE49-F238E27FC236}">
                <a16:creationId xmlns:a16="http://schemas.microsoft.com/office/drawing/2014/main" id="{93ABCDAC-4417-1449-65FB-D4543A2A0FF1}"/>
              </a:ext>
            </a:extLst>
          </p:cNvPr>
          <p:cNvSpPr txBox="1">
            <a:spLocks/>
          </p:cNvSpPr>
          <p:nvPr/>
        </p:nvSpPr>
        <p:spPr>
          <a:xfrm>
            <a:off x="1084566" y="5357635"/>
            <a:ext cx="4846896" cy="42955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a:latin typeface="Arial" panose="020B0604020202020204" pitchFamily="34" charset="0"/>
                <a:ea typeface="Roboto Black" panose="02000000000000000000" pitchFamily="2" charset="0"/>
                <a:cs typeface="Arial" panose="020B0604020202020204" pitchFamily="34" charset="0"/>
              </a:rPr>
              <a:t>Industries Served Include</a:t>
            </a:r>
          </a:p>
        </p:txBody>
      </p:sp>
      <p:sp>
        <p:nvSpPr>
          <p:cNvPr id="16" name="Title 1">
            <a:extLst>
              <a:ext uri="{FF2B5EF4-FFF2-40B4-BE49-F238E27FC236}">
                <a16:creationId xmlns:a16="http://schemas.microsoft.com/office/drawing/2014/main" id="{13419832-E920-18AE-3B9D-89F7399104CF}"/>
              </a:ext>
            </a:extLst>
          </p:cNvPr>
          <p:cNvSpPr txBox="1">
            <a:spLocks/>
          </p:cNvSpPr>
          <p:nvPr/>
        </p:nvSpPr>
        <p:spPr>
          <a:xfrm>
            <a:off x="6598280" y="5368571"/>
            <a:ext cx="4133510"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400" b="1">
                <a:latin typeface="Arial" panose="020B0604020202020204" pitchFamily="34" charset="0"/>
                <a:ea typeface="Roboto Black" panose="02000000000000000000" pitchFamily="2" charset="0"/>
                <a:cs typeface="Arial" panose="020B0604020202020204" pitchFamily="34" charset="0"/>
              </a:rPr>
              <a:t>Core Technology Expertise</a:t>
            </a:r>
          </a:p>
        </p:txBody>
      </p:sp>
      <p:cxnSp>
        <p:nvCxnSpPr>
          <p:cNvPr id="7" name="Straight Connector 6">
            <a:extLst>
              <a:ext uri="{FF2B5EF4-FFF2-40B4-BE49-F238E27FC236}">
                <a16:creationId xmlns:a16="http://schemas.microsoft.com/office/drawing/2014/main" id="{D46782F7-A0CB-DFAE-C5E0-8C23AE2A2C7C}"/>
              </a:ext>
            </a:extLst>
          </p:cNvPr>
          <p:cNvCxnSpPr/>
          <p:nvPr/>
        </p:nvCxnSpPr>
        <p:spPr>
          <a:xfrm>
            <a:off x="1084566" y="5027264"/>
            <a:ext cx="1028032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1" name="Title 1">
            <a:extLst>
              <a:ext uri="{FF2B5EF4-FFF2-40B4-BE49-F238E27FC236}">
                <a16:creationId xmlns:a16="http://schemas.microsoft.com/office/drawing/2014/main" id="{D12B576A-A2E2-F86E-1473-D15112841B19}"/>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a:latin typeface="Arial" panose="020B0604020202020204" pitchFamily="34" charset="0"/>
                <a:ea typeface="Roboto Black" panose="02000000000000000000" pitchFamily="2" charset="0"/>
                <a:cs typeface="Arial" panose="020B0604020202020204" pitchFamily="34" charset="0"/>
              </a:rPr>
              <a:t>Lancer Sales by Geography</a:t>
            </a:r>
          </a:p>
        </p:txBody>
      </p:sp>
      <p:sp>
        <p:nvSpPr>
          <p:cNvPr id="5" name="TextBox 4">
            <a:extLst>
              <a:ext uri="{FF2B5EF4-FFF2-40B4-BE49-F238E27FC236}">
                <a16:creationId xmlns:a16="http://schemas.microsoft.com/office/drawing/2014/main" id="{AC5F89A6-A585-55D5-7472-2D4ADA77A58A}"/>
              </a:ext>
            </a:extLst>
          </p:cNvPr>
          <p:cNvSpPr txBox="1"/>
          <p:nvPr/>
        </p:nvSpPr>
        <p:spPr>
          <a:xfrm>
            <a:off x="1084566" y="5884770"/>
            <a:ext cx="4399877" cy="3272691"/>
          </a:xfrm>
          <a:prstGeom prst="rect">
            <a:avLst/>
          </a:prstGeom>
          <a:noFill/>
        </p:spPr>
        <p:txBody>
          <a:bodyPr wrap="square">
            <a:spAutoFit/>
          </a:bodyPr>
          <a:lstStyle/>
          <a:p>
            <a:pPr eaLnBrk="0" fontAlgn="base" hangingPunct="0">
              <a:spcBef>
                <a:spcPts val="400"/>
              </a:spcBef>
            </a:pPr>
            <a:r>
              <a:rPr lang="en-US" sz="2000">
                <a:latin typeface="Arial" panose="020B0604020202020204" pitchFamily="34" charset="0"/>
                <a:cs typeface="Arial" panose="020B0604020202020204" pitchFamily="34" charset="0"/>
              </a:rPr>
              <a:t>Convenience Stores / Food Retail</a:t>
            </a:r>
          </a:p>
          <a:p>
            <a:pPr eaLnBrk="0" fontAlgn="base" hangingPunct="0">
              <a:spcBef>
                <a:spcPts val="400"/>
              </a:spcBef>
            </a:pPr>
            <a:r>
              <a:rPr lang="en-US" sz="2000">
                <a:latin typeface="Arial" panose="020B0604020202020204" pitchFamily="34" charset="0"/>
                <a:cs typeface="Arial" panose="020B0604020202020204" pitchFamily="34" charset="0"/>
              </a:rPr>
              <a:t>Beverage &amp; Bottlers</a:t>
            </a:r>
          </a:p>
          <a:p>
            <a:pPr eaLnBrk="0" fontAlgn="base" hangingPunct="0">
              <a:spcBef>
                <a:spcPts val="400"/>
              </a:spcBef>
            </a:pPr>
            <a:r>
              <a:rPr lang="en-US" sz="2000">
                <a:latin typeface="Arial" panose="020B0604020202020204" pitchFamily="34" charset="0"/>
                <a:cs typeface="Arial" panose="020B0604020202020204" pitchFamily="34" charset="0"/>
              </a:rPr>
              <a:t>Food Service</a:t>
            </a:r>
          </a:p>
          <a:p>
            <a:pPr eaLnBrk="0" fontAlgn="base" hangingPunct="0">
              <a:spcBef>
                <a:spcPts val="400"/>
              </a:spcBef>
            </a:pPr>
            <a:r>
              <a:rPr lang="en-US" sz="2000">
                <a:latin typeface="Arial" panose="020B0604020202020204" pitchFamily="34" charset="0"/>
                <a:cs typeface="Arial" panose="020B0604020202020204" pitchFamily="34" charset="0"/>
              </a:rPr>
              <a:t>Quick Service Restaurants</a:t>
            </a:r>
          </a:p>
          <a:p>
            <a:pPr eaLnBrk="0" fontAlgn="base" hangingPunct="0">
              <a:spcBef>
                <a:spcPts val="400"/>
              </a:spcBef>
            </a:pPr>
            <a:r>
              <a:rPr lang="en-US" sz="2000">
                <a:latin typeface="Arial" panose="020B0604020202020204" pitchFamily="34" charset="0"/>
                <a:cs typeface="Arial" panose="020B0604020202020204" pitchFamily="34" charset="0"/>
              </a:rPr>
              <a:t>Bar &amp; Night Club</a:t>
            </a:r>
          </a:p>
          <a:p>
            <a:pPr eaLnBrk="0" fontAlgn="base" hangingPunct="0">
              <a:spcBef>
                <a:spcPts val="400"/>
              </a:spcBef>
            </a:pPr>
            <a:r>
              <a:rPr lang="en-US" sz="2000">
                <a:latin typeface="Arial" panose="020B0604020202020204" pitchFamily="34" charset="0"/>
                <a:cs typeface="Arial" panose="020B0604020202020204" pitchFamily="34" charset="0"/>
              </a:rPr>
              <a:t>Hospitality</a:t>
            </a:r>
          </a:p>
          <a:p>
            <a:pPr eaLnBrk="0" fontAlgn="base" hangingPunct="0">
              <a:spcBef>
                <a:spcPts val="400"/>
              </a:spcBef>
            </a:pPr>
            <a:r>
              <a:rPr lang="en-US" sz="2000">
                <a:latin typeface="Arial" panose="020B0604020202020204" pitchFamily="34" charset="0"/>
                <a:cs typeface="Arial" panose="020B0604020202020204" pitchFamily="34" charset="0"/>
              </a:rPr>
              <a:t>Education</a:t>
            </a:r>
          </a:p>
          <a:p>
            <a:pPr eaLnBrk="0" fontAlgn="base" hangingPunct="0">
              <a:spcBef>
                <a:spcPts val="400"/>
              </a:spcBef>
            </a:pPr>
            <a:r>
              <a:rPr lang="en-US" sz="2000">
                <a:latin typeface="Arial" panose="020B0604020202020204" pitchFamily="34" charset="0"/>
                <a:cs typeface="Arial" panose="020B0604020202020204" pitchFamily="34" charset="0"/>
              </a:rPr>
              <a:t>Commercial Office Buildings</a:t>
            </a:r>
          </a:p>
          <a:p>
            <a:pPr eaLnBrk="0" fontAlgn="base" hangingPunct="0">
              <a:spcBef>
                <a:spcPts val="400"/>
              </a:spcBef>
            </a:pPr>
            <a:r>
              <a:rPr lang="en-US" sz="2000">
                <a:latin typeface="Arial" panose="020B0604020202020204" pitchFamily="34" charset="0"/>
                <a:cs typeface="Arial" panose="020B0604020202020204" pitchFamily="34" charset="0"/>
              </a:rPr>
              <a:t>Mobile Serving</a:t>
            </a:r>
          </a:p>
        </p:txBody>
      </p:sp>
      <p:sp>
        <p:nvSpPr>
          <p:cNvPr id="8" name="TextBox 7">
            <a:extLst>
              <a:ext uri="{FF2B5EF4-FFF2-40B4-BE49-F238E27FC236}">
                <a16:creationId xmlns:a16="http://schemas.microsoft.com/office/drawing/2014/main" id="{CDEEA6C6-DDCE-E804-879D-59BD4AB4618E}"/>
              </a:ext>
            </a:extLst>
          </p:cNvPr>
          <p:cNvSpPr txBox="1"/>
          <p:nvPr/>
        </p:nvSpPr>
        <p:spPr>
          <a:xfrm>
            <a:off x="6598280" y="5893704"/>
            <a:ext cx="4787414" cy="3241913"/>
          </a:xfrm>
          <a:prstGeom prst="rect">
            <a:avLst/>
          </a:prstGeom>
          <a:noFill/>
        </p:spPr>
        <p:txBody>
          <a:bodyPr wrap="square">
            <a:spAutoFit/>
          </a:bodyPr>
          <a:lstStyle/>
          <a:p>
            <a:pPr eaLnBrk="0" fontAlgn="base" hangingPunct="0">
              <a:spcBef>
                <a:spcPts val="400"/>
              </a:spcBef>
            </a:pPr>
            <a:r>
              <a:rPr lang="en-US" sz="2000">
                <a:latin typeface="Arial" panose="020B0604020202020204" pitchFamily="34" charset="0"/>
                <a:cs typeface="Arial" panose="020B0604020202020204" pitchFamily="34" charset="0"/>
              </a:rPr>
              <a:t>Valves &amp; Fluidics (Mixing Tech)</a:t>
            </a:r>
          </a:p>
          <a:p>
            <a:pPr eaLnBrk="0" fontAlgn="base" hangingPunct="0">
              <a:spcBef>
                <a:spcPts val="400"/>
              </a:spcBef>
            </a:pPr>
            <a:r>
              <a:rPr lang="en-US" sz="2000">
                <a:latin typeface="Arial" panose="020B0604020202020204" pitchFamily="34" charset="0"/>
                <a:cs typeface="Arial" panose="020B0604020202020204" pitchFamily="34" charset="0"/>
              </a:rPr>
              <a:t>Refrigeration – Ice Cold &amp; Mechanical</a:t>
            </a:r>
          </a:p>
          <a:p>
            <a:pPr eaLnBrk="0" fontAlgn="base" hangingPunct="0">
              <a:spcBef>
                <a:spcPts val="400"/>
              </a:spcBef>
            </a:pPr>
            <a:r>
              <a:rPr lang="en-US" sz="2000">
                <a:latin typeface="Arial" panose="020B0604020202020204" pitchFamily="34" charset="0"/>
                <a:cs typeface="Arial" panose="020B0604020202020204" pitchFamily="34" charset="0"/>
              </a:rPr>
              <a:t>Digital &amp; IOT</a:t>
            </a:r>
          </a:p>
          <a:p>
            <a:pPr eaLnBrk="0" fontAlgn="base" hangingPunct="0">
              <a:spcBef>
                <a:spcPts val="400"/>
              </a:spcBef>
            </a:pPr>
            <a:r>
              <a:rPr lang="en-US" sz="2000">
                <a:latin typeface="Arial" panose="020B0604020202020204" pitchFamily="34" charset="0"/>
                <a:cs typeface="Arial" panose="020B0604020202020204" pitchFamily="34" charset="0"/>
              </a:rPr>
              <a:t>Monitoring Systems &amp; Sensors </a:t>
            </a:r>
          </a:p>
          <a:p>
            <a:pPr eaLnBrk="0" fontAlgn="base" hangingPunct="0">
              <a:spcBef>
                <a:spcPts val="400"/>
              </a:spcBef>
            </a:pPr>
            <a:r>
              <a:rPr lang="en-US" sz="2000">
                <a:latin typeface="Arial" panose="020B0604020202020204" pitchFamily="34" charset="0"/>
                <a:cs typeface="Arial" panose="020B0604020202020204" pitchFamily="34" charset="0"/>
              </a:rPr>
              <a:t>Beverage Dispenser Automation</a:t>
            </a:r>
          </a:p>
          <a:p>
            <a:pPr eaLnBrk="0" fontAlgn="base" hangingPunct="0">
              <a:spcBef>
                <a:spcPts val="400"/>
              </a:spcBef>
            </a:pPr>
            <a:r>
              <a:rPr lang="en-US" sz="2000">
                <a:latin typeface="Arial" panose="020B0604020202020204" pitchFamily="34" charset="0"/>
                <a:cs typeface="Arial" panose="020B0604020202020204" pitchFamily="34" charset="0"/>
              </a:rPr>
              <a:t>Cold Plate Aluminum Foundry</a:t>
            </a:r>
          </a:p>
          <a:p>
            <a:pPr eaLnBrk="0" fontAlgn="base" hangingPunct="0">
              <a:spcBef>
                <a:spcPts val="400"/>
              </a:spcBef>
            </a:pPr>
            <a:r>
              <a:rPr lang="en-US" sz="2000">
                <a:latin typeface="Arial" panose="020B0604020202020204" pitchFamily="34" charset="0"/>
                <a:cs typeface="Arial" panose="020B0604020202020204" pitchFamily="34" charset="0"/>
              </a:rPr>
              <a:t>Injection Molding</a:t>
            </a:r>
          </a:p>
          <a:p>
            <a:pPr eaLnBrk="0" fontAlgn="base" hangingPunct="0">
              <a:spcBef>
                <a:spcPts val="400"/>
              </a:spcBef>
            </a:pPr>
            <a:r>
              <a:rPr lang="en-US" sz="2000">
                <a:latin typeface="Arial" panose="020B0604020202020204" pitchFamily="34" charset="0"/>
                <a:cs typeface="Arial" panose="020B0604020202020204" pitchFamily="34" charset="0"/>
              </a:rPr>
              <a:t>PCB Design &amp; Manufacturing</a:t>
            </a:r>
          </a:p>
          <a:p>
            <a:pPr eaLnBrk="0" fontAlgn="base" hangingPunct="0">
              <a:spcBef>
                <a:spcPts val="400"/>
              </a:spcBef>
            </a:pPr>
            <a:r>
              <a:rPr lang="en-US" sz="2000">
                <a:latin typeface="Arial" panose="020B0604020202020204" pitchFamily="34" charset="0"/>
                <a:cs typeface="Arial" panose="020B0604020202020204" pitchFamily="34" charset="0"/>
              </a:rPr>
              <a:t>Additive Manufacturing</a:t>
            </a:r>
          </a:p>
        </p:txBody>
      </p:sp>
      <p:grpSp>
        <p:nvGrpSpPr>
          <p:cNvPr id="22" name="Group 21">
            <a:extLst>
              <a:ext uri="{FF2B5EF4-FFF2-40B4-BE49-F238E27FC236}">
                <a16:creationId xmlns:a16="http://schemas.microsoft.com/office/drawing/2014/main" id="{BD74FE82-D538-32C4-5B06-9042495A72A2}"/>
              </a:ext>
            </a:extLst>
          </p:cNvPr>
          <p:cNvGrpSpPr/>
          <p:nvPr/>
        </p:nvGrpSpPr>
        <p:grpSpPr>
          <a:xfrm>
            <a:off x="1024390" y="3828087"/>
            <a:ext cx="1686017" cy="964289"/>
            <a:chOff x="1028700" y="3907431"/>
            <a:chExt cx="1686017" cy="964289"/>
          </a:xfrm>
        </p:grpSpPr>
        <p:sp>
          <p:nvSpPr>
            <p:cNvPr id="23" name="Title 1">
              <a:extLst>
                <a:ext uri="{FF2B5EF4-FFF2-40B4-BE49-F238E27FC236}">
                  <a16:creationId xmlns:a16="http://schemas.microsoft.com/office/drawing/2014/main" id="{0E11CFEA-48A5-3242-9746-C04D1AD91DF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1967</a:t>
              </a:r>
            </a:p>
          </p:txBody>
        </p:sp>
        <p:sp>
          <p:nvSpPr>
            <p:cNvPr id="24" name="Title 1">
              <a:extLst>
                <a:ext uri="{FF2B5EF4-FFF2-40B4-BE49-F238E27FC236}">
                  <a16:creationId xmlns:a16="http://schemas.microsoft.com/office/drawing/2014/main" id="{72E88A0E-E57B-0E82-4DA5-16318C9E95B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25" name="Group 24">
            <a:extLst>
              <a:ext uri="{FF2B5EF4-FFF2-40B4-BE49-F238E27FC236}">
                <a16:creationId xmlns:a16="http://schemas.microsoft.com/office/drawing/2014/main" id="{F04790A6-74A1-B5EF-919E-C39D87B2219E}"/>
              </a:ext>
            </a:extLst>
          </p:cNvPr>
          <p:cNvGrpSpPr/>
          <p:nvPr/>
        </p:nvGrpSpPr>
        <p:grpSpPr>
          <a:xfrm>
            <a:off x="3726468" y="3828087"/>
            <a:ext cx="1623709" cy="1007756"/>
            <a:chOff x="3741434" y="3907431"/>
            <a:chExt cx="1623709" cy="1007756"/>
          </a:xfrm>
        </p:grpSpPr>
        <p:sp>
          <p:nvSpPr>
            <p:cNvPr id="29" name="Title 1">
              <a:extLst>
                <a:ext uri="{FF2B5EF4-FFF2-40B4-BE49-F238E27FC236}">
                  <a16:creationId xmlns:a16="http://schemas.microsoft.com/office/drawing/2014/main" id="{B9C8F89E-DA64-EF83-A3A7-61E65567B41A}"/>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1,294</a:t>
              </a:r>
            </a:p>
          </p:txBody>
        </p:sp>
        <p:sp>
          <p:nvSpPr>
            <p:cNvPr id="43" name="Title 1">
              <a:extLst>
                <a:ext uri="{FF2B5EF4-FFF2-40B4-BE49-F238E27FC236}">
                  <a16:creationId xmlns:a16="http://schemas.microsoft.com/office/drawing/2014/main" id="{A9BCC09A-EB83-818B-28C9-247E78BB2585}"/>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47" name="Group 46">
            <a:extLst>
              <a:ext uri="{FF2B5EF4-FFF2-40B4-BE49-F238E27FC236}">
                <a16:creationId xmlns:a16="http://schemas.microsoft.com/office/drawing/2014/main" id="{3C94DC84-42E5-F273-7838-3369CFFE6239}"/>
              </a:ext>
            </a:extLst>
          </p:cNvPr>
          <p:cNvGrpSpPr/>
          <p:nvPr/>
        </p:nvGrpSpPr>
        <p:grpSpPr>
          <a:xfrm>
            <a:off x="6428546" y="3823405"/>
            <a:ext cx="2192762" cy="1007755"/>
            <a:chOff x="6234958" y="3907431"/>
            <a:chExt cx="2192762" cy="1007755"/>
          </a:xfrm>
        </p:grpSpPr>
        <p:sp>
          <p:nvSpPr>
            <p:cNvPr id="48" name="Title 1">
              <a:extLst>
                <a:ext uri="{FF2B5EF4-FFF2-40B4-BE49-F238E27FC236}">
                  <a16:creationId xmlns:a16="http://schemas.microsoft.com/office/drawing/2014/main" id="{073C52E1-AED9-7AE7-C33E-E9E4D83E3ED0}"/>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1,013</a:t>
              </a:r>
            </a:p>
          </p:txBody>
        </p:sp>
        <p:sp>
          <p:nvSpPr>
            <p:cNvPr id="49" name="Title 1">
              <a:extLst>
                <a:ext uri="{FF2B5EF4-FFF2-40B4-BE49-F238E27FC236}">
                  <a16:creationId xmlns:a16="http://schemas.microsoft.com/office/drawing/2014/main" id="{26FE2D05-D046-DC35-36E4-0D8BA305FB04}"/>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50" name="Group 49">
            <a:extLst>
              <a:ext uri="{FF2B5EF4-FFF2-40B4-BE49-F238E27FC236}">
                <a16:creationId xmlns:a16="http://schemas.microsoft.com/office/drawing/2014/main" id="{E54D02C6-5EDD-E4F2-4821-25FB8CAF516C}"/>
              </a:ext>
            </a:extLst>
          </p:cNvPr>
          <p:cNvGrpSpPr/>
          <p:nvPr/>
        </p:nvGrpSpPr>
        <p:grpSpPr>
          <a:xfrm>
            <a:off x="9761985" y="3823407"/>
            <a:ext cx="1623709" cy="1007753"/>
            <a:chOff x="9068950" y="3907431"/>
            <a:chExt cx="1623709" cy="1007753"/>
          </a:xfrm>
        </p:grpSpPr>
        <p:sp>
          <p:nvSpPr>
            <p:cNvPr id="52" name="Title 1">
              <a:extLst>
                <a:ext uri="{FF2B5EF4-FFF2-40B4-BE49-F238E27FC236}">
                  <a16:creationId xmlns:a16="http://schemas.microsoft.com/office/drawing/2014/main" id="{6BCAFDD5-2185-B4F8-598B-F9727D7E81C9}"/>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5</a:t>
              </a:r>
            </a:p>
          </p:txBody>
        </p:sp>
        <p:sp>
          <p:nvSpPr>
            <p:cNvPr id="53" name="Title 1">
              <a:extLst>
                <a:ext uri="{FF2B5EF4-FFF2-40B4-BE49-F238E27FC236}">
                  <a16:creationId xmlns:a16="http://schemas.microsoft.com/office/drawing/2014/main" id="{DD41C974-D6CD-237B-D3FC-07133E664CE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79" name="Group 78">
            <a:extLst>
              <a:ext uri="{FF2B5EF4-FFF2-40B4-BE49-F238E27FC236}">
                <a16:creationId xmlns:a16="http://schemas.microsoft.com/office/drawing/2014/main" id="{005D42E0-0E71-2271-7058-B120672EFEB5}"/>
              </a:ext>
            </a:extLst>
          </p:cNvPr>
          <p:cNvGrpSpPr/>
          <p:nvPr/>
        </p:nvGrpSpPr>
        <p:grpSpPr>
          <a:xfrm>
            <a:off x="12116488" y="4110039"/>
            <a:ext cx="5714282" cy="4521292"/>
            <a:chOff x="12108022" y="3937350"/>
            <a:chExt cx="5714282" cy="4521292"/>
          </a:xfrm>
        </p:grpSpPr>
        <p:grpSp>
          <p:nvGrpSpPr>
            <p:cNvPr id="36" name="Group 35">
              <a:extLst>
                <a:ext uri="{FF2B5EF4-FFF2-40B4-BE49-F238E27FC236}">
                  <a16:creationId xmlns:a16="http://schemas.microsoft.com/office/drawing/2014/main" id="{BA1D877F-2245-610D-4955-C618DCA78B23}"/>
                </a:ext>
              </a:extLst>
            </p:cNvPr>
            <p:cNvGrpSpPr/>
            <p:nvPr/>
          </p:nvGrpSpPr>
          <p:grpSpPr>
            <a:xfrm>
              <a:off x="12693588" y="4388994"/>
              <a:ext cx="4292600" cy="4069648"/>
              <a:chOff x="12693588" y="3917843"/>
              <a:chExt cx="4292600" cy="4069648"/>
            </a:xfrm>
          </p:grpSpPr>
          <p:graphicFrame>
            <p:nvGraphicFramePr>
              <p:cNvPr id="6" name="Chart 5">
                <a:extLst>
                  <a:ext uri="{FF2B5EF4-FFF2-40B4-BE49-F238E27FC236}">
                    <a16:creationId xmlns:a16="http://schemas.microsoft.com/office/drawing/2014/main" id="{81711E9B-C64E-4D2E-D389-3A73C68DA344}"/>
                  </a:ext>
                </a:extLst>
              </p:cNvPr>
              <p:cNvGraphicFramePr/>
              <p:nvPr>
                <p:extLst>
                  <p:ext uri="{D42A27DB-BD31-4B8C-83A1-F6EECF244321}">
                    <p14:modId xmlns:p14="http://schemas.microsoft.com/office/powerpoint/2010/main" val="3271497709"/>
                  </p:ext>
                </p:extLst>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68A1B74D-6F21-6399-AF09-6D33F97836F9}"/>
                  </a:ext>
                </a:extLst>
              </p:cNvPr>
              <p:cNvSpPr txBox="1"/>
              <p:nvPr/>
            </p:nvSpPr>
            <p:spPr>
              <a:xfrm>
                <a:off x="15742280" y="5795309"/>
                <a:ext cx="849745" cy="461665"/>
              </a:xfrm>
              <a:prstGeom prst="rect">
                <a:avLst/>
              </a:prstGeom>
              <a:noFill/>
            </p:spPr>
            <p:txBody>
              <a:bodyPr wrap="square" rtlCol="0">
                <a:spAutoFit/>
              </a:bodyPr>
              <a:lstStyle/>
              <a:p>
                <a:r>
                  <a:rPr lang="en-US" sz="2400" b="1">
                    <a:solidFill>
                      <a:schemeClr val="bg1"/>
                    </a:solidFill>
                  </a:rPr>
                  <a:t>66%</a:t>
                </a:r>
              </a:p>
            </p:txBody>
          </p:sp>
          <p:sp>
            <p:nvSpPr>
              <p:cNvPr id="10" name="TextBox 9">
                <a:extLst>
                  <a:ext uri="{FF2B5EF4-FFF2-40B4-BE49-F238E27FC236}">
                    <a16:creationId xmlns:a16="http://schemas.microsoft.com/office/drawing/2014/main" id="{C5169918-74FA-2802-03CD-78DF0928D50B}"/>
                  </a:ext>
                </a:extLst>
              </p:cNvPr>
              <p:cNvSpPr txBox="1"/>
              <p:nvPr/>
            </p:nvSpPr>
            <p:spPr>
              <a:xfrm>
                <a:off x="13533070" y="5952667"/>
                <a:ext cx="727875" cy="461665"/>
              </a:xfrm>
              <a:prstGeom prst="rect">
                <a:avLst/>
              </a:prstGeom>
              <a:noFill/>
            </p:spPr>
            <p:txBody>
              <a:bodyPr wrap="square" rtlCol="0">
                <a:spAutoFit/>
              </a:bodyPr>
              <a:lstStyle/>
              <a:p>
                <a:r>
                  <a:rPr lang="en-US" sz="2400" b="1">
                    <a:solidFill>
                      <a:schemeClr val="bg1"/>
                    </a:solidFill>
                  </a:rPr>
                  <a:t>5%</a:t>
                </a:r>
              </a:p>
            </p:txBody>
          </p:sp>
          <p:sp>
            <p:nvSpPr>
              <p:cNvPr id="11" name="TextBox 10">
                <a:extLst>
                  <a:ext uri="{FF2B5EF4-FFF2-40B4-BE49-F238E27FC236}">
                    <a16:creationId xmlns:a16="http://schemas.microsoft.com/office/drawing/2014/main" id="{E6B40E0E-DDC2-3D86-BC26-5DF30FCE777D}"/>
                  </a:ext>
                </a:extLst>
              </p:cNvPr>
              <p:cNvSpPr txBox="1"/>
              <p:nvPr/>
            </p:nvSpPr>
            <p:spPr>
              <a:xfrm>
                <a:off x="13657760" y="4968147"/>
                <a:ext cx="797148" cy="461665"/>
              </a:xfrm>
              <a:prstGeom prst="rect">
                <a:avLst/>
              </a:prstGeom>
              <a:noFill/>
            </p:spPr>
            <p:txBody>
              <a:bodyPr wrap="square" rtlCol="0">
                <a:spAutoFit/>
              </a:bodyPr>
              <a:lstStyle/>
              <a:p>
                <a:r>
                  <a:rPr lang="en-US" sz="2400" b="1">
                    <a:solidFill>
                      <a:schemeClr val="bg1"/>
                    </a:solidFill>
                  </a:rPr>
                  <a:t>14%</a:t>
                </a:r>
              </a:p>
            </p:txBody>
          </p:sp>
          <p:sp>
            <p:nvSpPr>
              <p:cNvPr id="12" name="TextBox 11">
                <a:extLst>
                  <a:ext uri="{FF2B5EF4-FFF2-40B4-BE49-F238E27FC236}">
                    <a16:creationId xmlns:a16="http://schemas.microsoft.com/office/drawing/2014/main" id="{126BD9A6-90BD-41D6-BC6C-1F3449084367}"/>
                  </a:ext>
                </a:extLst>
              </p:cNvPr>
              <p:cNvSpPr txBox="1"/>
              <p:nvPr/>
            </p:nvSpPr>
            <p:spPr>
              <a:xfrm>
                <a:off x="14277046" y="4653543"/>
                <a:ext cx="562842" cy="307777"/>
              </a:xfrm>
              <a:prstGeom prst="rect">
                <a:avLst/>
              </a:prstGeom>
              <a:noFill/>
            </p:spPr>
            <p:txBody>
              <a:bodyPr wrap="square" rtlCol="0">
                <a:spAutoFit/>
              </a:bodyPr>
              <a:lstStyle/>
              <a:p>
                <a:r>
                  <a:rPr lang="en-US" sz="1400" b="1">
                    <a:solidFill>
                      <a:schemeClr val="bg1"/>
                    </a:solidFill>
                  </a:rPr>
                  <a:t>12%</a:t>
                </a:r>
              </a:p>
            </p:txBody>
          </p:sp>
          <p:sp>
            <p:nvSpPr>
              <p:cNvPr id="14" name="TextBox 13">
                <a:extLst>
                  <a:ext uri="{FF2B5EF4-FFF2-40B4-BE49-F238E27FC236}">
                    <a16:creationId xmlns:a16="http://schemas.microsoft.com/office/drawing/2014/main" id="{6155549D-A1AD-E255-B9EE-04AC7A73855D}"/>
                  </a:ext>
                </a:extLst>
              </p:cNvPr>
              <p:cNvSpPr txBox="1"/>
              <p:nvPr/>
            </p:nvSpPr>
            <p:spPr>
              <a:xfrm>
                <a:off x="14651909" y="4465579"/>
                <a:ext cx="444404" cy="307777"/>
              </a:xfrm>
              <a:prstGeom prst="rect">
                <a:avLst/>
              </a:prstGeom>
              <a:noFill/>
            </p:spPr>
            <p:txBody>
              <a:bodyPr wrap="square" rtlCol="0">
                <a:spAutoFit/>
              </a:bodyPr>
              <a:lstStyle/>
              <a:p>
                <a:r>
                  <a:rPr lang="en-US" sz="1400" b="1">
                    <a:solidFill>
                      <a:schemeClr val="bg1"/>
                    </a:solidFill>
                  </a:rPr>
                  <a:t>3%</a:t>
                </a:r>
              </a:p>
            </p:txBody>
          </p:sp>
        </p:grpSp>
        <p:grpSp>
          <p:nvGrpSpPr>
            <p:cNvPr id="74" name="Group 73">
              <a:extLst>
                <a:ext uri="{FF2B5EF4-FFF2-40B4-BE49-F238E27FC236}">
                  <a16:creationId xmlns:a16="http://schemas.microsoft.com/office/drawing/2014/main" id="{53DEA28A-7775-EC1B-06A0-23EBD6FC5E83}"/>
                </a:ext>
              </a:extLst>
            </p:cNvPr>
            <p:cNvGrpSpPr/>
            <p:nvPr/>
          </p:nvGrpSpPr>
          <p:grpSpPr>
            <a:xfrm>
              <a:off x="15839319" y="4362392"/>
              <a:ext cx="1982985" cy="1070079"/>
              <a:chOff x="15839319" y="4362392"/>
              <a:chExt cx="1982985" cy="1070079"/>
            </a:xfrm>
          </p:grpSpPr>
          <p:cxnSp>
            <p:nvCxnSpPr>
              <p:cNvPr id="17" name="Straight Connector 16">
                <a:extLst>
                  <a:ext uri="{FF2B5EF4-FFF2-40B4-BE49-F238E27FC236}">
                    <a16:creationId xmlns:a16="http://schemas.microsoft.com/office/drawing/2014/main" id="{E808FAF6-BB2C-C19E-DA6C-C9A4158F6231}"/>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B3E13E6E-BA95-D899-3EAF-BAAEDDF8CC8E}"/>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37" name="Straight Connector 36">
                <a:extLst>
                  <a:ext uri="{FF2B5EF4-FFF2-40B4-BE49-F238E27FC236}">
                    <a16:creationId xmlns:a16="http://schemas.microsoft.com/office/drawing/2014/main" id="{64BFA47E-EDCC-C6E6-D65A-82874ED1AB33}"/>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B8A15E92-91D8-FA2B-83BD-19832931D86A}"/>
                </a:ext>
              </a:extLst>
            </p:cNvPr>
            <p:cNvGrpSpPr/>
            <p:nvPr/>
          </p:nvGrpSpPr>
          <p:grpSpPr>
            <a:xfrm>
              <a:off x="14741261" y="3937350"/>
              <a:ext cx="1098058" cy="951288"/>
              <a:chOff x="14741261" y="3937350"/>
              <a:chExt cx="1098058" cy="951288"/>
            </a:xfrm>
          </p:grpSpPr>
          <p:cxnSp>
            <p:nvCxnSpPr>
              <p:cNvPr id="20" name="Straight Connector 19">
                <a:extLst>
                  <a:ext uri="{FF2B5EF4-FFF2-40B4-BE49-F238E27FC236}">
                    <a16:creationId xmlns:a16="http://schemas.microsoft.com/office/drawing/2014/main" id="{18264F81-38A3-1380-D0BE-C3FAD181D9D7}"/>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3AE9C146-10C3-BE5C-B6BE-679362BEB11D}"/>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5523ABC5-3DC3-94FA-B83E-4DE5E4720EA3}"/>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91C4F2C2-8F92-A8E3-ED59-9838FD9BA095}"/>
                </a:ext>
              </a:extLst>
            </p:cNvPr>
            <p:cNvGrpSpPr/>
            <p:nvPr/>
          </p:nvGrpSpPr>
          <p:grpSpPr>
            <a:xfrm>
              <a:off x="13281158" y="4015283"/>
              <a:ext cx="1173750" cy="1032706"/>
              <a:chOff x="13281158" y="4015283"/>
              <a:chExt cx="1173750" cy="1032706"/>
            </a:xfrm>
          </p:grpSpPr>
          <p:cxnSp>
            <p:nvCxnSpPr>
              <p:cNvPr id="57" name="Straight Connector 56">
                <a:extLst>
                  <a:ext uri="{FF2B5EF4-FFF2-40B4-BE49-F238E27FC236}">
                    <a16:creationId xmlns:a16="http://schemas.microsoft.com/office/drawing/2014/main" id="{904596E6-22C8-8D46-6163-5BBD1ED138E8}"/>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9" name="Title 1">
                <a:extLst>
                  <a:ext uri="{FF2B5EF4-FFF2-40B4-BE49-F238E27FC236}">
                    <a16:creationId xmlns:a16="http://schemas.microsoft.com/office/drawing/2014/main" id="{B0F4EFD1-E4EF-DC3A-57CC-E2AAF2DF4094}"/>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64" name="Straight Connector 63">
                <a:extLst>
                  <a:ext uri="{FF2B5EF4-FFF2-40B4-BE49-F238E27FC236}">
                    <a16:creationId xmlns:a16="http://schemas.microsoft.com/office/drawing/2014/main" id="{42A03B31-A2F7-9C83-14DA-8076E5CB4655}"/>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B954D7DF-2638-9F33-8F09-097BCB0B52C1}"/>
                </a:ext>
              </a:extLst>
            </p:cNvPr>
            <p:cNvGrpSpPr/>
            <p:nvPr/>
          </p:nvGrpSpPr>
          <p:grpSpPr>
            <a:xfrm>
              <a:off x="12217993" y="4854575"/>
              <a:ext cx="1464628" cy="1025358"/>
              <a:chOff x="12217993" y="4854575"/>
              <a:chExt cx="1464628" cy="1025358"/>
            </a:xfrm>
          </p:grpSpPr>
          <p:cxnSp>
            <p:nvCxnSpPr>
              <p:cNvPr id="45" name="Straight Connector 44">
                <a:extLst>
                  <a:ext uri="{FF2B5EF4-FFF2-40B4-BE49-F238E27FC236}">
                    <a16:creationId xmlns:a16="http://schemas.microsoft.com/office/drawing/2014/main" id="{455FEF0E-CCB3-AAA9-04C5-0A65B527BECA}"/>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56" name="Title 1">
                <a:extLst>
                  <a:ext uri="{FF2B5EF4-FFF2-40B4-BE49-F238E27FC236}">
                    <a16:creationId xmlns:a16="http://schemas.microsoft.com/office/drawing/2014/main" id="{B65C5363-6B40-DA07-A42D-FB39BCC3729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67" name="Straight Connector 66">
                <a:extLst>
                  <a:ext uri="{FF2B5EF4-FFF2-40B4-BE49-F238E27FC236}">
                    <a16:creationId xmlns:a16="http://schemas.microsoft.com/office/drawing/2014/main" id="{F20D901E-798D-D35E-BB91-5FDCF502CE81}"/>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2AC4ECD-D3AB-E4EC-ABFB-55C00CD0D463}"/>
                </a:ext>
              </a:extLst>
            </p:cNvPr>
            <p:cNvGrpSpPr/>
            <p:nvPr/>
          </p:nvGrpSpPr>
          <p:grpSpPr>
            <a:xfrm>
              <a:off x="12108022" y="6589720"/>
              <a:ext cx="1495992" cy="622571"/>
              <a:chOff x="12108022" y="6589720"/>
              <a:chExt cx="1495992" cy="622571"/>
            </a:xfrm>
          </p:grpSpPr>
          <p:cxnSp>
            <p:nvCxnSpPr>
              <p:cNvPr id="32" name="Straight Connector 31">
                <a:extLst>
                  <a:ext uri="{FF2B5EF4-FFF2-40B4-BE49-F238E27FC236}">
                    <a16:creationId xmlns:a16="http://schemas.microsoft.com/office/drawing/2014/main" id="{236D8190-8CCF-94AA-C2AB-448B91DD362F}"/>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35" name="Title 1">
                <a:extLst>
                  <a:ext uri="{FF2B5EF4-FFF2-40B4-BE49-F238E27FC236}">
                    <a16:creationId xmlns:a16="http://schemas.microsoft.com/office/drawing/2014/main" id="{A8F321AF-1018-D09C-796A-E50D59D1A2E2}"/>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latin typeface="Arial" panose="020B0604020202020204" pitchFamily="34" charset="0"/>
                    <a:ea typeface="Roboto Black" panose="02000000000000000000" pitchFamily="2" charset="0"/>
                    <a:cs typeface="Arial" panose="020B0604020202020204" pitchFamily="34" charset="0"/>
                  </a:rPr>
                  <a:t>Lancer </a:t>
                </a:r>
              </a:p>
              <a:p>
                <a:r>
                  <a:rPr lang="en-IN" sz="1600" b="1">
                    <a:latin typeface="Arial" panose="020B0604020202020204" pitchFamily="34" charset="0"/>
                    <a:ea typeface="Roboto Black" panose="02000000000000000000" pitchFamily="2" charset="0"/>
                    <a:cs typeface="Arial" panose="020B0604020202020204" pitchFamily="34" charset="0"/>
                  </a:rPr>
                  <a:t>Mexico</a:t>
                </a:r>
              </a:p>
            </p:txBody>
          </p:sp>
          <p:cxnSp>
            <p:nvCxnSpPr>
              <p:cNvPr id="72" name="Straight Connector 71">
                <a:extLst>
                  <a:ext uri="{FF2B5EF4-FFF2-40B4-BE49-F238E27FC236}">
                    <a16:creationId xmlns:a16="http://schemas.microsoft.com/office/drawing/2014/main" id="{3B37AD70-31EF-6E0E-2329-BBADE4AA93EC}"/>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
        <p:nvSpPr>
          <p:cNvPr id="2" name="Slide Number Placeholder 1">
            <a:extLst>
              <a:ext uri="{FF2B5EF4-FFF2-40B4-BE49-F238E27FC236}">
                <a16:creationId xmlns:a16="http://schemas.microsoft.com/office/drawing/2014/main" id="{D4565A11-7D0C-AA0C-3147-03D673F7658F}"/>
              </a:ext>
            </a:extLst>
          </p:cNvPr>
          <p:cNvSpPr>
            <a:spLocks noGrp="1"/>
          </p:cNvSpPr>
          <p:nvPr>
            <p:ph type="sldNum" sz="quarter" idx="13"/>
          </p:nvPr>
        </p:nvSpPr>
        <p:spPr/>
        <p:txBody>
          <a:bodyPr/>
          <a:lstStyle/>
          <a:p>
            <a:fld id="{B6F15528-21DE-4FAA-801E-634DDDAF4B2B}" type="slidenum">
              <a:rPr lang="en-US" smtClean="0"/>
              <a:pPr/>
              <a:t>5</a:t>
            </a:fld>
            <a:endParaRPr lang="en-US" sz="1600"/>
          </a:p>
        </p:txBody>
      </p:sp>
    </p:spTree>
    <p:extLst>
      <p:ext uri="{BB962C8B-B14F-4D97-AF65-F5344CB8AC3E}">
        <p14:creationId xmlns:p14="http://schemas.microsoft.com/office/powerpoint/2010/main" val="3073552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8A99B6-38E9-B974-A944-FBF510EFBB1F}"/>
              </a:ext>
            </a:extLst>
          </p:cNvPr>
          <p:cNvSpPr>
            <a:spLocks noGrp="1"/>
          </p:cNvSpPr>
          <p:nvPr>
            <p:ph sz="quarter" idx="10"/>
          </p:nvPr>
        </p:nvSpPr>
        <p:spPr>
          <a:xfrm>
            <a:off x="1028700" y="2252664"/>
            <a:ext cx="10629900" cy="1404936"/>
          </a:xfrm>
        </p:spPr>
        <p:txBody>
          <a:bodyPr/>
          <a:lstStyle/>
          <a:p>
            <a:pPr marL="0" indent="0">
              <a:buNone/>
            </a:pPr>
            <a:r>
              <a:rPr lang="en-US" spc="23">
                <a:solidFill>
                  <a:srgbClr val="151515"/>
                </a:solidFill>
                <a:ea typeface="Arial"/>
                <a:cs typeface="Arial"/>
                <a:sym typeface="Arial"/>
              </a:rPr>
              <a:t>Lancer Worldwide is </a:t>
            </a:r>
            <a:r>
              <a:rPr lang="en-US" b="1" spc="23">
                <a:solidFill>
                  <a:srgbClr val="C8102E"/>
                </a:solidFill>
                <a:latin typeface="Arial Bold"/>
                <a:ea typeface="Arial Bold"/>
                <a:cs typeface="Arial Bold"/>
                <a:sym typeface="Arial Bold"/>
              </a:rPr>
              <a:t>the global leader in beverage dispensing solutions</a:t>
            </a:r>
            <a:r>
              <a:rPr lang="en-US" spc="23">
                <a:solidFill>
                  <a:srgbClr val="151515"/>
                </a:solidFill>
                <a:ea typeface="Arial"/>
                <a:cs typeface="Arial"/>
                <a:sym typeface="Arial"/>
              </a:rPr>
              <a:t>, established in 1967 in San Antonio, Texas. Through quality and a passion for innovation, Lancer creates products that generate profit for its customers globally and gives them a distinct advantage in the marketplace.</a:t>
            </a:r>
            <a:endParaRPr lang="en-US"/>
          </a:p>
        </p:txBody>
      </p:sp>
      <p:sp>
        <p:nvSpPr>
          <p:cNvPr id="4" name="Title 3">
            <a:extLst>
              <a:ext uri="{FF2B5EF4-FFF2-40B4-BE49-F238E27FC236}">
                <a16:creationId xmlns:a16="http://schemas.microsoft.com/office/drawing/2014/main" id="{24911B0C-782F-9493-7320-1ED2875877A3}"/>
              </a:ext>
            </a:extLst>
          </p:cNvPr>
          <p:cNvSpPr>
            <a:spLocks noGrp="1"/>
          </p:cNvSpPr>
          <p:nvPr>
            <p:ph type="title"/>
          </p:nvPr>
        </p:nvSpPr>
        <p:spPr/>
        <p:txBody>
          <a:bodyPr/>
          <a:lstStyle/>
          <a:p>
            <a:r>
              <a:rPr lang="en-US"/>
              <a:t>Lancer Worldwide</a:t>
            </a:r>
          </a:p>
        </p:txBody>
      </p:sp>
      <p:grpSp>
        <p:nvGrpSpPr>
          <p:cNvPr id="46" name="Group 45">
            <a:extLst>
              <a:ext uri="{FF2B5EF4-FFF2-40B4-BE49-F238E27FC236}">
                <a16:creationId xmlns:a16="http://schemas.microsoft.com/office/drawing/2014/main" id="{A84DB51C-6AAA-BCAE-F172-C72DC925EBAD}"/>
              </a:ext>
            </a:extLst>
          </p:cNvPr>
          <p:cNvGrpSpPr/>
          <p:nvPr/>
        </p:nvGrpSpPr>
        <p:grpSpPr>
          <a:xfrm>
            <a:off x="1028700" y="4328580"/>
            <a:ext cx="1686017" cy="964289"/>
            <a:chOff x="1028700" y="3907431"/>
            <a:chExt cx="1686017" cy="964289"/>
          </a:xfrm>
        </p:grpSpPr>
        <p:sp>
          <p:nvSpPr>
            <p:cNvPr id="9" name="Title 1">
              <a:extLst>
                <a:ext uri="{FF2B5EF4-FFF2-40B4-BE49-F238E27FC236}">
                  <a16:creationId xmlns:a16="http://schemas.microsoft.com/office/drawing/2014/main" id="{5E28FA8D-BC40-E378-80F0-3EEA586A122C}"/>
                </a:ext>
              </a:extLst>
            </p:cNvPr>
            <p:cNvSpPr txBox="1">
              <a:spLocks/>
            </p:cNvSpPr>
            <p:nvPr/>
          </p:nvSpPr>
          <p:spPr>
            <a:xfrm>
              <a:off x="102870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1967</a:t>
              </a:r>
            </a:p>
          </p:txBody>
        </p:sp>
        <p:sp>
          <p:nvSpPr>
            <p:cNvPr id="13" name="Title 1">
              <a:extLst>
                <a:ext uri="{FF2B5EF4-FFF2-40B4-BE49-F238E27FC236}">
                  <a16:creationId xmlns:a16="http://schemas.microsoft.com/office/drawing/2014/main" id="{60340F65-AE85-5C3D-D1FF-5AA6F86970C0}"/>
                </a:ext>
              </a:extLst>
            </p:cNvPr>
            <p:cNvSpPr txBox="1">
              <a:spLocks/>
            </p:cNvSpPr>
            <p:nvPr/>
          </p:nvSpPr>
          <p:spPr>
            <a:xfrm>
              <a:off x="1084567" y="4485611"/>
              <a:ext cx="1630150"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Established</a:t>
              </a:r>
            </a:p>
          </p:txBody>
        </p:sp>
      </p:grpSp>
      <p:grpSp>
        <p:nvGrpSpPr>
          <p:cNvPr id="17" name="Group 16">
            <a:extLst>
              <a:ext uri="{FF2B5EF4-FFF2-40B4-BE49-F238E27FC236}">
                <a16:creationId xmlns:a16="http://schemas.microsoft.com/office/drawing/2014/main" id="{E86488E5-FD7E-105E-7763-0159B08A5F0A}"/>
              </a:ext>
            </a:extLst>
          </p:cNvPr>
          <p:cNvGrpSpPr/>
          <p:nvPr/>
        </p:nvGrpSpPr>
        <p:grpSpPr>
          <a:xfrm>
            <a:off x="3830620" y="4328580"/>
            <a:ext cx="1623709" cy="1007756"/>
            <a:chOff x="3741434" y="3907431"/>
            <a:chExt cx="1623709" cy="1007756"/>
          </a:xfrm>
        </p:grpSpPr>
        <p:sp>
          <p:nvSpPr>
            <p:cNvPr id="10" name="Title 1">
              <a:extLst>
                <a:ext uri="{FF2B5EF4-FFF2-40B4-BE49-F238E27FC236}">
                  <a16:creationId xmlns:a16="http://schemas.microsoft.com/office/drawing/2014/main" id="{37EE7DA4-7CF2-BB7B-3A51-068E2DF5C097}"/>
                </a:ext>
              </a:extLst>
            </p:cNvPr>
            <p:cNvSpPr txBox="1">
              <a:spLocks/>
            </p:cNvSpPr>
            <p:nvPr/>
          </p:nvSpPr>
          <p:spPr>
            <a:xfrm>
              <a:off x="3741434"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1,294</a:t>
              </a:r>
            </a:p>
          </p:txBody>
        </p:sp>
        <p:sp>
          <p:nvSpPr>
            <p:cNvPr id="14" name="Title 1">
              <a:extLst>
                <a:ext uri="{FF2B5EF4-FFF2-40B4-BE49-F238E27FC236}">
                  <a16:creationId xmlns:a16="http://schemas.microsoft.com/office/drawing/2014/main" id="{8AF8A6E9-0F85-DE7E-FC84-9B48B4DFE57D}"/>
                </a:ext>
              </a:extLst>
            </p:cNvPr>
            <p:cNvSpPr txBox="1">
              <a:spLocks/>
            </p:cNvSpPr>
            <p:nvPr/>
          </p:nvSpPr>
          <p:spPr>
            <a:xfrm>
              <a:off x="3801716" y="4485611"/>
              <a:ext cx="1563427" cy="429576"/>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Employees</a:t>
              </a:r>
            </a:p>
          </p:txBody>
        </p:sp>
      </p:grpSp>
      <p:grpSp>
        <p:nvGrpSpPr>
          <p:cNvPr id="18" name="Group 17">
            <a:extLst>
              <a:ext uri="{FF2B5EF4-FFF2-40B4-BE49-F238E27FC236}">
                <a16:creationId xmlns:a16="http://schemas.microsoft.com/office/drawing/2014/main" id="{B3797563-D44C-DAF9-372A-AFE6BFC6F9CA}"/>
              </a:ext>
            </a:extLst>
          </p:cNvPr>
          <p:cNvGrpSpPr/>
          <p:nvPr/>
        </p:nvGrpSpPr>
        <p:grpSpPr>
          <a:xfrm>
            <a:off x="6632540" y="4328580"/>
            <a:ext cx="2192762" cy="1007755"/>
            <a:chOff x="6234958" y="3907431"/>
            <a:chExt cx="2192762" cy="1007755"/>
          </a:xfrm>
        </p:grpSpPr>
        <p:sp>
          <p:nvSpPr>
            <p:cNvPr id="11" name="Title 1">
              <a:extLst>
                <a:ext uri="{FF2B5EF4-FFF2-40B4-BE49-F238E27FC236}">
                  <a16:creationId xmlns:a16="http://schemas.microsoft.com/office/drawing/2014/main" id="{C3ADF68E-3053-F88F-1297-AC6E9496CE55}"/>
                </a:ext>
              </a:extLst>
            </p:cNvPr>
            <p:cNvSpPr txBox="1">
              <a:spLocks/>
            </p:cNvSpPr>
            <p:nvPr/>
          </p:nvSpPr>
          <p:spPr>
            <a:xfrm>
              <a:off x="6234958"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1,013</a:t>
              </a:r>
            </a:p>
          </p:txBody>
        </p:sp>
        <p:sp>
          <p:nvSpPr>
            <p:cNvPr id="15" name="Title 1">
              <a:extLst>
                <a:ext uri="{FF2B5EF4-FFF2-40B4-BE49-F238E27FC236}">
                  <a16:creationId xmlns:a16="http://schemas.microsoft.com/office/drawing/2014/main" id="{C92C0A81-2088-BCD7-F130-6D36112E88E5}"/>
                </a:ext>
              </a:extLst>
            </p:cNvPr>
            <p:cNvSpPr txBox="1">
              <a:spLocks/>
            </p:cNvSpPr>
            <p:nvPr/>
          </p:nvSpPr>
          <p:spPr>
            <a:xfrm>
              <a:off x="6297266" y="4485611"/>
              <a:ext cx="2130454" cy="429575"/>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Mfg. Employees</a:t>
              </a:r>
            </a:p>
          </p:txBody>
        </p:sp>
      </p:grpSp>
      <p:grpSp>
        <p:nvGrpSpPr>
          <p:cNvPr id="19" name="Group 18">
            <a:extLst>
              <a:ext uri="{FF2B5EF4-FFF2-40B4-BE49-F238E27FC236}">
                <a16:creationId xmlns:a16="http://schemas.microsoft.com/office/drawing/2014/main" id="{27B66038-F523-EDE9-B471-84ED1D219D93}"/>
              </a:ext>
            </a:extLst>
          </p:cNvPr>
          <p:cNvGrpSpPr/>
          <p:nvPr/>
        </p:nvGrpSpPr>
        <p:grpSpPr>
          <a:xfrm>
            <a:off x="9974609" y="4328580"/>
            <a:ext cx="1623709" cy="1007753"/>
            <a:chOff x="9068950" y="3907431"/>
            <a:chExt cx="1623709" cy="1007753"/>
          </a:xfrm>
        </p:grpSpPr>
        <p:sp>
          <p:nvSpPr>
            <p:cNvPr id="12" name="Title 1">
              <a:extLst>
                <a:ext uri="{FF2B5EF4-FFF2-40B4-BE49-F238E27FC236}">
                  <a16:creationId xmlns:a16="http://schemas.microsoft.com/office/drawing/2014/main" id="{30BB1D58-E677-6189-FCD3-1471B4AD5566}"/>
                </a:ext>
              </a:extLst>
            </p:cNvPr>
            <p:cNvSpPr txBox="1">
              <a:spLocks/>
            </p:cNvSpPr>
            <p:nvPr/>
          </p:nvSpPr>
          <p:spPr>
            <a:xfrm>
              <a:off x="9068950" y="3907431"/>
              <a:ext cx="1623709" cy="578180"/>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3600" b="1">
                  <a:latin typeface="Arial Black" panose="020B0A04020102020204" pitchFamily="34" charset="0"/>
                  <a:ea typeface="Roboto Black" panose="02000000000000000000" pitchFamily="2" charset="0"/>
                  <a:cs typeface="Roboto Black" panose="02000000000000000000" pitchFamily="2" charset="0"/>
                </a:rPr>
                <a:t>6</a:t>
              </a:r>
            </a:p>
          </p:txBody>
        </p:sp>
        <p:sp>
          <p:nvSpPr>
            <p:cNvPr id="16" name="Title 1">
              <a:extLst>
                <a:ext uri="{FF2B5EF4-FFF2-40B4-BE49-F238E27FC236}">
                  <a16:creationId xmlns:a16="http://schemas.microsoft.com/office/drawing/2014/main" id="{FF0A7EC5-72D1-D07D-9CEB-4685CBED5D88}"/>
                </a:ext>
              </a:extLst>
            </p:cNvPr>
            <p:cNvSpPr txBox="1">
              <a:spLocks/>
            </p:cNvSpPr>
            <p:nvPr/>
          </p:nvSpPr>
          <p:spPr>
            <a:xfrm>
              <a:off x="9068950" y="4485611"/>
              <a:ext cx="1449825" cy="42957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Locations</a:t>
              </a:r>
            </a:p>
          </p:txBody>
        </p:sp>
      </p:grpSp>
      <p:grpSp>
        <p:nvGrpSpPr>
          <p:cNvPr id="45" name="Group 44">
            <a:extLst>
              <a:ext uri="{FF2B5EF4-FFF2-40B4-BE49-F238E27FC236}">
                <a16:creationId xmlns:a16="http://schemas.microsoft.com/office/drawing/2014/main" id="{DF14F83B-18F1-74A8-0485-AA3F320B3CBB}"/>
              </a:ext>
            </a:extLst>
          </p:cNvPr>
          <p:cNvGrpSpPr/>
          <p:nvPr/>
        </p:nvGrpSpPr>
        <p:grpSpPr>
          <a:xfrm>
            <a:off x="1028700" y="6155920"/>
            <a:ext cx="10618850" cy="2158006"/>
            <a:chOff x="1028700" y="5148933"/>
            <a:chExt cx="10618850" cy="2158006"/>
          </a:xfrm>
        </p:grpSpPr>
        <p:cxnSp>
          <p:nvCxnSpPr>
            <p:cNvPr id="7" name="Straight Connector 6">
              <a:extLst>
                <a:ext uri="{FF2B5EF4-FFF2-40B4-BE49-F238E27FC236}">
                  <a16:creationId xmlns:a16="http://schemas.microsoft.com/office/drawing/2014/main" id="{62A97FA6-26C6-4850-C04C-FBE57043FA89}"/>
                </a:ext>
              </a:extLst>
            </p:cNvPr>
            <p:cNvCxnSpPr/>
            <p:nvPr/>
          </p:nvCxnSpPr>
          <p:spPr>
            <a:xfrm>
              <a:off x="1088981" y="5238367"/>
              <a:ext cx="10509337" cy="0"/>
            </a:xfrm>
            <a:prstGeom prst="line">
              <a:avLst/>
            </a:prstGeom>
            <a:ln w="38100"/>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2F97E9F1-8DB5-BE2F-2341-061664991A5E}"/>
                </a:ext>
              </a:extLst>
            </p:cNvPr>
            <p:cNvGrpSpPr/>
            <p:nvPr/>
          </p:nvGrpSpPr>
          <p:grpSpPr>
            <a:xfrm>
              <a:off x="1028700" y="5699731"/>
              <a:ext cx="2514668" cy="1607208"/>
              <a:chOff x="1084566" y="6038732"/>
              <a:chExt cx="2514668" cy="1607208"/>
            </a:xfrm>
          </p:grpSpPr>
          <p:sp>
            <p:nvSpPr>
              <p:cNvPr id="26" name="Title 1">
                <a:extLst>
                  <a:ext uri="{FF2B5EF4-FFF2-40B4-BE49-F238E27FC236}">
                    <a16:creationId xmlns:a16="http://schemas.microsoft.com/office/drawing/2014/main" id="{670C0367-7D59-7F7A-E2E6-B78CEB939AEC}"/>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USA &amp; Canada</a:t>
                </a:r>
              </a:p>
            </p:txBody>
          </p:sp>
          <p:sp>
            <p:nvSpPr>
              <p:cNvPr id="27" name="Title 1">
                <a:extLst>
                  <a:ext uri="{FF2B5EF4-FFF2-40B4-BE49-F238E27FC236}">
                    <a16:creationId xmlns:a16="http://schemas.microsoft.com/office/drawing/2014/main" id="{A4FC713E-75F8-08D1-D2D7-A91AD7682B01}"/>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148 </a:t>
                </a:r>
                <a:endParaRPr lang="en-US" sz="1800">
                  <a:latin typeface="+mn-lt"/>
                </a:endParaRPr>
              </a:p>
              <a:p>
                <a:pPr algn="l"/>
                <a:r>
                  <a:rPr lang="en-US" sz="1800">
                    <a:latin typeface="+mn-lt"/>
                  </a:rPr>
                  <a:t>Mfg. Dir &amp; Indirect </a:t>
                </a:r>
                <a:r>
                  <a:rPr lang="en-US" sz="1800" b="1">
                    <a:latin typeface="+mn-lt"/>
                  </a:rPr>
                  <a:t>255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275K </a:t>
                </a:r>
                <a:endParaRPr lang="en-IN" sz="1800" b="1">
                  <a:latin typeface="+mn-lt"/>
                  <a:ea typeface="Roboto Black" panose="02000000000000000000" pitchFamily="2" charset="0"/>
                  <a:cs typeface="Arial" panose="020B0604020202020204" pitchFamily="34" charset="0"/>
                </a:endParaRPr>
              </a:p>
            </p:txBody>
          </p:sp>
        </p:grpSp>
        <p:grpSp>
          <p:nvGrpSpPr>
            <p:cNvPr id="38" name="Group 37">
              <a:extLst>
                <a:ext uri="{FF2B5EF4-FFF2-40B4-BE49-F238E27FC236}">
                  <a16:creationId xmlns:a16="http://schemas.microsoft.com/office/drawing/2014/main" id="{F0D3D8D3-2AA7-467C-49B0-884D0E465E1D}"/>
                </a:ext>
              </a:extLst>
            </p:cNvPr>
            <p:cNvGrpSpPr/>
            <p:nvPr/>
          </p:nvGrpSpPr>
          <p:grpSpPr>
            <a:xfrm>
              <a:off x="3709041" y="5699731"/>
              <a:ext cx="3052932" cy="1607208"/>
              <a:chOff x="3769400" y="6038732"/>
              <a:chExt cx="3052932" cy="1607208"/>
            </a:xfrm>
          </p:grpSpPr>
          <p:sp>
            <p:nvSpPr>
              <p:cNvPr id="30" name="Title 1">
                <a:extLst>
                  <a:ext uri="{FF2B5EF4-FFF2-40B4-BE49-F238E27FC236}">
                    <a16:creationId xmlns:a16="http://schemas.microsoft.com/office/drawing/2014/main" id="{C372498C-C2ED-8CC6-992D-F7E72E0E7B5B}"/>
                  </a:ext>
                </a:extLst>
              </p:cNvPr>
              <p:cNvSpPr txBox="1">
                <a:spLocks/>
              </p:cNvSpPr>
              <p:nvPr/>
            </p:nvSpPr>
            <p:spPr>
              <a:xfrm>
                <a:off x="3769400" y="6038732"/>
                <a:ext cx="3052932"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Mexico &amp; Latin America</a:t>
                </a:r>
              </a:p>
            </p:txBody>
          </p:sp>
          <p:sp>
            <p:nvSpPr>
              <p:cNvPr id="31" name="Title 1">
                <a:extLst>
                  <a:ext uri="{FF2B5EF4-FFF2-40B4-BE49-F238E27FC236}">
                    <a16:creationId xmlns:a16="http://schemas.microsoft.com/office/drawing/2014/main" id="{5C7EC947-878A-3C81-830E-7BBC68CDF21F}"/>
                  </a:ext>
                </a:extLst>
              </p:cNvPr>
              <p:cNvSpPr txBox="1">
                <a:spLocks/>
              </p:cNvSpPr>
              <p:nvPr/>
            </p:nvSpPr>
            <p:spPr>
              <a:xfrm>
                <a:off x="3769400"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11 </a:t>
                </a:r>
                <a:endParaRPr lang="en-US" sz="1800">
                  <a:latin typeface="+mn-lt"/>
                </a:endParaRPr>
              </a:p>
              <a:p>
                <a:pPr algn="l"/>
                <a:r>
                  <a:rPr lang="en-US" sz="1800">
                    <a:latin typeface="+mn-lt"/>
                  </a:rPr>
                  <a:t>Mfg. Dir &amp; Indirect </a:t>
                </a:r>
                <a:r>
                  <a:rPr lang="en-US" sz="1800" b="1">
                    <a:latin typeface="+mn-lt"/>
                  </a:rPr>
                  <a:t>780 </a:t>
                </a:r>
                <a:endParaRPr lang="en-US" sz="1800">
                  <a:latin typeface="+mn-lt"/>
                </a:endParaRPr>
              </a:p>
              <a:p>
                <a:pPr algn="l"/>
                <a:r>
                  <a:rPr lang="en-US" sz="1800">
                    <a:latin typeface="+mn-lt"/>
                  </a:rPr>
                  <a:t>Locations </a:t>
                </a:r>
                <a:r>
                  <a:rPr lang="en-US" sz="1800" b="1">
                    <a:latin typeface="+mn-lt"/>
                  </a:rPr>
                  <a:t>1 </a:t>
                </a:r>
                <a:endParaRPr lang="en-US" sz="1800">
                  <a:latin typeface="+mn-lt"/>
                </a:endParaRPr>
              </a:p>
              <a:p>
                <a:pPr algn="l"/>
                <a:r>
                  <a:rPr lang="en-US" sz="1800" err="1">
                    <a:latin typeface="+mn-lt"/>
                  </a:rPr>
                  <a:t>Mfg</a:t>
                </a:r>
                <a:r>
                  <a:rPr lang="en-US" sz="1800">
                    <a:latin typeface="+mn-lt"/>
                  </a:rPr>
                  <a:t> Sq. Ft. </a:t>
                </a:r>
                <a:r>
                  <a:rPr lang="en-US" sz="1800" b="1">
                    <a:latin typeface="+mn-lt"/>
                  </a:rPr>
                  <a:t>219K </a:t>
                </a:r>
                <a:endParaRPr lang="en-IN" sz="1800" b="1">
                  <a:latin typeface="+mn-lt"/>
                  <a:ea typeface="Roboto Black" panose="02000000000000000000" pitchFamily="2" charset="0"/>
                  <a:cs typeface="Arial" panose="020B0604020202020204" pitchFamily="34" charset="0"/>
                </a:endParaRPr>
              </a:p>
            </p:txBody>
          </p:sp>
        </p:grpSp>
        <p:grpSp>
          <p:nvGrpSpPr>
            <p:cNvPr id="32" name="Group 31">
              <a:extLst>
                <a:ext uri="{FF2B5EF4-FFF2-40B4-BE49-F238E27FC236}">
                  <a16:creationId xmlns:a16="http://schemas.microsoft.com/office/drawing/2014/main" id="{0D121F6D-33E5-ECD1-50B8-01868A4D343F}"/>
                </a:ext>
              </a:extLst>
            </p:cNvPr>
            <p:cNvGrpSpPr/>
            <p:nvPr/>
          </p:nvGrpSpPr>
          <p:grpSpPr>
            <a:xfrm>
              <a:off x="6927646" y="5699731"/>
              <a:ext cx="2216354" cy="1607208"/>
              <a:chOff x="1084566" y="6038732"/>
              <a:chExt cx="2216354" cy="1607208"/>
            </a:xfrm>
          </p:grpSpPr>
          <p:sp>
            <p:nvSpPr>
              <p:cNvPr id="33" name="Title 1">
                <a:extLst>
                  <a:ext uri="{FF2B5EF4-FFF2-40B4-BE49-F238E27FC236}">
                    <a16:creationId xmlns:a16="http://schemas.microsoft.com/office/drawing/2014/main" id="{7E7DF0F4-5AFD-D21E-F5EA-3FF1089002ED}"/>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Europe &amp; MEA</a:t>
                </a:r>
              </a:p>
            </p:txBody>
          </p:sp>
          <p:sp>
            <p:nvSpPr>
              <p:cNvPr id="34" name="Title 1">
                <a:extLst>
                  <a:ext uri="{FF2B5EF4-FFF2-40B4-BE49-F238E27FC236}">
                    <a16:creationId xmlns:a16="http://schemas.microsoft.com/office/drawing/2014/main" id="{652F9532-161F-87AD-CC9A-EC214E3311E0}"/>
                  </a:ext>
                </a:extLst>
              </p:cNvPr>
              <p:cNvSpPr txBox="1">
                <a:spLocks/>
              </p:cNvSpPr>
              <p:nvPr/>
            </p:nvSpPr>
            <p:spPr>
              <a:xfrm>
                <a:off x="1084566" y="6424842"/>
                <a:ext cx="2216354"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7 </a:t>
                </a:r>
                <a:endParaRPr lang="en-US" sz="1800">
                  <a:latin typeface="+mn-lt"/>
                </a:endParaRPr>
              </a:p>
              <a:p>
                <a:pPr algn="l"/>
                <a:r>
                  <a:rPr lang="en-US" sz="1800">
                    <a:latin typeface="+mn-lt"/>
                  </a:rPr>
                  <a:t>Mfg. Dir &amp; Indirect </a:t>
                </a:r>
                <a:r>
                  <a:rPr lang="en-US" sz="1800" b="1">
                    <a:latin typeface="+mn-lt"/>
                  </a:rPr>
                  <a:t>3 </a:t>
                </a:r>
                <a:endParaRPr lang="en-US" sz="1800">
                  <a:latin typeface="+mn-lt"/>
                </a:endParaRPr>
              </a:p>
              <a:p>
                <a:pPr algn="l"/>
                <a:r>
                  <a:rPr lang="en-US" sz="1800">
                    <a:latin typeface="+mn-lt"/>
                  </a:rPr>
                  <a:t>Locations </a:t>
                </a:r>
                <a:r>
                  <a:rPr lang="en-US" sz="1800" b="1">
                    <a:latin typeface="+mn-lt"/>
                  </a:rPr>
                  <a:t>2</a:t>
                </a:r>
                <a:endParaRPr lang="en-US" sz="1800">
                  <a:latin typeface="+mn-lt"/>
                </a:endParaRPr>
              </a:p>
            </p:txBody>
          </p:sp>
        </p:grpSp>
        <p:grpSp>
          <p:nvGrpSpPr>
            <p:cNvPr id="35" name="Group 34">
              <a:extLst>
                <a:ext uri="{FF2B5EF4-FFF2-40B4-BE49-F238E27FC236}">
                  <a16:creationId xmlns:a16="http://schemas.microsoft.com/office/drawing/2014/main" id="{19330DC6-D44E-E8F7-5B2A-467F031D0D43}"/>
                </a:ext>
              </a:extLst>
            </p:cNvPr>
            <p:cNvGrpSpPr/>
            <p:nvPr/>
          </p:nvGrpSpPr>
          <p:grpSpPr>
            <a:xfrm>
              <a:off x="9309673" y="5699731"/>
              <a:ext cx="2337877" cy="1607208"/>
              <a:chOff x="1084566" y="6038732"/>
              <a:chExt cx="2514668" cy="1607208"/>
            </a:xfrm>
          </p:grpSpPr>
          <p:sp>
            <p:nvSpPr>
              <p:cNvPr id="36" name="Title 1">
                <a:extLst>
                  <a:ext uri="{FF2B5EF4-FFF2-40B4-BE49-F238E27FC236}">
                    <a16:creationId xmlns:a16="http://schemas.microsoft.com/office/drawing/2014/main" id="{CC157C6D-BA59-4842-1403-17A6CC65EAFA}"/>
                  </a:ext>
                </a:extLst>
              </p:cNvPr>
              <p:cNvSpPr txBox="1">
                <a:spLocks/>
              </p:cNvSpPr>
              <p:nvPr/>
            </p:nvSpPr>
            <p:spPr>
              <a:xfrm>
                <a:off x="1084566" y="6038732"/>
                <a:ext cx="2039633" cy="386109"/>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IN" sz="2000" b="1">
                    <a:latin typeface="Arial" panose="020B0604020202020204" pitchFamily="34" charset="0"/>
                    <a:ea typeface="Roboto Black" panose="02000000000000000000" pitchFamily="2" charset="0"/>
                    <a:cs typeface="Arial" panose="020B0604020202020204" pitchFamily="34" charset="0"/>
                  </a:rPr>
                  <a:t>Asia Pacific</a:t>
                </a:r>
              </a:p>
            </p:txBody>
          </p:sp>
          <p:sp>
            <p:nvSpPr>
              <p:cNvPr id="37" name="Title 1">
                <a:extLst>
                  <a:ext uri="{FF2B5EF4-FFF2-40B4-BE49-F238E27FC236}">
                    <a16:creationId xmlns:a16="http://schemas.microsoft.com/office/drawing/2014/main" id="{1800B9AD-52D5-EBF0-55D3-F4FA9EDA2A72}"/>
                  </a:ext>
                </a:extLst>
              </p:cNvPr>
              <p:cNvSpPr txBox="1">
                <a:spLocks/>
              </p:cNvSpPr>
              <p:nvPr/>
            </p:nvSpPr>
            <p:spPr>
              <a:xfrm>
                <a:off x="1084566" y="6424842"/>
                <a:ext cx="2514668" cy="122109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pPr algn="l"/>
                <a:r>
                  <a:rPr lang="en-US" sz="1800">
                    <a:latin typeface="+mn-lt"/>
                  </a:rPr>
                  <a:t>SG&amp;A Employees </a:t>
                </a:r>
                <a:r>
                  <a:rPr lang="en-US" sz="1800" b="1">
                    <a:latin typeface="+mn-lt"/>
                  </a:rPr>
                  <a:t>54 </a:t>
                </a:r>
                <a:endParaRPr lang="en-US" sz="1800">
                  <a:latin typeface="+mn-lt"/>
                </a:endParaRPr>
              </a:p>
              <a:p>
                <a:pPr algn="l"/>
                <a:r>
                  <a:rPr lang="en-US" sz="1800">
                    <a:latin typeface="+mn-lt"/>
                  </a:rPr>
                  <a:t>Mfg. Dir &amp; Indirect </a:t>
                </a:r>
                <a:r>
                  <a:rPr lang="en-US" sz="1800" b="1">
                    <a:latin typeface="+mn-lt"/>
                  </a:rPr>
                  <a:t>36 </a:t>
                </a:r>
                <a:endParaRPr lang="en-US" sz="1800">
                  <a:latin typeface="+mn-lt"/>
                </a:endParaRPr>
              </a:p>
              <a:p>
                <a:pPr algn="l"/>
                <a:r>
                  <a:rPr lang="en-US" sz="1800">
                    <a:latin typeface="+mn-lt"/>
                  </a:rPr>
                  <a:t>Locations </a:t>
                </a:r>
                <a:r>
                  <a:rPr lang="en-US" sz="1800" b="1">
                    <a:latin typeface="+mn-lt"/>
                  </a:rPr>
                  <a:t>2</a:t>
                </a:r>
              </a:p>
              <a:p>
                <a:pPr algn="l"/>
                <a:r>
                  <a:rPr lang="en-US" sz="1800" err="1">
                    <a:latin typeface="Arial "/>
                  </a:rPr>
                  <a:t>Mfg</a:t>
                </a:r>
                <a:r>
                  <a:rPr lang="en-US" sz="1800">
                    <a:latin typeface="Arial "/>
                  </a:rPr>
                  <a:t> Sq. Ft. </a:t>
                </a:r>
                <a:r>
                  <a:rPr lang="en-US" sz="1800" b="1"/>
                  <a:t>30K </a:t>
                </a:r>
                <a:endParaRPr lang="en-IN" sz="1800" b="1">
                  <a:ea typeface="Roboto Black" panose="02000000000000000000" pitchFamily="2" charset="0"/>
                  <a:cs typeface="Arial" panose="020B0604020202020204" pitchFamily="34" charset="0"/>
                </a:endParaRPr>
              </a:p>
              <a:p>
                <a:pPr algn="l"/>
                <a:endParaRPr lang="en-US" sz="1800">
                  <a:latin typeface="+mn-lt"/>
                </a:endParaRPr>
              </a:p>
            </p:txBody>
          </p:sp>
        </p:grpSp>
        <p:sp>
          <p:nvSpPr>
            <p:cNvPr id="39" name="Oval 38">
              <a:extLst>
                <a:ext uri="{FF2B5EF4-FFF2-40B4-BE49-F238E27FC236}">
                  <a16:creationId xmlns:a16="http://schemas.microsoft.com/office/drawing/2014/main" id="{9FFB354E-135D-0DC4-B16D-B14F2A0BB981}"/>
                </a:ext>
              </a:extLst>
            </p:cNvPr>
            <p:cNvSpPr/>
            <p:nvPr/>
          </p:nvSpPr>
          <p:spPr>
            <a:xfrm>
              <a:off x="1956441"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A48A8A37-AF50-90EF-D836-134AAAE1E75E}"/>
                </a:ext>
              </a:extLst>
            </p:cNvPr>
            <p:cNvSpPr/>
            <p:nvPr/>
          </p:nvSpPr>
          <p:spPr>
            <a:xfrm>
              <a:off x="4874300"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9F79F039-420F-9118-48C7-B31E096B059B}"/>
                </a:ext>
              </a:extLst>
            </p:cNvPr>
            <p:cNvSpPr/>
            <p:nvPr/>
          </p:nvSpPr>
          <p:spPr>
            <a:xfrm>
              <a:off x="7792159"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B43592FB-F059-D17A-FCBC-7CFA96D13EDC}"/>
                </a:ext>
              </a:extLst>
            </p:cNvPr>
            <p:cNvSpPr/>
            <p:nvPr/>
          </p:nvSpPr>
          <p:spPr>
            <a:xfrm>
              <a:off x="10127543" y="5148933"/>
              <a:ext cx="184150" cy="184150"/>
            </a:xfrm>
            <a:prstGeom prst="ellipse">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CA07BB3-EEDE-6146-1A3A-1D11C5F29CCD}"/>
              </a:ext>
            </a:extLst>
          </p:cNvPr>
          <p:cNvSpPr txBox="1">
            <a:spLocks/>
          </p:cNvSpPr>
          <p:nvPr/>
        </p:nvSpPr>
        <p:spPr>
          <a:xfrm>
            <a:off x="12736277" y="2794134"/>
            <a:ext cx="4292600" cy="105204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2500" b="1">
                <a:latin typeface="Arial" panose="020B0604020202020204" pitchFamily="34" charset="0"/>
                <a:ea typeface="Roboto Black" panose="02000000000000000000" pitchFamily="2" charset="0"/>
                <a:cs typeface="Arial" panose="020B0604020202020204" pitchFamily="34" charset="0"/>
              </a:rPr>
              <a:t>Lancer Sales by Geography</a:t>
            </a:r>
          </a:p>
        </p:txBody>
      </p:sp>
      <p:grpSp>
        <p:nvGrpSpPr>
          <p:cNvPr id="5" name="Group 4">
            <a:extLst>
              <a:ext uri="{FF2B5EF4-FFF2-40B4-BE49-F238E27FC236}">
                <a16:creationId xmlns:a16="http://schemas.microsoft.com/office/drawing/2014/main" id="{B74D6A99-0AB6-35E8-68E4-8ED29AB81D45}"/>
              </a:ext>
            </a:extLst>
          </p:cNvPr>
          <p:cNvGrpSpPr/>
          <p:nvPr/>
        </p:nvGrpSpPr>
        <p:grpSpPr>
          <a:xfrm>
            <a:off x="12116488" y="4110039"/>
            <a:ext cx="5714282" cy="4521292"/>
            <a:chOff x="12108022" y="3937350"/>
            <a:chExt cx="5714282" cy="4521292"/>
          </a:xfrm>
        </p:grpSpPr>
        <p:grpSp>
          <p:nvGrpSpPr>
            <p:cNvPr id="6" name="Group 5">
              <a:extLst>
                <a:ext uri="{FF2B5EF4-FFF2-40B4-BE49-F238E27FC236}">
                  <a16:creationId xmlns:a16="http://schemas.microsoft.com/office/drawing/2014/main" id="{743D48C4-C791-996C-45B1-8B56289C71A6}"/>
                </a:ext>
              </a:extLst>
            </p:cNvPr>
            <p:cNvGrpSpPr/>
            <p:nvPr/>
          </p:nvGrpSpPr>
          <p:grpSpPr>
            <a:xfrm>
              <a:off x="12693588" y="4388994"/>
              <a:ext cx="4292600" cy="4069648"/>
              <a:chOff x="12693588" y="3917843"/>
              <a:chExt cx="4292600" cy="4069648"/>
            </a:xfrm>
          </p:grpSpPr>
          <p:graphicFrame>
            <p:nvGraphicFramePr>
              <p:cNvPr id="59" name="Chart 58">
                <a:extLst>
                  <a:ext uri="{FF2B5EF4-FFF2-40B4-BE49-F238E27FC236}">
                    <a16:creationId xmlns:a16="http://schemas.microsoft.com/office/drawing/2014/main" id="{D78BF0BA-9E1D-86DC-76F4-DE7DD247F82E}"/>
                  </a:ext>
                </a:extLst>
              </p:cNvPr>
              <p:cNvGraphicFramePr/>
              <p:nvPr>
                <p:extLst>
                  <p:ext uri="{D42A27DB-BD31-4B8C-83A1-F6EECF244321}">
                    <p14:modId xmlns:p14="http://schemas.microsoft.com/office/powerpoint/2010/main" val="845365345"/>
                  </p:ext>
                </p:extLst>
              </p:nvPr>
            </p:nvGraphicFramePr>
            <p:xfrm>
              <a:off x="12693588" y="3917843"/>
              <a:ext cx="4292600" cy="4069648"/>
            </p:xfrm>
            <a:graphic>
              <a:graphicData uri="http://schemas.openxmlformats.org/drawingml/2006/chart">
                <c:chart xmlns:c="http://schemas.openxmlformats.org/drawingml/2006/chart" xmlns:r="http://schemas.openxmlformats.org/officeDocument/2006/relationships" r:id="rId2"/>
              </a:graphicData>
            </a:graphic>
          </p:graphicFrame>
          <p:sp>
            <p:nvSpPr>
              <p:cNvPr id="60" name="TextBox 59">
                <a:extLst>
                  <a:ext uri="{FF2B5EF4-FFF2-40B4-BE49-F238E27FC236}">
                    <a16:creationId xmlns:a16="http://schemas.microsoft.com/office/drawing/2014/main" id="{BF94235C-7F3F-013E-5476-F13C41061BD4}"/>
                  </a:ext>
                </a:extLst>
              </p:cNvPr>
              <p:cNvSpPr txBox="1"/>
              <p:nvPr/>
            </p:nvSpPr>
            <p:spPr>
              <a:xfrm>
                <a:off x="15742280" y="5795309"/>
                <a:ext cx="849745" cy="461665"/>
              </a:xfrm>
              <a:prstGeom prst="rect">
                <a:avLst/>
              </a:prstGeom>
              <a:noFill/>
            </p:spPr>
            <p:txBody>
              <a:bodyPr wrap="square" rtlCol="0">
                <a:spAutoFit/>
              </a:bodyPr>
              <a:lstStyle/>
              <a:p>
                <a:r>
                  <a:rPr lang="en-US" sz="2400" b="1">
                    <a:solidFill>
                      <a:schemeClr val="bg1"/>
                    </a:solidFill>
                  </a:rPr>
                  <a:t>66%</a:t>
                </a:r>
              </a:p>
            </p:txBody>
          </p:sp>
          <p:sp>
            <p:nvSpPr>
              <p:cNvPr id="61" name="TextBox 60">
                <a:extLst>
                  <a:ext uri="{FF2B5EF4-FFF2-40B4-BE49-F238E27FC236}">
                    <a16:creationId xmlns:a16="http://schemas.microsoft.com/office/drawing/2014/main" id="{81573077-4D83-BE0E-B18F-18D5D282D40E}"/>
                  </a:ext>
                </a:extLst>
              </p:cNvPr>
              <p:cNvSpPr txBox="1"/>
              <p:nvPr/>
            </p:nvSpPr>
            <p:spPr>
              <a:xfrm>
                <a:off x="13533070" y="5952667"/>
                <a:ext cx="727875" cy="461665"/>
              </a:xfrm>
              <a:prstGeom prst="rect">
                <a:avLst/>
              </a:prstGeom>
              <a:noFill/>
            </p:spPr>
            <p:txBody>
              <a:bodyPr wrap="square" rtlCol="0">
                <a:spAutoFit/>
              </a:bodyPr>
              <a:lstStyle/>
              <a:p>
                <a:r>
                  <a:rPr lang="en-US" sz="2400" b="1">
                    <a:solidFill>
                      <a:schemeClr val="bg1"/>
                    </a:solidFill>
                  </a:rPr>
                  <a:t>5%</a:t>
                </a:r>
              </a:p>
            </p:txBody>
          </p:sp>
          <p:sp>
            <p:nvSpPr>
              <p:cNvPr id="62" name="TextBox 61">
                <a:extLst>
                  <a:ext uri="{FF2B5EF4-FFF2-40B4-BE49-F238E27FC236}">
                    <a16:creationId xmlns:a16="http://schemas.microsoft.com/office/drawing/2014/main" id="{C86C50DB-9DAA-870B-B4AE-36FE8B340E8D}"/>
                  </a:ext>
                </a:extLst>
              </p:cNvPr>
              <p:cNvSpPr txBox="1"/>
              <p:nvPr/>
            </p:nvSpPr>
            <p:spPr>
              <a:xfrm>
                <a:off x="13657760" y="4968147"/>
                <a:ext cx="797148" cy="461665"/>
              </a:xfrm>
              <a:prstGeom prst="rect">
                <a:avLst/>
              </a:prstGeom>
              <a:noFill/>
            </p:spPr>
            <p:txBody>
              <a:bodyPr wrap="square" rtlCol="0">
                <a:spAutoFit/>
              </a:bodyPr>
              <a:lstStyle/>
              <a:p>
                <a:r>
                  <a:rPr lang="en-US" sz="2400" b="1">
                    <a:solidFill>
                      <a:schemeClr val="bg1"/>
                    </a:solidFill>
                  </a:rPr>
                  <a:t>14%</a:t>
                </a:r>
              </a:p>
            </p:txBody>
          </p:sp>
          <p:sp>
            <p:nvSpPr>
              <p:cNvPr id="63" name="TextBox 62">
                <a:extLst>
                  <a:ext uri="{FF2B5EF4-FFF2-40B4-BE49-F238E27FC236}">
                    <a16:creationId xmlns:a16="http://schemas.microsoft.com/office/drawing/2014/main" id="{D930CC0D-FB91-0411-89A3-6792A3968676}"/>
                  </a:ext>
                </a:extLst>
              </p:cNvPr>
              <p:cNvSpPr txBox="1"/>
              <p:nvPr/>
            </p:nvSpPr>
            <p:spPr>
              <a:xfrm>
                <a:off x="14277046" y="4653543"/>
                <a:ext cx="562842" cy="307777"/>
              </a:xfrm>
              <a:prstGeom prst="rect">
                <a:avLst/>
              </a:prstGeom>
              <a:noFill/>
            </p:spPr>
            <p:txBody>
              <a:bodyPr wrap="square" rtlCol="0">
                <a:spAutoFit/>
              </a:bodyPr>
              <a:lstStyle/>
              <a:p>
                <a:r>
                  <a:rPr lang="en-US" sz="1400" b="1">
                    <a:solidFill>
                      <a:schemeClr val="bg1"/>
                    </a:solidFill>
                  </a:rPr>
                  <a:t>12%</a:t>
                </a:r>
              </a:p>
            </p:txBody>
          </p:sp>
          <p:sp>
            <p:nvSpPr>
              <p:cNvPr id="64" name="TextBox 63">
                <a:extLst>
                  <a:ext uri="{FF2B5EF4-FFF2-40B4-BE49-F238E27FC236}">
                    <a16:creationId xmlns:a16="http://schemas.microsoft.com/office/drawing/2014/main" id="{62F42C73-A903-65C2-7FFA-110897932FEB}"/>
                  </a:ext>
                </a:extLst>
              </p:cNvPr>
              <p:cNvSpPr txBox="1"/>
              <p:nvPr/>
            </p:nvSpPr>
            <p:spPr>
              <a:xfrm>
                <a:off x="14651909" y="4465579"/>
                <a:ext cx="444404" cy="307777"/>
              </a:xfrm>
              <a:prstGeom prst="rect">
                <a:avLst/>
              </a:prstGeom>
              <a:noFill/>
            </p:spPr>
            <p:txBody>
              <a:bodyPr wrap="square" rtlCol="0">
                <a:spAutoFit/>
              </a:bodyPr>
              <a:lstStyle/>
              <a:p>
                <a:r>
                  <a:rPr lang="en-US" sz="1400" b="1">
                    <a:solidFill>
                      <a:schemeClr val="bg1"/>
                    </a:solidFill>
                  </a:rPr>
                  <a:t>3%</a:t>
                </a:r>
              </a:p>
            </p:txBody>
          </p:sp>
        </p:grpSp>
        <p:grpSp>
          <p:nvGrpSpPr>
            <p:cNvPr id="8" name="Group 7">
              <a:extLst>
                <a:ext uri="{FF2B5EF4-FFF2-40B4-BE49-F238E27FC236}">
                  <a16:creationId xmlns:a16="http://schemas.microsoft.com/office/drawing/2014/main" id="{208193F2-1F66-89B3-A3EA-14B85D395610}"/>
                </a:ext>
              </a:extLst>
            </p:cNvPr>
            <p:cNvGrpSpPr/>
            <p:nvPr/>
          </p:nvGrpSpPr>
          <p:grpSpPr>
            <a:xfrm>
              <a:off x="15839319" y="4362392"/>
              <a:ext cx="1982985" cy="1070079"/>
              <a:chOff x="15839319" y="4362392"/>
              <a:chExt cx="1982985" cy="1070079"/>
            </a:xfrm>
          </p:grpSpPr>
          <p:cxnSp>
            <p:nvCxnSpPr>
              <p:cNvPr id="56" name="Straight Connector 55">
                <a:extLst>
                  <a:ext uri="{FF2B5EF4-FFF2-40B4-BE49-F238E27FC236}">
                    <a16:creationId xmlns:a16="http://schemas.microsoft.com/office/drawing/2014/main" id="{DC09D3FB-B9E4-A861-08BC-DBEB16BA3C58}"/>
                  </a:ext>
                </a:extLst>
              </p:cNvPr>
              <p:cNvCxnSpPr>
                <a:cxnSpLocks/>
              </p:cNvCxnSpPr>
              <p:nvPr/>
            </p:nvCxnSpPr>
            <p:spPr>
              <a:xfrm flipH="1">
                <a:off x="15943212" y="4972050"/>
                <a:ext cx="204570" cy="460421"/>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209C2DE4-3720-FCE8-DFFB-3DD7B600B9B4}"/>
                  </a:ext>
                </a:extLst>
              </p:cNvPr>
              <p:cNvSpPr txBox="1">
                <a:spLocks/>
              </p:cNvSpPr>
              <p:nvPr/>
            </p:nvSpPr>
            <p:spPr>
              <a:xfrm>
                <a:off x="15839319" y="4362392"/>
                <a:ext cx="1982985" cy="69937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C00000"/>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C00000"/>
                    </a:solidFill>
                    <a:latin typeface="Arial" panose="020B0604020202020204" pitchFamily="34" charset="0"/>
                    <a:ea typeface="Roboto Black" panose="02000000000000000000" pitchFamily="2" charset="0"/>
                    <a:cs typeface="Arial" panose="020B0604020202020204" pitchFamily="34" charset="0"/>
                  </a:rPr>
                  <a:t>United States</a:t>
                </a:r>
              </a:p>
            </p:txBody>
          </p:sp>
          <p:cxnSp>
            <p:nvCxnSpPr>
              <p:cNvPr id="58" name="Straight Connector 57">
                <a:extLst>
                  <a:ext uri="{FF2B5EF4-FFF2-40B4-BE49-F238E27FC236}">
                    <a16:creationId xmlns:a16="http://schemas.microsoft.com/office/drawing/2014/main" id="{36AA1D9F-02F4-C1FA-33B5-155F24F53A9C}"/>
                  </a:ext>
                </a:extLst>
              </p:cNvPr>
              <p:cNvCxnSpPr>
                <a:cxnSpLocks/>
              </p:cNvCxnSpPr>
              <p:nvPr/>
            </p:nvCxnSpPr>
            <p:spPr>
              <a:xfrm flipH="1">
                <a:off x="16138867" y="4986209"/>
                <a:ext cx="1383890" cy="0"/>
              </a:xfrm>
              <a:prstGeom prst="line">
                <a:avLst/>
              </a:prstGeom>
              <a:ln w="31750">
                <a:solidFill>
                  <a:srgbClr val="DD0019"/>
                </a:solidFill>
                <a:headEnd type="non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15569E2C-E860-CF6A-012F-E4D8B5E032B4}"/>
                </a:ext>
              </a:extLst>
            </p:cNvPr>
            <p:cNvGrpSpPr/>
            <p:nvPr/>
          </p:nvGrpSpPr>
          <p:grpSpPr>
            <a:xfrm>
              <a:off x="14741261" y="3937350"/>
              <a:ext cx="1098058" cy="951288"/>
              <a:chOff x="14741261" y="3937350"/>
              <a:chExt cx="1098058" cy="951288"/>
            </a:xfrm>
          </p:grpSpPr>
          <p:cxnSp>
            <p:nvCxnSpPr>
              <p:cNvPr id="53" name="Straight Connector 52">
                <a:extLst>
                  <a:ext uri="{FF2B5EF4-FFF2-40B4-BE49-F238E27FC236}">
                    <a16:creationId xmlns:a16="http://schemas.microsoft.com/office/drawing/2014/main" id="{447D18AE-BF4F-F3C2-7556-BB04F69039B2}"/>
                  </a:ext>
                </a:extLst>
              </p:cNvPr>
              <p:cNvCxnSpPr>
                <a:cxnSpLocks/>
              </p:cNvCxnSpPr>
              <p:nvPr/>
            </p:nvCxnSpPr>
            <p:spPr>
              <a:xfrm>
                <a:off x="14846680" y="4540250"/>
                <a:ext cx="0" cy="348388"/>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8DFEEE20-2A79-870D-E18B-64594BBBB279}"/>
                  </a:ext>
                </a:extLst>
              </p:cNvPr>
              <p:cNvSpPr txBox="1">
                <a:spLocks/>
              </p:cNvSpPr>
              <p:nvPr/>
            </p:nvSpPr>
            <p:spPr>
              <a:xfrm>
                <a:off x="14741261" y="3937350"/>
                <a:ext cx="1098058" cy="64288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FF5A3C"/>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FF5A3C"/>
                    </a:solidFill>
                    <a:latin typeface="Arial" panose="020B0604020202020204" pitchFamily="34" charset="0"/>
                    <a:ea typeface="Roboto Black" panose="02000000000000000000" pitchFamily="2" charset="0"/>
                    <a:cs typeface="Arial" panose="020B0604020202020204" pitchFamily="34" charset="0"/>
                  </a:rPr>
                  <a:t>China</a:t>
                </a:r>
              </a:p>
            </p:txBody>
          </p:sp>
          <p:cxnSp>
            <p:nvCxnSpPr>
              <p:cNvPr id="55" name="Straight Connector 54">
                <a:extLst>
                  <a:ext uri="{FF2B5EF4-FFF2-40B4-BE49-F238E27FC236}">
                    <a16:creationId xmlns:a16="http://schemas.microsoft.com/office/drawing/2014/main" id="{D633C7AB-0550-77D0-FCF4-A86ED16C3830}"/>
                  </a:ext>
                </a:extLst>
              </p:cNvPr>
              <p:cNvCxnSpPr>
                <a:cxnSpLocks/>
              </p:cNvCxnSpPr>
              <p:nvPr/>
            </p:nvCxnSpPr>
            <p:spPr>
              <a:xfrm>
                <a:off x="14846680" y="4556222"/>
                <a:ext cx="936920" cy="0"/>
              </a:xfrm>
              <a:prstGeom prst="line">
                <a:avLst/>
              </a:prstGeom>
              <a:ln w="31750">
                <a:solidFill>
                  <a:srgbClr val="FF5A3C"/>
                </a:solidFill>
                <a:headEnd type="non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6E81E39B-1C4E-3026-8A24-30EAF8156945}"/>
                </a:ext>
              </a:extLst>
            </p:cNvPr>
            <p:cNvGrpSpPr/>
            <p:nvPr/>
          </p:nvGrpSpPr>
          <p:grpSpPr>
            <a:xfrm>
              <a:off x="13281158" y="4015283"/>
              <a:ext cx="1173750" cy="1032706"/>
              <a:chOff x="13281158" y="4015283"/>
              <a:chExt cx="1173750" cy="1032706"/>
            </a:xfrm>
          </p:grpSpPr>
          <p:cxnSp>
            <p:nvCxnSpPr>
              <p:cNvPr id="49" name="Straight Connector 48">
                <a:extLst>
                  <a:ext uri="{FF2B5EF4-FFF2-40B4-BE49-F238E27FC236}">
                    <a16:creationId xmlns:a16="http://schemas.microsoft.com/office/drawing/2014/main" id="{C0665FC9-583F-ADE0-3921-8CB6ACE0A6D7}"/>
                  </a:ext>
                </a:extLst>
              </p:cNvPr>
              <p:cNvCxnSpPr>
                <a:cxnSpLocks/>
              </p:cNvCxnSpPr>
              <p:nvPr/>
            </p:nvCxnSpPr>
            <p:spPr>
              <a:xfrm>
                <a:off x="14308689" y="4627453"/>
                <a:ext cx="146219" cy="420536"/>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sp>
            <p:nvSpPr>
              <p:cNvPr id="50" name="Title 1">
                <a:extLst>
                  <a:ext uri="{FF2B5EF4-FFF2-40B4-BE49-F238E27FC236}">
                    <a16:creationId xmlns:a16="http://schemas.microsoft.com/office/drawing/2014/main" id="{B622E399-4A9B-28DE-36F3-49EFE94B2FDF}"/>
                  </a:ext>
                </a:extLst>
              </p:cNvPr>
              <p:cNvSpPr txBox="1">
                <a:spLocks/>
              </p:cNvSpPr>
              <p:nvPr/>
            </p:nvSpPr>
            <p:spPr>
              <a:xfrm>
                <a:off x="13281158" y="4015283"/>
                <a:ext cx="1098058" cy="622803"/>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00B050"/>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00B050"/>
                    </a:solidFill>
                    <a:latin typeface="Arial" panose="020B0604020202020204" pitchFamily="34" charset="0"/>
                    <a:ea typeface="Roboto Black" panose="02000000000000000000" pitchFamily="2" charset="0"/>
                    <a:cs typeface="Arial" panose="020B0604020202020204" pitchFamily="34" charset="0"/>
                  </a:rPr>
                  <a:t>ANZ</a:t>
                </a:r>
              </a:p>
            </p:txBody>
          </p:sp>
          <p:cxnSp>
            <p:nvCxnSpPr>
              <p:cNvPr id="52" name="Straight Connector 51">
                <a:extLst>
                  <a:ext uri="{FF2B5EF4-FFF2-40B4-BE49-F238E27FC236}">
                    <a16:creationId xmlns:a16="http://schemas.microsoft.com/office/drawing/2014/main" id="{E8CC696E-4BF9-E414-04F2-501BAFBC537E}"/>
                  </a:ext>
                </a:extLst>
              </p:cNvPr>
              <p:cNvCxnSpPr>
                <a:cxnSpLocks/>
              </p:cNvCxnSpPr>
              <p:nvPr/>
            </p:nvCxnSpPr>
            <p:spPr>
              <a:xfrm>
                <a:off x="13499283" y="4627453"/>
                <a:ext cx="823068" cy="0"/>
              </a:xfrm>
              <a:prstGeom prst="line">
                <a:avLst/>
              </a:prstGeom>
              <a:ln w="31750">
                <a:solidFill>
                  <a:srgbClr val="00B050"/>
                </a:solidFill>
                <a:headEnd type="none"/>
              </a:ln>
            </p:spPr>
            <p:style>
              <a:lnRef idx="1">
                <a:schemeClr val="accent1"/>
              </a:lnRef>
              <a:fillRef idx="0">
                <a:schemeClr val="accent1"/>
              </a:fillRef>
              <a:effectRef idx="0">
                <a:schemeClr val="accent1"/>
              </a:effectRef>
              <a:fontRef idx="minor">
                <a:schemeClr val="tx1"/>
              </a:fontRef>
            </p:style>
          </p:cxnSp>
        </p:grpSp>
        <p:grpSp>
          <p:nvGrpSpPr>
            <p:cNvPr id="22" name="Group 21">
              <a:extLst>
                <a:ext uri="{FF2B5EF4-FFF2-40B4-BE49-F238E27FC236}">
                  <a16:creationId xmlns:a16="http://schemas.microsoft.com/office/drawing/2014/main" id="{D7722B93-0EF6-B879-69AE-A6197A700D9D}"/>
                </a:ext>
              </a:extLst>
            </p:cNvPr>
            <p:cNvGrpSpPr/>
            <p:nvPr/>
          </p:nvGrpSpPr>
          <p:grpSpPr>
            <a:xfrm>
              <a:off x="12217993" y="4854575"/>
              <a:ext cx="1464628" cy="1025358"/>
              <a:chOff x="12217993" y="4854575"/>
              <a:chExt cx="1464628" cy="1025358"/>
            </a:xfrm>
          </p:grpSpPr>
          <p:cxnSp>
            <p:nvCxnSpPr>
              <p:cNvPr id="43" name="Straight Connector 42">
                <a:extLst>
                  <a:ext uri="{FF2B5EF4-FFF2-40B4-BE49-F238E27FC236}">
                    <a16:creationId xmlns:a16="http://schemas.microsoft.com/office/drawing/2014/main" id="{D88BB5F7-0B63-62DA-FE01-775D96A8E398}"/>
                  </a:ext>
                </a:extLst>
              </p:cNvPr>
              <p:cNvCxnSpPr>
                <a:cxnSpLocks/>
              </p:cNvCxnSpPr>
              <p:nvPr/>
            </p:nvCxnSpPr>
            <p:spPr>
              <a:xfrm>
                <a:off x="13237258" y="5493959"/>
                <a:ext cx="445363" cy="385974"/>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a16="http://schemas.microsoft.com/office/drawing/2014/main" id="{14CD0BD7-036B-0088-E0C0-EAF043BAF6C0}"/>
                  </a:ext>
                </a:extLst>
              </p:cNvPr>
              <p:cNvSpPr txBox="1">
                <a:spLocks/>
              </p:cNvSpPr>
              <p:nvPr/>
            </p:nvSpPr>
            <p:spPr>
              <a:xfrm>
                <a:off x="12217993" y="4854575"/>
                <a:ext cx="1098058" cy="648318"/>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solidFill>
                      <a:srgbClr val="6ECFCF"/>
                    </a:solidFill>
                    <a:latin typeface="Arial" panose="020B0604020202020204" pitchFamily="34" charset="0"/>
                    <a:ea typeface="Roboto Black" panose="02000000000000000000" pitchFamily="2" charset="0"/>
                    <a:cs typeface="Arial" panose="020B0604020202020204" pitchFamily="34" charset="0"/>
                  </a:rPr>
                  <a:t>Lancer </a:t>
                </a:r>
              </a:p>
              <a:p>
                <a:r>
                  <a:rPr lang="en-IN" sz="1600" b="1">
                    <a:solidFill>
                      <a:srgbClr val="6ECFCF"/>
                    </a:solidFill>
                    <a:latin typeface="Arial" panose="020B0604020202020204" pitchFamily="34" charset="0"/>
                    <a:ea typeface="Roboto Black" panose="02000000000000000000" pitchFamily="2" charset="0"/>
                    <a:cs typeface="Arial" panose="020B0604020202020204" pitchFamily="34" charset="0"/>
                  </a:rPr>
                  <a:t>Europe</a:t>
                </a:r>
              </a:p>
            </p:txBody>
          </p:sp>
          <p:cxnSp>
            <p:nvCxnSpPr>
              <p:cNvPr id="48" name="Straight Connector 47">
                <a:extLst>
                  <a:ext uri="{FF2B5EF4-FFF2-40B4-BE49-F238E27FC236}">
                    <a16:creationId xmlns:a16="http://schemas.microsoft.com/office/drawing/2014/main" id="{1C50D274-342D-3445-EBE7-6DA0173BDD5E}"/>
                  </a:ext>
                </a:extLst>
              </p:cNvPr>
              <p:cNvCxnSpPr>
                <a:cxnSpLocks/>
              </p:cNvCxnSpPr>
              <p:nvPr/>
            </p:nvCxnSpPr>
            <p:spPr>
              <a:xfrm flipH="1">
                <a:off x="12290739" y="5502893"/>
                <a:ext cx="960124" cy="0"/>
              </a:xfrm>
              <a:prstGeom prst="line">
                <a:avLst/>
              </a:prstGeom>
              <a:ln w="31750">
                <a:solidFill>
                  <a:srgbClr val="6ECFCF"/>
                </a:solidFill>
                <a:headEnd type="non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E72DFAA2-1988-9FF0-E779-88F8D11D35BC}"/>
                </a:ext>
              </a:extLst>
            </p:cNvPr>
            <p:cNvGrpSpPr/>
            <p:nvPr/>
          </p:nvGrpSpPr>
          <p:grpSpPr>
            <a:xfrm>
              <a:off x="12108022" y="6589720"/>
              <a:ext cx="1495992" cy="622571"/>
              <a:chOff x="12108022" y="6589720"/>
              <a:chExt cx="1495992" cy="622571"/>
            </a:xfrm>
          </p:grpSpPr>
          <p:cxnSp>
            <p:nvCxnSpPr>
              <p:cNvPr id="24" name="Straight Connector 23">
                <a:extLst>
                  <a:ext uri="{FF2B5EF4-FFF2-40B4-BE49-F238E27FC236}">
                    <a16:creationId xmlns:a16="http://schemas.microsoft.com/office/drawing/2014/main" id="{86566536-7DEF-FF26-92D5-836E41C8C18E}"/>
                  </a:ext>
                </a:extLst>
              </p:cNvPr>
              <p:cNvCxnSpPr>
                <a:cxnSpLocks/>
              </p:cNvCxnSpPr>
              <p:nvPr/>
            </p:nvCxnSpPr>
            <p:spPr>
              <a:xfrm flipV="1">
                <a:off x="13206080" y="7000386"/>
                <a:ext cx="397934" cy="19521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sp>
            <p:nvSpPr>
              <p:cNvPr id="25" name="Title 1">
                <a:extLst>
                  <a:ext uri="{FF2B5EF4-FFF2-40B4-BE49-F238E27FC236}">
                    <a16:creationId xmlns:a16="http://schemas.microsoft.com/office/drawing/2014/main" id="{0FB1D760-AF30-C443-83B5-5204E73863D0}"/>
                  </a:ext>
                </a:extLst>
              </p:cNvPr>
              <p:cNvSpPr txBox="1">
                <a:spLocks/>
              </p:cNvSpPr>
              <p:nvPr/>
            </p:nvSpPr>
            <p:spPr>
              <a:xfrm>
                <a:off x="12108022" y="6589720"/>
                <a:ext cx="1098058" cy="622571"/>
              </a:xfrm>
              <a:prstGeom prst="rect">
                <a:avLst/>
              </a:prstGeom>
            </p:spPr>
            <p:txBody>
              <a:bodyPr/>
              <a:lstStyle>
                <a:lvl1pPr algn="ctr" defTabSz="914400" rtl="0" eaLnBrk="1" latinLnBrk="0" hangingPunct="1">
                  <a:spcBef>
                    <a:spcPct val="0"/>
                  </a:spcBef>
                  <a:buNone/>
                  <a:defRPr sz="4400" kern="1200">
                    <a:solidFill>
                      <a:srgbClr val="343434"/>
                    </a:solidFill>
                    <a:latin typeface="+mj-lt"/>
                    <a:ea typeface="+mj-ea"/>
                    <a:cs typeface="+mj-cs"/>
                  </a:defRPr>
                </a:lvl1pPr>
              </a:lstStyle>
              <a:p>
                <a:r>
                  <a:rPr lang="en-IN" sz="1600" b="1">
                    <a:latin typeface="Arial" panose="020B0604020202020204" pitchFamily="34" charset="0"/>
                    <a:ea typeface="Roboto Black" panose="02000000000000000000" pitchFamily="2" charset="0"/>
                    <a:cs typeface="Arial" panose="020B0604020202020204" pitchFamily="34" charset="0"/>
                  </a:rPr>
                  <a:t>Lancer </a:t>
                </a:r>
              </a:p>
              <a:p>
                <a:r>
                  <a:rPr lang="en-IN" sz="1600" b="1">
                    <a:latin typeface="Arial" panose="020B0604020202020204" pitchFamily="34" charset="0"/>
                    <a:ea typeface="Roboto Black" panose="02000000000000000000" pitchFamily="2" charset="0"/>
                    <a:cs typeface="Arial" panose="020B0604020202020204" pitchFamily="34" charset="0"/>
                  </a:rPr>
                  <a:t>Mexico</a:t>
                </a:r>
              </a:p>
            </p:txBody>
          </p:sp>
          <p:cxnSp>
            <p:nvCxnSpPr>
              <p:cNvPr id="29" name="Straight Connector 28">
                <a:extLst>
                  <a:ext uri="{FF2B5EF4-FFF2-40B4-BE49-F238E27FC236}">
                    <a16:creationId xmlns:a16="http://schemas.microsoft.com/office/drawing/2014/main" id="{D7B937EE-E2A9-A228-AA98-964DB81C4E28}"/>
                  </a:ext>
                </a:extLst>
              </p:cNvPr>
              <p:cNvCxnSpPr>
                <a:cxnSpLocks/>
              </p:cNvCxnSpPr>
              <p:nvPr/>
            </p:nvCxnSpPr>
            <p:spPr>
              <a:xfrm>
                <a:off x="12206880" y="7195596"/>
                <a:ext cx="1019265" cy="0"/>
              </a:xfrm>
              <a:prstGeom prst="line">
                <a:avLst/>
              </a:prstGeom>
              <a:ln w="31750">
                <a:solidFill>
                  <a:srgbClr val="343434"/>
                </a:solidFill>
                <a:headEnd type="non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18596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00D76874-3FED-AE9C-469E-2FD733331AE8}"/>
              </a:ext>
            </a:extLst>
          </p:cNvPr>
          <p:cNvSpPr>
            <a:spLocks noGrp="1"/>
          </p:cNvSpPr>
          <p:nvPr>
            <p:ph type="title"/>
          </p:nvPr>
        </p:nvSpPr>
        <p:spPr>
          <a:xfrm>
            <a:off x="854375" y="775526"/>
            <a:ext cx="16404925" cy="1143000"/>
          </a:xfrm>
        </p:spPr>
        <p:txBody>
          <a:bodyPr/>
          <a:lstStyle/>
          <a:p>
            <a:r>
              <a:rPr lang="en-US"/>
              <a:t>Leadership Team</a:t>
            </a:r>
          </a:p>
        </p:txBody>
      </p:sp>
      <p:pic>
        <p:nvPicPr>
          <p:cNvPr id="3" name="Picture 2">
            <a:extLst>
              <a:ext uri="{FF2B5EF4-FFF2-40B4-BE49-F238E27FC236}">
                <a16:creationId xmlns:a16="http://schemas.microsoft.com/office/drawing/2014/main" id="{8F33F528-0F2C-0D81-72CC-E46823CEA93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l="4672" t="25918" r="4579" b="13544"/>
          <a:stretch>
            <a:fillRect/>
          </a:stretch>
        </p:blipFill>
        <p:spPr>
          <a:xfrm>
            <a:off x="541421" y="2676537"/>
            <a:ext cx="17205158" cy="6456038"/>
          </a:xfrm>
          <a:prstGeom prst="rect">
            <a:avLst/>
          </a:prstGeom>
        </p:spPr>
      </p:pic>
    </p:spTree>
    <p:extLst>
      <p:ext uri="{BB962C8B-B14F-4D97-AF65-F5344CB8AC3E}">
        <p14:creationId xmlns:p14="http://schemas.microsoft.com/office/powerpoint/2010/main" val="2855646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BB0B-99F6-FE9F-27B9-07C2380F868C}"/>
              </a:ext>
            </a:extLst>
          </p:cNvPr>
          <p:cNvSpPr>
            <a:spLocks noGrp="1"/>
          </p:cNvSpPr>
          <p:nvPr>
            <p:ph type="title"/>
          </p:nvPr>
        </p:nvSpPr>
        <p:spPr/>
        <p:txBody>
          <a:bodyPr>
            <a:normAutofit/>
          </a:bodyPr>
          <a:lstStyle/>
          <a:p>
            <a:r>
              <a:rPr lang="en-US"/>
              <a:t>How we Work. How we Lead. How we Grow</a:t>
            </a:r>
          </a:p>
        </p:txBody>
      </p:sp>
      <p:pic>
        <p:nvPicPr>
          <p:cNvPr id="5" name="Content Placeholder 4">
            <a:extLst>
              <a:ext uri="{FF2B5EF4-FFF2-40B4-BE49-F238E27FC236}">
                <a16:creationId xmlns:a16="http://schemas.microsoft.com/office/drawing/2014/main" id="{914915F8-5344-70DB-6E3C-8309B2034551}"/>
              </a:ext>
            </a:extLst>
          </p:cNvPr>
          <p:cNvPicPr>
            <a:picLocks noGrp="1" noChangeAspect="1"/>
          </p:cNvPicPr>
          <p:nvPr>
            <p:ph sz="quarter" idx="10"/>
          </p:nvPr>
        </p:nvPicPr>
        <p:blipFill>
          <a:blip r:embed="rId3"/>
          <a:srcRect l="5083" t="20215" r="5119" b="20545"/>
          <a:stretch>
            <a:fillRect/>
          </a:stretch>
        </p:blipFill>
        <p:spPr>
          <a:xfrm>
            <a:off x="1524000" y="2705100"/>
            <a:ext cx="15735300" cy="5839123"/>
          </a:xfrm>
          <a:prstGeom prst="rect">
            <a:avLst/>
          </a:prstGeom>
        </p:spPr>
      </p:pic>
      <p:sp>
        <p:nvSpPr>
          <p:cNvPr id="3" name="Slide Number Placeholder 2">
            <a:extLst>
              <a:ext uri="{FF2B5EF4-FFF2-40B4-BE49-F238E27FC236}">
                <a16:creationId xmlns:a16="http://schemas.microsoft.com/office/drawing/2014/main" id="{F86063C2-64D0-A898-512F-D2BEF3E4268A}"/>
              </a:ext>
            </a:extLst>
          </p:cNvPr>
          <p:cNvSpPr>
            <a:spLocks noGrp="1"/>
          </p:cNvSpPr>
          <p:nvPr>
            <p:ph type="sldNum" sz="quarter" idx="13"/>
          </p:nvPr>
        </p:nvSpPr>
        <p:spPr/>
        <p:txBody>
          <a:bodyPr/>
          <a:lstStyle/>
          <a:p>
            <a:fld id="{B6F15528-21DE-4FAA-801E-634DDDAF4B2B}" type="slidenum">
              <a:rPr lang="en-US" smtClean="0"/>
              <a:pPr/>
              <a:t>8</a:t>
            </a:fld>
            <a:endParaRPr lang="en-US" sz="1600"/>
          </a:p>
        </p:txBody>
      </p:sp>
    </p:spTree>
    <p:extLst>
      <p:ext uri="{BB962C8B-B14F-4D97-AF65-F5344CB8AC3E}">
        <p14:creationId xmlns:p14="http://schemas.microsoft.com/office/powerpoint/2010/main" val="188002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DC2B-9C19-50AF-1E43-123B28003E8C}"/>
              </a:ext>
            </a:extLst>
          </p:cNvPr>
          <p:cNvSpPr>
            <a:spLocks noGrp="1"/>
          </p:cNvSpPr>
          <p:nvPr>
            <p:ph type="title"/>
          </p:nvPr>
        </p:nvSpPr>
        <p:spPr/>
        <p:txBody>
          <a:bodyPr/>
          <a:lstStyle/>
          <a:p>
            <a:r>
              <a:rPr lang="en-US"/>
              <a:t>Our Values</a:t>
            </a:r>
          </a:p>
        </p:txBody>
      </p:sp>
      <p:pic>
        <p:nvPicPr>
          <p:cNvPr id="5" name="Picture 4">
            <a:extLst>
              <a:ext uri="{FF2B5EF4-FFF2-40B4-BE49-F238E27FC236}">
                <a16:creationId xmlns:a16="http://schemas.microsoft.com/office/drawing/2014/main" id="{3CA5D6B1-DF0B-5967-B45A-C0F0AD97CCD0}"/>
              </a:ext>
            </a:extLst>
          </p:cNvPr>
          <p:cNvPicPr>
            <a:picLocks noChangeAspect="1"/>
          </p:cNvPicPr>
          <p:nvPr/>
        </p:nvPicPr>
        <p:blipFill>
          <a:blip r:embed="rId2"/>
          <a:srcRect l="4578" t="18144" r="4578" b="15181"/>
          <a:stretch>
            <a:fillRect/>
          </a:stretch>
        </p:blipFill>
        <p:spPr>
          <a:xfrm>
            <a:off x="1314450" y="2400300"/>
            <a:ext cx="15659100" cy="6464767"/>
          </a:xfrm>
          <a:prstGeom prst="rect">
            <a:avLst/>
          </a:prstGeom>
        </p:spPr>
      </p:pic>
      <p:sp>
        <p:nvSpPr>
          <p:cNvPr id="3" name="Slide Number Placeholder 2">
            <a:extLst>
              <a:ext uri="{FF2B5EF4-FFF2-40B4-BE49-F238E27FC236}">
                <a16:creationId xmlns:a16="http://schemas.microsoft.com/office/drawing/2014/main" id="{026A1BB0-458C-3B15-7C5B-936ED80DBCF6}"/>
              </a:ext>
            </a:extLst>
          </p:cNvPr>
          <p:cNvSpPr>
            <a:spLocks noGrp="1"/>
          </p:cNvSpPr>
          <p:nvPr>
            <p:ph type="sldNum" sz="quarter" idx="13"/>
          </p:nvPr>
        </p:nvSpPr>
        <p:spPr/>
        <p:txBody>
          <a:bodyPr/>
          <a:lstStyle/>
          <a:p>
            <a:fld id="{B6F15528-21DE-4FAA-801E-634DDDAF4B2B}" type="slidenum">
              <a:rPr lang="en-US" smtClean="0"/>
              <a:pPr/>
              <a:t>9</a:t>
            </a:fld>
            <a:endParaRPr lang="en-US" sz="1600"/>
          </a:p>
        </p:txBody>
      </p:sp>
    </p:spTree>
    <p:extLst>
      <p:ext uri="{BB962C8B-B14F-4D97-AF65-F5344CB8AC3E}">
        <p14:creationId xmlns:p14="http://schemas.microsoft.com/office/powerpoint/2010/main" val="4222404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2938E-350C-6BAB-3DAF-B16D6BE466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E4342A-900B-4546-AE99-49AE982B1A2E}"/>
              </a:ext>
            </a:extLst>
          </p:cNvPr>
          <p:cNvSpPr>
            <a:spLocks noGrp="1"/>
          </p:cNvSpPr>
          <p:nvPr>
            <p:ph type="title"/>
          </p:nvPr>
        </p:nvSpPr>
        <p:spPr/>
        <p:txBody>
          <a:bodyPr/>
          <a:lstStyle/>
          <a:p>
            <a:r>
              <a:rPr lang="en-US"/>
              <a:t>IBD Bold30i</a:t>
            </a:r>
          </a:p>
        </p:txBody>
      </p:sp>
      <p:sp>
        <p:nvSpPr>
          <p:cNvPr id="3" name="Freeform 9">
            <a:extLst>
              <a:ext uri="{FF2B5EF4-FFF2-40B4-BE49-F238E27FC236}">
                <a16:creationId xmlns:a16="http://schemas.microsoft.com/office/drawing/2014/main" id="{47B5931F-4072-2021-DECD-9E043D4CF44A}"/>
              </a:ext>
            </a:extLst>
          </p:cNvPr>
          <p:cNvSpPr/>
          <p:nvPr/>
        </p:nvSpPr>
        <p:spPr>
          <a:xfrm>
            <a:off x="11785277" y="2247900"/>
            <a:ext cx="6690982" cy="8114474"/>
          </a:xfrm>
          <a:custGeom>
            <a:avLst/>
            <a:gdLst/>
            <a:ahLst/>
            <a:cxnLst/>
            <a:rect l="l" t="t" r="r" b="b"/>
            <a:pathLst>
              <a:path w="6251154" h="7581074">
                <a:moveTo>
                  <a:pt x="0" y="0"/>
                </a:moveTo>
                <a:lnTo>
                  <a:pt x="6251155" y="0"/>
                </a:lnTo>
                <a:lnTo>
                  <a:pt x="6251155" y="7581074"/>
                </a:lnTo>
                <a:lnTo>
                  <a:pt x="0" y="7581074"/>
                </a:lnTo>
                <a:lnTo>
                  <a:pt x="0" y="0"/>
                </a:lnTo>
                <a:close/>
              </a:path>
            </a:pathLst>
          </a:custGeom>
          <a:blipFill>
            <a:blip r:embed="rId3" cstate="email">
              <a:extLst>
                <a:ext uri="{28A0092B-C50C-407E-A947-70E740481C1C}">
                  <a14:useLocalDpi xmlns:a14="http://schemas.microsoft.com/office/drawing/2010/main"/>
                </a:ext>
              </a:extLst>
            </a:blip>
            <a:stretch>
              <a:fillRect l="-30634" t="-28491" r="-34790" b="-42015"/>
            </a:stretch>
          </a:blipFill>
        </p:spPr>
        <p:txBody>
          <a:bodyPr/>
          <a:lstStyle/>
          <a:p>
            <a:endParaRPr lang="en-US"/>
          </a:p>
        </p:txBody>
      </p:sp>
      <p:sp>
        <p:nvSpPr>
          <p:cNvPr id="4" name="AutoShape 10">
            <a:extLst>
              <a:ext uri="{FF2B5EF4-FFF2-40B4-BE49-F238E27FC236}">
                <a16:creationId xmlns:a16="http://schemas.microsoft.com/office/drawing/2014/main" id="{24FF2F73-95A3-DFD1-264D-F0CAC014D917}"/>
              </a:ext>
            </a:extLst>
          </p:cNvPr>
          <p:cNvSpPr/>
          <p:nvPr/>
        </p:nvSpPr>
        <p:spPr>
          <a:xfrm>
            <a:off x="1316278" y="4846231"/>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6" name="AutoShape 11">
            <a:extLst>
              <a:ext uri="{FF2B5EF4-FFF2-40B4-BE49-F238E27FC236}">
                <a16:creationId xmlns:a16="http://schemas.microsoft.com/office/drawing/2014/main" id="{4A2C1E87-73C4-A1F2-C88E-8F3C2FD8D796}"/>
              </a:ext>
            </a:extLst>
          </p:cNvPr>
          <p:cNvSpPr/>
          <p:nvPr/>
        </p:nvSpPr>
        <p:spPr>
          <a:xfrm>
            <a:off x="1317361" y="75942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7" name="AutoShape 12">
            <a:extLst>
              <a:ext uri="{FF2B5EF4-FFF2-40B4-BE49-F238E27FC236}">
                <a16:creationId xmlns:a16="http://schemas.microsoft.com/office/drawing/2014/main" id="{61C25E9F-2C02-05BD-9E5A-5D448DF02671}"/>
              </a:ext>
            </a:extLst>
          </p:cNvPr>
          <p:cNvSpPr/>
          <p:nvPr/>
        </p:nvSpPr>
        <p:spPr>
          <a:xfrm>
            <a:off x="6608858" y="75942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8" name="AutoShape 13">
            <a:extLst>
              <a:ext uri="{FF2B5EF4-FFF2-40B4-BE49-F238E27FC236}">
                <a16:creationId xmlns:a16="http://schemas.microsoft.com/office/drawing/2014/main" id="{633FA7BE-492A-E2D3-79C0-E818CC895376}"/>
              </a:ext>
            </a:extLst>
          </p:cNvPr>
          <p:cNvSpPr/>
          <p:nvPr/>
        </p:nvSpPr>
        <p:spPr>
          <a:xfrm>
            <a:off x="6595450" y="4846231"/>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9" name="Group 14">
            <a:extLst>
              <a:ext uri="{FF2B5EF4-FFF2-40B4-BE49-F238E27FC236}">
                <a16:creationId xmlns:a16="http://schemas.microsoft.com/office/drawing/2014/main" id="{5F487D9F-B4FB-C7BC-224C-94C4522E2FAD}"/>
              </a:ext>
            </a:extLst>
          </p:cNvPr>
          <p:cNvGrpSpPr/>
          <p:nvPr/>
        </p:nvGrpSpPr>
        <p:grpSpPr>
          <a:xfrm>
            <a:off x="1028700" y="3948930"/>
            <a:ext cx="5034197" cy="2153725"/>
            <a:chOff x="0" y="-38100"/>
            <a:chExt cx="1325879" cy="723714"/>
          </a:xfrm>
        </p:grpSpPr>
        <p:sp>
          <p:nvSpPr>
            <p:cNvPr id="10" name="Freeform 15">
              <a:extLst>
                <a:ext uri="{FF2B5EF4-FFF2-40B4-BE49-F238E27FC236}">
                  <a16:creationId xmlns:a16="http://schemas.microsoft.com/office/drawing/2014/main" id="{D937EC65-A3EB-842B-C08A-826585B8CA9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1" name="TextBox 16">
              <a:extLst>
                <a:ext uri="{FF2B5EF4-FFF2-40B4-BE49-F238E27FC236}">
                  <a16:creationId xmlns:a16="http://schemas.microsoft.com/office/drawing/2014/main" id="{4336529D-94C2-7A31-10A4-E97DF949263A}"/>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12" name="Group 17">
            <a:extLst>
              <a:ext uri="{FF2B5EF4-FFF2-40B4-BE49-F238E27FC236}">
                <a16:creationId xmlns:a16="http://schemas.microsoft.com/office/drawing/2014/main" id="{7F32C03F-2A4D-FC36-7D30-D8F2C99DB40F}"/>
              </a:ext>
            </a:extLst>
          </p:cNvPr>
          <p:cNvGrpSpPr/>
          <p:nvPr/>
        </p:nvGrpSpPr>
        <p:grpSpPr>
          <a:xfrm>
            <a:off x="14382592" y="920776"/>
            <a:ext cx="2402055" cy="707839"/>
            <a:chOff x="0" y="-192881"/>
            <a:chExt cx="3202740" cy="943785"/>
          </a:xfrm>
        </p:grpSpPr>
        <p:grpSp>
          <p:nvGrpSpPr>
            <p:cNvPr id="13" name="Group 18">
              <a:extLst>
                <a:ext uri="{FF2B5EF4-FFF2-40B4-BE49-F238E27FC236}">
                  <a16:creationId xmlns:a16="http://schemas.microsoft.com/office/drawing/2014/main" id="{392E4656-B5DA-1959-5C36-749C9569D715}"/>
                </a:ext>
              </a:extLst>
            </p:cNvPr>
            <p:cNvGrpSpPr/>
            <p:nvPr/>
          </p:nvGrpSpPr>
          <p:grpSpPr>
            <a:xfrm>
              <a:off x="0" y="-192881"/>
              <a:ext cx="3202740" cy="943785"/>
              <a:chOff x="0" y="-38100"/>
              <a:chExt cx="632640" cy="186427"/>
            </a:xfrm>
          </p:grpSpPr>
          <p:sp>
            <p:nvSpPr>
              <p:cNvPr id="15" name="Freeform 19">
                <a:extLst>
                  <a:ext uri="{FF2B5EF4-FFF2-40B4-BE49-F238E27FC236}">
                    <a16:creationId xmlns:a16="http://schemas.microsoft.com/office/drawing/2014/main" id="{FA2C3233-3D75-1A1A-6541-56BC1AC5B10D}"/>
                  </a:ext>
                </a:extLst>
              </p:cNvPr>
              <p:cNvSpPr/>
              <p:nvPr/>
            </p:nvSpPr>
            <p:spPr>
              <a:xfrm>
                <a:off x="0" y="0"/>
                <a:ext cx="632640" cy="148327"/>
              </a:xfrm>
              <a:custGeom>
                <a:avLst/>
                <a:gdLst/>
                <a:ahLst/>
                <a:cxnLst/>
                <a:rect l="l" t="t" r="r" b="b"/>
                <a:pathLst>
                  <a:path w="632640" h="148327">
                    <a:moveTo>
                      <a:pt x="74163" y="0"/>
                    </a:moveTo>
                    <a:lnTo>
                      <a:pt x="558477" y="0"/>
                    </a:lnTo>
                    <a:cubicBezTo>
                      <a:pt x="599436" y="0"/>
                      <a:pt x="632640" y="33204"/>
                      <a:pt x="632640" y="74163"/>
                    </a:cubicBezTo>
                    <a:lnTo>
                      <a:pt x="632640" y="74163"/>
                    </a:lnTo>
                    <a:cubicBezTo>
                      <a:pt x="632640" y="115123"/>
                      <a:pt x="599436" y="148327"/>
                      <a:pt x="558477" y="148327"/>
                    </a:cubicBezTo>
                    <a:lnTo>
                      <a:pt x="74163" y="148327"/>
                    </a:lnTo>
                    <a:cubicBezTo>
                      <a:pt x="33204" y="148327"/>
                      <a:pt x="0" y="115123"/>
                      <a:pt x="0" y="74163"/>
                    </a:cubicBezTo>
                    <a:lnTo>
                      <a:pt x="0" y="74163"/>
                    </a:lnTo>
                    <a:cubicBezTo>
                      <a:pt x="0" y="33204"/>
                      <a:pt x="33204" y="0"/>
                      <a:pt x="74163" y="0"/>
                    </a:cubicBezTo>
                    <a:close/>
                  </a:path>
                </a:pathLst>
              </a:custGeom>
              <a:ln w="19050" cap="rnd">
                <a:solidFill>
                  <a:srgbClr val="000000"/>
                </a:solidFill>
                <a:prstDash val="solid"/>
                <a:round/>
              </a:ln>
            </p:spPr>
            <p:txBody>
              <a:bodyPr/>
              <a:lstStyle/>
              <a:p>
                <a:endParaRPr lang="en-US"/>
              </a:p>
            </p:txBody>
          </p:sp>
          <p:sp>
            <p:nvSpPr>
              <p:cNvPr id="16" name="TextBox 15">
                <a:extLst>
                  <a:ext uri="{FF2B5EF4-FFF2-40B4-BE49-F238E27FC236}">
                    <a16:creationId xmlns:a16="http://schemas.microsoft.com/office/drawing/2014/main" id="{8F47BC29-674B-E818-9357-0E48DA2A3AF2}"/>
                  </a:ext>
                </a:extLst>
              </p:cNvPr>
              <p:cNvSpPr txBox="1"/>
              <p:nvPr/>
            </p:nvSpPr>
            <p:spPr>
              <a:xfrm>
                <a:off x="0" y="-38100"/>
                <a:ext cx="632640" cy="186427"/>
              </a:xfrm>
              <a:prstGeom prst="rect">
                <a:avLst/>
              </a:prstGeom>
            </p:spPr>
            <p:txBody>
              <a:bodyPr lIns="50800" tIns="50800" rIns="50800" bIns="50800" rtlCol="0" anchor="ctr"/>
              <a:lstStyle/>
              <a:p>
                <a:pPr algn="ctr">
                  <a:lnSpc>
                    <a:spcPts val="1884"/>
                  </a:lnSpc>
                </a:pPr>
                <a:endParaRPr/>
              </a:p>
            </p:txBody>
          </p:sp>
        </p:grpSp>
        <p:sp>
          <p:nvSpPr>
            <p:cNvPr id="14" name="TextBox 13">
              <a:extLst>
                <a:ext uri="{FF2B5EF4-FFF2-40B4-BE49-F238E27FC236}">
                  <a16:creationId xmlns:a16="http://schemas.microsoft.com/office/drawing/2014/main" id="{9C8C48A0-1E45-048C-8CA3-6C09D4F8B145}"/>
                </a:ext>
              </a:extLst>
            </p:cNvPr>
            <p:cNvSpPr txBox="1"/>
            <p:nvPr/>
          </p:nvSpPr>
          <p:spPr>
            <a:xfrm>
              <a:off x="203087" y="196331"/>
              <a:ext cx="2810599" cy="297945"/>
            </a:xfrm>
            <a:prstGeom prst="rect">
              <a:avLst/>
            </a:prstGeom>
          </p:spPr>
          <p:txBody>
            <a:bodyPr lIns="0" tIns="0" rIns="0" bIns="0" rtlCol="0" anchor="t">
              <a:spAutoFit/>
            </a:bodyPr>
            <a:lstStyle/>
            <a:p>
              <a:pPr marL="0" lvl="0" indent="0" algn="ctr">
                <a:lnSpc>
                  <a:spcPts val="1884"/>
                </a:lnSpc>
                <a:spcBef>
                  <a:spcPct val="0"/>
                </a:spcBef>
              </a:pPr>
              <a:r>
                <a:rPr lang="en-US" sz="1395" b="1" u="none" spc="22">
                  <a:solidFill>
                    <a:schemeClr val="tx1"/>
                  </a:solidFill>
                  <a:latin typeface="Arial Bold"/>
                  <a:ea typeface="Arial Bold"/>
                  <a:cs typeface="Arial Bold"/>
                  <a:sym typeface="Arial Bold"/>
                  <a:hlinkClick r:id="rId4">
                    <a:extLst>
                      <a:ext uri="{A12FA001-AC4F-418D-AE19-62706E023703}">
                        <ahyp:hlinkClr xmlns:ahyp="http://schemas.microsoft.com/office/drawing/2018/hyperlinkcolor" val="tx"/>
                      </a:ext>
                    </a:extLst>
                  </a:hlinkClick>
                </a:rPr>
                <a:t>HIGHLIGHT VIDEO</a:t>
              </a:r>
              <a:endParaRPr lang="en-US" sz="1395" b="1" u="none" spc="22">
                <a:solidFill>
                  <a:schemeClr val="tx1"/>
                </a:solidFill>
                <a:latin typeface="Arial Bold"/>
                <a:ea typeface="Arial Bold"/>
                <a:cs typeface="Arial Bold"/>
                <a:sym typeface="Arial Bold"/>
              </a:endParaRPr>
            </a:p>
          </p:txBody>
        </p:sp>
      </p:grpSp>
      <p:sp>
        <p:nvSpPr>
          <p:cNvPr id="17" name="TextBox 23">
            <a:extLst>
              <a:ext uri="{FF2B5EF4-FFF2-40B4-BE49-F238E27FC236}">
                <a16:creationId xmlns:a16="http://schemas.microsoft.com/office/drawing/2014/main" id="{6DFFE153-845E-FF7F-AE42-C87443584EDA}"/>
              </a:ext>
            </a:extLst>
          </p:cNvPr>
          <p:cNvSpPr txBox="1"/>
          <p:nvPr/>
        </p:nvSpPr>
        <p:spPr>
          <a:xfrm>
            <a:off x="987565" y="2360755"/>
            <a:ext cx="10617708" cy="974725"/>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sp>
        <p:nvSpPr>
          <p:cNvPr id="18" name="TextBox 24">
            <a:extLst>
              <a:ext uri="{FF2B5EF4-FFF2-40B4-BE49-F238E27FC236}">
                <a16:creationId xmlns:a16="http://schemas.microsoft.com/office/drawing/2014/main" id="{64931875-C414-3928-7F18-EB95A32B90EC}"/>
              </a:ext>
            </a:extLst>
          </p:cNvPr>
          <p:cNvSpPr txBox="1"/>
          <p:nvPr/>
        </p:nvSpPr>
        <p:spPr>
          <a:xfrm>
            <a:off x="1317361" y="44242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LancerLink™ Enabled</a:t>
            </a:r>
          </a:p>
        </p:txBody>
      </p:sp>
      <p:sp>
        <p:nvSpPr>
          <p:cNvPr id="19" name="TextBox 25">
            <a:extLst>
              <a:ext uri="{FF2B5EF4-FFF2-40B4-BE49-F238E27FC236}">
                <a16:creationId xmlns:a16="http://schemas.microsoft.com/office/drawing/2014/main" id="{44C9646D-AFBD-06FC-2EE8-07F5EDC0B09B}"/>
              </a:ext>
            </a:extLst>
          </p:cNvPr>
          <p:cNvSpPr txBox="1"/>
          <p:nvPr/>
        </p:nvSpPr>
        <p:spPr>
          <a:xfrm>
            <a:off x="6595450" y="7179011"/>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Convenient Maintenance</a:t>
            </a:r>
          </a:p>
        </p:txBody>
      </p:sp>
      <p:sp>
        <p:nvSpPr>
          <p:cNvPr id="20" name="TextBox 26">
            <a:extLst>
              <a:ext uri="{FF2B5EF4-FFF2-40B4-BE49-F238E27FC236}">
                <a16:creationId xmlns:a16="http://schemas.microsoft.com/office/drawing/2014/main" id="{08ED110C-51EA-22DD-8B7D-E4779C9C75AD}"/>
              </a:ext>
            </a:extLst>
          </p:cNvPr>
          <p:cNvSpPr txBox="1"/>
          <p:nvPr/>
        </p:nvSpPr>
        <p:spPr>
          <a:xfrm>
            <a:off x="1318443" y="7179011"/>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21" name="TextBox 27">
            <a:extLst>
              <a:ext uri="{FF2B5EF4-FFF2-40B4-BE49-F238E27FC236}">
                <a16:creationId xmlns:a16="http://schemas.microsoft.com/office/drawing/2014/main" id="{F3AB3434-173E-2EEC-F727-703B765CD806}"/>
              </a:ext>
            </a:extLst>
          </p:cNvPr>
          <p:cNvSpPr txBox="1"/>
          <p:nvPr/>
        </p:nvSpPr>
        <p:spPr>
          <a:xfrm>
            <a:off x="6595450" y="44242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Multiple Offerings</a:t>
            </a:r>
          </a:p>
        </p:txBody>
      </p:sp>
      <p:sp>
        <p:nvSpPr>
          <p:cNvPr id="22" name="TextBox 28">
            <a:extLst>
              <a:ext uri="{FF2B5EF4-FFF2-40B4-BE49-F238E27FC236}">
                <a16:creationId xmlns:a16="http://schemas.microsoft.com/office/drawing/2014/main" id="{3D0800D8-4AC2-1B54-99B0-F1F68B1E7D02}"/>
              </a:ext>
            </a:extLst>
          </p:cNvPr>
          <p:cNvSpPr txBox="1"/>
          <p:nvPr/>
        </p:nvSpPr>
        <p:spPr>
          <a:xfrm>
            <a:off x="1317361" y="4927194"/>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Monitor every unit remotely by tracking performance, inventory &amp; equipment health from anywhere.</a:t>
            </a:r>
          </a:p>
        </p:txBody>
      </p:sp>
      <p:sp>
        <p:nvSpPr>
          <p:cNvPr id="23" name="TextBox 29">
            <a:extLst>
              <a:ext uri="{FF2B5EF4-FFF2-40B4-BE49-F238E27FC236}">
                <a16:creationId xmlns:a16="http://schemas.microsoft.com/office/drawing/2014/main" id="{6779AD62-2C11-427D-D2C4-53839CCCA4B4}"/>
              </a:ext>
            </a:extLst>
          </p:cNvPr>
          <p:cNvSpPr txBox="1"/>
          <p:nvPr/>
        </p:nvSpPr>
        <p:spPr>
          <a:xfrm>
            <a:off x="6595450" y="7681931"/>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Lift up touchscreen mounted on dual gas struts, giving you effortless access to the valves. </a:t>
            </a:r>
          </a:p>
        </p:txBody>
      </p:sp>
      <p:sp>
        <p:nvSpPr>
          <p:cNvPr id="24" name="TextBox 30">
            <a:extLst>
              <a:ext uri="{FF2B5EF4-FFF2-40B4-BE49-F238E27FC236}">
                <a16:creationId xmlns:a16="http://schemas.microsoft.com/office/drawing/2014/main" id="{7484FD20-DF44-9B58-0E3B-1D93343E6B13}"/>
              </a:ext>
            </a:extLst>
          </p:cNvPr>
          <p:cNvSpPr txBox="1"/>
          <p:nvPr/>
        </p:nvSpPr>
        <p:spPr>
          <a:xfrm>
            <a:off x="1325147" y="7681931"/>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25" name="TextBox 31">
            <a:extLst>
              <a:ext uri="{FF2B5EF4-FFF2-40B4-BE49-F238E27FC236}">
                <a16:creationId xmlns:a16="http://schemas.microsoft.com/office/drawing/2014/main" id="{D176DA69-2E10-2D99-6307-491EB77430F9}"/>
              </a:ext>
            </a:extLst>
          </p:cNvPr>
          <p:cNvSpPr txBox="1"/>
          <p:nvPr/>
        </p:nvSpPr>
        <p:spPr>
          <a:xfrm>
            <a:off x="6595450" y="4927194"/>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a:t>
            </a:r>
          </a:p>
        </p:txBody>
      </p:sp>
      <p:grpSp>
        <p:nvGrpSpPr>
          <p:cNvPr id="26" name="Group 32">
            <a:extLst>
              <a:ext uri="{FF2B5EF4-FFF2-40B4-BE49-F238E27FC236}">
                <a16:creationId xmlns:a16="http://schemas.microsoft.com/office/drawing/2014/main" id="{01FD25F7-312E-3920-5DC6-3B5D782CEB74}"/>
              </a:ext>
            </a:extLst>
          </p:cNvPr>
          <p:cNvGrpSpPr/>
          <p:nvPr/>
        </p:nvGrpSpPr>
        <p:grpSpPr>
          <a:xfrm>
            <a:off x="6296419" y="3948930"/>
            <a:ext cx="5034197" cy="2153725"/>
            <a:chOff x="0" y="-38100"/>
            <a:chExt cx="1325879" cy="723714"/>
          </a:xfrm>
        </p:grpSpPr>
        <p:sp>
          <p:nvSpPr>
            <p:cNvPr id="27" name="Freeform 33">
              <a:extLst>
                <a:ext uri="{FF2B5EF4-FFF2-40B4-BE49-F238E27FC236}">
                  <a16:creationId xmlns:a16="http://schemas.microsoft.com/office/drawing/2014/main" id="{EC1C2142-9EFB-E663-8E3F-DFCD04A1BA6D}"/>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8" name="TextBox 34">
              <a:extLst>
                <a:ext uri="{FF2B5EF4-FFF2-40B4-BE49-F238E27FC236}">
                  <a16:creationId xmlns:a16="http://schemas.microsoft.com/office/drawing/2014/main" id="{0CC6F967-C13A-5401-5B6F-9D6D71C44D5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29" name="Group 35">
            <a:extLst>
              <a:ext uri="{FF2B5EF4-FFF2-40B4-BE49-F238E27FC236}">
                <a16:creationId xmlns:a16="http://schemas.microsoft.com/office/drawing/2014/main" id="{B7C35966-6B8E-31B0-5E3D-79649AA05461}"/>
              </a:ext>
            </a:extLst>
          </p:cNvPr>
          <p:cNvGrpSpPr/>
          <p:nvPr/>
        </p:nvGrpSpPr>
        <p:grpSpPr>
          <a:xfrm>
            <a:off x="1028700" y="6716105"/>
            <a:ext cx="5034197" cy="2151932"/>
            <a:chOff x="0" y="-38100"/>
            <a:chExt cx="1325879" cy="723714"/>
          </a:xfrm>
        </p:grpSpPr>
        <p:sp>
          <p:nvSpPr>
            <p:cNvPr id="30" name="Freeform 36">
              <a:extLst>
                <a:ext uri="{FF2B5EF4-FFF2-40B4-BE49-F238E27FC236}">
                  <a16:creationId xmlns:a16="http://schemas.microsoft.com/office/drawing/2014/main" id="{DD35FE47-BFBE-FD80-7077-CF2E994C557E}"/>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1" name="TextBox 37">
              <a:extLst>
                <a:ext uri="{FF2B5EF4-FFF2-40B4-BE49-F238E27FC236}">
                  <a16:creationId xmlns:a16="http://schemas.microsoft.com/office/drawing/2014/main" id="{7E8ED530-4923-1660-EAC5-0D9951CC4F7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2" name="Group 38">
            <a:extLst>
              <a:ext uri="{FF2B5EF4-FFF2-40B4-BE49-F238E27FC236}">
                <a16:creationId xmlns:a16="http://schemas.microsoft.com/office/drawing/2014/main" id="{CE099D7D-EFF0-E44C-EC95-71B3D5183391}"/>
              </a:ext>
            </a:extLst>
          </p:cNvPr>
          <p:cNvGrpSpPr/>
          <p:nvPr/>
        </p:nvGrpSpPr>
        <p:grpSpPr>
          <a:xfrm>
            <a:off x="6296419" y="6716105"/>
            <a:ext cx="5034197" cy="2151932"/>
            <a:chOff x="0" y="-38100"/>
            <a:chExt cx="1325879" cy="723714"/>
          </a:xfrm>
        </p:grpSpPr>
        <p:sp>
          <p:nvSpPr>
            <p:cNvPr id="33" name="Freeform 39">
              <a:extLst>
                <a:ext uri="{FF2B5EF4-FFF2-40B4-BE49-F238E27FC236}">
                  <a16:creationId xmlns:a16="http://schemas.microsoft.com/office/drawing/2014/main" id="{C5D4C1A0-53A1-C8F0-847A-503DCB7D1D3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4" name="TextBox 40">
              <a:extLst>
                <a:ext uri="{FF2B5EF4-FFF2-40B4-BE49-F238E27FC236}">
                  <a16:creationId xmlns:a16="http://schemas.microsoft.com/office/drawing/2014/main" id="{E547DDDE-257C-D5A2-8C27-40D7ACC65065}"/>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Tree>
    <p:extLst>
      <p:ext uri="{BB962C8B-B14F-4D97-AF65-F5344CB8AC3E}">
        <p14:creationId xmlns:p14="http://schemas.microsoft.com/office/powerpoint/2010/main" val="3305504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E0E95-2C25-B4D0-4075-A216A7307B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496E66-0CB4-95CA-1BBF-8C569EBE0958}"/>
              </a:ext>
            </a:extLst>
          </p:cNvPr>
          <p:cNvSpPr>
            <a:spLocks noGrp="1"/>
          </p:cNvSpPr>
          <p:nvPr>
            <p:ph type="title"/>
          </p:nvPr>
        </p:nvSpPr>
        <p:spPr/>
        <p:txBody>
          <a:bodyPr/>
          <a:lstStyle/>
          <a:p>
            <a:r>
              <a:rPr lang="en-US"/>
              <a:t>Sensation</a:t>
            </a:r>
          </a:p>
        </p:txBody>
      </p:sp>
      <p:sp>
        <p:nvSpPr>
          <p:cNvPr id="17" name="TextBox 23">
            <a:extLst>
              <a:ext uri="{FF2B5EF4-FFF2-40B4-BE49-F238E27FC236}">
                <a16:creationId xmlns:a16="http://schemas.microsoft.com/office/drawing/2014/main" id="{13E7F4CA-7073-C743-E0F3-D7E0A8CC59E1}"/>
              </a:ext>
            </a:extLst>
          </p:cNvPr>
          <p:cNvSpPr txBox="1"/>
          <p:nvPr/>
        </p:nvSpPr>
        <p:spPr>
          <a:xfrm>
            <a:off x="1088598" y="2375083"/>
            <a:ext cx="10617708" cy="974725"/>
          </a:xfrm>
          <a:prstGeom prst="rect">
            <a:avLst/>
          </a:prstGeom>
        </p:spPr>
        <p:txBody>
          <a:bodyPr lIns="0" tIns="0" rIns="0" bIns="0" rtlCol="0" anchor="t">
            <a:spAutoFit/>
          </a:bodyPr>
          <a:lstStyle/>
          <a:p>
            <a:pPr>
              <a:lnSpc>
                <a:spcPts val="2600"/>
              </a:lnSpc>
            </a:pPr>
            <a:r>
              <a:rPr lang="en-US" sz="2000"/>
              <a:t>Now you can deliver the chewable ice that your customers crave with the Lancer™ Sensation chewable ice beverage dispenser. Designed to dispense chewable ice reliably and hassle-free, every time. For your customers that desire chewable ice, this is the solution.</a:t>
            </a:r>
            <a:endParaRPr lang="en-US" sz="2000">
              <a:solidFill>
                <a:srgbClr val="000000"/>
              </a:solidFill>
              <a:ea typeface="Arial"/>
              <a:cs typeface="Arial"/>
              <a:sym typeface="Arial"/>
            </a:endParaRPr>
          </a:p>
        </p:txBody>
      </p:sp>
      <p:grpSp>
        <p:nvGrpSpPr>
          <p:cNvPr id="3" name="Group 2">
            <a:extLst>
              <a:ext uri="{FF2B5EF4-FFF2-40B4-BE49-F238E27FC236}">
                <a16:creationId xmlns:a16="http://schemas.microsoft.com/office/drawing/2014/main" id="{2864EC4C-E9DD-4FA3-517E-35A62D40A9FC}"/>
              </a:ext>
            </a:extLst>
          </p:cNvPr>
          <p:cNvGrpSpPr/>
          <p:nvPr/>
        </p:nvGrpSpPr>
        <p:grpSpPr>
          <a:xfrm>
            <a:off x="1028700" y="3919748"/>
            <a:ext cx="5034197" cy="2040342"/>
            <a:chOff x="1028700" y="3592977"/>
            <a:chExt cx="5034197" cy="2040342"/>
          </a:xfrm>
        </p:grpSpPr>
        <p:grpSp>
          <p:nvGrpSpPr>
            <p:cNvPr id="5" name="Group 14">
              <a:extLst>
                <a:ext uri="{FF2B5EF4-FFF2-40B4-BE49-F238E27FC236}">
                  <a16:creationId xmlns:a16="http://schemas.microsoft.com/office/drawing/2014/main" id="{543A8D20-1D10-0719-5A71-3B3623B84260}"/>
                </a:ext>
              </a:extLst>
            </p:cNvPr>
            <p:cNvGrpSpPr/>
            <p:nvPr/>
          </p:nvGrpSpPr>
          <p:grpSpPr>
            <a:xfrm>
              <a:off x="1028700" y="3592977"/>
              <a:ext cx="5034197" cy="2040342"/>
              <a:chOff x="0" y="0"/>
              <a:chExt cx="1325879" cy="685614"/>
            </a:xfrm>
          </p:grpSpPr>
          <p:sp>
            <p:nvSpPr>
              <p:cNvPr id="35" name="Freeform 15">
                <a:extLst>
                  <a:ext uri="{FF2B5EF4-FFF2-40B4-BE49-F238E27FC236}">
                    <a16:creationId xmlns:a16="http://schemas.microsoft.com/office/drawing/2014/main" id="{21BCEA6C-8293-0CC6-9D25-0F1340108A33}"/>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6" name="TextBox 16">
                <a:extLst>
                  <a:ext uri="{FF2B5EF4-FFF2-40B4-BE49-F238E27FC236}">
                    <a16:creationId xmlns:a16="http://schemas.microsoft.com/office/drawing/2014/main" id="{ABCE8395-03FE-018A-6850-EABC0D0C421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7" name="TextBox 24">
              <a:extLst>
                <a:ext uri="{FF2B5EF4-FFF2-40B4-BE49-F238E27FC236}">
                  <a16:creationId xmlns:a16="http://schemas.microsoft.com/office/drawing/2014/main" id="{548335E7-3C22-D052-EADB-6CA9AEC3D167}"/>
                </a:ext>
              </a:extLst>
            </p:cNvPr>
            <p:cNvSpPr txBox="1"/>
            <p:nvPr/>
          </p:nvSpPr>
          <p:spPr>
            <a:xfrm>
              <a:off x="1317361" y="3954938"/>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Efficient Ice Delivery</a:t>
              </a:r>
              <a:endParaRPr lang="en-US" sz="1800" b="1">
                <a:solidFill>
                  <a:srgbClr val="C8102E"/>
                </a:solidFill>
                <a:latin typeface="Arial Bold"/>
                <a:ea typeface="Arial Bold"/>
                <a:cs typeface="Arial Bold"/>
                <a:sym typeface="Arial Bold"/>
              </a:endParaRPr>
            </a:p>
          </p:txBody>
        </p:sp>
        <p:sp>
          <p:nvSpPr>
            <p:cNvPr id="41" name="TextBox 28">
              <a:extLst>
                <a:ext uri="{FF2B5EF4-FFF2-40B4-BE49-F238E27FC236}">
                  <a16:creationId xmlns:a16="http://schemas.microsoft.com/office/drawing/2014/main" id="{EF2B1190-4509-5F22-E5A6-6ACAB335E240}"/>
                </a:ext>
              </a:extLst>
            </p:cNvPr>
            <p:cNvSpPr txBox="1"/>
            <p:nvPr/>
          </p:nvSpPr>
          <p:spPr>
            <a:xfrm>
              <a:off x="1317362" y="4457858"/>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Built to dispense Cubelet and Chewable ice consistently, without requiring any equipment changes.</a:t>
              </a:r>
            </a:p>
          </p:txBody>
        </p:sp>
        <p:sp>
          <p:nvSpPr>
            <p:cNvPr id="52" name="AutoShape 10">
              <a:extLst>
                <a:ext uri="{FF2B5EF4-FFF2-40B4-BE49-F238E27FC236}">
                  <a16:creationId xmlns:a16="http://schemas.microsoft.com/office/drawing/2014/main" id="{CD4F933B-CA82-BDA2-F751-F1CDED15AB50}"/>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7" name="Group 6">
            <a:extLst>
              <a:ext uri="{FF2B5EF4-FFF2-40B4-BE49-F238E27FC236}">
                <a16:creationId xmlns:a16="http://schemas.microsoft.com/office/drawing/2014/main" id="{B6B2B23E-B0CB-0043-268A-312E6ADD2D60}"/>
              </a:ext>
            </a:extLst>
          </p:cNvPr>
          <p:cNvGrpSpPr/>
          <p:nvPr/>
        </p:nvGrpSpPr>
        <p:grpSpPr>
          <a:xfrm>
            <a:off x="6296419" y="6686829"/>
            <a:ext cx="5034197" cy="2038643"/>
            <a:chOff x="6296419" y="6360058"/>
            <a:chExt cx="5034197" cy="2038643"/>
          </a:xfrm>
        </p:grpSpPr>
        <p:sp>
          <p:nvSpPr>
            <p:cNvPr id="38" name="TextBox 25">
              <a:extLst>
                <a:ext uri="{FF2B5EF4-FFF2-40B4-BE49-F238E27FC236}">
                  <a16:creationId xmlns:a16="http://schemas.microsoft.com/office/drawing/2014/main" id="{3BCF2011-A566-4A5C-A87B-4B1E5A4BF2E7}"/>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a:solidFill>
                    <a:srgbClr val="C8102E"/>
                  </a:solidFill>
                  <a:latin typeface="Arial Bold"/>
                  <a:ea typeface="Arial Bold"/>
                  <a:cs typeface="Arial Bold"/>
                  <a:sym typeface="Arial Bold"/>
                </a:rPr>
                <a:t>Energy-Efficient LED Lighting</a:t>
              </a:r>
            </a:p>
          </p:txBody>
        </p:sp>
        <p:sp>
          <p:nvSpPr>
            <p:cNvPr id="42" name="TextBox 29">
              <a:extLst>
                <a:ext uri="{FF2B5EF4-FFF2-40B4-BE49-F238E27FC236}">
                  <a16:creationId xmlns:a16="http://schemas.microsoft.com/office/drawing/2014/main" id="{86616EC2-19E3-B436-13BF-8F3CF3FAF7B4}"/>
                </a:ext>
              </a:extLst>
            </p:cNvPr>
            <p:cNvSpPr txBox="1"/>
            <p:nvPr/>
          </p:nvSpPr>
          <p:spPr>
            <a:xfrm>
              <a:off x="6595450" y="7212595"/>
              <a:ext cx="4537627" cy="568745"/>
            </a:xfrm>
            <a:prstGeom prst="rect">
              <a:avLst/>
            </a:prstGeom>
          </p:spPr>
          <p:txBody>
            <a:bodyPr wrap="square" lIns="0" tIns="0" rIns="0" bIns="0" rtlCol="0" anchor="t">
              <a:spAutoFit/>
            </a:bodyPr>
            <a:lstStyle/>
            <a:p>
              <a:pPr>
                <a:lnSpc>
                  <a:spcPts val="2340"/>
                </a:lnSpc>
              </a:pPr>
              <a:r>
                <a:rPr lang="en-US">
                  <a:solidFill>
                    <a:srgbClr val="000000"/>
                  </a:solidFill>
                  <a:ea typeface="Arial"/>
                  <a:cs typeface="Arial"/>
                  <a:sym typeface="Arial"/>
                </a:rPr>
                <a:t>Provides vibrant illumination that creates eye-catching displays.</a:t>
              </a:r>
            </a:p>
          </p:txBody>
        </p:sp>
        <p:grpSp>
          <p:nvGrpSpPr>
            <p:cNvPr id="48" name="Group 38">
              <a:extLst>
                <a:ext uri="{FF2B5EF4-FFF2-40B4-BE49-F238E27FC236}">
                  <a16:creationId xmlns:a16="http://schemas.microsoft.com/office/drawing/2014/main" id="{7C735C04-C799-05EE-98C4-DD2F4FEBB75A}"/>
                </a:ext>
              </a:extLst>
            </p:cNvPr>
            <p:cNvGrpSpPr/>
            <p:nvPr/>
          </p:nvGrpSpPr>
          <p:grpSpPr>
            <a:xfrm>
              <a:off x="6296419" y="6360058"/>
              <a:ext cx="5034197" cy="2038643"/>
              <a:chOff x="0" y="0"/>
              <a:chExt cx="1325879" cy="685614"/>
            </a:xfrm>
          </p:grpSpPr>
          <p:sp>
            <p:nvSpPr>
              <p:cNvPr id="49" name="Freeform 39">
                <a:extLst>
                  <a:ext uri="{FF2B5EF4-FFF2-40B4-BE49-F238E27FC236}">
                    <a16:creationId xmlns:a16="http://schemas.microsoft.com/office/drawing/2014/main" id="{FF97FD38-6057-AA14-9EF7-5B18A6BD8D1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0" name="TextBox 40">
                <a:extLst>
                  <a:ext uri="{FF2B5EF4-FFF2-40B4-BE49-F238E27FC236}">
                    <a16:creationId xmlns:a16="http://schemas.microsoft.com/office/drawing/2014/main" id="{8D30F189-6EC8-F559-2C31-1C58F35A5D0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6" name="AutoShape 12">
              <a:extLst>
                <a:ext uri="{FF2B5EF4-FFF2-40B4-BE49-F238E27FC236}">
                  <a16:creationId xmlns:a16="http://schemas.microsoft.com/office/drawing/2014/main" id="{2D59ED49-0025-574E-3C60-51CB3C4456BD}"/>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grpSp>
        <p:nvGrpSpPr>
          <p:cNvPr id="4" name="Group 3">
            <a:extLst>
              <a:ext uri="{FF2B5EF4-FFF2-40B4-BE49-F238E27FC236}">
                <a16:creationId xmlns:a16="http://schemas.microsoft.com/office/drawing/2014/main" id="{016057EE-78ED-E898-4EF4-217726A9878F}"/>
              </a:ext>
            </a:extLst>
          </p:cNvPr>
          <p:cNvGrpSpPr/>
          <p:nvPr/>
        </p:nvGrpSpPr>
        <p:grpSpPr>
          <a:xfrm>
            <a:off x="6296419" y="3919748"/>
            <a:ext cx="5034197" cy="2040342"/>
            <a:chOff x="6296419" y="3592977"/>
            <a:chExt cx="5034197" cy="2040342"/>
          </a:xfrm>
        </p:grpSpPr>
        <p:sp>
          <p:nvSpPr>
            <p:cNvPr id="40" name="TextBox 27">
              <a:extLst>
                <a:ext uri="{FF2B5EF4-FFF2-40B4-BE49-F238E27FC236}">
                  <a16:creationId xmlns:a16="http://schemas.microsoft.com/office/drawing/2014/main" id="{838E4015-7BAC-8091-8866-EE220C6DC55B}"/>
                </a:ext>
              </a:extLst>
            </p:cNvPr>
            <p:cNvSpPr txBox="1"/>
            <p:nvPr/>
          </p:nvSpPr>
          <p:spPr>
            <a:xfrm>
              <a:off x="6595450" y="3954938"/>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Easy Ice Dispensing</a:t>
              </a:r>
            </a:p>
          </p:txBody>
        </p:sp>
        <p:sp>
          <p:nvSpPr>
            <p:cNvPr id="44" name="TextBox 31">
              <a:extLst>
                <a:ext uri="{FF2B5EF4-FFF2-40B4-BE49-F238E27FC236}">
                  <a16:creationId xmlns:a16="http://schemas.microsoft.com/office/drawing/2014/main" id="{3381F76F-09BA-895D-8295-C600BA53CBA2}"/>
                </a:ext>
              </a:extLst>
            </p:cNvPr>
            <p:cNvSpPr txBox="1"/>
            <p:nvPr/>
          </p:nvSpPr>
          <p:spPr>
            <a:xfrm>
              <a:off x="6595450" y="4457858"/>
              <a:ext cx="4537627" cy="863698"/>
            </a:xfrm>
            <a:prstGeom prst="rect">
              <a:avLst/>
            </a:prstGeom>
          </p:spPr>
          <p:txBody>
            <a:bodyPr wrap="square" lIns="0" tIns="0" rIns="0" bIns="0" rtlCol="0" anchor="t">
              <a:spAutoFit/>
            </a:bodyPr>
            <a:lstStyle/>
            <a:p>
              <a:pPr algn="l">
                <a:lnSpc>
                  <a:spcPts val="2340"/>
                </a:lnSpc>
              </a:pPr>
              <a:r>
                <a:rPr lang="en-US">
                  <a:solidFill>
                    <a:srgbClr val="000000"/>
                  </a:solidFill>
                  <a:latin typeface="Arial"/>
                  <a:ea typeface="Arial"/>
                  <a:cs typeface="Arial"/>
                  <a:sym typeface="Arial"/>
                </a:rPr>
                <a:t>Equipped with a durable hex–drive ice agitation system designed to keep ice moving smoothly for consistent dispensing.</a:t>
              </a:r>
              <a:endParaRPr lang="en-US" sz="1800">
                <a:solidFill>
                  <a:srgbClr val="000000"/>
                </a:solidFill>
                <a:latin typeface="Arial"/>
                <a:ea typeface="Arial"/>
                <a:cs typeface="Arial"/>
                <a:sym typeface="Arial"/>
              </a:endParaRPr>
            </a:p>
          </p:txBody>
        </p:sp>
        <p:grpSp>
          <p:nvGrpSpPr>
            <p:cNvPr id="45" name="Group 32">
              <a:extLst>
                <a:ext uri="{FF2B5EF4-FFF2-40B4-BE49-F238E27FC236}">
                  <a16:creationId xmlns:a16="http://schemas.microsoft.com/office/drawing/2014/main" id="{39358887-A63A-4BF3-AA2C-912C1744418C}"/>
                </a:ext>
              </a:extLst>
            </p:cNvPr>
            <p:cNvGrpSpPr/>
            <p:nvPr/>
          </p:nvGrpSpPr>
          <p:grpSpPr>
            <a:xfrm>
              <a:off x="6296419" y="3592977"/>
              <a:ext cx="5034197" cy="2040342"/>
              <a:chOff x="0" y="0"/>
              <a:chExt cx="1325879" cy="685614"/>
            </a:xfrm>
          </p:grpSpPr>
          <p:sp>
            <p:nvSpPr>
              <p:cNvPr id="46" name="Freeform 33">
                <a:extLst>
                  <a:ext uri="{FF2B5EF4-FFF2-40B4-BE49-F238E27FC236}">
                    <a16:creationId xmlns:a16="http://schemas.microsoft.com/office/drawing/2014/main" id="{DC7B98C8-6004-3B47-7224-FDDE35631579}"/>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7" name="TextBox 34">
                <a:extLst>
                  <a:ext uri="{FF2B5EF4-FFF2-40B4-BE49-F238E27FC236}">
                    <a16:creationId xmlns:a16="http://schemas.microsoft.com/office/drawing/2014/main" id="{5ED49DAC-C18B-E4C7-2813-B1263A6B4098}"/>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58" name="AutoShape 13">
              <a:extLst>
                <a:ext uri="{FF2B5EF4-FFF2-40B4-BE49-F238E27FC236}">
                  <a16:creationId xmlns:a16="http://schemas.microsoft.com/office/drawing/2014/main" id="{A3EB6FF6-2116-DF70-9F8B-140028779761}"/>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pic>
        <p:nvPicPr>
          <p:cNvPr id="60" name="Picture 59">
            <a:extLst>
              <a:ext uri="{FF2B5EF4-FFF2-40B4-BE49-F238E27FC236}">
                <a16:creationId xmlns:a16="http://schemas.microsoft.com/office/drawing/2014/main" id="{B357822E-EDEA-CFDA-89D4-08ADA1C19D96}"/>
              </a:ext>
            </a:extLst>
          </p:cNvPr>
          <p:cNvPicPr>
            <a:picLocks noChangeAspect="1"/>
          </p:cNvPicPr>
          <p:nvPr/>
        </p:nvPicPr>
        <p:blipFill>
          <a:blip r:embed="rId3"/>
          <a:srcRect l="15488" t="7497" r="30297"/>
          <a:stretch>
            <a:fillRect/>
          </a:stretch>
        </p:blipFill>
        <p:spPr>
          <a:xfrm>
            <a:off x="11008232" y="2006353"/>
            <a:ext cx="7279768" cy="8280647"/>
          </a:xfrm>
          <a:prstGeom prst="rect">
            <a:avLst/>
          </a:prstGeom>
        </p:spPr>
      </p:pic>
      <p:grpSp>
        <p:nvGrpSpPr>
          <p:cNvPr id="6" name="Group 5">
            <a:extLst>
              <a:ext uri="{FF2B5EF4-FFF2-40B4-BE49-F238E27FC236}">
                <a16:creationId xmlns:a16="http://schemas.microsoft.com/office/drawing/2014/main" id="{B030645D-BE9A-05E3-5078-3B2D963F1F5C}"/>
              </a:ext>
            </a:extLst>
          </p:cNvPr>
          <p:cNvGrpSpPr/>
          <p:nvPr/>
        </p:nvGrpSpPr>
        <p:grpSpPr>
          <a:xfrm>
            <a:off x="1028700" y="6686829"/>
            <a:ext cx="5034197" cy="2038643"/>
            <a:chOff x="1028700" y="6360058"/>
            <a:chExt cx="5034197" cy="2038643"/>
          </a:xfrm>
        </p:grpSpPr>
        <p:sp>
          <p:nvSpPr>
            <p:cNvPr id="39" name="TextBox 26">
              <a:extLst>
                <a:ext uri="{FF2B5EF4-FFF2-40B4-BE49-F238E27FC236}">
                  <a16:creationId xmlns:a16="http://schemas.microsoft.com/office/drawing/2014/main" id="{D4658E3A-B9AE-C4BF-CC7D-FED7D8CDE152}"/>
                </a:ext>
              </a:extLst>
            </p:cNvPr>
            <p:cNvSpPr txBox="1"/>
            <p:nvPr/>
          </p:nvSpPr>
          <p:spPr>
            <a:xfrm>
              <a:off x="1318443"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Precision Ice Control</a:t>
              </a:r>
            </a:p>
          </p:txBody>
        </p:sp>
        <p:sp>
          <p:nvSpPr>
            <p:cNvPr id="43" name="TextBox 30">
              <a:extLst>
                <a:ext uri="{FF2B5EF4-FFF2-40B4-BE49-F238E27FC236}">
                  <a16:creationId xmlns:a16="http://schemas.microsoft.com/office/drawing/2014/main" id="{1BDCEFBA-3BC8-A65F-0D90-0E5AAA50A80B}"/>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sp>
          <p:nvSpPr>
            <p:cNvPr id="54" name="AutoShape 11">
              <a:extLst>
                <a:ext uri="{FF2B5EF4-FFF2-40B4-BE49-F238E27FC236}">
                  <a16:creationId xmlns:a16="http://schemas.microsoft.com/office/drawing/2014/main" id="{A0A6A2BF-F7F0-5DB3-44F8-2FD46D1E01F2}"/>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61" name="Group 35">
              <a:extLst>
                <a:ext uri="{FF2B5EF4-FFF2-40B4-BE49-F238E27FC236}">
                  <a16:creationId xmlns:a16="http://schemas.microsoft.com/office/drawing/2014/main" id="{2BD2FE36-A19E-4D28-376F-978EACF94B18}"/>
                </a:ext>
              </a:extLst>
            </p:cNvPr>
            <p:cNvGrpSpPr/>
            <p:nvPr/>
          </p:nvGrpSpPr>
          <p:grpSpPr>
            <a:xfrm>
              <a:off x="1028700" y="6360058"/>
              <a:ext cx="5034197" cy="2038643"/>
              <a:chOff x="0" y="0"/>
              <a:chExt cx="1325879" cy="685614"/>
            </a:xfrm>
          </p:grpSpPr>
          <p:sp>
            <p:nvSpPr>
              <p:cNvPr id="62" name="Freeform 36">
                <a:extLst>
                  <a:ext uri="{FF2B5EF4-FFF2-40B4-BE49-F238E27FC236}">
                    <a16:creationId xmlns:a16="http://schemas.microsoft.com/office/drawing/2014/main" id="{70D088D1-D3FC-7329-D634-4EFCB874C34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63" name="TextBox 37">
                <a:extLst>
                  <a:ext uri="{FF2B5EF4-FFF2-40B4-BE49-F238E27FC236}">
                    <a16:creationId xmlns:a16="http://schemas.microsoft.com/office/drawing/2014/main" id="{7C03524D-46A6-AAAD-AA22-84DA2D9B756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Tree>
    <p:extLst>
      <p:ext uri="{BB962C8B-B14F-4D97-AF65-F5344CB8AC3E}">
        <p14:creationId xmlns:p14="http://schemas.microsoft.com/office/powerpoint/2010/main" val="1347017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59D7A-5C10-EE6B-86CB-4D77B11F5A15}"/>
            </a:ext>
          </a:extLst>
        </p:cNvPr>
        <p:cNvGrpSpPr/>
        <p:nvPr/>
      </p:nvGrpSpPr>
      <p:grpSpPr>
        <a:xfrm>
          <a:off x="0" y="0"/>
          <a:ext cx="0" cy="0"/>
          <a:chOff x="0" y="0"/>
          <a:chExt cx="0" cy="0"/>
        </a:xfrm>
      </p:grpSpPr>
      <p:sp>
        <p:nvSpPr>
          <p:cNvPr id="14" name="TextBox 23">
            <a:extLst>
              <a:ext uri="{FF2B5EF4-FFF2-40B4-BE49-F238E27FC236}">
                <a16:creationId xmlns:a16="http://schemas.microsoft.com/office/drawing/2014/main" id="{9BC91567-EF5C-3BFC-7B2D-EEA03F0A2B5D}"/>
              </a:ext>
            </a:extLst>
          </p:cNvPr>
          <p:cNvSpPr txBox="1"/>
          <p:nvPr/>
        </p:nvSpPr>
        <p:spPr>
          <a:xfrm>
            <a:off x="1088598" y="2368418"/>
            <a:ext cx="10617708" cy="974725"/>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grpSp>
        <p:nvGrpSpPr>
          <p:cNvPr id="35" name="Group 34">
            <a:extLst>
              <a:ext uri="{FF2B5EF4-FFF2-40B4-BE49-F238E27FC236}">
                <a16:creationId xmlns:a16="http://schemas.microsoft.com/office/drawing/2014/main" id="{F88129F2-3AA9-9395-F4AC-E4E94AF374CD}"/>
              </a:ext>
            </a:extLst>
          </p:cNvPr>
          <p:cNvGrpSpPr/>
          <p:nvPr/>
        </p:nvGrpSpPr>
        <p:grpSpPr>
          <a:xfrm>
            <a:off x="1028700" y="3737602"/>
            <a:ext cx="5034197" cy="2153725"/>
            <a:chOff x="1028700" y="3737602"/>
            <a:chExt cx="5034197" cy="2153725"/>
          </a:xfrm>
        </p:grpSpPr>
        <p:sp>
          <p:nvSpPr>
            <p:cNvPr id="6" name="AutoShape 10">
              <a:extLst>
                <a:ext uri="{FF2B5EF4-FFF2-40B4-BE49-F238E27FC236}">
                  <a16:creationId xmlns:a16="http://schemas.microsoft.com/office/drawing/2014/main" id="{81041328-614D-AC11-6101-722AAA8406ED}"/>
                </a:ext>
              </a:extLst>
            </p:cNvPr>
            <p:cNvSpPr/>
            <p:nvPr/>
          </p:nvSpPr>
          <p:spPr>
            <a:xfrm>
              <a:off x="1316278" y="4634903"/>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4" name="Group 3">
              <a:extLst>
                <a:ext uri="{FF2B5EF4-FFF2-40B4-BE49-F238E27FC236}">
                  <a16:creationId xmlns:a16="http://schemas.microsoft.com/office/drawing/2014/main" id="{29E6802A-6F96-3CD4-F5B6-6C3C319E6AD7}"/>
                </a:ext>
              </a:extLst>
            </p:cNvPr>
            <p:cNvGrpSpPr/>
            <p:nvPr/>
          </p:nvGrpSpPr>
          <p:grpSpPr>
            <a:xfrm>
              <a:off x="1028700" y="3737602"/>
              <a:ext cx="5034197" cy="2153725"/>
              <a:chOff x="1028700" y="3479594"/>
              <a:chExt cx="5034197" cy="2153725"/>
            </a:xfrm>
          </p:grpSpPr>
          <p:grpSp>
            <p:nvGrpSpPr>
              <p:cNvPr id="10" name="Group 14">
                <a:extLst>
                  <a:ext uri="{FF2B5EF4-FFF2-40B4-BE49-F238E27FC236}">
                    <a16:creationId xmlns:a16="http://schemas.microsoft.com/office/drawing/2014/main" id="{E0870331-F314-DAF0-E60A-7E7460D8A100}"/>
                  </a:ext>
                </a:extLst>
              </p:cNvPr>
              <p:cNvGrpSpPr/>
              <p:nvPr/>
            </p:nvGrpSpPr>
            <p:grpSpPr>
              <a:xfrm>
                <a:off x="1028700" y="3479594"/>
                <a:ext cx="5034197" cy="2153725"/>
                <a:chOff x="0" y="-38100"/>
                <a:chExt cx="1325879" cy="723714"/>
              </a:xfrm>
            </p:grpSpPr>
            <p:sp>
              <p:nvSpPr>
                <p:cNvPr id="11" name="Freeform 15">
                  <a:extLst>
                    <a:ext uri="{FF2B5EF4-FFF2-40B4-BE49-F238E27FC236}">
                      <a16:creationId xmlns:a16="http://schemas.microsoft.com/office/drawing/2014/main" id="{8B200D2E-2536-D6CE-96E9-0CCE67113C2F}"/>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2" name="TextBox 16">
                  <a:extLst>
                    <a:ext uri="{FF2B5EF4-FFF2-40B4-BE49-F238E27FC236}">
                      <a16:creationId xmlns:a16="http://schemas.microsoft.com/office/drawing/2014/main" id="{8488E941-77BA-D895-5633-CE3AE70BFB2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5" name="TextBox 24">
                <a:extLst>
                  <a:ext uri="{FF2B5EF4-FFF2-40B4-BE49-F238E27FC236}">
                    <a16:creationId xmlns:a16="http://schemas.microsoft.com/office/drawing/2014/main" id="{328F994B-9BAC-BA95-6970-3E525CC756C8}"/>
                  </a:ext>
                </a:extLst>
              </p:cNvPr>
              <p:cNvSpPr txBox="1"/>
              <p:nvPr/>
            </p:nvSpPr>
            <p:spPr>
              <a:xfrm>
                <a:off x="1317361" y="3954938"/>
                <a:ext cx="3504151" cy="302895"/>
              </a:xfrm>
              <a:prstGeom prst="rect">
                <a:avLst/>
              </a:prstGeom>
            </p:spPr>
            <p:txBody>
              <a:bodyPr lIns="0" tIns="0" rIns="0" bIns="0" rtlCol="0" anchor="t">
                <a:spAutoFit/>
              </a:bodyPr>
              <a:lstStyle/>
              <a:p>
                <a:pPr algn="l">
                  <a:lnSpc>
                    <a:spcPts val="2250"/>
                  </a:lnSpc>
                </a:pPr>
                <a:r>
                  <a:rPr lang="en-US" sz="1800" b="1" err="1">
                    <a:solidFill>
                      <a:srgbClr val="C8102E"/>
                    </a:solidFill>
                    <a:latin typeface="Arial Bold"/>
                    <a:ea typeface="Arial Bold"/>
                    <a:cs typeface="Arial Bold"/>
                    <a:sym typeface="Arial Bold"/>
                  </a:rPr>
                  <a:t>LancerLink</a:t>
                </a:r>
                <a:r>
                  <a:rPr lang="en-US" sz="1800" b="1">
                    <a:solidFill>
                      <a:srgbClr val="C8102E"/>
                    </a:solidFill>
                    <a:latin typeface="Arial Bold"/>
                    <a:ea typeface="Arial Bold"/>
                    <a:cs typeface="Arial Bold"/>
                    <a:sym typeface="Arial Bold"/>
                  </a:rPr>
                  <a:t>™ Enabled</a:t>
                </a:r>
              </a:p>
            </p:txBody>
          </p:sp>
          <p:sp>
            <p:nvSpPr>
              <p:cNvPr id="20" name="TextBox 28">
                <a:extLst>
                  <a:ext uri="{FF2B5EF4-FFF2-40B4-BE49-F238E27FC236}">
                    <a16:creationId xmlns:a16="http://schemas.microsoft.com/office/drawing/2014/main" id="{A11CEAD6-0890-A46D-5BD5-2B78A70B7C9E}"/>
                  </a:ext>
                </a:extLst>
              </p:cNvPr>
              <p:cNvSpPr txBox="1"/>
              <p:nvPr/>
            </p:nvSpPr>
            <p:spPr>
              <a:xfrm>
                <a:off x="1317361"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Monitor every unit remotely by tracking performance, inventory &amp; equipment health from anywhere.</a:t>
                </a:r>
              </a:p>
            </p:txBody>
          </p:sp>
        </p:grpSp>
      </p:grpSp>
      <p:grpSp>
        <p:nvGrpSpPr>
          <p:cNvPr id="5" name="Group 4">
            <a:extLst>
              <a:ext uri="{FF2B5EF4-FFF2-40B4-BE49-F238E27FC236}">
                <a16:creationId xmlns:a16="http://schemas.microsoft.com/office/drawing/2014/main" id="{29A8B71B-1B96-8043-60D1-0C01BB9A1524}"/>
              </a:ext>
            </a:extLst>
          </p:cNvPr>
          <p:cNvGrpSpPr/>
          <p:nvPr/>
        </p:nvGrpSpPr>
        <p:grpSpPr>
          <a:xfrm>
            <a:off x="6296419" y="3737602"/>
            <a:ext cx="5034197" cy="2153725"/>
            <a:chOff x="6296419" y="3479594"/>
            <a:chExt cx="5034197" cy="2153725"/>
          </a:xfrm>
        </p:grpSpPr>
        <p:sp>
          <p:nvSpPr>
            <p:cNvPr id="9" name="AutoShape 13">
              <a:extLst>
                <a:ext uri="{FF2B5EF4-FFF2-40B4-BE49-F238E27FC236}">
                  <a16:creationId xmlns:a16="http://schemas.microsoft.com/office/drawing/2014/main" id="{5ECB7EB2-803C-7B52-1718-AA3BD16820B2}"/>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9" name="TextBox 27">
              <a:extLst>
                <a:ext uri="{FF2B5EF4-FFF2-40B4-BE49-F238E27FC236}">
                  <a16:creationId xmlns:a16="http://schemas.microsoft.com/office/drawing/2014/main" id="{316A7766-4D41-820E-C6E3-5798EE38213D}"/>
                </a:ext>
              </a:extLst>
            </p:cNvPr>
            <p:cNvSpPr txBox="1"/>
            <p:nvPr/>
          </p:nvSpPr>
          <p:spPr>
            <a:xfrm>
              <a:off x="6595450" y="3954938"/>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Multiple Offerings</a:t>
              </a:r>
            </a:p>
          </p:txBody>
        </p:sp>
        <p:sp>
          <p:nvSpPr>
            <p:cNvPr id="23" name="TextBox 31">
              <a:extLst>
                <a:ext uri="{FF2B5EF4-FFF2-40B4-BE49-F238E27FC236}">
                  <a16:creationId xmlns:a16="http://schemas.microsoft.com/office/drawing/2014/main" id="{97189A67-40B4-8EAB-3ADE-853C8873AE39}"/>
                </a:ext>
              </a:extLst>
            </p:cNvPr>
            <p:cNvSpPr txBox="1"/>
            <p:nvPr/>
          </p:nvSpPr>
          <p:spPr>
            <a:xfrm>
              <a:off x="6595450"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a:t>
              </a:r>
            </a:p>
          </p:txBody>
        </p:sp>
        <p:grpSp>
          <p:nvGrpSpPr>
            <p:cNvPr id="24" name="Group 32">
              <a:extLst>
                <a:ext uri="{FF2B5EF4-FFF2-40B4-BE49-F238E27FC236}">
                  <a16:creationId xmlns:a16="http://schemas.microsoft.com/office/drawing/2014/main" id="{3C20ACB7-48E7-BCCE-F270-BAD75507DD3D}"/>
                </a:ext>
              </a:extLst>
            </p:cNvPr>
            <p:cNvGrpSpPr/>
            <p:nvPr/>
          </p:nvGrpSpPr>
          <p:grpSpPr>
            <a:xfrm>
              <a:off x="6296419" y="3479594"/>
              <a:ext cx="5034197" cy="2153725"/>
              <a:chOff x="0" y="-38100"/>
              <a:chExt cx="1325879" cy="723714"/>
            </a:xfrm>
          </p:grpSpPr>
          <p:sp>
            <p:nvSpPr>
              <p:cNvPr id="25" name="Freeform 33">
                <a:extLst>
                  <a:ext uri="{FF2B5EF4-FFF2-40B4-BE49-F238E27FC236}">
                    <a16:creationId xmlns:a16="http://schemas.microsoft.com/office/drawing/2014/main" id="{243C1806-1E2F-5328-49AA-9C177272EA60}"/>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6" name="TextBox 34">
                <a:extLst>
                  <a:ext uri="{FF2B5EF4-FFF2-40B4-BE49-F238E27FC236}">
                    <a16:creationId xmlns:a16="http://schemas.microsoft.com/office/drawing/2014/main" id="{A76F640D-7D48-5B2A-D673-7AD135D18E4D}"/>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17" name="Group 16">
            <a:extLst>
              <a:ext uri="{FF2B5EF4-FFF2-40B4-BE49-F238E27FC236}">
                <a16:creationId xmlns:a16="http://schemas.microsoft.com/office/drawing/2014/main" id="{31826E04-2BC8-F696-7B00-6EFACD4D26A1}"/>
              </a:ext>
            </a:extLst>
          </p:cNvPr>
          <p:cNvGrpSpPr/>
          <p:nvPr/>
        </p:nvGrpSpPr>
        <p:grpSpPr>
          <a:xfrm>
            <a:off x="1028700" y="6504777"/>
            <a:ext cx="10301916" cy="2151932"/>
            <a:chOff x="1028700" y="6246769"/>
            <a:chExt cx="10301916" cy="2151932"/>
          </a:xfrm>
        </p:grpSpPr>
        <p:sp>
          <p:nvSpPr>
            <p:cNvPr id="7" name="AutoShape 11">
              <a:extLst>
                <a:ext uri="{FF2B5EF4-FFF2-40B4-BE49-F238E27FC236}">
                  <a16:creationId xmlns:a16="http://schemas.microsoft.com/office/drawing/2014/main" id="{F88DD400-0BCC-BE2A-E785-B8D7BD1C4E69}"/>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8" name="AutoShape 12">
              <a:extLst>
                <a:ext uri="{FF2B5EF4-FFF2-40B4-BE49-F238E27FC236}">
                  <a16:creationId xmlns:a16="http://schemas.microsoft.com/office/drawing/2014/main" id="{ABFCD767-43F4-C830-57AE-E9E15801C050}"/>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6" name="TextBox 25">
              <a:extLst>
                <a:ext uri="{FF2B5EF4-FFF2-40B4-BE49-F238E27FC236}">
                  <a16:creationId xmlns:a16="http://schemas.microsoft.com/office/drawing/2014/main" id="{4BF2E276-21EE-BD2A-692A-4CFC40AA0359}"/>
                </a:ext>
              </a:extLst>
            </p:cNvPr>
            <p:cNvSpPr txBox="1"/>
            <p:nvPr/>
          </p:nvSpPr>
          <p:spPr>
            <a:xfrm>
              <a:off x="6595450" y="6709675"/>
              <a:ext cx="3504151" cy="273793"/>
            </a:xfrm>
            <a:prstGeom prst="rect">
              <a:avLst/>
            </a:prstGeom>
          </p:spPr>
          <p:txBody>
            <a:bodyPr lIns="0" tIns="0" rIns="0" bIns="0" rtlCol="0" anchor="t">
              <a:spAutoFit/>
            </a:bodyPr>
            <a:lstStyle/>
            <a:p>
              <a:pPr>
                <a:lnSpc>
                  <a:spcPts val="2250"/>
                </a:lnSpc>
              </a:pPr>
              <a:r>
                <a:rPr lang="en-US" b="1">
                  <a:solidFill>
                    <a:srgbClr val="C8102E"/>
                  </a:solidFill>
                  <a:latin typeface="Arial Bold"/>
                  <a:ea typeface="Arial Bold"/>
                  <a:cs typeface="Arial Bold"/>
                  <a:sym typeface="Arial Bold"/>
                </a:rPr>
                <a:t>Interactive Touchscreen Control</a:t>
              </a:r>
            </a:p>
          </p:txBody>
        </p:sp>
        <p:sp>
          <p:nvSpPr>
            <p:cNvPr id="18" name="TextBox 26">
              <a:extLst>
                <a:ext uri="{FF2B5EF4-FFF2-40B4-BE49-F238E27FC236}">
                  <a16:creationId xmlns:a16="http://schemas.microsoft.com/office/drawing/2014/main" id="{D5CEEE87-3F20-6053-4F0D-181780D82215}"/>
                </a:ext>
              </a:extLst>
            </p:cNvPr>
            <p:cNvSpPr txBox="1"/>
            <p:nvPr/>
          </p:nvSpPr>
          <p:spPr>
            <a:xfrm>
              <a:off x="1318443" y="6709675"/>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21" name="TextBox 29">
              <a:extLst>
                <a:ext uri="{FF2B5EF4-FFF2-40B4-BE49-F238E27FC236}">
                  <a16:creationId xmlns:a16="http://schemas.microsoft.com/office/drawing/2014/main" id="{BB06AD85-ED27-E91E-5A7C-ABD30B9D7949}"/>
                </a:ext>
              </a:extLst>
            </p:cNvPr>
            <p:cNvSpPr txBox="1"/>
            <p:nvPr/>
          </p:nvSpPr>
          <p:spPr>
            <a:xfrm>
              <a:off x="6595450" y="7212595"/>
              <a:ext cx="4634617" cy="863698"/>
            </a:xfrm>
            <a:prstGeom prst="rect">
              <a:avLst/>
            </a:prstGeom>
          </p:spPr>
          <p:txBody>
            <a:bodyPr lIns="0" tIns="0" rIns="0" bIns="0" rtlCol="0" anchor="t">
              <a:spAutoFit/>
            </a:bodyPr>
            <a:lstStyle/>
            <a:p>
              <a:pPr>
                <a:lnSpc>
                  <a:spcPts val="2340"/>
                </a:lnSpc>
              </a:pPr>
              <a:r>
                <a:rPr lang="en-US">
                  <a:solidFill>
                    <a:srgbClr val="000000"/>
                  </a:solidFill>
                  <a:ea typeface="Arial"/>
                  <a:cs typeface="Arial"/>
                  <a:sym typeface="Arial"/>
                </a:rPr>
                <a:t>Dual 7" touchscreens that provide a modern interface that makes beverage selection </a:t>
              </a:r>
            </a:p>
            <a:p>
              <a:pPr>
                <a:lnSpc>
                  <a:spcPts val="2340"/>
                </a:lnSpc>
              </a:pPr>
              <a:r>
                <a:rPr lang="en-US">
                  <a:solidFill>
                    <a:srgbClr val="000000"/>
                  </a:solidFill>
                  <a:ea typeface="Arial"/>
                  <a:cs typeface="Arial"/>
                  <a:sym typeface="Arial"/>
                </a:rPr>
                <a:t>fast and easy.</a:t>
              </a:r>
            </a:p>
          </p:txBody>
        </p:sp>
        <p:sp>
          <p:nvSpPr>
            <p:cNvPr id="22" name="TextBox 30">
              <a:extLst>
                <a:ext uri="{FF2B5EF4-FFF2-40B4-BE49-F238E27FC236}">
                  <a16:creationId xmlns:a16="http://schemas.microsoft.com/office/drawing/2014/main" id="{B7511BEA-DC83-8672-FCD5-2FFDD5C384CD}"/>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grpSp>
          <p:nvGrpSpPr>
            <p:cNvPr id="27" name="Group 35">
              <a:extLst>
                <a:ext uri="{FF2B5EF4-FFF2-40B4-BE49-F238E27FC236}">
                  <a16:creationId xmlns:a16="http://schemas.microsoft.com/office/drawing/2014/main" id="{90002FDA-3047-8AE7-D94D-03770005E2E8}"/>
                </a:ext>
              </a:extLst>
            </p:cNvPr>
            <p:cNvGrpSpPr/>
            <p:nvPr/>
          </p:nvGrpSpPr>
          <p:grpSpPr>
            <a:xfrm>
              <a:off x="1028700" y="6246769"/>
              <a:ext cx="5034197" cy="2151932"/>
              <a:chOff x="0" y="-38100"/>
              <a:chExt cx="1325879" cy="723714"/>
            </a:xfrm>
          </p:grpSpPr>
          <p:sp>
            <p:nvSpPr>
              <p:cNvPr id="28" name="Freeform 36">
                <a:extLst>
                  <a:ext uri="{FF2B5EF4-FFF2-40B4-BE49-F238E27FC236}">
                    <a16:creationId xmlns:a16="http://schemas.microsoft.com/office/drawing/2014/main" id="{0AE20630-7B13-E5BF-6568-AE226BEB2B77}"/>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9" name="TextBox 37">
                <a:extLst>
                  <a:ext uri="{FF2B5EF4-FFF2-40B4-BE49-F238E27FC236}">
                    <a16:creationId xmlns:a16="http://schemas.microsoft.com/office/drawing/2014/main" id="{F23FBFEF-6228-4151-CC81-987DD746B3C0}"/>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0" name="Group 38">
              <a:extLst>
                <a:ext uri="{FF2B5EF4-FFF2-40B4-BE49-F238E27FC236}">
                  <a16:creationId xmlns:a16="http://schemas.microsoft.com/office/drawing/2014/main" id="{127BE8D7-A863-7A8F-B5EC-3CB213FA8D9D}"/>
                </a:ext>
              </a:extLst>
            </p:cNvPr>
            <p:cNvGrpSpPr/>
            <p:nvPr/>
          </p:nvGrpSpPr>
          <p:grpSpPr>
            <a:xfrm>
              <a:off x="6296419" y="6246769"/>
              <a:ext cx="5034197" cy="2151932"/>
              <a:chOff x="0" y="-38100"/>
              <a:chExt cx="1325879" cy="723714"/>
            </a:xfrm>
          </p:grpSpPr>
          <p:sp>
            <p:nvSpPr>
              <p:cNvPr id="31" name="Freeform 39">
                <a:extLst>
                  <a:ext uri="{FF2B5EF4-FFF2-40B4-BE49-F238E27FC236}">
                    <a16:creationId xmlns:a16="http://schemas.microsoft.com/office/drawing/2014/main" id="{8B0520DC-85A8-43DE-95AD-45CFFA5B06E2}"/>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2" name="TextBox 40">
                <a:extLst>
                  <a:ext uri="{FF2B5EF4-FFF2-40B4-BE49-F238E27FC236}">
                    <a16:creationId xmlns:a16="http://schemas.microsoft.com/office/drawing/2014/main" id="{5FAE9331-841D-0A6A-E127-416CDA68DCC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33" name="TextBox 41">
            <a:extLst>
              <a:ext uri="{FF2B5EF4-FFF2-40B4-BE49-F238E27FC236}">
                <a16:creationId xmlns:a16="http://schemas.microsoft.com/office/drawing/2014/main" id="{8E79341C-726F-3C7D-3EDF-D65A21D18D0A}"/>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pic>
        <p:nvPicPr>
          <p:cNvPr id="34" name="Picture 33">
            <a:extLst>
              <a:ext uri="{FF2B5EF4-FFF2-40B4-BE49-F238E27FC236}">
                <a16:creationId xmlns:a16="http://schemas.microsoft.com/office/drawing/2014/main" id="{7475D5AB-3CCB-48C7-A75C-EEC11B96C8F2}"/>
              </a:ext>
            </a:extLst>
          </p:cNvPr>
          <p:cNvPicPr>
            <a:picLocks noChangeAspect="1"/>
          </p:cNvPicPr>
          <p:nvPr/>
        </p:nvPicPr>
        <p:blipFill>
          <a:blip r:embed="rId3"/>
          <a:srcRect r="30447" b="16697"/>
          <a:stretch>
            <a:fillRect/>
          </a:stretch>
        </p:blipFill>
        <p:spPr>
          <a:xfrm>
            <a:off x="11133077" y="1708745"/>
            <a:ext cx="7154923" cy="8569378"/>
          </a:xfrm>
          <a:prstGeom prst="rect">
            <a:avLst/>
          </a:prstGeom>
        </p:spPr>
      </p:pic>
      <p:sp>
        <p:nvSpPr>
          <p:cNvPr id="37" name="Title 1">
            <a:extLst>
              <a:ext uri="{FF2B5EF4-FFF2-40B4-BE49-F238E27FC236}">
                <a16:creationId xmlns:a16="http://schemas.microsoft.com/office/drawing/2014/main" id="{C297DAE1-C70B-F503-8A78-EE973D2B0D6D}"/>
              </a:ext>
            </a:extLst>
          </p:cNvPr>
          <p:cNvSpPr>
            <a:spLocks noGrp="1"/>
          </p:cNvSpPr>
          <p:nvPr>
            <p:ph type="title"/>
          </p:nvPr>
        </p:nvSpPr>
        <p:spPr>
          <a:xfrm>
            <a:off x="1028700" y="775526"/>
            <a:ext cx="16230599" cy="1143000"/>
          </a:xfrm>
        </p:spPr>
        <p:txBody>
          <a:bodyPr/>
          <a:lstStyle/>
          <a:p>
            <a:r>
              <a:rPr lang="en-US"/>
              <a:t>Twin Pour</a:t>
            </a:r>
            <a:r>
              <a:rPr lang="en-US" baseline="70000">
                <a:solidFill>
                  <a:srgbClr val="C00000"/>
                </a:solidFill>
              </a:rPr>
              <a:t> </a:t>
            </a:r>
            <a:r>
              <a:rPr lang="en-US" sz="3500" baseline="70000"/>
              <a:t>®</a:t>
            </a:r>
            <a:endParaRPr lang="en-US" sz="3500"/>
          </a:p>
        </p:txBody>
      </p:sp>
    </p:spTree>
    <p:extLst>
      <p:ext uri="{BB962C8B-B14F-4D97-AF65-F5344CB8AC3E}">
        <p14:creationId xmlns:p14="http://schemas.microsoft.com/office/powerpoint/2010/main" val="1094595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8A582-9547-6D8B-A1E5-29F02E048052}"/>
            </a:ext>
          </a:extLst>
        </p:cNvPr>
        <p:cNvGrpSpPr/>
        <p:nvPr/>
      </p:nvGrpSpPr>
      <p:grpSpPr>
        <a:xfrm>
          <a:off x="0" y="0"/>
          <a:ext cx="0" cy="0"/>
          <a:chOff x="0" y="0"/>
          <a:chExt cx="0" cy="0"/>
        </a:xfrm>
      </p:grpSpPr>
      <p:sp>
        <p:nvSpPr>
          <p:cNvPr id="38" name="TextBox 23">
            <a:extLst>
              <a:ext uri="{FF2B5EF4-FFF2-40B4-BE49-F238E27FC236}">
                <a16:creationId xmlns:a16="http://schemas.microsoft.com/office/drawing/2014/main" id="{04251690-9B29-A26D-00C7-44653C11C56B}"/>
              </a:ext>
            </a:extLst>
          </p:cNvPr>
          <p:cNvSpPr txBox="1"/>
          <p:nvPr/>
        </p:nvSpPr>
        <p:spPr>
          <a:xfrm>
            <a:off x="1088598" y="2368869"/>
            <a:ext cx="10617708" cy="974725"/>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grpSp>
        <p:nvGrpSpPr>
          <p:cNvPr id="6" name="Group 5">
            <a:extLst>
              <a:ext uri="{FF2B5EF4-FFF2-40B4-BE49-F238E27FC236}">
                <a16:creationId xmlns:a16="http://schemas.microsoft.com/office/drawing/2014/main" id="{275C8638-8EF8-3295-CAF0-CA34C7DAAAE2}"/>
              </a:ext>
            </a:extLst>
          </p:cNvPr>
          <p:cNvGrpSpPr/>
          <p:nvPr/>
        </p:nvGrpSpPr>
        <p:grpSpPr>
          <a:xfrm>
            <a:off x="1028700" y="3872377"/>
            <a:ext cx="5034197" cy="2040342"/>
            <a:chOff x="1028700" y="3592977"/>
            <a:chExt cx="5034197" cy="2040342"/>
          </a:xfrm>
        </p:grpSpPr>
        <p:sp>
          <p:nvSpPr>
            <p:cNvPr id="2" name="AutoShape 10">
              <a:extLst>
                <a:ext uri="{FF2B5EF4-FFF2-40B4-BE49-F238E27FC236}">
                  <a16:creationId xmlns:a16="http://schemas.microsoft.com/office/drawing/2014/main" id="{0C135263-9007-3204-D1EC-F9FD7DA3C35B}"/>
                </a:ext>
              </a:extLst>
            </p:cNvPr>
            <p:cNvSpPr/>
            <p:nvPr/>
          </p:nvSpPr>
          <p:spPr>
            <a:xfrm>
              <a:off x="1316278"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7" name="Group 14">
              <a:extLst>
                <a:ext uri="{FF2B5EF4-FFF2-40B4-BE49-F238E27FC236}">
                  <a16:creationId xmlns:a16="http://schemas.microsoft.com/office/drawing/2014/main" id="{300B8B8B-02B5-A365-73AA-ECE6C4299093}"/>
                </a:ext>
              </a:extLst>
            </p:cNvPr>
            <p:cNvGrpSpPr/>
            <p:nvPr/>
          </p:nvGrpSpPr>
          <p:grpSpPr>
            <a:xfrm>
              <a:off x="1028700" y="3592977"/>
              <a:ext cx="5034197" cy="2040342"/>
              <a:chOff x="0" y="0"/>
              <a:chExt cx="1325879" cy="685614"/>
            </a:xfrm>
          </p:grpSpPr>
          <p:sp>
            <p:nvSpPr>
              <p:cNvPr id="35" name="Freeform 15">
                <a:extLst>
                  <a:ext uri="{FF2B5EF4-FFF2-40B4-BE49-F238E27FC236}">
                    <a16:creationId xmlns:a16="http://schemas.microsoft.com/office/drawing/2014/main" id="{7286E572-5BB2-0831-4DC5-7F77D3F22E70}"/>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6" name="TextBox 16">
                <a:extLst>
                  <a:ext uri="{FF2B5EF4-FFF2-40B4-BE49-F238E27FC236}">
                    <a16:creationId xmlns:a16="http://schemas.microsoft.com/office/drawing/2014/main" id="{E936045B-187E-B25F-DE30-7E25D689416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39" name="TextBox 24">
              <a:extLst>
                <a:ext uri="{FF2B5EF4-FFF2-40B4-BE49-F238E27FC236}">
                  <a16:creationId xmlns:a16="http://schemas.microsoft.com/office/drawing/2014/main" id="{4C5CB789-0589-2786-9E8C-1F2D2FB5D9F5}"/>
                </a:ext>
              </a:extLst>
            </p:cNvPr>
            <p:cNvSpPr txBox="1"/>
            <p:nvPr/>
          </p:nvSpPr>
          <p:spPr>
            <a:xfrm>
              <a:off x="1317361" y="3954938"/>
              <a:ext cx="3504151" cy="302895"/>
            </a:xfrm>
            <a:prstGeom prst="rect">
              <a:avLst/>
            </a:prstGeom>
          </p:spPr>
          <p:txBody>
            <a:bodyPr lIns="0" tIns="0" rIns="0" bIns="0" rtlCol="0" anchor="t">
              <a:spAutoFit/>
            </a:bodyPr>
            <a:lstStyle/>
            <a:p>
              <a:pPr algn="l">
                <a:lnSpc>
                  <a:spcPts val="2250"/>
                </a:lnSpc>
              </a:pPr>
              <a:r>
                <a:rPr lang="en-US" sz="1800" b="1" err="1">
                  <a:solidFill>
                    <a:srgbClr val="C8102E"/>
                  </a:solidFill>
                  <a:latin typeface="Arial Bold"/>
                  <a:ea typeface="Arial Bold"/>
                  <a:cs typeface="Arial Bold"/>
                  <a:sym typeface="Arial Bold"/>
                </a:rPr>
                <a:t>LancerLink</a:t>
              </a:r>
              <a:r>
                <a:rPr lang="en-US" sz="1800" b="1">
                  <a:solidFill>
                    <a:srgbClr val="C8102E"/>
                  </a:solidFill>
                  <a:latin typeface="Arial Bold"/>
                  <a:ea typeface="Arial Bold"/>
                  <a:cs typeface="Arial Bold"/>
                  <a:sym typeface="Arial Bold"/>
                </a:rPr>
                <a:t>™ Enabled</a:t>
              </a:r>
            </a:p>
          </p:txBody>
        </p:sp>
        <p:sp>
          <p:nvSpPr>
            <p:cNvPr id="43" name="TextBox 28">
              <a:extLst>
                <a:ext uri="{FF2B5EF4-FFF2-40B4-BE49-F238E27FC236}">
                  <a16:creationId xmlns:a16="http://schemas.microsoft.com/office/drawing/2014/main" id="{5E1D9BA5-02B6-C695-56AA-C2F32D8DCD79}"/>
                </a:ext>
              </a:extLst>
            </p:cNvPr>
            <p:cNvSpPr txBox="1"/>
            <p:nvPr/>
          </p:nvSpPr>
          <p:spPr>
            <a:xfrm>
              <a:off x="1317361"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Monitor every unit remotely by tracking performance, inventory &amp; equipment health from anywhere.</a:t>
              </a:r>
            </a:p>
          </p:txBody>
        </p:sp>
      </p:grpSp>
      <p:grpSp>
        <p:nvGrpSpPr>
          <p:cNvPr id="7" name="Group 6">
            <a:extLst>
              <a:ext uri="{FF2B5EF4-FFF2-40B4-BE49-F238E27FC236}">
                <a16:creationId xmlns:a16="http://schemas.microsoft.com/office/drawing/2014/main" id="{3188E009-FE11-C3F7-BA18-D602D831DEBE}"/>
              </a:ext>
            </a:extLst>
          </p:cNvPr>
          <p:cNvGrpSpPr/>
          <p:nvPr/>
        </p:nvGrpSpPr>
        <p:grpSpPr>
          <a:xfrm>
            <a:off x="6296419" y="3872377"/>
            <a:ext cx="5034197" cy="2040342"/>
            <a:chOff x="6296419" y="3592977"/>
            <a:chExt cx="5034197" cy="2040342"/>
          </a:xfrm>
        </p:grpSpPr>
        <p:sp>
          <p:nvSpPr>
            <p:cNvPr id="5" name="AutoShape 13">
              <a:extLst>
                <a:ext uri="{FF2B5EF4-FFF2-40B4-BE49-F238E27FC236}">
                  <a16:creationId xmlns:a16="http://schemas.microsoft.com/office/drawing/2014/main" id="{67F583E2-CEF0-1D8C-5F31-4C0A069225C1}"/>
                </a:ext>
              </a:extLst>
            </p:cNvPr>
            <p:cNvSpPr/>
            <p:nvPr/>
          </p:nvSpPr>
          <p:spPr>
            <a:xfrm>
              <a:off x="6595450" y="4376895"/>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2" name="TextBox 27">
              <a:extLst>
                <a:ext uri="{FF2B5EF4-FFF2-40B4-BE49-F238E27FC236}">
                  <a16:creationId xmlns:a16="http://schemas.microsoft.com/office/drawing/2014/main" id="{DCFB05ED-16A6-2156-D349-85F24A6C31E6}"/>
                </a:ext>
              </a:extLst>
            </p:cNvPr>
            <p:cNvSpPr txBox="1"/>
            <p:nvPr/>
          </p:nvSpPr>
          <p:spPr>
            <a:xfrm>
              <a:off x="6595450" y="3954938"/>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Multiple Offerings</a:t>
              </a:r>
            </a:p>
          </p:txBody>
        </p:sp>
        <p:sp>
          <p:nvSpPr>
            <p:cNvPr id="46" name="TextBox 31">
              <a:extLst>
                <a:ext uri="{FF2B5EF4-FFF2-40B4-BE49-F238E27FC236}">
                  <a16:creationId xmlns:a16="http://schemas.microsoft.com/office/drawing/2014/main" id="{293EAFFF-8753-EAC4-AAF8-CA6A92B04BFE}"/>
                </a:ext>
              </a:extLst>
            </p:cNvPr>
            <p:cNvSpPr txBox="1"/>
            <p:nvPr/>
          </p:nvSpPr>
          <p:spPr>
            <a:xfrm>
              <a:off x="6595450" y="4457858"/>
              <a:ext cx="4634617"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a:t>
              </a:r>
            </a:p>
          </p:txBody>
        </p:sp>
        <p:grpSp>
          <p:nvGrpSpPr>
            <p:cNvPr id="47" name="Group 32">
              <a:extLst>
                <a:ext uri="{FF2B5EF4-FFF2-40B4-BE49-F238E27FC236}">
                  <a16:creationId xmlns:a16="http://schemas.microsoft.com/office/drawing/2014/main" id="{E14D9623-3A3A-0D00-68B8-A5B37D51EFE5}"/>
                </a:ext>
              </a:extLst>
            </p:cNvPr>
            <p:cNvGrpSpPr/>
            <p:nvPr/>
          </p:nvGrpSpPr>
          <p:grpSpPr>
            <a:xfrm>
              <a:off x="6296419" y="3592977"/>
              <a:ext cx="5034197" cy="2040342"/>
              <a:chOff x="0" y="0"/>
              <a:chExt cx="1325879" cy="685614"/>
            </a:xfrm>
          </p:grpSpPr>
          <p:sp>
            <p:nvSpPr>
              <p:cNvPr id="48" name="Freeform 33">
                <a:extLst>
                  <a:ext uri="{FF2B5EF4-FFF2-40B4-BE49-F238E27FC236}">
                    <a16:creationId xmlns:a16="http://schemas.microsoft.com/office/drawing/2014/main" id="{F2975BAF-8F00-60E4-8D31-436EFE2F3D6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9" name="TextBox 34">
                <a:extLst>
                  <a:ext uri="{FF2B5EF4-FFF2-40B4-BE49-F238E27FC236}">
                    <a16:creationId xmlns:a16="http://schemas.microsoft.com/office/drawing/2014/main" id="{26DB5843-2E94-5A77-09A4-CB8AD04C3F0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8" name="Group 7">
            <a:extLst>
              <a:ext uri="{FF2B5EF4-FFF2-40B4-BE49-F238E27FC236}">
                <a16:creationId xmlns:a16="http://schemas.microsoft.com/office/drawing/2014/main" id="{6BD5579C-92B5-4C74-3D0B-AC9C5698E668}"/>
              </a:ext>
            </a:extLst>
          </p:cNvPr>
          <p:cNvGrpSpPr/>
          <p:nvPr/>
        </p:nvGrpSpPr>
        <p:grpSpPr>
          <a:xfrm>
            <a:off x="1028700" y="6639458"/>
            <a:ext cx="5034197" cy="2038643"/>
            <a:chOff x="1028700" y="6360058"/>
            <a:chExt cx="5034197" cy="2038643"/>
          </a:xfrm>
        </p:grpSpPr>
        <p:sp>
          <p:nvSpPr>
            <p:cNvPr id="3" name="AutoShape 11">
              <a:extLst>
                <a:ext uri="{FF2B5EF4-FFF2-40B4-BE49-F238E27FC236}">
                  <a16:creationId xmlns:a16="http://schemas.microsoft.com/office/drawing/2014/main" id="{A3294515-4851-9969-8DB5-4519204FF3CA}"/>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1" name="TextBox 26">
              <a:extLst>
                <a:ext uri="{FF2B5EF4-FFF2-40B4-BE49-F238E27FC236}">
                  <a16:creationId xmlns:a16="http://schemas.microsoft.com/office/drawing/2014/main" id="{23856D4F-C13D-E315-57F9-DFAC55F64D82}"/>
                </a:ext>
              </a:extLst>
            </p:cNvPr>
            <p:cNvSpPr txBox="1"/>
            <p:nvPr/>
          </p:nvSpPr>
          <p:spPr>
            <a:xfrm>
              <a:off x="1318443" y="6709675"/>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45" name="TextBox 30">
              <a:extLst>
                <a:ext uri="{FF2B5EF4-FFF2-40B4-BE49-F238E27FC236}">
                  <a16:creationId xmlns:a16="http://schemas.microsoft.com/office/drawing/2014/main" id="{81B4B758-9A09-EF24-B750-D67D9CF22621}"/>
                </a:ext>
              </a:extLst>
            </p:cNvPr>
            <p:cNvSpPr txBox="1"/>
            <p:nvPr/>
          </p:nvSpPr>
          <p:spPr>
            <a:xfrm>
              <a:off x="1325147" y="7212595"/>
              <a:ext cx="4627913" cy="863698"/>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a:t>
              </a:r>
            </a:p>
          </p:txBody>
        </p:sp>
        <p:grpSp>
          <p:nvGrpSpPr>
            <p:cNvPr id="50" name="Group 35">
              <a:extLst>
                <a:ext uri="{FF2B5EF4-FFF2-40B4-BE49-F238E27FC236}">
                  <a16:creationId xmlns:a16="http://schemas.microsoft.com/office/drawing/2014/main" id="{A1452CC6-AE98-C778-26B1-6F041E78AFA2}"/>
                </a:ext>
              </a:extLst>
            </p:cNvPr>
            <p:cNvGrpSpPr/>
            <p:nvPr/>
          </p:nvGrpSpPr>
          <p:grpSpPr>
            <a:xfrm>
              <a:off x="1028700" y="6360058"/>
              <a:ext cx="5034197" cy="2038643"/>
              <a:chOff x="0" y="0"/>
              <a:chExt cx="1325879" cy="685614"/>
            </a:xfrm>
          </p:grpSpPr>
          <p:sp>
            <p:nvSpPr>
              <p:cNvPr id="51" name="Freeform 36">
                <a:extLst>
                  <a:ext uri="{FF2B5EF4-FFF2-40B4-BE49-F238E27FC236}">
                    <a16:creationId xmlns:a16="http://schemas.microsoft.com/office/drawing/2014/main" id="{8F06F226-ECB6-75E1-77B9-70B14618527B}"/>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2" name="TextBox 37">
                <a:extLst>
                  <a:ext uri="{FF2B5EF4-FFF2-40B4-BE49-F238E27FC236}">
                    <a16:creationId xmlns:a16="http://schemas.microsoft.com/office/drawing/2014/main" id="{23EFB6C4-AACC-5114-F3B2-B9A64D51BBD0}"/>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grpSp>
        <p:nvGrpSpPr>
          <p:cNvPr id="9" name="Group 8">
            <a:extLst>
              <a:ext uri="{FF2B5EF4-FFF2-40B4-BE49-F238E27FC236}">
                <a16:creationId xmlns:a16="http://schemas.microsoft.com/office/drawing/2014/main" id="{26A46A29-B687-9ABD-9D6F-B84DEC0B5611}"/>
              </a:ext>
            </a:extLst>
          </p:cNvPr>
          <p:cNvGrpSpPr/>
          <p:nvPr/>
        </p:nvGrpSpPr>
        <p:grpSpPr>
          <a:xfrm>
            <a:off x="6296419" y="6639458"/>
            <a:ext cx="5034197" cy="2038643"/>
            <a:chOff x="6296419" y="6360058"/>
            <a:chExt cx="5034197" cy="2038643"/>
          </a:xfrm>
        </p:grpSpPr>
        <p:sp>
          <p:nvSpPr>
            <p:cNvPr id="4" name="AutoShape 12">
              <a:extLst>
                <a:ext uri="{FF2B5EF4-FFF2-40B4-BE49-F238E27FC236}">
                  <a16:creationId xmlns:a16="http://schemas.microsoft.com/office/drawing/2014/main" id="{037EA283-B7BA-1CB7-CC37-C5245B3C7BAB}"/>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40" name="TextBox 25">
              <a:extLst>
                <a:ext uri="{FF2B5EF4-FFF2-40B4-BE49-F238E27FC236}">
                  <a16:creationId xmlns:a16="http://schemas.microsoft.com/office/drawing/2014/main" id="{E722641D-93C2-3344-A6CF-D66E59C04A2B}"/>
                </a:ext>
              </a:extLst>
            </p:cNvPr>
            <p:cNvSpPr txBox="1"/>
            <p:nvPr/>
          </p:nvSpPr>
          <p:spPr>
            <a:xfrm>
              <a:off x="6595450" y="6709675"/>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Increased Ice Capacity</a:t>
              </a:r>
            </a:p>
          </p:txBody>
        </p:sp>
        <p:sp>
          <p:nvSpPr>
            <p:cNvPr id="44" name="TextBox 29">
              <a:extLst>
                <a:ext uri="{FF2B5EF4-FFF2-40B4-BE49-F238E27FC236}">
                  <a16:creationId xmlns:a16="http://schemas.microsoft.com/office/drawing/2014/main" id="{F40896F0-5678-7C2A-E84B-2881251A1F97}"/>
                </a:ext>
              </a:extLst>
            </p:cNvPr>
            <p:cNvSpPr txBox="1"/>
            <p:nvPr/>
          </p:nvSpPr>
          <p:spPr>
            <a:xfrm>
              <a:off x="6595450" y="7212595"/>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Large storage bin that ensures fewer refills and smoother service during peak times.</a:t>
              </a:r>
            </a:p>
          </p:txBody>
        </p:sp>
        <p:grpSp>
          <p:nvGrpSpPr>
            <p:cNvPr id="53" name="Group 38">
              <a:extLst>
                <a:ext uri="{FF2B5EF4-FFF2-40B4-BE49-F238E27FC236}">
                  <a16:creationId xmlns:a16="http://schemas.microsoft.com/office/drawing/2014/main" id="{E2DFB75C-1CB9-9DE4-BB0F-951D3F0F614A}"/>
                </a:ext>
              </a:extLst>
            </p:cNvPr>
            <p:cNvGrpSpPr/>
            <p:nvPr/>
          </p:nvGrpSpPr>
          <p:grpSpPr>
            <a:xfrm>
              <a:off x="6296419" y="6360058"/>
              <a:ext cx="5034197" cy="2038643"/>
              <a:chOff x="0" y="0"/>
              <a:chExt cx="1325879" cy="685614"/>
            </a:xfrm>
          </p:grpSpPr>
          <p:sp>
            <p:nvSpPr>
              <p:cNvPr id="54" name="Freeform 39">
                <a:extLst>
                  <a:ext uri="{FF2B5EF4-FFF2-40B4-BE49-F238E27FC236}">
                    <a16:creationId xmlns:a16="http://schemas.microsoft.com/office/drawing/2014/main" id="{EA4A1124-2B4B-057E-8F6E-FCC86925777C}"/>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55" name="TextBox 40">
                <a:extLst>
                  <a:ext uri="{FF2B5EF4-FFF2-40B4-BE49-F238E27FC236}">
                    <a16:creationId xmlns:a16="http://schemas.microsoft.com/office/drawing/2014/main" id="{D3A9F9A4-23AC-747B-E7DD-78B4CFA6495C}"/>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56" name="TextBox 41">
            <a:extLst>
              <a:ext uri="{FF2B5EF4-FFF2-40B4-BE49-F238E27FC236}">
                <a16:creationId xmlns:a16="http://schemas.microsoft.com/office/drawing/2014/main" id="{775F2699-B973-CAC2-1778-F702CC716C8C}"/>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pic>
        <p:nvPicPr>
          <p:cNvPr id="57" name="Picture 56">
            <a:extLst>
              <a:ext uri="{FF2B5EF4-FFF2-40B4-BE49-F238E27FC236}">
                <a16:creationId xmlns:a16="http://schemas.microsoft.com/office/drawing/2014/main" id="{FFD9369F-FA23-8412-D860-24488CB17374}"/>
              </a:ext>
            </a:extLst>
          </p:cNvPr>
          <p:cNvPicPr>
            <a:picLocks noChangeAspect="1"/>
          </p:cNvPicPr>
          <p:nvPr/>
        </p:nvPicPr>
        <p:blipFill>
          <a:blip r:embed="rId3"/>
          <a:srcRect r="17315" b="14018"/>
          <a:stretch>
            <a:fillRect/>
          </a:stretch>
        </p:blipFill>
        <p:spPr>
          <a:xfrm>
            <a:off x="10525344" y="2214860"/>
            <a:ext cx="7762656" cy="8072140"/>
          </a:xfrm>
          <a:prstGeom prst="rect">
            <a:avLst/>
          </a:prstGeom>
        </p:spPr>
      </p:pic>
      <p:sp>
        <p:nvSpPr>
          <p:cNvPr id="12" name="Title 1">
            <a:extLst>
              <a:ext uri="{FF2B5EF4-FFF2-40B4-BE49-F238E27FC236}">
                <a16:creationId xmlns:a16="http://schemas.microsoft.com/office/drawing/2014/main" id="{34C2209C-86B6-50D3-CEFE-BAA96C4DC373}"/>
              </a:ext>
            </a:extLst>
          </p:cNvPr>
          <p:cNvSpPr>
            <a:spLocks noGrp="1"/>
          </p:cNvSpPr>
          <p:nvPr>
            <p:ph type="title"/>
          </p:nvPr>
        </p:nvSpPr>
        <p:spPr>
          <a:xfrm>
            <a:off x="993576" y="775526"/>
            <a:ext cx="16265724" cy="1143000"/>
          </a:xfrm>
        </p:spPr>
        <p:txBody>
          <a:bodyPr/>
          <a:lstStyle/>
          <a:p>
            <a:r>
              <a:rPr lang="en-US"/>
              <a:t>Flavor Select</a:t>
            </a:r>
          </a:p>
        </p:txBody>
      </p:sp>
    </p:spTree>
    <p:extLst>
      <p:ext uri="{BB962C8B-B14F-4D97-AF65-F5344CB8AC3E}">
        <p14:creationId xmlns:p14="http://schemas.microsoft.com/office/powerpoint/2010/main" val="150931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6CDD2-91A6-BEC8-170C-3000B1834243}"/>
            </a:ext>
          </a:extLst>
        </p:cNvPr>
        <p:cNvGrpSpPr/>
        <p:nvPr/>
      </p:nvGrpSpPr>
      <p:grpSpPr>
        <a:xfrm>
          <a:off x="0" y="0"/>
          <a:ext cx="0" cy="0"/>
          <a:chOff x="0" y="0"/>
          <a:chExt cx="0" cy="0"/>
        </a:xfrm>
      </p:grpSpPr>
      <p:sp>
        <p:nvSpPr>
          <p:cNvPr id="12" name="TextBox 23">
            <a:extLst>
              <a:ext uri="{FF2B5EF4-FFF2-40B4-BE49-F238E27FC236}">
                <a16:creationId xmlns:a16="http://schemas.microsoft.com/office/drawing/2014/main" id="{72B0673B-B259-F937-C787-76252C69162A}"/>
              </a:ext>
            </a:extLst>
          </p:cNvPr>
          <p:cNvSpPr txBox="1"/>
          <p:nvPr/>
        </p:nvSpPr>
        <p:spPr>
          <a:xfrm>
            <a:off x="1088598" y="2231962"/>
            <a:ext cx="10617708" cy="975332"/>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a:t>
            </a:r>
            <a:r>
              <a:rPr lang="en-US" sz="2000" b="1">
                <a:solidFill>
                  <a:srgbClr val="C00000"/>
                </a:solidFill>
                <a:latin typeface="Arial"/>
                <a:ea typeface="Arial"/>
                <a:cs typeface="Arial"/>
                <a:sym typeface="Arial"/>
              </a:rPr>
              <a:t>Lancer™ Electric Valve (LEV</a:t>
            </a:r>
            <a:r>
              <a:rPr lang="en-US" sz="2000" b="1" baseline="30000">
                <a:solidFill>
                  <a:srgbClr val="C00000"/>
                </a:solidFill>
                <a:latin typeface="Arial"/>
                <a:ea typeface="Arial"/>
                <a:cs typeface="Arial"/>
                <a:sym typeface="Arial"/>
              </a:rPr>
              <a:t>®</a:t>
            </a:r>
            <a:r>
              <a:rPr lang="en-US" sz="2000" b="1">
                <a:solidFill>
                  <a:srgbClr val="C00000"/>
                </a:solidFill>
                <a:latin typeface="Arial"/>
                <a:ea typeface="Arial"/>
                <a:cs typeface="Arial"/>
                <a:sym typeface="Arial"/>
              </a:rPr>
              <a:t>) </a:t>
            </a:r>
            <a:r>
              <a:rPr lang="en-US" sz="2000">
                <a:solidFill>
                  <a:srgbClr val="000000"/>
                </a:solidFill>
                <a:latin typeface="Arial"/>
                <a:ea typeface="Arial"/>
                <a:cs typeface="Arial"/>
                <a:sym typeface="Arial"/>
              </a:rPr>
              <a:t>is the best in class and best-selling valve on the market. It is built with the highest quality materials and proven technology to provide our customers with consistent drink quality and reliability.</a:t>
            </a:r>
          </a:p>
        </p:txBody>
      </p:sp>
      <p:grpSp>
        <p:nvGrpSpPr>
          <p:cNvPr id="2" name="Group 1">
            <a:extLst>
              <a:ext uri="{FF2B5EF4-FFF2-40B4-BE49-F238E27FC236}">
                <a16:creationId xmlns:a16="http://schemas.microsoft.com/office/drawing/2014/main" id="{9C0FFB0C-E8FF-A8E7-04A2-C6EA954E8C98}"/>
              </a:ext>
            </a:extLst>
          </p:cNvPr>
          <p:cNvGrpSpPr/>
          <p:nvPr/>
        </p:nvGrpSpPr>
        <p:grpSpPr>
          <a:xfrm>
            <a:off x="1028700" y="3527606"/>
            <a:ext cx="5034197" cy="1433500"/>
            <a:chOff x="1028700" y="3527606"/>
            <a:chExt cx="5034197" cy="1433500"/>
          </a:xfrm>
        </p:grpSpPr>
        <p:sp>
          <p:nvSpPr>
            <p:cNvPr id="6" name="AutoShape 10">
              <a:extLst>
                <a:ext uri="{FF2B5EF4-FFF2-40B4-BE49-F238E27FC236}">
                  <a16:creationId xmlns:a16="http://schemas.microsoft.com/office/drawing/2014/main" id="{F13EB5B3-C6CB-2F44-303D-2DCA1E7DAFB1}"/>
                </a:ext>
              </a:extLst>
            </p:cNvPr>
            <p:cNvSpPr/>
            <p:nvPr/>
          </p:nvSpPr>
          <p:spPr>
            <a:xfrm>
              <a:off x="1316278"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14">
              <a:extLst>
                <a:ext uri="{FF2B5EF4-FFF2-40B4-BE49-F238E27FC236}">
                  <a16:creationId xmlns:a16="http://schemas.microsoft.com/office/drawing/2014/main" id="{5EA34144-3DB8-E66E-A827-FEFD12D2CF43}"/>
                </a:ext>
              </a:extLst>
            </p:cNvPr>
            <p:cNvGrpSpPr/>
            <p:nvPr/>
          </p:nvGrpSpPr>
          <p:grpSpPr>
            <a:xfrm>
              <a:off x="1028700" y="3527606"/>
              <a:ext cx="5034197" cy="1433500"/>
              <a:chOff x="0" y="0"/>
              <a:chExt cx="1325879" cy="685614"/>
            </a:xfrm>
          </p:grpSpPr>
          <p:sp>
            <p:nvSpPr>
              <p:cNvPr id="9" name="Freeform 15">
                <a:extLst>
                  <a:ext uri="{FF2B5EF4-FFF2-40B4-BE49-F238E27FC236}">
                    <a16:creationId xmlns:a16="http://schemas.microsoft.com/office/drawing/2014/main" id="{A7C1D751-529C-E837-4BFC-2A4C7C8F0624}"/>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0" name="TextBox 16">
                <a:extLst>
                  <a:ext uri="{FF2B5EF4-FFF2-40B4-BE49-F238E27FC236}">
                    <a16:creationId xmlns:a16="http://schemas.microsoft.com/office/drawing/2014/main" id="{BBDE5A2F-5A43-2705-577F-085D9E49D7C3}"/>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13" name="TextBox 24">
              <a:extLst>
                <a:ext uri="{FF2B5EF4-FFF2-40B4-BE49-F238E27FC236}">
                  <a16:creationId xmlns:a16="http://schemas.microsoft.com/office/drawing/2014/main" id="{414C86ED-D101-1242-946B-9D72CB14AAA1}"/>
                </a:ext>
              </a:extLst>
            </p:cNvPr>
            <p:cNvSpPr txBox="1"/>
            <p:nvPr/>
          </p:nvSpPr>
          <p:spPr>
            <a:xfrm>
              <a:off x="1317361" y="3717419"/>
              <a:ext cx="3504151" cy="273793"/>
            </a:xfrm>
            <a:prstGeom prst="rect">
              <a:avLst/>
            </a:prstGeom>
          </p:spPr>
          <p:txBody>
            <a:bodyPr lIns="0" tIns="0" rIns="0" bIns="0" rtlCol="0" anchor="t">
              <a:spAutoFit/>
            </a:bodyPr>
            <a:lstStyle/>
            <a:p>
              <a:pPr algn="l">
                <a:lnSpc>
                  <a:spcPts val="2250"/>
                </a:lnSpc>
              </a:pPr>
              <a:r>
                <a:rPr lang="en-US" b="1">
                  <a:solidFill>
                    <a:srgbClr val="C8102E"/>
                  </a:solidFill>
                  <a:latin typeface="Arial Bold"/>
                  <a:ea typeface="Arial Bold"/>
                  <a:cs typeface="Arial Bold"/>
                  <a:sym typeface="Arial Bold"/>
                </a:rPr>
                <a:t>Industry-Leading Ratio Control</a:t>
              </a:r>
              <a:endParaRPr lang="en-US" sz="1800" b="1">
                <a:solidFill>
                  <a:srgbClr val="C8102E"/>
                </a:solidFill>
                <a:latin typeface="Arial Bold"/>
                <a:ea typeface="Arial Bold"/>
                <a:cs typeface="Arial Bold"/>
                <a:sym typeface="Arial Bold"/>
              </a:endParaRPr>
            </a:p>
          </p:txBody>
        </p:sp>
        <p:sp>
          <p:nvSpPr>
            <p:cNvPr id="15" name="TextBox 28">
              <a:extLst>
                <a:ext uri="{FF2B5EF4-FFF2-40B4-BE49-F238E27FC236}">
                  <a16:creationId xmlns:a16="http://schemas.microsoft.com/office/drawing/2014/main" id="{B9297092-4ECC-2A22-9E42-984A641570DF}"/>
                </a:ext>
              </a:extLst>
            </p:cNvPr>
            <p:cNvSpPr txBox="1"/>
            <p:nvPr/>
          </p:nvSpPr>
          <p:spPr>
            <a:xfrm>
              <a:off x="1317361" y="4220339"/>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Precise, tamper-proof ratio settings with an expansive 2:1 to 10:1 adjustment range.</a:t>
              </a:r>
            </a:p>
          </p:txBody>
        </p:sp>
      </p:grpSp>
      <p:grpSp>
        <p:nvGrpSpPr>
          <p:cNvPr id="3" name="Group 2">
            <a:extLst>
              <a:ext uri="{FF2B5EF4-FFF2-40B4-BE49-F238E27FC236}">
                <a16:creationId xmlns:a16="http://schemas.microsoft.com/office/drawing/2014/main" id="{0BFD9E53-6207-0D64-14EB-5AA1D52A5E74}"/>
              </a:ext>
            </a:extLst>
          </p:cNvPr>
          <p:cNvGrpSpPr/>
          <p:nvPr/>
        </p:nvGrpSpPr>
        <p:grpSpPr>
          <a:xfrm>
            <a:off x="6296419" y="3527606"/>
            <a:ext cx="5034197" cy="1433500"/>
            <a:chOff x="6296419" y="3527606"/>
            <a:chExt cx="5034197" cy="1433500"/>
          </a:xfrm>
        </p:grpSpPr>
        <p:sp>
          <p:nvSpPr>
            <p:cNvPr id="7" name="AutoShape 13">
              <a:extLst>
                <a:ext uri="{FF2B5EF4-FFF2-40B4-BE49-F238E27FC236}">
                  <a16:creationId xmlns:a16="http://schemas.microsoft.com/office/drawing/2014/main" id="{531685F1-4E3F-23D5-417B-2BB9E89D6121}"/>
                </a:ext>
              </a:extLst>
            </p:cNvPr>
            <p:cNvSpPr/>
            <p:nvPr/>
          </p:nvSpPr>
          <p:spPr>
            <a:xfrm>
              <a:off x="6595450" y="4139376"/>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4" name="TextBox 27">
              <a:extLst>
                <a:ext uri="{FF2B5EF4-FFF2-40B4-BE49-F238E27FC236}">
                  <a16:creationId xmlns:a16="http://schemas.microsoft.com/office/drawing/2014/main" id="{AB9C39A1-48F7-DA3E-CA4B-72BF90FEBCC5}"/>
                </a:ext>
              </a:extLst>
            </p:cNvPr>
            <p:cNvSpPr txBox="1"/>
            <p:nvPr/>
          </p:nvSpPr>
          <p:spPr>
            <a:xfrm>
              <a:off x="6595450" y="3717419"/>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16" name="TextBox 31">
              <a:extLst>
                <a:ext uri="{FF2B5EF4-FFF2-40B4-BE49-F238E27FC236}">
                  <a16:creationId xmlns:a16="http://schemas.microsoft.com/office/drawing/2014/main" id="{E7EF12B1-1989-EEF2-7316-1D8694EC4145}"/>
                </a:ext>
              </a:extLst>
            </p:cNvPr>
            <p:cNvSpPr txBox="1"/>
            <p:nvPr/>
          </p:nvSpPr>
          <p:spPr>
            <a:xfrm>
              <a:off x="6595450" y="4220339"/>
              <a:ext cx="4634617" cy="568745"/>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3.0 and 4.5 oz/sec configurations to meet a variety of dispensing needs.</a:t>
              </a:r>
            </a:p>
          </p:txBody>
        </p:sp>
        <p:grpSp>
          <p:nvGrpSpPr>
            <p:cNvPr id="18" name="Group 32">
              <a:extLst>
                <a:ext uri="{FF2B5EF4-FFF2-40B4-BE49-F238E27FC236}">
                  <a16:creationId xmlns:a16="http://schemas.microsoft.com/office/drawing/2014/main" id="{801AB02E-3B3B-E3CC-2841-68A1720F204A}"/>
                </a:ext>
              </a:extLst>
            </p:cNvPr>
            <p:cNvGrpSpPr/>
            <p:nvPr/>
          </p:nvGrpSpPr>
          <p:grpSpPr>
            <a:xfrm>
              <a:off x="6296419" y="3527606"/>
              <a:ext cx="5034197" cy="1433500"/>
              <a:chOff x="0" y="0"/>
              <a:chExt cx="1325879" cy="685614"/>
            </a:xfrm>
          </p:grpSpPr>
          <p:sp>
            <p:nvSpPr>
              <p:cNvPr id="19" name="Freeform 33">
                <a:extLst>
                  <a:ext uri="{FF2B5EF4-FFF2-40B4-BE49-F238E27FC236}">
                    <a16:creationId xmlns:a16="http://schemas.microsoft.com/office/drawing/2014/main" id="{EEB35ECD-E051-D36A-017C-E57F011D4BB5}"/>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20" name="TextBox 34">
                <a:extLst>
                  <a:ext uri="{FF2B5EF4-FFF2-40B4-BE49-F238E27FC236}">
                    <a16:creationId xmlns:a16="http://schemas.microsoft.com/office/drawing/2014/main" id="{C89D31C9-3BC5-5BAF-E59B-5BA0A8C4514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sp>
        <p:nvSpPr>
          <p:cNvPr id="21" name="TextBox 41">
            <a:extLst>
              <a:ext uri="{FF2B5EF4-FFF2-40B4-BE49-F238E27FC236}">
                <a16:creationId xmlns:a16="http://schemas.microsoft.com/office/drawing/2014/main" id="{16E9B62E-5C50-562A-8EC2-553651F2DE50}"/>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22" name="Group 21">
            <a:extLst>
              <a:ext uri="{FF2B5EF4-FFF2-40B4-BE49-F238E27FC236}">
                <a16:creationId xmlns:a16="http://schemas.microsoft.com/office/drawing/2014/main" id="{1C6221EE-20EB-BD91-F45C-0C38C4074F33}"/>
              </a:ext>
            </a:extLst>
          </p:cNvPr>
          <p:cNvGrpSpPr/>
          <p:nvPr/>
        </p:nvGrpSpPr>
        <p:grpSpPr>
          <a:xfrm>
            <a:off x="993576" y="5403113"/>
            <a:ext cx="1912166" cy="3076939"/>
            <a:chOff x="993576" y="5653965"/>
            <a:chExt cx="1912166" cy="3076939"/>
          </a:xfrm>
        </p:grpSpPr>
        <p:sp>
          <p:nvSpPr>
            <p:cNvPr id="23" name="Rectangle: Rounded Corners 22">
              <a:extLst>
                <a:ext uri="{FF2B5EF4-FFF2-40B4-BE49-F238E27FC236}">
                  <a16:creationId xmlns:a16="http://schemas.microsoft.com/office/drawing/2014/main" id="{EED57A7F-7854-7D3A-C982-52D4AEB4BFAB}"/>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DEB3FC6E-73AA-4539-5595-821D3F100E35}"/>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25" name="TextBox 27">
              <a:extLst>
                <a:ext uri="{FF2B5EF4-FFF2-40B4-BE49-F238E27FC236}">
                  <a16:creationId xmlns:a16="http://schemas.microsoft.com/office/drawing/2014/main" id="{F1E4D2E2-3DE7-DF7B-E3E8-96DBA2F5E588}"/>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26" name="TextBox 31">
              <a:extLst>
                <a:ext uri="{FF2B5EF4-FFF2-40B4-BE49-F238E27FC236}">
                  <a16:creationId xmlns:a16="http://schemas.microsoft.com/office/drawing/2014/main" id="{AE508744-CD9C-D8D9-D054-5C648AA8EBDB}"/>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27" name="Group 26">
            <a:extLst>
              <a:ext uri="{FF2B5EF4-FFF2-40B4-BE49-F238E27FC236}">
                <a16:creationId xmlns:a16="http://schemas.microsoft.com/office/drawing/2014/main" id="{9B52FA29-DFFF-7159-D8B4-DC1AF2D249C8}"/>
              </a:ext>
            </a:extLst>
          </p:cNvPr>
          <p:cNvGrpSpPr/>
          <p:nvPr/>
        </p:nvGrpSpPr>
        <p:grpSpPr>
          <a:xfrm>
            <a:off x="3080054" y="5403113"/>
            <a:ext cx="1912167" cy="3076939"/>
            <a:chOff x="3080054" y="5653965"/>
            <a:chExt cx="1912167" cy="3076939"/>
          </a:xfrm>
        </p:grpSpPr>
        <p:sp>
          <p:nvSpPr>
            <p:cNvPr id="28" name="Rectangle: Rounded Corners 27">
              <a:extLst>
                <a:ext uri="{FF2B5EF4-FFF2-40B4-BE49-F238E27FC236}">
                  <a16:creationId xmlns:a16="http://schemas.microsoft.com/office/drawing/2014/main" id="{8B0B4B2F-082A-142F-CF20-380D3C519877}"/>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7">
              <a:extLst>
                <a:ext uri="{FF2B5EF4-FFF2-40B4-BE49-F238E27FC236}">
                  <a16:creationId xmlns:a16="http://schemas.microsoft.com/office/drawing/2014/main" id="{1F8DD893-F814-61B0-71AA-00C7A7E3BDBA}"/>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30" name="Picture 29">
              <a:extLst>
                <a:ext uri="{FF2B5EF4-FFF2-40B4-BE49-F238E27FC236}">
                  <a16:creationId xmlns:a16="http://schemas.microsoft.com/office/drawing/2014/main" id="{CCC8C012-D6E1-2D0F-D68E-CF7AF1014541}"/>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31" name="TextBox 31">
              <a:extLst>
                <a:ext uri="{FF2B5EF4-FFF2-40B4-BE49-F238E27FC236}">
                  <a16:creationId xmlns:a16="http://schemas.microsoft.com/office/drawing/2014/main" id="{2E35343D-CCEB-5C88-D696-3BC964CB3548}"/>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32" name="Group 31">
            <a:extLst>
              <a:ext uri="{FF2B5EF4-FFF2-40B4-BE49-F238E27FC236}">
                <a16:creationId xmlns:a16="http://schemas.microsoft.com/office/drawing/2014/main" id="{72EDB6B0-CF88-8972-90CD-E631D0B7AA50}"/>
              </a:ext>
            </a:extLst>
          </p:cNvPr>
          <p:cNvGrpSpPr/>
          <p:nvPr/>
        </p:nvGrpSpPr>
        <p:grpSpPr>
          <a:xfrm>
            <a:off x="5166532" y="5403112"/>
            <a:ext cx="2072468" cy="3642090"/>
            <a:chOff x="5166532" y="5653964"/>
            <a:chExt cx="2072468" cy="3642090"/>
          </a:xfrm>
        </p:grpSpPr>
        <p:sp>
          <p:nvSpPr>
            <p:cNvPr id="33" name="Rectangle: Rounded Corners 32">
              <a:extLst>
                <a:ext uri="{FF2B5EF4-FFF2-40B4-BE49-F238E27FC236}">
                  <a16:creationId xmlns:a16="http://schemas.microsoft.com/office/drawing/2014/main" id="{433169FE-75D8-86BA-E14D-774A643D5094}"/>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27">
              <a:extLst>
                <a:ext uri="{FF2B5EF4-FFF2-40B4-BE49-F238E27FC236}">
                  <a16:creationId xmlns:a16="http://schemas.microsoft.com/office/drawing/2014/main" id="{33609435-10CA-BCE1-A476-53DAA592075C}"/>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58" name="Picture 57">
              <a:extLst>
                <a:ext uri="{FF2B5EF4-FFF2-40B4-BE49-F238E27FC236}">
                  <a16:creationId xmlns:a16="http://schemas.microsoft.com/office/drawing/2014/main" id="{02040A30-A0A5-76E6-96C4-4F80359EED0B}"/>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59" name="TextBox 31">
              <a:extLst>
                <a:ext uri="{FF2B5EF4-FFF2-40B4-BE49-F238E27FC236}">
                  <a16:creationId xmlns:a16="http://schemas.microsoft.com/office/drawing/2014/main" id="{87E7D4D4-262A-A935-9AFB-DC753AD1F4AC}"/>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60" name="Group 59">
            <a:extLst>
              <a:ext uri="{FF2B5EF4-FFF2-40B4-BE49-F238E27FC236}">
                <a16:creationId xmlns:a16="http://schemas.microsoft.com/office/drawing/2014/main" id="{71B5584E-5676-8D0D-8666-5BB2831D0F14}"/>
              </a:ext>
            </a:extLst>
          </p:cNvPr>
          <p:cNvGrpSpPr/>
          <p:nvPr/>
        </p:nvGrpSpPr>
        <p:grpSpPr>
          <a:xfrm>
            <a:off x="7413311" y="5403112"/>
            <a:ext cx="2072468" cy="3642090"/>
            <a:chOff x="7413311" y="5653964"/>
            <a:chExt cx="2072468" cy="3642090"/>
          </a:xfrm>
        </p:grpSpPr>
        <p:sp>
          <p:nvSpPr>
            <p:cNvPr id="61" name="Rectangle: Rounded Corners 60">
              <a:extLst>
                <a:ext uri="{FF2B5EF4-FFF2-40B4-BE49-F238E27FC236}">
                  <a16:creationId xmlns:a16="http://schemas.microsoft.com/office/drawing/2014/main" id="{439D059B-1E5B-3DE3-14A9-93149E87AF6A}"/>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6F4A5286-C679-00A5-4BDB-B10D854A2FA1}"/>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63" name="TextBox 27">
              <a:extLst>
                <a:ext uri="{FF2B5EF4-FFF2-40B4-BE49-F238E27FC236}">
                  <a16:creationId xmlns:a16="http://schemas.microsoft.com/office/drawing/2014/main" id="{03C4B151-2C7D-AE60-B6BF-A7A7544CAE72}"/>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64" name="TextBox 31">
              <a:extLst>
                <a:ext uri="{FF2B5EF4-FFF2-40B4-BE49-F238E27FC236}">
                  <a16:creationId xmlns:a16="http://schemas.microsoft.com/office/drawing/2014/main" id="{F0E7047B-6037-77ED-C717-97DC501109A8}"/>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65" name="Group 64">
            <a:extLst>
              <a:ext uri="{FF2B5EF4-FFF2-40B4-BE49-F238E27FC236}">
                <a16:creationId xmlns:a16="http://schemas.microsoft.com/office/drawing/2014/main" id="{A65C006E-7B34-7B9F-2821-1B07D00D32CD}"/>
              </a:ext>
            </a:extLst>
          </p:cNvPr>
          <p:cNvGrpSpPr/>
          <p:nvPr/>
        </p:nvGrpSpPr>
        <p:grpSpPr>
          <a:xfrm>
            <a:off x="9655376" y="5403112"/>
            <a:ext cx="2072468" cy="4118340"/>
            <a:chOff x="9655376" y="5653964"/>
            <a:chExt cx="2072468" cy="4118340"/>
          </a:xfrm>
        </p:grpSpPr>
        <p:sp>
          <p:nvSpPr>
            <p:cNvPr id="66" name="Rectangle: Rounded Corners 65">
              <a:extLst>
                <a:ext uri="{FF2B5EF4-FFF2-40B4-BE49-F238E27FC236}">
                  <a16:creationId xmlns:a16="http://schemas.microsoft.com/office/drawing/2014/main" id="{D34D15BB-096C-A29D-039C-EA2A34484018}"/>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extLst>
                <a:ext uri="{FF2B5EF4-FFF2-40B4-BE49-F238E27FC236}">
                  <a16:creationId xmlns:a16="http://schemas.microsoft.com/office/drawing/2014/main" id="{95254CB7-5A87-52D8-E7EB-D0D2DDBC7BDB}"/>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68" name="TextBox 27">
              <a:extLst>
                <a:ext uri="{FF2B5EF4-FFF2-40B4-BE49-F238E27FC236}">
                  <a16:creationId xmlns:a16="http://schemas.microsoft.com/office/drawing/2014/main" id="{10B0D9DE-B6D8-AE53-1376-8717AC9DB3D2}"/>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69" name="TextBox 31">
              <a:extLst>
                <a:ext uri="{FF2B5EF4-FFF2-40B4-BE49-F238E27FC236}">
                  <a16:creationId xmlns:a16="http://schemas.microsoft.com/office/drawing/2014/main" id="{191B2BDC-07C4-79E4-7CD6-F9EF30717FBE}"/>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70" name="Picture 69">
            <a:extLst>
              <a:ext uri="{FF2B5EF4-FFF2-40B4-BE49-F238E27FC236}">
                <a16:creationId xmlns:a16="http://schemas.microsoft.com/office/drawing/2014/main" id="{3A47DB41-625F-01FE-3BA8-D18A77D15DB4}"/>
              </a:ext>
            </a:extLst>
          </p:cNvPr>
          <p:cNvPicPr>
            <a:picLocks noChangeAspect="1"/>
          </p:cNvPicPr>
          <p:nvPr/>
        </p:nvPicPr>
        <p:blipFill>
          <a:blip r:embed="rId7" cstate="screen">
            <a:extLst>
              <a:ext uri="{28A0092B-C50C-407E-A947-70E740481C1C}">
                <a14:useLocalDpi xmlns:a14="http://schemas.microsoft.com/office/drawing/2010/main"/>
              </a:ext>
            </a:extLst>
          </a:blip>
          <a:srcRect l="24163" t="4706" r="21083" b="2867"/>
          <a:stretch>
            <a:fillRect/>
          </a:stretch>
        </p:blipFill>
        <p:spPr>
          <a:xfrm>
            <a:off x="13092793" y="2622086"/>
            <a:ext cx="3454944" cy="6416846"/>
          </a:xfrm>
          <a:prstGeom prst="rect">
            <a:avLst/>
          </a:prstGeom>
        </p:spPr>
      </p:pic>
      <p:sp>
        <p:nvSpPr>
          <p:cNvPr id="17" name="Title 1">
            <a:extLst>
              <a:ext uri="{FF2B5EF4-FFF2-40B4-BE49-F238E27FC236}">
                <a16:creationId xmlns:a16="http://schemas.microsoft.com/office/drawing/2014/main" id="{C3E9743E-DB68-5512-93B7-9050EBB31D99}"/>
              </a:ext>
            </a:extLst>
          </p:cNvPr>
          <p:cNvSpPr>
            <a:spLocks noGrp="1"/>
          </p:cNvSpPr>
          <p:nvPr>
            <p:ph type="title"/>
          </p:nvPr>
        </p:nvSpPr>
        <p:spPr>
          <a:xfrm>
            <a:off x="993576" y="775526"/>
            <a:ext cx="16265724" cy="1143000"/>
          </a:xfrm>
        </p:spPr>
        <p:txBody>
          <a:bodyPr/>
          <a:lstStyle/>
          <a:p>
            <a:r>
              <a:rPr lang="en-US"/>
              <a:t>LEV Valves</a:t>
            </a:r>
          </a:p>
        </p:txBody>
      </p:sp>
    </p:spTree>
    <p:extLst>
      <p:ext uri="{BB962C8B-B14F-4D97-AF65-F5344CB8AC3E}">
        <p14:creationId xmlns:p14="http://schemas.microsoft.com/office/powerpoint/2010/main" val="3296400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988EA-3BF5-1F57-5110-E5B6C66CC321}"/>
            </a:ext>
          </a:extLst>
        </p:cNvPr>
        <p:cNvGrpSpPr/>
        <p:nvPr/>
      </p:nvGrpSpPr>
      <p:grpSpPr>
        <a:xfrm>
          <a:off x="0" y="0"/>
          <a:ext cx="0" cy="0"/>
          <a:chOff x="0" y="0"/>
          <a:chExt cx="0" cy="0"/>
        </a:xfrm>
      </p:grpSpPr>
      <p:sp>
        <p:nvSpPr>
          <p:cNvPr id="2" name="AutoShape 10">
            <a:extLst>
              <a:ext uri="{FF2B5EF4-FFF2-40B4-BE49-F238E27FC236}">
                <a16:creationId xmlns:a16="http://schemas.microsoft.com/office/drawing/2014/main" id="{7FACAAD7-4C8A-8C64-4D10-B13FFCF44F54}"/>
              </a:ext>
            </a:extLst>
          </p:cNvPr>
          <p:cNvSpPr/>
          <p:nvPr/>
        </p:nvSpPr>
        <p:spPr>
          <a:xfrm>
            <a:off x="1316278"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3" name="AutoShape 13">
            <a:extLst>
              <a:ext uri="{FF2B5EF4-FFF2-40B4-BE49-F238E27FC236}">
                <a16:creationId xmlns:a16="http://schemas.microsoft.com/office/drawing/2014/main" id="{1338EC65-0D34-8436-A0C4-E4872E21CF3F}"/>
              </a:ext>
            </a:extLst>
          </p:cNvPr>
          <p:cNvSpPr/>
          <p:nvPr/>
        </p:nvSpPr>
        <p:spPr>
          <a:xfrm>
            <a:off x="6595450" y="3901184"/>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5" name="Freeform 15">
            <a:extLst>
              <a:ext uri="{FF2B5EF4-FFF2-40B4-BE49-F238E27FC236}">
                <a16:creationId xmlns:a16="http://schemas.microsoft.com/office/drawing/2014/main" id="{204C8110-2A00-0EDF-4FB3-797C697AAC14}"/>
              </a:ext>
            </a:extLst>
          </p:cNvPr>
          <p:cNvSpPr/>
          <p:nvPr/>
        </p:nvSpPr>
        <p:spPr>
          <a:xfrm>
            <a:off x="1028700" y="3274979"/>
            <a:ext cx="5034197" cy="1738008"/>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7" name="TextBox 16">
            <a:extLst>
              <a:ext uri="{FF2B5EF4-FFF2-40B4-BE49-F238E27FC236}">
                <a16:creationId xmlns:a16="http://schemas.microsoft.com/office/drawing/2014/main" id="{9630BAE2-7CD3-C3A5-811E-8B62F37C382D}"/>
              </a:ext>
            </a:extLst>
          </p:cNvPr>
          <p:cNvSpPr txBox="1"/>
          <p:nvPr/>
        </p:nvSpPr>
        <p:spPr>
          <a:xfrm>
            <a:off x="1028700" y="3003883"/>
            <a:ext cx="5034197" cy="2153725"/>
          </a:xfrm>
          <a:prstGeom prst="rect">
            <a:avLst/>
          </a:prstGeom>
        </p:spPr>
        <p:txBody>
          <a:bodyPr lIns="50800" tIns="50800" rIns="50800" bIns="50800" rtlCol="0" anchor="ctr"/>
          <a:lstStyle/>
          <a:p>
            <a:pPr algn="ctr">
              <a:lnSpc>
                <a:spcPts val="1884"/>
              </a:lnSpc>
            </a:pPr>
            <a:endParaRPr/>
          </a:p>
        </p:txBody>
      </p:sp>
      <p:sp>
        <p:nvSpPr>
          <p:cNvPr id="36" name="TextBox 23">
            <a:extLst>
              <a:ext uri="{FF2B5EF4-FFF2-40B4-BE49-F238E27FC236}">
                <a16:creationId xmlns:a16="http://schemas.microsoft.com/office/drawing/2014/main" id="{27AC848B-F4FA-1382-7A6E-9C2712974261}"/>
              </a:ext>
            </a:extLst>
          </p:cNvPr>
          <p:cNvSpPr txBox="1"/>
          <p:nvPr/>
        </p:nvSpPr>
        <p:spPr>
          <a:xfrm>
            <a:off x="1088598" y="2233537"/>
            <a:ext cx="10617708" cy="641907"/>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a:t>
            </a:r>
            <a:r>
              <a:rPr lang="en-US" sz="2000" err="1">
                <a:solidFill>
                  <a:srgbClr val="000000"/>
                </a:solidFill>
                <a:latin typeface="Arial"/>
                <a:ea typeface="Arial"/>
                <a:cs typeface="Arial"/>
                <a:sym typeface="Arial"/>
              </a:rPr>
              <a:t>VersaPour</a:t>
            </a:r>
            <a:r>
              <a:rPr lang="en-US" sz="2000">
                <a:solidFill>
                  <a:srgbClr val="000000"/>
                </a:solidFill>
                <a:latin typeface="Arial"/>
                <a:ea typeface="Arial"/>
                <a:cs typeface="Arial"/>
                <a:sym typeface="Arial"/>
              </a:rPr>
              <a:t> valve is built with the highest quality materials and proven technology to provide our customers with consistent drink quality and reliability.</a:t>
            </a:r>
          </a:p>
        </p:txBody>
      </p:sp>
      <p:sp>
        <p:nvSpPr>
          <p:cNvPr id="37" name="TextBox 24">
            <a:extLst>
              <a:ext uri="{FF2B5EF4-FFF2-40B4-BE49-F238E27FC236}">
                <a16:creationId xmlns:a16="http://schemas.microsoft.com/office/drawing/2014/main" id="{04C2BCEF-3CAE-146B-2017-61CA47738D6C}"/>
              </a:ext>
            </a:extLst>
          </p:cNvPr>
          <p:cNvSpPr txBox="1"/>
          <p:nvPr/>
        </p:nvSpPr>
        <p:spPr>
          <a:xfrm>
            <a:off x="1317361"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Lowest Life-Cost Operation</a:t>
            </a:r>
          </a:p>
        </p:txBody>
      </p:sp>
      <p:sp>
        <p:nvSpPr>
          <p:cNvPr id="38" name="TextBox 27">
            <a:extLst>
              <a:ext uri="{FF2B5EF4-FFF2-40B4-BE49-F238E27FC236}">
                <a16:creationId xmlns:a16="http://schemas.microsoft.com/office/drawing/2014/main" id="{13FDE0B0-0064-D0E3-184E-6119857EF47A}"/>
              </a:ext>
            </a:extLst>
          </p:cNvPr>
          <p:cNvSpPr txBox="1"/>
          <p:nvPr/>
        </p:nvSpPr>
        <p:spPr>
          <a:xfrm>
            <a:off x="6595450" y="3479227"/>
            <a:ext cx="3504151" cy="273793"/>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Flexible Flow Rate Options</a:t>
            </a:r>
          </a:p>
        </p:txBody>
      </p:sp>
      <p:sp>
        <p:nvSpPr>
          <p:cNvPr id="39" name="TextBox 28">
            <a:extLst>
              <a:ext uri="{FF2B5EF4-FFF2-40B4-BE49-F238E27FC236}">
                <a16:creationId xmlns:a16="http://schemas.microsoft.com/office/drawing/2014/main" id="{506A0661-DDD9-E031-B5F5-A34D2E5385FE}"/>
              </a:ext>
            </a:extLst>
          </p:cNvPr>
          <p:cNvSpPr txBox="1"/>
          <p:nvPr/>
        </p:nvSpPr>
        <p:spPr>
          <a:xfrm>
            <a:off x="1317362" y="3982147"/>
            <a:ext cx="4536544" cy="863698"/>
          </a:xfrm>
          <a:prstGeom prst="rect">
            <a:avLst/>
          </a:prstGeom>
        </p:spPr>
        <p:txBody>
          <a:bodyPr wrap="square" lIns="0" tIns="0" rIns="0" bIns="0" rtlCol="0" anchor="t">
            <a:spAutoFit/>
          </a:bodyPr>
          <a:lstStyle/>
          <a:p>
            <a:pPr algn="l">
              <a:lnSpc>
                <a:spcPts val="2340"/>
              </a:lnSpc>
            </a:pPr>
            <a:r>
              <a:rPr lang="en-US" sz="1800">
                <a:solidFill>
                  <a:srgbClr val="000000"/>
                </a:solidFill>
                <a:latin typeface="Arial"/>
                <a:ea typeface="Arial"/>
                <a:cs typeface="Arial"/>
                <a:sym typeface="Arial"/>
              </a:rPr>
              <a:t>High-quality materials and a reliable design help extend valve life while lowering total cost of ownership.</a:t>
            </a:r>
          </a:p>
        </p:txBody>
      </p:sp>
      <p:sp>
        <p:nvSpPr>
          <p:cNvPr id="40" name="TextBox 31">
            <a:extLst>
              <a:ext uri="{FF2B5EF4-FFF2-40B4-BE49-F238E27FC236}">
                <a16:creationId xmlns:a16="http://schemas.microsoft.com/office/drawing/2014/main" id="{DAD338A0-39E7-328C-8A3C-6430C0FAAB80}"/>
              </a:ext>
            </a:extLst>
          </p:cNvPr>
          <p:cNvSpPr txBox="1"/>
          <p:nvPr/>
        </p:nvSpPr>
        <p:spPr>
          <a:xfrm>
            <a:off x="6595450" y="3982147"/>
            <a:ext cx="4634617" cy="56874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in 1.5 and 3.0 oz/sec configurations to meet a variety of dispensing needs.</a:t>
            </a:r>
          </a:p>
        </p:txBody>
      </p:sp>
      <p:grpSp>
        <p:nvGrpSpPr>
          <p:cNvPr id="41" name="Group 32">
            <a:extLst>
              <a:ext uri="{FF2B5EF4-FFF2-40B4-BE49-F238E27FC236}">
                <a16:creationId xmlns:a16="http://schemas.microsoft.com/office/drawing/2014/main" id="{13453B30-7ED0-8A44-7378-943473C5D9A6}"/>
              </a:ext>
            </a:extLst>
          </p:cNvPr>
          <p:cNvGrpSpPr/>
          <p:nvPr/>
        </p:nvGrpSpPr>
        <p:grpSpPr>
          <a:xfrm>
            <a:off x="6296419" y="3003883"/>
            <a:ext cx="5034197" cy="2153725"/>
            <a:chOff x="0" y="-38100"/>
            <a:chExt cx="1325879" cy="723714"/>
          </a:xfrm>
        </p:grpSpPr>
        <p:sp>
          <p:nvSpPr>
            <p:cNvPr id="42" name="Freeform 33">
              <a:extLst>
                <a:ext uri="{FF2B5EF4-FFF2-40B4-BE49-F238E27FC236}">
                  <a16:creationId xmlns:a16="http://schemas.microsoft.com/office/drawing/2014/main" id="{E28D5AC7-E1D6-8EF2-D591-7D4D6D3B6239}"/>
                </a:ext>
              </a:extLst>
            </p:cNvPr>
            <p:cNvSpPr/>
            <p:nvPr/>
          </p:nvSpPr>
          <p:spPr>
            <a:xfrm>
              <a:off x="0" y="52996"/>
              <a:ext cx="1325879" cy="58402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3" name="TextBox 34">
              <a:extLst>
                <a:ext uri="{FF2B5EF4-FFF2-40B4-BE49-F238E27FC236}">
                  <a16:creationId xmlns:a16="http://schemas.microsoft.com/office/drawing/2014/main" id="{0976503F-3BCC-6526-46D4-A33E5E9442C9}"/>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4" name="TextBox 41">
            <a:extLst>
              <a:ext uri="{FF2B5EF4-FFF2-40B4-BE49-F238E27FC236}">
                <a16:creationId xmlns:a16="http://schemas.microsoft.com/office/drawing/2014/main" id="{E5B958A6-AB5C-D15C-5D2C-B855D2EF7FA7}"/>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grpSp>
        <p:nvGrpSpPr>
          <p:cNvPr id="45" name="Group 44">
            <a:extLst>
              <a:ext uri="{FF2B5EF4-FFF2-40B4-BE49-F238E27FC236}">
                <a16:creationId xmlns:a16="http://schemas.microsoft.com/office/drawing/2014/main" id="{377CF98C-4CEA-7FBF-9B49-5E205F934F88}"/>
              </a:ext>
            </a:extLst>
          </p:cNvPr>
          <p:cNvGrpSpPr/>
          <p:nvPr/>
        </p:nvGrpSpPr>
        <p:grpSpPr>
          <a:xfrm>
            <a:off x="993576" y="5427389"/>
            <a:ext cx="1912166" cy="3076939"/>
            <a:chOff x="993576" y="5653965"/>
            <a:chExt cx="1912166" cy="3076939"/>
          </a:xfrm>
        </p:grpSpPr>
        <p:sp>
          <p:nvSpPr>
            <p:cNvPr id="46" name="Rectangle: Rounded Corners 45">
              <a:extLst>
                <a:ext uri="{FF2B5EF4-FFF2-40B4-BE49-F238E27FC236}">
                  <a16:creationId xmlns:a16="http://schemas.microsoft.com/office/drawing/2014/main" id="{6B1C222C-9F91-FAB1-79F8-CA3470A214AA}"/>
                </a:ext>
              </a:extLst>
            </p:cNvPr>
            <p:cNvSpPr/>
            <p:nvPr/>
          </p:nvSpPr>
          <p:spPr>
            <a:xfrm>
              <a:off x="993576"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86A1F83A-1CC6-CE24-12B0-363936B36FF7}"/>
                </a:ext>
              </a:extLst>
            </p:cNvPr>
            <p:cNvPicPr>
              <a:picLocks noChangeAspect="1"/>
            </p:cNvPicPr>
            <p:nvPr/>
          </p:nvPicPr>
          <p:blipFill>
            <a:blip r:embed="rId3" cstate="screen">
              <a:extLst>
                <a:ext uri="{28A0092B-C50C-407E-A947-70E740481C1C}">
                  <a14:useLocalDpi xmlns:a14="http://schemas.microsoft.com/office/drawing/2010/main"/>
                </a:ext>
              </a:extLst>
            </a:blip>
            <a:srcRect r="78673" b="52649"/>
            <a:stretch>
              <a:fillRect/>
            </a:stretch>
          </p:blipFill>
          <p:spPr>
            <a:xfrm>
              <a:off x="1440942" y="6226757"/>
              <a:ext cx="915793" cy="1716703"/>
            </a:xfrm>
            <a:prstGeom prst="rect">
              <a:avLst/>
            </a:prstGeom>
          </p:spPr>
        </p:pic>
        <p:sp>
          <p:nvSpPr>
            <p:cNvPr id="48" name="TextBox 27">
              <a:extLst>
                <a:ext uri="{FF2B5EF4-FFF2-40B4-BE49-F238E27FC236}">
                  <a16:creationId xmlns:a16="http://schemas.microsoft.com/office/drawing/2014/main" id="{65B62F7A-3EE5-C0BB-29EF-719705CBD001}"/>
                </a:ext>
              </a:extLst>
            </p:cNvPr>
            <p:cNvSpPr txBox="1"/>
            <p:nvPr/>
          </p:nvSpPr>
          <p:spPr>
            <a:xfrm>
              <a:off x="1028700" y="5799361"/>
              <a:ext cx="1877042" cy="282000"/>
            </a:xfrm>
            <a:prstGeom prst="rect">
              <a:avLst/>
            </a:prstGeom>
          </p:spPr>
          <p:txBody>
            <a:bodyPr wrap="square" lIns="0" tIns="0" rIns="0" bIns="0" rtlCol="0" anchor="t">
              <a:spAutoFit/>
            </a:bodyPr>
            <a:lstStyle/>
            <a:p>
              <a:pPr algn="ctr">
                <a:lnSpc>
                  <a:spcPts val="2250"/>
                </a:lnSpc>
              </a:pPr>
              <a:r>
                <a:rPr lang="en-US" sz="1800" b="1">
                  <a:solidFill>
                    <a:schemeClr val="bg1"/>
                  </a:solidFill>
                  <a:latin typeface="+mj-lt"/>
                  <a:ea typeface="Arial Bold"/>
                  <a:cs typeface="Arial Bold"/>
                  <a:sym typeface="Arial Bold"/>
                </a:rPr>
                <a:t>Push Button</a:t>
              </a:r>
            </a:p>
          </p:txBody>
        </p:sp>
        <p:sp>
          <p:nvSpPr>
            <p:cNvPr id="49" name="TextBox 31">
              <a:extLst>
                <a:ext uri="{FF2B5EF4-FFF2-40B4-BE49-F238E27FC236}">
                  <a16:creationId xmlns:a16="http://schemas.microsoft.com/office/drawing/2014/main" id="{302B1AD2-9AE2-59A7-8A83-0C372D6E5B1C}"/>
                </a:ext>
              </a:extLst>
            </p:cNvPr>
            <p:cNvSpPr txBox="1"/>
            <p:nvPr/>
          </p:nvSpPr>
          <p:spPr>
            <a:xfrm>
              <a:off x="1148638" y="8009963"/>
              <a:ext cx="1602042" cy="430887"/>
            </a:xfrm>
            <a:prstGeom prst="rect">
              <a:avLst/>
            </a:prstGeom>
          </p:spPr>
          <p:txBody>
            <a:bodyPr wrap="square" lIns="0" tIns="0" rIns="0" bIns="0" rtlCol="0" anchor="t">
              <a:spAutoFit/>
            </a:bodyPr>
            <a:lstStyle/>
            <a:p>
              <a:pPr algn="ctr"/>
              <a:r>
                <a:rPr lang="en-US" sz="1400" b="1">
                  <a:solidFill>
                    <a:schemeClr val="bg1"/>
                  </a:solidFill>
                  <a:latin typeface="Arial"/>
                  <a:ea typeface="Arial"/>
                  <a:cs typeface="Arial"/>
                  <a:sym typeface="Arial"/>
                </a:rPr>
                <a:t>Reliable control with a single press</a:t>
              </a:r>
            </a:p>
          </p:txBody>
        </p:sp>
      </p:grpSp>
      <p:grpSp>
        <p:nvGrpSpPr>
          <p:cNvPr id="50" name="Group 49">
            <a:extLst>
              <a:ext uri="{FF2B5EF4-FFF2-40B4-BE49-F238E27FC236}">
                <a16:creationId xmlns:a16="http://schemas.microsoft.com/office/drawing/2014/main" id="{ECF6D40D-0411-E926-63AA-824EF2906908}"/>
              </a:ext>
            </a:extLst>
          </p:cNvPr>
          <p:cNvGrpSpPr/>
          <p:nvPr/>
        </p:nvGrpSpPr>
        <p:grpSpPr>
          <a:xfrm>
            <a:off x="3080054" y="5427389"/>
            <a:ext cx="1912167" cy="3076939"/>
            <a:chOff x="3080054" y="5653965"/>
            <a:chExt cx="1912167" cy="3076939"/>
          </a:xfrm>
        </p:grpSpPr>
        <p:sp>
          <p:nvSpPr>
            <p:cNvPr id="51" name="Rectangle: Rounded Corners 50">
              <a:extLst>
                <a:ext uri="{FF2B5EF4-FFF2-40B4-BE49-F238E27FC236}">
                  <a16:creationId xmlns:a16="http://schemas.microsoft.com/office/drawing/2014/main" id="{87C192B3-4CB4-173A-BA0F-695C4ADECD4F}"/>
                </a:ext>
              </a:extLst>
            </p:cNvPr>
            <p:cNvSpPr/>
            <p:nvPr/>
          </p:nvSpPr>
          <p:spPr>
            <a:xfrm>
              <a:off x="3080054" y="5653965"/>
              <a:ext cx="1912166" cy="3076939"/>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27">
              <a:extLst>
                <a:ext uri="{FF2B5EF4-FFF2-40B4-BE49-F238E27FC236}">
                  <a16:creationId xmlns:a16="http://schemas.microsoft.com/office/drawing/2014/main" id="{E411448C-F751-766B-5263-E855F4289445}"/>
                </a:ext>
              </a:extLst>
            </p:cNvPr>
            <p:cNvSpPr txBox="1"/>
            <p:nvPr/>
          </p:nvSpPr>
          <p:spPr>
            <a:xfrm>
              <a:off x="3080055" y="583357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Portion Control</a:t>
              </a:r>
            </a:p>
          </p:txBody>
        </p:sp>
        <p:pic>
          <p:nvPicPr>
            <p:cNvPr id="53" name="Picture 52">
              <a:extLst>
                <a:ext uri="{FF2B5EF4-FFF2-40B4-BE49-F238E27FC236}">
                  <a16:creationId xmlns:a16="http://schemas.microsoft.com/office/drawing/2014/main" id="{BC7E7DDD-86BB-220E-B981-739FF0A2623F}"/>
                </a:ext>
              </a:extLst>
            </p:cNvPr>
            <p:cNvPicPr>
              <a:picLocks noChangeAspect="1"/>
            </p:cNvPicPr>
            <p:nvPr/>
          </p:nvPicPr>
          <p:blipFill>
            <a:blip r:embed="rId3" cstate="screen">
              <a:extLst>
                <a:ext uri="{28A0092B-C50C-407E-A947-70E740481C1C}">
                  <a14:useLocalDpi xmlns:a14="http://schemas.microsoft.com/office/drawing/2010/main"/>
                </a:ext>
              </a:extLst>
            </a:blip>
            <a:srcRect l="20814" t="-104" r="59945" b="52753"/>
            <a:stretch>
              <a:fillRect/>
            </a:stretch>
          </p:blipFill>
          <p:spPr>
            <a:xfrm>
              <a:off x="3623040" y="6226757"/>
              <a:ext cx="826193" cy="1716703"/>
            </a:xfrm>
            <a:prstGeom prst="rect">
              <a:avLst/>
            </a:prstGeom>
          </p:spPr>
        </p:pic>
        <p:sp>
          <p:nvSpPr>
            <p:cNvPr id="54" name="TextBox 31">
              <a:extLst>
                <a:ext uri="{FF2B5EF4-FFF2-40B4-BE49-F238E27FC236}">
                  <a16:creationId xmlns:a16="http://schemas.microsoft.com/office/drawing/2014/main" id="{6A5BAB61-F6E4-AED4-054F-C9BBD05A15A4}"/>
                </a:ext>
              </a:extLst>
            </p:cNvPr>
            <p:cNvSpPr txBox="1"/>
            <p:nvPr/>
          </p:nvSpPr>
          <p:spPr>
            <a:xfrm>
              <a:off x="3315023" y="8009963"/>
              <a:ext cx="1442226"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Pours the perfect portion</a:t>
              </a:r>
            </a:p>
          </p:txBody>
        </p:sp>
      </p:grpSp>
      <p:grpSp>
        <p:nvGrpSpPr>
          <p:cNvPr id="55" name="Group 54">
            <a:extLst>
              <a:ext uri="{FF2B5EF4-FFF2-40B4-BE49-F238E27FC236}">
                <a16:creationId xmlns:a16="http://schemas.microsoft.com/office/drawing/2014/main" id="{0CAB6EF4-A2FA-33D3-3F9A-B152595D8F19}"/>
              </a:ext>
            </a:extLst>
          </p:cNvPr>
          <p:cNvGrpSpPr/>
          <p:nvPr/>
        </p:nvGrpSpPr>
        <p:grpSpPr>
          <a:xfrm>
            <a:off x="5166532" y="5427388"/>
            <a:ext cx="2072468" cy="3642090"/>
            <a:chOff x="5166532" y="5653964"/>
            <a:chExt cx="2072468" cy="3642090"/>
          </a:xfrm>
        </p:grpSpPr>
        <p:sp>
          <p:nvSpPr>
            <p:cNvPr id="56" name="Rectangle: Rounded Corners 55">
              <a:extLst>
                <a:ext uri="{FF2B5EF4-FFF2-40B4-BE49-F238E27FC236}">
                  <a16:creationId xmlns:a16="http://schemas.microsoft.com/office/drawing/2014/main" id="{6CC28E07-E86A-D779-8510-FFA0E4CDF3C2}"/>
                </a:ext>
              </a:extLst>
            </p:cNvPr>
            <p:cNvSpPr/>
            <p:nvPr/>
          </p:nvSpPr>
          <p:spPr>
            <a:xfrm>
              <a:off x="5166532"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27">
              <a:extLst>
                <a:ext uri="{FF2B5EF4-FFF2-40B4-BE49-F238E27FC236}">
                  <a16:creationId xmlns:a16="http://schemas.microsoft.com/office/drawing/2014/main" id="{6E864CC4-2765-CFAC-DD07-D283B6F7E5A7}"/>
                </a:ext>
              </a:extLst>
            </p:cNvPr>
            <p:cNvSpPr txBox="1"/>
            <p:nvPr/>
          </p:nvSpPr>
          <p:spPr>
            <a:xfrm>
              <a:off x="5260908" y="5858637"/>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Crew Serve</a:t>
              </a:r>
            </a:p>
          </p:txBody>
        </p:sp>
        <p:pic>
          <p:nvPicPr>
            <p:cNvPr id="71" name="Picture 70">
              <a:extLst>
                <a:ext uri="{FF2B5EF4-FFF2-40B4-BE49-F238E27FC236}">
                  <a16:creationId xmlns:a16="http://schemas.microsoft.com/office/drawing/2014/main" id="{1D06D52E-1D31-96C0-DBA6-D5B1B4A4DA82}"/>
                </a:ext>
              </a:extLst>
            </p:cNvPr>
            <p:cNvPicPr>
              <a:picLocks noChangeAspect="1"/>
            </p:cNvPicPr>
            <p:nvPr/>
          </p:nvPicPr>
          <p:blipFill>
            <a:blip r:embed="rId4" cstate="screen">
              <a:extLst>
                <a:ext uri="{28A0092B-C50C-407E-A947-70E740481C1C}">
                  <a14:useLocalDpi xmlns:a14="http://schemas.microsoft.com/office/drawing/2010/main"/>
                </a:ext>
              </a:extLst>
            </a:blip>
            <a:srcRect l="40187" t="-965" r="40572" b="39187"/>
            <a:stretch>
              <a:fillRect/>
            </a:stretch>
          </p:blipFill>
          <p:spPr>
            <a:xfrm>
              <a:off x="5793903" y="6226757"/>
              <a:ext cx="822263" cy="2229098"/>
            </a:xfrm>
            <a:prstGeom prst="rect">
              <a:avLst/>
            </a:prstGeom>
          </p:spPr>
        </p:pic>
        <p:sp>
          <p:nvSpPr>
            <p:cNvPr id="72" name="TextBox 31">
              <a:extLst>
                <a:ext uri="{FF2B5EF4-FFF2-40B4-BE49-F238E27FC236}">
                  <a16:creationId xmlns:a16="http://schemas.microsoft.com/office/drawing/2014/main" id="{4BFBDC10-60AD-B70F-7662-4A6B9B11D4B0}"/>
                </a:ext>
              </a:extLst>
            </p:cNvPr>
            <p:cNvSpPr txBox="1"/>
            <p:nvPr/>
          </p:nvSpPr>
          <p:spPr>
            <a:xfrm>
              <a:off x="5293247" y="86023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Space-saving for backroom efficiency</a:t>
              </a:r>
            </a:p>
          </p:txBody>
        </p:sp>
      </p:grpSp>
      <p:grpSp>
        <p:nvGrpSpPr>
          <p:cNvPr id="73" name="Group 72">
            <a:extLst>
              <a:ext uri="{FF2B5EF4-FFF2-40B4-BE49-F238E27FC236}">
                <a16:creationId xmlns:a16="http://schemas.microsoft.com/office/drawing/2014/main" id="{454114B7-936A-CF2C-28DF-8E44962AF64E}"/>
              </a:ext>
            </a:extLst>
          </p:cNvPr>
          <p:cNvGrpSpPr/>
          <p:nvPr/>
        </p:nvGrpSpPr>
        <p:grpSpPr>
          <a:xfrm>
            <a:off x="7413311" y="5427388"/>
            <a:ext cx="2072468" cy="3642090"/>
            <a:chOff x="7413311" y="5653964"/>
            <a:chExt cx="2072468" cy="3642090"/>
          </a:xfrm>
        </p:grpSpPr>
        <p:sp>
          <p:nvSpPr>
            <p:cNvPr id="74" name="Rectangle: Rounded Corners 73">
              <a:extLst>
                <a:ext uri="{FF2B5EF4-FFF2-40B4-BE49-F238E27FC236}">
                  <a16:creationId xmlns:a16="http://schemas.microsoft.com/office/drawing/2014/main" id="{054FA6D7-7D83-7D15-36C6-2E7085CD3693}"/>
                </a:ext>
              </a:extLst>
            </p:cNvPr>
            <p:cNvSpPr/>
            <p:nvPr/>
          </p:nvSpPr>
          <p:spPr>
            <a:xfrm>
              <a:off x="7413311" y="5653964"/>
              <a:ext cx="2072468" cy="364209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A5CCB895-B1D6-692A-EC9B-C198CEC626F6}"/>
                </a:ext>
              </a:extLst>
            </p:cNvPr>
            <p:cNvPicPr>
              <a:picLocks noChangeAspect="1"/>
            </p:cNvPicPr>
            <p:nvPr/>
          </p:nvPicPr>
          <p:blipFill>
            <a:blip r:embed="rId5" cstate="screen">
              <a:extLst>
                <a:ext uri="{28A0092B-C50C-407E-A947-70E740481C1C}">
                  <a14:useLocalDpi xmlns:a14="http://schemas.microsoft.com/office/drawing/2010/main"/>
                </a:ext>
              </a:extLst>
            </a:blip>
            <a:srcRect l="59063" t="-500" r="21696" b="23222"/>
            <a:stretch>
              <a:fillRect/>
            </a:stretch>
          </p:blipFill>
          <p:spPr>
            <a:xfrm>
              <a:off x="8071139" y="6251037"/>
              <a:ext cx="691695" cy="2345604"/>
            </a:xfrm>
            <a:prstGeom prst="rect">
              <a:avLst/>
            </a:prstGeom>
          </p:spPr>
        </p:pic>
        <p:sp>
          <p:nvSpPr>
            <p:cNvPr id="76" name="TextBox 27">
              <a:extLst>
                <a:ext uri="{FF2B5EF4-FFF2-40B4-BE49-F238E27FC236}">
                  <a16:creationId xmlns:a16="http://schemas.microsoft.com/office/drawing/2014/main" id="{ACF778EB-783F-7D8C-4786-500FE799C023}"/>
                </a:ext>
              </a:extLst>
            </p:cNvPr>
            <p:cNvSpPr txBox="1"/>
            <p:nvPr/>
          </p:nvSpPr>
          <p:spPr>
            <a:xfrm>
              <a:off x="7493462" y="5858636"/>
              <a:ext cx="1912166"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Self Serve</a:t>
              </a:r>
            </a:p>
          </p:txBody>
        </p:sp>
        <p:sp>
          <p:nvSpPr>
            <p:cNvPr id="77" name="TextBox 31">
              <a:extLst>
                <a:ext uri="{FF2B5EF4-FFF2-40B4-BE49-F238E27FC236}">
                  <a16:creationId xmlns:a16="http://schemas.microsoft.com/office/drawing/2014/main" id="{B98E90BB-3427-FB10-CFBE-80F6CBE2261E}"/>
                </a:ext>
              </a:extLst>
            </p:cNvPr>
            <p:cNvSpPr txBox="1"/>
            <p:nvPr/>
          </p:nvSpPr>
          <p:spPr>
            <a:xfrm>
              <a:off x="7549203" y="8615071"/>
              <a:ext cx="1823574"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Customer-friendly self-serve solution</a:t>
              </a:r>
            </a:p>
          </p:txBody>
        </p:sp>
      </p:grpSp>
      <p:grpSp>
        <p:nvGrpSpPr>
          <p:cNvPr id="78" name="Group 77">
            <a:extLst>
              <a:ext uri="{FF2B5EF4-FFF2-40B4-BE49-F238E27FC236}">
                <a16:creationId xmlns:a16="http://schemas.microsoft.com/office/drawing/2014/main" id="{A200B7D3-74AC-29F1-77C7-2CEB8EF71C86}"/>
              </a:ext>
            </a:extLst>
          </p:cNvPr>
          <p:cNvGrpSpPr/>
          <p:nvPr/>
        </p:nvGrpSpPr>
        <p:grpSpPr>
          <a:xfrm>
            <a:off x="9655376" y="5427388"/>
            <a:ext cx="2072468" cy="4118340"/>
            <a:chOff x="9655376" y="5653964"/>
            <a:chExt cx="2072468" cy="4118340"/>
          </a:xfrm>
        </p:grpSpPr>
        <p:sp>
          <p:nvSpPr>
            <p:cNvPr id="79" name="Rectangle: Rounded Corners 78">
              <a:extLst>
                <a:ext uri="{FF2B5EF4-FFF2-40B4-BE49-F238E27FC236}">
                  <a16:creationId xmlns:a16="http://schemas.microsoft.com/office/drawing/2014/main" id="{CE75EB60-190D-727F-82FB-52275A4E7DE7}"/>
                </a:ext>
              </a:extLst>
            </p:cNvPr>
            <p:cNvSpPr/>
            <p:nvPr/>
          </p:nvSpPr>
          <p:spPr>
            <a:xfrm>
              <a:off x="9655376" y="5653964"/>
              <a:ext cx="2072468" cy="4118340"/>
            </a:xfrm>
            <a:prstGeom prst="roundRect">
              <a:avLst>
                <a:gd name="adj" fmla="val 8310"/>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F105BAFA-37CB-998B-54C0-E9B9916A7735}"/>
                </a:ext>
              </a:extLst>
            </p:cNvPr>
            <p:cNvPicPr>
              <a:picLocks noChangeAspect="1"/>
            </p:cNvPicPr>
            <p:nvPr/>
          </p:nvPicPr>
          <p:blipFill>
            <a:blip r:embed="rId6" cstate="screen">
              <a:extLst>
                <a:ext uri="{28A0092B-C50C-407E-A947-70E740481C1C}">
                  <a14:useLocalDpi xmlns:a14="http://schemas.microsoft.com/office/drawing/2010/main"/>
                </a:ext>
              </a:extLst>
            </a:blip>
            <a:srcRect l="78568" t="-499" r="2191" b="-2065"/>
            <a:stretch>
              <a:fillRect/>
            </a:stretch>
          </p:blipFill>
          <p:spPr>
            <a:xfrm>
              <a:off x="10422450" y="6251037"/>
              <a:ext cx="626549" cy="2819902"/>
            </a:xfrm>
            <a:prstGeom prst="rect">
              <a:avLst/>
            </a:prstGeom>
          </p:spPr>
        </p:pic>
        <p:sp>
          <p:nvSpPr>
            <p:cNvPr id="81" name="TextBox 27">
              <a:extLst>
                <a:ext uri="{FF2B5EF4-FFF2-40B4-BE49-F238E27FC236}">
                  <a16:creationId xmlns:a16="http://schemas.microsoft.com/office/drawing/2014/main" id="{160CA9E6-5747-4C91-7220-954E9950F655}"/>
                </a:ext>
              </a:extLst>
            </p:cNvPr>
            <p:cNvSpPr txBox="1"/>
            <p:nvPr/>
          </p:nvSpPr>
          <p:spPr>
            <a:xfrm>
              <a:off x="9655376" y="5858635"/>
              <a:ext cx="2050929" cy="273793"/>
            </a:xfrm>
            <a:prstGeom prst="rect">
              <a:avLst/>
            </a:prstGeom>
          </p:spPr>
          <p:txBody>
            <a:bodyPr wrap="square" lIns="0" tIns="0" rIns="0" bIns="0" rtlCol="0" anchor="t">
              <a:spAutoFit/>
            </a:bodyPr>
            <a:lstStyle/>
            <a:p>
              <a:pPr algn="ctr">
                <a:lnSpc>
                  <a:spcPts val="2250"/>
                </a:lnSpc>
              </a:pPr>
              <a:r>
                <a:rPr lang="en-US" b="1">
                  <a:solidFill>
                    <a:schemeClr val="bg1"/>
                  </a:solidFill>
                  <a:latin typeface="Arial Bold"/>
                  <a:ea typeface="Arial Bold"/>
                  <a:cs typeface="Arial Bold"/>
                  <a:sym typeface="Arial Bold"/>
                </a:rPr>
                <a:t>Easy Fill</a:t>
              </a:r>
            </a:p>
          </p:txBody>
        </p:sp>
        <p:sp>
          <p:nvSpPr>
            <p:cNvPr id="82" name="TextBox 31">
              <a:extLst>
                <a:ext uri="{FF2B5EF4-FFF2-40B4-BE49-F238E27FC236}">
                  <a16:creationId xmlns:a16="http://schemas.microsoft.com/office/drawing/2014/main" id="{E439CF23-F0F1-D0F1-E125-CBED15098AB4}"/>
                </a:ext>
              </a:extLst>
            </p:cNvPr>
            <p:cNvSpPr txBox="1"/>
            <p:nvPr/>
          </p:nvSpPr>
          <p:spPr>
            <a:xfrm>
              <a:off x="9831109" y="9080610"/>
              <a:ext cx="1739077" cy="430887"/>
            </a:xfrm>
            <a:prstGeom prst="rect">
              <a:avLst/>
            </a:prstGeom>
          </p:spPr>
          <p:txBody>
            <a:bodyPr wrap="square" lIns="0" tIns="0" rIns="0" bIns="0" rtlCol="0" anchor="t">
              <a:spAutoFit/>
            </a:bodyPr>
            <a:lstStyle/>
            <a:p>
              <a:pPr algn="ctr"/>
              <a:r>
                <a:rPr lang="en-US" sz="1400" b="1">
                  <a:solidFill>
                    <a:schemeClr val="bg1"/>
                  </a:solidFill>
                  <a:ea typeface="Arial"/>
                  <a:cs typeface="Arial"/>
                  <a:sym typeface="Arial"/>
                </a:rPr>
                <a:t>Auto-stop when drink reaches top</a:t>
              </a:r>
            </a:p>
          </p:txBody>
        </p:sp>
      </p:grpSp>
      <p:pic>
        <p:nvPicPr>
          <p:cNvPr id="83" name="Picture 82">
            <a:extLst>
              <a:ext uri="{FF2B5EF4-FFF2-40B4-BE49-F238E27FC236}">
                <a16:creationId xmlns:a16="http://schemas.microsoft.com/office/drawing/2014/main" id="{FFF257E5-9622-135F-2CFB-3F4F9FF438D8}"/>
              </a:ext>
            </a:extLst>
          </p:cNvPr>
          <p:cNvPicPr>
            <a:picLocks noChangeAspect="1"/>
          </p:cNvPicPr>
          <p:nvPr/>
        </p:nvPicPr>
        <p:blipFill>
          <a:blip r:embed="rId7"/>
          <a:srcRect l="37764" t="21659" r="35227" b="22442"/>
          <a:stretch>
            <a:fillRect/>
          </a:stretch>
        </p:blipFill>
        <p:spPr>
          <a:xfrm>
            <a:off x="12899102" y="2097394"/>
            <a:ext cx="3494754" cy="7232782"/>
          </a:xfrm>
          <a:prstGeom prst="rect">
            <a:avLst/>
          </a:prstGeom>
        </p:spPr>
      </p:pic>
      <p:sp>
        <p:nvSpPr>
          <p:cNvPr id="9" name="Title 1">
            <a:extLst>
              <a:ext uri="{FF2B5EF4-FFF2-40B4-BE49-F238E27FC236}">
                <a16:creationId xmlns:a16="http://schemas.microsoft.com/office/drawing/2014/main" id="{7B6E9891-D2F0-B129-2A10-1346FFCC2E39}"/>
              </a:ext>
            </a:extLst>
          </p:cNvPr>
          <p:cNvSpPr>
            <a:spLocks noGrp="1"/>
          </p:cNvSpPr>
          <p:nvPr>
            <p:ph type="title"/>
          </p:nvPr>
        </p:nvSpPr>
        <p:spPr>
          <a:xfrm>
            <a:off x="993576" y="775526"/>
            <a:ext cx="16265724" cy="1143000"/>
          </a:xfrm>
        </p:spPr>
        <p:txBody>
          <a:bodyPr/>
          <a:lstStyle/>
          <a:p>
            <a:r>
              <a:rPr lang="en-US" err="1"/>
              <a:t>VersaPour</a:t>
            </a:r>
            <a:endParaRPr lang="en-US"/>
          </a:p>
        </p:txBody>
      </p:sp>
    </p:spTree>
    <p:extLst>
      <p:ext uri="{BB962C8B-B14F-4D97-AF65-F5344CB8AC3E}">
        <p14:creationId xmlns:p14="http://schemas.microsoft.com/office/powerpoint/2010/main" val="1698752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B1F49-477B-E749-DEC3-7809955F98FD}"/>
              </a:ext>
            </a:extLst>
          </p:cNvPr>
          <p:cNvSpPr>
            <a:spLocks noGrp="1"/>
          </p:cNvSpPr>
          <p:nvPr>
            <p:ph type="title"/>
          </p:nvPr>
        </p:nvSpPr>
        <p:spPr/>
        <p:txBody>
          <a:bodyPr/>
          <a:lstStyle/>
          <a:p>
            <a:r>
              <a:rPr lang="en-US"/>
              <a:t>Backroom Systems</a:t>
            </a:r>
          </a:p>
        </p:txBody>
      </p:sp>
      <p:sp>
        <p:nvSpPr>
          <p:cNvPr id="3" name="Content Placeholder 2">
            <a:extLst>
              <a:ext uri="{FF2B5EF4-FFF2-40B4-BE49-F238E27FC236}">
                <a16:creationId xmlns:a16="http://schemas.microsoft.com/office/drawing/2014/main" id="{CED3EEB1-4A57-AA9E-1754-C70A46F96DBE}"/>
              </a:ext>
            </a:extLst>
          </p:cNvPr>
          <p:cNvSpPr>
            <a:spLocks noGrp="1"/>
          </p:cNvSpPr>
          <p:nvPr>
            <p:ph sz="quarter" idx="10"/>
          </p:nvPr>
        </p:nvSpPr>
        <p:spPr>
          <a:xfrm>
            <a:off x="1447800" y="2252663"/>
            <a:ext cx="7307443" cy="2076340"/>
          </a:xfrm>
        </p:spPr>
        <p:txBody>
          <a:bodyPr>
            <a:normAutofit fontScale="92500" lnSpcReduction="10000"/>
          </a:bodyPr>
          <a:lstStyle/>
          <a:p>
            <a:pPr marL="0" indent="0">
              <a:buNone/>
            </a:pPr>
            <a:r>
              <a:rPr lang="en-US"/>
              <a:t>A well-organized backroom keeps the entire post-mix system running smoothly, from water and CO₂ supply to BIB syrup delivery, carbonation, and dispensing performance.</a:t>
            </a:r>
          </a:p>
          <a:p>
            <a:pPr marL="0" indent="0">
              <a:buNone/>
            </a:pPr>
            <a:endParaRPr lang="en-US"/>
          </a:p>
          <a:p>
            <a:pPr marL="0" indent="0">
              <a:buNone/>
            </a:pPr>
            <a:r>
              <a:rPr lang="en-US"/>
              <a:t>The backroom is where beverage quality starts, supporting the pressure, flow, and supply conditions needed for consistent drinks at the fountain.</a:t>
            </a:r>
          </a:p>
        </p:txBody>
      </p:sp>
      <p:pic>
        <p:nvPicPr>
          <p:cNvPr id="10" name="Picture Placeholder 9">
            <a:extLst>
              <a:ext uri="{FF2B5EF4-FFF2-40B4-BE49-F238E27FC236}">
                <a16:creationId xmlns:a16="http://schemas.microsoft.com/office/drawing/2014/main" id="{E433CAA0-A526-FE63-7B27-8280E4F0DCC1}"/>
              </a:ext>
            </a:extLst>
          </p:cNvPr>
          <p:cNvPicPr>
            <a:picLocks noGrp="1" noChangeAspect="1"/>
          </p:cNvPicPr>
          <p:nvPr>
            <p:ph type="pic" sz="quarter" idx="11"/>
          </p:nvPr>
        </p:nvPicPr>
        <p:blipFill>
          <a:blip r:embed="rId2"/>
          <a:srcRect l="41804" t="26931" r="4404" b="28757"/>
          <a:stretch>
            <a:fillRect/>
          </a:stretch>
        </p:blipFill>
        <p:spPr>
          <a:xfrm>
            <a:off x="9951855" y="2252662"/>
            <a:ext cx="7307445" cy="3386137"/>
          </a:xfrm>
          <a:prstGeom prst="roundRect">
            <a:avLst>
              <a:gd name="adj" fmla="val 5674"/>
            </a:avLst>
          </a:prstGeom>
          <a:noFill/>
        </p:spPr>
      </p:pic>
      <p:sp>
        <p:nvSpPr>
          <p:cNvPr id="11" name="Content Placeholder 2">
            <a:extLst>
              <a:ext uri="{FF2B5EF4-FFF2-40B4-BE49-F238E27FC236}">
                <a16:creationId xmlns:a16="http://schemas.microsoft.com/office/drawing/2014/main" id="{1F217D0A-EBA4-3F34-9361-755C05DDC3DD}"/>
              </a:ext>
            </a:extLst>
          </p:cNvPr>
          <p:cNvSpPr txBox="1">
            <a:spLocks/>
          </p:cNvSpPr>
          <p:nvPr/>
        </p:nvSpPr>
        <p:spPr>
          <a:xfrm>
            <a:off x="1628384" y="4616161"/>
            <a:ext cx="7126859" cy="4803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b="1">
                <a:solidFill>
                  <a:srgbClr val="C00000"/>
                </a:solidFill>
              </a:rPr>
              <a:t>Feature Checklist</a:t>
            </a:r>
          </a:p>
        </p:txBody>
      </p:sp>
      <p:sp>
        <p:nvSpPr>
          <p:cNvPr id="22" name="Content Placeholder 2">
            <a:extLst>
              <a:ext uri="{FF2B5EF4-FFF2-40B4-BE49-F238E27FC236}">
                <a16:creationId xmlns:a16="http://schemas.microsoft.com/office/drawing/2014/main" id="{4843A1FD-DE67-B621-4CFF-119FD344D6B1}"/>
              </a:ext>
            </a:extLst>
          </p:cNvPr>
          <p:cNvSpPr txBox="1">
            <a:spLocks/>
          </p:cNvSpPr>
          <p:nvPr/>
        </p:nvSpPr>
        <p:spPr>
          <a:xfrm>
            <a:off x="1628384" y="5334258"/>
            <a:ext cx="7126859" cy="346527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en-US"/>
              <a:t>✓ BIB syrup boxes and shelving system</a:t>
            </a:r>
          </a:p>
          <a:p>
            <a:pPr marL="0" indent="0">
              <a:lnSpc>
                <a:spcPct val="150000"/>
              </a:lnSpc>
              <a:buNone/>
            </a:pPr>
            <a:r>
              <a:rPr lang="en-US"/>
              <a:t>✓ CO</a:t>
            </a:r>
            <a:r>
              <a:rPr lang="en-US" baseline="-25000"/>
              <a:t>2</a:t>
            </a:r>
            <a:r>
              <a:rPr lang="en-US"/>
              <a:t> tank system and/or air compressor</a:t>
            </a:r>
          </a:p>
          <a:p>
            <a:pPr marL="0" indent="0">
              <a:lnSpc>
                <a:spcPct val="150000"/>
              </a:lnSpc>
              <a:buNone/>
            </a:pPr>
            <a:r>
              <a:rPr lang="en-US"/>
              <a:t>✓ Water filtration system and booster</a:t>
            </a:r>
          </a:p>
          <a:p>
            <a:pPr marL="0" indent="0">
              <a:lnSpc>
                <a:spcPct val="150000"/>
              </a:lnSpc>
              <a:buNone/>
            </a:pPr>
            <a:r>
              <a:rPr lang="en-US"/>
              <a:t>✓ Water flow regulator and backflow preventor</a:t>
            </a:r>
          </a:p>
          <a:p>
            <a:pPr marL="0" indent="0">
              <a:lnSpc>
                <a:spcPct val="150000"/>
              </a:lnSpc>
              <a:buNone/>
            </a:pPr>
            <a:r>
              <a:rPr lang="en-US"/>
              <a:t>✓ Carbonator or pump deck </a:t>
            </a:r>
          </a:p>
          <a:p>
            <a:pPr marL="0" indent="0">
              <a:lnSpc>
                <a:spcPct val="150000"/>
              </a:lnSpc>
              <a:buNone/>
            </a:pPr>
            <a:r>
              <a:rPr lang="en-US"/>
              <a:t>✓ Ice maker or ice supply</a:t>
            </a:r>
          </a:p>
          <a:p>
            <a:pPr marL="0" indent="0">
              <a:lnSpc>
                <a:spcPct val="150000"/>
              </a:lnSpc>
              <a:buNone/>
            </a:pPr>
            <a:r>
              <a:rPr lang="en-US"/>
              <a:t>✓ Sold out sensors</a:t>
            </a:r>
          </a:p>
        </p:txBody>
      </p:sp>
      <p:pic>
        <p:nvPicPr>
          <p:cNvPr id="24" name="Picture Placeholder 9">
            <a:extLst>
              <a:ext uri="{FF2B5EF4-FFF2-40B4-BE49-F238E27FC236}">
                <a16:creationId xmlns:a16="http://schemas.microsoft.com/office/drawing/2014/main" id="{CA76B21F-8E07-6D10-6561-58B620F6A8C2}"/>
              </a:ext>
            </a:extLst>
          </p:cNvPr>
          <p:cNvPicPr>
            <a:picLocks noChangeAspect="1"/>
          </p:cNvPicPr>
          <p:nvPr/>
        </p:nvPicPr>
        <p:blipFill>
          <a:blip r:embed="rId3" cstate="screen">
            <a:extLst>
              <a:ext uri="{28A0092B-C50C-407E-A947-70E740481C1C}">
                <a14:useLocalDpi xmlns:a14="http://schemas.microsoft.com/office/drawing/2010/main"/>
              </a:ext>
            </a:extLst>
          </a:blip>
          <a:srcRect t="11015" b="9297"/>
          <a:stretch>
            <a:fillRect/>
          </a:stretch>
        </p:blipFill>
        <p:spPr>
          <a:xfrm>
            <a:off x="9951855" y="5787025"/>
            <a:ext cx="7307445" cy="3275555"/>
          </a:xfrm>
          <a:prstGeom prst="roundRect">
            <a:avLst>
              <a:gd name="adj" fmla="val 5674"/>
            </a:avLst>
          </a:prstGeom>
          <a:noFill/>
        </p:spPr>
      </p:pic>
      <p:sp>
        <p:nvSpPr>
          <p:cNvPr id="26" name="Freeform 15">
            <a:extLst>
              <a:ext uri="{FF2B5EF4-FFF2-40B4-BE49-F238E27FC236}">
                <a16:creationId xmlns:a16="http://schemas.microsoft.com/office/drawing/2014/main" id="{A4D2CC09-A625-9B9E-BACB-9849E69223E3}"/>
              </a:ext>
            </a:extLst>
          </p:cNvPr>
          <p:cNvSpPr/>
          <p:nvPr/>
        </p:nvSpPr>
        <p:spPr>
          <a:xfrm>
            <a:off x="1447798" y="5143499"/>
            <a:ext cx="7307445" cy="3919081"/>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 name="Slide Number Placeholder 3">
            <a:extLst>
              <a:ext uri="{FF2B5EF4-FFF2-40B4-BE49-F238E27FC236}">
                <a16:creationId xmlns:a16="http://schemas.microsoft.com/office/drawing/2014/main" id="{788CB131-4DC1-20D5-3494-E7B747256C72}"/>
              </a:ext>
            </a:extLst>
          </p:cNvPr>
          <p:cNvSpPr>
            <a:spLocks noGrp="1"/>
          </p:cNvSpPr>
          <p:nvPr>
            <p:ph type="sldNum" sz="quarter" idx="13"/>
          </p:nvPr>
        </p:nvSpPr>
        <p:spPr/>
        <p:txBody>
          <a:bodyPr/>
          <a:lstStyle/>
          <a:p>
            <a:fld id="{B6F15528-21DE-4FAA-801E-634DDDAF4B2B}" type="slidenum">
              <a:rPr lang="en-US" smtClean="0"/>
              <a:pPr/>
              <a:t>16</a:t>
            </a:fld>
            <a:endParaRPr lang="en-US" sz="1600"/>
          </a:p>
        </p:txBody>
      </p:sp>
    </p:spTree>
    <p:extLst>
      <p:ext uri="{BB962C8B-B14F-4D97-AF65-F5344CB8AC3E}">
        <p14:creationId xmlns:p14="http://schemas.microsoft.com/office/powerpoint/2010/main" val="3916493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A6B23-57E5-40F7-E432-B40B3D036F3E}"/>
              </a:ext>
            </a:extLst>
          </p:cNvPr>
          <p:cNvSpPr>
            <a:spLocks noGrp="1"/>
          </p:cNvSpPr>
          <p:nvPr>
            <p:ph type="title"/>
          </p:nvPr>
        </p:nvSpPr>
        <p:spPr/>
        <p:txBody>
          <a:bodyPr/>
          <a:lstStyle/>
          <a:p>
            <a:r>
              <a:rPr lang="en-US"/>
              <a:t>Sold Outs</a:t>
            </a:r>
          </a:p>
        </p:txBody>
      </p:sp>
      <p:sp>
        <p:nvSpPr>
          <p:cNvPr id="3" name="Content Placeholder 2">
            <a:extLst>
              <a:ext uri="{FF2B5EF4-FFF2-40B4-BE49-F238E27FC236}">
                <a16:creationId xmlns:a16="http://schemas.microsoft.com/office/drawing/2014/main" id="{8AC43AED-76C9-AF86-F6D1-73A7B5E86610}"/>
              </a:ext>
            </a:extLst>
          </p:cNvPr>
          <p:cNvSpPr>
            <a:spLocks noGrp="1"/>
          </p:cNvSpPr>
          <p:nvPr>
            <p:ph sz="quarter" idx="10"/>
          </p:nvPr>
        </p:nvSpPr>
        <p:spPr>
          <a:xfrm>
            <a:off x="1447800" y="2252664"/>
            <a:ext cx="7151318" cy="1041682"/>
          </a:xfrm>
        </p:spPr>
        <p:txBody>
          <a:bodyPr>
            <a:normAutofit/>
          </a:bodyPr>
          <a:lstStyle/>
          <a:p>
            <a:pPr marL="0" indent="0">
              <a:buNone/>
            </a:pPr>
            <a:r>
              <a:rPr lang="en-US" sz="1800"/>
              <a:t>The Sold-Out system helps identify unavailable syrup products by monitoring sensors and system status, giving teams better visibility before empty pours impact the customer experience.</a:t>
            </a:r>
          </a:p>
        </p:txBody>
      </p:sp>
      <p:sp>
        <p:nvSpPr>
          <p:cNvPr id="7" name="Content Placeholder 2">
            <a:extLst>
              <a:ext uri="{FF2B5EF4-FFF2-40B4-BE49-F238E27FC236}">
                <a16:creationId xmlns:a16="http://schemas.microsoft.com/office/drawing/2014/main" id="{7DCE39CC-5A99-B372-2700-349298AFDDB7}"/>
              </a:ext>
            </a:extLst>
          </p:cNvPr>
          <p:cNvSpPr txBox="1">
            <a:spLocks/>
          </p:cNvSpPr>
          <p:nvPr/>
        </p:nvSpPr>
        <p:spPr>
          <a:xfrm>
            <a:off x="1472259" y="3573729"/>
            <a:ext cx="7126859" cy="4803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b="1">
                <a:solidFill>
                  <a:srgbClr val="C00000"/>
                </a:solidFill>
              </a:rPr>
              <a:t>Key Highlights</a:t>
            </a:r>
          </a:p>
        </p:txBody>
      </p:sp>
      <p:grpSp>
        <p:nvGrpSpPr>
          <p:cNvPr id="16" name="Group 15">
            <a:extLst>
              <a:ext uri="{FF2B5EF4-FFF2-40B4-BE49-F238E27FC236}">
                <a16:creationId xmlns:a16="http://schemas.microsoft.com/office/drawing/2014/main" id="{B92672E3-56DA-D712-AE88-D03535745DD3}"/>
              </a:ext>
            </a:extLst>
          </p:cNvPr>
          <p:cNvGrpSpPr/>
          <p:nvPr/>
        </p:nvGrpSpPr>
        <p:grpSpPr>
          <a:xfrm>
            <a:off x="1590805" y="4246323"/>
            <a:ext cx="7008313" cy="1114817"/>
            <a:chOff x="1590805" y="4246323"/>
            <a:chExt cx="7008313" cy="1114817"/>
          </a:xfrm>
        </p:grpSpPr>
        <p:sp>
          <p:nvSpPr>
            <p:cNvPr id="8" name="Rectangle: Rounded Corners 7">
              <a:extLst>
                <a:ext uri="{FF2B5EF4-FFF2-40B4-BE49-F238E27FC236}">
                  <a16:creationId xmlns:a16="http://schemas.microsoft.com/office/drawing/2014/main" id="{7E51CF8C-9CC3-8B21-9D8E-B3916534C79D}"/>
                </a:ext>
              </a:extLst>
            </p:cNvPr>
            <p:cNvSpPr/>
            <p:nvPr/>
          </p:nvSpPr>
          <p:spPr>
            <a:xfrm>
              <a:off x="1590805" y="4246323"/>
              <a:ext cx="7008313" cy="1114817"/>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CAF0AABF-A7F4-B28A-2845-7F8607B93895}"/>
                </a:ext>
              </a:extLst>
            </p:cNvPr>
            <p:cNvSpPr txBox="1">
              <a:spLocks/>
            </p:cNvSpPr>
            <p:nvPr/>
          </p:nvSpPr>
          <p:spPr>
            <a:xfrm>
              <a:off x="1738211" y="4442982"/>
              <a:ext cx="6594953" cy="79737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800" b="1"/>
                <a:t>Real-Time Product Visibility</a:t>
              </a:r>
            </a:p>
            <a:p>
              <a:pPr marL="0" indent="0">
                <a:buFont typeface="Arial" pitchFamily="34" charset="0"/>
                <a:buNone/>
              </a:pPr>
              <a:r>
                <a:rPr lang="en-US" sz="1600">
                  <a:solidFill>
                    <a:schemeClr val="tx1">
                      <a:lumMod val="65000"/>
                      <a:lumOff val="35000"/>
                    </a:schemeClr>
                  </a:solidFill>
                </a:rPr>
                <a:t>Quickly identify when a product is sold out or disconnected</a:t>
              </a:r>
            </a:p>
          </p:txBody>
        </p:sp>
      </p:grpSp>
      <p:grpSp>
        <p:nvGrpSpPr>
          <p:cNvPr id="17" name="Group 16">
            <a:extLst>
              <a:ext uri="{FF2B5EF4-FFF2-40B4-BE49-F238E27FC236}">
                <a16:creationId xmlns:a16="http://schemas.microsoft.com/office/drawing/2014/main" id="{CAA25681-9C23-E0EE-FBF6-358554B78EFD}"/>
              </a:ext>
            </a:extLst>
          </p:cNvPr>
          <p:cNvGrpSpPr/>
          <p:nvPr/>
        </p:nvGrpSpPr>
        <p:grpSpPr>
          <a:xfrm>
            <a:off x="1590805" y="5890762"/>
            <a:ext cx="7008313" cy="1331934"/>
            <a:chOff x="1590805" y="5745271"/>
            <a:chExt cx="7008313" cy="1331934"/>
          </a:xfrm>
        </p:grpSpPr>
        <p:sp>
          <p:nvSpPr>
            <p:cNvPr id="10" name="Rectangle: Rounded Corners 9">
              <a:extLst>
                <a:ext uri="{FF2B5EF4-FFF2-40B4-BE49-F238E27FC236}">
                  <a16:creationId xmlns:a16="http://schemas.microsoft.com/office/drawing/2014/main" id="{0DCBFDB1-A8C7-3E25-4B01-C3FB8C9032BC}"/>
                </a:ext>
              </a:extLst>
            </p:cNvPr>
            <p:cNvSpPr/>
            <p:nvPr/>
          </p:nvSpPr>
          <p:spPr>
            <a:xfrm>
              <a:off x="1590805" y="5745271"/>
              <a:ext cx="7008313" cy="1331934"/>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a:extLst>
                <a:ext uri="{FF2B5EF4-FFF2-40B4-BE49-F238E27FC236}">
                  <a16:creationId xmlns:a16="http://schemas.microsoft.com/office/drawing/2014/main" id="{CBA74849-1181-23FC-FE91-12CB61365A9A}"/>
                </a:ext>
              </a:extLst>
            </p:cNvPr>
            <p:cNvSpPr txBox="1">
              <a:spLocks/>
            </p:cNvSpPr>
            <p:nvPr/>
          </p:nvSpPr>
          <p:spPr>
            <a:xfrm>
              <a:off x="1738211" y="5885561"/>
              <a:ext cx="6159449" cy="1024631"/>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900" b="1"/>
                <a:t>Simplified Service Checks</a:t>
              </a:r>
            </a:p>
            <a:p>
              <a:pPr marL="0" indent="0">
                <a:buFont typeface="Arial" pitchFamily="34" charset="0"/>
                <a:buNone/>
              </a:pPr>
              <a:r>
                <a:rPr lang="en-US" sz="1700">
                  <a:solidFill>
                    <a:schemeClr val="tx1">
                      <a:lumMod val="65000"/>
                      <a:lumOff val="35000"/>
                    </a:schemeClr>
                  </a:solidFill>
                </a:rPr>
                <a:t>Review system status, dispenser position, and sensor setup from </a:t>
              </a:r>
            </a:p>
            <a:p>
              <a:pPr marL="0" indent="0">
                <a:buFont typeface="Arial" pitchFamily="34" charset="0"/>
                <a:buNone/>
              </a:pPr>
              <a:r>
                <a:rPr lang="en-US" sz="1700">
                  <a:solidFill>
                    <a:schemeClr val="tx1">
                      <a:lumMod val="65000"/>
                      <a:lumOff val="35000"/>
                    </a:schemeClr>
                  </a:solidFill>
                </a:rPr>
                <a:t>the Sold-Out panel</a:t>
              </a:r>
            </a:p>
          </p:txBody>
        </p:sp>
      </p:grpSp>
      <p:grpSp>
        <p:nvGrpSpPr>
          <p:cNvPr id="18" name="Group 17">
            <a:extLst>
              <a:ext uri="{FF2B5EF4-FFF2-40B4-BE49-F238E27FC236}">
                <a16:creationId xmlns:a16="http://schemas.microsoft.com/office/drawing/2014/main" id="{ECD0C1F5-982B-F390-9246-22FEF4E0CEFF}"/>
              </a:ext>
            </a:extLst>
          </p:cNvPr>
          <p:cNvGrpSpPr/>
          <p:nvPr/>
        </p:nvGrpSpPr>
        <p:grpSpPr>
          <a:xfrm>
            <a:off x="1590805" y="7752319"/>
            <a:ext cx="7008313" cy="1100204"/>
            <a:chOff x="1590805" y="7411233"/>
            <a:chExt cx="7008313" cy="1100204"/>
          </a:xfrm>
        </p:grpSpPr>
        <p:sp>
          <p:nvSpPr>
            <p:cNvPr id="12" name="Rectangle: Rounded Corners 11">
              <a:extLst>
                <a:ext uri="{FF2B5EF4-FFF2-40B4-BE49-F238E27FC236}">
                  <a16:creationId xmlns:a16="http://schemas.microsoft.com/office/drawing/2014/main" id="{D82AC95F-5772-2C16-C4EA-17A270196287}"/>
                </a:ext>
              </a:extLst>
            </p:cNvPr>
            <p:cNvSpPr/>
            <p:nvPr/>
          </p:nvSpPr>
          <p:spPr>
            <a:xfrm>
              <a:off x="1590805" y="7411233"/>
              <a:ext cx="7008313" cy="1100204"/>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2">
              <a:extLst>
                <a:ext uri="{FF2B5EF4-FFF2-40B4-BE49-F238E27FC236}">
                  <a16:creationId xmlns:a16="http://schemas.microsoft.com/office/drawing/2014/main" id="{0D2E033E-06C8-1559-A628-CB0D1179EA55}"/>
                </a:ext>
              </a:extLst>
            </p:cNvPr>
            <p:cNvSpPr txBox="1">
              <a:spLocks/>
            </p:cNvSpPr>
            <p:nvPr/>
          </p:nvSpPr>
          <p:spPr>
            <a:xfrm>
              <a:off x="1738211" y="7607891"/>
              <a:ext cx="6594953" cy="79737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800" b="1"/>
                <a:t>Seamless Customer Experience</a:t>
              </a:r>
            </a:p>
            <a:p>
              <a:pPr marL="0" indent="0">
                <a:buFont typeface="Arial" pitchFamily="34" charset="0"/>
                <a:buNone/>
              </a:pPr>
              <a:r>
                <a:rPr lang="en-US" sz="1600">
                  <a:solidFill>
                    <a:schemeClr val="tx1">
                      <a:lumMod val="65000"/>
                      <a:lumOff val="35000"/>
                    </a:schemeClr>
                  </a:solidFill>
                </a:rPr>
                <a:t>Help prevent repeated empty pours and improve fountain uptime</a:t>
              </a:r>
            </a:p>
          </p:txBody>
        </p:sp>
      </p:grpSp>
      <p:sp>
        <p:nvSpPr>
          <p:cNvPr id="23" name="Content Placeholder 2">
            <a:extLst>
              <a:ext uri="{FF2B5EF4-FFF2-40B4-BE49-F238E27FC236}">
                <a16:creationId xmlns:a16="http://schemas.microsoft.com/office/drawing/2014/main" id="{F196CFA6-C4A6-5E3F-DACA-AE190330DF41}"/>
              </a:ext>
            </a:extLst>
          </p:cNvPr>
          <p:cNvSpPr txBox="1">
            <a:spLocks/>
          </p:cNvSpPr>
          <p:nvPr/>
        </p:nvSpPr>
        <p:spPr>
          <a:xfrm>
            <a:off x="9420356" y="6670012"/>
            <a:ext cx="7126859" cy="4803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b="1">
                <a:solidFill>
                  <a:srgbClr val="C00000"/>
                </a:solidFill>
              </a:rPr>
              <a:t>Feature Checklist</a:t>
            </a:r>
          </a:p>
        </p:txBody>
      </p:sp>
      <p:sp>
        <p:nvSpPr>
          <p:cNvPr id="20" name="Content Placeholder 2">
            <a:extLst>
              <a:ext uri="{FF2B5EF4-FFF2-40B4-BE49-F238E27FC236}">
                <a16:creationId xmlns:a16="http://schemas.microsoft.com/office/drawing/2014/main" id="{0DBB0388-56D4-7C0B-A8FB-5909F71B232D}"/>
              </a:ext>
            </a:extLst>
          </p:cNvPr>
          <p:cNvSpPr txBox="1">
            <a:spLocks/>
          </p:cNvSpPr>
          <p:nvPr/>
        </p:nvSpPr>
        <p:spPr>
          <a:xfrm>
            <a:off x="9420357" y="7256518"/>
            <a:ext cx="4064696" cy="169466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en-US" sz="1800"/>
              <a:t>✓ Sold-Out sensor monitoring </a:t>
            </a:r>
          </a:p>
          <a:p>
            <a:pPr marL="0" indent="0">
              <a:lnSpc>
                <a:spcPct val="150000"/>
              </a:lnSpc>
              <a:buNone/>
            </a:pPr>
            <a:r>
              <a:rPr lang="en-US" sz="1800"/>
              <a:t>✓ Online/offline status visibility </a:t>
            </a:r>
          </a:p>
          <a:p>
            <a:pPr marL="0" indent="0">
              <a:lnSpc>
                <a:spcPct val="150000"/>
              </a:lnSpc>
              <a:buNone/>
            </a:pPr>
            <a:r>
              <a:rPr lang="en-US" sz="1800"/>
              <a:t>✓ Brand-to-sensor mapping </a:t>
            </a:r>
          </a:p>
        </p:txBody>
      </p:sp>
      <p:sp>
        <p:nvSpPr>
          <p:cNvPr id="21" name="Content Placeholder 2">
            <a:extLst>
              <a:ext uri="{FF2B5EF4-FFF2-40B4-BE49-F238E27FC236}">
                <a16:creationId xmlns:a16="http://schemas.microsoft.com/office/drawing/2014/main" id="{953F2DFA-5593-A659-1CA4-A379B8E82EAA}"/>
              </a:ext>
            </a:extLst>
          </p:cNvPr>
          <p:cNvSpPr txBox="1">
            <a:spLocks/>
          </p:cNvSpPr>
          <p:nvPr/>
        </p:nvSpPr>
        <p:spPr>
          <a:xfrm>
            <a:off x="12983786" y="7251300"/>
            <a:ext cx="4275514" cy="15002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en-US" sz="1800"/>
              <a:t>✓ Single Board support </a:t>
            </a:r>
          </a:p>
          <a:p>
            <a:pPr marL="0" indent="0">
              <a:lnSpc>
                <a:spcPct val="150000"/>
              </a:lnSpc>
              <a:buNone/>
            </a:pPr>
            <a:r>
              <a:rPr lang="en-US" sz="1800"/>
              <a:t>✓ Customer interface indicator</a:t>
            </a:r>
          </a:p>
          <a:p>
            <a:pPr marL="0" indent="0">
              <a:lnSpc>
                <a:spcPct val="150000"/>
              </a:lnSpc>
              <a:buNone/>
            </a:pPr>
            <a:r>
              <a:rPr lang="en-US" sz="1800"/>
              <a:t>✓ Inline syrup pressure detection</a:t>
            </a:r>
          </a:p>
        </p:txBody>
      </p:sp>
      <p:sp>
        <p:nvSpPr>
          <p:cNvPr id="32" name="Rectangle: Rounded Corners 31">
            <a:extLst>
              <a:ext uri="{FF2B5EF4-FFF2-40B4-BE49-F238E27FC236}">
                <a16:creationId xmlns:a16="http://schemas.microsoft.com/office/drawing/2014/main" id="{AE26F41C-718F-9E87-DD26-5984D9A607E7}"/>
              </a:ext>
            </a:extLst>
          </p:cNvPr>
          <p:cNvSpPr/>
          <p:nvPr/>
        </p:nvSpPr>
        <p:spPr>
          <a:xfrm>
            <a:off x="9271000" y="7160627"/>
            <a:ext cx="7713133" cy="1691896"/>
          </a:xfrm>
          <a:prstGeom prst="roundRect">
            <a:avLst>
              <a:gd name="adj" fmla="val 14509"/>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90D48184-459C-F862-651E-9DB6719B25E8}"/>
              </a:ext>
            </a:extLst>
          </p:cNvPr>
          <p:cNvPicPr>
            <a:picLocks noChangeAspect="1"/>
          </p:cNvPicPr>
          <p:nvPr/>
        </p:nvPicPr>
        <p:blipFill>
          <a:blip r:embed="rId2"/>
          <a:srcRect l="16047" t="20812" r="33538" b="41633"/>
          <a:stretch>
            <a:fillRect/>
          </a:stretch>
        </p:blipFill>
        <p:spPr>
          <a:xfrm>
            <a:off x="10665991" y="4803731"/>
            <a:ext cx="4635588" cy="1942390"/>
          </a:xfrm>
          <a:prstGeom prst="rect">
            <a:avLst/>
          </a:prstGeom>
        </p:spPr>
      </p:pic>
      <p:pic>
        <p:nvPicPr>
          <p:cNvPr id="42" name="Picture 41">
            <a:extLst>
              <a:ext uri="{FF2B5EF4-FFF2-40B4-BE49-F238E27FC236}">
                <a16:creationId xmlns:a16="http://schemas.microsoft.com/office/drawing/2014/main" id="{EED43758-36FF-30EE-84C2-F263AEF060DD}"/>
              </a:ext>
            </a:extLst>
          </p:cNvPr>
          <p:cNvPicPr>
            <a:picLocks noChangeAspect="1"/>
          </p:cNvPicPr>
          <p:nvPr/>
        </p:nvPicPr>
        <p:blipFill>
          <a:blip r:embed="rId3"/>
          <a:stretch>
            <a:fillRect/>
          </a:stretch>
        </p:blipFill>
        <p:spPr>
          <a:xfrm>
            <a:off x="10136797" y="1870316"/>
            <a:ext cx="6256185" cy="3370044"/>
          </a:xfrm>
          <a:prstGeom prst="rect">
            <a:avLst/>
          </a:prstGeom>
        </p:spPr>
      </p:pic>
      <p:sp>
        <p:nvSpPr>
          <p:cNvPr id="4" name="Slide Number Placeholder 3">
            <a:extLst>
              <a:ext uri="{FF2B5EF4-FFF2-40B4-BE49-F238E27FC236}">
                <a16:creationId xmlns:a16="http://schemas.microsoft.com/office/drawing/2014/main" id="{AFD2ED2F-B426-942A-3A5F-F167DD7F2FB0}"/>
              </a:ext>
            </a:extLst>
          </p:cNvPr>
          <p:cNvSpPr>
            <a:spLocks noGrp="1"/>
          </p:cNvSpPr>
          <p:nvPr>
            <p:ph type="sldNum" sz="quarter" idx="13"/>
          </p:nvPr>
        </p:nvSpPr>
        <p:spPr/>
        <p:txBody>
          <a:bodyPr/>
          <a:lstStyle/>
          <a:p>
            <a:fld id="{B6F15528-21DE-4FAA-801E-634DDDAF4B2B}" type="slidenum">
              <a:rPr lang="en-US" smtClean="0"/>
              <a:pPr/>
              <a:t>17</a:t>
            </a:fld>
            <a:endParaRPr lang="en-US" sz="1600"/>
          </a:p>
        </p:txBody>
      </p:sp>
    </p:spTree>
    <p:extLst>
      <p:ext uri="{BB962C8B-B14F-4D97-AF65-F5344CB8AC3E}">
        <p14:creationId xmlns:p14="http://schemas.microsoft.com/office/powerpoint/2010/main" val="2157335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7802186-97BB-5D66-3140-43F0C21B2188}"/>
              </a:ext>
            </a:extLst>
          </p:cNvPr>
          <p:cNvSpPr/>
          <p:nvPr/>
        </p:nvSpPr>
        <p:spPr>
          <a:xfrm>
            <a:off x="762000" y="937535"/>
            <a:ext cx="8382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3" name="Group 3">
            <a:extLst>
              <a:ext uri="{FF2B5EF4-FFF2-40B4-BE49-F238E27FC236}">
                <a16:creationId xmlns:a16="http://schemas.microsoft.com/office/drawing/2014/main" id="{5E2E3448-C8DE-5531-4660-24403809ED93}"/>
              </a:ext>
            </a:extLst>
          </p:cNvPr>
          <p:cNvGrpSpPr/>
          <p:nvPr/>
        </p:nvGrpSpPr>
        <p:grpSpPr>
          <a:xfrm>
            <a:off x="753140" y="4159462"/>
            <a:ext cx="8382000" cy="3285159"/>
            <a:chOff x="0" y="0"/>
            <a:chExt cx="2207605" cy="865227"/>
          </a:xfrm>
        </p:grpSpPr>
        <p:sp>
          <p:nvSpPr>
            <p:cNvPr id="4" name="Freeform 4">
              <a:extLst>
                <a:ext uri="{FF2B5EF4-FFF2-40B4-BE49-F238E27FC236}">
                  <a16:creationId xmlns:a16="http://schemas.microsoft.com/office/drawing/2014/main" id="{6C9F90AE-F5F0-5413-937F-8BDBE834BD3B}"/>
                </a:ext>
              </a:extLst>
            </p:cNvPr>
            <p:cNvSpPr/>
            <p:nvPr/>
          </p:nvSpPr>
          <p:spPr>
            <a:xfrm>
              <a:off x="0" y="0"/>
              <a:ext cx="2207605" cy="865227"/>
            </a:xfrm>
            <a:custGeom>
              <a:avLst/>
              <a:gdLst/>
              <a:ahLst/>
              <a:cxnLst/>
              <a:rect l="l" t="t" r="r" b="b"/>
              <a:pathLst>
                <a:path w="2207605" h="865227">
                  <a:moveTo>
                    <a:pt x="23091" y="0"/>
                  </a:moveTo>
                  <a:lnTo>
                    <a:pt x="2184514" y="0"/>
                  </a:lnTo>
                  <a:cubicBezTo>
                    <a:pt x="2190638" y="0"/>
                    <a:pt x="2196511" y="2433"/>
                    <a:pt x="2200842" y="6763"/>
                  </a:cubicBezTo>
                  <a:cubicBezTo>
                    <a:pt x="2205172" y="11094"/>
                    <a:pt x="2207605" y="16967"/>
                    <a:pt x="2207605" y="23091"/>
                  </a:cubicBezTo>
                  <a:lnTo>
                    <a:pt x="2207605" y="842136"/>
                  </a:lnTo>
                  <a:cubicBezTo>
                    <a:pt x="2207605" y="854889"/>
                    <a:pt x="2197267" y="865227"/>
                    <a:pt x="2184514" y="865227"/>
                  </a:cubicBezTo>
                  <a:lnTo>
                    <a:pt x="23091" y="865227"/>
                  </a:lnTo>
                  <a:cubicBezTo>
                    <a:pt x="10338" y="865227"/>
                    <a:pt x="0" y="854889"/>
                    <a:pt x="0" y="842136"/>
                  </a:cubicBezTo>
                  <a:lnTo>
                    <a:pt x="0" y="23091"/>
                  </a:lnTo>
                  <a:cubicBezTo>
                    <a:pt x="0" y="10338"/>
                    <a:pt x="10338" y="0"/>
                    <a:pt x="23091" y="0"/>
                  </a:cubicBezTo>
                  <a:close/>
                </a:path>
              </a:pathLst>
            </a:custGeom>
            <a:solidFill>
              <a:srgbClr val="F5F5F5"/>
            </a:solidFill>
          </p:spPr>
          <p:txBody>
            <a:bodyPr/>
            <a:lstStyle/>
            <a:p>
              <a:endParaRPr lang="en-US"/>
            </a:p>
          </p:txBody>
        </p:sp>
        <p:sp>
          <p:nvSpPr>
            <p:cNvPr id="5" name="TextBox 5">
              <a:extLst>
                <a:ext uri="{FF2B5EF4-FFF2-40B4-BE49-F238E27FC236}">
                  <a16:creationId xmlns:a16="http://schemas.microsoft.com/office/drawing/2014/main" id="{8DDDA5ED-ED09-E953-E549-2D13FEA772C8}"/>
                </a:ext>
              </a:extLst>
            </p:cNvPr>
            <p:cNvSpPr txBox="1"/>
            <p:nvPr/>
          </p:nvSpPr>
          <p:spPr>
            <a:xfrm>
              <a:off x="0" y="-28575"/>
              <a:ext cx="2207605" cy="893802"/>
            </a:xfrm>
            <a:prstGeom prst="rect">
              <a:avLst/>
            </a:prstGeom>
          </p:spPr>
          <p:txBody>
            <a:bodyPr lIns="50800" tIns="50800" rIns="50800" bIns="50800" rtlCol="0" anchor="ctr"/>
            <a:lstStyle/>
            <a:p>
              <a:pPr algn="ctr">
                <a:lnSpc>
                  <a:spcPts val="2079"/>
                </a:lnSpc>
              </a:pPr>
              <a:endParaRPr/>
            </a:p>
          </p:txBody>
        </p:sp>
      </p:grpSp>
      <p:sp>
        <p:nvSpPr>
          <p:cNvPr id="6" name="TextBox 6">
            <a:extLst>
              <a:ext uri="{FF2B5EF4-FFF2-40B4-BE49-F238E27FC236}">
                <a16:creationId xmlns:a16="http://schemas.microsoft.com/office/drawing/2014/main" id="{D54209F3-EC96-8A4C-3143-903BDC679550}"/>
              </a:ext>
            </a:extLst>
          </p:cNvPr>
          <p:cNvSpPr txBox="1"/>
          <p:nvPr/>
        </p:nvSpPr>
        <p:spPr>
          <a:xfrm>
            <a:off x="1115090" y="4906174"/>
            <a:ext cx="7748477" cy="2361434"/>
          </a:xfrm>
          <a:prstGeom prst="rect">
            <a:avLst/>
          </a:prstGeom>
        </p:spPr>
        <p:txBody>
          <a:bodyPr lIns="0" tIns="0" rIns="0" bIns="0" rtlCol="0" anchor="t">
            <a:spAutoFit/>
          </a:bodyPr>
          <a:lstStyle/>
          <a:p>
            <a:pPr marL="345438" lvl="1" indent="-172719" algn="l">
              <a:lnSpc>
                <a:spcPts val="3999"/>
              </a:lnSpc>
              <a:buFont typeface="Arial"/>
              <a:buChar char="•"/>
            </a:pPr>
            <a:r>
              <a:rPr lang="en-US" sz="1599">
                <a:solidFill>
                  <a:srgbClr val="333333"/>
                </a:solidFill>
                <a:latin typeface="Arial"/>
                <a:ea typeface="Arial"/>
                <a:cs typeface="Arial"/>
                <a:sym typeface="Arial"/>
              </a:rPr>
              <a:t>Up to 5 Years of Coverage on specified sealed refrigeration-system components</a:t>
            </a:r>
          </a:p>
          <a:p>
            <a:pPr marL="345438" lvl="1" indent="-172719" algn="l">
              <a:lnSpc>
                <a:spcPts val="3999"/>
              </a:lnSpc>
              <a:buFont typeface="Arial"/>
              <a:buChar char="•"/>
            </a:pPr>
            <a:r>
              <a:rPr lang="en-US" sz="1599">
                <a:solidFill>
                  <a:srgbClr val="333333"/>
                </a:solidFill>
                <a:latin typeface="Arial"/>
                <a:ea typeface="Arial"/>
                <a:cs typeface="Arial"/>
                <a:sym typeface="Arial"/>
              </a:rPr>
              <a:t>Replacement-Part Support for approved defects in materials or workmanship</a:t>
            </a:r>
          </a:p>
          <a:p>
            <a:pPr marL="345438" lvl="1" indent="-172719" algn="l">
              <a:lnSpc>
                <a:spcPts val="3999"/>
              </a:lnSpc>
              <a:buFont typeface="Arial"/>
              <a:buChar char="•"/>
            </a:pPr>
            <a:r>
              <a:rPr lang="en-US" sz="1599">
                <a:solidFill>
                  <a:srgbClr val="333333"/>
                </a:solidFill>
                <a:latin typeface="Arial"/>
                <a:ea typeface="Arial"/>
                <a:cs typeface="Arial"/>
                <a:sym typeface="Arial"/>
              </a:rPr>
              <a:t>Prepaid Standard Shipping for qualifying warranty replacement parts</a:t>
            </a:r>
          </a:p>
          <a:p>
            <a:pPr marL="345438" lvl="1" indent="-172719" algn="l">
              <a:lnSpc>
                <a:spcPts val="3999"/>
              </a:lnSpc>
              <a:buFont typeface="Arial"/>
              <a:buChar char="•"/>
            </a:pPr>
            <a:r>
              <a:rPr lang="en-US" sz="1599">
                <a:solidFill>
                  <a:srgbClr val="333333"/>
                </a:solidFill>
                <a:latin typeface="Arial"/>
                <a:ea typeface="Arial"/>
                <a:cs typeface="Arial"/>
                <a:sym typeface="Arial"/>
              </a:rPr>
              <a:t>Dedicated Assistance from the Lancer Warranty Department</a:t>
            </a:r>
          </a:p>
          <a:p>
            <a:pPr algn="l">
              <a:lnSpc>
                <a:spcPts val="2399"/>
              </a:lnSpc>
            </a:pPr>
            <a:endParaRPr lang="en-US" sz="1599">
              <a:solidFill>
                <a:srgbClr val="333333"/>
              </a:solidFill>
              <a:latin typeface="Arial"/>
              <a:ea typeface="Arial"/>
              <a:cs typeface="Arial"/>
              <a:sym typeface="Arial"/>
            </a:endParaRPr>
          </a:p>
        </p:txBody>
      </p:sp>
      <p:sp>
        <p:nvSpPr>
          <p:cNvPr id="7" name="AutoShape 7">
            <a:extLst>
              <a:ext uri="{FF2B5EF4-FFF2-40B4-BE49-F238E27FC236}">
                <a16:creationId xmlns:a16="http://schemas.microsoft.com/office/drawing/2014/main" id="{6BCEBC18-C8B0-8E9D-40DE-0AA50C1CB6D0}"/>
              </a:ext>
            </a:extLst>
          </p:cNvPr>
          <p:cNvSpPr/>
          <p:nvPr/>
        </p:nvSpPr>
        <p:spPr>
          <a:xfrm flipV="1">
            <a:off x="1115090" y="5118338"/>
            <a:ext cx="0" cy="184941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8" name="Group 8">
            <a:extLst>
              <a:ext uri="{FF2B5EF4-FFF2-40B4-BE49-F238E27FC236}">
                <a16:creationId xmlns:a16="http://schemas.microsoft.com/office/drawing/2014/main" id="{B36DE180-0229-4EC5-CCE8-E7FD4EEDFD7F}"/>
              </a:ext>
            </a:extLst>
          </p:cNvPr>
          <p:cNvGrpSpPr/>
          <p:nvPr/>
        </p:nvGrpSpPr>
        <p:grpSpPr>
          <a:xfrm>
            <a:off x="762000" y="8216146"/>
            <a:ext cx="8382000" cy="1296685"/>
            <a:chOff x="0" y="0"/>
            <a:chExt cx="2207605" cy="341514"/>
          </a:xfrm>
        </p:grpSpPr>
        <p:sp>
          <p:nvSpPr>
            <p:cNvPr id="9" name="Freeform 9">
              <a:extLst>
                <a:ext uri="{FF2B5EF4-FFF2-40B4-BE49-F238E27FC236}">
                  <a16:creationId xmlns:a16="http://schemas.microsoft.com/office/drawing/2014/main" id="{D89EE0A2-389A-098F-D8C2-16F74ED9DB28}"/>
                </a:ext>
              </a:extLst>
            </p:cNvPr>
            <p:cNvSpPr/>
            <p:nvPr/>
          </p:nvSpPr>
          <p:spPr>
            <a:xfrm>
              <a:off x="0" y="0"/>
              <a:ext cx="2207605" cy="341514"/>
            </a:xfrm>
            <a:custGeom>
              <a:avLst/>
              <a:gdLst/>
              <a:ahLst/>
              <a:cxnLst/>
              <a:rect l="l" t="t" r="r" b="b"/>
              <a:pathLst>
                <a:path w="2207605" h="341514">
                  <a:moveTo>
                    <a:pt x="16625" y="0"/>
                  </a:moveTo>
                  <a:lnTo>
                    <a:pt x="2190979" y="0"/>
                  </a:lnTo>
                  <a:cubicBezTo>
                    <a:pt x="2195389" y="0"/>
                    <a:pt x="2199618" y="1752"/>
                    <a:pt x="2202736" y="4869"/>
                  </a:cubicBezTo>
                  <a:cubicBezTo>
                    <a:pt x="2205853" y="7987"/>
                    <a:pt x="2207605" y="12216"/>
                    <a:pt x="2207605" y="16625"/>
                  </a:cubicBezTo>
                  <a:lnTo>
                    <a:pt x="2207605" y="324888"/>
                  </a:lnTo>
                  <a:cubicBezTo>
                    <a:pt x="2207605" y="334070"/>
                    <a:pt x="2200161" y="341514"/>
                    <a:pt x="2190979" y="341514"/>
                  </a:cubicBezTo>
                  <a:lnTo>
                    <a:pt x="16625" y="341514"/>
                  </a:lnTo>
                  <a:cubicBezTo>
                    <a:pt x="12216" y="341514"/>
                    <a:pt x="7987" y="339762"/>
                    <a:pt x="4869" y="336644"/>
                  </a:cubicBezTo>
                  <a:cubicBezTo>
                    <a:pt x="1752" y="333526"/>
                    <a:pt x="0" y="329298"/>
                    <a:pt x="0" y="324888"/>
                  </a:cubicBezTo>
                  <a:lnTo>
                    <a:pt x="0" y="16625"/>
                  </a:lnTo>
                  <a:cubicBezTo>
                    <a:pt x="0" y="7443"/>
                    <a:pt x="7443" y="0"/>
                    <a:pt x="16625" y="0"/>
                  </a:cubicBezTo>
                  <a:close/>
                </a:path>
              </a:pathLst>
            </a:custGeom>
            <a:solidFill>
              <a:srgbClr val="231F20"/>
            </a:solidFill>
          </p:spPr>
          <p:txBody>
            <a:bodyPr/>
            <a:lstStyle/>
            <a:p>
              <a:endParaRPr lang="en-US"/>
            </a:p>
          </p:txBody>
        </p:sp>
        <p:sp>
          <p:nvSpPr>
            <p:cNvPr id="10" name="TextBox 10">
              <a:extLst>
                <a:ext uri="{FF2B5EF4-FFF2-40B4-BE49-F238E27FC236}">
                  <a16:creationId xmlns:a16="http://schemas.microsoft.com/office/drawing/2014/main" id="{74507D5F-6732-C3DE-B3A4-4D76BA07DCC8}"/>
                </a:ext>
              </a:extLst>
            </p:cNvPr>
            <p:cNvSpPr txBox="1"/>
            <p:nvPr/>
          </p:nvSpPr>
          <p:spPr>
            <a:xfrm>
              <a:off x="0" y="-28575"/>
              <a:ext cx="2207605" cy="370089"/>
            </a:xfrm>
            <a:prstGeom prst="rect">
              <a:avLst/>
            </a:prstGeom>
          </p:spPr>
          <p:txBody>
            <a:bodyPr lIns="50800" tIns="50800" rIns="50800" bIns="50800" rtlCol="0" anchor="ctr"/>
            <a:lstStyle/>
            <a:p>
              <a:pPr algn="ctr">
                <a:lnSpc>
                  <a:spcPts val="2079"/>
                </a:lnSpc>
              </a:pPr>
              <a:endParaRPr/>
            </a:p>
          </p:txBody>
        </p:sp>
      </p:grpSp>
      <p:sp>
        <p:nvSpPr>
          <p:cNvPr id="11" name="Freeform 11">
            <a:extLst>
              <a:ext uri="{FF2B5EF4-FFF2-40B4-BE49-F238E27FC236}">
                <a16:creationId xmlns:a16="http://schemas.microsoft.com/office/drawing/2014/main" id="{CBF1A48D-640A-E78D-874E-2323A0ED2D3B}"/>
              </a:ext>
            </a:extLst>
          </p:cNvPr>
          <p:cNvSpPr/>
          <p:nvPr/>
        </p:nvSpPr>
        <p:spPr>
          <a:xfrm>
            <a:off x="7955674" y="1542634"/>
            <a:ext cx="1188326" cy="1188326"/>
          </a:xfrm>
          <a:custGeom>
            <a:avLst/>
            <a:gdLst/>
            <a:ahLst/>
            <a:cxnLst/>
            <a:rect l="l" t="t" r="r" b="b"/>
            <a:pathLst>
              <a:path w="1188326" h="1188326">
                <a:moveTo>
                  <a:pt x="0" y="0"/>
                </a:moveTo>
                <a:lnTo>
                  <a:pt x="1188326" y="0"/>
                </a:lnTo>
                <a:lnTo>
                  <a:pt x="1188326" y="1188326"/>
                </a:lnTo>
                <a:lnTo>
                  <a:pt x="0" y="1188326"/>
                </a:lnTo>
                <a:lnTo>
                  <a:pt x="0" y="0"/>
                </a:lnTo>
                <a:close/>
              </a:path>
            </a:pathLst>
          </a:custGeom>
          <a:blipFill>
            <a:blip r:embed="rId2"/>
            <a:stretch>
              <a:fillRect/>
            </a:stretch>
          </a:blipFill>
        </p:spPr>
        <p:txBody>
          <a:bodyPr/>
          <a:lstStyle/>
          <a:p>
            <a:endParaRPr lang="en-US"/>
          </a:p>
        </p:txBody>
      </p:sp>
      <p:sp>
        <p:nvSpPr>
          <p:cNvPr id="12" name="Freeform 12">
            <a:extLst>
              <a:ext uri="{FF2B5EF4-FFF2-40B4-BE49-F238E27FC236}">
                <a16:creationId xmlns:a16="http://schemas.microsoft.com/office/drawing/2014/main" id="{8D69C904-EE4C-F10F-C955-00FF50052BDD}"/>
              </a:ext>
            </a:extLst>
          </p:cNvPr>
          <p:cNvSpPr/>
          <p:nvPr/>
        </p:nvSpPr>
        <p:spPr>
          <a:xfrm>
            <a:off x="9808091" y="937535"/>
            <a:ext cx="7602029" cy="8575296"/>
          </a:xfrm>
          <a:prstGeom prst="roundRect">
            <a:avLst>
              <a:gd name="adj" fmla="val 5053"/>
            </a:avLst>
          </a:prstGeom>
          <a:blipFill>
            <a:blip r:embed="rId3"/>
            <a:stretch>
              <a:fillRect t="-17006" b="-15927"/>
            </a:stretch>
          </a:blipFill>
        </p:spPr>
        <p:txBody>
          <a:bodyPr/>
          <a:lstStyle/>
          <a:p>
            <a:endParaRPr lang="en-US"/>
          </a:p>
        </p:txBody>
      </p:sp>
      <p:sp>
        <p:nvSpPr>
          <p:cNvPr id="13" name="Freeform 13">
            <a:extLst>
              <a:ext uri="{FF2B5EF4-FFF2-40B4-BE49-F238E27FC236}">
                <a16:creationId xmlns:a16="http://schemas.microsoft.com/office/drawing/2014/main" id="{996D65D4-AAAB-78BE-D6A6-C1DC6A06BDAB}"/>
              </a:ext>
            </a:extLst>
          </p:cNvPr>
          <p:cNvSpPr/>
          <p:nvPr/>
        </p:nvSpPr>
        <p:spPr>
          <a:xfrm rot="12587008">
            <a:off x="14244988" y="-470576"/>
            <a:ext cx="3697003" cy="3543435"/>
          </a:xfrm>
          <a:custGeom>
            <a:avLst/>
            <a:gdLst/>
            <a:ahLst/>
            <a:cxnLst/>
            <a:rect l="l" t="t" r="r" b="b"/>
            <a:pathLst>
              <a:path w="3697003" h="3543435">
                <a:moveTo>
                  <a:pt x="0" y="0"/>
                </a:moveTo>
                <a:lnTo>
                  <a:pt x="3697003" y="0"/>
                </a:lnTo>
                <a:lnTo>
                  <a:pt x="3697003" y="3543435"/>
                </a:lnTo>
                <a:lnTo>
                  <a:pt x="0" y="354343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a:extLst>
              <a:ext uri="{FF2B5EF4-FFF2-40B4-BE49-F238E27FC236}">
                <a16:creationId xmlns:a16="http://schemas.microsoft.com/office/drawing/2014/main" id="{E3363972-7409-2077-B089-37C3C632784B}"/>
              </a:ext>
            </a:extLst>
          </p:cNvPr>
          <p:cNvSpPr txBox="1"/>
          <p:nvPr/>
        </p:nvSpPr>
        <p:spPr>
          <a:xfrm>
            <a:off x="1028700" y="8487569"/>
            <a:ext cx="1442683" cy="194662"/>
          </a:xfrm>
          <a:prstGeom prst="rect">
            <a:avLst/>
          </a:prstGeom>
        </p:spPr>
        <p:txBody>
          <a:bodyPr lIns="0" tIns="0" rIns="0" bIns="0" rtlCol="0" anchor="t">
            <a:spAutoFit/>
          </a:bodyPr>
          <a:lstStyle/>
          <a:p>
            <a:pPr algn="l">
              <a:lnSpc>
                <a:spcPts val="1672"/>
              </a:lnSpc>
            </a:pPr>
            <a:r>
              <a:rPr lang="en-US" sz="1393" b="1">
                <a:solidFill>
                  <a:srgbClr val="FDFDFD"/>
                </a:solidFill>
                <a:latin typeface="Helvetica Now Display Bold"/>
                <a:ea typeface="Helvetica Now Display Bold"/>
                <a:cs typeface="Helvetica Now Display Bold"/>
                <a:sym typeface="Helvetica Now Display Bold"/>
              </a:rPr>
              <a:t>Start a Claim</a:t>
            </a:r>
          </a:p>
        </p:txBody>
      </p:sp>
      <p:sp>
        <p:nvSpPr>
          <p:cNvPr id="15" name="TextBox 15">
            <a:extLst>
              <a:ext uri="{FF2B5EF4-FFF2-40B4-BE49-F238E27FC236}">
                <a16:creationId xmlns:a16="http://schemas.microsoft.com/office/drawing/2014/main" id="{6026281B-15CA-F42C-72EC-56F5DECDEEAC}"/>
              </a:ext>
            </a:extLst>
          </p:cNvPr>
          <p:cNvSpPr txBox="1"/>
          <p:nvPr/>
        </p:nvSpPr>
        <p:spPr>
          <a:xfrm>
            <a:off x="1028700" y="8757676"/>
            <a:ext cx="7813533" cy="502832"/>
          </a:xfrm>
          <a:prstGeom prst="rect">
            <a:avLst/>
          </a:prstGeom>
        </p:spPr>
        <p:txBody>
          <a:bodyPr lIns="0" tIns="0" rIns="0" bIns="0" rtlCol="0" anchor="t">
            <a:spAutoFit/>
          </a:bodyPr>
          <a:lstStyle/>
          <a:p>
            <a:pPr algn="l">
              <a:lnSpc>
                <a:spcPts val="1950"/>
              </a:lnSpc>
            </a:pPr>
            <a:r>
              <a:rPr lang="en-US" sz="1300">
                <a:solidFill>
                  <a:srgbClr val="CCCCCC"/>
                </a:solidFill>
                <a:latin typeface="Arial"/>
                <a:ea typeface="Arial"/>
                <a:cs typeface="Arial"/>
                <a:sym typeface="Arial"/>
              </a:rPr>
              <a:t>Have the equipment serial number or purchase order ready and contact the Lancer Warranty Department at </a:t>
            </a:r>
            <a:r>
              <a:rPr lang="en-US" sz="1300" b="1">
                <a:solidFill>
                  <a:srgbClr val="CCCCCC"/>
                </a:solidFill>
                <a:latin typeface="Arial Bold"/>
                <a:ea typeface="Arial Bold"/>
                <a:cs typeface="Arial Bold"/>
                <a:sym typeface="Arial Bold"/>
              </a:rPr>
              <a:t>800-729-1550</a:t>
            </a:r>
            <a:r>
              <a:rPr lang="en-US" sz="1300">
                <a:solidFill>
                  <a:srgbClr val="CCCCCC"/>
                </a:solidFill>
                <a:latin typeface="Arial"/>
                <a:ea typeface="Arial"/>
                <a:cs typeface="Arial"/>
                <a:sym typeface="Arial"/>
              </a:rPr>
              <a:t> or </a:t>
            </a:r>
            <a:r>
              <a:rPr lang="en-US" sz="1300" b="1">
                <a:solidFill>
                  <a:srgbClr val="CCCCCC"/>
                </a:solidFill>
                <a:latin typeface="Arial Bold"/>
                <a:ea typeface="Arial Bold"/>
                <a:cs typeface="Arial Bold"/>
                <a:sym typeface="Arial Bold"/>
              </a:rPr>
              <a:t>warranty@LANCERworldwide.com</a:t>
            </a:r>
          </a:p>
        </p:txBody>
      </p:sp>
      <p:sp>
        <p:nvSpPr>
          <p:cNvPr id="16" name="TextBox 16">
            <a:extLst>
              <a:ext uri="{FF2B5EF4-FFF2-40B4-BE49-F238E27FC236}">
                <a16:creationId xmlns:a16="http://schemas.microsoft.com/office/drawing/2014/main" id="{CE145FD5-9F6F-4390-F800-8D1615954B07}"/>
              </a:ext>
            </a:extLst>
          </p:cNvPr>
          <p:cNvSpPr txBox="1"/>
          <p:nvPr/>
        </p:nvSpPr>
        <p:spPr>
          <a:xfrm>
            <a:off x="762000" y="3018367"/>
            <a:ext cx="7907964" cy="664845"/>
          </a:xfrm>
          <a:prstGeom prst="rect">
            <a:avLst/>
          </a:prstGeom>
        </p:spPr>
        <p:txBody>
          <a:bodyPr lIns="0" tIns="0" rIns="0" bIns="0" rtlCol="0" anchor="t">
            <a:spAutoFit/>
          </a:bodyPr>
          <a:lstStyle/>
          <a:p>
            <a:pPr algn="l">
              <a:lnSpc>
                <a:spcPts val="2699"/>
              </a:lnSpc>
            </a:pPr>
            <a:r>
              <a:rPr lang="en-US" sz="1799">
                <a:solidFill>
                  <a:srgbClr val="333333"/>
                </a:solidFill>
                <a:latin typeface="Arial"/>
                <a:ea typeface="Arial"/>
                <a:cs typeface="Arial"/>
                <a:sym typeface="Arial"/>
              </a:rPr>
              <a:t>Our comprehensive warranty program is designed to safeguard your beverage equipment investment, so you can focus on serving your customers.</a:t>
            </a:r>
          </a:p>
        </p:txBody>
      </p:sp>
      <p:sp>
        <p:nvSpPr>
          <p:cNvPr id="17" name="TextBox 17">
            <a:extLst>
              <a:ext uri="{FF2B5EF4-FFF2-40B4-BE49-F238E27FC236}">
                <a16:creationId xmlns:a16="http://schemas.microsoft.com/office/drawing/2014/main" id="{32D2BB59-1954-1C6A-EACB-67B5DFD66FBE}"/>
              </a:ext>
            </a:extLst>
          </p:cNvPr>
          <p:cNvSpPr txBox="1"/>
          <p:nvPr/>
        </p:nvSpPr>
        <p:spPr>
          <a:xfrm>
            <a:off x="1115090" y="4459387"/>
            <a:ext cx="3555877" cy="350426"/>
          </a:xfrm>
          <a:prstGeom prst="rect">
            <a:avLst/>
          </a:prstGeom>
        </p:spPr>
        <p:txBody>
          <a:bodyPr lIns="0" tIns="0" rIns="0" bIns="0" rtlCol="0" anchor="t">
            <a:spAutoFit/>
          </a:bodyPr>
          <a:lstStyle/>
          <a:p>
            <a:pPr algn="l">
              <a:lnSpc>
                <a:spcPts val="2759"/>
              </a:lnSpc>
            </a:pPr>
            <a:r>
              <a:rPr lang="en-US" sz="2299" b="1">
                <a:solidFill>
                  <a:srgbClr val="231F20"/>
                </a:solidFill>
                <a:latin typeface="Helvetica Now Display Bold"/>
                <a:ea typeface="Helvetica Now Display Bold"/>
                <a:cs typeface="Helvetica Now Display Bold"/>
                <a:sym typeface="Helvetica Now Display Bold"/>
              </a:rPr>
              <a:t>Protect Your Investment</a:t>
            </a:r>
          </a:p>
        </p:txBody>
      </p:sp>
      <p:sp>
        <p:nvSpPr>
          <p:cNvPr id="18" name="TextBox 18">
            <a:extLst>
              <a:ext uri="{FF2B5EF4-FFF2-40B4-BE49-F238E27FC236}">
                <a16:creationId xmlns:a16="http://schemas.microsoft.com/office/drawing/2014/main" id="{3723399B-067A-4160-F41F-9C0F12B2725F}"/>
              </a:ext>
            </a:extLst>
          </p:cNvPr>
          <p:cNvSpPr txBox="1"/>
          <p:nvPr/>
        </p:nvSpPr>
        <p:spPr>
          <a:xfrm>
            <a:off x="762000" y="1320191"/>
            <a:ext cx="7341476" cy="1282402"/>
          </a:xfrm>
          <a:prstGeom prst="rect">
            <a:avLst/>
          </a:prstGeom>
        </p:spPr>
        <p:txBody>
          <a:bodyPr wrap="square" lIns="0" tIns="0" rIns="0" bIns="0" rtlCol="0" anchor="t">
            <a:spAutoFit/>
          </a:bodyPr>
          <a:lstStyle/>
          <a:p>
            <a:pPr algn="l">
              <a:lnSpc>
                <a:spcPts val="4991"/>
              </a:lnSpc>
            </a:pPr>
            <a:r>
              <a:rPr lang="en-US" sz="4800" b="1">
                <a:solidFill>
                  <a:srgbClr val="231F20"/>
                </a:solidFill>
                <a:latin typeface="+mj-lt"/>
                <a:ea typeface="Roboto" panose="02000000000000000000" pitchFamily="2" charset="0"/>
                <a:cs typeface="Roboto" panose="02000000000000000000" pitchFamily="2" charset="0"/>
                <a:sym typeface="Helvetica Neue LT Std Bold"/>
              </a:rPr>
              <a:t>Protection That Keeps</a:t>
            </a:r>
          </a:p>
          <a:p>
            <a:pPr algn="l">
              <a:lnSpc>
                <a:spcPts val="4991"/>
              </a:lnSpc>
            </a:pPr>
            <a:r>
              <a:rPr lang="en-US" sz="4800" b="1">
                <a:solidFill>
                  <a:srgbClr val="231F20"/>
                </a:solidFill>
                <a:latin typeface="+mj-lt"/>
                <a:ea typeface="Roboto" panose="02000000000000000000" pitchFamily="2" charset="0"/>
                <a:cs typeface="Roboto" panose="02000000000000000000" pitchFamily="2" charset="0"/>
                <a:sym typeface="Helvetica Neue LT Std Bold"/>
              </a:rPr>
              <a:t>Your Business Pouring</a:t>
            </a:r>
          </a:p>
        </p:txBody>
      </p:sp>
    </p:spTree>
    <p:extLst>
      <p:ext uri="{BB962C8B-B14F-4D97-AF65-F5344CB8AC3E}">
        <p14:creationId xmlns:p14="http://schemas.microsoft.com/office/powerpoint/2010/main" val="1906278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1696E8-F75E-AD03-9688-9DD7F8423C93}"/>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903627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0DA071F0-4374-FB9E-9CA9-4F3F0C4B2423}"/>
              </a:ext>
            </a:extLst>
          </p:cNvPr>
          <p:cNvGrpSpPr>
            <a:grpSpLocks noGrp="1" noUngrp="1" noRot="1" noMove="1" noResize="1"/>
          </p:cNvGrpSpPr>
          <p:nvPr/>
        </p:nvGrpSpPr>
        <p:grpSpPr>
          <a:xfrm>
            <a:off x="762000" y="-3307950"/>
            <a:ext cx="21925968" cy="15404272"/>
            <a:chOff x="762000" y="-3307950"/>
            <a:chExt cx="21925968" cy="15404272"/>
          </a:xfrm>
        </p:grpSpPr>
        <p:grpSp>
          <p:nvGrpSpPr>
            <p:cNvPr id="2" name="Group 2">
              <a:extLst>
                <a:ext uri="{FF2B5EF4-FFF2-40B4-BE49-F238E27FC236}">
                  <a16:creationId xmlns:a16="http://schemas.microsoft.com/office/drawing/2014/main" id="{B8403F3F-3D8F-D331-CB66-10797504C75F}"/>
                </a:ext>
              </a:extLst>
            </p:cNvPr>
            <p:cNvGrpSpPr>
              <a:grpSpLocks noGrp="1" noUngrp="1" noRot="1" noMove="1" noResize="1"/>
            </p:cNvGrpSpPr>
            <p:nvPr/>
          </p:nvGrpSpPr>
          <p:grpSpPr>
            <a:xfrm>
              <a:off x="9144000" y="0"/>
              <a:ext cx="9144000" cy="10287000"/>
              <a:chOff x="0" y="0"/>
              <a:chExt cx="2408296" cy="2709333"/>
            </a:xfrm>
          </p:grpSpPr>
          <p:sp>
            <p:nvSpPr>
              <p:cNvPr id="3" name="Freeform 3">
                <a:extLst>
                  <a:ext uri="{FF2B5EF4-FFF2-40B4-BE49-F238E27FC236}">
                    <a16:creationId xmlns:a16="http://schemas.microsoft.com/office/drawing/2014/main" id="{7A735686-CE9E-E1A8-97C8-9077B030E1A1}"/>
                  </a:ext>
                </a:extLst>
              </p:cNvPr>
              <p:cNvSpPr>
                <a:spLocks noGrp="1" noRot="1" noMove="1" noResize="1" noEditPoints="1" noAdjustHandles="1" noChangeArrowheads="1" noChangeShapeType="1"/>
              </p:cNvSpPr>
              <p:nvPr/>
            </p:nvSpPr>
            <p:spPr>
              <a:xfrm>
                <a:off x="0" y="0"/>
                <a:ext cx="2408296" cy="2709333"/>
              </a:xfrm>
              <a:custGeom>
                <a:avLst/>
                <a:gdLst/>
                <a:ahLst/>
                <a:cxnLst/>
                <a:rect l="l" t="t" r="r" b="b"/>
                <a:pathLst>
                  <a:path w="2408296" h="2709333">
                    <a:moveTo>
                      <a:pt x="0" y="0"/>
                    </a:moveTo>
                    <a:lnTo>
                      <a:pt x="2408296" y="0"/>
                    </a:lnTo>
                    <a:lnTo>
                      <a:pt x="2408296" y="2709333"/>
                    </a:lnTo>
                    <a:lnTo>
                      <a:pt x="0" y="2709333"/>
                    </a:lnTo>
                    <a:close/>
                  </a:path>
                </a:pathLst>
              </a:custGeom>
              <a:gradFill rotWithShape="1">
                <a:gsLst>
                  <a:gs pos="0">
                    <a:srgbClr val="535353">
                      <a:alpha val="100000"/>
                    </a:srgbClr>
                  </a:gs>
                  <a:gs pos="100000">
                    <a:srgbClr val="000000">
                      <a:alpha val="100000"/>
                    </a:srgbClr>
                  </a:gs>
                </a:gsLst>
                <a:lin ang="2700000"/>
              </a:gradFill>
            </p:spPr>
            <p:txBody>
              <a:bodyPr/>
              <a:lstStyle/>
              <a:p>
                <a:endParaRPr lang="en-US"/>
              </a:p>
            </p:txBody>
          </p:sp>
          <p:sp>
            <p:nvSpPr>
              <p:cNvPr id="4" name="TextBox 4">
                <a:extLst>
                  <a:ext uri="{FF2B5EF4-FFF2-40B4-BE49-F238E27FC236}">
                    <a16:creationId xmlns:a16="http://schemas.microsoft.com/office/drawing/2014/main" id="{7417CD99-0C6E-2A61-72FA-25867D557A1E}"/>
                  </a:ext>
                </a:extLst>
              </p:cNvPr>
              <p:cNvSpPr txBox="1">
                <a:spLocks noGrp="1" noRot="1" noMove="1" noResize="1" noEditPoints="1" noAdjustHandles="1" noChangeArrowheads="1" noChangeShapeType="1"/>
              </p:cNvSpPr>
              <p:nvPr/>
            </p:nvSpPr>
            <p:spPr>
              <a:xfrm>
                <a:off x="0" y="-38100"/>
                <a:ext cx="2408296" cy="2747433"/>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D9F6CE89-973F-C715-2EB8-57F20E2D978D}"/>
                </a:ext>
              </a:extLst>
            </p:cNvPr>
            <p:cNvSpPr>
              <a:spLocks noGrp="1" noRot="1" noMove="1" noResize="1" noEditPoints="1" noAdjustHandles="1" noChangeArrowheads="1" noChangeShapeType="1"/>
            </p:cNvSpPr>
            <p:nvPr/>
          </p:nvSpPr>
          <p:spPr>
            <a:xfrm rot="10800000" flipH="1" flipV="1">
              <a:off x="9144000" y="-3307950"/>
              <a:ext cx="13543968" cy="13594950"/>
            </a:xfrm>
            <a:custGeom>
              <a:avLst/>
              <a:gdLst/>
              <a:ahLst/>
              <a:cxnLst/>
              <a:rect l="l" t="t" r="r" b="b"/>
              <a:pathLst>
                <a:path w="13543968" h="13594950">
                  <a:moveTo>
                    <a:pt x="13543968" y="13594950"/>
                  </a:moveTo>
                  <a:lnTo>
                    <a:pt x="0" y="13594950"/>
                  </a:lnTo>
                  <a:lnTo>
                    <a:pt x="0" y="0"/>
                  </a:lnTo>
                  <a:lnTo>
                    <a:pt x="13543968" y="0"/>
                  </a:lnTo>
                  <a:lnTo>
                    <a:pt x="13543968" y="13594950"/>
                  </a:lnTo>
                  <a:close/>
                </a:path>
              </a:pathLst>
            </a:custGeom>
            <a:blipFill>
              <a:blip>
                <a:alphaModFix amt="3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BD6F1130-1BE2-0C0D-BEBB-71B65B899574}"/>
                </a:ext>
              </a:extLst>
            </p:cNvPr>
            <p:cNvSpPr>
              <a:spLocks noGrp="1" noRot="1" noMove="1" noResize="1" noEditPoints="1" noAdjustHandles="1" noChangeArrowheads="1" noChangeShapeType="1"/>
            </p:cNvSpPr>
            <p:nvPr/>
          </p:nvSpPr>
          <p:spPr>
            <a:xfrm rot="10800000" flipH="1" flipV="1">
              <a:off x="9753911" y="4501303"/>
              <a:ext cx="7924178" cy="7595019"/>
            </a:xfrm>
            <a:custGeom>
              <a:avLst/>
              <a:gdLst/>
              <a:ahLst/>
              <a:cxnLst/>
              <a:rect l="l" t="t" r="r" b="b"/>
              <a:pathLst>
                <a:path w="7924178" h="7595019">
                  <a:moveTo>
                    <a:pt x="7924178" y="7595019"/>
                  </a:moveTo>
                  <a:lnTo>
                    <a:pt x="0" y="7595019"/>
                  </a:lnTo>
                  <a:lnTo>
                    <a:pt x="0" y="0"/>
                  </a:lnTo>
                  <a:lnTo>
                    <a:pt x="7924178" y="0"/>
                  </a:lnTo>
                  <a:lnTo>
                    <a:pt x="7924178" y="7595019"/>
                  </a:lnTo>
                  <a:close/>
                </a:path>
              </a:pathLst>
            </a:custGeom>
            <a:blipFill>
              <a:blip r:embed="rId3">
                <a:alphaModFix amt="17000"/>
              </a:blip>
              <a:stretch>
                <a:fillRect/>
              </a:stretch>
            </a:blipFill>
          </p:spPr>
          <p:txBody>
            <a:bodyPr/>
            <a:lstStyle/>
            <a:p>
              <a:endParaRPr lang="en-US"/>
            </a:p>
          </p:txBody>
        </p:sp>
        <p:sp>
          <p:nvSpPr>
            <p:cNvPr id="7" name="Freeform 7">
              <a:extLst>
                <a:ext uri="{FF2B5EF4-FFF2-40B4-BE49-F238E27FC236}">
                  <a16:creationId xmlns:a16="http://schemas.microsoft.com/office/drawing/2014/main" id="{6679D617-931D-7A79-42DD-5CEE11B2834E}"/>
                </a:ext>
              </a:extLst>
            </p:cNvPr>
            <p:cNvSpPr>
              <a:spLocks noGrp="1" noRot="1" noMove="1" noResize="1" noEditPoints="1" noAdjustHandles="1" noChangeArrowheads="1" noChangeShapeType="1"/>
            </p:cNvSpPr>
            <p:nvPr/>
          </p:nvSpPr>
          <p:spPr>
            <a:xfrm>
              <a:off x="9144000" y="4828944"/>
              <a:ext cx="9144000" cy="3459800"/>
            </a:xfrm>
            <a:custGeom>
              <a:avLst/>
              <a:gdLst/>
              <a:ahLst/>
              <a:cxnLst/>
              <a:rect l="l" t="t" r="r" b="b"/>
              <a:pathLst>
                <a:path w="9144000" h="3459800">
                  <a:moveTo>
                    <a:pt x="0" y="0"/>
                  </a:moveTo>
                  <a:lnTo>
                    <a:pt x="9144000" y="0"/>
                  </a:lnTo>
                  <a:lnTo>
                    <a:pt x="9144000" y="3459799"/>
                  </a:lnTo>
                  <a:lnTo>
                    <a:pt x="0" y="3459799"/>
                  </a:lnTo>
                  <a:lnTo>
                    <a:pt x="0" y="0"/>
                  </a:lnTo>
                  <a:close/>
                </a:path>
              </a:pathLst>
            </a:custGeom>
            <a:blipFill>
              <a:blip r:embed="rId4"/>
              <a:stretch>
                <a:fillRect l="-26486" r="-6273"/>
              </a:stretch>
            </a:blipFill>
          </p:spPr>
          <p:txBody>
            <a:bodyPr/>
            <a:lstStyle/>
            <a:p>
              <a:endParaRPr lang="en-US"/>
            </a:p>
          </p:txBody>
        </p:sp>
        <p:grpSp>
          <p:nvGrpSpPr>
            <p:cNvPr id="8" name="Group 8">
              <a:extLst>
                <a:ext uri="{FF2B5EF4-FFF2-40B4-BE49-F238E27FC236}">
                  <a16:creationId xmlns:a16="http://schemas.microsoft.com/office/drawing/2014/main" id="{0F49B689-11B6-4CAC-8869-6ACE8BE93BC2}"/>
                </a:ext>
              </a:extLst>
            </p:cNvPr>
            <p:cNvGrpSpPr>
              <a:grpSpLocks noGrp="1" noUngrp="1" noRot="1" noMove="1" noResize="1"/>
            </p:cNvGrpSpPr>
            <p:nvPr/>
          </p:nvGrpSpPr>
          <p:grpSpPr>
            <a:xfrm>
              <a:off x="9681302" y="1878749"/>
              <a:ext cx="8069396" cy="5245107"/>
              <a:chOff x="0" y="0"/>
              <a:chExt cx="10759194" cy="6993476"/>
            </a:xfrm>
          </p:grpSpPr>
          <p:sp>
            <p:nvSpPr>
              <p:cNvPr id="9" name="Freeform 9">
                <a:extLst>
                  <a:ext uri="{FF2B5EF4-FFF2-40B4-BE49-F238E27FC236}">
                    <a16:creationId xmlns:a16="http://schemas.microsoft.com/office/drawing/2014/main" id="{F33E2409-6ECD-3D07-BFF1-FC9FABE8BF42}"/>
                  </a:ext>
                </a:extLst>
              </p:cNvPr>
              <p:cNvSpPr>
                <a:spLocks noGrp="1" noRot="1" noMove="1" noResize="1" noEditPoints="1" noAdjustHandles="1" noChangeArrowheads="1" noChangeShapeType="1"/>
              </p:cNvSpPr>
              <p:nvPr/>
            </p:nvSpPr>
            <p:spPr>
              <a:xfrm>
                <a:off x="0" y="0"/>
                <a:ext cx="10759194" cy="6993476"/>
              </a:xfrm>
              <a:custGeom>
                <a:avLst/>
                <a:gdLst/>
                <a:ahLst/>
                <a:cxnLst/>
                <a:rect l="l" t="t" r="r" b="b"/>
                <a:pathLst>
                  <a:path w="10759194" h="6993476">
                    <a:moveTo>
                      <a:pt x="0" y="0"/>
                    </a:moveTo>
                    <a:lnTo>
                      <a:pt x="10759194" y="0"/>
                    </a:lnTo>
                    <a:lnTo>
                      <a:pt x="10759194" y="6993476"/>
                    </a:lnTo>
                    <a:lnTo>
                      <a:pt x="0" y="6993476"/>
                    </a:lnTo>
                    <a:lnTo>
                      <a:pt x="0" y="0"/>
                    </a:lnTo>
                    <a:close/>
                  </a:path>
                </a:pathLst>
              </a:custGeom>
              <a:blipFill>
                <a:blip r:embed="rId5"/>
                <a:stretch>
                  <a:fillRect/>
                </a:stretch>
              </a:blipFill>
            </p:spPr>
            <p:txBody>
              <a:bodyPr/>
              <a:lstStyle/>
              <a:p>
                <a:endParaRPr lang="en-US"/>
              </a:p>
            </p:txBody>
          </p:sp>
          <p:grpSp>
            <p:nvGrpSpPr>
              <p:cNvPr id="10" name="Group 10">
                <a:extLst>
                  <a:ext uri="{FF2B5EF4-FFF2-40B4-BE49-F238E27FC236}">
                    <a16:creationId xmlns:a16="http://schemas.microsoft.com/office/drawing/2014/main" id="{386D9315-DA11-A69E-BBA5-7C04BA586272}"/>
                  </a:ext>
                </a:extLst>
              </p:cNvPr>
              <p:cNvGrpSpPr>
                <a:grpSpLocks noGrp="1" noUngrp="1" noRot="1" noMove="1" noResize="1"/>
              </p:cNvGrpSpPr>
              <p:nvPr/>
            </p:nvGrpSpPr>
            <p:grpSpPr>
              <a:xfrm>
                <a:off x="1883687" y="340603"/>
                <a:ext cx="6817428" cy="4195196"/>
                <a:chOff x="0" y="0"/>
                <a:chExt cx="1328184" cy="817316"/>
              </a:xfrm>
            </p:grpSpPr>
            <p:sp>
              <p:nvSpPr>
                <p:cNvPr id="15" name="Freeform 11">
                  <a:extLst>
                    <a:ext uri="{FF2B5EF4-FFF2-40B4-BE49-F238E27FC236}">
                      <a16:creationId xmlns:a16="http://schemas.microsoft.com/office/drawing/2014/main" id="{20D97EB9-F094-8841-FAD8-2C7F08A23AB0}"/>
                    </a:ext>
                  </a:extLst>
                </p:cNvPr>
                <p:cNvSpPr>
                  <a:spLocks noGrp="1" noRot="1" noMove="1" noResize="1" noEditPoints="1" noAdjustHandles="1" noChangeArrowheads="1" noChangeShapeType="1"/>
                </p:cNvSpPr>
                <p:nvPr/>
              </p:nvSpPr>
              <p:spPr>
                <a:xfrm>
                  <a:off x="0" y="0"/>
                  <a:ext cx="1328184" cy="817316"/>
                </a:xfrm>
                <a:custGeom>
                  <a:avLst/>
                  <a:gdLst/>
                  <a:ahLst/>
                  <a:cxnLst/>
                  <a:rect l="l" t="t" r="r" b="b"/>
                  <a:pathLst>
                    <a:path w="1328184" h="817316">
                      <a:moveTo>
                        <a:pt x="6141" y="0"/>
                      </a:moveTo>
                      <a:lnTo>
                        <a:pt x="1322043" y="0"/>
                      </a:lnTo>
                      <a:cubicBezTo>
                        <a:pt x="1323672" y="0"/>
                        <a:pt x="1325234" y="647"/>
                        <a:pt x="1326385" y="1799"/>
                      </a:cubicBezTo>
                      <a:cubicBezTo>
                        <a:pt x="1327537" y="2950"/>
                        <a:pt x="1328184" y="4512"/>
                        <a:pt x="1328184" y="6141"/>
                      </a:cubicBezTo>
                      <a:lnTo>
                        <a:pt x="1328184" y="811175"/>
                      </a:lnTo>
                      <a:cubicBezTo>
                        <a:pt x="1328184" y="814566"/>
                        <a:pt x="1325435" y="817316"/>
                        <a:pt x="1322043" y="817316"/>
                      </a:cubicBezTo>
                      <a:lnTo>
                        <a:pt x="6141" y="817316"/>
                      </a:lnTo>
                      <a:cubicBezTo>
                        <a:pt x="4512" y="817316"/>
                        <a:pt x="2950" y="816669"/>
                        <a:pt x="1799" y="815517"/>
                      </a:cubicBezTo>
                      <a:cubicBezTo>
                        <a:pt x="647" y="814366"/>
                        <a:pt x="0" y="812804"/>
                        <a:pt x="0" y="811175"/>
                      </a:cubicBezTo>
                      <a:lnTo>
                        <a:pt x="0" y="6141"/>
                      </a:lnTo>
                      <a:cubicBezTo>
                        <a:pt x="0" y="4512"/>
                        <a:pt x="647" y="2950"/>
                        <a:pt x="1799" y="1799"/>
                      </a:cubicBezTo>
                      <a:cubicBezTo>
                        <a:pt x="2950" y="647"/>
                        <a:pt x="4512" y="0"/>
                        <a:pt x="6141" y="0"/>
                      </a:cubicBezTo>
                      <a:close/>
                    </a:path>
                  </a:pathLst>
                </a:custGeom>
                <a:solidFill>
                  <a:srgbClr val="FFFFFF"/>
                </a:solidFill>
              </p:spPr>
              <p:txBody>
                <a:bodyPr/>
                <a:lstStyle/>
                <a:p>
                  <a:endParaRPr lang="en-US"/>
                </a:p>
              </p:txBody>
            </p:sp>
            <p:sp>
              <p:nvSpPr>
                <p:cNvPr id="16" name="TextBox 12">
                  <a:extLst>
                    <a:ext uri="{FF2B5EF4-FFF2-40B4-BE49-F238E27FC236}">
                      <a16:creationId xmlns:a16="http://schemas.microsoft.com/office/drawing/2014/main" id="{13142C8F-A1B7-952B-F93C-53F6A425FD58}"/>
                    </a:ext>
                  </a:extLst>
                </p:cNvPr>
                <p:cNvSpPr txBox="1">
                  <a:spLocks noGrp="1" noRot="1" noMove="1" noResize="1" noEditPoints="1" noAdjustHandles="1" noChangeArrowheads="1" noChangeShapeType="1"/>
                </p:cNvSpPr>
                <p:nvPr/>
              </p:nvSpPr>
              <p:spPr>
                <a:xfrm>
                  <a:off x="0" y="-38100"/>
                  <a:ext cx="1328184" cy="855416"/>
                </a:xfrm>
                <a:prstGeom prst="rect">
                  <a:avLst/>
                </a:prstGeom>
              </p:spPr>
              <p:txBody>
                <a:bodyPr lIns="50800" tIns="50800" rIns="50800" bIns="50800" rtlCol="0" anchor="ctr"/>
                <a:lstStyle/>
                <a:p>
                  <a:pPr algn="ctr">
                    <a:lnSpc>
                      <a:spcPts val="1820"/>
                    </a:lnSpc>
                  </a:pPr>
                  <a:endParaRPr/>
                </a:p>
              </p:txBody>
            </p:sp>
          </p:grpSp>
          <p:grpSp>
            <p:nvGrpSpPr>
              <p:cNvPr id="11" name="Group 13">
                <a:extLst>
                  <a:ext uri="{FF2B5EF4-FFF2-40B4-BE49-F238E27FC236}">
                    <a16:creationId xmlns:a16="http://schemas.microsoft.com/office/drawing/2014/main" id="{DA942B57-00ED-A997-3096-2E3C018994F5}"/>
                  </a:ext>
                </a:extLst>
              </p:cNvPr>
              <p:cNvGrpSpPr>
                <a:grpSpLocks noGrp="1" noUngrp="1" noRot="1" noMove="1" noResize="1"/>
              </p:cNvGrpSpPr>
              <p:nvPr/>
            </p:nvGrpSpPr>
            <p:grpSpPr>
              <a:xfrm>
                <a:off x="2745769" y="1322732"/>
                <a:ext cx="5849614" cy="3213066"/>
                <a:chOff x="0" y="0"/>
                <a:chExt cx="1139633" cy="625975"/>
              </a:xfrm>
            </p:grpSpPr>
            <p:sp>
              <p:nvSpPr>
                <p:cNvPr id="13" name="Freeform 14">
                  <a:extLst>
                    <a:ext uri="{FF2B5EF4-FFF2-40B4-BE49-F238E27FC236}">
                      <a16:creationId xmlns:a16="http://schemas.microsoft.com/office/drawing/2014/main" id="{C344A001-34B9-36B3-9453-BAFC1B299BBD}"/>
                    </a:ext>
                  </a:extLst>
                </p:cNvPr>
                <p:cNvSpPr>
                  <a:spLocks noGrp="1" noRot="1" noMove="1" noResize="1" noEditPoints="1" noAdjustHandles="1" noChangeArrowheads="1" noChangeShapeType="1"/>
                </p:cNvSpPr>
                <p:nvPr/>
              </p:nvSpPr>
              <p:spPr>
                <a:xfrm>
                  <a:off x="0" y="0"/>
                  <a:ext cx="1139633" cy="625976"/>
                </a:xfrm>
                <a:custGeom>
                  <a:avLst/>
                  <a:gdLst/>
                  <a:ahLst/>
                  <a:cxnLst/>
                  <a:rect l="l" t="t" r="r" b="b"/>
                  <a:pathLst>
                    <a:path w="1139633" h="625976">
                      <a:moveTo>
                        <a:pt x="0" y="0"/>
                      </a:moveTo>
                      <a:lnTo>
                        <a:pt x="1139633" y="0"/>
                      </a:lnTo>
                      <a:lnTo>
                        <a:pt x="1139633" y="625976"/>
                      </a:lnTo>
                      <a:lnTo>
                        <a:pt x="0" y="625976"/>
                      </a:lnTo>
                      <a:close/>
                    </a:path>
                  </a:pathLst>
                </a:custGeom>
                <a:solidFill>
                  <a:srgbClr val="FAFAFA"/>
                </a:solidFill>
              </p:spPr>
              <p:txBody>
                <a:bodyPr/>
                <a:lstStyle/>
                <a:p>
                  <a:endParaRPr lang="en-US"/>
                </a:p>
              </p:txBody>
            </p:sp>
            <p:sp>
              <p:nvSpPr>
                <p:cNvPr id="14" name="TextBox 15">
                  <a:extLst>
                    <a:ext uri="{FF2B5EF4-FFF2-40B4-BE49-F238E27FC236}">
                      <a16:creationId xmlns:a16="http://schemas.microsoft.com/office/drawing/2014/main" id="{A2EA0894-5F5C-7733-4FAB-E6568C3486F9}"/>
                    </a:ext>
                  </a:extLst>
                </p:cNvPr>
                <p:cNvSpPr txBox="1">
                  <a:spLocks noGrp="1" noRot="1" noMove="1" noResize="1" noEditPoints="1" noAdjustHandles="1" noChangeArrowheads="1" noChangeShapeType="1"/>
                </p:cNvSpPr>
                <p:nvPr/>
              </p:nvSpPr>
              <p:spPr>
                <a:xfrm>
                  <a:off x="0" y="-38100"/>
                  <a:ext cx="1139633" cy="664075"/>
                </a:xfrm>
                <a:prstGeom prst="rect">
                  <a:avLst/>
                </a:prstGeom>
              </p:spPr>
              <p:txBody>
                <a:bodyPr lIns="50800" tIns="50800" rIns="50800" bIns="50800" rtlCol="0" anchor="ctr"/>
                <a:lstStyle/>
                <a:p>
                  <a:pPr algn="ctr">
                    <a:lnSpc>
                      <a:spcPts val="1820"/>
                    </a:lnSpc>
                  </a:pPr>
                  <a:endParaRPr/>
                </a:p>
              </p:txBody>
            </p:sp>
          </p:grpSp>
          <p:sp>
            <p:nvSpPr>
              <p:cNvPr id="12" name="Freeform 16">
                <a:extLst>
                  <a:ext uri="{FF2B5EF4-FFF2-40B4-BE49-F238E27FC236}">
                    <a16:creationId xmlns:a16="http://schemas.microsoft.com/office/drawing/2014/main" id="{E864B01A-AC0F-83BF-0E63-46051B3E2ED4}"/>
                  </a:ext>
                </a:extLst>
              </p:cNvPr>
              <p:cNvSpPr>
                <a:spLocks noGrp="1" noRot="1" noMove="1" noResize="1" noEditPoints="1" noAdjustHandles="1" noChangeArrowheads="1" noChangeShapeType="1"/>
              </p:cNvSpPr>
              <p:nvPr/>
            </p:nvSpPr>
            <p:spPr>
              <a:xfrm>
                <a:off x="1970675" y="498837"/>
                <a:ext cx="6624708" cy="3585623"/>
              </a:xfrm>
              <a:custGeom>
                <a:avLst/>
                <a:gdLst/>
                <a:ahLst/>
                <a:cxnLst/>
                <a:rect l="l" t="t" r="r" b="b"/>
                <a:pathLst>
                  <a:path w="6624708" h="3585623">
                    <a:moveTo>
                      <a:pt x="0" y="0"/>
                    </a:moveTo>
                    <a:lnTo>
                      <a:pt x="6624708" y="0"/>
                    </a:lnTo>
                    <a:lnTo>
                      <a:pt x="6624708" y="3585624"/>
                    </a:lnTo>
                    <a:lnTo>
                      <a:pt x="0" y="3585624"/>
                    </a:lnTo>
                    <a:lnTo>
                      <a:pt x="0" y="0"/>
                    </a:lnTo>
                    <a:close/>
                  </a:path>
                </a:pathLst>
              </a:custGeom>
              <a:blipFill>
                <a:blip r:embed="rId6"/>
                <a:stretch>
                  <a:fillRect/>
                </a:stretch>
              </a:blipFill>
            </p:spPr>
            <p:txBody>
              <a:bodyPr/>
              <a:lstStyle/>
              <a:p>
                <a:endParaRPr lang="en-US"/>
              </a:p>
            </p:txBody>
          </p:sp>
        </p:grpSp>
        <p:sp>
          <p:nvSpPr>
            <p:cNvPr id="17" name="Freeform 17">
              <a:extLst>
                <a:ext uri="{FF2B5EF4-FFF2-40B4-BE49-F238E27FC236}">
                  <a16:creationId xmlns:a16="http://schemas.microsoft.com/office/drawing/2014/main" id="{3E1E4FD2-9AD9-8C9F-7664-33CA06B8FB10}"/>
                </a:ext>
              </a:extLst>
            </p:cNvPr>
            <p:cNvSpPr>
              <a:spLocks noGrp="1" noRot="1" noMove="1" noResize="1" noEditPoints="1" noAdjustHandles="1" noChangeArrowheads="1" noChangeShapeType="1"/>
            </p:cNvSpPr>
            <p:nvPr/>
          </p:nvSpPr>
          <p:spPr>
            <a:xfrm>
              <a:off x="762000" y="835637"/>
              <a:ext cx="2591572" cy="400614"/>
            </a:xfrm>
            <a:custGeom>
              <a:avLst/>
              <a:gdLst/>
              <a:ahLst/>
              <a:cxnLst/>
              <a:rect l="l" t="t" r="r" b="b"/>
              <a:pathLst>
                <a:path w="2591572" h="400614">
                  <a:moveTo>
                    <a:pt x="0" y="0"/>
                  </a:moveTo>
                  <a:lnTo>
                    <a:pt x="2591572" y="0"/>
                  </a:lnTo>
                  <a:lnTo>
                    <a:pt x="2591572" y="400614"/>
                  </a:lnTo>
                  <a:lnTo>
                    <a:pt x="0" y="400614"/>
                  </a:lnTo>
                  <a:lnTo>
                    <a:pt x="0" y="0"/>
                  </a:lnTo>
                  <a:close/>
                </a:path>
              </a:pathLst>
            </a:custGeom>
            <a:blipFill>
              <a:blip r:embed="rId7"/>
              <a:stretch>
                <a:fillRect/>
              </a:stretch>
            </a:blipFill>
          </p:spPr>
          <p:txBody>
            <a:bodyPr/>
            <a:lstStyle/>
            <a:p>
              <a:endParaRPr lang="en-US"/>
            </a:p>
          </p:txBody>
        </p:sp>
        <p:sp>
          <p:nvSpPr>
            <p:cNvPr id="18" name="AutoShape 18">
              <a:extLst>
                <a:ext uri="{FF2B5EF4-FFF2-40B4-BE49-F238E27FC236}">
                  <a16:creationId xmlns:a16="http://schemas.microsoft.com/office/drawing/2014/main" id="{8C288770-19CA-06E1-BF45-E2A7C99D0D07}"/>
                </a:ext>
              </a:extLst>
            </p:cNvPr>
            <p:cNvSpPr>
              <a:spLocks noGrp="1" noRot="1" noMove="1" noResize="1" noEditPoints="1" noAdjustHandles="1" noChangeArrowheads="1" noChangeShapeType="1"/>
            </p:cNvSpPr>
            <p:nvPr/>
          </p:nvSpPr>
          <p:spPr>
            <a:xfrm>
              <a:off x="762000" y="571500"/>
              <a:ext cx="7620000" cy="0"/>
            </a:xfrm>
            <a:prstGeom prst="line">
              <a:avLst/>
            </a:prstGeom>
            <a:ln w="19050" cap="flat">
              <a:solidFill>
                <a:srgbClr val="C8102E"/>
              </a:solidFill>
              <a:prstDash val="solid"/>
              <a:headEnd type="none" w="sm" len="sm"/>
              <a:tailEnd type="oval" w="lg" len="lg"/>
            </a:ln>
          </p:spPr>
          <p:txBody>
            <a:bodyPr/>
            <a:lstStyle/>
            <a:p>
              <a:endParaRPr lang="en-US"/>
            </a:p>
          </p:txBody>
        </p:sp>
        <p:grpSp>
          <p:nvGrpSpPr>
            <p:cNvPr id="19" name="Group 19">
              <a:extLst>
                <a:ext uri="{FF2B5EF4-FFF2-40B4-BE49-F238E27FC236}">
                  <a16:creationId xmlns:a16="http://schemas.microsoft.com/office/drawing/2014/main" id="{697024AF-E4F6-6E70-C719-A428837DABCF}"/>
                </a:ext>
              </a:extLst>
            </p:cNvPr>
            <p:cNvGrpSpPr>
              <a:grpSpLocks noGrp="1" noUngrp="1" noRot="1" noMove="1" noResize="1"/>
            </p:cNvGrpSpPr>
            <p:nvPr/>
          </p:nvGrpSpPr>
          <p:grpSpPr>
            <a:xfrm>
              <a:off x="762000" y="4687956"/>
              <a:ext cx="7620000" cy="1143000"/>
              <a:chOff x="0" y="0"/>
              <a:chExt cx="10160000" cy="1524000"/>
            </a:xfrm>
          </p:grpSpPr>
          <p:grpSp>
            <p:nvGrpSpPr>
              <p:cNvPr id="20" name="Group 20">
                <a:extLst>
                  <a:ext uri="{FF2B5EF4-FFF2-40B4-BE49-F238E27FC236}">
                    <a16:creationId xmlns:a16="http://schemas.microsoft.com/office/drawing/2014/main" id="{B9338301-07D0-3F62-1205-51C073A6B23F}"/>
                  </a:ext>
                </a:extLst>
              </p:cNvPr>
              <p:cNvGrpSpPr>
                <a:grpSpLocks noGrp="1" noUngrp="1" noRot="1" noMove="1" noResize="1"/>
              </p:cNvGrpSpPr>
              <p:nvPr/>
            </p:nvGrpSpPr>
            <p:grpSpPr>
              <a:xfrm>
                <a:off x="0" y="0"/>
                <a:ext cx="10160000" cy="1524000"/>
                <a:chOff x="0" y="0"/>
                <a:chExt cx="10160000" cy="1524000"/>
              </a:xfrm>
            </p:grpSpPr>
            <p:sp>
              <p:nvSpPr>
                <p:cNvPr id="24" name="Freeform 21">
                  <a:extLst>
                    <a:ext uri="{FF2B5EF4-FFF2-40B4-BE49-F238E27FC236}">
                      <a16:creationId xmlns:a16="http://schemas.microsoft.com/office/drawing/2014/main" id="{A9FCBF8D-FF5C-2B41-F357-52DE32156B3B}"/>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25" name="TextBox 22">
                  <a:extLst>
                    <a:ext uri="{FF2B5EF4-FFF2-40B4-BE49-F238E27FC236}">
                      <a16:creationId xmlns:a16="http://schemas.microsoft.com/office/drawing/2014/main" id="{723CE7FC-2955-099B-6881-CF95DFBC2CD3}"/>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1" name="TextBox 23">
                <a:extLst>
                  <a:ext uri="{FF2B5EF4-FFF2-40B4-BE49-F238E27FC236}">
                    <a16:creationId xmlns:a16="http://schemas.microsoft.com/office/drawing/2014/main" id="{5219680E-3E05-0E2F-7E1F-0E4DBD79E94C}"/>
                  </a:ext>
                </a:extLst>
              </p:cNvPr>
              <p:cNvSpPr txBox="1">
                <a:spLocks noGrp="1" noRot="1" noMove="1" noResize="1" noEditPoints="1" noAdjustHandles="1" noChangeArrowheads="1" noChangeShapeType="1"/>
              </p:cNvSpPr>
              <p:nvPr/>
            </p:nvSpPr>
            <p:spPr>
              <a:xfrm>
                <a:off x="355600" y="237913"/>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Protect Profit</a:t>
                </a:r>
              </a:p>
            </p:txBody>
          </p:sp>
          <p:sp>
            <p:nvSpPr>
              <p:cNvPr id="22" name="TextBox 24">
                <a:extLst>
                  <a:ext uri="{FF2B5EF4-FFF2-40B4-BE49-F238E27FC236}">
                    <a16:creationId xmlns:a16="http://schemas.microsoft.com/office/drawing/2014/main" id="{B2FC5D42-9658-A44B-B6DB-65DBB2403C51}"/>
                  </a:ext>
                </a:extLst>
              </p:cNvPr>
              <p:cNvSpPr txBox="1">
                <a:spLocks noGrp="1" noRot="1" noMove="1" noResize="1" noEditPoints="1" noAdjustHandles="1" noChangeArrowheads="1" noChangeShapeType="1"/>
              </p:cNvSpPr>
              <p:nvPr/>
            </p:nvSpPr>
            <p:spPr>
              <a:xfrm>
                <a:off x="355600" y="615950"/>
                <a:ext cx="889465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Cut beverage waste with remote monitoring of syrup usage. Track and optimize across all locations through an intuitive online interface.</a:t>
                </a:r>
              </a:p>
            </p:txBody>
          </p:sp>
          <p:sp>
            <p:nvSpPr>
              <p:cNvPr id="23" name="AutoShape 25">
                <a:extLst>
                  <a:ext uri="{FF2B5EF4-FFF2-40B4-BE49-F238E27FC236}">
                    <a16:creationId xmlns:a16="http://schemas.microsoft.com/office/drawing/2014/main" id="{16821FAE-EEA3-7B24-F880-8DC304702B38}"/>
                  </a:ext>
                </a:extLst>
              </p:cNvPr>
              <p:cNvSpPr>
                <a:spLocks noGrp="1" noRot="1" noMove="1" noResize="1" noEditPoints="1" noAdjustHandles="1" noChangeArrowheads="1" noChangeShapeType="1"/>
              </p:cNvSpPr>
              <p:nvPr/>
            </p:nvSpPr>
            <p:spPr>
              <a:xfrm flipV="1">
                <a:off x="198511" y="241079"/>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26" name="Group 26">
              <a:extLst>
                <a:ext uri="{FF2B5EF4-FFF2-40B4-BE49-F238E27FC236}">
                  <a16:creationId xmlns:a16="http://schemas.microsoft.com/office/drawing/2014/main" id="{7333CAF6-6BFD-FA39-B353-D45D0899209A}"/>
                </a:ext>
              </a:extLst>
            </p:cNvPr>
            <p:cNvGrpSpPr>
              <a:grpSpLocks noGrp="1" noUngrp="1" noRot="1" noMove="1" noResize="1"/>
            </p:cNvGrpSpPr>
            <p:nvPr/>
          </p:nvGrpSpPr>
          <p:grpSpPr>
            <a:xfrm>
              <a:off x="762000" y="6327923"/>
              <a:ext cx="7620000" cy="1143000"/>
              <a:chOff x="0" y="0"/>
              <a:chExt cx="10160000" cy="1524000"/>
            </a:xfrm>
          </p:grpSpPr>
          <p:grpSp>
            <p:nvGrpSpPr>
              <p:cNvPr id="27" name="Group 27">
                <a:extLst>
                  <a:ext uri="{FF2B5EF4-FFF2-40B4-BE49-F238E27FC236}">
                    <a16:creationId xmlns:a16="http://schemas.microsoft.com/office/drawing/2014/main" id="{87D6D01D-C41C-CC8D-24BA-A70BBD9E4B7E}"/>
                  </a:ext>
                </a:extLst>
              </p:cNvPr>
              <p:cNvGrpSpPr>
                <a:grpSpLocks noGrp="1" noUngrp="1" noRot="1" noMove="1" noResize="1"/>
              </p:cNvGrpSpPr>
              <p:nvPr/>
            </p:nvGrpSpPr>
            <p:grpSpPr>
              <a:xfrm>
                <a:off x="0" y="0"/>
                <a:ext cx="10160000" cy="1524000"/>
                <a:chOff x="0" y="0"/>
                <a:chExt cx="10160000" cy="1524000"/>
              </a:xfrm>
            </p:grpSpPr>
            <p:sp>
              <p:nvSpPr>
                <p:cNvPr id="31" name="Freeform 28">
                  <a:extLst>
                    <a:ext uri="{FF2B5EF4-FFF2-40B4-BE49-F238E27FC236}">
                      <a16:creationId xmlns:a16="http://schemas.microsoft.com/office/drawing/2014/main" id="{9CFA8670-D868-F829-85E1-C78F7F9821DC}"/>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2" name="TextBox 29">
                  <a:extLst>
                    <a:ext uri="{FF2B5EF4-FFF2-40B4-BE49-F238E27FC236}">
                      <a16:creationId xmlns:a16="http://schemas.microsoft.com/office/drawing/2014/main" id="{EE95DC46-B45B-0D7D-FE0A-73F4BB0C45C0}"/>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28" name="TextBox 30">
                <a:extLst>
                  <a:ext uri="{FF2B5EF4-FFF2-40B4-BE49-F238E27FC236}">
                    <a16:creationId xmlns:a16="http://schemas.microsoft.com/office/drawing/2014/main" id="{C16D895D-9A36-3691-3E2C-D4994162E84B}"/>
                  </a:ext>
                </a:extLst>
              </p:cNvPr>
              <p:cNvSpPr txBox="1">
                <a:spLocks noGrp="1" noRot="1" noMove="1" noResize="1" noEditPoints="1" noAdjustHandles="1" noChangeArrowheads="1" noChangeShapeType="1"/>
              </p:cNvSpPr>
              <p:nvPr/>
            </p:nvSpPr>
            <p:spPr>
              <a:xfrm>
                <a:off x="355600" y="259678"/>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Visibility Across Locations</a:t>
                </a:r>
              </a:p>
            </p:txBody>
          </p:sp>
          <p:sp>
            <p:nvSpPr>
              <p:cNvPr id="29" name="TextBox 31">
                <a:extLst>
                  <a:ext uri="{FF2B5EF4-FFF2-40B4-BE49-F238E27FC236}">
                    <a16:creationId xmlns:a16="http://schemas.microsoft.com/office/drawing/2014/main" id="{C291FBB3-4C96-3777-FCD1-A01E31F3C4A5}"/>
                  </a:ext>
                </a:extLst>
              </p:cNvPr>
              <p:cNvSpPr txBox="1">
                <a:spLocks noGrp="1" noRot="1" noMove="1" noResize="1" noEditPoints="1" noAdjustHandles="1" noChangeArrowheads="1" noChangeShapeType="1"/>
              </p:cNvSpPr>
              <p:nvPr/>
            </p:nvSpPr>
            <p:spPr>
              <a:xfrm>
                <a:off x="355600" y="636868"/>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Remotely monitor performance, estimated revenue, product usage, inventory, and equipment health. Manage content and software updates across all dispensers.</a:t>
                </a:r>
              </a:p>
            </p:txBody>
          </p:sp>
          <p:sp>
            <p:nvSpPr>
              <p:cNvPr id="30" name="AutoShape 32">
                <a:extLst>
                  <a:ext uri="{FF2B5EF4-FFF2-40B4-BE49-F238E27FC236}">
                    <a16:creationId xmlns:a16="http://schemas.microsoft.com/office/drawing/2014/main" id="{05FDBE53-E6F0-EBE5-6C7F-7D404BA5DA39}"/>
                  </a:ext>
                </a:extLst>
              </p:cNvPr>
              <p:cNvSpPr>
                <a:spLocks noGrp="1" noRot="1" noMove="1" noResize="1" noEditPoints="1" noAdjustHandles="1" noChangeArrowheads="1" noChangeShapeType="1"/>
              </p:cNvSpPr>
              <p:nvPr/>
            </p:nvSpPr>
            <p:spPr>
              <a:xfrm flipV="1">
                <a:off x="198511" y="226520"/>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grpSp>
          <p:nvGrpSpPr>
            <p:cNvPr id="33" name="Group 33">
              <a:extLst>
                <a:ext uri="{FF2B5EF4-FFF2-40B4-BE49-F238E27FC236}">
                  <a16:creationId xmlns:a16="http://schemas.microsoft.com/office/drawing/2014/main" id="{2C55ED86-CB5A-4A25-B68F-85112967BC13}"/>
                </a:ext>
              </a:extLst>
            </p:cNvPr>
            <p:cNvGrpSpPr>
              <a:grpSpLocks noGrp="1" noUngrp="1" noRot="1" noMove="1" noResize="1"/>
            </p:cNvGrpSpPr>
            <p:nvPr/>
          </p:nvGrpSpPr>
          <p:grpSpPr>
            <a:xfrm>
              <a:off x="762000" y="7967890"/>
              <a:ext cx="7620000" cy="1143000"/>
              <a:chOff x="0" y="0"/>
              <a:chExt cx="10160000" cy="1524000"/>
            </a:xfrm>
          </p:grpSpPr>
          <p:grpSp>
            <p:nvGrpSpPr>
              <p:cNvPr id="34" name="Group 34">
                <a:extLst>
                  <a:ext uri="{FF2B5EF4-FFF2-40B4-BE49-F238E27FC236}">
                    <a16:creationId xmlns:a16="http://schemas.microsoft.com/office/drawing/2014/main" id="{E9605680-92D6-25B0-A703-3BB094F06458}"/>
                  </a:ext>
                </a:extLst>
              </p:cNvPr>
              <p:cNvGrpSpPr>
                <a:grpSpLocks noGrp="1" noUngrp="1" noRot="1" noMove="1" noResize="1"/>
              </p:cNvGrpSpPr>
              <p:nvPr/>
            </p:nvGrpSpPr>
            <p:grpSpPr>
              <a:xfrm>
                <a:off x="0" y="0"/>
                <a:ext cx="10160000" cy="1524000"/>
                <a:chOff x="0" y="0"/>
                <a:chExt cx="10160000" cy="1524000"/>
              </a:xfrm>
            </p:grpSpPr>
            <p:sp>
              <p:nvSpPr>
                <p:cNvPr id="38" name="Freeform 35">
                  <a:extLst>
                    <a:ext uri="{FF2B5EF4-FFF2-40B4-BE49-F238E27FC236}">
                      <a16:creationId xmlns:a16="http://schemas.microsoft.com/office/drawing/2014/main" id="{1A78E21E-8971-833D-DC7F-645EF314A6EF}"/>
                    </a:ext>
                  </a:extLst>
                </p:cNvPr>
                <p:cNvSpPr>
                  <a:spLocks noGrp="1" noRot="1" noMove="1" noResize="1" noEditPoints="1" noAdjustHandles="1" noChangeArrowheads="1" noChangeShapeType="1"/>
                </p:cNvSpPr>
                <p:nvPr/>
              </p:nvSpPr>
              <p:spPr>
                <a:xfrm>
                  <a:off x="0" y="0"/>
                  <a:ext cx="10160000" cy="1524000"/>
                </a:xfrm>
                <a:custGeom>
                  <a:avLst/>
                  <a:gdLst/>
                  <a:ahLst/>
                  <a:cxnLst/>
                  <a:rect l="l" t="t" r="r" b="b"/>
                  <a:pathLst>
                    <a:path w="10160000" h="1524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5F5"/>
                </a:solidFill>
              </p:spPr>
              <p:txBody>
                <a:bodyPr/>
                <a:lstStyle/>
                <a:p>
                  <a:endParaRPr lang="en-US"/>
                </a:p>
              </p:txBody>
            </p:sp>
            <p:sp>
              <p:nvSpPr>
                <p:cNvPr id="39" name="TextBox 36">
                  <a:extLst>
                    <a:ext uri="{FF2B5EF4-FFF2-40B4-BE49-F238E27FC236}">
                      <a16:creationId xmlns:a16="http://schemas.microsoft.com/office/drawing/2014/main" id="{56FD6F50-61A7-F28F-C509-BF21199F265C}"/>
                    </a:ext>
                  </a:extLst>
                </p:cNvPr>
                <p:cNvSpPr txBox="1">
                  <a:spLocks noGrp="1" noRot="1" noMove="1" noResize="1" noEditPoints="1" noAdjustHandles="1" noChangeArrowheads="1" noChangeShapeType="1"/>
                </p:cNvSpPr>
                <p:nvPr/>
              </p:nvSpPr>
              <p:spPr>
                <a:xfrm>
                  <a:off x="0" y="-38100"/>
                  <a:ext cx="10160000" cy="1562100"/>
                </a:xfrm>
                <a:prstGeom prst="rect">
                  <a:avLst/>
                </a:prstGeom>
              </p:spPr>
              <p:txBody>
                <a:bodyPr lIns="50800" tIns="50800" rIns="50800" bIns="50800" rtlCol="0" anchor="ctr"/>
                <a:lstStyle/>
                <a:p>
                  <a:pPr algn="l">
                    <a:lnSpc>
                      <a:spcPts val="1679"/>
                    </a:lnSpc>
                  </a:pPr>
                  <a:endParaRPr/>
                </a:p>
              </p:txBody>
            </p:sp>
          </p:grpSp>
          <p:sp>
            <p:nvSpPr>
              <p:cNvPr id="35" name="TextBox 37">
                <a:extLst>
                  <a:ext uri="{FF2B5EF4-FFF2-40B4-BE49-F238E27FC236}">
                    <a16:creationId xmlns:a16="http://schemas.microsoft.com/office/drawing/2014/main" id="{3928B000-5ECA-2697-F5AF-297EB4469DC5}"/>
                  </a:ext>
                </a:extLst>
              </p:cNvPr>
              <p:cNvSpPr txBox="1">
                <a:spLocks noGrp="1" noRot="1" noMove="1" noResize="1" noEditPoints="1" noAdjustHandles="1" noChangeArrowheads="1" noChangeShapeType="1"/>
              </p:cNvSpPr>
              <p:nvPr/>
            </p:nvSpPr>
            <p:spPr>
              <a:xfrm>
                <a:off x="355600" y="262932"/>
                <a:ext cx="9525000" cy="327025"/>
              </a:xfrm>
              <a:prstGeom prst="rect">
                <a:avLst/>
              </a:prstGeom>
            </p:spPr>
            <p:txBody>
              <a:bodyPr lIns="0" tIns="0" rIns="0" bIns="0" rtlCol="0" anchor="t">
                <a:spAutoFit/>
              </a:bodyPr>
              <a:lstStyle/>
              <a:p>
                <a:pPr algn="l">
                  <a:lnSpc>
                    <a:spcPts val="1919"/>
                  </a:lnSpc>
                </a:pPr>
                <a:r>
                  <a:rPr lang="en-US" sz="1599" b="1">
                    <a:solidFill>
                      <a:srgbClr val="231F20"/>
                    </a:solidFill>
                    <a:latin typeface="Helvetica Now Display Bold"/>
                    <a:ea typeface="Helvetica Now Display Bold"/>
                    <a:cs typeface="Helvetica Now Display Bold"/>
                    <a:sym typeface="Helvetica Now Display Bold"/>
                  </a:rPr>
                  <a:t>Maximize Uptime &amp; Consistency</a:t>
                </a:r>
              </a:p>
            </p:txBody>
          </p:sp>
          <p:sp>
            <p:nvSpPr>
              <p:cNvPr id="36" name="TextBox 38">
                <a:extLst>
                  <a:ext uri="{FF2B5EF4-FFF2-40B4-BE49-F238E27FC236}">
                    <a16:creationId xmlns:a16="http://schemas.microsoft.com/office/drawing/2014/main" id="{599A108B-46C4-F026-F130-4B423C3BEEFC}"/>
                  </a:ext>
                </a:extLst>
              </p:cNvPr>
              <p:cNvSpPr txBox="1">
                <a:spLocks noGrp="1" noRot="1" noMove="1" noResize="1" noEditPoints="1" noAdjustHandles="1" noChangeArrowheads="1" noChangeShapeType="1"/>
              </p:cNvSpPr>
              <p:nvPr/>
            </p:nvSpPr>
            <p:spPr>
              <a:xfrm>
                <a:off x="355600" y="640122"/>
                <a:ext cx="9525000" cy="660612"/>
              </a:xfrm>
              <a:prstGeom prst="rect">
                <a:avLst/>
              </a:prstGeom>
            </p:spPr>
            <p:txBody>
              <a:bodyPr lIns="0" tIns="0" rIns="0" bIns="0" rtlCol="0" anchor="t">
                <a:spAutoFit/>
              </a:bodyPr>
              <a:lstStyle/>
              <a:p>
                <a:pPr algn="l">
                  <a:lnSpc>
                    <a:spcPts val="1960"/>
                  </a:lnSpc>
                </a:pPr>
                <a:r>
                  <a:rPr lang="en-US" sz="1400">
                    <a:solidFill>
                      <a:srgbClr val="333333"/>
                    </a:solidFill>
                    <a:latin typeface="Arial"/>
                    <a:ea typeface="Arial"/>
                    <a:cs typeface="Arial"/>
                    <a:sym typeface="Arial"/>
                  </a:rPr>
                  <a:t>Proactive email alerts and equipment insights help prevent downtime and maintain consistent drink quality with diagnostics and maintenance notifications.</a:t>
                </a:r>
              </a:p>
            </p:txBody>
          </p:sp>
          <p:sp>
            <p:nvSpPr>
              <p:cNvPr id="37" name="AutoShape 39">
                <a:extLst>
                  <a:ext uri="{FF2B5EF4-FFF2-40B4-BE49-F238E27FC236}">
                    <a16:creationId xmlns:a16="http://schemas.microsoft.com/office/drawing/2014/main" id="{10E7822D-6F73-166C-8517-0E8C72F99B7B}"/>
                  </a:ext>
                </a:extLst>
              </p:cNvPr>
              <p:cNvSpPr>
                <a:spLocks noGrp="1" noRot="1" noMove="1" noResize="1" noEditPoints="1" noAdjustHandles="1" noChangeArrowheads="1" noChangeShapeType="1"/>
              </p:cNvSpPr>
              <p:nvPr/>
            </p:nvSpPr>
            <p:spPr>
              <a:xfrm flipV="1">
                <a:off x="198511" y="215096"/>
                <a:ext cx="0" cy="1070959"/>
              </a:xfrm>
              <a:prstGeom prst="line">
                <a:avLst/>
              </a:prstGeom>
              <a:ln w="25400" cap="flat">
                <a:solidFill>
                  <a:srgbClr val="C8102E"/>
                </a:solidFill>
                <a:prstDash val="solid"/>
                <a:headEnd type="none" w="sm" len="sm"/>
                <a:tailEnd type="none" w="sm" len="sm"/>
              </a:ln>
            </p:spPr>
            <p:txBody>
              <a:bodyPr/>
              <a:lstStyle/>
              <a:p>
                <a:endParaRPr lang="en-US"/>
              </a:p>
            </p:txBody>
          </p:sp>
        </p:grpSp>
        <p:sp>
          <p:nvSpPr>
            <p:cNvPr id="40" name="TextBox 40">
              <a:extLst>
                <a:ext uri="{FF2B5EF4-FFF2-40B4-BE49-F238E27FC236}">
                  <a16:creationId xmlns:a16="http://schemas.microsoft.com/office/drawing/2014/main" id="{05AE68ED-4D1C-657D-84DC-111E0D75BE48}"/>
                </a:ext>
              </a:extLst>
            </p:cNvPr>
            <p:cNvSpPr txBox="1">
              <a:spLocks noGrp="1" noRot="1" noMove="1" noResize="1" noEditPoints="1" noAdjustHandles="1" noChangeArrowheads="1" noChangeShapeType="1"/>
            </p:cNvSpPr>
            <p:nvPr/>
          </p:nvSpPr>
          <p:spPr>
            <a:xfrm>
              <a:off x="762000" y="1509151"/>
              <a:ext cx="7620000" cy="1927707"/>
            </a:xfrm>
            <a:prstGeom prst="rect">
              <a:avLst/>
            </a:prstGeom>
          </p:spPr>
          <p:txBody>
            <a:bodyPr lIns="0" tIns="0" rIns="0" bIns="0" rtlCol="0" anchor="t">
              <a:spAutoFit/>
            </a:bodyPr>
            <a:lstStyle/>
            <a:p>
              <a:pPr algn="l">
                <a:lnSpc>
                  <a:spcPts val="4991"/>
                </a:lnSpc>
              </a:pPr>
              <a:r>
                <a:rPr lang="en-US" sz="5199" b="1">
                  <a:solidFill>
                    <a:srgbClr val="231F20"/>
                  </a:solidFill>
                  <a:latin typeface="+mj-lt"/>
                  <a:ea typeface="Roboto" panose="02000000000000000000" pitchFamily="2" charset="0"/>
                  <a:cs typeface="Roboto" panose="02000000000000000000" pitchFamily="2" charset="0"/>
                  <a:sym typeface="Helvetica Neue LT Std Bold"/>
                </a:rPr>
                <a:t>Smarter Beverage</a:t>
              </a:r>
            </a:p>
            <a:p>
              <a:pPr algn="l">
                <a:lnSpc>
                  <a:spcPts val="4991"/>
                </a:lnSpc>
              </a:pPr>
              <a:r>
                <a:rPr lang="en-US" sz="5199" b="1">
                  <a:solidFill>
                    <a:srgbClr val="231F20"/>
                  </a:solidFill>
                  <a:latin typeface="+mj-lt"/>
                  <a:ea typeface="Roboto" panose="02000000000000000000" pitchFamily="2" charset="0"/>
                  <a:cs typeface="Roboto" panose="02000000000000000000" pitchFamily="2" charset="0"/>
                  <a:sym typeface="Helvetica Neue LT Std Bold"/>
                </a:rPr>
                <a:t>Management,</a:t>
              </a:r>
            </a:p>
            <a:p>
              <a:pPr algn="l">
                <a:lnSpc>
                  <a:spcPts val="4991"/>
                </a:lnSpc>
              </a:pPr>
              <a:r>
                <a:rPr lang="en-US" sz="5199" b="1">
                  <a:solidFill>
                    <a:srgbClr val="231F20"/>
                  </a:solidFill>
                  <a:latin typeface="+mj-lt"/>
                  <a:ea typeface="Roboto" panose="02000000000000000000" pitchFamily="2" charset="0"/>
                  <a:cs typeface="Roboto" panose="02000000000000000000" pitchFamily="2" charset="0"/>
                  <a:sym typeface="Helvetica Neue LT Std Bold"/>
                </a:rPr>
                <a:t>Anywhere.</a:t>
              </a:r>
            </a:p>
          </p:txBody>
        </p:sp>
        <p:sp>
          <p:nvSpPr>
            <p:cNvPr id="41" name="TextBox 41">
              <a:extLst>
                <a:ext uri="{FF2B5EF4-FFF2-40B4-BE49-F238E27FC236}">
                  <a16:creationId xmlns:a16="http://schemas.microsoft.com/office/drawing/2014/main" id="{4890ED84-64D1-0147-5364-C9F217F87E3C}"/>
                </a:ext>
              </a:extLst>
            </p:cNvPr>
            <p:cNvSpPr txBox="1">
              <a:spLocks noGrp="1" noRot="1" noMove="1" noResize="1" noEditPoints="1" noAdjustHandles="1" noChangeArrowheads="1" noChangeShapeType="1"/>
            </p:cNvSpPr>
            <p:nvPr/>
          </p:nvSpPr>
          <p:spPr>
            <a:xfrm>
              <a:off x="762000" y="3627723"/>
              <a:ext cx="7422800" cy="664845"/>
            </a:xfrm>
            <a:prstGeom prst="rect">
              <a:avLst/>
            </a:prstGeom>
          </p:spPr>
          <p:txBody>
            <a:bodyPr lIns="0" tIns="0" rIns="0" bIns="0" rtlCol="0" anchor="t">
              <a:spAutoFit/>
            </a:bodyPr>
            <a:lstStyle/>
            <a:p>
              <a:pPr algn="l">
                <a:lnSpc>
                  <a:spcPts val="2699"/>
                </a:lnSpc>
              </a:pPr>
              <a:r>
                <a:rPr lang="en-US" sz="1799">
                  <a:solidFill>
                    <a:srgbClr val="343434"/>
                  </a:solidFill>
                  <a:latin typeface="Arial"/>
                  <a:ea typeface="Arial"/>
                  <a:cs typeface="Arial"/>
                  <a:sym typeface="Arial"/>
                </a:rPr>
                <a:t>A centralized dashboard accessible via web and mobile, allowing you to monitor performance and activity across multiple locations in real time.</a:t>
              </a:r>
            </a:p>
          </p:txBody>
        </p:sp>
        <p:grpSp>
          <p:nvGrpSpPr>
            <p:cNvPr id="42" name="Group 42">
              <a:extLst>
                <a:ext uri="{FF2B5EF4-FFF2-40B4-BE49-F238E27FC236}">
                  <a16:creationId xmlns:a16="http://schemas.microsoft.com/office/drawing/2014/main" id="{A75DD122-1309-736A-3101-667D0E2577AC}"/>
                </a:ext>
              </a:extLst>
            </p:cNvPr>
            <p:cNvGrpSpPr>
              <a:grpSpLocks noGrp="1" noUngrp="1" noRot="1" noMove="1" noResize="1"/>
            </p:cNvGrpSpPr>
            <p:nvPr/>
          </p:nvGrpSpPr>
          <p:grpSpPr>
            <a:xfrm>
              <a:off x="10023709" y="7613606"/>
              <a:ext cx="7384583" cy="1644694"/>
              <a:chOff x="0" y="0"/>
              <a:chExt cx="9846110" cy="2192925"/>
            </a:xfrm>
          </p:grpSpPr>
          <p:sp>
            <p:nvSpPr>
              <p:cNvPr id="43" name="TextBox 43">
                <a:extLst>
                  <a:ext uri="{FF2B5EF4-FFF2-40B4-BE49-F238E27FC236}">
                    <a16:creationId xmlns:a16="http://schemas.microsoft.com/office/drawing/2014/main" id="{0A87B1AE-2A9B-7B1A-3C77-818F079C8499}"/>
                  </a:ext>
                </a:extLst>
              </p:cNvPr>
              <p:cNvSpPr txBox="1">
                <a:spLocks noGrp="1" noRot="1" noMove="1" noResize="1" noEditPoints="1" noAdjustHandles="1" noChangeArrowheads="1" noChangeShapeType="1"/>
              </p:cNvSpPr>
              <p:nvPr/>
            </p:nvSpPr>
            <p:spPr>
              <a:xfrm>
                <a:off x="197152" y="-28575"/>
                <a:ext cx="4410298"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Multi-Factor Authentication (MFA)</a:t>
                </a:r>
              </a:p>
            </p:txBody>
          </p:sp>
          <p:sp>
            <p:nvSpPr>
              <p:cNvPr id="44" name="TextBox 44">
                <a:extLst>
                  <a:ext uri="{FF2B5EF4-FFF2-40B4-BE49-F238E27FC236}">
                    <a16:creationId xmlns:a16="http://schemas.microsoft.com/office/drawing/2014/main" id="{0CD09059-CF96-CE79-3C3D-94E1AB7D9642}"/>
                  </a:ext>
                </a:extLst>
              </p:cNvPr>
              <p:cNvSpPr txBox="1">
                <a:spLocks noGrp="1" noRot="1" noMove="1" noResize="1" noEditPoints="1" noAdjustHandles="1" noChangeArrowheads="1" noChangeShapeType="1"/>
              </p:cNvSpPr>
              <p:nvPr/>
            </p:nvSpPr>
            <p:spPr>
              <a:xfrm>
                <a:off x="5052569" y="1848543"/>
                <a:ext cx="384962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Role-Based Access Control</a:t>
                </a:r>
              </a:p>
            </p:txBody>
          </p:sp>
          <p:sp>
            <p:nvSpPr>
              <p:cNvPr id="45" name="TextBox 45">
                <a:extLst>
                  <a:ext uri="{FF2B5EF4-FFF2-40B4-BE49-F238E27FC236}">
                    <a16:creationId xmlns:a16="http://schemas.microsoft.com/office/drawing/2014/main" id="{67D6B3CE-B65F-2DC8-7A03-4043A162346E}"/>
                  </a:ext>
                </a:extLst>
              </p:cNvPr>
              <p:cNvSpPr txBox="1">
                <a:spLocks noGrp="1" noRot="1" noMove="1" noResize="1" noEditPoints="1" noAdjustHandles="1" noChangeArrowheads="1" noChangeShapeType="1"/>
              </p:cNvSpPr>
              <p:nvPr/>
            </p:nvSpPr>
            <p:spPr>
              <a:xfrm>
                <a:off x="5119713" y="-28575"/>
                <a:ext cx="4529245"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Optimizing Inventory Management</a:t>
                </a:r>
              </a:p>
            </p:txBody>
          </p:sp>
          <p:sp>
            <p:nvSpPr>
              <p:cNvPr id="46" name="TextBox 46">
                <a:extLst>
                  <a:ext uri="{FF2B5EF4-FFF2-40B4-BE49-F238E27FC236}">
                    <a16:creationId xmlns:a16="http://schemas.microsoft.com/office/drawing/2014/main" id="{5D0F4BEE-E055-6551-8F34-9AE923CCDB86}"/>
                  </a:ext>
                </a:extLst>
              </p:cNvPr>
              <p:cNvSpPr txBox="1">
                <a:spLocks noGrp="1" noRot="1" noMove="1" noResize="1" noEditPoints="1" noAdjustHandles="1" noChangeArrowheads="1" noChangeShapeType="1"/>
              </p:cNvSpPr>
              <p:nvPr/>
            </p:nvSpPr>
            <p:spPr>
              <a:xfrm>
                <a:off x="5488231" y="907746"/>
                <a:ext cx="4357879"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Minimizing Equipment Downtime</a:t>
                </a:r>
              </a:p>
            </p:txBody>
          </p:sp>
          <p:sp>
            <p:nvSpPr>
              <p:cNvPr id="47" name="TextBox 47">
                <a:extLst>
                  <a:ext uri="{FF2B5EF4-FFF2-40B4-BE49-F238E27FC236}">
                    <a16:creationId xmlns:a16="http://schemas.microsoft.com/office/drawing/2014/main" id="{0573FA30-32D6-8FCB-0E0B-4321A42B502F}"/>
                  </a:ext>
                </a:extLst>
              </p:cNvPr>
              <p:cNvSpPr txBox="1">
                <a:spLocks noGrp="1" noRot="1" noMove="1" noResize="1" noEditPoints="1" noAdjustHandles="1" noChangeArrowheads="1" noChangeShapeType="1"/>
              </p:cNvSpPr>
              <p:nvPr/>
            </p:nvSpPr>
            <p:spPr>
              <a:xfrm>
                <a:off x="943912" y="1848543"/>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Beverage Volume Tracking</a:t>
                </a:r>
              </a:p>
            </p:txBody>
          </p:sp>
          <p:sp>
            <p:nvSpPr>
              <p:cNvPr id="48" name="TextBox 48">
                <a:extLst>
                  <a:ext uri="{FF2B5EF4-FFF2-40B4-BE49-F238E27FC236}">
                    <a16:creationId xmlns:a16="http://schemas.microsoft.com/office/drawing/2014/main" id="{F16C7244-9A77-6609-6A88-5DF2CEEA935F}"/>
                  </a:ext>
                </a:extLst>
              </p:cNvPr>
              <p:cNvSpPr txBox="1">
                <a:spLocks noGrp="1" noRot="1" noMove="1" noResize="1" noEditPoints="1" noAdjustHandles="1" noChangeArrowheads="1" noChangeShapeType="1"/>
              </p:cNvSpPr>
              <p:nvPr/>
            </p:nvSpPr>
            <p:spPr>
              <a:xfrm>
                <a:off x="0" y="912222"/>
                <a:ext cx="4972510" cy="344382"/>
              </a:xfrm>
              <a:prstGeom prst="rect">
                <a:avLst/>
              </a:prstGeom>
            </p:spPr>
            <p:txBody>
              <a:bodyPr lIns="0" tIns="0" rIns="0" bIns="0" rtlCol="0" anchor="t">
                <a:spAutoFit/>
              </a:bodyPr>
              <a:lstStyle/>
              <a:p>
                <a:pPr algn="l">
                  <a:lnSpc>
                    <a:spcPts val="2079"/>
                  </a:lnSpc>
                </a:pPr>
                <a:r>
                  <a:rPr lang="en-US" sz="1599" b="1">
                    <a:solidFill>
                      <a:srgbClr val="FFFFFF"/>
                    </a:solidFill>
                    <a:latin typeface="Arial Bold"/>
                    <a:ea typeface="Arial Bold"/>
                    <a:cs typeface="Arial Bold"/>
                    <a:sym typeface="Arial Bold"/>
                  </a:rPr>
                  <a:t>✓</a:t>
                </a:r>
                <a:r>
                  <a:rPr lang="en-US" sz="1599">
                    <a:solidFill>
                      <a:srgbClr val="FFFFFF"/>
                    </a:solidFill>
                    <a:latin typeface="Arial"/>
                    <a:ea typeface="Arial"/>
                    <a:cs typeface="Arial"/>
                    <a:sym typeface="Arial"/>
                  </a:rPr>
                  <a:t>  Pour Patterns &amp; Peak Usage Analytics</a:t>
                </a:r>
              </a:p>
            </p:txBody>
          </p:sp>
        </p:grpSp>
        <p:sp>
          <p:nvSpPr>
            <p:cNvPr id="49" name="TextBox 49">
              <a:extLst>
                <a:ext uri="{FF2B5EF4-FFF2-40B4-BE49-F238E27FC236}">
                  <a16:creationId xmlns:a16="http://schemas.microsoft.com/office/drawing/2014/main" id="{6A96CC82-CDE3-E206-E9E6-9A066A9D6E2F}"/>
                </a:ext>
              </a:extLst>
            </p:cNvPr>
            <p:cNvSpPr txBox="1">
              <a:spLocks noGrp="1" noRot="1" noMove="1" noResize="1" noEditPoints="1" noAdjustHandles="1" noChangeArrowheads="1" noChangeShapeType="1"/>
            </p:cNvSpPr>
            <p:nvPr/>
          </p:nvSpPr>
          <p:spPr>
            <a:xfrm>
              <a:off x="10897949" y="749912"/>
              <a:ext cx="5636102" cy="713795"/>
            </a:xfrm>
            <a:prstGeom prst="rect">
              <a:avLst/>
            </a:prstGeom>
          </p:spPr>
          <p:txBody>
            <a:bodyPr lIns="0" tIns="0" rIns="0" bIns="0" rtlCol="0" anchor="t">
              <a:spAutoFit/>
            </a:bodyPr>
            <a:lstStyle/>
            <a:p>
              <a:pPr algn="ctr">
                <a:lnSpc>
                  <a:spcPts val="5806"/>
                </a:lnSpc>
              </a:pPr>
              <a:r>
                <a:rPr lang="en-US" sz="4147" b="1" u="none" strike="noStrike" spc="-33">
                  <a:solidFill>
                    <a:srgbClr val="FFFFFF"/>
                  </a:solidFill>
                  <a:latin typeface="Helvetica Now Display Bold"/>
                  <a:ea typeface="Helvetica Now Display Bold"/>
                  <a:cs typeface="Helvetica Now Display Bold"/>
                  <a:sym typeface="Helvetica Now Display Bold"/>
                </a:rPr>
                <a:t>Get Started Today</a:t>
              </a:r>
            </a:p>
          </p:txBody>
        </p:sp>
      </p:grpSp>
    </p:spTree>
    <p:extLst>
      <p:ext uri="{BB962C8B-B14F-4D97-AF65-F5344CB8AC3E}">
        <p14:creationId xmlns:p14="http://schemas.microsoft.com/office/powerpoint/2010/main" val="124805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76558"/>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0A1B28"/>
      </a:dk2>
      <a:lt2>
        <a:srgbClr val="F2F2F2"/>
      </a:lt2>
      <a:accent1>
        <a:srgbClr val="C8102E"/>
      </a:accent1>
      <a:accent2>
        <a:srgbClr val="640717"/>
      </a:accent2>
      <a:accent3>
        <a:srgbClr val="E2E2E2"/>
      </a:accent3>
      <a:accent4>
        <a:srgbClr val="5D5D5D"/>
      </a:accent4>
      <a:accent5>
        <a:srgbClr val="4E4B48"/>
      </a:accent5>
      <a:accent6>
        <a:srgbClr val="08733C"/>
      </a:accent6>
      <a:hlink>
        <a:srgbClr val="C00000"/>
      </a:hlink>
      <a:folHlink>
        <a:srgbClr val="C00000"/>
      </a:folHlink>
    </a:clrScheme>
    <a:fontScheme name="LANCER WORLDWIDE 2026">
      <a:majorFont>
        <a:latin typeface="Arial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c10846-6cf9-4f89-8352-2e6925050928" xsi:nil="true"/>
    <lcf76f155ced4ddcb4097134ff3c332f xmlns="f05840b9-1ff8-4fbd-ba26-f26b63d3277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4542DFEA83A545A36A9E8559A819C9" ma:contentTypeVersion="18" ma:contentTypeDescription="Create a new document." ma:contentTypeScope="" ma:versionID="50bf71d86954888db549690c8b3d40e9">
  <xsd:schema xmlns:xsd="http://www.w3.org/2001/XMLSchema" xmlns:xs="http://www.w3.org/2001/XMLSchema" xmlns:p="http://schemas.microsoft.com/office/2006/metadata/properties" xmlns:ns2="f05840b9-1ff8-4fbd-ba26-f26b63d3277f" xmlns:ns3="64c10846-6cf9-4f89-8352-2e6925050928" targetNamespace="http://schemas.microsoft.com/office/2006/metadata/properties" ma:root="true" ma:fieldsID="d36367e024c817a01ac6f92969c93334" ns2:_="" ns3:_="">
    <xsd:import namespace="f05840b9-1ff8-4fbd-ba26-f26b63d3277f"/>
    <xsd:import namespace="64c10846-6cf9-4f89-8352-2e6925050928"/>
    <xsd:element name="properties">
      <xsd:complexType>
        <xsd:sequence>
          <xsd:element name="documentManagement">
            <xsd:complexType>
              <xsd:all>
                <xsd:element ref="ns2:MediaServiceMetadata" minOccurs="0"/>
                <xsd:element ref="ns2:MediaServiceFastMetadata"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5840b9-1ff8-4fbd-ba26-f26b63d327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0" nillable="true" ma:displayName="MediaServiceGenerationTime" ma:hidden="true" ma:internalName="MediaServiceGenerationTime"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3e49bf-cc27-412f-978b-fe0936bebbc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10846-6cf9-4f89-8352-2e692505092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ab3374-276f-46d4-a6fc-a3388396970f}" ma:internalName="TaxCatchAll" ma:showField="CatchAllData" ma:web="64c10846-6cf9-4f89-8352-2e69250509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4A6C57-D7CA-4B51-90DD-7785653D6595}">
  <ds:schemaRefs>
    <ds:schemaRef ds:uri="45f4c9a2-4374-44b7-9976-08f60675768d"/>
    <ds:schemaRef ds:uri="64c10846-6cf9-4f89-8352-2e6925050928"/>
    <ds:schemaRef ds:uri="cf9a85ad-07fc-43d7-b723-cd5aa24e7f21"/>
    <ds:schemaRef ds:uri="f05840b9-1ff8-4fbd-ba26-f26b63d3277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A7107C3-00C7-4D0F-AD83-9762C94DB47C}">
  <ds:schemaRefs>
    <ds:schemaRef ds:uri="http://schemas.microsoft.com/sharepoint/v3/contenttype/forms"/>
  </ds:schemaRefs>
</ds:datastoreItem>
</file>

<file path=customXml/itemProps3.xml><?xml version="1.0" encoding="utf-8"?>
<ds:datastoreItem xmlns:ds="http://schemas.openxmlformats.org/officeDocument/2006/customXml" ds:itemID="{5CC12FCF-37FB-48CB-A243-053883FAF2FB}">
  <ds:schemaRefs>
    <ds:schemaRef ds:uri="64c10846-6cf9-4f89-8352-2e6925050928"/>
    <ds:schemaRef ds:uri="f05840b9-1ff8-4fbd-ba26-f26b63d3277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21</Slides>
  <Notes>8</Notes>
  <HiddenSlides>2</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Convenience Store Solutions</vt:lpstr>
      <vt:lpstr>PowerPoint Presentation</vt:lpstr>
      <vt:lpstr>Sales Breakdown by Product</vt:lpstr>
      <vt:lpstr>PowerPoint Presentation</vt:lpstr>
      <vt:lpstr>Lancer Worldwide</vt:lpstr>
      <vt:lpstr>Lancer Worldwide</vt:lpstr>
      <vt:lpstr>Leadership Team</vt:lpstr>
      <vt:lpstr>How we Work. How we Lead. How we Grow</vt:lpstr>
      <vt:lpstr>Our Values</vt:lpstr>
      <vt:lpstr>IBD Bold30i</vt:lpstr>
      <vt:lpstr>Sensation</vt:lpstr>
      <vt:lpstr>Twin Pour ®</vt:lpstr>
      <vt:lpstr>Flavor Select</vt:lpstr>
      <vt:lpstr>LEV Valves</vt:lpstr>
      <vt:lpstr>VersaPour</vt:lpstr>
      <vt:lpstr>Backroom Systems</vt:lpstr>
      <vt:lpstr>Sold Outs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Lancer Presentation Template</dc:title>
  <dc:creator>Rosas, Melissa</dc:creator>
  <cp:revision>1</cp:revision>
  <dcterms:created xsi:type="dcterms:W3CDTF">2006-08-16T00:00:00Z</dcterms:created>
  <dcterms:modified xsi:type="dcterms:W3CDTF">2026-08-25T19:43:17Z</dcterms:modified>
  <dc:identifier>DAHIcvb7UGA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0x010100E44542DFEA83A545A36A9E8559A819C9</vt:lpwstr>
  </property>
  <property fmtid="{D5CDD505-2E9C-101B-9397-08002B2CF9AE}" pid="3" name="MediaServiceImageTags">
    <vt:lpwstr/>
  </property>
</Properties>
</file>