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9"/>
  </p:notesMasterIdLst>
  <p:sldIdLst>
    <p:sldId id="3925" r:id="rId2"/>
    <p:sldId id="646" r:id="rId3"/>
    <p:sldId id="647" r:id="rId4"/>
    <p:sldId id="677" r:id="rId5"/>
    <p:sldId id="258" r:id="rId6"/>
    <p:sldId id="651" r:id="rId7"/>
    <p:sldId id="609" r:id="rId8"/>
    <p:sldId id="652" r:id="rId9"/>
    <p:sldId id="257" r:id="rId10"/>
    <p:sldId id="649" r:id="rId11"/>
    <p:sldId id="3926" r:id="rId12"/>
    <p:sldId id="3903" r:id="rId13"/>
    <p:sldId id="3905" r:id="rId14"/>
    <p:sldId id="3904" r:id="rId15"/>
    <p:sldId id="3908" r:id="rId16"/>
    <p:sldId id="3909" r:id="rId17"/>
    <p:sldId id="3910" r:id="rId18"/>
    <p:sldId id="3906" r:id="rId19"/>
    <p:sldId id="3914" r:id="rId20"/>
    <p:sldId id="653" r:id="rId21"/>
    <p:sldId id="654" r:id="rId22"/>
    <p:sldId id="669" r:id="rId23"/>
    <p:sldId id="665" r:id="rId24"/>
    <p:sldId id="662" r:id="rId25"/>
    <p:sldId id="663" r:id="rId26"/>
    <p:sldId id="623" r:id="rId27"/>
    <p:sldId id="3932" r:id="rId28"/>
    <p:sldId id="3913" r:id="rId29"/>
    <p:sldId id="655" r:id="rId30"/>
    <p:sldId id="3912" r:id="rId31"/>
    <p:sldId id="656" r:id="rId32"/>
    <p:sldId id="260" r:id="rId33"/>
    <p:sldId id="3921" r:id="rId34"/>
    <p:sldId id="3922" r:id="rId35"/>
    <p:sldId id="3923" r:id="rId36"/>
    <p:sldId id="333" r:id="rId37"/>
    <p:sldId id="584" r:id="rId38"/>
    <p:sldId id="642" r:id="rId39"/>
    <p:sldId id="307" r:id="rId40"/>
    <p:sldId id="3930" r:id="rId41"/>
    <p:sldId id="3931" r:id="rId42"/>
    <p:sldId id="3915" r:id="rId43"/>
    <p:sldId id="3918" r:id="rId44"/>
    <p:sldId id="3920" r:id="rId45"/>
    <p:sldId id="3929" r:id="rId46"/>
    <p:sldId id="674" r:id="rId47"/>
    <p:sldId id="3868" r:id="rId48"/>
    <p:sldId id="3928" r:id="rId49"/>
    <p:sldId id="3902" r:id="rId50"/>
    <p:sldId id="676" r:id="rId51"/>
    <p:sldId id="657" r:id="rId52"/>
    <p:sldId id="661" r:id="rId53"/>
    <p:sldId id="673" r:id="rId54"/>
    <p:sldId id="670" r:id="rId55"/>
    <p:sldId id="671" r:id="rId56"/>
    <p:sldId id="615" r:id="rId57"/>
    <p:sldId id="3927" r:id="rId58"/>
  </p:sldIdLst>
  <p:sldSz cx="18288000" cy="10287000"/>
  <p:notesSz cx="6858000" cy="9144000"/>
  <p:embeddedFontLst>
    <p:embeddedFont>
      <p:font typeface="Avenir Black" panose="02000503020000020003" pitchFamily="2" charset="0"/>
      <p:bold r:id="rId60"/>
      <p:italic r:id="rId61"/>
      <p:boldItalic r:id="rId62"/>
    </p:embeddedFont>
    <p:embeddedFont>
      <p:font typeface="Avenir Book" panose="02000503020000020003" pitchFamily="2" charset="0"/>
      <p:regular r:id="rId63"/>
      <p:italic r:id="rId64"/>
    </p:embeddedFont>
    <p:embeddedFont>
      <p:font typeface="Avenir Heavy" panose="02000503020000020003" pitchFamily="2" charset="0"/>
      <p:bold r:id="rId65"/>
      <p:italic r:id="rId66"/>
      <p:boldItalic r:id="rId67"/>
    </p:embeddedFont>
    <p:embeddedFont>
      <p:font typeface="Avenir Light" panose="020B0402020203020204" pitchFamily="34" charset="77"/>
      <p:regular r:id="rId68"/>
      <p:italic r:id="rId69"/>
    </p:embeddedFont>
    <p:embeddedFont>
      <p:font typeface="Avenir Medium" panose="02000503020000020003" pitchFamily="2" charset="0"/>
      <p:regular r:id="rId70"/>
      <p:italic r:id="rId71"/>
    </p:embeddedFont>
    <p:embeddedFont>
      <p:font typeface="Bahnschrift" panose="020B0502040204020203" pitchFamily="34" charset="0"/>
      <p:regular r:id="rId72"/>
      <p:bold r:id="rId73"/>
    </p:embeddedFont>
    <p:embeddedFont>
      <p:font typeface="Bahnschrift Light" panose="020B0502040204020203" pitchFamily="34" charset="0"/>
      <p:regular r:id="rId74"/>
    </p:embeddedFont>
    <p:embeddedFont>
      <p:font typeface="Charmonman" pitchFamily="2" charset="-34"/>
      <p:regular r:id="rId75"/>
      <p:bold r:id="rId76"/>
    </p:embeddedFont>
    <p:embeddedFont>
      <p:font typeface="Cochocib Script Latin Pro" panose="02000503000000020003" pitchFamily="2" charset="77"/>
      <p:regular r:id="rId77"/>
    </p:embeddedFont>
    <p:embeddedFont>
      <p:font typeface="Microsoft Sans Serif" panose="020B0604020202020204" pitchFamily="34" charset="0"/>
      <p:regular r:id="rId78"/>
    </p:embeddedFont>
    <p:embeddedFont>
      <p:font typeface="Raleway" pitchFamily="2" charset="77"/>
      <p:regular r:id="rId79"/>
      <p:bold r:id="rId80"/>
      <p:italic r:id="rId81"/>
      <p:boldItalic r:id="rId82"/>
    </p:embeddedFont>
    <p:embeddedFont>
      <p:font typeface="Raleway Light" pitchFamily="2" charset="77"/>
      <p:regular r:id="rId83"/>
      <p:italic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136"/>
    <a:srgbClr val="EF5F21"/>
    <a:srgbClr val="FEA029"/>
    <a:srgbClr val="44BB99"/>
    <a:srgbClr val="681C5E"/>
    <a:srgbClr val="A1ACC0"/>
    <a:srgbClr val="737B8C"/>
    <a:srgbClr val="48C8EA"/>
    <a:srgbClr val="7921DE"/>
    <a:srgbClr val="D8E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3" autoAdjust="0"/>
    <p:restoredTop sz="91827" autoAdjust="0"/>
  </p:normalViewPr>
  <p:slideViewPr>
    <p:cSldViewPr>
      <p:cViewPr varScale="1">
        <p:scale>
          <a:sx n="77" d="100"/>
          <a:sy n="77" d="100"/>
        </p:scale>
        <p:origin x="848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84" Type="http://schemas.openxmlformats.org/officeDocument/2006/relationships/font" Target="fonts/font2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80" Type="http://schemas.openxmlformats.org/officeDocument/2006/relationships/font" Target="fonts/font21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font" Target="fonts/font24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font" Target="fonts/font22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7.fntdata"/><Relationship Id="rId87" Type="http://schemas.openxmlformats.org/officeDocument/2006/relationships/theme" Target="theme/theme1.xml"/><Relationship Id="rId61" Type="http://schemas.openxmlformats.org/officeDocument/2006/relationships/font" Target="fonts/font2.fntdata"/><Relationship Id="rId82" Type="http://schemas.openxmlformats.org/officeDocument/2006/relationships/font" Target="fonts/font2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7455697469041"/>
          <c:y val="0.11340995483657061"/>
          <c:w val="0.43802495328803193"/>
          <c:h val="0.7595737428202169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rgbClr val="737B8C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737B8C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4C9-2E44-88A6-28CA0BB30CCA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C9-2E44-88A6-28CA0BB30CCA}"/>
                </c:ext>
              </c:extLst>
            </c:dLbl>
            <c:dLbl>
              <c:idx val="20"/>
              <c:layout>
                <c:manualLayout>
                  <c:x val="-7.9391390090893521E-3"/>
                  <c:y val="7.3633340207293193E-8"/>
                </c:manualLayout>
              </c:layout>
              <c:tx>
                <c:rich>
                  <a:bodyPr/>
                  <a:lstStyle/>
                  <a:p>
                    <a:fld id="{B51338ED-8D8C-0E46-A7C4-0803D0D16867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[SERIES NAME]</a:t>
                    </a:fld>
                    <a:r>
                      <a:rPr lang="en-US" baseline="0"/>
                      <a:t>; </a:t>
                    </a:r>
                    <a:fld id="{3B265624-7427-2B47-A4BA-19581C855D1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1220499161291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737B8C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Sayfa1!$B$2:$B$22</c:f>
              <c:numCache>
                <c:formatCode>General</c:formatCode>
                <c:ptCount val="21"/>
                <c:pt idx="0">
                  <c:v>90.8</c:v>
                </c:pt>
                <c:pt idx="1">
                  <c:v>94.4</c:v>
                </c:pt>
                <c:pt idx="2">
                  <c:v>96.5</c:v>
                </c:pt>
                <c:pt idx="3">
                  <c:v>97.9</c:v>
                </c:pt>
                <c:pt idx="4">
                  <c:v>96.4</c:v>
                </c:pt>
                <c:pt idx="5">
                  <c:v>97.3</c:v>
                </c:pt>
                <c:pt idx="6">
                  <c:v>97.5</c:v>
                </c:pt>
                <c:pt idx="7">
                  <c:v>98.2</c:v>
                </c:pt>
                <c:pt idx="8">
                  <c:v>100.9</c:v>
                </c:pt>
                <c:pt idx="9">
                  <c:v>100.7</c:v>
                </c:pt>
                <c:pt idx="10">
                  <c:v>103.6</c:v>
                </c:pt>
                <c:pt idx="11">
                  <c:v>109.6</c:v>
                </c:pt>
                <c:pt idx="12">
                  <c:v>115.4</c:v>
                </c:pt>
                <c:pt idx="13">
                  <c:v>118.5</c:v>
                </c:pt>
                <c:pt idx="14">
                  <c:v>132.5</c:v>
                </c:pt>
                <c:pt idx="15">
                  <c:v>187.9</c:v>
                </c:pt>
                <c:pt idx="16">
                  <c:v>192.8</c:v>
                </c:pt>
                <c:pt idx="17">
                  <c:v>194.6</c:v>
                </c:pt>
                <c:pt idx="18">
                  <c:v>196.4</c:v>
                </c:pt>
                <c:pt idx="19">
                  <c:v>215.8</c:v>
                </c:pt>
                <c:pt idx="20">
                  <c:v>223.7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C9-2E44-88A6-28CA0BB30CCA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rgbClr val="737B8C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737B8C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A4C9-2E44-88A6-28CA0BB30CCA}"/>
              </c:ext>
            </c:extLst>
          </c:dPt>
          <c:dLbls>
            <c:dLbl>
              <c:idx val="0"/>
              <c:layout>
                <c:manualLayout>
                  <c:x val="-0.12381374615003497"/>
                  <c:y val="1.963947508973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C9-2E44-88A6-28CA0BB30CCA}"/>
                </c:ext>
              </c:extLst>
            </c:dLbl>
            <c:dLbl>
              <c:idx val="20"/>
              <c:layout>
                <c:manualLayout>
                  <c:x val="-7.939274074802747E-3"/>
                  <c:y val="7.3633340272327708E-8"/>
                </c:manualLayout>
              </c:layout>
              <c:tx>
                <c:rich>
                  <a:bodyPr/>
                  <a:lstStyle/>
                  <a:p>
                    <a:fld id="{CE36F33A-1A35-6B4D-A168-860D5D19054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[SERIES NAME]</a:t>
                    </a:fld>
                    <a:r>
                      <a:rPr lang="en-US" baseline="0"/>
                      <a:t>; </a:t>
                    </a:r>
                    <a:fld id="{F50DEA3F-2822-0242-8339-E9A1EFB33A23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29039624515239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737B8C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C8BEAD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Sayfa1!$C$2:$C$22</c:f>
              <c:numCache>
                <c:formatCode>General</c:formatCode>
                <c:ptCount val="21"/>
                <c:pt idx="0">
                  <c:v>24.6</c:v>
                </c:pt>
                <c:pt idx="1">
                  <c:v>26</c:v>
                </c:pt>
                <c:pt idx="2">
                  <c:v>27.3</c:v>
                </c:pt>
                <c:pt idx="3">
                  <c:v>29.6</c:v>
                </c:pt>
                <c:pt idx="4">
                  <c:v>28.6</c:v>
                </c:pt>
                <c:pt idx="5">
                  <c:v>30.7</c:v>
                </c:pt>
                <c:pt idx="6">
                  <c:v>30.9</c:v>
                </c:pt>
                <c:pt idx="7">
                  <c:v>30.6</c:v>
                </c:pt>
                <c:pt idx="8">
                  <c:v>30.7</c:v>
                </c:pt>
                <c:pt idx="9">
                  <c:v>25.5</c:v>
                </c:pt>
                <c:pt idx="10">
                  <c:v>27.8</c:v>
                </c:pt>
                <c:pt idx="11">
                  <c:v>27.6</c:v>
                </c:pt>
                <c:pt idx="12">
                  <c:v>27.5</c:v>
                </c:pt>
                <c:pt idx="13">
                  <c:v>27.3</c:v>
                </c:pt>
                <c:pt idx="14">
                  <c:v>27.8</c:v>
                </c:pt>
                <c:pt idx="15">
                  <c:v>27.4</c:v>
                </c:pt>
                <c:pt idx="16">
                  <c:v>27.5</c:v>
                </c:pt>
                <c:pt idx="17">
                  <c:v>27.2</c:v>
                </c:pt>
                <c:pt idx="18">
                  <c:v>28.1</c:v>
                </c:pt>
                <c:pt idx="19">
                  <c:v>29.3</c:v>
                </c:pt>
                <c:pt idx="20">
                  <c:v>29.8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4C9-2E44-88A6-28CA0BB30CCA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rgbClr val="EF5F21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EF5F2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A4C9-2E44-88A6-28CA0BB30CCA}"/>
              </c:ext>
            </c:extLst>
          </c:dPt>
          <c:dLbls>
            <c:dLbl>
              <c:idx val="20"/>
              <c:layout>
                <c:manualLayout>
                  <c:x val="-1.3786598278811072E-2"/>
                  <c:y val="-9.2601200534462042E-3"/>
                </c:manualLayout>
              </c:layout>
              <c:tx>
                <c:rich>
                  <a:bodyPr/>
                  <a:lstStyle/>
                  <a:p>
                    <a:fld id="{62BBBBD9-C4AD-D549-9EF2-7238E10AAE7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[SERIES NAME]</a:t>
                    </a:fld>
                    <a:r>
                      <a:rPr lang="en-US" baseline="0"/>
                      <a:t>; </a:t>
                    </a:r>
                    <a:fld id="{BBFA1C78-B7FB-D54B-B665-4960DF2896F5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4972606790525"/>
                      <c:h val="0.18321147525743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EF5F2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Sayfa1!$D$2:$D$22</c:f>
              <c:numCache>
                <c:formatCode>General</c:formatCode>
                <c:ptCount val="21"/>
                <c:pt idx="0">
                  <c:v>71.3</c:v>
                </c:pt>
                <c:pt idx="1">
                  <c:v>74.5</c:v>
                </c:pt>
                <c:pt idx="2">
                  <c:v>77.099999999999994</c:v>
                </c:pt>
                <c:pt idx="3">
                  <c:v>83.9</c:v>
                </c:pt>
                <c:pt idx="4">
                  <c:v>90.1</c:v>
                </c:pt>
                <c:pt idx="5">
                  <c:v>102</c:v>
                </c:pt>
                <c:pt idx="6">
                  <c:v>106.4</c:v>
                </c:pt>
                <c:pt idx="7">
                  <c:v>114.4</c:v>
                </c:pt>
                <c:pt idx="8">
                  <c:v>124.8</c:v>
                </c:pt>
                <c:pt idx="9">
                  <c:v>137.5</c:v>
                </c:pt>
                <c:pt idx="10">
                  <c:v>155.1</c:v>
                </c:pt>
                <c:pt idx="11">
                  <c:v>166.1</c:v>
                </c:pt>
                <c:pt idx="12">
                  <c:v>181.5</c:v>
                </c:pt>
                <c:pt idx="13">
                  <c:v>175.5</c:v>
                </c:pt>
                <c:pt idx="14">
                  <c:v>189.2</c:v>
                </c:pt>
                <c:pt idx="15">
                  <c:v>204</c:v>
                </c:pt>
                <c:pt idx="16">
                  <c:v>217</c:v>
                </c:pt>
                <c:pt idx="17">
                  <c:v>233.6</c:v>
                </c:pt>
                <c:pt idx="18">
                  <c:v>254</c:v>
                </c:pt>
                <c:pt idx="19">
                  <c:v>277.10000000000002</c:v>
                </c:pt>
                <c:pt idx="20">
                  <c:v>307.5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A4C9-2E44-88A6-28CA0BB30C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7043135"/>
        <c:axId val="2067177887"/>
      </c:lineChart>
      <c:catAx>
        <c:axId val="20670431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7177887"/>
        <c:crosses val="autoZero"/>
        <c:auto val="1"/>
        <c:lblAlgn val="ctr"/>
        <c:lblOffset val="100"/>
        <c:tickLblSkip val="10"/>
        <c:tickMarkSkip val="2"/>
        <c:noMultiLvlLbl val="0"/>
      </c:catAx>
      <c:valAx>
        <c:axId val="2067177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704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>
          <a:solidFill>
            <a:schemeClr val="bg1"/>
          </a:solidFill>
          <a:latin typeface="Avenir Book" panose="02000503020000020003" pitchFamily="2" charset="0"/>
        </a:defRPr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7455697469041"/>
          <c:y val="0.11340995483657061"/>
          <c:w val="0.43802495328803193"/>
          <c:h val="0.7595737428202169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rgbClr val="737B8C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737B8C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5FC-1A48-8808-7C619E851465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FC-1A48-8808-7C619E851465}"/>
                </c:ext>
              </c:extLst>
            </c:dLbl>
            <c:dLbl>
              <c:idx val="20"/>
              <c:layout>
                <c:manualLayout>
                  <c:x val="-7.9391390090893521E-3"/>
                  <c:y val="7.3633340207293193E-8"/>
                </c:manualLayout>
              </c:layout>
              <c:tx>
                <c:rich>
                  <a:bodyPr/>
                  <a:lstStyle/>
                  <a:p>
                    <a:fld id="{B51338ED-8D8C-0E46-A7C4-0803D0D16867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[SERIES NAME]</a:t>
                    </a:fld>
                    <a:r>
                      <a:rPr lang="en-US" baseline="0"/>
                      <a:t>; </a:t>
                    </a:r>
                    <a:fld id="{3B265624-7427-2B47-A4BA-19581C855D1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1220499161291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5FC-1A48-8808-7C619E851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737B8C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Sayfa1!$B$2:$B$22</c:f>
              <c:numCache>
                <c:formatCode>General</c:formatCode>
                <c:ptCount val="21"/>
                <c:pt idx="0">
                  <c:v>90.8</c:v>
                </c:pt>
                <c:pt idx="1">
                  <c:v>94.4</c:v>
                </c:pt>
                <c:pt idx="2">
                  <c:v>96.5</c:v>
                </c:pt>
                <c:pt idx="3">
                  <c:v>97.9</c:v>
                </c:pt>
                <c:pt idx="4">
                  <c:v>96.4</c:v>
                </c:pt>
                <c:pt idx="5">
                  <c:v>97.3</c:v>
                </c:pt>
                <c:pt idx="6">
                  <c:v>97.5</c:v>
                </c:pt>
                <c:pt idx="7">
                  <c:v>98.2</c:v>
                </c:pt>
                <c:pt idx="8">
                  <c:v>100.9</c:v>
                </c:pt>
                <c:pt idx="9">
                  <c:v>100.7</c:v>
                </c:pt>
                <c:pt idx="10">
                  <c:v>103.6</c:v>
                </c:pt>
                <c:pt idx="11">
                  <c:v>109.6</c:v>
                </c:pt>
                <c:pt idx="12">
                  <c:v>115.4</c:v>
                </c:pt>
                <c:pt idx="13">
                  <c:v>118.5</c:v>
                </c:pt>
                <c:pt idx="14">
                  <c:v>132.5</c:v>
                </c:pt>
                <c:pt idx="15">
                  <c:v>187.9</c:v>
                </c:pt>
                <c:pt idx="16">
                  <c:v>192.8</c:v>
                </c:pt>
                <c:pt idx="17">
                  <c:v>194.6</c:v>
                </c:pt>
                <c:pt idx="18">
                  <c:v>196.4</c:v>
                </c:pt>
                <c:pt idx="19">
                  <c:v>215.8</c:v>
                </c:pt>
                <c:pt idx="20">
                  <c:v>223.7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5FC-1A48-8808-7C619E851465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rgbClr val="737B8C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737B8C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45FC-1A48-8808-7C619E851465}"/>
              </c:ext>
            </c:extLst>
          </c:dPt>
          <c:dLbls>
            <c:dLbl>
              <c:idx val="0"/>
              <c:layout>
                <c:manualLayout>
                  <c:x val="-0.12381374615003497"/>
                  <c:y val="1.963947508973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FC-1A48-8808-7C619E851465}"/>
                </c:ext>
              </c:extLst>
            </c:dLbl>
            <c:dLbl>
              <c:idx val="20"/>
              <c:layout>
                <c:manualLayout>
                  <c:x val="-7.939274074802747E-3"/>
                  <c:y val="7.3633340272327708E-8"/>
                </c:manualLayout>
              </c:layout>
              <c:tx>
                <c:rich>
                  <a:bodyPr/>
                  <a:lstStyle/>
                  <a:p>
                    <a:fld id="{CE36F33A-1A35-6B4D-A168-860D5D19054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[SERIES NAME]</a:t>
                    </a:fld>
                    <a:r>
                      <a:rPr lang="en-US" baseline="0"/>
                      <a:t>; </a:t>
                    </a:r>
                    <a:fld id="{F50DEA3F-2822-0242-8339-E9A1EFB33A23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29039624515239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5FC-1A48-8808-7C619E851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737B8C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C8BEAD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Sayfa1!$C$2:$C$22</c:f>
              <c:numCache>
                <c:formatCode>General</c:formatCode>
                <c:ptCount val="21"/>
                <c:pt idx="0">
                  <c:v>24.6</c:v>
                </c:pt>
                <c:pt idx="1">
                  <c:v>26</c:v>
                </c:pt>
                <c:pt idx="2">
                  <c:v>27.3</c:v>
                </c:pt>
                <c:pt idx="3">
                  <c:v>29.6</c:v>
                </c:pt>
                <c:pt idx="4">
                  <c:v>28.6</c:v>
                </c:pt>
                <c:pt idx="5">
                  <c:v>30.7</c:v>
                </c:pt>
                <c:pt idx="6">
                  <c:v>30.9</c:v>
                </c:pt>
                <c:pt idx="7">
                  <c:v>30.6</c:v>
                </c:pt>
                <c:pt idx="8">
                  <c:v>30.7</c:v>
                </c:pt>
                <c:pt idx="9">
                  <c:v>25.5</c:v>
                </c:pt>
                <c:pt idx="10">
                  <c:v>27.8</c:v>
                </c:pt>
                <c:pt idx="11">
                  <c:v>27.6</c:v>
                </c:pt>
                <c:pt idx="12">
                  <c:v>27.5</c:v>
                </c:pt>
                <c:pt idx="13">
                  <c:v>27.3</c:v>
                </c:pt>
                <c:pt idx="14">
                  <c:v>27.8</c:v>
                </c:pt>
                <c:pt idx="15">
                  <c:v>27.4</c:v>
                </c:pt>
                <c:pt idx="16">
                  <c:v>27.5</c:v>
                </c:pt>
                <c:pt idx="17">
                  <c:v>27.2</c:v>
                </c:pt>
                <c:pt idx="18">
                  <c:v>28.1</c:v>
                </c:pt>
                <c:pt idx="19">
                  <c:v>29.3</c:v>
                </c:pt>
                <c:pt idx="20">
                  <c:v>29.8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5FC-1A48-8808-7C619E851465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rgbClr val="EF5F21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EF5F2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45FC-1A48-8808-7C619E851465}"/>
              </c:ext>
            </c:extLst>
          </c:dPt>
          <c:dLbls>
            <c:dLbl>
              <c:idx val="20"/>
              <c:layout>
                <c:manualLayout>
                  <c:x val="-1.3786598278811072E-2"/>
                  <c:y val="-9.2601200534462042E-3"/>
                </c:manualLayout>
              </c:layout>
              <c:tx>
                <c:rich>
                  <a:bodyPr/>
                  <a:lstStyle/>
                  <a:p>
                    <a:fld id="{62BBBBD9-C4AD-D549-9EF2-7238E10AAE7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[SERIES NAME]</a:t>
                    </a:fld>
                    <a:r>
                      <a:rPr lang="en-US" baseline="0"/>
                      <a:t>; </a:t>
                    </a:r>
                    <a:fld id="{BBFA1C78-B7FB-D54B-B665-4960DF2896F5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4972606790525"/>
                      <c:h val="0.18321147525743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5FC-1A48-8808-7C619E851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EF5F2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Sayfa1!$D$2:$D$22</c:f>
              <c:numCache>
                <c:formatCode>General</c:formatCode>
                <c:ptCount val="21"/>
                <c:pt idx="0">
                  <c:v>71.3</c:v>
                </c:pt>
                <c:pt idx="1">
                  <c:v>74.5</c:v>
                </c:pt>
                <c:pt idx="2">
                  <c:v>77.099999999999994</c:v>
                </c:pt>
                <c:pt idx="3">
                  <c:v>83.9</c:v>
                </c:pt>
                <c:pt idx="4">
                  <c:v>90.1</c:v>
                </c:pt>
                <c:pt idx="5">
                  <c:v>102</c:v>
                </c:pt>
                <c:pt idx="6">
                  <c:v>106.4</c:v>
                </c:pt>
                <c:pt idx="7">
                  <c:v>114.4</c:v>
                </c:pt>
                <c:pt idx="8">
                  <c:v>124.8</c:v>
                </c:pt>
                <c:pt idx="9">
                  <c:v>137.5</c:v>
                </c:pt>
                <c:pt idx="10">
                  <c:v>155.1</c:v>
                </c:pt>
                <c:pt idx="11">
                  <c:v>166.1</c:v>
                </c:pt>
                <c:pt idx="12">
                  <c:v>181.5</c:v>
                </c:pt>
                <c:pt idx="13">
                  <c:v>175.5</c:v>
                </c:pt>
                <c:pt idx="14">
                  <c:v>189.2</c:v>
                </c:pt>
                <c:pt idx="15">
                  <c:v>204</c:v>
                </c:pt>
                <c:pt idx="16">
                  <c:v>217</c:v>
                </c:pt>
                <c:pt idx="17">
                  <c:v>233.6</c:v>
                </c:pt>
                <c:pt idx="18">
                  <c:v>254</c:v>
                </c:pt>
                <c:pt idx="19">
                  <c:v>277.10000000000002</c:v>
                </c:pt>
                <c:pt idx="20">
                  <c:v>307.5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5FC-1A48-8808-7C619E8514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7043135"/>
        <c:axId val="2067177887"/>
      </c:lineChart>
      <c:catAx>
        <c:axId val="20670431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7177887"/>
        <c:crosses val="autoZero"/>
        <c:auto val="1"/>
        <c:lblAlgn val="ctr"/>
        <c:lblOffset val="100"/>
        <c:tickLblSkip val="10"/>
        <c:tickMarkSkip val="2"/>
        <c:noMultiLvlLbl val="0"/>
      </c:catAx>
      <c:valAx>
        <c:axId val="2067177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704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>
          <a:solidFill>
            <a:schemeClr val="bg1"/>
          </a:solidFill>
          <a:latin typeface="Avenir Book" panose="02000503020000020003" pitchFamily="2" charset="0"/>
        </a:defRPr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7455697469041"/>
          <c:y val="0.11340995483657061"/>
          <c:w val="0.43802495328803193"/>
          <c:h val="0.7595737428202169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rgbClr val="737B8C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737B8C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EFD0-F247-9D35-5AE0FCECB6CA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D0-F247-9D35-5AE0FCECB6CA}"/>
                </c:ext>
              </c:extLst>
            </c:dLbl>
            <c:dLbl>
              <c:idx val="20"/>
              <c:layout>
                <c:manualLayout>
                  <c:x val="-7.9391390090893521E-3"/>
                  <c:y val="7.3633340207293193E-8"/>
                </c:manualLayout>
              </c:layout>
              <c:tx>
                <c:rich>
                  <a:bodyPr/>
                  <a:lstStyle/>
                  <a:p>
                    <a:fld id="{B51338ED-8D8C-0E46-A7C4-0803D0D16867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[SERIES NAME]</a:t>
                    </a:fld>
                    <a:r>
                      <a:rPr lang="en-US" baseline="0"/>
                      <a:t>; </a:t>
                    </a:r>
                    <a:fld id="{3B265624-7427-2B47-A4BA-19581C855D1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1220499161291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FD0-F247-9D35-5AE0FCECB6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737B8C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Sayfa1!$B$2:$B$22</c:f>
              <c:numCache>
                <c:formatCode>General</c:formatCode>
                <c:ptCount val="21"/>
                <c:pt idx="0">
                  <c:v>90.8</c:v>
                </c:pt>
                <c:pt idx="1">
                  <c:v>94.4</c:v>
                </c:pt>
                <c:pt idx="2">
                  <c:v>96.5</c:v>
                </c:pt>
                <c:pt idx="3">
                  <c:v>97.9</c:v>
                </c:pt>
                <c:pt idx="4">
                  <c:v>96.4</c:v>
                </c:pt>
                <c:pt idx="5">
                  <c:v>97.3</c:v>
                </c:pt>
                <c:pt idx="6">
                  <c:v>97.5</c:v>
                </c:pt>
                <c:pt idx="7">
                  <c:v>98.2</c:v>
                </c:pt>
                <c:pt idx="8">
                  <c:v>100.9</c:v>
                </c:pt>
                <c:pt idx="9">
                  <c:v>100.7</c:v>
                </c:pt>
                <c:pt idx="10">
                  <c:v>103.6</c:v>
                </c:pt>
                <c:pt idx="11">
                  <c:v>109.6</c:v>
                </c:pt>
                <c:pt idx="12">
                  <c:v>115.4</c:v>
                </c:pt>
                <c:pt idx="13">
                  <c:v>118.5</c:v>
                </c:pt>
                <c:pt idx="14">
                  <c:v>132.5</c:v>
                </c:pt>
                <c:pt idx="15">
                  <c:v>187.9</c:v>
                </c:pt>
                <c:pt idx="16">
                  <c:v>192.8</c:v>
                </c:pt>
                <c:pt idx="17">
                  <c:v>194.6</c:v>
                </c:pt>
                <c:pt idx="18">
                  <c:v>196.4</c:v>
                </c:pt>
                <c:pt idx="19">
                  <c:v>215.8</c:v>
                </c:pt>
                <c:pt idx="20">
                  <c:v>223.7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FD0-F247-9D35-5AE0FCECB6CA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rgbClr val="737B8C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737B8C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EFD0-F247-9D35-5AE0FCECB6CA}"/>
              </c:ext>
            </c:extLst>
          </c:dPt>
          <c:dLbls>
            <c:dLbl>
              <c:idx val="0"/>
              <c:layout>
                <c:manualLayout>
                  <c:x val="-0.12381374615003497"/>
                  <c:y val="1.963947508973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FD0-F247-9D35-5AE0FCECB6CA}"/>
                </c:ext>
              </c:extLst>
            </c:dLbl>
            <c:dLbl>
              <c:idx val="20"/>
              <c:layout>
                <c:manualLayout>
                  <c:x val="-7.939274074802747E-3"/>
                  <c:y val="7.3633340272327708E-8"/>
                </c:manualLayout>
              </c:layout>
              <c:tx>
                <c:rich>
                  <a:bodyPr/>
                  <a:lstStyle/>
                  <a:p>
                    <a:fld id="{CE36F33A-1A35-6B4D-A168-860D5D19054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[SERIES NAME]</a:t>
                    </a:fld>
                    <a:r>
                      <a:rPr lang="en-US" baseline="0"/>
                      <a:t>; </a:t>
                    </a:r>
                    <a:fld id="{F50DEA3F-2822-0242-8339-E9A1EFB33A23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29039624515239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FD0-F247-9D35-5AE0FCECB6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737B8C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C8BEAD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Sayfa1!$C$2:$C$22</c:f>
              <c:numCache>
                <c:formatCode>General</c:formatCode>
                <c:ptCount val="21"/>
                <c:pt idx="0">
                  <c:v>24.6</c:v>
                </c:pt>
                <c:pt idx="1">
                  <c:v>26</c:v>
                </c:pt>
                <c:pt idx="2">
                  <c:v>27.3</c:v>
                </c:pt>
                <c:pt idx="3">
                  <c:v>29.6</c:v>
                </c:pt>
                <c:pt idx="4">
                  <c:v>28.6</c:v>
                </c:pt>
                <c:pt idx="5">
                  <c:v>30.7</c:v>
                </c:pt>
                <c:pt idx="6">
                  <c:v>30.9</c:v>
                </c:pt>
                <c:pt idx="7">
                  <c:v>30.6</c:v>
                </c:pt>
                <c:pt idx="8">
                  <c:v>30.7</c:v>
                </c:pt>
                <c:pt idx="9">
                  <c:v>25.5</c:v>
                </c:pt>
                <c:pt idx="10">
                  <c:v>27.8</c:v>
                </c:pt>
                <c:pt idx="11">
                  <c:v>27.6</c:v>
                </c:pt>
                <c:pt idx="12">
                  <c:v>27.5</c:v>
                </c:pt>
                <c:pt idx="13">
                  <c:v>27.3</c:v>
                </c:pt>
                <c:pt idx="14">
                  <c:v>27.8</c:v>
                </c:pt>
                <c:pt idx="15">
                  <c:v>27.4</c:v>
                </c:pt>
                <c:pt idx="16">
                  <c:v>27.5</c:v>
                </c:pt>
                <c:pt idx="17">
                  <c:v>27.2</c:v>
                </c:pt>
                <c:pt idx="18">
                  <c:v>28.1</c:v>
                </c:pt>
                <c:pt idx="19">
                  <c:v>29.3</c:v>
                </c:pt>
                <c:pt idx="20">
                  <c:v>29.8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FD0-F247-9D35-5AE0FCECB6CA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rgbClr val="EF5F21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EF5F2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EFD0-F247-9D35-5AE0FCECB6CA}"/>
              </c:ext>
            </c:extLst>
          </c:dPt>
          <c:dLbls>
            <c:dLbl>
              <c:idx val="20"/>
              <c:layout>
                <c:manualLayout>
                  <c:x val="-1.3786598278811072E-2"/>
                  <c:y val="-9.2601200534462042E-3"/>
                </c:manualLayout>
              </c:layout>
              <c:tx>
                <c:rich>
                  <a:bodyPr/>
                  <a:lstStyle/>
                  <a:p>
                    <a:fld id="{62BBBBD9-C4AD-D549-9EF2-7238E10AAE7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[SERIES NAME]</a:t>
                    </a:fld>
                    <a:r>
                      <a:rPr lang="en-US" baseline="0"/>
                      <a:t>; </a:t>
                    </a:r>
                    <a:fld id="{BBFA1C78-B7FB-D54B-B665-4960DF2896F5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4972606790525"/>
                      <c:h val="0.18321147525743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FD0-F247-9D35-5AE0FCECB6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EF5F2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Sayfa1!$D$2:$D$22</c:f>
              <c:numCache>
                <c:formatCode>General</c:formatCode>
                <c:ptCount val="21"/>
                <c:pt idx="0">
                  <c:v>71.3</c:v>
                </c:pt>
                <c:pt idx="1">
                  <c:v>74.5</c:v>
                </c:pt>
                <c:pt idx="2">
                  <c:v>77.099999999999994</c:v>
                </c:pt>
                <c:pt idx="3">
                  <c:v>83.9</c:v>
                </c:pt>
                <c:pt idx="4">
                  <c:v>90.1</c:v>
                </c:pt>
                <c:pt idx="5">
                  <c:v>102</c:v>
                </c:pt>
                <c:pt idx="6">
                  <c:v>106.4</c:v>
                </c:pt>
                <c:pt idx="7">
                  <c:v>114.4</c:v>
                </c:pt>
                <c:pt idx="8">
                  <c:v>124.8</c:v>
                </c:pt>
                <c:pt idx="9">
                  <c:v>137.5</c:v>
                </c:pt>
                <c:pt idx="10">
                  <c:v>155.1</c:v>
                </c:pt>
                <c:pt idx="11">
                  <c:v>166.1</c:v>
                </c:pt>
                <c:pt idx="12">
                  <c:v>181.5</c:v>
                </c:pt>
                <c:pt idx="13">
                  <c:v>175.5</c:v>
                </c:pt>
                <c:pt idx="14">
                  <c:v>189.2</c:v>
                </c:pt>
                <c:pt idx="15">
                  <c:v>204</c:v>
                </c:pt>
                <c:pt idx="16">
                  <c:v>217</c:v>
                </c:pt>
                <c:pt idx="17">
                  <c:v>233.6</c:v>
                </c:pt>
                <c:pt idx="18">
                  <c:v>254</c:v>
                </c:pt>
                <c:pt idx="19">
                  <c:v>277.10000000000002</c:v>
                </c:pt>
                <c:pt idx="20">
                  <c:v>307.5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FD0-F247-9D35-5AE0FCECB6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7043135"/>
        <c:axId val="2067177887"/>
      </c:lineChart>
      <c:catAx>
        <c:axId val="20670431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7177887"/>
        <c:crosses val="autoZero"/>
        <c:auto val="1"/>
        <c:lblAlgn val="ctr"/>
        <c:lblOffset val="100"/>
        <c:tickLblSkip val="10"/>
        <c:tickMarkSkip val="2"/>
        <c:noMultiLvlLbl val="0"/>
      </c:catAx>
      <c:valAx>
        <c:axId val="2067177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704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>
          <a:solidFill>
            <a:schemeClr val="bg1"/>
          </a:solidFill>
          <a:latin typeface="Avenir Book" panose="02000503020000020003" pitchFamily="2" charset="0"/>
        </a:defRPr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7455697469041"/>
          <c:y val="0.11340995483657061"/>
          <c:w val="0.43802495328803193"/>
          <c:h val="0.7595737428202169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rgbClr val="737B8C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737B8C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B458-1D4B-8A4A-36F3ACE657E3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58-1D4B-8A4A-36F3ACE657E3}"/>
                </c:ext>
              </c:extLst>
            </c:dLbl>
            <c:dLbl>
              <c:idx val="20"/>
              <c:layout>
                <c:manualLayout>
                  <c:x val="-7.9391390090893521E-3"/>
                  <c:y val="7.3633340207293193E-8"/>
                </c:manualLayout>
              </c:layout>
              <c:tx>
                <c:rich>
                  <a:bodyPr/>
                  <a:lstStyle/>
                  <a:p>
                    <a:fld id="{B51338ED-8D8C-0E46-A7C4-0803D0D16867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[SERIES NAME]</a:t>
                    </a:fld>
                    <a:r>
                      <a:rPr lang="en-US" baseline="0"/>
                      <a:t>; </a:t>
                    </a:r>
                    <a:fld id="{3B265624-7427-2B47-A4BA-19581C855D1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1220499161291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458-1D4B-8A4A-36F3ACE657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737B8C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Sayfa1!$B$2:$B$22</c:f>
              <c:numCache>
                <c:formatCode>General</c:formatCode>
                <c:ptCount val="21"/>
                <c:pt idx="0">
                  <c:v>90.8</c:v>
                </c:pt>
                <c:pt idx="1">
                  <c:v>94.4</c:v>
                </c:pt>
                <c:pt idx="2">
                  <c:v>96.5</c:v>
                </c:pt>
                <c:pt idx="3">
                  <c:v>97.9</c:v>
                </c:pt>
                <c:pt idx="4">
                  <c:v>96.4</c:v>
                </c:pt>
                <c:pt idx="5">
                  <c:v>97.3</c:v>
                </c:pt>
                <c:pt idx="6">
                  <c:v>97.5</c:v>
                </c:pt>
                <c:pt idx="7">
                  <c:v>98.2</c:v>
                </c:pt>
                <c:pt idx="8">
                  <c:v>100.9</c:v>
                </c:pt>
                <c:pt idx="9">
                  <c:v>100.7</c:v>
                </c:pt>
                <c:pt idx="10">
                  <c:v>103.6</c:v>
                </c:pt>
                <c:pt idx="11">
                  <c:v>109.6</c:v>
                </c:pt>
                <c:pt idx="12">
                  <c:v>115.4</c:v>
                </c:pt>
                <c:pt idx="13">
                  <c:v>118.5</c:v>
                </c:pt>
                <c:pt idx="14">
                  <c:v>132.5</c:v>
                </c:pt>
                <c:pt idx="15">
                  <c:v>187.9</c:v>
                </c:pt>
                <c:pt idx="16">
                  <c:v>192.8</c:v>
                </c:pt>
                <c:pt idx="17">
                  <c:v>194.6</c:v>
                </c:pt>
                <c:pt idx="18">
                  <c:v>196.4</c:v>
                </c:pt>
                <c:pt idx="19">
                  <c:v>215.8</c:v>
                </c:pt>
                <c:pt idx="20">
                  <c:v>223.7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458-1D4B-8A4A-36F3ACE657E3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rgbClr val="737B8C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737B8C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B458-1D4B-8A4A-36F3ACE657E3}"/>
              </c:ext>
            </c:extLst>
          </c:dPt>
          <c:dLbls>
            <c:dLbl>
              <c:idx val="0"/>
              <c:layout>
                <c:manualLayout>
                  <c:x val="-0.12381374615003497"/>
                  <c:y val="1.963947508973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458-1D4B-8A4A-36F3ACE657E3}"/>
                </c:ext>
              </c:extLst>
            </c:dLbl>
            <c:dLbl>
              <c:idx val="20"/>
              <c:layout>
                <c:manualLayout>
                  <c:x val="-7.939274074802747E-3"/>
                  <c:y val="7.3633340272327708E-8"/>
                </c:manualLayout>
              </c:layout>
              <c:tx>
                <c:rich>
                  <a:bodyPr/>
                  <a:lstStyle/>
                  <a:p>
                    <a:fld id="{CE36F33A-1A35-6B4D-A168-860D5D19054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[SERIES NAME]</a:t>
                    </a:fld>
                    <a:r>
                      <a:rPr lang="en-US" baseline="0"/>
                      <a:t>; </a:t>
                    </a:r>
                    <a:fld id="{F50DEA3F-2822-0242-8339-E9A1EFB33A23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29039624515239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458-1D4B-8A4A-36F3ACE657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737B8C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C8BEAD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Sayfa1!$C$2:$C$22</c:f>
              <c:numCache>
                <c:formatCode>General</c:formatCode>
                <c:ptCount val="21"/>
                <c:pt idx="0">
                  <c:v>24.6</c:v>
                </c:pt>
                <c:pt idx="1">
                  <c:v>26</c:v>
                </c:pt>
                <c:pt idx="2">
                  <c:v>27.3</c:v>
                </c:pt>
                <c:pt idx="3">
                  <c:v>29.6</c:v>
                </c:pt>
                <c:pt idx="4">
                  <c:v>28.6</c:v>
                </c:pt>
                <c:pt idx="5">
                  <c:v>30.7</c:v>
                </c:pt>
                <c:pt idx="6">
                  <c:v>30.9</c:v>
                </c:pt>
                <c:pt idx="7">
                  <c:v>30.6</c:v>
                </c:pt>
                <c:pt idx="8">
                  <c:v>30.7</c:v>
                </c:pt>
                <c:pt idx="9">
                  <c:v>25.5</c:v>
                </c:pt>
                <c:pt idx="10">
                  <c:v>27.8</c:v>
                </c:pt>
                <c:pt idx="11">
                  <c:v>27.6</c:v>
                </c:pt>
                <c:pt idx="12">
                  <c:v>27.5</c:v>
                </c:pt>
                <c:pt idx="13">
                  <c:v>27.3</c:v>
                </c:pt>
                <c:pt idx="14">
                  <c:v>27.8</c:v>
                </c:pt>
                <c:pt idx="15">
                  <c:v>27.4</c:v>
                </c:pt>
                <c:pt idx="16">
                  <c:v>27.5</c:v>
                </c:pt>
                <c:pt idx="17">
                  <c:v>27.2</c:v>
                </c:pt>
                <c:pt idx="18">
                  <c:v>28.1</c:v>
                </c:pt>
                <c:pt idx="19">
                  <c:v>29.3</c:v>
                </c:pt>
                <c:pt idx="20">
                  <c:v>29.8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458-1D4B-8A4A-36F3ACE657E3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rgbClr val="EF5F21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EF5F2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B458-1D4B-8A4A-36F3ACE657E3}"/>
              </c:ext>
            </c:extLst>
          </c:dPt>
          <c:dLbls>
            <c:dLbl>
              <c:idx val="20"/>
              <c:layout>
                <c:manualLayout>
                  <c:x val="-1.3786598278811072E-2"/>
                  <c:y val="-9.2601200534462042E-3"/>
                </c:manualLayout>
              </c:layout>
              <c:tx>
                <c:rich>
                  <a:bodyPr/>
                  <a:lstStyle/>
                  <a:p>
                    <a:fld id="{62BBBBD9-C4AD-D549-9EF2-7238E10AAE7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[SERIES NAME]</a:t>
                    </a:fld>
                    <a:r>
                      <a:rPr lang="en-US" baseline="0"/>
                      <a:t>; </a:t>
                    </a:r>
                    <a:fld id="{BBFA1C78-B7FB-D54B-B665-4960DF2896F5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4972606790525"/>
                      <c:h val="0.18321147525743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458-1D4B-8A4A-36F3ACE657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EF5F2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Sayfa1!$D$2:$D$22</c:f>
              <c:numCache>
                <c:formatCode>General</c:formatCode>
                <c:ptCount val="21"/>
                <c:pt idx="0">
                  <c:v>71.3</c:v>
                </c:pt>
                <c:pt idx="1">
                  <c:v>74.5</c:v>
                </c:pt>
                <c:pt idx="2">
                  <c:v>77.099999999999994</c:v>
                </c:pt>
                <c:pt idx="3">
                  <c:v>83.9</c:v>
                </c:pt>
                <c:pt idx="4">
                  <c:v>90.1</c:v>
                </c:pt>
                <c:pt idx="5">
                  <c:v>102</c:v>
                </c:pt>
                <c:pt idx="6">
                  <c:v>106.4</c:v>
                </c:pt>
                <c:pt idx="7">
                  <c:v>114.4</c:v>
                </c:pt>
                <c:pt idx="8">
                  <c:v>124.8</c:v>
                </c:pt>
                <c:pt idx="9">
                  <c:v>137.5</c:v>
                </c:pt>
                <c:pt idx="10">
                  <c:v>155.1</c:v>
                </c:pt>
                <c:pt idx="11">
                  <c:v>166.1</c:v>
                </c:pt>
                <c:pt idx="12">
                  <c:v>181.5</c:v>
                </c:pt>
                <c:pt idx="13">
                  <c:v>175.5</c:v>
                </c:pt>
                <c:pt idx="14">
                  <c:v>189.2</c:v>
                </c:pt>
                <c:pt idx="15">
                  <c:v>204</c:v>
                </c:pt>
                <c:pt idx="16">
                  <c:v>217</c:v>
                </c:pt>
                <c:pt idx="17">
                  <c:v>233.6</c:v>
                </c:pt>
                <c:pt idx="18">
                  <c:v>254</c:v>
                </c:pt>
                <c:pt idx="19">
                  <c:v>277.10000000000002</c:v>
                </c:pt>
                <c:pt idx="20">
                  <c:v>307.5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458-1D4B-8A4A-36F3ACE657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7043135"/>
        <c:axId val="2067177887"/>
      </c:lineChart>
      <c:catAx>
        <c:axId val="20670431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7177887"/>
        <c:crosses val="autoZero"/>
        <c:auto val="1"/>
        <c:lblAlgn val="ctr"/>
        <c:lblOffset val="100"/>
        <c:tickLblSkip val="10"/>
        <c:tickMarkSkip val="2"/>
        <c:noMultiLvlLbl val="0"/>
      </c:catAx>
      <c:valAx>
        <c:axId val="2067177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704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>
          <a:solidFill>
            <a:schemeClr val="bg1"/>
          </a:solidFill>
          <a:latin typeface="Avenir Book" panose="02000503020000020003" pitchFamily="2" charset="0"/>
        </a:defRPr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936009452442404E-2"/>
          <c:y val="0.1878898741306923"/>
          <c:w val="0.88396074137958314"/>
          <c:h val="0.4414566643312525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ysClr val="window" lastClr="FFFFFF"/>
              </a:solidFill>
              <a:ln w="15875">
                <a:noFill/>
                <a:round/>
              </a:ln>
              <a:effectLst/>
            </c:spPr>
          </c:marker>
          <c:dPt>
            <c:idx val="4"/>
            <c:marker>
              <c:symbol val="circle"/>
              <c:size val="15"/>
              <c:spPr>
                <a:solidFill>
                  <a:sysClr val="window" lastClr="FFFFFF"/>
                </a:solidFill>
                <a:ln w="15875">
                  <a:noFill/>
                  <a:round/>
                </a:ln>
                <a:effectLst>
                  <a:glow rad="101600">
                    <a:sysClr val="window" lastClr="FFFFFF">
                      <a:alpha val="40000"/>
                    </a:sysClr>
                  </a:glow>
                </a:effectLst>
              </c:spPr>
            </c:marker>
            <c:bubble3D val="0"/>
            <c:spPr>
              <a:ln w="28575" cap="rnd">
                <a:noFill/>
                <a:round/>
              </a:ln>
              <a:effectLst>
                <a:glow rad="101600">
                  <a:sysClr val="window" lastClr="FFFFFF">
                    <a:alpha val="40000"/>
                  </a:sys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7130-45BA-9C2E-2D39B5A97A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Raleway Light" pitchFamily="2" charset="77"/>
                    <a:ea typeface="+mn-ea"/>
                    <a:cs typeface="+mn-cs"/>
                  </a:defRPr>
                </a:pPr>
                <a:endParaRPr lang="en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68000</c:v>
                </c:pt>
                <c:pt idx="1">
                  <c:v>90000</c:v>
                </c:pt>
                <c:pt idx="2">
                  <c:v>110000</c:v>
                </c:pt>
                <c:pt idx="3">
                  <c:v>120000</c:v>
                </c:pt>
                <c:pt idx="4">
                  <c:v>125000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913-AD45-A469-364AFF554A9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ysClr val="window" lastClr="FFFFFF"/>
              </a:solidFill>
              <a:round/>
            </a:ln>
            <a:effectLst/>
          </c:spPr>
        </c:dropLines>
        <c:marker val="1"/>
        <c:smooth val="0"/>
        <c:axId val="491107967"/>
        <c:axId val="491109263"/>
      </c:lineChart>
      <c:dateAx>
        <c:axId val="491107967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bg1"/>
                </a:solidFill>
                <a:latin typeface="Raleway Light" pitchFamily="2" charset="77"/>
                <a:ea typeface="+mn-ea"/>
                <a:cs typeface="+mn-cs"/>
              </a:defRPr>
            </a:pPr>
            <a:endParaRPr lang="tr-TR"/>
          </a:p>
        </c:txPr>
        <c:crossAx val="491109263"/>
        <c:crosses val="autoZero"/>
        <c:auto val="0"/>
        <c:lblOffset val="100"/>
        <c:baseTimeUnit val="days"/>
      </c:dateAx>
      <c:valAx>
        <c:axId val="491109263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491107967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500" b="0" i="0">
          <a:solidFill>
            <a:schemeClr val="bg1"/>
          </a:solidFill>
          <a:latin typeface="Raleway Light" pitchFamily="2" charset="77"/>
        </a:defRPr>
      </a:pPr>
      <a:endParaRPr lang="tr-TR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563042457411968E-2"/>
          <c:y val="1.1097280882486804E-3"/>
          <c:w val="0.26888930084166901"/>
          <c:h val="0.997855250699490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Elektronik</c:v>
                </c:pt>
              </c:strCache>
            </c:strRef>
          </c:tx>
          <c:spPr>
            <a:solidFill>
              <a:srgbClr val="EF5F21">
                <a:alpha val="80000"/>
              </a:srgb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.18535369708947114"/>
                  <c:y val="-1.4392185093377684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2000" b="0" i="0" u="none" strike="noStrike" kern="1200" baseline="0">
                        <a:solidFill>
                          <a:srgbClr val="EF5F21"/>
                        </a:solidFill>
                        <a:latin typeface="Raleway Light" pitchFamily="2" charset="0"/>
                        <a:ea typeface="+mn-ea"/>
                        <a:cs typeface="+mn-cs"/>
                      </a:defRPr>
                    </a:pPr>
                    <a:fld id="{B88A7125-9970-B54F-A379-3D358733C007}" type="SERIESNAME">
                      <a:rPr lang="en-US" sz="2000" b="0" i="0">
                        <a:solidFill>
                          <a:srgbClr val="EF5F21"/>
                        </a:solidFill>
                        <a:latin typeface="Raleway Light" pitchFamily="2" charset="0"/>
                      </a:rPr>
                      <a:pPr algn="l">
                        <a:defRPr sz="2000">
                          <a:solidFill>
                            <a:srgbClr val="EF5F21"/>
                          </a:solidFill>
                        </a:defRPr>
                      </a:pPr>
                      <a:t>[SERIES NAME]</a:t>
                    </a:fld>
                    <a:r>
                      <a:rPr lang="en-US" sz="2000" baseline="0">
                        <a:solidFill>
                          <a:srgbClr val="EF5F21"/>
                        </a:solidFill>
                      </a:rPr>
                      <a:t>; </a:t>
                    </a:r>
                    <a:fld id="{CCA62D79-6BC2-E041-A8D3-8DFDCD53074F}" type="VALUE">
                      <a:rPr lang="en-US" sz="2000" b="1" i="0" baseline="0">
                        <a:solidFill>
                          <a:srgbClr val="EF5F21"/>
                        </a:solidFill>
                        <a:latin typeface="Raleway" pitchFamily="2" charset="0"/>
                      </a:rPr>
                      <a:pPr algn="l">
                        <a:defRPr sz="2000">
                          <a:solidFill>
                            <a:srgbClr val="EF5F21"/>
                          </a:solidFill>
                        </a:defRPr>
                      </a:pPr>
                      <a:t>[VALUE]</a:t>
                    </a:fld>
                    <a:endParaRPr lang="en-US" sz="2000" baseline="0">
                      <a:solidFill>
                        <a:srgbClr val="EF5F21"/>
                      </a:solidFill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2000" b="0" i="0" u="none" strike="noStrike" kern="1200" baseline="0">
                      <a:solidFill>
                        <a:srgbClr val="EF5F21"/>
                      </a:solidFill>
                      <a:latin typeface="Raleway Light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0906961930957848"/>
                      <c:h val="0.106287080084116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EF5F21"/>
                    </a:solidFill>
                    <a:latin typeface="Raleway Light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Sayfa1!$B$2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5-4F48-9031-119503E3D3D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Gıda</c:v>
                </c:pt>
              </c:strCache>
            </c:strRef>
          </c:tx>
          <c:spPr>
            <a:solidFill>
              <a:srgbClr val="EF5F21">
                <a:alpha val="60000"/>
              </a:srgb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.1868667299992515"/>
                  <c:y val="8.1739015311363371E-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2000" b="0" i="0" u="none" strike="noStrike" kern="1200" baseline="0">
                        <a:solidFill>
                          <a:srgbClr val="EF5F21">
                            <a:alpha val="60000"/>
                          </a:srgbClr>
                        </a:solidFill>
                        <a:latin typeface="Raleway Light" pitchFamily="2" charset="0"/>
                        <a:ea typeface="+mn-ea"/>
                        <a:cs typeface="+mn-cs"/>
                      </a:defRPr>
                    </a:pPr>
                    <a:fld id="{2D774ACE-3C42-2E46-A3AE-12D461FE1F14}" type="SERIESNAME">
                      <a:rPr lang="en-US" sz="2000" b="0" i="0">
                        <a:solidFill>
                          <a:srgbClr val="EF5F21">
                            <a:alpha val="60000"/>
                          </a:srgbClr>
                        </a:solidFill>
                        <a:latin typeface="Raleway Light" pitchFamily="2" charset="0"/>
                      </a:rPr>
                      <a:pPr algn="l">
                        <a:defRPr sz="2000">
                          <a:solidFill>
                            <a:srgbClr val="EF5F21">
                              <a:alpha val="60000"/>
                            </a:srgbClr>
                          </a:solidFill>
                        </a:defRPr>
                      </a:pPr>
                      <a:t>[SERIES NAME]</a:t>
                    </a:fld>
                    <a:r>
                      <a:rPr lang="en-US" sz="2000" baseline="0">
                        <a:solidFill>
                          <a:srgbClr val="EF5F21">
                            <a:alpha val="60000"/>
                          </a:srgbClr>
                        </a:solidFill>
                      </a:rPr>
                      <a:t>; </a:t>
                    </a:r>
                    <a:fld id="{84E1E4C5-E1C9-5B45-B112-53D8E78211BC}" type="VALUE">
                      <a:rPr lang="en-US" sz="2000" b="1" i="0" baseline="0">
                        <a:solidFill>
                          <a:srgbClr val="EF5F21">
                            <a:alpha val="60000"/>
                          </a:srgbClr>
                        </a:solidFill>
                        <a:latin typeface="Raleway" pitchFamily="2" charset="0"/>
                      </a:rPr>
                      <a:pPr algn="l">
                        <a:defRPr sz="2000">
                          <a:solidFill>
                            <a:srgbClr val="EF5F21">
                              <a:alpha val="60000"/>
                            </a:srgbClr>
                          </a:solidFill>
                        </a:defRPr>
                      </a:pPr>
                      <a:t>[VALUE]</a:t>
                    </a:fld>
                    <a:endParaRPr lang="en-US" sz="2000" baseline="0">
                      <a:solidFill>
                        <a:srgbClr val="EF5F21">
                          <a:alpha val="60000"/>
                        </a:srgbClr>
                      </a:solidFill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2000" b="0" i="0" u="none" strike="noStrike" kern="1200" baseline="0">
                      <a:solidFill>
                        <a:srgbClr val="EF5F21">
                          <a:alpha val="60000"/>
                        </a:srgbClr>
                      </a:solidFill>
                      <a:latin typeface="Raleway Light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035301351821442"/>
                      <c:h val="0.118305903379895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EF5F21">
                        <a:alpha val="60000"/>
                      </a:srgbClr>
                    </a:solidFill>
                    <a:latin typeface="Raleway Light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Sayfa1!$C$2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A5-4F48-9031-119503E3D3D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Giyim</c:v>
                </c:pt>
              </c:strCache>
            </c:strRef>
          </c:tx>
          <c:spPr>
            <a:solidFill>
              <a:srgbClr val="EF5F21">
                <a:alpha val="40000"/>
              </a:srgb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.18200729101432694"/>
                  <c:y val="1.5012299446909062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2000" b="1" i="0" u="none" strike="noStrike" kern="1200" baseline="0">
                        <a:solidFill>
                          <a:srgbClr val="EF5F21">
                            <a:alpha val="40000"/>
                          </a:srgbClr>
                        </a:solidFill>
                        <a:latin typeface="Raleway" pitchFamily="2" charset="0"/>
                        <a:ea typeface="+mn-ea"/>
                        <a:cs typeface="+mn-cs"/>
                      </a:defRPr>
                    </a:pPr>
                    <a:fld id="{4310D948-5D3F-944D-9866-4C83504A5D0B}" type="SERIESNAME">
                      <a:rPr lang="en-US" sz="2000" b="0" i="0">
                        <a:solidFill>
                          <a:srgbClr val="EF5F21">
                            <a:alpha val="40000"/>
                          </a:srgbClr>
                        </a:solidFill>
                        <a:latin typeface="Raleway Light" pitchFamily="2" charset="0"/>
                      </a:rPr>
                      <a:pPr algn="l">
                        <a:defRPr sz="2000" b="1">
                          <a:solidFill>
                            <a:srgbClr val="EF5F21">
                              <a:alpha val="40000"/>
                            </a:srgbClr>
                          </a:solidFill>
                          <a:latin typeface="Raleway" pitchFamily="2" charset="0"/>
                        </a:defRPr>
                      </a:pPr>
                      <a:t>[SERIES NAME]</a:t>
                    </a:fld>
                    <a:r>
                      <a:rPr lang="en-US" sz="2000" b="1" i="0" baseline="0">
                        <a:solidFill>
                          <a:srgbClr val="EF5F21">
                            <a:alpha val="40000"/>
                          </a:srgbClr>
                        </a:solidFill>
                        <a:latin typeface="Raleway" pitchFamily="2" charset="0"/>
                      </a:rPr>
                      <a:t>; </a:t>
                    </a:r>
                    <a:fld id="{AC33CBF1-DC94-A548-989D-C2AB3D6B13B0}" type="VALUE">
                      <a:rPr lang="en-US" sz="2000" b="1" i="0" baseline="0">
                        <a:solidFill>
                          <a:srgbClr val="EF5F21">
                            <a:alpha val="40000"/>
                          </a:srgbClr>
                        </a:solidFill>
                        <a:latin typeface="Raleway" pitchFamily="2" charset="0"/>
                      </a:rPr>
                      <a:pPr algn="l">
                        <a:defRPr sz="2000" b="1">
                          <a:solidFill>
                            <a:srgbClr val="EF5F21">
                              <a:alpha val="40000"/>
                            </a:srgbClr>
                          </a:solidFill>
                          <a:latin typeface="Raleway" pitchFamily="2" charset="0"/>
                        </a:defRPr>
                      </a:pPr>
                      <a:t>[VALUE]</a:t>
                    </a:fld>
                    <a:endParaRPr lang="en-US" sz="2000" b="1" i="0" baseline="0">
                      <a:solidFill>
                        <a:srgbClr val="EF5F21">
                          <a:alpha val="40000"/>
                        </a:srgbClr>
                      </a:solidFill>
                      <a:latin typeface="Raleway" pitchFamily="2" charset="0"/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2000" b="1" i="0" u="none" strike="noStrike" kern="1200" baseline="0">
                      <a:solidFill>
                        <a:srgbClr val="EF5F21">
                          <a:alpha val="40000"/>
                        </a:srgbClr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568612717394735"/>
                      <c:h val="0.18454938869207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EF5F21">
                        <a:alpha val="40000"/>
                      </a:srgb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Sayfa1!$D$2</c:f>
              <c:numCache>
                <c:formatCode>General</c:formatCode>
                <c:ptCount val="1"/>
                <c:pt idx="0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A5-4F48-9031-119503E3D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830771296"/>
        <c:axId val="571715040"/>
      </c:barChart>
      <c:valAx>
        <c:axId val="571715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0771296"/>
        <c:crosses val="autoZero"/>
        <c:crossBetween val="between"/>
      </c:valAx>
      <c:catAx>
        <c:axId val="830771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1715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500" b="0" i="0">
          <a:latin typeface="Raleway Light" pitchFamily="2" charset="0"/>
        </a:defRPr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0.0418</cdr:x>
      <cdr:y>0.0139</cdr:y>
    </cdr:from>
    <cdr:to>
      <cdr:x>0.26182</cdr:x>
      <cdr:y>0.16678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82C38C4-E5B5-B206-63C6-D25F1B7047BA}"/>
            </a:ext>
          </a:extLst>
        </cdr:cNvPr>
        <cdr:cNvSpPr txBox="1"/>
      </cdr:nvSpPr>
      <cdr:spPr>
        <a:xfrm xmlns:a="http://schemas.openxmlformats.org/drawingml/2006/main">
          <a:off x="300941" y="72008"/>
          <a:ext cx="158417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TR" sz="1100" kern="12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8305C-BC21-A141-9843-BC7D0B890A3D}" type="datetimeFigureOut">
              <a:rPr lang="tr-TR" smtClean="0"/>
              <a:t>21.09.2025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27801-6E76-F248-9E82-E67BA8D05F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08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Dağınık bir sunumu düzenleme (1/2)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410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BBD19-EC56-F680-A81B-AB32B6BC0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0E131C64-C96D-7AFB-071B-286EA142D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3EBACF2B-F357-6E2C-5074-6B9CB6167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D8E0E88-2034-B89E-933D-5C6EB3A000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8890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/>
              <a:t>Uygulama: Kusursuz Tablo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5584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Kartlar oluşturmak</a:t>
            </a:r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8678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Sayfaya sığmayan tabloyu yönetme</a:t>
            </a:r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960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4059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6D6D6-25F8-8D5E-08D3-64436A05A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9B6B98-20AF-FE12-E78F-68B734943D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B9C8F-F36C-25BE-99CC-B3052B138D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7DD00-6866-935F-6D71-192AB59B25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8829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7ABBC-29F1-0C24-287D-ADBA00C67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319C05D5-2FD1-68D7-3711-E52376383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5CCD286-49D3-65EB-28D5-BCF896878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704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Dağınık bir sunumu düzenleme (2/2)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B7157-3775-4CB6-8F23-A28DFAB3F7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51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Hiyerarşi Kurma</a:t>
            </a:r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5265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6216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TR"/>
              <a:t>Uygulama: Navigasyon</a:t>
            </a:r>
          </a:p>
          <a:p>
            <a:endParaRPr lang="en-TR"/>
          </a:p>
          <a:p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9058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/>
              <a:t>Uygulama: Harita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6295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8979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6EAC5-E56B-4A81-5356-BB2037D9F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9275F10-AC54-DB51-C906-50B0DF580C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0EAD6DC1-C312-5062-4351-89C2D4736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B84AB09-5B0F-F149-A3E3-370EBC57CD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5753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C9F81-C5EA-8826-CE8D-E9E222BCE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D182C6B-4D63-6B11-C6B9-5DFEA068F9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DDFD1FB-71A8-4322-1E26-301AD498BB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A8F1B43-0FCC-0671-6BC4-2500D72C9A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8596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72E475A-203F-F001-DCC8-8DF8AECB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rgbClr val="14A185">
                    <a:alpha val="50000"/>
                  </a:srgbClr>
                </a:solidFill>
                <a:latin typeface="Avenir Book" panose="02000503020000020003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456E76E-7B41-0F71-9032-B01D48E726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D4B1F-31D7-B74D-B965-642EDAC7D3C1}" type="slidenum">
              <a:rPr lang="tr-TR" smtClean="0"/>
              <a:t>‹#›</a:t>
            </a:fld>
            <a:endParaRPr lang="tr-TR"/>
          </a:p>
        </p:txBody>
      </p:sp>
      <p:sp>
        <p:nvSpPr>
          <p:cNvPr id="3" name="hrSlideMaster.11_Custom LayoutHeader" descr="Kamuya Açık | Public">
            <a:extLst>
              <a:ext uri="{FF2B5EF4-FFF2-40B4-BE49-F238E27FC236}">
                <a16:creationId xmlns:a16="http://schemas.microsoft.com/office/drawing/2014/main" id="{D2082A62-45EC-42C3-AEA4-DA008312BADD}"/>
              </a:ext>
            </a:extLst>
          </p:cNvPr>
          <p:cNvSpPr txBox="1"/>
          <p:nvPr userDrawn="1"/>
        </p:nvSpPr>
        <p:spPr>
          <a:xfrm>
            <a:off x="0" y="0"/>
            <a:ext cx="18288000" cy="20774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tr-TR" sz="750" b="1" i="0" u="none" baseline="0">
                <a:solidFill>
                  <a:srgbClr val="006400"/>
                </a:solidFill>
                <a:latin typeface="calibri" panose="020F0502020204030204" pitchFamily="34" charset="0"/>
              </a:rPr>
              <a:t>Kamuya Açık |</a:t>
            </a:r>
            <a:r>
              <a:rPr lang="tr-T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  <a:r>
              <a:rPr lang="tr-TR" sz="750" b="1" i="0" u="none" baseline="0">
                <a:solidFill>
                  <a:srgbClr val="006400"/>
                </a:solidFill>
                <a:latin typeface="calibri" panose="020F0502020204030204" pitchFamily="34" charset="0"/>
              </a:rPr>
              <a:t>Public</a:t>
            </a:r>
          </a:p>
        </p:txBody>
      </p:sp>
      <p:sp>
        <p:nvSpPr>
          <p:cNvPr id="4" name="frSlideMaster.11_Custom LayoutFooter" descr="Kamuya Açık | Public">
            <a:extLst>
              <a:ext uri="{FF2B5EF4-FFF2-40B4-BE49-F238E27FC236}">
                <a16:creationId xmlns:a16="http://schemas.microsoft.com/office/drawing/2014/main" id="{D3D87608-8119-4652-B64D-6D52C621D119}"/>
              </a:ext>
            </a:extLst>
          </p:cNvPr>
          <p:cNvSpPr txBox="1"/>
          <p:nvPr userDrawn="1"/>
        </p:nvSpPr>
        <p:spPr>
          <a:xfrm>
            <a:off x="0" y="10029825"/>
            <a:ext cx="18288000" cy="20774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tr-TR" sz="750" b="1" i="0" u="none" baseline="0">
                <a:solidFill>
                  <a:srgbClr val="006400"/>
                </a:solidFill>
                <a:latin typeface="calibri" panose="020F0502020204030204" pitchFamily="34" charset="0"/>
              </a:rPr>
              <a:t>Kamuya Açık |</a:t>
            </a:r>
            <a:r>
              <a:rPr lang="tr-T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  <a:r>
              <a:rPr lang="tr-TR" sz="750" b="1" i="0" u="none" baseline="0">
                <a:solidFill>
                  <a:srgbClr val="006400"/>
                </a:solidFill>
                <a:latin typeface="calibri" panose="020F0502020204030204" pitchFamily="34" charset="0"/>
              </a:rPr>
              <a:t>Public</a:t>
            </a:r>
          </a:p>
        </p:txBody>
      </p:sp>
      <p:sp>
        <p:nvSpPr>
          <p:cNvPr id="5" name="hcSlideMaster.11_Custom LayoutHeader" descr=" ">
            <a:extLst>
              <a:ext uri="{FF2B5EF4-FFF2-40B4-BE49-F238E27FC236}">
                <a16:creationId xmlns:a16="http://schemas.microsoft.com/office/drawing/2014/main" id="{78B5E6E4-E6FF-4A36-9741-96CBAA00F998}"/>
              </a:ext>
            </a:extLst>
          </p:cNvPr>
          <p:cNvSpPr txBox="1"/>
          <p:nvPr userDrawn="1"/>
        </p:nvSpPr>
        <p:spPr>
          <a:xfrm>
            <a:off x="0" y="0"/>
            <a:ext cx="18288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tr-T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 </a:t>
            </a:r>
          </a:p>
        </p:txBody>
      </p:sp>
      <p:sp>
        <p:nvSpPr>
          <p:cNvPr id="6" name="fcSlideMaster.11_Custom LayoutFooter" descr=" ">
            <a:extLst>
              <a:ext uri="{FF2B5EF4-FFF2-40B4-BE49-F238E27FC236}">
                <a16:creationId xmlns:a16="http://schemas.microsoft.com/office/drawing/2014/main" id="{5FAEDBED-34B4-475C-BBF0-DAA25D66566F}"/>
              </a:ext>
            </a:extLst>
          </p:cNvPr>
          <p:cNvSpPr txBox="1"/>
          <p:nvPr userDrawn="1"/>
        </p:nvSpPr>
        <p:spPr>
          <a:xfrm>
            <a:off x="0" y="10046971"/>
            <a:ext cx="18288000" cy="1905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tr-TR" sz="638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72688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çık Tema: 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72E475A-203F-F001-DCC8-8DF8AECB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rgbClr val="016B4E">
                    <a:alpha val="50000"/>
                  </a:srgbClr>
                </a:solidFill>
                <a:latin typeface="Avenir Book" panose="02000503020000020003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Başlık 7">
            <a:extLst>
              <a:ext uri="{FF2B5EF4-FFF2-40B4-BE49-F238E27FC236}">
                <a16:creationId xmlns:a16="http://schemas.microsoft.com/office/drawing/2014/main" id="{1FAE61A2-CEDC-D6C2-668D-9C66B1AD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127760"/>
            <a:ext cx="16139160" cy="1080000"/>
          </a:xfrm>
        </p:spPr>
        <p:txBody>
          <a:bodyPr lIns="0" tIns="0" rIns="0" bIns="0"/>
          <a:lstStyle>
            <a:lvl1pPr>
              <a:defRPr sz="8000">
                <a:solidFill>
                  <a:srgbClr val="2E3136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</a:p>
        </p:txBody>
      </p:sp>
    </p:spTree>
    <p:extLst>
      <p:ext uri="{BB962C8B-B14F-4D97-AF65-F5344CB8AC3E}">
        <p14:creationId xmlns:p14="http://schemas.microsoft.com/office/powerpoint/2010/main" val="780545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B06F55A-17A6-1C43-B2EB-1CEA2275A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tr-TR"/>
              <a:t>Asıl başlık stilini düzenlemek için tıklayın</a:t>
            </a:r>
            <a:endParaRPr lang="tr-DE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A36951A-B98C-7942-B697-49B5AB93A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tr-TR"/>
              <a:t>Asıl alt başlık stilini düzenlemek için tıklayın</a:t>
            </a:r>
            <a:endParaRPr lang="tr-DE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193F084-015C-2A43-B3A8-DFFC665E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C76B5-D134-0149-B6AA-03855ACABBDD}" type="slidenum">
              <a:rPr lang="tr-DE" smtClean="0"/>
              <a:t>‹#›</a:t>
            </a:fld>
            <a:endParaRPr lang="tr-DE"/>
          </a:p>
        </p:txBody>
      </p:sp>
    </p:spTree>
    <p:extLst>
      <p:ext uri="{BB962C8B-B14F-4D97-AF65-F5344CB8AC3E}">
        <p14:creationId xmlns:p14="http://schemas.microsoft.com/office/powerpoint/2010/main" val="4291385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08B1-C043-ED3B-97BC-B6D43BEB59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4548" y="1135062"/>
            <a:ext cx="16146651" cy="1080000"/>
          </a:xfrm>
        </p:spPr>
        <p:txBody>
          <a:bodyPr lIns="0" tIns="0" rIns="0" bIns="0"/>
          <a:lstStyle>
            <a:lvl1pPr>
              <a:defRPr sz="8000" b="1" i="0">
                <a:solidFill>
                  <a:srgbClr val="2E3136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6C4B6-938E-6A50-5E2B-D3760C1FC9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74549" y="2460625"/>
            <a:ext cx="16146650" cy="4525963"/>
          </a:xfrm>
        </p:spPr>
        <p:txBody>
          <a:bodyPr lIns="0" tIns="0" rIns="0" bIns="0"/>
          <a:lstStyle>
            <a:lvl1pPr>
              <a:defRPr b="0" i="0">
                <a:solidFill>
                  <a:srgbClr val="2E3136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E3136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E3136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E3136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E3136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64EE63-6A98-C593-D812-1AF303B8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bg1">
                    <a:alpha val="5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Kap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8E6BCCA-E7DB-320F-E950-2068E0FD98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4548" y="3970149"/>
            <a:ext cx="16146651" cy="1080000"/>
          </a:xfrm>
        </p:spPr>
        <p:txBody>
          <a:bodyPr lIns="0" tIns="0" rIns="0" bIns="0">
            <a:noAutofit/>
          </a:bodyPr>
          <a:lstStyle>
            <a:lvl1pPr algn="l">
              <a:defRPr sz="8000" b="1" i="0">
                <a:solidFill>
                  <a:srgbClr val="2E3136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4523CAA-50B1-97A8-66FA-DC8D303768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1005" y="3266775"/>
            <a:ext cx="16140193" cy="63976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400" b="0">
                <a:solidFill>
                  <a:srgbClr val="EF5F21"/>
                </a:solidFill>
                <a:latin typeface="Cochocib Script Latin Pro" panose="0200050300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İçerik Yer Tutucusu 4">
            <a:extLst>
              <a:ext uri="{FF2B5EF4-FFF2-40B4-BE49-F238E27FC236}">
                <a16:creationId xmlns:a16="http://schemas.microsoft.com/office/drawing/2014/main" id="{59E9ED68-FD55-D511-34B5-594C6AA470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12044" y="6756938"/>
            <a:ext cx="16140112" cy="762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0" i="0">
                <a:solidFill>
                  <a:srgbClr val="2E3136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 sz="1500" b="0" i="0">
                <a:solidFill>
                  <a:srgbClr val="2E3136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500" b="0" i="0">
                <a:solidFill>
                  <a:srgbClr val="2E3136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500" b="0" i="0">
                <a:solidFill>
                  <a:srgbClr val="2E3136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500" b="0" i="0">
                <a:solidFill>
                  <a:srgbClr val="2E3136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56CA861-10AF-9323-10F3-D134F447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bg1">
                    <a:alpha val="5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60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Boş">
    <p:bg>
      <p:bgPr>
        <a:solidFill>
          <a:srgbClr val="2E3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477DBE-043A-096D-3D13-8A82D63B5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01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Kapak">
    <p:bg>
      <p:bgPr>
        <a:solidFill>
          <a:srgbClr val="2E3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8EB0D-3492-BF14-7E35-B11B4EE44E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4548" y="3970149"/>
            <a:ext cx="16146651" cy="1080000"/>
          </a:xfrm>
        </p:spPr>
        <p:txBody>
          <a:bodyPr lIns="0" tIns="0" rIns="0" bIns="0">
            <a:noAutofit/>
          </a:bodyPr>
          <a:lstStyle>
            <a:lvl1pPr algn="l">
              <a:defRPr sz="8000" b="1" i="0">
                <a:solidFill>
                  <a:schemeClr val="tx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3711D-218D-BF15-A2A5-5E40457BB9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1005" y="3266775"/>
            <a:ext cx="16140193" cy="63976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400" b="0">
                <a:solidFill>
                  <a:srgbClr val="EF5F21"/>
                </a:solidFill>
                <a:latin typeface="Cochocib Script Latin Pro" panose="0200050300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ED7F9EA0-3F32-51E6-3C17-23F5CEAC19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12044" y="6756938"/>
            <a:ext cx="16140112" cy="762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 sz="1500" b="0" i="0">
                <a:solidFill>
                  <a:schemeClr val="tx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500" b="0" i="0">
                <a:solidFill>
                  <a:schemeClr val="tx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500" b="0" i="0">
                <a:solidFill>
                  <a:schemeClr val="tx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500" b="0" i="0">
                <a:solidFill>
                  <a:schemeClr val="tx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8D430E-64F1-EDE0-8251-96FEB44F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69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Standart">
    <p:bg>
      <p:bgPr>
        <a:solidFill>
          <a:srgbClr val="2E3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0E59037-62CF-6DE3-EEA1-AF02A6F26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4548" y="1135064"/>
            <a:ext cx="16146651" cy="1080000"/>
          </a:xfrm>
        </p:spPr>
        <p:txBody>
          <a:bodyPr lIns="0" tIns="0" rIns="0" bIns="0"/>
          <a:lstStyle>
            <a:lvl1pPr>
              <a:defRPr sz="8000" b="1" i="0">
                <a:solidFill>
                  <a:schemeClr val="tx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1A0946-4C6B-97BB-7C48-9EC3458EBE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74549" y="2460625"/>
            <a:ext cx="16146650" cy="4525963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chemeClr val="tx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4939402-6222-5A43-9EBB-2604547A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24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şekkürler">
    <p:bg>
      <p:bgPr>
        <a:solidFill>
          <a:srgbClr val="2E3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8D430E-64F1-EDE0-8251-96FEB44F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83DB14A-F2AC-8F2D-2F1D-EF8E1470AF20}"/>
              </a:ext>
            </a:extLst>
          </p:cNvPr>
          <p:cNvGrpSpPr/>
          <p:nvPr userDrawn="1"/>
        </p:nvGrpSpPr>
        <p:grpSpPr>
          <a:xfrm>
            <a:off x="7353300" y="4062925"/>
            <a:ext cx="3581400" cy="2161151"/>
            <a:chOff x="7200900" y="4009680"/>
            <a:chExt cx="3581400" cy="2161151"/>
          </a:xfrm>
        </p:grpSpPr>
        <p:sp>
          <p:nvSpPr>
            <p:cNvPr id="3" name="AutoShape 4">
              <a:extLst>
                <a:ext uri="{FF2B5EF4-FFF2-40B4-BE49-F238E27FC236}">
                  <a16:creationId xmlns:a16="http://schemas.microsoft.com/office/drawing/2014/main" id="{A3013048-4845-F3CB-0044-220F8EF82B25}"/>
                </a:ext>
              </a:extLst>
            </p:cNvPr>
            <p:cNvSpPr/>
            <p:nvPr userDrawn="1"/>
          </p:nvSpPr>
          <p:spPr>
            <a:xfrm>
              <a:off x="7391399" y="5058701"/>
              <a:ext cx="3200402" cy="0"/>
            </a:xfrm>
            <a:prstGeom prst="line">
              <a:avLst/>
            </a:prstGeom>
            <a:ln w="28575" cap="flat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B8DA147-D67A-2009-5DA9-2B6139F66715}"/>
                </a:ext>
              </a:extLst>
            </p:cNvPr>
            <p:cNvSpPr txBox="1"/>
            <p:nvPr userDrawn="1"/>
          </p:nvSpPr>
          <p:spPr>
            <a:xfrm>
              <a:off x="7543800" y="5524500"/>
              <a:ext cx="28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b="0" i="0" dirty="0">
                  <a:latin typeface="Avenir Book" panose="02000503020000020003" pitchFamily="2" charset="0"/>
                </a:rPr>
                <a:t>Teşekkürler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AE4AF3A6-F5BB-E82C-6C48-6DE99A7406C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900" y="4009680"/>
              <a:ext cx="35814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9193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2040" y="1127760"/>
            <a:ext cx="16139160" cy="10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2040" y="2453322"/>
            <a:ext cx="161391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958647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rgbClr val="44BB99"/>
                </a:solidFill>
                <a:latin typeface="Avenir Book" panose="02000503020000020003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1F4F5E-DDA3-4066-2B57-CD4585AFB8B5}"/>
              </a:ext>
            </a:extLst>
          </p:cNvPr>
          <p:cNvSpPr/>
          <p:nvPr userDrawn="1"/>
        </p:nvSpPr>
        <p:spPr>
          <a:xfrm>
            <a:off x="0" y="10107000"/>
            <a:ext cx="1906715" cy="180000"/>
          </a:xfrm>
          <a:prstGeom prst="rect">
            <a:avLst/>
          </a:prstGeom>
          <a:solidFill>
            <a:srgbClr val="7921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F18358-25E8-5BB7-7B65-BCA180F6659D}"/>
              </a:ext>
            </a:extLst>
          </p:cNvPr>
          <p:cNvSpPr/>
          <p:nvPr userDrawn="1"/>
        </p:nvSpPr>
        <p:spPr>
          <a:xfrm>
            <a:off x="1906715" y="10107000"/>
            <a:ext cx="3330765" cy="180000"/>
          </a:xfrm>
          <a:prstGeom prst="rect">
            <a:avLst/>
          </a:prstGeom>
          <a:solidFill>
            <a:srgbClr val="48C8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EEB14E-7FCA-F7EE-D76C-258331545DEC}"/>
              </a:ext>
            </a:extLst>
          </p:cNvPr>
          <p:cNvSpPr/>
          <p:nvPr userDrawn="1"/>
        </p:nvSpPr>
        <p:spPr>
          <a:xfrm>
            <a:off x="5237480" y="10107000"/>
            <a:ext cx="5867400" cy="180000"/>
          </a:xfrm>
          <a:prstGeom prst="rect">
            <a:avLst/>
          </a:prstGeom>
          <a:solidFill>
            <a:srgbClr val="EF5F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AA0DDF-BB35-922A-3E0A-4DFFB19520E8}"/>
              </a:ext>
            </a:extLst>
          </p:cNvPr>
          <p:cNvSpPr/>
          <p:nvPr userDrawn="1"/>
        </p:nvSpPr>
        <p:spPr>
          <a:xfrm>
            <a:off x="11104880" y="10107000"/>
            <a:ext cx="2819400" cy="180000"/>
          </a:xfrm>
          <a:prstGeom prst="rect">
            <a:avLst/>
          </a:prstGeom>
          <a:solidFill>
            <a:srgbClr val="FDA0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87ED37-3F8C-7918-3C02-BD934113C198}"/>
              </a:ext>
            </a:extLst>
          </p:cNvPr>
          <p:cNvSpPr/>
          <p:nvPr userDrawn="1"/>
        </p:nvSpPr>
        <p:spPr>
          <a:xfrm>
            <a:off x="13924280" y="10107000"/>
            <a:ext cx="1801718" cy="180000"/>
          </a:xfrm>
          <a:prstGeom prst="rect">
            <a:avLst/>
          </a:prstGeom>
          <a:solidFill>
            <a:srgbClr val="681D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D979C0-C568-71EB-46EC-577EA71927B1}"/>
              </a:ext>
            </a:extLst>
          </p:cNvPr>
          <p:cNvSpPr/>
          <p:nvPr userDrawn="1"/>
        </p:nvSpPr>
        <p:spPr>
          <a:xfrm>
            <a:off x="15725998" y="10107000"/>
            <a:ext cx="2562002" cy="180000"/>
          </a:xfrm>
          <a:prstGeom prst="rect">
            <a:avLst/>
          </a:prstGeom>
          <a:solidFill>
            <a:srgbClr val="45BA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1" r:id="rId3"/>
    <p:sldLayoutId id="2147483661" r:id="rId4"/>
    <p:sldLayoutId id="2147483663" r:id="rId5"/>
    <p:sldLayoutId id="2147483660" r:id="rId6"/>
    <p:sldLayoutId id="2147483664" r:id="rId7"/>
    <p:sldLayoutId id="2147483662" r:id="rId8"/>
    <p:sldLayoutId id="2147483668" r:id="rId9"/>
    <p:sldLayoutId id="2147483672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8000" b="1" i="0" kern="1200">
          <a:solidFill>
            <a:srgbClr val="2E3136"/>
          </a:solidFill>
          <a:latin typeface="Avenir Black" panose="02000503020000020003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0" i="0" kern="1200">
          <a:solidFill>
            <a:srgbClr val="2E3136"/>
          </a:solidFill>
          <a:latin typeface="Avenir Book" panose="02000503020000020003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rgbClr val="2E3136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0" i="0" kern="1200">
          <a:solidFill>
            <a:srgbClr val="2E3136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rgbClr val="2E3136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rgbClr val="2E3136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84">
          <p15:clr>
            <a:srgbClr val="F26B43"/>
          </p15:clr>
        </p15:guide>
        <p15:guide id="2" pos="672">
          <p15:clr>
            <a:srgbClr val="F26B43"/>
          </p15:clr>
        </p15:guide>
        <p15:guide id="3" pos="10848">
          <p15:clr>
            <a:srgbClr val="F26B43"/>
          </p15:clr>
        </p15:guide>
        <p15:guide id="4" orient="horz" pos="6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6.svg"/><Relationship Id="rId5" Type="http://schemas.openxmlformats.org/officeDocument/2006/relationships/image" Target="../media/image21.png"/><Relationship Id="rId15" Type="http://schemas.openxmlformats.org/officeDocument/2006/relationships/chart" Target="../charts/chart2.xml"/><Relationship Id="rId10" Type="http://schemas.openxmlformats.org/officeDocument/2006/relationships/image" Target="../media/image25.png"/><Relationship Id="rId4" Type="http://schemas.openxmlformats.org/officeDocument/2006/relationships/image" Target="../media/image20.svg"/><Relationship Id="rId9" Type="http://schemas.openxmlformats.org/officeDocument/2006/relationships/slide" Target="slide15.xml"/><Relationship Id="rId1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12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32.svg"/><Relationship Id="rId5" Type="http://schemas.openxmlformats.org/officeDocument/2006/relationships/image" Target="../media/image21.png"/><Relationship Id="rId15" Type="http://schemas.openxmlformats.org/officeDocument/2006/relationships/chart" Target="../charts/chart3.xml"/><Relationship Id="rId10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slide" Target="slide15.xml"/><Relationship Id="rId1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32.svg"/><Relationship Id="rId5" Type="http://schemas.openxmlformats.org/officeDocument/2006/relationships/image" Target="../media/image21.png"/><Relationship Id="rId15" Type="http://schemas.openxmlformats.org/officeDocument/2006/relationships/chart" Target="../charts/chart4.xml"/><Relationship Id="rId10" Type="http://schemas.openxmlformats.org/officeDocument/2006/relationships/image" Target="../media/image31.png"/><Relationship Id="rId4" Type="http://schemas.openxmlformats.org/officeDocument/2006/relationships/image" Target="../media/image20.svg"/><Relationship Id="rId9" Type="http://schemas.openxmlformats.org/officeDocument/2006/relationships/slide" Target="slide15.xml"/><Relationship Id="rId1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gif"/><Relationship Id="rId7" Type="http://schemas.openxmlformats.org/officeDocument/2006/relationships/image" Target="../media/image37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10" Type="http://schemas.openxmlformats.org/officeDocument/2006/relationships/image" Target="../media/image43.gif"/><Relationship Id="rId4" Type="http://schemas.openxmlformats.org/officeDocument/2006/relationships/image" Target="../media/image38.gif"/><Relationship Id="rId9" Type="http://schemas.openxmlformats.org/officeDocument/2006/relationships/image" Target="../media/image42.gif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gif"/><Relationship Id="rId18" Type="http://schemas.openxmlformats.org/officeDocument/2006/relationships/image" Target="../media/image56.gif"/><Relationship Id="rId26" Type="http://schemas.openxmlformats.org/officeDocument/2006/relationships/image" Target="../media/image39.gif"/><Relationship Id="rId39" Type="http://schemas.openxmlformats.org/officeDocument/2006/relationships/image" Target="../media/image74.gif"/><Relationship Id="rId21" Type="http://schemas.openxmlformats.org/officeDocument/2006/relationships/image" Target="../media/image59.gif"/><Relationship Id="rId34" Type="http://schemas.openxmlformats.org/officeDocument/2006/relationships/image" Target="../media/image69.gif"/><Relationship Id="rId42" Type="http://schemas.openxmlformats.org/officeDocument/2006/relationships/image" Target="../media/image77.gif"/><Relationship Id="rId47" Type="http://schemas.openxmlformats.org/officeDocument/2006/relationships/image" Target="../media/image37.gif"/><Relationship Id="rId7" Type="http://schemas.openxmlformats.org/officeDocument/2006/relationships/image" Target="../media/image47.gif"/><Relationship Id="rId2" Type="http://schemas.openxmlformats.org/officeDocument/2006/relationships/image" Target="../media/image35.gif"/><Relationship Id="rId16" Type="http://schemas.openxmlformats.org/officeDocument/2006/relationships/image" Target="../media/image54.gif"/><Relationship Id="rId29" Type="http://schemas.openxmlformats.org/officeDocument/2006/relationships/image" Target="../media/image6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gif"/><Relationship Id="rId11" Type="http://schemas.openxmlformats.org/officeDocument/2006/relationships/image" Target="../media/image51.gif"/><Relationship Id="rId24" Type="http://schemas.openxmlformats.org/officeDocument/2006/relationships/image" Target="../media/image62.gif"/><Relationship Id="rId32" Type="http://schemas.openxmlformats.org/officeDocument/2006/relationships/image" Target="../media/image67.gif"/><Relationship Id="rId37" Type="http://schemas.openxmlformats.org/officeDocument/2006/relationships/image" Target="../media/image72.gif"/><Relationship Id="rId40" Type="http://schemas.openxmlformats.org/officeDocument/2006/relationships/image" Target="../media/image75.gif"/><Relationship Id="rId45" Type="http://schemas.openxmlformats.org/officeDocument/2006/relationships/image" Target="../media/image80.gif"/><Relationship Id="rId5" Type="http://schemas.openxmlformats.org/officeDocument/2006/relationships/image" Target="../media/image45.gif"/><Relationship Id="rId15" Type="http://schemas.openxmlformats.org/officeDocument/2006/relationships/image" Target="../media/image53.gif"/><Relationship Id="rId23" Type="http://schemas.openxmlformats.org/officeDocument/2006/relationships/image" Target="../media/image61.gif"/><Relationship Id="rId28" Type="http://schemas.openxmlformats.org/officeDocument/2006/relationships/image" Target="../media/image63.gif"/><Relationship Id="rId36" Type="http://schemas.openxmlformats.org/officeDocument/2006/relationships/image" Target="../media/image71.gif"/><Relationship Id="rId10" Type="http://schemas.openxmlformats.org/officeDocument/2006/relationships/image" Target="../media/image50.gif"/><Relationship Id="rId19" Type="http://schemas.openxmlformats.org/officeDocument/2006/relationships/image" Target="../media/image57.gif"/><Relationship Id="rId31" Type="http://schemas.openxmlformats.org/officeDocument/2006/relationships/image" Target="../media/image66.gif"/><Relationship Id="rId44" Type="http://schemas.openxmlformats.org/officeDocument/2006/relationships/image" Target="../media/image79.gif"/><Relationship Id="rId4" Type="http://schemas.openxmlformats.org/officeDocument/2006/relationships/image" Target="../media/image44.gif"/><Relationship Id="rId9" Type="http://schemas.openxmlformats.org/officeDocument/2006/relationships/image" Target="../media/image49.gif"/><Relationship Id="rId14" Type="http://schemas.openxmlformats.org/officeDocument/2006/relationships/image" Target="../media/image52.gif"/><Relationship Id="rId22" Type="http://schemas.openxmlformats.org/officeDocument/2006/relationships/image" Target="../media/image60.gif"/><Relationship Id="rId27" Type="http://schemas.openxmlformats.org/officeDocument/2006/relationships/image" Target="../media/image40.gif"/><Relationship Id="rId30" Type="http://schemas.openxmlformats.org/officeDocument/2006/relationships/image" Target="../media/image65.gif"/><Relationship Id="rId35" Type="http://schemas.openxmlformats.org/officeDocument/2006/relationships/image" Target="../media/image70.gif"/><Relationship Id="rId43" Type="http://schemas.openxmlformats.org/officeDocument/2006/relationships/image" Target="../media/image78.gif"/><Relationship Id="rId8" Type="http://schemas.openxmlformats.org/officeDocument/2006/relationships/image" Target="../media/image48.gif"/><Relationship Id="rId3" Type="http://schemas.openxmlformats.org/officeDocument/2006/relationships/image" Target="../media/image36.gif"/><Relationship Id="rId12" Type="http://schemas.openxmlformats.org/officeDocument/2006/relationships/image" Target="../media/image41.gif"/><Relationship Id="rId17" Type="http://schemas.openxmlformats.org/officeDocument/2006/relationships/image" Target="../media/image55.gif"/><Relationship Id="rId25" Type="http://schemas.openxmlformats.org/officeDocument/2006/relationships/image" Target="../media/image38.gif"/><Relationship Id="rId33" Type="http://schemas.openxmlformats.org/officeDocument/2006/relationships/image" Target="../media/image68.gif"/><Relationship Id="rId38" Type="http://schemas.openxmlformats.org/officeDocument/2006/relationships/image" Target="../media/image73.gif"/><Relationship Id="rId46" Type="http://schemas.openxmlformats.org/officeDocument/2006/relationships/image" Target="../media/image43.gif"/><Relationship Id="rId20" Type="http://schemas.openxmlformats.org/officeDocument/2006/relationships/image" Target="../media/image58.gif"/><Relationship Id="rId41" Type="http://schemas.openxmlformats.org/officeDocument/2006/relationships/image" Target="../media/image7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13" Type="http://schemas.openxmlformats.org/officeDocument/2006/relationships/image" Target="../media/image92.gif"/><Relationship Id="rId18" Type="http://schemas.openxmlformats.org/officeDocument/2006/relationships/image" Target="../media/image97.gif"/><Relationship Id="rId26" Type="http://schemas.openxmlformats.org/officeDocument/2006/relationships/image" Target="../media/image105.gif"/><Relationship Id="rId3" Type="http://schemas.openxmlformats.org/officeDocument/2006/relationships/image" Target="../media/image82.gif"/><Relationship Id="rId21" Type="http://schemas.openxmlformats.org/officeDocument/2006/relationships/image" Target="../media/image100.gif"/><Relationship Id="rId7" Type="http://schemas.openxmlformats.org/officeDocument/2006/relationships/image" Target="../media/image86.gif"/><Relationship Id="rId12" Type="http://schemas.openxmlformats.org/officeDocument/2006/relationships/image" Target="../media/image91.gif"/><Relationship Id="rId17" Type="http://schemas.openxmlformats.org/officeDocument/2006/relationships/image" Target="../media/image96.gif"/><Relationship Id="rId25" Type="http://schemas.openxmlformats.org/officeDocument/2006/relationships/image" Target="../media/image104.gif"/><Relationship Id="rId2" Type="http://schemas.openxmlformats.org/officeDocument/2006/relationships/image" Target="../media/image81.gif"/><Relationship Id="rId16" Type="http://schemas.openxmlformats.org/officeDocument/2006/relationships/image" Target="../media/image95.gif"/><Relationship Id="rId20" Type="http://schemas.openxmlformats.org/officeDocument/2006/relationships/image" Target="../media/image9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gif"/><Relationship Id="rId11" Type="http://schemas.openxmlformats.org/officeDocument/2006/relationships/image" Target="../media/image90.gif"/><Relationship Id="rId24" Type="http://schemas.openxmlformats.org/officeDocument/2006/relationships/image" Target="../media/image103.gif"/><Relationship Id="rId5" Type="http://schemas.openxmlformats.org/officeDocument/2006/relationships/image" Target="../media/image84.gif"/><Relationship Id="rId15" Type="http://schemas.openxmlformats.org/officeDocument/2006/relationships/image" Target="../media/image94.gif"/><Relationship Id="rId23" Type="http://schemas.openxmlformats.org/officeDocument/2006/relationships/image" Target="../media/image102.gif"/><Relationship Id="rId28" Type="http://schemas.openxmlformats.org/officeDocument/2006/relationships/image" Target="../media/image107.gif"/><Relationship Id="rId10" Type="http://schemas.openxmlformats.org/officeDocument/2006/relationships/image" Target="../media/image89.gif"/><Relationship Id="rId19" Type="http://schemas.openxmlformats.org/officeDocument/2006/relationships/image" Target="../media/image98.gif"/><Relationship Id="rId4" Type="http://schemas.openxmlformats.org/officeDocument/2006/relationships/image" Target="../media/image83.gif"/><Relationship Id="rId9" Type="http://schemas.openxmlformats.org/officeDocument/2006/relationships/image" Target="../media/image88.gif"/><Relationship Id="rId14" Type="http://schemas.openxmlformats.org/officeDocument/2006/relationships/image" Target="../media/image93.gif"/><Relationship Id="rId22" Type="http://schemas.openxmlformats.org/officeDocument/2006/relationships/image" Target="../media/image101.gif"/><Relationship Id="rId27" Type="http://schemas.openxmlformats.org/officeDocument/2006/relationships/image" Target="../media/image106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sv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0" Type="http://schemas.openxmlformats.org/officeDocument/2006/relationships/image" Target="../media/image130.svg"/><Relationship Id="rId4" Type="http://schemas.openxmlformats.org/officeDocument/2006/relationships/image" Target="../media/image124.svg"/><Relationship Id="rId9" Type="http://schemas.openxmlformats.org/officeDocument/2006/relationships/image" Target="../media/image12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sv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0" Type="http://schemas.openxmlformats.org/officeDocument/2006/relationships/image" Target="../media/image130.svg"/><Relationship Id="rId4" Type="http://schemas.openxmlformats.org/officeDocument/2006/relationships/image" Target="../media/image124.svg"/><Relationship Id="rId9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svg"/><Relationship Id="rId4" Type="http://schemas.openxmlformats.org/officeDocument/2006/relationships/image" Target="../media/image1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sv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svg"/><Relationship Id="rId4" Type="http://schemas.openxmlformats.org/officeDocument/2006/relationships/image" Target="../media/image1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svg"/><Relationship Id="rId4" Type="http://schemas.openxmlformats.org/officeDocument/2006/relationships/image" Target="../media/image1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0.png"/><Relationship Id="rId4" Type="http://schemas.openxmlformats.org/officeDocument/2006/relationships/image" Target="../media/image14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69925-7CD7-5F76-7C7D-B9DEA5037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F7DA2F9D-FAA4-76B2-2BC1-E47032725EAB}"/>
              </a:ext>
            </a:extLst>
          </p:cNvPr>
          <p:cNvSpPr/>
          <p:nvPr/>
        </p:nvSpPr>
        <p:spPr>
          <a:xfrm>
            <a:off x="-304800" y="3467100"/>
            <a:ext cx="12496800" cy="4063253"/>
          </a:xfrm>
          <a:prstGeom prst="roundRect">
            <a:avLst>
              <a:gd name="adj" fmla="val 6739"/>
            </a:avLst>
          </a:prstGeom>
          <a:solidFill>
            <a:srgbClr val="2E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9E96FD6-64EF-8D16-2712-96A69491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8" name="İçerik Yer Tutucusu 7">
            <a:extLst>
              <a:ext uri="{FF2B5EF4-FFF2-40B4-BE49-F238E27FC236}">
                <a16:creationId xmlns:a16="http://schemas.microsoft.com/office/drawing/2014/main" id="{00280D62-7384-5673-0C72-687B0B06DA62}"/>
              </a:ext>
            </a:extLst>
          </p:cNvPr>
          <p:cNvSpPr txBox="1">
            <a:spLocks/>
          </p:cNvSpPr>
          <p:nvPr/>
        </p:nvSpPr>
        <p:spPr>
          <a:xfrm>
            <a:off x="1950073" y="7941885"/>
            <a:ext cx="4222127" cy="101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tr-TR" b="1">
                <a:solidFill>
                  <a:schemeClr val="tx1">
                    <a:lumMod val="75000"/>
                    <a:lumOff val="25000"/>
                  </a:schemeClr>
                </a:solidFill>
                <a:latin typeface="Avenir Heavy" panose="02000503020000020003" pitchFamily="2" charset="0"/>
              </a:rPr>
              <a:t>Halil Furkan Kesler</a:t>
            </a:r>
          </a:p>
          <a:p>
            <a:pPr marL="0" indent="0">
              <a:buFont typeface="Arial" pitchFamily="34" charset="0"/>
              <a:buNone/>
            </a:pPr>
            <a:r>
              <a:rPr lang="tr-TR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DAC Akademi, Eylül 2025</a:t>
            </a:r>
          </a:p>
        </p:txBody>
      </p:sp>
      <p:sp>
        <p:nvSpPr>
          <p:cNvPr id="3" name="Başlık 5">
            <a:extLst>
              <a:ext uri="{FF2B5EF4-FFF2-40B4-BE49-F238E27FC236}">
                <a16:creationId xmlns:a16="http://schemas.microsoft.com/office/drawing/2014/main" id="{E3E4DE72-8BFF-F65F-17E7-445A1BA6498A}"/>
              </a:ext>
            </a:extLst>
          </p:cNvPr>
          <p:cNvSpPr txBox="1">
            <a:spLocks/>
          </p:cNvSpPr>
          <p:nvPr/>
        </p:nvSpPr>
        <p:spPr>
          <a:xfrm>
            <a:off x="1927035" y="5291327"/>
            <a:ext cx="111650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b="1" i="0" kern="120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tr-TR" sz="6000" dirty="0">
                <a:solidFill>
                  <a:schemeClr val="bg1"/>
                </a:solidFill>
                <a:latin typeface="Avenir Black" panose="02000503020000020003" pitchFamily="2" charset="0"/>
              </a:rPr>
              <a:t>SUNUM BİLEŞENLERİ</a:t>
            </a:r>
            <a:r>
              <a:rPr lang="tr-TR" sz="2000" dirty="0">
                <a:solidFill>
                  <a:schemeClr val="bg1"/>
                </a:solidFill>
                <a:latin typeface="Avenir Black" panose="02000503020000020003" pitchFamily="2" charset="0"/>
              </a:rPr>
              <a:t>   </a:t>
            </a:r>
            <a:r>
              <a:rPr lang="tr-TR" sz="2000" b="0" dirty="0">
                <a:solidFill>
                  <a:schemeClr val="bg1"/>
                </a:solidFill>
                <a:latin typeface="Avenir Book" panose="02000503020000020003" pitchFamily="2" charset="0"/>
              </a:rPr>
              <a:t>v1.9</a:t>
            </a:r>
            <a:endParaRPr lang="tr-TR" sz="6000" b="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4" name="Metin Yer Tutucusu 5">
            <a:extLst>
              <a:ext uri="{FF2B5EF4-FFF2-40B4-BE49-F238E27FC236}">
                <a16:creationId xmlns:a16="http://schemas.microsoft.com/office/drawing/2014/main" id="{9B44774E-2772-C815-20D3-010EDF855B7F}"/>
              </a:ext>
            </a:extLst>
          </p:cNvPr>
          <p:cNvSpPr txBox="1">
            <a:spLocks/>
          </p:cNvSpPr>
          <p:nvPr/>
        </p:nvSpPr>
        <p:spPr>
          <a:xfrm>
            <a:off x="1983940" y="4681727"/>
            <a:ext cx="16140193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rgbClr val="0070C0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rgbClr val="0070C0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rgbClr val="0070C0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rgbClr val="0070C0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rgbClr val="0070C0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3000" dirty="0">
                <a:solidFill>
                  <a:schemeClr val="bg1"/>
                </a:solidFill>
                <a:latin typeface="Charmonman" pitchFamily="2" charset="-34"/>
                <a:cs typeface="Charmonman" pitchFamily="2" charset="-34"/>
              </a:rPr>
              <a:t>İyi sanatçılar kopyalar. Kopyalayabileceğiniz;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4DD63F-E72F-9C69-658B-4EBBA2158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940" y="1714500"/>
            <a:ext cx="35814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108E8A-3001-9DE1-4F39-7BE3C3AAD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5790" y="1104900"/>
            <a:ext cx="5549900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53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0F941-B8A9-21F5-1C2C-1F89AA4B1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3115D8E-5943-28E9-77BA-F20EA0624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6F431B9E-5531-0305-AA83-7A0EBD82E6F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3FD24B0F-B887-87B2-A19F-81AE53A0DB9C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3713039C-E346-69B2-34F9-1350C9E6EF77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2EC0EE17-0C73-45CB-EA4F-FAAD92C86C04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10" name="Başlık 9">
            <a:extLst>
              <a:ext uri="{FF2B5EF4-FFF2-40B4-BE49-F238E27FC236}">
                <a16:creationId xmlns:a16="http://schemas.microsoft.com/office/drawing/2014/main" id="{2A7A48CF-4B67-2433-998F-8C552A29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914900"/>
            <a:ext cx="16146651" cy="1080000"/>
          </a:xfrm>
        </p:spPr>
        <p:txBody>
          <a:bodyPr/>
          <a:lstStyle/>
          <a:p>
            <a:r>
              <a:rPr lang="tr-TR"/>
              <a:t>Amaçlarımız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F065B863-939C-4B73-FD4E-38D8DBC82A7E}"/>
              </a:ext>
            </a:extLst>
          </p:cNvPr>
          <p:cNvSpPr txBox="1"/>
          <p:nvPr/>
        </p:nvSpPr>
        <p:spPr>
          <a:xfrm>
            <a:off x="1074548" y="6028523"/>
            <a:ext cx="16146652" cy="287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625FC2-8C73-AD72-C0CD-49DE9C23B0A3}"/>
              </a:ext>
            </a:extLst>
          </p:cNvPr>
          <p:cNvSpPr txBox="1"/>
          <p:nvPr/>
        </p:nvSpPr>
        <p:spPr>
          <a:xfrm>
            <a:off x="1074548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Amaç 1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BA0C108A-99BC-A490-12B0-6EA382AE5735}"/>
              </a:ext>
            </a:extLst>
          </p:cNvPr>
          <p:cNvSpPr txBox="1"/>
          <p:nvPr/>
        </p:nvSpPr>
        <p:spPr>
          <a:xfrm>
            <a:off x="1074548" y="7886700"/>
            <a:ext cx="4480881" cy="83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42BE1563-C48F-2A52-FDBC-1FF1DE8286A7}"/>
              </a:ext>
            </a:extLst>
          </p:cNvPr>
          <p:cNvSpPr txBox="1"/>
          <p:nvPr/>
        </p:nvSpPr>
        <p:spPr>
          <a:xfrm>
            <a:off x="6842654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Amaç 2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D9C0A85D-77D5-F0CF-160D-C04DF02BB66D}"/>
              </a:ext>
            </a:extLst>
          </p:cNvPr>
          <p:cNvSpPr txBox="1"/>
          <p:nvPr/>
        </p:nvSpPr>
        <p:spPr>
          <a:xfrm>
            <a:off x="6842654" y="7886700"/>
            <a:ext cx="4480881" cy="83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3EB493E3-61FF-EDAF-3728-4ED1A6EAA1FF}"/>
              </a:ext>
            </a:extLst>
          </p:cNvPr>
          <p:cNvSpPr txBox="1"/>
          <p:nvPr/>
        </p:nvSpPr>
        <p:spPr>
          <a:xfrm>
            <a:off x="12618508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Amaç 3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912CEACD-F8DC-10FD-EC66-0DBD296AE4A8}"/>
              </a:ext>
            </a:extLst>
          </p:cNvPr>
          <p:cNvSpPr txBox="1"/>
          <p:nvPr/>
        </p:nvSpPr>
        <p:spPr>
          <a:xfrm>
            <a:off x="12618508" y="7886700"/>
            <a:ext cx="4480881" cy="83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21F70-2F5C-9302-703A-D5C1DA43F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00" y="-1"/>
            <a:ext cx="18305100" cy="425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8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AAFA1-72F8-4A01-C82E-41CDE0D23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CB84CF3-3BB0-218A-B371-296115BB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63132A0E-BF9A-B75B-4E03-5A4071CC3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Dönem Bazlı Tatil Alışverişleri</a:t>
            </a: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1467FED9-A8BF-A368-1298-CEA9E0A837A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B568A2D9-6716-C4D1-C145-2EF481618B15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1435D280-92F2-D079-B04D-E1D3434C5E40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5236E14B-817C-953D-1AE9-7ACCFBAEE196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C86C3DB-671E-001B-D803-D7229CF0C479}"/>
              </a:ext>
            </a:extLst>
          </p:cNvPr>
          <p:cNvSpPr txBox="1"/>
          <p:nvPr/>
        </p:nvSpPr>
        <p:spPr>
          <a:xfrm>
            <a:off x="1074548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Bahar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2633DA06-A60A-B5A2-1B32-997E6B47F07B}"/>
              </a:ext>
            </a:extLst>
          </p:cNvPr>
          <p:cNvSpPr txBox="1"/>
          <p:nvPr/>
        </p:nvSpPr>
        <p:spPr>
          <a:xfrm>
            <a:off x="1074548" y="7886700"/>
            <a:ext cx="4480881" cy="83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94F4B17E-A3C7-F759-ECCD-7F0C9D2EBCC3}"/>
              </a:ext>
            </a:extLst>
          </p:cNvPr>
          <p:cNvSpPr txBox="1"/>
          <p:nvPr/>
        </p:nvSpPr>
        <p:spPr>
          <a:xfrm>
            <a:off x="6842654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Yaz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82FB8691-9A8A-E51E-A4A5-135F79EC98D5}"/>
              </a:ext>
            </a:extLst>
          </p:cNvPr>
          <p:cNvSpPr txBox="1"/>
          <p:nvPr/>
        </p:nvSpPr>
        <p:spPr>
          <a:xfrm>
            <a:off x="6842654" y="7886700"/>
            <a:ext cx="4480881" cy="83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C1220DE-9FF2-0F18-0288-2410DAD39701}"/>
              </a:ext>
            </a:extLst>
          </p:cNvPr>
          <p:cNvSpPr txBox="1"/>
          <p:nvPr/>
        </p:nvSpPr>
        <p:spPr>
          <a:xfrm>
            <a:off x="12618508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Kış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B50211AF-C4BE-2869-55C9-B7E8680E4470}"/>
              </a:ext>
            </a:extLst>
          </p:cNvPr>
          <p:cNvSpPr txBox="1"/>
          <p:nvPr/>
        </p:nvSpPr>
        <p:spPr>
          <a:xfrm>
            <a:off x="12618508" y="7886700"/>
            <a:ext cx="4480881" cy="83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pic>
        <p:nvPicPr>
          <p:cNvPr id="12" name="Picture 11" descr="A person standing on a mountain looking at a lake&#10;&#10;AI-generated content may be incorrect.">
            <a:extLst>
              <a:ext uri="{FF2B5EF4-FFF2-40B4-BE49-F238E27FC236}">
                <a16:creationId xmlns:a16="http://schemas.microsoft.com/office/drawing/2014/main" id="{AB1551A7-6A08-5355-12B0-E91669928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0" t="-583" r="3304" b="583"/>
          <a:stretch>
            <a:fillRect/>
          </a:stretch>
        </p:blipFill>
        <p:spPr>
          <a:xfrm>
            <a:off x="1066800" y="2522148"/>
            <a:ext cx="4610440" cy="4610440"/>
          </a:xfrm>
          <a:prstGeom prst="roundRect">
            <a:avLst>
              <a:gd name="adj" fmla="val 2779"/>
            </a:avLst>
          </a:prstGeom>
        </p:spPr>
      </p:pic>
      <p:pic>
        <p:nvPicPr>
          <p:cNvPr id="19" name="Picture 18" descr="A person in a helmet carrying skis&#10;&#10;AI-generated content may be incorrect.">
            <a:extLst>
              <a:ext uri="{FF2B5EF4-FFF2-40B4-BE49-F238E27FC236}">
                <a16:creationId xmlns:a16="http://schemas.microsoft.com/office/drawing/2014/main" id="{8AA0129B-B472-E96E-2D2B-79546D60E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t="13199" r="259" b="20480"/>
          <a:stretch>
            <a:fillRect/>
          </a:stretch>
        </p:blipFill>
        <p:spPr>
          <a:xfrm>
            <a:off x="12610760" y="2511447"/>
            <a:ext cx="4610440" cy="4610440"/>
          </a:xfrm>
          <a:prstGeom prst="roundRect">
            <a:avLst>
              <a:gd name="adj" fmla="val 2779"/>
            </a:avLst>
          </a:prstGeom>
        </p:spPr>
      </p:pic>
      <p:pic>
        <p:nvPicPr>
          <p:cNvPr id="21" name="Picture 20" descr="A group of people surfing on a wave&#10;&#10;AI-generated content may be incorrect.">
            <a:extLst>
              <a:ext uri="{FF2B5EF4-FFF2-40B4-BE49-F238E27FC236}">
                <a16:creationId xmlns:a16="http://schemas.microsoft.com/office/drawing/2014/main" id="{23F4EEDE-28CB-8F9B-E163-6433D0F097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7" b="9997"/>
          <a:stretch>
            <a:fillRect/>
          </a:stretch>
        </p:blipFill>
        <p:spPr>
          <a:xfrm>
            <a:off x="6846384" y="2522148"/>
            <a:ext cx="4610440" cy="4610440"/>
          </a:xfrm>
          <a:prstGeom prst="roundRect">
            <a:avLst>
              <a:gd name="adj" fmla="val 2779"/>
            </a:avLst>
          </a:prstGeom>
        </p:spPr>
      </p:pic>
    </p:spTree>
    <p:extLst>
      <p:ext uri="{BB962C8B-B14F-4D97-AF65-F5344CB8AC3E}">
        <p14:creationId xmlns:p14="http://schemas.microsoft.com/office/powerpoint/2010/main" val="3520373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5F054-E65C-1A86-2F31-F73013DD5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E079F48-5D92-8233-5370-7FFD57C4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0A39347C-4AEA-016B-365C-D82D030A3A7D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71BE8C7C-9AF7-8756-02A9-A0F466A38F14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15C02326-8504-F888-E029-66EBBF819351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C94C60B3-43AB-97F1-CD4D-321BB71BE6A5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4FBD718E-3314-A966-C2F6-C387B8AC2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840907"/>
            <a:ext cx="10848020" cy="1080000"/>
          </a:xfrm>
        </p:spPr>
        <p:txBody>
          <a:bodyPr/>
          <a:lstStyle/>
          <a:p>
            <a:r>
              <a:rPr lang="en-TR" sz="4000"/>
              <a:t>Bahar Dönemi Tatil Alışverişi</a:t>
            </a:r>
          </a:p>
        </p:txBody>
      </p:sp>
      <p:sp>
        <p:nvSpPr>
          <p:cNvPr id="17" name="Dikdörtgen 5">
            <a:extLst>
              <a:ext uri="{FF2B5EF4-FFF2-40B4-BE49-F238E27FC236}">
                <a16:creationId xmlns:a16="http://schemas.microsoft.com/office/drawing/2014/main" id="{5C69F80E-B7C4-8445-9043-56C500F999A7}"/>
              </a:ext>
            </a:extLst>
          </p:cNvPr>
          <p:cNvSpPr>
            <a:spLocks noChangeAspect="1"/>
          </p:cNvSpPr>
          <p:nvPr/>
        </p:nvSpPr>
        <p:spPr>
          <a:xfrm>
            <a:off x="1070008" y="1104900"/>
            <a:ext cx="540000" cy="540000"/>
          </a:xfrm>
          <a:prstGeom prst="rect">
            <a:avLst/>
          </a:prstGeom>
          <a:solidFill>
            <a:srgbClr val="44B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1</a:t>
            </a:r>
          </a:p>
        </p:txBody>
      </p:sp>
      <p:sp>
        <p:nvSpPr>
          <p:cNvPr id="18" name="Dikdörtgen 8">
            <a:extLst>
              <a:ext uri="{FF2B5EF4-FFF2-40B4-BE49-F238E27FC236}">
                <a16:creationId xmlns:a16="http://schemas.microsoft.com/office/drawing/2014/main" id="{77603A9C-FEA5-8D21-A730-2B98D0E068DE}"/>
              </a:ext>
            </a:extLst>
          </p:cNvPr>
          <p:cNvSpPr>
            <a:spLocks noChangeAspect="1"/>
          </p:cNvSpPr>
          <p:nvPr/>
        </p:nvSpPr>
        <p:spPr>
          <a:xfrm>
            <a:off x="1879851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2</a:t>
            </a:r>
          </a:p>
        </p:txBody>
      </p:sp>
      <p:sp>
        <p:nvSpPr>
          <p:cNvPr id="20" name="Dikdörtgen 9">
            <a:extLst>
              <a:ext uri="{FF2B5EF4-FFF2-40B4-BE49-F238E27FC236}">
                <a16:creationId xmlns:a16="http://schemas.microsoft.com/office/drawing/2014/main" id="{41C7212E-A626-13C1-4C63-4AA8048B1B61}"/>
              </a:ext>
            </a:extLst>
          </p:cNvPr>
          <p:cNvSpPr>
            <a:spLocks noChangeAspect="1"/>
          </p:cNvSpPr>
          <p:nvPr/>
        </p:nvSpPr>
        <p:spPr>
          <a:xfrm>
            <a:off x="2689694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3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B66998C8-FDED-1FBA-3E1F-AE727492EECF}"/>
              </a:ext>
            </a:extLst>
          </p:cNvPr>
          <p:cNvSpPr txBox="1"/>
          <p:nvPr/>
        </p:nvSpPr>
        <p:spPr>
          <a:xfrm>
            <a:off x="1082040" y="3586666"/>
            <a:ext cx="6926452" cy="3108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lvl="0" indent="0" algn="l">
              <a:lnSpc>
                <a:spcPts val="2240"/>
              </a:lnSpc>
            </a:pPr>
            <a:endParaRPr lang="en-US" sz="2000" dirty="0">
              <a:solidFill>
                <a:srgbClr val="2E3136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lvl="0" indent="0" algn="l">
              <a:lnSpc>
                <a:spcPts val="2240"/>
              </a:lnSpc>
            </a:pPr>
            <a:endParaRPr lang="en-US" sz="2000" dirty="0">
              <a:solidFill>
                <a:srgbClr val="2E3136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lvl="0" indent="0" algn="l">
              <a:lnSpc>
                <a:spcPts val="2240"/>
              </a:lnSpc>
            </a:pPr>
            <a:endParaRPr lang="en-US" sz="2000" dirty="0">
              <a:solidFill>
                <a:srgbClr val="2E3136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</p:txBody>
      </p:sp>
      <p:pic>
        <p:nvPicPr>
          <p:cNvPr id="3" name="Picture 2" descr="A person standing on a mountain looking at a lake&#10;&#10;AI-generated content may be incorrect.">
            <a:extLst>
              <a:ext uri="{FF2B5EF4-FFF2-40B4-BE49-F238E27FC236}">
                <a16:creationId xmlns:a16="http://schemas.microsoft.com/office/drawing/2014/main" id="{F7A6291F-E311-CD09-6ADA-CBAC0556F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0" t="1609" r="1989" b="2075"/>
          <a:stretch>
            <a:fillRect/>
          </a:stretch>
        </p:blipFill>
        <p:spPr>
          <a:xfrm>
            <a:off x="12595520" y="1104901"/>
            <a:ext cx="4610440" cy="8077200"/>
          </a:xfrm>
          <a:prstGeom prst="roundRect">
            <a:avLst>
              <a:gd name="adj" fmla="val 2779"/>
            </a:avLst>
          </a:prstGeom>
        </p:spPr>
      </p:pic>
    </p:spTree>
    <p:extLst>
      <p:ext uri="{BB962C8B-B14F-4D97-AF65-F5344CB8AC3E}">
        <p14:creationId xmlns:p14="http://schemas.microsoft.com/office/powerpoint/2010/main" val="1009564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8BD6C-FEF9-9BDE-957E-98AB27AD8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5B365FA-F4C4-1559-8DA2-4F1F854A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8A2B6BF3-2891-1C03-0591-4234708180E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696D7BF5-617F-D07A-6AAF-FDB84C60687B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8AB95945-1A07-EB65-82ED-59DBF6097441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51384BA7-6703-DDCB-1053-33F1E0C4711C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7" name="Title 4">
            <a:extLst>
              <a:ext uri="{FF2B5EF4-FFF2-40B4-BE49-F238E27FC236}">
                <a16:creationId xmlns:a16="http://schemas.microsoft.com/office/drawing/2014/main" id="{BB56C95C-3EDD-0EF9-192A-DA5247C6F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840907"/>
            <a:ext cx="10848020" cy="1080000"/>
          </a:xfrm>
        </p:spPr>
        <p:txBody>
          <a:bodyPr/>
          <a:lstStyle/>
          <a:p>
            <a:r>
              <a:rPr lang="en-TR" sz="4000"/>
              <a:t>Yaz Dönemi Tatil Alışverişi</a:t>
            </a:r>
          </a:p>
        </p:txBody>
      </p:sp>
      <p:sp>
        <p:nvSpPr>
          <p:cNvPr id="8" name="Dikdörtgen 5">
            <a:extLst>
              <a:ext uri="{FF2B5EF4-FFF2-40B4-BE49-F238E27FC236}">
                <a16:creationId xmlns:a16="http://schemas.microsoft.com/office/drawing/2014/main" id="{CB629F68-4184-2649-4A0B-A7AA353D520F}"/>
              </a:ext>
            </a:extLst>
          </p:cNvPr>
          <p:cNvSpPr>
            <a:spLocks noChangeAspect="1"/>
          </p:cNvSpPr>
          <p:nvPr/>
        </p:nvSpPr>
        <p:spPr>
          <a:xfrm>
            <a:off x="1070008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1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F93BDAEA-0256-BAAE-5F51-1C0AD631D3E0}"/>
              </a:ext>
            </a:extLst>
          </p:cNvPr>
          <p:cNvSpPr>
            <a:spLocks noChangeAspect="1"/>
          </p:cNvSpPr>
          <p:nvPr/>
        </p:nvSpPr>
        <p:spPr>
          <a:xfrm>
            <a:off x="1879851" y="1104900"/>
            <a:ext cx="540000" cy="540000"/>
          </a:xfrm>
          <a:prstGeom prst="rect">
            <a:avLst/>
          </a:prstGeom>
          <a:solidFill>
            <a:srgbClr val="FEA0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2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6B3A358B-9958-089D-C209-2D8B5F9FD1B9}"/>
              </a:ext>
            </a:extLst>
          </p:cNvPr>
          <p:cNvSpPr>
            <a:spLocks noChangeAspect="1"/>
          </p:cNvSpPr>
          <p:nvPr/>
        </p:nvSpPr>
        <p:spPr>
          <a:xfrm>
            <a:off x="2689694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3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3403B9E7-5144-79AA-9889-AE11C8C06912}"/>
              </a:ext>
            </a:extLst>
          </p:cNvPr>
          <p:cNvSpPr txBox="1"/>
          <p:nvPr/>
        </p:nvSpPr>
        <p:spPr>
          <a:xfrm>
            <a:off x="1082040" y="3586666"/>
            <a:ext cx="6926452" cy="3108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lvl="0" indent="0" algn="l">
              <a:lnSpc>
                <a:spcPts val="2240"/>
              </a:lnSpc>
            </a:pPr>
            <a:endParaRPr lang="en-US" sz="2000" dirty="0">
              <a:solidFill>
                <a:srgbClr val="2E3136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lvl="0" indent="0" algn="l">
              <a:lnSpc>
                <a:spcPts val="2240"/>
              </a:lnSpc>
            </a:pPr>
            <a:endParaRPr lang="en-US" sz="2000" dirty="0">
              <a:solidFill>
                <a:srgbClr val="2E3136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lvl="0" indent="0" algn="l">
              <a:lnSpc>
                <a:spcPts val="2240"/>
              </a:lnSpc>
            </a:pPr>
            <a:endParaRPr lang="en-US" sz="2000" dirty="0">
              <a:solidFill>
                <a:srgbClr val="2E3136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</p:txBody>
      </p:sp>
      <p:pic>
        <p:nvPicPr>
          <p:cNvPr id="4" name="Picture 3" descr="A group of people surfing on a wave&#10;&#10;AI-generated content may be incorrect.">
            <a:extLst>
              <a:ext uri="{FF2B5EF4-FFF2-40B4-BE49-F238E27FC236}">
                <a16:creationId xmlns:a16="http://schemas.microsoft.com/office/drawing/2014/main" id="{06F4D344-A5A6-A073-C7FE-D8F4F2C538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9" t="6314" r="11445" b="6256"/>
          <a:stretch>
            <a:fillRect/>
          </a:stretch>
        </p:blipFill>
        <p:spPr>
          <a:xfrm>
            <a:off x="12610760" y="1104900"/>
            <a:ext cx="4610440" cy="8077200"/>
          </a:xfrm>
          <a:prstGeom prst="roundRect">
            <a:avLst>
              <a:gd name="adj" fmla="val 2779"/>
            </a:avLst>
          </a:prstGeom>
        </p:spPr>
      </p:pic>
    </p:spTree>
    <p:extLst>
      <p:ext uri="{BB962C8B-B14F-4D97-AF65-F5344CB8AC3E}">
        <p14:creationId xmlns:p14="http://schemas.microsoft.com/office/powerpoint/2010/main" val="4118068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DD024-1DEB-C181-9F8E-215DBE910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7E69236-13AD-428E-978C-3519E349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8A2CE0F7-3279-8EA9-7D75-EC54C9898E6B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4C84B6A7-6DEA-9DE0-C607-A0A7ADBC87BB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E97ED288-D9F3-0056-3792-8A98A380D276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4E35BA5A-CF6C-D85C-E302-B167C53EADF5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7" name="Title 4">
            <a:extLst>
              <a:ext uri="{FF2B5EF4-FFF2-40B4-BE49-F238E27FC236}">
                <a16:creationId xmlns:a16="http://schemas.microsoft.com/office/drawing/2014/main" id="{5EE4B159-BD49-F05B-DB91-F9C8B755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840907"/>
            <a:ext cx="10848020" cy="1080000"/>
          </a:xfrm>
        </p:spPr>
        <p:txBody>
          <a:bodyPr/>
          <a:lstStyle/>
          <a:p>
            <a:r>
              <a:rPr lang="en-TR" sz="4000"/>
              <a:t>Kış Dönemi Tatil Alışverişi</a:t>
            </a:r>
          </a:p>
        </p:txBody>
      </p:sp>
      <p:sp>
        <p:nvSpPr>
          <p:cNvPr id="11" name="Dikdörtgen 5">
            <a:extLst>
              <a:ext uri="{FF2B5EF4-FFF2-40B4-BE49-F238E27FC236}">
                <a16:creationId xmlns:a16="http://schemas.microsoft.com/office/drawing/2014/main" id="{3A9E82ED-BA3E-0D35-F06F-91F85C3AD069}"/>
              </a:ext>
            </a:extLst>
          </p:cNvPr>
          <p:cNvSpPr>
            <a:spLocks noChangeAspect="1"/>
          </p:cNvSpPr>
          <p:nvPr/>
        </p:nvSpPr>
        <p:spPr>
          <a:xfrm>
            <a:off x="1070008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1</a:t>
            </a:r>
          </a:p>
        </p:txBody>
      </p:sp>
      <p:sp>
        <p:nvSpPr>
          <p:cNvPr id="13" name="Dikdörtgen 8">
            <a:extLst>
              <a:ext uri="{FF2B5EF4-FFF2-40B4-BE49-F238E27FC236}">
                <a16:creationId xmlns:a16="http://schemas.microsoft.com/office/drawing/2014/main" id="{B53161D1-05BC-855C-279B-0BEF15A086EE}"/>
              </a:ext>
            </a:extLst>
          </p:cNvPr>
          <p:cNvSpPr>
            <a:spLocks noChangeAspect="1"/>
          </p:cNvSpPr>
          <p:nvPr/>
        </p:nvSpPr>
        <p:spPr>
          <a:xfrm>
            <a:off x="1879851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2</a:t>
            </a:r>
          </a:p>
        </p:txBody>
      </p:sp>
      <p:sp>
        <p:nvSpPr>
          <p:cNvPr id="14" name="Dikdörtgen 9">
            <a:extLst>
              <a:ext uri="{FF2B5EF4-FFF2-40B4-BE49-F238E27FC236}">
                <a16:creationId xmlns:a16="http://schemas.microsoft.com/office/drawing/2014/main" id="{A4C08E73-A93C-46A6-9D9E-27D5F58C153E}"/>
              </a:ext>
            </a:extLst>
          </p:cNvPr>
          <p:cNvSpPr>
            <a:spLocks noChangeAspect="1"/>
          </p:cNvSpPr>
          <p:nvPr/>
        </p:nvSpPr>
        <p:spPr>
          <a:xfrm>
            <a:off x="2689694" y="1104900"/>
            <a:ext cx="540000" cy="540000"/>
          </a:xfrm>
          <a:prstGeom prst="rect">
            <a:avLst/>
          </a:prstGeom>
          <a:solidFill>
            <a:srgbClr val="48C8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3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1DC39E83-1DD3-5C4D-F94F-DDF189FF3301}"/>
              </a:ext>
            </a:extLst>
          </p:cNvPr>
          <p:cNvSpPr txBox="1"/>
          <p:nvPr/>
        </p:nvSpPr>
        <p:spPr>
          <a:xfrm>
            <a:off x="1082040" y="3586666"/>
            <a:ext cx="6926452" cy="3108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lvl="0" indent="0" algn="l">
              <a:lnSpc>
                <a:spcPts val="2240"/>
              </a:lnSpc>
            </a:pPr>
            <a:endParaRPr lang="en-US" sz="2000" dirty="0">
              <a:solidFill>
                <a:srgbClr val="2E3136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lvl="0" indent="0" algn="l">
              <a:lnSpc>
                <a:spcPts val="2240"/>
              </a:lnSpc>
            </a:pPr>
            <a:endParaRPr lang="en-US" sz="2000" dirty="0">
              <a:solidFill>
                <a:srgbClr val="2E3136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lvl="0" indent="0" algn="l">
              <a:lnSpc>
                <a:spcPts val="2240"/>
              </a:lnSpc>
            </a:pPr>
            <a:endParaRPr lang="en-US" sz="2000" dirty="0">
              <a:solidFill>
                <a:srgbClr val="2E3136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</p:txBody>
      </p:sp>
      <p:pic>
        <p:nvPicPr>
          <p:cNvPr id="4" name="Picture 3" descr="A person in a helmet carrying skis&#10;&#10;AI-generated content may be incorrect.">
            <a:extLst>
              <a:ext uri="{FF2B5EF4-FFF2-40B4-BE49-F238E27FC236}">
                <a16:creationId xmlns:a16="http://schemas.microsoft.com/office/drawing/2014/main" id="{CD6ED8EA-1AE2-E711-78B7-21C0D0826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1" t="13881" r="9047" b="8682"/>
          <a:stretch>
            <a:fillRect/>
          </a:stretch>
        </p:blipFill>
        <p:spPr>
          <a:xfrm>
            <a:off x="12610760" y="1104900"/>
            <a:ext cx="4610440" cy="8077200"/>
          </a:xfrm>
          <a:prstGeom prst="roundRect">
            <a:avLst>
              <a:gd name="adj" fmla="val 2779"/>
            </a:avLst>
          </a:prstGeom>
        </p:spPr>
      </p:pic>
    </p:spTree>
    <p:extLst>
      <p:ext uri="{BB962C8B-B14F-4D97-AF65-F5344CB8AC3E}">
        <p14:creationId xmlns:p14="http://schemas.microsoft.com/office/powerpoint/2010/main" val="3633732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1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93A1EF-E3BD-CD70-0C9A-CCE7466FB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0B83DC-0B70-7CA4-5E07-47461FF94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2911DDA-76B5-0077-0F7A-82B14D7D44CE}"/>
              </a:ext>
            </a:extLst>
          </p:cNvPr>
          <p:cNvSpPr/>
          <p:nvPr/>
        </p:nvSpPr>
        <p:spPr>
          <a:xfrm>
            <a:off x="6086732" y="1562100"/>
            <a:ext cx="6114536" cy="1496815"/>
          </a:xfrm>
          <a:prstGeom prst="roundRect">
            <a:avLst/>
          </a:prstGeom>
          <a:solidFill>
            <a:srgbClr val="2E3136">
              <a:alpha val="70000"/>
            </a:srgbClr>
          </a:solidFill>
          <a:ln>
            <a:solidFill>
              <a:srgbClr val="737B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6" name="Graphic 5" descr="3d Glasses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A2B7512E-D1F2-94E3-C48C-DAD98AFB7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9141" y="2019229"/>
            <a:ext cx="609742" cy="609742"/>
          </a:xfrm>
          <a:prstGeom prst="rect">
            <a:avLst/>
          </a:prstGeom>
        </p:spPr>
      </p:pic>
      <p:pic>
        <p:nvPicPr>
          <p:cNvPr id="7" name="Graphic 6" descr="Banjo with solid fill">
            <a:extLst>
              <a:ext uri="{FF2B5EF4-FFF2-40B4-BE49-F238E27FC236}">
                <a16:creationId xmlns:a16="http://schemas.microsoft.com/office/drawing/2014/main" id="{676175A7-D4C4-D231-C4D1-7F64168D9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65889" y="2019229"/>
            <a:ext cx="609742" cy="609742"/>
          </a:xfrm>
          <a:prstGeom prst="rect">
            <a:avLst/>
          </a:prstGeom>
        </p:spPr>
      </p:pic>
      <p:pic>
        <p:nvPicPr>
          <p:cNvPr id="8" name="Graphic 7" descr="Balloon animal with solid fill">
            <a:extLst>
              <a:ext uri="{FF2B5EF4-FFF2-40B4-BE49-F238E27FC236}">
                <a16:creationId xmlns:a16="http://schemas.microsoft.com/office/drawing/2014/main" id="{40BC994C-7A18-644E-BA23-3686DF91D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16973" y="2019229"/>
            <a:ext cx="609742" cy="609742"/>
          </a:xfrm>
          <a:prstGeom prst="rect">
            <a:avLst/>
          </a:prstGeom>
        </p:spPr>
      </p:pic>
      <p:pic>
        <p:nvPicPr>
          <p:cNvPr id="9" name="Graphic 8" descr="Beach umbrella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56C90AF9-16D7-3E17-868D-D237DAB510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70225" y="2019229"/>
            <a:ext cx="609742" cy="609742"/>
          </a:xfrm>
          <a:prstGeom prst="rect">
            <a:avLst/>
          </a:prstGeom>
          <a:effectLst>
            <a:glow rad="136167">
              <a:schemeClr val="bg1">
                <a:alpha val="10057"/>
              </a:schemeClr>
            </a:glow>
          </a:effectLst>
        </p:spPr>
      </p:pic>
      <p:pic>
        <p:nvPicPr>
          <p:cNvPr id="10" name="Graphic 9" descr="Bee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82BD9E05-F0AF-E247-C57F-35884C5663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68057" y="2019229"/>
            <a:ext cx="609742" cy="6097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694309-417F-BD80-D9A1-49141DE830F2}"/>
              </a:ext>
            </a:extLst>
          </p:cNvPr>
          <p:cNvGrpSpPr/>
          <p:nvPr/>
        </p:nvGrpSpPr>
        <p:grpSpPr>
          <a:xfrm>
            <a:off x="6534000" y="4345395"/>
            <a:ext cx="5220000" cy="2160000"/>
            <a:chOff x="1066801" y="2302946"/>
            <a:chExt cx="5220000" cy="2160000"/>
          </a:xfrm>
        </p:grpSpPr>
        <p:sp>
          <p:nvSpPr>
            <p:cNvPr id="4" name="Yuvarlatılmış Dikdörtgen 3">
              <a:extLst>
                <a:ext uri="{FF2B5EF4-FFF2-40B4-BE49-F238E27FC236}">
                  <a16:creationId xmlns:a16="http://schemas.microsoft.com/office/drawing/2014/main" id="{1B461C65-9CB7-BCFF-6447-B8F89994D7EF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11" name="Yuvarlatılmış Dikdörtgen 75">
              <a:extLst>
                <a:ext uri="{FF2B5EF4-FFF2-40B4-BE49-F238E27FC236}">
                  <a16:creationId xmlns:a16="http://schemas.microsoft.com/office/drawing/2014/main" id="{50736CC7-DF2F-0F93-E385-0E7B8C7B8094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12" name="Yuvarlatılmış Dikdörtgen 76">
              <a:extLst>
                <a:ext uri="{FF2B5EF4-FFF2-40B4-BE49-F238E27FC236}">
                  <a16:creationId xmlns:a16="http://schemas.microsoft.com/office/drawing/2014/main" id="{5008FAE1-2A4B-3B57-87E3-94712B8E9F55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970FF83-3179-DE03-64DF-DAA5D69DC70A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EC45D9-3FB2-B7F1-6184-A93DA2DDEFDF}"/>
              </a:ext>
            </a:extLst>
          </p:cNvPr>
          <p:cNvGrpSpPr/>
          <p:nvPr/>
        </p:nvGrpSpPr>
        <p:grpSpPr>
          <a:xfrm>
            <a:off x="6534000" y="7022100"/>
            <a:ext cx="5220000" cy="2160000"/>
            <a:chOff x="1066801" y="2302946"/>
            <a:chExt cx="5220000" cy="2160000"/>
          </a:xfrm>
        </p:grpSpPr>
        <p:sp>
          <p:nvSpPr>
            <p:cNvPr id="21" name="Yuvarlatılmış Dikdörtgen 3">
              <a:extLst>
                <a:ext uri="{FF2B5EF4-FFF2-40B4-BE49-F238E27FC236}">
                  <a16:creationId xmlns:a16="http://schemas.microsoft.com/office/drawing/2014/main" id="{58659F9B-4B48-347B-2CAC-BCE21A2E9101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2" name="Yuvarlatılmış Dikdörtgen 75">
              <a:extLst>
                <a:ext uri="{FF2B5EF4-FFF2-40B4-BE49-F238E27FC236}">
                  <a16:creationId xmlns:a16="http://schemas.microsoft.com/office/drawing/2014/main" id="{7EE5DF60-B770-FC83-81D5-4FD6901E086B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23" name="Yuvarlatılmış Dikdörtgen 76">
              <a:extLst>
                <a:ext uri="{FF2B5EF4-FFF2-40B4-BE49-F238E27FC236}">
                  <a16:creationId xmlns:a16="http://schemas.microsoft.com/office/drawing/2014/main" id="{5734D1F3-E149-3624-33FE-D90D4862832F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9265275B-4D2F-95CE-0092-39A2C5DDA849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1807625-B8AF-54C7-40D9-44C5DD1611BE}"/>
              </a:ext>
            </a:extLst>
          </p:cNvPr>
          <p:cNvGrpSpPr/>
          <p:nvPr/>
        </p:nvGrpSpPr>
        <p:grpSpPr>
          <a:xfrm>
            <a:off x="17205959" y="4345395"/>
            <a:ext cx="5220000" cy="4836705"/>
            <a:chOff x="13068000" y="3888195"/>
            <a:chExt cx="5220000" cy="4836705"/>
          </a:xfrm>
        </p:grpSpPr>
        <p:sp>
          <p:nvSpPr>
            <p:cNvPr id="19" name="Yuvarlatılmış Dikdörtgen 3">
              <a:extLst>
                <a:ext uri="{FF2B5EF4-FFF2-40B4-BE49-F238E27FC236}">
                  <a16:creationId xmlns:a16="http://schemas.microsoft.com/office/drawing/2014/main" id="{5074DBA7-8932-5930-B0DA-D25F86A9ECD3}"/>
                </a:ext>
              </a:extLst>
            </p:cNvPr>
            <p:cNvSpPr/>
            <p:nvPr/>
          </p:nvSpPr>
          <p:spPr>
            <a:xfrm>
              <a:off x="13068000" y="3888195"/>
              <a:ext cx="5220000" cy="4836705"/>
            </a:xfrm>
            <a:prstGeom prst="roundRect">
              <a:avLst>
                <a:gd name="adj" fmla="val 39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graphicFrame>
          <p:nvGraphicFramePr>
            <p:cNvPr id="30" name="Grafik 12">
              <a:extLst>
                <a:ext uri="{FF2B5EF4-FFF2-40B4-BE49-F238E27FC236}">
                  <a16:creationId xmlns:a16="http://schemas.microsoft.com/office/drawing/2014/main" id="{37CFA942-8B82-73E8-2A46-1A6722EA775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42072524"/>
                </p:ext>
              </p:extLst>
            </p:nvPr>
          </p:nvGraphicFramePr>
          <p:xfrm>
            <a:off x="13420412" y="5576660"/>
            <a:ext cx="4605886" cy="274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C7B837-2355-6F3F-7D1A-7B607490D1F5}"/>
              </a:ext>
            </a:extLst>
          </p:cNvPr>
          <p:cNvGrpSpPr/>
          <p:nvPr/>
        </p:nvGrpSpPr>
        <p:grpSpPr>
          <a:xfrm>
            <a:off x="22778371" y="4345395"/>
            <a:ext cx="5220000" cy="2160000"/>
            <a:chOff x="1066801" y="2302946"/>
            <a:chExt cx="5220000" cy="2160000"/>
          </a:xfrm>
        </p:grpSpPr>
        <p:sp>
          <p:nvSpPr>
            <p:cNvPr id="38" name="Yuvarlatılmış Dikdörtgen 3">
              <a:extLst>
                <a:ext uri="{FF2B5EF4-FFF2-40B4-BE49-F238E27FC236}">
                  <a16:creationId xmlns:a16="http://schemas.microsoft.com/office/drawing/2014/main" id="{306BA327-017F-8DED-6CBD-47F24E15CF9C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39" name="Yuvarlatılmış Dikdörtgen 75">
              <a:extLst>
                <a:ext uri="{FF2B5EF4-FFF2-40B4-BE49-F238E27FC236}">
                  <a16:creationId xmlns:a16="http://schemas.microsoft.com/office/drawing/2014/main" id="{F2B49664-9559-A273-361E-B010D7F932B8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40" name="Yuvarlatılmış Dikdörtgen 76">
              <a:extLst>
                <a:ext uri="{FF2B5EF4-FFF2-40B4-BE49-F238E27FC236}">
                  <a16:creationId xmlns:a16="http://schemas.microsoft.com/office/drawing/2014/main" id="{685E7693-A263-88F1-9BAC-F900729F9AA9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0F7ABB06-F0F5-1423-4820-373C1B2CCFAE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B32E7A-9562-2311-9E20-85001CE73D3B}"/>
              </a:ext>
            </a:extLst>
          </p:cNvPr>
          <p:cNvGrpSpPr/>
          <p:nvPr/>
        </p:nvGrpSpPr>
        <p:grpSpPr>
          <a:xfrm>
            <a:off x="22778371" y="7022100"/>
            <a:ext cx="5220000" cy="2160000"/>
            <a:chOff x="1066801" y="2302946"/>
            <a:chExt cx="5220000" cy="2160000"/>
          </a:xfrm>
        </p:grpSpPr>
        <p:sp>
          <p:nvSpPr>
            <p:cNvPr id="43" name="Yuvarlatılmış Dikdörtgen 3">
              <a:extLst>
                <a:ext uri="{FF2B5EF4-FFF2-40B4-BE49-F238E27FC236}">
                  <a16:creationId xmlns:a16="http://schemas.microsoft.com/office/drawing/2014/main" id="{A90C9F10-D8CC-923E-BEBA-36E626B4E9F3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44" name="Yuvarlatılmış Dikdörtgen 75">
              <a:extLst>
                <a:ext uri="{FF2B5EF4-FFF2-40B4-BE49-F238E27FC236}">
                  <a16:creationId xmlns:a16="http://schemas.microsoft.com/office/drawing/2014/main" id="{481AB180-D13D-CC6C-B5EB-06D440A36753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45" name="Yuvarlatılmış Dikdörtgen 76">
              <a:extLst>
                <a:ext uri="{FF2B5EF4-FFF2-40B4-BE49-F238E27FC236}">
                  <a16:creationId xmlns:a16="http://schemas.microsoft.com/office/drawing/2014/main" id="{86723FFD-CD08-78BB-06FD-33669FC18090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46" name="TextBox 8">
              <a:extLst>
                <a:ext uri="{FF2B5EF4-FFF2-40B4-BE49-F238E27FC236}">
                  <a16:creationId xmlns:a16="http://schemas.microsoft.com/office/drawing/2014/main" id="{93F3A97F-1725-1912-35F9-2C9FC417D2F1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5748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1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66A71C-E642-C9E2-9AFF-4A9BBA07B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E7D6B0-5F24-E3D1-F2B9-AC68C326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633C1E4-AD5D-EB62-8B21-656BB92583B0}"/>
              </a:ext>
            </a:extLst>
          </p:cNvPr>
          <p:cNvSpPr/>
          <p:nvPr/>
        </p:nvSpPr>
        <p:spPr>
          <a:xfrm>
            <a:off x="6086732" y="1562100"/>
            <a:ext cx="6114536" cy="1496815"/>
          </a:xfrm>
          <a:prstGeom prst="roundRect">
            <a:avLst/>
          </a:prstGeom>
          <a:solidFill>
            <a:srgbClr val="2E3136">
              <a:alpha val="70000"/>
            </a:srgbClr>
          </a:solidFill>
          <a:ln>
            <a:solidFill>
              <a:srgbClr val="737B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6" name="Graphic 5" descr="3d Glasses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BFF0CE49-2F3B-523B-AFB9-121329E9A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9141" y="2019229"/>
            <a:ext cx="609742" cy="609742"/>
          </a:xfrm>
          <a:prstGeom prst="rect">
            <a:avLst/>
          </a:prstGeom>
          <a:effectLst>
            <a:glow rad="136167">
              <a:schemeClr val="bg1">
                <a:alpha val="10057"/>
              </a:schemeClr>
            </a:glow>
          </a:effectLst>
        </p:spPr>
      </p:pic>
      <p:pic>
        <p:nvPicPr>
          <p:cNvPr id="7" name="Graphic 6" descr="Banjo with solid fill">
            <a:extLst>
              <a:ext uri="{FF2B5EF4-FFF2-40B4-BE49-F238E27FC236}">
                <a16:creationId xmlns:a16="http://schemas.microsoft.com/office/drawing/2014/main" id="{8EB543CC-9373-2205-A34A-111A13778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65889" y="2019229"/>
            <a:ext cx="609742" cy="609742"/>
          </a:xfrm>
          <a:prstGeom prst="rect">
            <a:avLst/>
          </a:prstGeom>
        </p:spPr>
      </p:pic>
      <p:pic>
        <p:nvPicPr>
          <p:cNvPr id="8" name="Graphic 7" descr="Balloon animal with solid fill">
            <a:extLst>
              <a:ext uri="{FF2B5EF4-FFF2-40B4-BE49-F238E27FC236}">
                <a16:creationId xmlns:a16="http://schemas.microsoft.com/office/drawing/2014/main" id="{E03C3D88-BA48-E78A-AE04-8D3A9CAA0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16973" y="2019229"/>
            <a:ext cx="609742" cy="609742"/>
          </a:xfrm>
          <a:prstGeom prst="rect">
            <a:avLst/>
          </a:prstGeom>
        </p:spPr>
      </p:pic>
      <p:pic>
        <p:nvPicPr>
          <p:cNvPr id="9" name="Graphic 8" descr="Beach umbrella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B7F84761-A380-BC98-DCC3-FD2304A494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70225" y="2019229"/>
            <a:ext cx="609742" cy="609742"/>
          </a:xfrm>
          <a:prstGeom prst="rect">
            <a:avLst/>
          </a:prstGeom>
        </p:spPr>
      </p:pic>
      <p:pic>
        <p:nvPicPr>
          <p:cNvPr id="10" name="Graphic 9" descr="Bee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73219780-212D-825C-7247-05CE204B03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68057" y="2019229"/>
            <a:ext cx="609742" cy="609742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77C93D0-C288-6C35-A2C9-5A1321DD4AFD}"/>
              </a:ext>
            </a:extLst>
          </p:cNvPr>
          <p:cNvSpPr txBox="1">
            <a:spLocks/>
          </p:cNvSpPr>
          <p:nvPr/>
        </p:nvSpPr>
        <p:spPr>
          <a:xfrm>
            <a:off x="17221199" y="9530956"/>
            <a:ext cx="8459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rgbClr val="016B4E">
                    <a:alpha val="50000"/>
                  </a:srgbClr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B52F57-20F2-B76C-16A5-3FA0304023CF}"/>
              </a:ext>
            </a:extLst>
          </p:cNvPr>
          <p:cNvGrpSpPr/>
          <p:nvPr/>
        </p:nvGrpSpPr>
        <p:grpSpPr>
          <a:xfrm>
            <a:off x="-4168439" y="4345395"/>
            <a:ext cx="5220000" cy="2160000"/>
            <a:chOff x="1066801" y="2302946"/>
            <a:chExt cx="5220000" cy="2160000"/>
          </a:xfrm>
        </p:grpSpPr>
        <p:sp>
          <p:nvSpPr>
            <p:cNvPr id="11" name="Yuvarlatılmış Dikdörtgen 3">
              <a:extLst>
                <a:ext uri="{FF2B5EF4-FFF2-40B4-BE49-F238E27FC236}">
                  <a16:creationId xmlns:a16="http://schemas.microsoft.com/office/drawing/2014/main" id="{93211332-8581-411A-2E27-4C9C296DEAD6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12" name="Yuvarlatılmış Dikdörtgen 75">
              <a:extLst>
                <a:ext uri="{FF2B5EF4-FFF2-40B4-BE49-F238E27FC236}">
                  <a16:creationId xmlns:a16="http://schemas.microsoft.com/office/drawing/2014/main" id="{D08BF45A-932A-97C8-5ABA-6738A6E1AE79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13" name="Yuvarlatılmış Dikdörtgen 76">
              <a:extLst>
                <a:ext uri="{FF2B5EF4-FFF2-40B4-BE49-F238E27FC236}">
                  <a16:creationId xmlns:a16="http://schemas.microsoft.com/office/drawing/2014/main" id="{00A4F3D3-E227-FD1C-BE31-93C0B740CCBC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40C45DE8-0D99-FEF7-323F-85428EF9D4B4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E44A00-237C-53B3-48D8-4D20949F2990}"/>
              </a:ext>
            </a:extLst>
          </p:cNvPr>
          <p:cNvGrpSpPr/>
          <p:nvPr/>
        </p:nvGrpSpPr>
        <p:grpSpPr>
          <a:xfrm>
            <a:off x="-4168439" y="7022100"/>
            <a:ext cx="5220000" cy="2160000"/>
            <a:chOff x="1066801" y="2302946"/>
            <a:chExt cx="5220000" cy="2160000"/>
          </a:xfrm>
        </p:grpSpPr>
        <p:sp>
          <p:nvSpPr>
            <p:cNvPr id="16" name="Yuvarlatılmış Dikdörtgen 3">
              <a:extLst>
                <a:ext uri="{FF2B5EF4-FFF2-40B4-BE49-F238E27FC236}">
                  <a16:creationId xmlns:a16="http://schemas.microsoft.com/office/drawing/2014/main" id="{F847D889-D7DF-6B68-200F-012A6E20F312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17" name="Yuvarlatılmış Dikdörtgen 75">
              <a:extLst>
                <a:ext uri="{FF2B5EF4-FFF2-40B4-BE49-F238E27FC236}">
                  <a16:creationId xmlns:a16="http://schemas.microsoft.com/office/drawing/2014/main" id="{D64C7B3C-29D1-B5F0-3092-53871BD52C20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18" name="Yuvarlatılmış Dikdörtgen 76">
              <a:extLst>
                <a:ext uri="{FF2B5EF4-FFF2-40B4-BE49-F238E27FC236}">
                  <a16:creationId xmlns:a16="http://schemas.microsoft.com/office/drawing/2014/main" id="{88C63959-3D8B-0A40-77F6-D047084F25A8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BC3E7D1C-ED02-86FD-4015-DF05E0152827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A8EC49-C351-F20D-B5DC-888449F404BA}"/>
              </a:ext>
            </a:extLst>
          </p:cNvPr>
          <p:cNvGrpSpPr/>
          <p:nvPr/>
        </p:nvGrpSpPr>
        <p:grpSpPr>
          <a:xfrm>
            <a:off x="6534000" y="4345395"/>
            <a:ext cx="5220000" cy="4836705"/>
            <a:chOff x="13068000" y="3888195"/>
            <a:chExt cx="5220000" cy="4836705"/>
          </a:xfrm>
        </p:grpSpPr>
        <p:sp>
          <p:nvSpPr>
            <p:cNvPr id="21" name="Yuvarlatılmış Dikdörtgen 3">
              <a:extLst>
                <a:ext uri="{FF2B5EF4-FFF2-40B4-BE49-F238E27FC236}">
                  <a16:creationId xmlns:a16="http://schemas.microsoft.com/office/drawing/2014/main" id="{4E01439D-1034-5564-D7FF-608C21D307DC}"/>
                </a:ext>
              </a:extLst>
            </p:cNvPr>
            <p:cNvSpPr/>
            <p:nvPr/>
          </p:nvSpPr>
          <p:spPr>
            <a:xfrm>
              <a:off x="13068000" y="3888195"/>
              <a:ext cx="5220000" cy="4836705"/>
            </a:xfrm>
            <a:prstGeom prst="roundRect">
              <a:avLst>
                <a:gd name="adj" fmla="val 39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graphicFrame>
          <p:nvGraphicFramePr>
            <p:cNvPr id="22" name="Grafik 12">
              <a:extLst>
                <a:ext uri="{FF2B5EF4-FFF2-40B4-BE49-F238E27FC236}">
                  <a16:creationId xmlns:a16="http://schemas.microsoft.com/office/drawing/2014/main" id="{C77B223D-5C43-9919-9FEB-0623A6D67A4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61293287"/>
                </p:ext>
              </p:extLst>
            </p:nvPr>
          </p:nvGraphicFramePr>
          <p:xfrm>
            <a:off x="13420412" y="5576660"/>
            <a:ext cx="4605886" cy="274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5FCF3F-E5B5-5F71-84CF-4CBC1B388C37}"/>
              </a:ext>
            </a:extLst>
          </p:cNvPr>
          <p:cNvGrpSpPr/>
          <p:nvPr/>
        </p:nvGrpSpPr>
        <p:grpSpPr>
          <a:xfrm>
            <a:off x="17205959" y="4345395"/>
            <a:ext cx="5220000" cy="2160000"/>
            <a:chOff x="1066801" y="2302946"/>
            <a:chExt cx="5220000" cy="2160000"/>
          </a:xfrm>
        </p:grpSpPr>
        <p:sp>
          <p:nvSpPr>
            <p:cNvPr id="24" name="Yuvarlatılmış Dikdörtgen 3">
              <a:extLst>
                <a:ext uri="{FF2B5EF4-FFF2-40B4-BE49-F238E27FC236}">
                  <a16:creationId xmlns:a16="http://schemas.microsoft.com/office/drawing/2014/main" id="{FB476653-4E4D-1F6C-5B04-5BB3BA1D3F3D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5" name="Yuvarlatılmış Dikdörtgen 75">
              <a:extLst>
                <a:ext uri="{FF2B5EF4-FFF2-40B4-BE49-F238E27FC236}">
                  <a16:creationId xmlns:a16="http://schemas.microsoft.com/office/drawing/2014/main" id="{E363F0D3-CD44-3726-5724-113937000B31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26" name="Yuvarlatılmış Dikdörtgen 76">
              <a:extLst>
                <a:ext uri="{FF2B5EF4-FFF2-40B4-BE49-F238E27FC236}">
                  <a16:creationId xmlns:a16="http://schemas.microsoft.com/office/drawing/2014/main" id="{0EFE54C2-E10E-3134-57BA-E881ADC3B293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27" name="TextBox 8">
              <a:extLst>
                <a:ext uri="{FF2B5EF4-FFF2-40B4-BE49-F238E27FC236}">
                  <a16:creationId xmlns:a16="http://schemas.microsoft.com/office/drawing/2014/main" id="{1547FA8D-FF20-C28C-CA9D-C46A8300DE5F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4F320A0-5F71-D20B-408B-E4BB96A5A85B}"/>
              </a:ext>
            </a:extLst>
          </p:cNvPr>
          <p:cNvGrpSpPr/>
          <p:nvPr/>
        </p:nvGrpSpPr>
        <p:grpSpPr>
          <a:xfrm>
            <a:off x="17205959" y="7022100"/>
            <a:ext cx="5220000" cy="2160000"/>
            <a:chOff x="1066801" y="2302946"/>
            <a:chExt cx="5220000" cy="2160000"/>
          </a:xfrm>
        </p:grpSpPr>
        <p:sp>
          <p:nvSpPr>
            <p:cNvPr id="29" name="Yuvarlatılmış Dikdörtgen 3">
              <a:extLst>
                <a:ext uri="{FF2B5EF4-FFF2-40B4-BE49-F238E27FC236}">
                  <a16:creationId xmlns:a16="http://schemas.microsoft.com/office/drawing/2014/main" id="{025BEC76-F984-4BF2-0EF3-18BC67E79CD7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30" name="Yuvarlatılmış Dikdörtgen 75">
              <a:extLst>
                <a:ext uri="{FF2B5EF4-FFF2-40B4-BE49-F238E27FC236}">
                  <a16:creationId xmlns:a16="http://schemas.microsoft.com/office/drawing/2014/main" id="{317F02BF-9A0C-B5E4-3AF7-C9418EB1F75B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31" name="Yuvarlatılmış Dikdörtgen 76">
              <a:extLst>
                <a:ext uri="{FF2B5EF4-FFF2-40B4-BE49-F238E27FC236}">
                  <a16:creationId xmlns:a16="http://schemas.microsoft.com/office/drawing/2014/main" id="{0F234749-1785-0A2B-49E6-01455A8D8EA7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B0934B47-A63F-E058-FFB2-2C81DB8FA57E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7379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1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A7B4DC-61DD-4390-11CA-9C2445111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AE9F74-B2DD-5765-AE01-F661878F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6B94A2-5809-C04D-6CC7-12DD847D26F2}"/>
              </a:ext>
            </a:extLst>
          </p:cNvPr>
          <p:cNvSpPr/>
          <p:nvPr/>
        </p:nvSpPr>
        <p:spPr>
          <a:xfrm>
            <a:off x="6086732" y="1562100"/>
            <a:ext cx="6114536" cy="1496815"/>
          </a:xfrm>
          <a:prstGeom prst="roundRect">
            <a:avLst/>
          </a:prstGeom>
          <a:solidFill>
            <a:srgbClr val="2E3136">
              <a:alpha val="70000"/>
            </a:srgbClr>
          </a:solidFill>
          <a:ln>
            <a:solidFill>
              <a:srgbClr val="737B8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6" name="Graphic 5" descr="3d Glasses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3F05F441-9111-7080-C0F3-AAC25129E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9141" y="2019229"/>
            <a:ext cx="609742" cy="609742"/>
          </a:xfrm>
          <a:prstGeom prst="rect">
            <a:avLst/>
          </a:prstGeom>
        </p:spPr>
      </p:pic>
      <p:pic>
        <p:nvPicPr>
          <p:cNvPr id="7" name="Graphic 6" descr="Banjo with solid fill">
            <a:extLst>
              <a:ext uri="{FF2B5EF4-FFF2-40B4-BE49-F238E27FC236}">
                <a16:creationId xmlns:a16="http://schemas.microsoft.com/office/drawing/2014/main" id="{B33D876D-8440-5C75-BF71-67B6BF475F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65889" y="2019229"/>
            <a:ext cx="609742" cy="609742"/>
          </a:xfrm>
          <a:prstGeom prst="rect">
            <a:avLst/>
          </a:prstGeom>
        </p:spPr>
      </p:pic>
      <p:pic>
        <p:nvPicPr>
          <p:cNvPr id="8" name="Graphic 7" descr="Balloon animal with solid fill">
            <a:extLst>
              <a:ext uri="{FF2B5EF4-FFF2-40B4-BE49-F238E27FC236}">
                <a16:creationId xmlns:a16="http://schemas.microsoft.com/office/drawing/2014/main" id="{DBFF5C31-4F60-49B1-0945-1439B08DEC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16973" y="2019229"/>
            <a:ext cx="609742" cy="609742"/>
          </a:xfrm>
          <a:prstGeom prst="rect">
            <a:avLst/>
          </a:prstGeom>
        </p:spPr>
      </p:pic>
      <p:pic>
        <p:nvPicPr>
          <p:cNvPr id="9" name="Graphic 8" descr="Beach umbrella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43346276-D6EE-7487-106D-DBBEB36F71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70225" y="2019229"/>
            <a:ext cx="609742" cy="609742"/>
          </a:xfrm>
          <a:prstGeom prst="rect">
            <a:avLst/>
          </a:prstGeom>
        </p:spPr>
      </p:pic>
      <p:pic>
        <p:nvPicPr>
          <p:cNvPr id="10" name="Graphic 9" descr="Bee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5AE255C2-D9ED-A3B0-B9FF-CB76521322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68057" y="2019229"/>
            <a:ext cx="609742" cy="609742"/>
          </a:xfrm>
          <a:prstGeom prst="rect">
            <a:avLst/>
          </a:prstGeom>
          <a:effectLst>
            <a:glow rad="136167">
              <a:schemeClr val="bg1">
                <a:alpha val="10057"/>
              </a:schemeClr>
            </a:glo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3409919-DBAF-3A53-B8BA-CD40CD16212F}"/>
              </a:ext>
            </a:extLst>
          </p:cNvPr>
          <p:cNvGrpSpPr/>
          <p:nvPr/>
        </p:nvGrpSpPr>
        <p:grpSpPr>
          <a:xfrm>
            <a:off x="-10094034" y="4345395"/>
            <a:ext cx="5220000" cy="2160000"/>
            <a:chOff x="1066801" y="2302946"/>
            <a:chExt cx="5220000" cy="2160000"/>
          </a:xfrm>
        </p:grpSpPr>
        <p:sp>
          <p:nvSpPr>
            <p:cNvPr id="4" name="Yuvarlatılmış Dikdörtgen 3">
              <a:extLst>
                <a:ext uri="{FF2B5EF4-FFF2-40B4-BE49-F238E27FC236}">
                  <a16:creationId xmlns:a16="http://schemas.microsoft.com/office/drawing/2014/main" id="{4BE4F7A9-1846-7F53-BA7B-A6E036EEA47F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11" name="Yuvarlatılmış Dikdörtgen 75">
              <a:extLst>
                <a:ext uri="{FF2B5EF4-FFF2-40B4-BE49-F238E27FC236}">
                  <a16:creationId xmlns:a16="http://schemas.microsoft.com/office/drawing/2014/main" id="{0EE711FB-F6C6-DA23-0004-2A39A29E6B36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12" name="Yuvarlatılmış Dikdörtgen 76">
              <a:extLst>
                <a:ext uri="{FF2B5EF4-FFF2-40B4-BE49-F238E27FC236}">
                  <a16:creationId xmlns:a16="http://schemas.microsoft.com/office/drawing/2014/main" id="{004F02DF-0764-469F-F0B0-C44E6D8A68E8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E35312EB-25A9-9604-A9C5-FF138CFE4639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06E024-1BBF-774D-A51A-FFA8E7FDC8C9}"/>
              </a:ext>
            </a:extLst>
          </p:cNvPr>
          <p:cNvGrpSpPr/>
          <p:nvPr/>
        </p:nvGrpSpPr>
        <p:grpSpPr>
          <a:xfrm>
            <a:off x="-10094034" y="7022100"/>
            <a:ext cx="5220000" cy="2160000"/>
            <a:chOff x="1066801" y="2302946"/>
            <a:chExt cx="5220000" cy="2160000"/>
          </a:xfrm>
        </p:grpSpPr>
        <p:sp>
          <p:nvSpPr>
            <p:cNvPr id="15" name="Yuvarlatılmış Dikdörtgen 3">
              <a:extLst>
                <a:ext uri="{FF2B5EF4-FFF2-40B4-BE49-F238E27FC236}">
                  <a16:creationId xmlns:a16="http://schemas.microsoft.com/office/drawing/2014/main" id="{6BB52605-4EBA-148A-D874-5E8BABBDB8FE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16" name="Yuvarlatılmış Dikdörtgen 75">
              <a:extLst>
                <a:ext uri="{FF2B5EF4-FFF2-40B4-BE49-F238E27FC236}">
                  <a16:creationId xmlns:a16="http://schemas.microsoft.com/office/drawing/2014/main" id="{E802FE49-8062-D164-4C84-BB0291E8BD88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17" name="Yuvarlatılmış Dikdörtgen 76">
              <a:extLst>
                <a:ext uri="{FF2B5EF4-FFF2-40B4-BE49-F238E27FC236}">
                  <a16:creationId xmlns:a16="http://schemas.microsoft.com/office/drawing/2014/main" id="{6219522E-FD13-5730-C547-E996787C07C9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896E1E9A-0CD8-700D-A573-7EA30FD52300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9210AF-71CD-4C5D-6081-A5AB1EF0B274}"/>
              </a:ext>
            </a:extLst>
          </p:cNvPr>
          <p:cNvGrpSpPr/>
          <p:nvPr/>
        </p:nvGrpSpPr>
        <p:grpSpPr>
          <a:xfrm>
            <a:off x="-4188235" y="4345395"/>
            <a:ext cx="5220000" cy="4836705"/>
            <a:chOff x="13068000" y="3888195"/>
            <a:chExt cx="5220000" cy="4836705"/>
          </a:xfrm>
        </p:grpSpPr>
        <p:sp>
          <p:nvSpPr>
            <p:cNvPr id="20" name="Yuvarlatılmış Dikdörtgen 3">
              <a:extLst>
                <a:ext uri="{FF2B5EF4-FFF2-40B4-BE49-F238E27FC236}">
                  <a16:creationId xmlns:a16="http://schemas.microsoft.com/office/drawing/2014/main" id="{B7850491-A527-E496-0271-F2CAB6654555}"/>
                </a:ext>
              </a:extLst>
            </p:cNvPr>
            <p:cNvSpPr/>
            <p:nvPr/>
          </p:nvSpPr>
          <p:spPr>
            <a:xfrm>
              <a:off x="13068000" y="3888195"/>
              <a:ext cx="5220000" cy="4836705"/>
            </a:xfrm>
            <a:prstGeom prst="roundRect">
              <a:avLst>
                <a:gd name="adj" fmla="val 39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graphicFrame>
          <p:nvGraphicFramePr>
            <p:cNvPr id="21" name="Grafik 12">
              <a:extLst>
                <a:ext uri="{FF2B5EF4-FFF2-40B4-BE49-F238E27FC236}">
                  <a16:creationId xmlns:a16="http://schemas.microsoft.com/office/drawing/2014/main" id="{43AEC6DC-1CD4-61DF-0C2F-24D2201ACBD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94124662"/>
                </p:ext>
              </p:extLst>
            </p:nvPr>
          </p:nvGraphicFramePr>
          <p:xfrm>
            <a:off x="13420412" y="5576660"/>
            <a:ext cx="4605886" cy="274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CC97AE-6EC7-1F1F-D4E4-EDFA2F45572E}"/>
              </a:ext>
            </a:extLst>
          </p:cNvPr>
          <p:cNvGrpSpPr/>
          <p:nvPr/>
        </p:nvGrpSpPr>
        <p:grpSpPr>
          <a:xfrm>
            <a:off x="6534000" y="4345395"/>
            <a:ext cx="5220000" cy="2160000"/>
            <a:chOff x="1066801" y="2302946"/>
            <a:chExt cx="5220000" cy="2160000"/>
          </a:xfrm>
        </p:grpSpPr>
        <p:sp>
          <p:nvSpPr>
            <p:cNvPr id="23" name="Yuvarlatılmış Dikdörtgen 3">
              <a:extLst>
                <a:ext uri="{FF2B5EF4-FFF2-40B4-BE49-F238E27FC236}">
                  <a16:creationId xmlns:a16="http://schemas.microsoft.com/office/drawing/2014/main" id="{B7690742-0517-7245-5FB7-213ACC0CB753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4" name="Yuvarlatılmış Dikdörtgen 75">
              <a:extLst>
                <a:ext uri="{FF2B5EF4-FFF2-40B4-BE49-F238E27FC236}">
                  <a16:creationId xmlns:a16="http://schemas.microsoft.com/office/drawing/2014/main" id="{29213D96-0939-EE1D-5FFA-50942924F6EB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25" name="Yuvarlatılmış Dikdörtgen 76">
              <a:extLst>
                <a:ext uri="{FF2B5EF4-FFF2-40B4-BE49-F238E27FC236}">
                  <a16:creationId xmlns:a16="http://schemas.microsoft.com/office/drawing/2014/main" id="{D3204620-5537-5D34-70AF-4F94BCA286FC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3590666A-75A8-1A7A-C6A8-53D73ADE2B61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01AC83-B461-8A53-59DE-2ED555F3579A}"/>
              </a:ext>
            </a:extLst>
          </p:cNvPr>
          <p:cNvGrpSpPr/>
          <p:nvPr/>
        </p:nvGrpSpPr>
        <p:grpSpPr>
          <a:xfrm>
            <a:off x="6534000" y="7022100"/>
            <a:ext cx="5220000" cy="2160000"/>
            <a:chOff x="1066801" y="2302946"/>
            <a:chExt cx="5220000" cy="2160000"/>
          </a:xfrm>
        </p:grpSpPr>
        <p:sp>
          <p:nvSpPr>
            <p:cNvPr id="28" name="Yuvarlatılmış Dikdörtgen 3">
              <a:extLst>
                <a:ext uri="{FF2B5EF4-FFF2-40B4-BE49-F238E27FC236}">
                  <a16:creationId xmlns:a16="http://schemas.microsoft.com/office/drawing/2014/main" id="{B2F41DF1-2F2F-933B-3578-963698E70BDE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9" name="Yuvarlatılmış Dikdörtgen 75">
              <a:extLst>
                <a:ext uri="{FF2B5EF4-FFF2-40B4-BE49-F238E27FC236}">
                  <a16:creationId xmlns:a16="http://schemas.microsoft.com/office/drawing/2014/main" id="{9705BB96-DEF7-7F3B-A17A-F583BA498E2D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30" name="Yuvarlatılmış Dikdörtgen 76">
              <a:extLst>
                <a:ext uri="{FF2B5EF4-FFF2-40B4-BE49-F238E27FC236}">
                  <a16:creationId xmlns:a16="http://schemas.microsoft.com/office/drawing/2014/main" id="{C48C4733-B018-0C08-2E6E-C724F7B30DDE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1BFA4C53-340C-6E68-B812-08F88C05738A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4345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B6DD6-03CA-A5F9-5845-F68207CA8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5E29632-B59B-8ECF-FC1E-72FE802D7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Dikdörtgen 5">
            <a:extLst>
              <a:ext uri="{FF2B5EF4-FFF2-40B4-BE49-F238E27FC236}">
                <a16:creationId xmlns:a16="http://schemas.microsoft.com/office/drawing/2014/main" id="{543A82A6-5CA1-BEBC-FCE0-0EF2AB06F5A7}"/>
              </a:ext>
            </a:extLst>
          </p:cNvPr>
          <p:cNvSpPr>
            <a:spLocks noChangeAspect="1"/>
          </p:cNvSpPr>
          <p:nvPr/>
        </p:nvSpPr>
        <p:spPr>
          <a:xfrm>
            <a:off x="1070008" y="1104900"/>
            <a:ext cx="540000" cy="540000"/>
          </a:xfrm>
          <a:prstGeom prst="rect">
            <a:avLst/>
          </a:prstGeom>
          <a:solidFill>
            <a:srgbClr val="44B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1</a:t>
            </a:r>
          </a:p>
        </p:txBody>
      </p:sp>
      <p:sp>
        <p:nvSpPr>
          <p:cNvPr id="13" name="Dikdörtgen 8">
            <a:extLst>
              <a:ext uri="{FF2B5EF4-FFF2-40B4-BE49-F238E27FC236}">
                <a16:creationId xmlns:a16="http://schemas.microsoft.com/office/drawing/2014/main" id="{EF8B528B-9562-9259-EF76-344D432A52CC}"/>
              </a:ext>
            </a:extLst>
          </p:cNvPr>
          <p:cNvSpPr>
            <a:spLocks noChangeAspect="1"/>
          </p:cNvSpPr>
          <p:nvPr/>
        </p:nvSpPr>
        <p:spPr>
          <a:xfrm>
            <a:off x="1879851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2</a:t>
            </a:r>
          </a:p>
        </p:txBody>
      </p:sp>
      <p:sp>
        <p:nvSpPr>
          <p:cNvPr id="14" name="Dikdörtgen 9">
            <a:extLst>
              <a:ext uri="{FF2B5EF4-FFF2-40B4-BE49-F238E27FC236}">
                <a16:creationId xmlns:a16="http://schemas.microsoft.com/office/drawing/2014/main" id="{062D5492-D68F-B432-0300-A8ECEC771F88}"/>
              </a:ext>
            </a:extLst>
          </p:cNvPr>
          <p:cNvSpPr>
            <a:spLocks noChangeAspect="1"/>
          </p:cNvSpPr>
          <p:nvPr/>
        </p:nvSpPr>
        <p:spPr>
          <a:xfrm>
            <a:off x="2689694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3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840B8C5F-50D5-7DDB-F41D-B0A278100950}"/>
              </a:ext>
            </a:extLst>
          </p:cNvPr>
          <p:cNvSpPr>
            <a:spLocks noChangeAspect="1"/>
          </p:cNvSpPr>
          <p:nvPr/>
        </p:nvSpPr>
        <p:spPr>
          <a:xfrm>
            <a:off x="6228914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1</a:t>
            </a:r>
          </a:p>
        </p:txBody>
      </p:sp>
      <p:sp>
        <p:nvSpPr>
          <p:cNvPr id="8" name="Dikdörtgen 8">
            <a:extLst>
              <a:ext uri="{FF2B5EF4-FFF2-40B4-BE49-F238E27FC236}">
                <a16:creationId xmlns:a16="http://schemas.microsoft.com/office/drawing/2014/main" id="{FAA1886B-4D67-63A1-FF3F-099BEBEAB10E}"/>
              </a:ext>
            </a:extLst>
          </p:cNvPr>
          <p:cNvSpPr>
            <a:spLocks noChangeAspect="1"/>
          </p:cNvSpPr>
          <p:nvPr/>
        </p:nvSpPr>
        <p:spPr>
          <a:xfrm>
            <a:off x="7038757" y="1104900"/>
            <a:ext cx="540000" cy="540000"/>
          </a:xfrm>
          <a:prstGeom prst="rect">
            <a:avLst/>
          </a:prstGeom>
          <a:solidFill>
            <a:srgbClr val="FEA0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2</a:t>
            </a:r>
          </a:p>
        </p:txBody>
      </p:sp>
      <p:sp>
        <p:nvSpPr>
          <p:cNvPr id="9" name="Dikdörtgen 9">
            <a:extLst>
              <a:ext uri="{FF2B5EF4-FFF2-40B4-BE49-F238E27FC236}">
                <a16:creationId xmlns:a16="http://schemas.microsoft.com/office/drawing/2014/main" id="{ADD1292F-9A77-D5A1-8A27-0655232861BB}"/>
              </a:ext>
            </a:extLst>
          </p:cNvPr>
          <p:cNvSpPr>
            <a:spLocks noChangeAspect="1"/>
          </p:cNvSpPr>
          <p:nvPr/>
        </p:nvSpPr>
        <p:spPr>
          <a:xfrm>
            <a:off x="7848600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3</a:t>
            </a:r>
          </a:p>
        </p:txBody>
      </p:sp>
      <p:sp>
        <p:nvSpPr>
          <p:cNvPr id="10" name="Dikdörtgen 5">
            <a:extLst>
              <a:ext uri="{FF2B5EF4-FFF2-40B4-BE49-F238E27FC236}">
                <a16:creationId xmlns:a16="http://schemas.microsoft.com/office/drawing/2014/main" id="{496B23FF-9991-94CB-0BB1-AD748283EFFC}"/>
              </a:ext>
            </a:extLst>
          </p:cNvPr>
          <p:cNvSpPr>
            <a:spLocks noChangeAspect="1"/>
          </p:cNvSpPr>
          <p:nvPr/>
        </p:nvSpPr>
        <p:spPr>
          <a:xfrm>
            <a:off x="11125200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1</a:t>
            </a:r>
          </a:p>
        </p:txBody>
      </p:sp>
      <p:sp>
        <p:nvSpPr>
          <p:cNvPr id="12" name="Dikdörtgen 8">
            <a:extLst>
              <a:ext uri="{FF2B5EF4-FFF2-40B4-BE49-F238E27FC236}">
                <a16:creationId xmlns:a16="http://schemas.microsoft.com/office/drawing/2014/main" id="{4908B817-8D60-35DF-0F77-FCF0A808F63B}"/>
              </a:ext>
            </a:extLst>
          </p:cNvPr>
          <p:cNvSpPr>
            <a:spLocks noChangeAspect="1"/>
          </p:cNvSpPr>
          <p:nvPr/>
        </p:nvSpPr>
        <p:spPr>
          <a:xfrm>
            <a:off x="11935043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2</a:t>
            </a:r>
          </a:p>
        </p:txBody>
      </p:sp>
      <p:sp>
        <p:nvSpPr>
          <p:cNvPr id="16" name="Dikdörtgen 9">
            <a:extLst>
              <a:ext uri="{FF2B5EF4-FFF2-40B4-BE49-F238E27FC236}">
                <a16:creationId xmlns:a16="http://schemas.microsoft.com/office/drawing/2014/main" id="{E279E36B-B5FE-BC61-0FA0-1E0EF8DD41B0}"/>
              </a:ext>
            </a:extLst>
          </p:cNvPr>
          <p:cNvSpPr>
            <a:spLocks noChangeAspect="1"/>
          </p:cNvSpPr>
          <p:nvPr/>
        </p:nvSpPr>
        <p:spPr>
          <a:xfrm>
            <a:off x="12744886" y="1104900"/>
            <a:ext cx="540000" cy="540000"/>
          </a:xfrm>
          <a:prstGeom prst="rect">
            <a:avLst/>
          </a:prstGeom>
          <a:solidFill>
            <a:srgbClr val="48C8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3</a:t>
            </a:r>
          </a:p>
        </p:txBody>
      </p:sp>
      <p:sp>
        <p:nvSpPr>
          <p:cNvPr id="17" name="Dikdörtgen 5">
            <a:extLst>
              <a:ext uri="{FF2B5EF4-FFF2-40B4-BE49-F238E27FC236}">
                <a16:creationId xmlns:a16="http://schemas.microsoft.com/office/drawing/2014/main" id="{E8F3CD76-BD19-80B3-431D-4AFFB5BB4534}"/>
              </a:ext>
            </a:extLst>
          </p:cNvPr>
          <p:cNvSpPr>
            <a:spLocks noChangeAspect="1"/>
          </p:cNvSpPr>
          <p:nvPr/>
        </p:nvSpPr>
        <p:spPr>
          <a:xfrm>
            <a:off x="1070008" y="2160379"/>
            <a:ext cx="2201108" cy="540000"/>
          </a:xfrm>
          <a:prstGeom prst="rect">
            <a:avLst/>
          </a:prstGeom>
          <a:solidFill>
            <a:srgbClr val="44B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1 </a:t>
            </a:r>
            <a:r>
              <a:rPr lang="tr-TR" sz="2000">
                <a:latin typeface="Avenir Light" panose="020B0402020203020204" pitchFamily="34" charset="77"/>
              </a:rPr>
              <a:t>Bahar Dönemi</a:t>
            </a:r>
          </a:p>
        </p:txBody>
      </p:sp>
      <p:sp>
        <p:nvSpPr>
          <p:cNvPr id="18" name="Dikdörtgen 8">
            <a:extLst>
              <a:ext uri="{FF2B5EF4-FFF2-40B4-BE49-F238E27FC236}">
                <a16:creationId xmlns:a16="http://schemas.microsoft.com/office/drawing/2014/main" id="{1841360E-78A9-AA68-6328-77A6CD2BF720}"/>
              </a:ext>
            </a:extLst>
          </p:cNvPr>
          <p:cNvSpPr>
            <a:spLocks noChangeAspect="1"/>
          </p:cNvSpPr>
          <p:nvPr/>
        </p:nvSpPr>
        <p:spPr>
          <a:xfrm>
            <a:off x="3533557" y="2160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2</a:t>
            </a:r>
          </a:p>
        </p:txBody>
      </p:sp>
      <p:sp>
        <p:nvSpPr>
          <p:cNvPr id="19" name="Dikdörtgen 9">
            <a:extLst>
              <a:ext uri="{FF2B5EF4-FFF2-40B4-BE49-F238E27FC236}">
                <a16:creationId xmlns:a16="http://schemas.microsoft.com/office/drawing/2014/main" id="{D0404DE3-5294-B6A5-E2A7-AC4DAC0A7A47}"/>
              </a:ext>
            </a:extLst>
          </p:cNvPr>
          <p:cNvSpPr>
            <a:spLocks noChangeAspect="1"/>
          </p:cNvSpPr>
          <p:nvPr/>
        </p:nvSpPr>
        <p:spPr>
          <a:xfrm>
            <a:off x="4343400" y="2160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3</a:t>
            </a:r>
          </a:p>
        </p:txBody>
      </p:sp>
      <p:sp>
        <p:nvSpPr>
          <p:cNvPr id="20" name="Dikdörtgen 5">
            <a:extLst>
              <a:ext uri="{FF2B5EF4-FFF2-40B4-BE49-F238E27FC236}">
                <a16:creationId xmlns:a16="http://schemas.microsoft.com/office/drawing/2014/main" id="{2A72C8D1-A928-2DF4-1E81-2D6AE677920A}"/>
              </a:ext>
            </a:extLst>
          </p:cNvPr>
          <p:cNvSpPr>
            <a:spLocks noChangeAspect="1"/>
          </p:cNvSpPr>
          <p:nvPr/>
        </p:nvSpPr>
        <p:spPr>
          <a:xfrm>
            <a:off x="6218907" y="216238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1</a:t>
            </a:r>
          </a:p>
        </p:txBody>
      </p:sp>
      <p:sp>
        <p:nvSpPr>
          <p:cNvPr id="21" name="Dikdörtgen 8">
            <a:extLst>
              <a:ext uri="{FF2B5EF4-FFF2-40B4-BE49-F238E27FC236}">
                <a16:creationId xmlns:a16="http://schemas.microsoft.com/office/drawing/2014/main" id="{D43E7AA6-8DC8-B237-D999-B947158564F7}"/>
              </a:ext>
            </a:extLst>
          </p:cNvPr>
          <p:cNvSpPr>
            <a:spLocks noChangeAspect="1"/>
          </p:cNvSpPr>
          <p:nvPr/>
        </p:nvSpPr>
        <p:spPr>
          <a:xfrm>
            <a:off x="7038757" y="2162384"/>
            <a:ext cx="1876645" cy="540000"/>
          </a:xfrm>
          <a:prstGeom prst="rect">
            <a:avLst/>
          </a:prstGeom>
          <a:solidFill>
            <a:srgbClr val="FEA0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2 </a:t>
            </a:r>
            <a:r>
              <a:rPr lang="tr-TR" sz="2000">
                <a:latin typeface="Avenir Light" panose="020B0402020203020204" pitchFamily="34" charset="77"/>
              </a:rPr>
              <a:t>Yaz Dönemi</a:t>
            </a:r>
          </a:p>
        </p:txBody>
      </p:sp>
      <p:sp>
        <p:nvSpPr>
          <p:cNvPr id="22" name="Dikdörtgen 9">
            <a:extLst>
              <a:ext uri="{FF2B5EF4-FFF2-40B4-BE49-F238E27FC236}">
                <a16:creationId xmlns:a16="http://schemas.microsoft.com/office/drawing/2014/main" id="{F5ED8453-790B-D4C6-35CB-22F86FBF554F}"/>
              </a:ext>
            </a:extLst>
          </p:cNvPr>
          <p:cNvSpPr>
            <a:spLocks noChangeAspect="1"/>
          </p:cNvSpPr>
          <p:nvPr/>
        </p:nvSpPr>
        <p:spPr>
          <a:xfrm>
            <a:off x="9195252" y="216238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3</a:t>
            </a:r>
          </a:p>
        </p:txBody>
      </p:sp>
      <p:sp>
        <p:nvSpPr>
          <p:cNvPr id="23" name="Dikdörtgen 5">
            <a:extLst>
              <a:ext uri="{FF2B5EF4-FFF2-40B4-BE49-F238E27FC236}">
                <a16:creationId xmlns:a16="http://schemas.microsoft.com/office/drawing/2014/main" id="{1F4AC8E9-9489-E531-F6EA-6070C23CED5F}"/>
              </a:ext>
            </a:extLst>
          </p:cNvPr>
          <p:cNvSpPr>
            <a:spLocks noChangeAspect="1"/>
          </p:cNvSpPr>
          <p:nvPr/>
        </p:nvSpPr>
        <p:spPr>
          <a:xfrm>
            <a:off x="11125200" y="2160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1</a:t>
            </a:r>
          </a:p>
        </p:txBody>
      </p:sp>
      <p:sp>
        <p:nvSpPr>
          <p:cNvPr id="24" name="Dikdörtgen 8">
            <a:extLst>
              <a:ext uri="{FF2B5EF4-FFF2-40B4-BE49-F238E27FC236}">
                <a16:creationId xmlns:a16="http://schemas.microsoft.com/office/drawing/2014/main" id="{D4943AF7-D909-EC58-F677-5E2F9D15F061}"/>
              </a:ext>
            </a:extLst>
          </p:cNvPr>
          <p:cNvSpPr>
            <a:spLocks noChangeAspect="1"/>
          </p:cNvSpPr>
          <p:nvPr/>
        </p:nvSpPr>
        <p:spPr>
          <a:xfrm>
            <a:off x="11935043" y="2160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2</a:t>
            </a:r>
          </a:p>
        </p:txBody>
      </p:sp>
      <p:sp>
        <p:nvSpPr>
          <p:cNvPr id="25" name="Dikdörtgen 9">
            <a:extLst>
              <a:ext uri="{FF2B5EF4-FFF2-40B4-BE49-F238E27FC236}">
                <a16:creationId xmlns:a16="http://schemas.microsoft.com/office/drawing/2014/main" id="{A17A83E2-D3C8-AC3C-2487-A564EFE09717}"/>
              </a:ext>
            </a:extLst>
          </p:cNvPr>
          <p:cNvSpPr>
            <a:spLocks noChangeAspect="1"/>
          </p:cNvSpPr>
          <p:nvPr/>
        </p:nvSpPr>
        <p:spPr>
          <a:xfrm>
            <a:off x="12744886" y="2160379"/>
            <a:ext cx="1873416" cy="540000"/>
          </a:xfrm>
          <a:prstGeom prst="rect">
            <a:avLst/>
          </a:prstGeom>
          <a:solidFill>
            <a:srgbClr val="48C8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Avenir Black" panose="02000503020000020003" pitchFamily="2" charset="0"/>
              </a:rPr>
              <a:t>3 </a:t>
            </a:r>
            <a:r>
              <a:rPr lang="tr-TR" sz="2000">
                <a:latin typeface="Avenir Light" panose="020B0402020203020204" pitchFamily="34" charset="77"/>
              </a:rPr>
              <a:t>Kış Dönemi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ED3065C-379A-2970-28DC-A33E5508116D}"/>
              </a:ext>
            </a:extLst>
          </p:cNvPr>
          <p:cNvGrpSpPr/>
          <p:nvPr/>
        </p:nvGrpSpPr>
        <p:grpSpPr>
          <a:xfrm>
            <a:off x="1070008" y="3950064"/>
            <a:ext cx="6114536" cy="1496815"/>
            <a:chOff x="1070008" y="3646685"/>
            <a:chExt cx="6114536" cy="1496815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2B893E25-AD5B-9783-059D-ED054C0F96FC}"/>
                </a:ext>
              </a:extLst>
            </p:cNvPr>
            <p:cNvSpPr/>
            <p:nvPr/>
          </p:nvSpPr>
          <p:spPr>
            <a:xfrm>
              <a:off x="1070008" y="3646685"/>
              <a:ext cx="6114536" cy="1496815"/>
            </a:xfrm>
            <a:prstGeom prst="roundRect">
              <a:avLst/>
            </a:prstGeom>
            <a:solidFill>
              <a:srgbClr val="2E3136">
                <a:alpha val="90000"/>
              </a:srgbClr>
            </a:solidFill>
            <a:ln>
              <a:solidFill>
                <a:srgbClr val="737B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/>
            </a:p>
          </p:txBody>
        </p:sp>
        <p:pic>
          <p:nvPicPr>
            <p:cNvPr id="84" name="Graphic 83" descr="3d Glasses with solid fill">
              <a:extLst>
                <a:ext uri="{FF2B5EF4-FFF2-40B4-BE49-F238E27FC236}">
                  <a16:creationId xmlns:a16="http://schemas.microsoft.com/office/drawing/2014/main" id="{7B7EACE7-4A0F-64E8-502E-E27C86B23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02417" y="4103814"/>
              <a:ext cx="609742" cy="609742"/>
            </a:xfrm>
            <a:prstGeom prst="rect">
              <a:avLst/>
            </a:prstGeom>
          </p:spPr>
        </p:pic>
        <p:pic>
          <p:nvPicPr>
            <p:cNvPr id="86" name="Graphic 85" descr="Banjo with solid fill">
              <a:extLst>
                <a:ext uri="{FF2B5EF4-FFF2-40B4-BE49-F238E27FC236}">
                  <a16:creationId xmlns:a16="http://schemas.microsoft.com/office/drawing/2014/main" id="{1C5BD94E-5239-FE2B-A39E-5C5349F4F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9165" y="4103814"/>
              <a:ext cx="609742" cy="609742"/>
            </a:xfrm>
            <a:prstGeom prst="rect">
              <a:avLst/>
            </a:prstGeom>
          </p:spPr>
        </p:pic>
        <p:pic>
          <p:nvPicPr>
            <p:cNvPr id="88" name="Graphic 87" descr="Balloon animal with solid fill">
              <a:extLst>
                <a:ext uri="{FF2B5EF4-FFF2-40B4-BE49-F238E27FC236}">
                  <a16:creationId xmlns:a16="http://schemas.microsoft.com/office/drawing/2014/main" id="{8E8BB515-C595-7244-FCD4-34E2CE8E5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00249" y="4103814"/>
              <a:ext cx="609742" cy="609742"/>
            </a:xfrm>
            <a:prstGeom prst="rect">
              <a:avLst/>
            </a:prstGeom>
          </p:spPr>
        </p:pic>
        <p:pic>
          <p:nvPicPr>
            <p:cNvPr id="90" name="Graphic 89" descr="Beach umbrella with solid fill">
              <a:extLst>
                <a:ext uri="{FF2B5EF4-FFF2-40B4-BE49-F238E27FC236}">
                  <a16:creationId xmlns:a16="http://schemas.microsoft.com/office/drawing/2014/main" id="{6171B976-D0DF-2E40-8548-5F6660FC1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53501" y="4103814"/>
              <a:ext cx="609742" cy="609742"/>
            </a:xfrm>
            <a:prstGeom prst="rect">
              <a:avLst/>
            </a:prstGeom>
            <a:effectLst>
              <a:glow rad="136167">
                <a:schemeClr val="bg1">
                  <a:alpha val="10057"/>
                </a:schemeClr>
              </a:glow>
            </a:effectLst>
          </p:spPr>
        </p:pic>
        <p:pic>
          <p:nvPicPr>
            <p:cNvPr id="96" name="Graphic 95" descr="Bee with solid fill">
              <a:extLst>
                <a:ext uri="{FF2B5EF4-FFF2-40B4-BE49-F238E27FC236}">
                  <a16:creationId xmlns:a16="http://schemas.microsoft.com/office/drawing/2014/main" id="{4F37CD06-5677-E90F-6101-B0F40AF44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51333" y="4103814"/>
              <a:ext cx="609742" cy="609742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8A1C8CE-ACA0-B924-FFEE-FC0D7FE3071D}"/>
              </a:ext>
            </a:extLst>
          </p:cNvPr>
          <p:cNvGrpSpPr/>
          <p:nvPr/>
        </p:nvGrpSpPr>
        <p:grpSpPr>
          <a:xfrm>
            <a:off x="8067932" y="3945634"/>
            <a:ext cx="6114536" cy="1496815"/>
            <a:chOff x="1070789" y="5335146"/>
            <a:chExt cx="6114536" cy="1496815"/>
          </a:xfrm>
        </p:grpSpPr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7627A94B-8A21-7358-8E54-2559559314ED}"/>
                </a:ext>
              </a:extLst>
            </p:cNvPr>
            <p:cNvSpPr/>
            <p:nvPr/>
          </p:nvSpPr>
          <p:spPr>
            <a:xfrm>
              <a:off x="1070789" y="5335146"/>
              <a:ext cx="6114536" cy="1496815"/>
            </a:xfrm>
            <a:prstGeom prst="roundRect">
              <a:avLst/>
            </a:prstGeom>
            <a:solidFill>
              <a:srgbClr val="2E3136">
                <a:alpha val="90000"/>
              </a:srgbClr>
            </a:solidFill>
            <a:ln>
              <a:solidFill>
                <a:srgbClr val="737B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/>
            </a:p>
          </p:txBody>
        </p:sp>
        <p:pic>
          <p:nvPicPr>
            <p:cNvPr id="98" name="Graphic 97" descr="3d Glasses with solid fill">
              <a:extLst>
                <a:ext uri="{FF2B5EF4-FFF2-40B4-BE49-F238E27FC236}">
                  <a16:creationId xmlns:a16="http://schemas.microsoft.com/office/drawing/2014/main" id="{9A035960-DDFD-13D8-9EEC-A8659C132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703198" y="5792275"/>
              <a:ext cx="609742" cy="609742"/>
            </a:xfrm>
            <a:prstGeom prst="rect">
              <a:avLst/>
            </a:prstGeom>
            <a:effectLst>
              <a:glow rad="136167">
                <a:schemeClr val="bg1">
                  <a:alpha val="10057"/>
                </a:schemeClr>
              </a:glow>
            </a:effectLst>
          </p:spPr>
        </p:pic>
        <p:pic>
          <p:nvPicPr>
            <p:cNvPr id="99" name="Graphic 98" descr="Banjo with solid fill">
              <a:extLst>
                <a:ext uri="{FF2B5EF4-FFF2-40B4-BE49-F238E27FC236}">
                  <a16:creationId xmlns:a16="http://schemas.microsoft.com/office/drawing/2014/main" id="{EB315E8B-46B3-47C4-156B-E81C74448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9946" y="5792275"/>
              <a:ext cx="609742" cy="609742"/>
            </a:xfrm>
            <a:prstGeom prst="rect">
              <a:avLst/>
            </a:prstGeom>
          </p:spPr>
        </p:pic>
        <p:pic>
          <p:nvPicPr>
            <p:cNvPr id="100" name="Graphic 99" descr="Balloon animal with solid fill">
              <a:extLst>
                <a:ext uri="{FF2B5EF4-FFF2-40B4-BE49-F238E27FC236}">
                  <a16:creationId xmlns:a16="http://schemas.microsoft.com/office/drawing/2014/main" id="{89230A16-1F5E-6491-0856-CC97F08D3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01030" y="5792275"/>
              <a:ext cx="609742" cy="609742"/>
            </a:xfrm>
            <a:prstGeom prst="rect">
              <a:avLst/>
            </a:prstGeom>
          </p:spPr>
        </p:pic>
        <p:pic>
          <p:nvPicPr>
            <p:cNvPr id="101" name="Graphic 100" descr="Beach umbrella with solid fill">
              <a:extLst>
                <a:ext uri="{FF2B5EF4-FFF2-40B4-BE49-F238E27FC236}">
                  <a16:creationId xmlns:a16="http://schemas.microsoft.com/office/drawing/2014/main" id="{69872385-AC87-5FB9-D2D4-A89266F25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554282" y="5792275"/>
              <a:ext cx="609742" cy="609742"/>
            </a:xfrm>
            <a:prstGeom prst="rect">
              <a:avLst/>
            </a:prstGeom>
          </p:spPr>
        </p:pic>
        <p:pic>
          <p:nvPicPr>
            <p:cNvPr id="102" name="Graphic 101" descr="Bee with solid fill">
              <a:extLst>
                <a:ext uri="{FF2B5EF4-FFF2-40B4-BE49-F238E27FC236}">
                  <a16:creationId xmlns:a16="http://schemas.microsoft.com/office/drawing/2014/main" id="{FCA78F2C-8F97-747A-02F7-2D5E3B747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52114" y="5792275"/>
              <a:ext cx="609742" cy="609742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CFB3C48-AAD1-A09B-8C60-71727FA60BC1}"/>
              </a:ext>
            </a:extLst>
          </p:cNvPr>
          <p:cNvGrpSpPr/>
          <p:nvPr/>
        </p:nvGrpSpPr>
        <p:grpSpPr>
          <a:xfrm>
            <a:off x="15009880" y="3945633"/>
            <a:ext cx="6114536" cy="1496815"/>
            <a:chOff x="1066800" y="7039733"/>
            <a:chExt cx="6114536" cy="1496815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7F810E0E-2873-9AC2-BC4B-4E479FB0E12E}"/>
                </a:ext>
              </a:extLst>
            </p:cNvPr>
            <p:cNvSpPr/>
            <p:nvPr/>
          </p:nvSpPr>
          <p:spPr>
            <a:xfrm>
              <a:off x="1066800" y="7039733"/>
              <a:ext cx="6114536" cy="1496815"/>
            </a:xfrm>
            <a:prstGeom prst="roundRect">
              <a:avLst/>
            </a:prstGeom>
            <a:solidFill>
              <a:srgbClr val="2E3136">
                <a:alpha val="90000"/>
              </a:srgbClr>
            </a:solidFill>
            <a:ln>
              <a:solidFill>
                <a:srgbClr val="737B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/>
            </a:p>
          </p:txBody>
        </p:sp>
        <p:pic>
          <p:nvPicPr>
            <p:cNvPr id="104" name="Graphic 103" descr="3d Glasses with solid fill">
              <a:extLst>
                <a:ext uri="{FF2B5EF4-FFF2-40B4-BE49-F238E27FC236}">
                  <a16:creationId xmlns:a16="http://schemas.microsoft.com/office/drawing/2014/main" id="{26174E95-8985-5B1A-5519-DF9CFE3B0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99209" y="7496862"/>
              <a:ext cx="609742" cy="609742"/>
            </a:xfrm>
            <a:prstGeom prst="rect">
              <a:avLst/>
            </a:prstGeom>
          </p:spPr>
        </p:pic>
        <p:pic>
          <p:nvPicPr>
            <p:cNvPr id="105" name="Graphic 104" descr="Banjo with solid fill">
              <a:extLst>
                <a:ext uri="{FF2B5EF4-FFF2-40B4-BE49-F238E27FC236}">
                  <a16:creationId xmlns:a16="http://schemas.microsoft.com/office/drawing/2014/main" id="{04766788-278F-1091-9CF6-C72E3C70C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5957" y="7496862"/>
              <a:ext cx="609742" cy="609742"/>
            </a:xfrm>
            <a:prstGeom prst="rect">
              <a:avLst/>
            </a:prstGeom>
          </p:spPr>
        </p:pic>
        <p:pic>
          <p:nvPicPr>
            <p:cNvPr id="106" name="Graphic 105" descr="Balloon animal with solid fill">
              <a:extLst>
                <a:ext uri="{FF2B5EF4-FFF2-40B4-BE49-F238E27FC236}">
                  <a16:creationId xmlns:a16="http://schemas.microsoft.com/office/drawing/2014/main" id="{815039FC-0D76-C613-1A1B-1652A6965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97041" y="7496862"/>
              <a:ext cx="609742" cy="609742"/>
            </a:xfrm>
            <a:prstGeom prst="rect">
              <a:avLst/>
            </a:prstGeom>
          </p:spPr>
        </p:pic>
        <p:pic>
          <p:nvPicPr>
            <p:cNvPr id="107" name="Graphic 106" descr="Beach umbrella with solid fill">
              <a:extLst>
                <a:ext uri="{FF2B5EF4-FFF2-40B4-BE49-F238E27FC236}">
                  <a16:creationId xmlns:a16="http://schemas.microsoft.com/office/drawing/2014/main" id="{4D103C78-6738-E3EA-AEE7-17A7F3401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550293" y="7496862"/>
              <a:ext cx="609742" cy="609742"/>
            </a:xfrm>
            <a:prstGeom prst="rect">
              <a:avLst/>
            </a:prstGeom>
          </p:spPr>
        </p:pic>
        <p:pic>
          <p:nvPicPr>
            <p:cNvPr id="108" name="Graphic 107" descr="Bee with solid fill">
              <a:extLst>
                <a:ext uri="{FF2B5EF4-FFF2-40B4-BE49-F238E27FC236}">
                  <a16:creationId xmlns:a16="http://schemas.microsoft.com/office/drawing/2014/main" id="{FFA58F5E-36C0-73F1-382F-21C876B81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848125" y="7496862"/>
              <a:ext cx="609742" cy="609742"/>
            </a:xfrm>
            <a:prstGeom prst="rect">
              <a:avLst/>
            </a:prstGeom>
            <a:effectLst>
              <a:glow rad="136167">
                <a:schemeClr val="bg1">
                  <a:alpha val="10057"/>
                </a:schemeClr>
              </a:glo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80096E9-6584-137F-396D-3C5807205D42}"/>
              </a:ext>
            </a:extLst>
          </p:cNvPr>
          <p:cNvGrpSpPr/>
          <p:nvPr/>
        </p:nvGrpSpPr>
        <p:grpSpPr>
          <a:xfrm>
            <a:off x="1048205" y="6658501"/>
            <a:ext cx="14396136" cy="735007"/>
            <a:chOff x="1048205" y="6658501"/>
            <a:chExt cx="14396136" cy="735007"/>
          </a:xfrm>
        </p:grpSpPr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0E53937C-5673-E787-961D-8718CD83CA12}"/>
                </a:ext>
              </a:extLst>
            </p:cNvPr>
            <p:cNvSpPr/>
            <p:nvPr/>
          </p:nvSpPr>
          <p:spPr>
            <a:xfrm>
              <a:off x="1048205" y="6658501"/>
              <a:ext cx="14396136" cy="7350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b="0" i="0" kern="1200">
                <a:latin typeface="Avenir Light" panose="020B0402020203020204" pitchFamily="34" charset="77"/>
              </a:endParaRPr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588BE73B-2002-0FDF-E8F4-B9B4142CA113}"/>
                </a:ext>
              </a:extLst>
            </p:cNvPr>
            <p:cNvSpPr/>
            <p:nvPr/>
          </p:nvSpPr>
          <p:spPr>
            <a:xfrm>
              <a:off x="1219200" y="6789236"/>
              <a:ext cx="2160000" cy="473536"/>
            </a:xfrm>
            <a:prstGeom prst="roundRect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1" kern="1200">
                  <a:effectLst/>
                  <a:latin typeface="Avenir Heavy" panose="02000503020000020003" pitchFamily="2" charset="0"/>
                </a:rPr>
                <a:t>Reklam Görüntüle</a:t>
              </a:r>
            </a:p>
          </p:txBody>
        </p:sp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09DA23F5-1996-72C7-4F61-A9DC44F574F7}"/>
                </a:ext>
              </a:extLst>
            </p:cNvPr>
            <p:cNvSpPr/>
            <p:nvPr/>
          </p:nvSpPr>
          <p:spPr>
            <a:xfrm>
              <a:off x="3595301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0" i="0" kern="120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rPr>
                <a:t>Reklama Tıkla</a:t>
              </a:r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70B8CFBC-9038-4CB1-D964-117CADFE7112}"/>
                </a:ext>
              </a:extLst>
            </p:cNvPr>
            <p:cNvSpPr/>
            <p:nvPr/>
          </p:nvSpPr>
          <p:spPr>
            <a:xfrm>
              <a:off x="5971402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0" i="0" kern="120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rPr>
                <a:t>Ürünü Görüntüle</a:t>
              </a:r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8F52BC76-FC34-9E57-832E-5CBF3D98E194}"/>
                </a:ext>
              </a:extLst>
            </p:cNvPr>
            <p:cNvSpPr/>
            <p:nvPr/>
          </p:nvSpPr>
          <p:spPr>
            <a:xfrm>
              <a:off x="8331091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0" i="0" kern="120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rPr>
                <a:t>Sepete Ekle</a:t>
              </a:r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958DFC77-79D7-A045-8379-A9606F8E3DD5}"/>
                </a:ext>
              </a:extLst>
            </p:cNvPr>
            <p:cNvSpPr/>
            <p:nvPr/>
          </p:nvSpPr>
          <p:spPr>
            <a:xfrm>
              <a:off x="10707192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0" i="0" kern="120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rPr>
                <a:t>Ödeme Ekranı</a:t>
              </a:r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D2B03512-F66A-8601-9C06-87F92CCF632E}"/>
                </a:ext>
              </a:extLst>
            </p:cNvPr>
            <p:cNvSpPr/>
            <p:nvPr/>
          </p:nvSpPr>
          <p:spPr>
            <a:xfrm>
              <a:off x="13083293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0" i="0" kern="120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rPr>
                <a:t>Ödemeyi Tamamla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238879B-3D7A-B164-AAC5-B08357B6191E}"/>
              </a:ext>
            </a:extLst>
          </p:cNvPr>
          <p:cNvGrpSpPr/>
          <p:nvPr/>
        </p:nvGrpSpPr>
        <p:grpSpPr>
          <a:xfrm>
            <a:off x="1059875" y="7553058"/>
            <a:ext cx="14396136" cy="735007"/>
            <a:chOff x="1059875" y="7553058"/>
            <a:chExt cx="14396136" cy="735007"/>
          </a:xfrm>
        </p:grpSpPr>
        <p:sp>
          <p:nvSpPr>
            <p:cNvPr id="162" name="Rounded Rectangle 161">
              <a:extLst>
                <a:ext uri="{FF2B5EF4-FFF2-40B4-BE49-F238E27FC236}">
                  <a16:creationId xmlns:a16="http://schemas.microsoft.com/office/drawing/2014/main" id="{BA744BCB-E1AE-C731-2162-83E5C9FA6676}"/>
                </a:ext>
              </a:extLst>
            </p:cNvPr>
            <p:cNvSpPr/>
            <p:nvPr/>
          </p:nvSpPr>
          <p:spPr>
            <a:xfrm>
              <a:off x="1059875" y="7553058"/>
              <a:ext cx="14396136" cy="7350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b="0" i="0" kern="1200">
                <a:latin typeface="Avenir Light" panose="020B0402020203020204" pitchFamily="34" charset="77"/>
              </a:endParaRPr>
            </a:p>
          </p:txBody>
        </p:sp>
        <p:sp>
          <p:nvSpPr>
            <p:cNvPr id="163" name="Rounded Rectangle 162">
              <a:extLst>
                <a:ext uri="{FF2B5EF4-FFF2-40B4-BE49-F238E27FC236}">
                  <a16:creationId xmlns:a16="http://schemas.microsoft.com/office/drawing/2014/main" id="{C6633754-4BE8-0A84-27C6-5F59777F365F}"/>
                </a:ext>
              </a:extLst>
            </p:cNvPr>
            <p:cNvSpPr/>
            <p:nvPr/>
          </p:nvSpPr>
          <p:spPr>
            <a:xfrm>
              <a:off x="1230870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0" i="0" kern="120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rPr>
                <a:t>Reklam Görüntüle</a:t>
              </a:r>
            </a:p>
          </p:txBody>
        </p:sp>
        <p:sp>
          <p:nvSpPr>
            <p:cNvPr id="164" name="Rounded Rectangle 163">
              <a:extLst>
                <a:ext uri="{FF2B5EF4-FFF2-40B4-BE49-F238E27FC236}">
                  <a16:creationId xmlns:a16="http://schemas.microsoft.com/office/drawing/2014/main" id="{9DFBAF7D-8F82-1DA5-65F2-4C262C84BE8E}"/>
                </a:ext>
              </a:extLst>
            </p:cNvPr>
            <p:cNvSpPr/>
            <p:nvPr/>
          </p:nvSpPr>
          <p:spPr>
            <a:xfrm>
              <a:off x="3606971" y="7683793"/>
              <a:ext cx="2160000" cy="473536"/>
            </a:xfrm>
            <a:prstGeom prst="roundRect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>
                  <a:effectLst/>
                  <a:latin typeface="Avenir Heavy" panose="02000503020000020003" pitchFamily="2" charset="0"/>
                </a:rPr>
                <a:t>Reklama Tıkla</a:t>
              </a:r>
            </a:p>
          </p:txBody>
        </p:sp>
        <p:sp>
          <p:nvSpPr>
            <p:cNvPr id="165" name="Rounded Rectangle 164">
              <a:extLst>
                <a:ext uri="{FF2B5EF4-FFF2-40B4-BE49-F238E27FC236}">
                  <a16:creationId xmlns:a16="http://schemas.microsoft.com/office/drawing/2014/main" id="{D11C6F4D-7B7F-7A74-0E70-BDC3919B9870}"/>
                </a:ext>
              </a:extLst>
            </p:cNvPr>
            <p:cNvSpPr/>
            <p:nvPr/>
          </p:nvSpPr>
          <p:spPr>
            <a:xfrm>
              <a:off x="5983072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0" i="0" kern="120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rPr>
                <a:t>Ürünü Görüntüle</a:t>
              </a:r>
            </a:p>
          </p:txBody>
        </p:sp>
        <p:sp>
          <p:nvSpPr>
            <p:cNvPr id="166" name="Rounded Rectangle 165">
              <a:extLst>
                <a:ext uri="{FF2B5EF4-FFF2-40B4-BE49-F238E27FC236}">
                  <a16:creationId xmlns:a16="http://schemas.microsoft.com/office/drawing/2014/main" id="{B4A10384-E53F-2581-E4FF-72484ECE87CF}"/>
                </a:ext>
              </a:extLst>
            </p:cNvPr>
            <p:cNvSpPr/>
            <p:nvPr/>
          </p:nvSpPr>
          <p:spPr>
            <a:xfrm>
              <a:off x="8342761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0" i="0" kern="120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rPr>
                <a:t>Sepete Ekle</a:t>
              </a:r>
            </a:p>
          </p:txBody>
        </p:sp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636A502A-3C4A-0F2E-6816-982AD07C8528}"/>
                </a:ext>
              </a:extLst>
            </p:cNvPr>
            <p:cNvSpPr/>
            <p:nvPr/>
          </p:nvSpPr>
          <p:spPr>
            <a:xfrm>
              <a:off x="10718862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0" i="0" kern="120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rPr>
                <a:t>Ödeme Ekranı</a:t>
              </a:r>
            </a:p>
          </p:txBody>
        </p:sp>
        <p:sp>
          <p:nvSpPr>
            <p:cNvPr id="168" name="Rounded Rectangle 167">
              <a:extLst>
                <a:ext uri="{FF2B5EF4-FFF2-40B4-BE49-F238E27FC236}">
                  <a16:creationId xmlns:a16="http://schemas.microsoft.com/office/drawing/2014/main" id="{62FBD091-9162-EDBB-5A54-2D7E4DE5C83E}"/>
                </a:ext>
              </a:extLst>
            </p:cNvPr>
            <p:cNvSpPr/>
            <p:nvPr/>
          </p:nvSpPr>
          <p:spPr>
            <a:xfrm>
              <a:off x="13094963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0" i="0" kern="120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rPr>
                <a:t>Ödemeyi Tamamla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36124A-5AF2-1831-DE31-EDAEB84878BD}"/>
              </a:ext>
            </a:extLst>
          </p:cNvPr>
          <p:cNvGrpSpPr/>
          <p:nvPr/>
        </p:nvGrpSpPr>
        <p:grpSpPr>
          <a:xfrm>
            <a:off x="1058338" y="8447093"/>
            <a:ext cx="14396136" cy="735007"/>
            <a:chOff x="1058338" y="8447093"/>
            <a:chExt cx="14396136" cy="735007"/>
          </a:xfrm>
        </p:grpSpPr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08000A69-5CD7-E3B8-A5DC-ACF5D5B23B50}"/>
                </a:ext>
              </a:extLst>
            </p:cNvPr>
            <p:cNvSpPr/>
            <p:nvPr/>
          </p:nvSpPr>
          <p:spPr>
            <a:xfrm>
              <a:off x="1058338" y="8447093"/>
              <a:ext cx="14396136" cy="7350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b="0" i="0" kern="1200">
                <a:latin typeface="Avenir Light" panose="020B0402020203020204" pitchFamily="34" charset="77"/>
              </a:endParaRPr>
            </a:p>
          </p:txBody>
        </p:sp>
        <p:sp>
          <p:nvSpPr>
            <p:cNvPr id="170" name="Rounded Rectangle 169">
              <a:extLst>
                <a:ext uri="{FF2B5EF4-FFF2-40B4-BE49-F238E27FC236}">
                  <a16:creationId xmlns:a16="http://schemas.microsoft.com/office/drawing/2014/main" id="{514E40C2-BDAD-5651-C91E-4BEE9EA06B90}"/>
                </a:ext>
              </a:extLst>
            </p:cNvPr>
            <p:cNvSpPr/>
            <p:nvPr/>
          </p:nvSpPr>
          <p:spPr>
            <a:xfrm>
              <a:off x="1229333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0" i="0" kern="120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rPr>
                <a:t>Reklam Görüntüle</a:t>
              </a:r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014D428C-FD73-A5CA-F82A-DC99BC54AEBB}"/>
                </a:ext>
              </a:extLst>
            </p:cNvPr>
            <p:cNvSpPr/>
            <p:nvPr/>
          </p:nvSpPr>
          <p:spPr>
            <a:xfrm>
              <a:off x="3605434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0" i="0" kern="120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rPr>
                <a:t>Reklama Tıkla</a:t>
              </a:r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5EFC0CFB-709D-2FE1-D8B9-F71E99EAFA17}"/>
                </a:ext>
              </a:extLst>
            </p:cNvPr>
            <p:cNvSpPr/>
            <p:nvPr/>
          </p:nvSpPr>
          <p:spPr>
            <a:xfrm>
              <a:off x="5981535" y="8577828"/>
              <a:ext cx="2160000" cy="473536"/>
            </a:xfrm>
            <a:prstGeom prst="roundRect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>
                  <a:effectLst/>
                  <a:latin typeface="Avenir Heavy" panose="02000503020000020003" pitchFamily="2" charset="0"/>
                </a:rPr>
                <a:t>Ürünü Görüntüle</a:t>
              </a:r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B51DF58A-9AF3-ECB4-F9BA-5980EED0A5AD}"/>
                </a:ext>
              </a:extLst>
            </p:cNvPr>
            <p:cNvSpPr/>
            <p:nvPr/>
          </p:nvSpPr>
          <p:spPr>
            <a:xfrm>
              <a:off x="8341224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0" i="0" kern="120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rPr>
                <a:t>Sepete Ekle</a:t>
              </a:r>
            </a:p>
          </p:txBody>
        </p:sp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6A23DF2A-E8BA-5E3A-51FF-299C41EC3DEB}"/>
                </a:ext>
              </a:extLst>
            </p:cNvPr>
            <p:cNvSpPr/>
            <p:nvPr/>
          </p:nvSpPr>
          <p:spPr>
            <a:xfrm>
              <a:off x="10717325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0" i="0" kern="120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rPr>
                <a:t>Ödeme Ekranı</a:t>
              </a:r>
            </a:p>
          </p:txBody>
        </p:sp>
        <p:sp>
          <p:nvSpPr>
            <p:cNvPr id="175" name="Rounded Rectangle 174">
              <a:extLst>
                <a:ext uri="{FF2B5EF4-FFF2-40B4-BE49-F238E27FC236}">
                  <a16:creationId xmlns:a16="http://schemas.microsoft.com/office/drawing/2014/main" id="{272F69D2-1FD9-C494-2C71-90201DC5C4D6}"/>
                </a:ext>
              </a:extLst>
            </p:cNvPr>
            <p:cNvSpPr/>
            <p:nvPr/>
          </p:nvSpPr>
          <p:spPr>
            <a:xfrm>
              <a:off x="13093426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0" i="0" kern="1200">
                  <a:solidFill>
                    <a:schemeClr val="bg1">
                      <a:lumMod val="75000"/>
                    </a:schemeClr>
                  </a:solidFill>
                  <a:latin typeface="Avenir Light" panose="020B0402020203020204" pitchFamily="34" charset="77"/>
                </a:rPr>
                <a:t>Ödemeyi Tamamla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6235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CD2C6E-3EA6-8F6E-52C8-6A886D95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98FF19-637E-E5B0-898B-3B0E8BAB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Navigasyon Uygulaması</a:t>
            </a:r>
          </a:p>
        </p:txBody>
      </p:sp>
    </p:spTree>
    <p:extLst>
      <p:ext uri="{BB962C8B-B14F-4D97-AF65-F5344CB8AC3E}">
        <p14:creationId xmlns:p14="http://schemas.microsoft.com/office/powerpoint/2010/main" val="2065864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DEF2C-6D5B-061E-F970-07C7F89C7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06BA353-FA10-5A14-FF32-E8AF2C528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6" name="Başlık 25">
            <a:extLst>
              <a:ext uri="{FF2B5EF4-FFF2-40B4-BE49-F238E27FC236}">
                <a16:creationId xmlns:a16="http://schemas.microsoft.com/office/drawing/2014/main" id="{35B42111-9F91-87E0-852D-9DDFBA450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2E3136"/>
                </a:solidFill>
                <a:latin typeface="Avenir Black" panose="02000503020000020003" pitchFamily="2" charset="0"/>
              </a:rPr>
              <a:t>İçerik</a:t>
            </a:r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09A6F7B5-2F6E-6971-3539-B5CB751CE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246382"/>
              </p:ext>
            </p:extLst>
          </p:nvPr>
        </p:nvGraphicFramePr>
        <p:xfrm>
          <a:off x="1066800" y="3761371"/>
          <a:ext cx="16154400" cy="3694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E3136"/>
                          </a:solidFill>
                          <a:latin typeface="Avenir Black" panose="02000503020000020003" pitchFamily="2" charset="0"/>
                        </a:rPr>
                        <a:t>01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E3136"/>
                          </a:solidFill>
                          <a:latin typeface="Avenir Black" panose="02000503020000020003" pitchFamily="2" charset="0"/>
                        </a:rPr>
                        <a:t>02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E3136"/>
                          </a:solidFill>
                          <a:latin typeface="Avenir Black" panose="02000503020000020003" pitchFamily="2" charset="0"/>
                        </a:rPr>
                        <a:t>03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E3136"/>
                          </a:solidFill>
                          <a:latin typeface="Avenir Black" panose="02000503020000020003" pitchFamily="2" charset="0"/>
                        </a:rPr>
                        <a:t>04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EF5F21"/>
                          </a:solidFill>
                          <a:latin typeface="Avenir Book" panose="02000503020000020003" pitchFamily="2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EF5F21"/>
                          </a:solidFill>
                          <a:latin typeface="Avenir Book" panose="02000503020000020003" pitchFamily="2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EF5F21"/>
                          </a:solidFill>
                          <a:latin typeface="Avenir Book" panose="02000503020000020003" pitchFamily="2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EF5F21"/>
                          </a:solidFill>
                          <a:latin typeface="Avenir Book" panose="02000503020000020003" pitchFamily="2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951057"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E3136"/>
                          </a:solidFill>
                          <a:latin typeface="Avenir Black" panose="02000503020000020003" pitchFamily="2" charset="0"/>
                        </a:rPr>
                        <a:t>05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E3136"/>
                          </a:solidFill>
                          <a:latin typeface="Avenir Black" panose="02000503020000020003" pitchFamily="2" charset="0"/>
                        </a:rPr>
                        <a:t>06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E3136"/>
                          </a:solidFill>
                          <a:latin typeface="Avenir Black" panose="02000503020000020003" pitchFamily="2" charset="0"/>
                        </a:rPr>
                        <a:t>07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E3136"/>
                          </a:solidFill>
                          <a:latin typeface="Avenir Black" panose="02000503020000020003" pitchFamily="2" charset="0"/>
                        </a:rPr>
                        <a:t>08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EF5F21"/>
                          </a:solidFill>
                          <a:latin typeface="Avenir Book" panose="02000503020000020003" pitchFamily="2" charset="0"/>
                        </a:rPr>
                        <a:t>Rollerimiz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EF5F21"/>
                          </a:solidFill>
                          <a:latin typeface="Avenir Book" panose="02000503020000020003" pitchFamily="2" charset="0"/>
                        </a:rPr>
                        <a:t>Hedefler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EF5F21"/>
                          </a:solidFill>
                          <a:latin typeface="Avenir Book" panose="02000503020000020003" pitchFamily="2" charset="0"/>
                        </a:rPr>
                        <a:t>Metrikler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EF5F21"/>
                          </a:solidFill>
                          <a:latin typeface="Avenir Book" panose="02000503020000020003" pitchFamily="2" charset="0"/>
                        </a:rPr>
                        <a:t>Kapanış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8846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8CA32-8B77-D6AF-92EC-908DF7C42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672939D4-19B9-16CE-CA02-57EE004B1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CEFA0F2D-F223-858B-A743-25E75F5E4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Amaçlarımız</a:t>
            </a: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5BEF6C1E-8D25-4578-E115-D363E5E84FB4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4738BA76-8681-91D3-D260-5A079CA19D03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B450B62D-A22C-B50C-1422-6E9E7A57ECD4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91DC52F7-448B-E5BA-9AF2-9B82309D6887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577B0D2-97B2-E63A-C8FA-C790745ADFC7}"/>
              </a:ext>
            </a:extLst>
          </p:cNvPr>
          <p:cNvSpPr txBox="1"/>
          <p:nvPr/>
        </p:nvSpPr>
        <p:spPr>
          <a:xfrm>
            <a:off x="1074548" y="404333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1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96012014-7768-3EBE-DFDA-D38D93BA2D20}"/>
              </a:ext>
            </a:extLst>
          </p:cNvPr>
          <p:cNvSpPr txBox="1"/>
          <p:nvPr/>
        </p:nvSpPr>
        <p:spPr>
          <a:xfrm>
            <a:off x="1074548" y="452819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02F8CA33-1646-7586-0CAC-E585377E3C16}"/>
              </a:ext>
            </a:extLst>
          </p:cNvPr>
          <p:cNvSpPr txBox="1"/>
          <p:nvPr/>
        </p:nvSpPr>
        <p:spPr>
          <a:xfrm>
            <a:off x="6842654" y="404333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2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0CCB5116-A6B2-5C67-36C8-4DF4B0A0479A}"/>
              </a:ext>
            </a:extLst>
          </p:cNvPr>
          <p:cNvSpPr txBox="1"/>
          <p:nvPr/>
        </p:nvSpPr>
        <p:spPr>
          <a:xfrm>
            <a:off x="6842654" y="452819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97E4955F-E2C5-1103-B6C6-1454AD646CD7}"/>
              </a:ext>
            </a:extLst>
          </p:cNvPr>
          <p:cNvSpPr txBox="1"/>
          <p:nvPr/>
        </p:nvSpPr>
        <p:spPr>
          <a:xfrm>
            <a:off x="12618508" y="404333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3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DE9CF478-9118-D710-846A-071F043E7B4F}"/>
              </a:ext>
            </a:extLst>
          </p:cNvPr>
          <p:cNvSpPr txBox="1"/>
          <p:nvPr/>
        </p:nvSpPr>
        <p:spPr>
          <a:xfrm>
            <a:off x="12618508" y="452819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9B26FB7-118D-4CB4-3364-7A8FC54BF011}"/>
              </a:ext>
            </a:extLst>
          </p:cNvPr>
          <p:cNvSpPr txBox="1"/>
          <p:nvPr/>
        </p:nvSpPr>
        <p:spPr>
          <a:xfrm>
            <a:off x="1152922" y="7268747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4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BFC406DE-FFF9-4A85-8682-F9DF62439380}"/>
              </a:ext>
            </a:extLst>
          </p:cNvPr>
          <p:cNvSpPr txBox="1"/>
          <p:nvPr/>
        </p:nvSpPr>
        <p:spPr>
          <a:xfrm>
            <a:off x="1152922" y="7753611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293CD5A9-55D6-7BF8-9FA2-7A75AB44865F}"/>
              </a:ext>
            </a:extLst>
          </p:cNvPr>
          <p:cNvSpPr txBox="1"/>
          <p:nvPr/>
        </p:nvSpPr>
        <p:spPr>
          <a:xfrm>
            <a:off x="6921028" y="7268747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5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A89BC3EE-D8F5-8530-28D4-0C0C36F470E7}"/>
              </a:ext>
            </a:extLst>
          </p:cNvPr>
          <p:cNvSpPr txBox="1"/>
          <p:nvPr/>
        </p:nvSpPr>
        <p:spPr>
          <a:xfrm>
            <a:off x="6921028" y="7753611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11400040-10FD-50FD-F9B8-29ED55E026B1}"/>
              </a:ext>
            </a:extLst>
          </p:cNvPr>
          <p:cNvSpPr txBox="1"/>
          <p:nvPr/>
        </p:nvSpPr>
        <p:spPr>
          <a:xfrm>
            <a:off x="12696882" y="7268747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6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7C2ACBC9-E19A-DE1F-34BC-C442D833BC00}"/>
              </a:ext>
            </a:extLst>
          </p:cNvPr>
          <p:cNvSpPr txBox="1"/>
          <p:nvPr/>
        </p:nvSpPr>
        <p:spPr>
          <a:xfrm>
            <a:off x="12696882" y="7753611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E8259A4-5502-FB93-672C-CFF523E3C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926" y="3274324"/>
            <a:ext cx="720000" cy="72000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6770A9BE-0625-1344-B354-33D2A5C95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49" y="3274324"/>
            <a:ext cx="720000" cy="72000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F44FBCE9-52FE-BD39-0EAD-4C816C0FC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104" y="3282495"/>
            <a:ext cx="720000" cy="720000"/>
          </a:xfrm>
          <a:prstGeom prst="rect">
            <a:avLst/>
          </a:prstGeom>
        </p:spPr>
      </p:pic>
      <p:pic>
        <p:nvPicPr>
          <p:cNvPr id="13" name="Resim 12" descr="ekran görüntüsü, grafik, simge, sembol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0BD49B5-FBBB-2085-97F0-5CA61373F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32" y="6548747"/>
            <a:ext cx="720000" cy="720000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D21006D8-898C-3D91-89ED-21D2674ADF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269" y="6548747"/>
            <a:ext cx="720000" cy="720000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A133444E-12C0-54B1-C283-60F7BAD74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548747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68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E04FB-A5F4-926E-B060-8DE37FB03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D3A19C6-23F4-4A3B-E089-BC89874ED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3136"/>
                </a:solidFill>
              </a:rPr>
              <a:pPr/>
              <a:t>21</a:t>
            </a:fld>
            <a:endParaRPr lang="en-US">
              <a:solidFill>
                <a:srgbClr val="2E313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7274B-ED68-9500-11C5-6AE6F42B9AC1}"/>
              </a:ext>
            </a:extLst>
          </p:cNvPr>
          <p:cNvSpPr txBox="1"/>
          <p:nvPr/>
        </p:nvSpPr>
        <p:spPr>
          <a:xfrm>
            <a:off x="1066800" y="196403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1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D7641C22-8BF7-3AAD-9C6D-E965BECED8BB}"/>
              </a:ext>
            </a:extLst>
          </p:cNvPr>
          <p:cNvSpPr txBox="1"/>
          <p:nvPr/>
        </p:nvSpPr>
        <p:spPr>
          <a:xfrm>
            <a:off x="1066800" y="2448902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C9341BE4-A831-F46F-3D55-F7DAE0E8E908}"/>
              </a:ext>
            </a:extLst>
          </p:cNvPr>
          <p:cNvSpPr txBox="1"/>
          <p:nvPr/>
        </p:nvSpPr>
        <p:spPr>
          <a:xfrm>
            <a:off x="6809998" y="196403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2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4DEDE776-BD65-4110-BD5F-13B59CBA1F0C}"/>
              </a:ext>
            </a:extLst>
          </p:cNvPr>
          <p:cNvSpPr txBox="1"/>
          <p:nvPr/>
        </p:nvSpPr>
        <p:spPr>
          <a:xfrm>
            <a:off x="6809998" y="2448902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BDD2E31E-D882-87DC-542B-6BDE257B5B1C}"/>
              </a:ext>
            </a:extLst>
          </p:cNvPr>
          <p:cNvSpPr txBox="1"/>
          <p:nvPr/>
        </p:nvSpPr>
        <p:spPr>
          <a:xfrm>
            <a:off x="12578104" y="196403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3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E03198BC-056E-D50E-E225-3F6AAF37E9E1}"/>
              </a:ext>
            </a:extLst>
          </p:cNvPr>
          <p:cNvSpPr txBox="1"/>
          <p:nvPr/>
        </p:nvSpPr>
        <p:spPr>
          <a:xfrm>
            <a:off x="12578104" y="2448902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6A8EF860-E4DC-5A66-C6E1-B04D09DF5E3B}"/>
              </a:ext>
            </a:extLst>
          </p:cNvPr>
          <p:cNvSpPr txBox="1"/>
          <p:nvPr/>
        </p:nvSpPr>
        <p:spPr>
          <a:xfrm>
            <a:off x="1066800" y="4770077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4</a:t>
            </a: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FB7CB488-B16C-1750-C527-4CC042CF8A2D}"/>
              </a:ext>
            </a:extLst>
          </p:cNvPr>
          <p:cNvSpPr txBox="1"/>
          <p:nvPr/>
        </p:nvSpPr>
        <p:spPr>
          <a:xfrm>
            <a:off x="1066800" y="5254941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01EC3E71-8372-CECB-4579-1CE839C09412}"/>
              </a:ext>
            </a:extLst>
          </p:cNvPr>
          <p:cNvSpPr txBox="1"/>
          <p:nvPr/>
        </p:nvSpPr>
        <p:spPr>
          <a:xfrm>
            <a:off x="6809998" y="4770077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5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1D08B621-81A9-B85F-C977-60A815661603}"/>
              </a:ext>
            </a:extLst>
          </p:cNvPr>
          <p:cNvSpPr txBox="1"/>
          <p:nvPr/>
        </p:nvSpPr>
        <p:spPr>
          <a:xfrm>
            <a:off x="6809998" y="5254941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73D7C8FB-E5FA-4D9D-514F-031690971CE3}"/>
              </a:ext>
            </a:extLst>
          </p:cNvPr>
          <p:cNvSpPr txBox="1"/>
          <p:nvPr/>
        </p:nvSpPr>
        <p:spPr>
          <a:xfrm>
            <a:off x="12578104" y="4770077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6</a:t>
            </a:r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id="{899E21B6-8671-2B71-1147-1040C02CD385}"/>
              </a:ext>
            </a:extLst>
          </p:cNvPr>
          <p:cNvSpPr txBox="1"/>
          <p:nvPr/>
        </p:nvSpPr>
        <p:spPr>
          <a:xfrm>
            <a:off x="12578104" y="5254941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D4444E8F-DE57-3427-7E1C-CAA3D3841DAD}"/>
              </a:ext>
            </a:extLst>
          </p:cNvPr>
          <p:cNvSpPr txBox="1"/>
          <p:nvPr/>
        </p:nvSpPr>
        <p:spPr>
          <a:xfrm>
            <a:off x="1066800" y="735323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7</a:t>
            </a:r>
          </a:p>
        </p:txBody>
      </p:sp>
      <p:sp>
        <p:nvSpPr>
          <p:cNvPr id="44" name="TextBox 8">
            <a:extLst>
              <a:ext uri="{FF2B5EF4-FFF2-40B4-BE49-F238E27FC236}">
                <a16:creationId xmlns:a16="http://schemas.microsoft.com/office/drawing/2014/main" id="{2E3C2549-7DC5-5DC6-F604-0C40451AED74}"/>
              </a:ext>
            </a:extLst>
          </p:cNvPr>
          <p:cNvSpPr txBox="1"/>
          <p:nvPr/>
        </p:nvSpPr>
        <p:spPr>
          <a:xfrm>
            <a:off x="1066800" y="783809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5" name="TextBox 5">
            <a:extLst>
              <a:ext uri="{FF2B5EF4-FFF2-40B4-BE49-F238E27FC236}">
                <a16:creationId xmlns:a16="http://schemas.microsoft.com/office/drawing/2014/main" id="{CD8B2D65-891B-92CC-B63D-F9C32B100DAB}"/>
              </a:ext>
            </a:extLst>
          </p:cNvPr>
          <p:cNvSpPr txBox="1"/>
          <p:nvPr/>
        </p:nvSpPr>
        <p:spPr>
          <a:xfrm>
            <a:off x="6809998" y="735323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8</a:t>
            </a: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C9DA062A-3B45-F2B4-FFCF-45C3649C80F2}"/>
              </a:ext>
            </a:extLst>
          </p:cNvPr>
          <p:cNvSpPr txBox="1"/>
          <p:nvPr/>
        </p:nvSpPr>
        <p:spPr>
          <a:xfrm>
            <a:off x="6809998" y="783809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7" name="TextBox 5">
            <a:extLst>
              <a:ext uri="{FF2B5EF4-FFF2-40B4-BE49-F238E27FC236}">
                <a16:creationId xmlns:a16="http://schemas.microsoft.com/office/drawing/2014/main" id="{BD6896EF-E251-398F-1710-0B4FBDE7BA2C}"/>
              </a:ext>
            </a:extLst>
          </p:cNvPr>
          <p:cNvSpPr txBox="1"/>
          <p:nvPr/>
        </p:nvSpPr>
        <p:spPr>
          <a:xfrm>
            <a:off x="12578104" y="735323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9</a:t>
            </a:r>
          </a:p>
        </p:txBody>
      </p:sp>
      <p:sp>
        <p:nvSpPr>
          <p:cNvPr id="48" name="TextBox 8">
            <a:extLst>
              <a:ext uri="{FF2B5EF4-FFF2-40B4-BE49-F238E27FC236}">
                <a16:creationId xmlns:a16="http://schemas.microsoft.com/office/drawing/2014/main" id="{67782AC3-42F4-C12B-B0E8-6FCE000B4900}"/>
              </a:ext>
            </a:extLst>
          </p:cNvPr>
          <p:cNvSpPr txBox="1"/>
          <p:nvPr/>
        </p:nvSpPr>
        <p:spPr>
          <a:xfrm>
            <a:off x="12578104" y="783809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2E313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28462B2A-7A7B-14F5-BB97-A1810130E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98" y="1257300"/>
            <a:ext cx="720000" cy="72000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5FA73B6E-2089-33D5-A934-8BE57151B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57300"/>
            <a:ext cx="720000" cy="720000"/>
          </a:xfrm>
          <a:prstGeom prst="rect">
            <a:avLst/>
          </a:prstGeom>
        </p:spPr>
      </p:pic>
      <p:pic>
        <p:nvPicPr>
          <p:cNvPr id="13" name="Resim 12" descr="ekran görüntüsü, grafik, simge, sembol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3C9A708-6799-512F-E99B-6C97145EB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98" y="4028950"/>
            <a:ext cx="720000" cy="720000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959CA269-C6F4-2E1D-92DB-BFD39EEC4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104" y="4028950"/>
            <a:ext cx="720000" cy="720000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1E8E851D-42D4-1565-941E-DAA4DD2EA6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028950"/>
            <a:ext cx="720000" cy="720000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9686E363-BFF7-54F5-1478-58D8860769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104" y="1265471"/>
            <a:ext cx="720000" cy="720000"/>
          </a:xfrm>
          <a:prstGeom prst="rect">
            <a:avLst/>
          </a:prstGeom>
        </p:spPr>
      </p:pic>
      <p:pic>
        <p:nvPicPr>
          <p:cNvPr id="24" name="Resim 23" descr="simge, sembol, grafik, logo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62A8A96-8869-BFE5-F449-97E28E069D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660205"/>
            <a:ext cx="720000" cy="720000"/>
          </a:xfrm>
          <a:prstGeom prst="rect">
            <a:avLst/>
          </a:prstGeom>
        </p:spPr>
      </p:pic>
      <p:pic>
        <p:nvPicPr>
          <p:cNvPr id="25" name="Resim 24" descr="grafik, logo, simge, sembol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165F0AC-A22F-6BCD-3098-5FF212698F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104" y="6660205"/>
            <a:ext cx="720000" cy="720000"/>
          </a:xfrm>
          <a:prstGeom prst="rect">
            <a:avLst/>
          </a:prstGeom>
        </p:spPr>
      </p:pic>
      <p:pic>
        <p:nvPicPr>
          <p:cNvPr id="26" name="Resim 25" descr="ekran görüntüsü, grafik, daire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D7B8F9C-7560-3563-6913-2DE63D23B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98" y="666020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84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42EE58D4-3DA9-6B13-431E-49DCA0B39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666" y="1728287"/>
            <a:ext cx="720000" cy="7200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04F0ECB3-F501-6113-A309-BE8BEE1F1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99" y="1728287"/>
            <a:ext cx="720000" cy="72000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BD0B3255-F6BE-FA08-CBE4-3132E0BAF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532" y="1728287"/>
            <a:ext cx="720000" cy="72000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E1C7172-9D41-5BB3-D05A-0CE2B043E1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965" y="1728287"/>
            <a:ext cx="720000" cy="720000"/>
          </a:xfrm>
          <a:prstGeom prst="rect">
            <a:avLst/>
          </a:prstGeom>
        </p:spPr>
      </p:pic>
      <p:pic>
        <p:nvPicPr>
          <p:cNvPr id="14" name="Resim 13" descr="ekran görüntüsü, grafik, simge, sembol, dair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40A250E-9812-BF73-42F2-3F165FBA3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398" y="1728287"/>
            <a:ext cx="720000" cy="72000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FA8572CC-3966-E54F-A306-C474B6CCDB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31" y="1728287"/>
            <a:ext cx="720000" cy="720000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D25F6C56-303A-C0C8-EE76-44A5C3EBE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264" y="1728287"/>
            <a:ext cx="720000" cy="720000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743253A1-2329-82F0-D7E7-7B9C40AF03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697" y="1728287"/>
            <a:ext cx="720000" cy="720000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6A5E0047-2BFB-D79F-3997-8CBDD2BEFF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130" y="1728287"/>
            <a:ext cx="720000" cy="720000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D15C0E5C-3A2E-0385-D741-2A90035FA5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563" y="1728287"/>
            <a:ext cx="720000" cy="720000"/>
          </a:xfrm>
          <a:prstGeom prst="rect">
            <a:avLst/>
          </a:prstGeom>
        </p:spPr>
      </p:pic>
      <p:pic>
        <p:nvPicPr>
          <p:cNvPr id="28" name="Resim 27" descr="simge, sembol, grafik, logo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FB82CB8-CAC6-6112-D956-85B24A5DFB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1059" y="6937031"/>
            <a:ext cx="720000" cy="720000"/>
          </a:xfrm>
          <a:prstGeom prst="rect">
            <a:avLst/>
          </a:prstGeom>
        </p:spPr>
      </p:pic>
      <p:pic>
        <p:nvPicPr>
          <p:cNvPr id="30" name="Resim 29" descr="grafik, logo, simge, sembol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CC9055D-EEA7-FA21-EDF3-A076FAC6FE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489" y="6937031"/>
            <a:ext cx="720000" cy="720000"/>
          </a:xfrm>
          <a:prstGeom prst="rect">
            <a:avLst/>
          </a:prstGeom>
        </p:spPr>
      </p:pic>
      <p:pic>
        <p:nvPicPr>
          <p:cNvPr id="32" name="Resim 31" descr="ekran görüntüsü, grafik, daire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944C5C7-688E-9923-940D-ED87838EFC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33" y="5200783"/>
            <a:ext cx="720000" cy="720000"/>
          </a:xfrm>
          <a:prstGeom prst="rect">
            <a:avLst/>
          </a:prstGeom>
        </p:spPr>
      </p:pic>
      <p:pic>
        <p:nvPicPr>
          <p:cNvPr id="34" name="Resim 33" descr="ekran görüntüsü, grafik, çizgi, renklil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9C87D0F-6631-60EC-49F5-F77EEDF164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609" y="5200783"/>
            <a:ext cx="720000" cy="720000"/>
          </a:xfrm>
          <a:prstGeom prst="rect">
            <a:avLst/>
          </a:prstGeom>
        </p:spPr>
      </p:pic>
      <p:pic>
        <p:nvPicPr>
          <p:cNvPr id="36" name="Resim 35">
            <a:extLst>
              <a:ext uri="{FF2B5EF4-FFF2-40B4-BE49-F238E27FC236}">
                <a16:creationId xmlns:a16="http://schemas.microsoft.com/office/drawing/2014/main" id="{962F0967-AD8A-8C73-AD9F-3A8A2F7EAB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985" y="5200783"/>
            <a:ext cx="720000" cy="720000"/>
          </a:xfrm>
          <a:prstGeom prst="rect">
            <a:avLst/>
          </a:prstGeom>
        </p:spPr>
      </p:pic>
      <p:pic>
        <p:nvPicPr>
          <p:cNvPr id="38" name="Resim 37">
            <a:extLst>
              <a:ext uri="{FF2B5EF4-FFF2-40B4-BE49-F238E27FC236}">
                <a16:creationId xmlns:a16="http://schemas.microsoft.com/office/drawing/2014/main" id="{D6151DDF-CC54-F5C0-F2C0-F7312C4911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361" y="5200783"/>
            <a:ext cx="720000" cy="720000"/>
          </a:xfrm>
          <a:prstGeom prst="rect">
            <a:avLst/>
          </a:prstGeom>
        </p:spPr>
      </p:pic>
      <p:pic>
        <p:nvPicPr>
          <p:cNvPr id="40" name="Resim 39" descr="ekran görüntüsü, grafik, tasarım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666AF0D-AF12-9F4F-90C2-0CD4C1F6E8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37" y="5200783"/>
            <a:ext cx="720000" cy="720000"/>
          </a:xfrm>
          <a:prstGeom prst="rect">
            <a:avLst/>
          </a:prstGeom>
        </p:spPr>
      </p:pic>
      <p:pic>
        <p:nvPicPr>
          <p:cNvPr id="42" name="Resim 41">
            <a:extLst>
              <a:ext uri="{FF2B5EF4-FFF2-40B4-BE49-F238E27FC236}">
                <a16:creationId xmlns:a16="http://schemas.microsoft.com/office/drawing/2014/main" id="{204364A1-7EDE-30A5-2F81-2353A8D73B4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113" y="5200783"/>
            <a:ext cx="720000" cy="720000"/>
          </a:xfrm>
          <a:prstGeom prst="rect">
            <a:avLst/>
          </a:prstGeom>
        </p:spPr>
      </p:pic>
      <p:pic>
        <p:nvPicPr>
          <p:cNvPr id="44" name="Resim 43" descr="grafik, ekran görüntüsü, yazı tipi, grafik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FF9A0E8-89E5-ECD1-3E69-A1622ADFF8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489" y="5200783"/>
            <a:ext cx="720000" cy="720000"/>
          </a:xfrm>
          <a:prstGeom prst="rect">
            <a:avLst/>
          </a:prstGeom>
        </p:spPr>
      </p:pic>
      <p:pic>
        <p:nvPicPr>
          <p:cNvPr id="46" name="Resim 45">
            <a:extLst>
              <a:ext uri="{FF2B5EF4-FFF2-40B4-BE49-F238E27FC236}">
                <a16:creationId xmlns:a16="http://schemas.microsoft.com/office/drawing/2014/main" id="{A90F37C0-796B-5E06-589A-0E662042143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65" y="5200783"/>
            <a:ext cx="720000" cy="720000"/>
          </a:xfrm>
          <a:prstGeom prst="rect">
            <a:avLst/>
          </a:prstGeom>
        </p:spPr>
      </p:pic>
      <p:pic>
        <p:nvPicPr>
          <p:cNvPr id="48" name="Resim 47" descr="logo, simge, sembol, grafik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0C6B815-A82A-5646-764E-CBD48100B75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241" y="5200783"/>
            <a:ext cx="720000" cy="720000"/>
          </a:xfrm>
          <a:prstGeom prst="rect">
            <a:avLst/>
          </a:prstGeom>
        </p:spPr>
      </p:pic>
      <p:pic>
        <p:nvPicPr>
          <p:cNvPr id="50" name="Resim 49">
            <a:extLst>
              <a:ext uri="{FF2B5EF4-FFF2-40B4-BE49-F238E27FC236}">
                <a16:creationId xmlns:a16="http://schemas.microsoft.com/office/drawing/2014/main" id="{DB3E4950-F499-21D6-CB05-997C781CF1B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17" y="5200783"/>
            <a:ext cx="720000" cy="720000"/>
          </a:xfrm>
          <a:prstGeom prst="rect">
            <a:avLst/>
          </a:prstGeom>
        </p:spPr>
      </p:pic>
      <p:pic>
        <p:nvPicPr>
          <p:cNvPr id="52" name="Resim 51" descr="daire, grafik, renklilik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FF2307A-2F66-22CC-6550-CC08550147A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993" y="1728287"/>
            <a:ext cx="720000" cy="720000"/>
          </a:xfrm>
          <a:prstGeom prst="rect">
            <a:avLst/>
          </a:prstGeom>
        </p:spPr>
      </p:pic>
      <p:pic>
        <p:nvPicPr>
          <p:cNvPr id="54" name="Resim 53" descr="simge, sembol, grafik, yazı tipi, logo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DCA026B-9624-DE4C-E5B9-C9ADBBC5BD6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993" y="5200783"/>
            <a:ext cx="720000" cy="720000"/>
          </a:xfrm>
          <a:prstGeom prst="rect">
            <a:avLst/>
          </a:prstGeom>
        </p:spPr>
      </p:pic>
      <p:pic>
        <p:nvPicPr>
          <p:cNvPr id="56" name="Resim 55" descr="ekran görüntüsü, grafik, simge, sembol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718C3A9-1BFF-DFAC-52C6-1CBCF230354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33" y="3464535"/>
            <a:ext cx="720000" cy="720000"/>
          </a:xfrm>
          <a:prstGeom prst="rect">
            <a:avLst/>
          </a:prstGeom>
        </p:spPr>
      </p:pic>
      <p:pic>
        <p:nvPicPr>
          <p:cNvPr id="58" name="Resim 57">
            <a:extLst>
              <a:ext uri="{FF2B5EF4-FFF2-40B4-BE49-F238E27FC236}">
                <a16:creationId xmlns:a16="http://schemas.microsoft.com/office/drawing/2014/main" id="{40A93106-B67C-3D63-C71C-7164332BCAF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666" y="3464535"/>
            <a:ext cx="720000" cy="720000"/>
          </a:xfrm>
          <a:prstGeom prst="rect">
            <a:avLst/>
          </a:prstGeom>
        </p:spPr>
      </p:pic>
      <p:pic>
        <p:nvPicPr>
          <p:cNvPr id="62" name="Resim 61">
            <a:extLst>
              <a:ext uri="{FF2B5EF4-FFF2-40B4-BE49-F238E27FC236}">
                <a16:creationId xmlns:a16="http://schemas.microsoft.com/office/drawing/2014/main" id="{79B27855-0516-1232-0832-A1621031D2F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99" y="3464535"/>
            <a:ext cx="720000" cy="720000"/>
          </a:xfrm>
          <a:prstGeom prst="rect">
            <a:avLst/>
          </a:prstGeom>
        </p:spPr>
      </p:pic>
      <p:pic>
        <p:nvPicPr>
          <p:cNvPr id="64" name="Resim 63" descr="grafik, kalp, simge, sembol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CEBA309-6890-E801-0A4E-0C8EB162F03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532" y="3464535"/>
            <a:ext cx="720000" cy="720000"/>
          </a:xfrm>
          <a:prstGeom prst="rect">
            <a:avLst/>
          </a:prstGeom>
        </p:spPr>
      </p:pic>
      <p:pic>
        <p:nvPicPr>
          <p:cNvPr id="66" name="Resim 65">
            <a:extLst>
              <a:ext uri="{FF2B5EF4-FFF2-40B4-BE49-F238E27FC236}">
                <a16:creationId xmlns:a16="http://schemas.microsoft.com/office/drawing/2014/main" id="{02D780D6-E2CA-0078-0F73-F4BE76B4A22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965" y="3464535"/>
            <a:ext cx="720000" cy="720000"/>
          </a:xfrm>
          <a:prstGeom prst="rect">
            <a:avLst/>
          </a:prstGeom>
        </p:spPr>
      </p:pic>
      <p:pic>
        <p:nvPicPr>
          <p:cNvPr id="68" name="Resim 67" descr="üçge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0FAA8D3-AAF5-21D2-B5CD-3AE95903471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398" y="3464535"/>
            <a:ext cx="720000" cy="720000"/>
          </a:xfrm>
          <a:prstGeom prst="rect">
            <a:avLst/>
          </a:prstGeom>
        </p:spPr>
      </p:pic>
      <p:pic>
        <p:nvPicPr>
          <p:cNvPr id="70" name="Resim 69" descr="ekran görüntüsü, grafik, yazı tipi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BB37899-7354-595A-F835-8D28DCE13EB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31" y="3464535"/>
            <a:ext cx="720000" cy="720000"/>
          </a:xfrm>
          <a:prstGeom prst="rect">
            <a:avLst/>
          </a:prstGeom>
        </p:spPr>
      </p:pic>
      <p:pic>
        <p:nvPicPr>
          <p:cNvPr id="72" name="Resim 71" descr="grafik, simge, sembol, logo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625DED1-BB30-6CB7-6F9B-4A04888C28C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264" y="3464535"/>
            <a:ext cx="720000" cy="720000"/>
          </a:xfrm>
          <a:prstGeom prst="rect">
            <a:avLst/>
          </a:prstGeom>
        </p:spPr>
      </p:pic>
      <p:pic>
        <p:nvPicPr>
          <p:cNvPr id="76" name="Resim 75">
            <a:extLst>
              <a:ext uri="{FF2B5EF4-FFF2-40B4-BE49-F238E27FC236}">
                <a16:creationId xmlns:a16="http://schemas.microsoft.com/office/drawing/2014/main" id="{8CFB71A9-B577-1FAB-4869-A25B6690209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697" y="3464535"/>
            <a:ext cx="720000" cy="720000"/>
          </a:xfrm>
          <a:prstGeom prst="rect">
            <a:avLst/>
          </a:prstGeom>
        </p:spPr>
      </p:pic>
      <p:pic>
        <p:nvPicPr>
          <p:cNvPr id="78" name="Resim 77" descr="daire, grafik, sanat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9B0C5D4-3BA9-7C8C-AE2F-C00A2CC022C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130" y="3464535"/>
            <a:ext cx="720000" cy="720000"/>
          </a:xfrm>
          <a:prstGeom prst="rect">
            <a:avLst/>
          </a:prstGeom>
        </p:spPr>
      </p:pic>
      <p:pic>
        <p:nvPicPr>
          <p:cNvPr id="80" name="Resim 79">
            <a:extLst>
              <a:ext uri="{FF2B5EF4-FFF2-40B4-BE49-F238E27FC236}">
                <a16:creationId xmlns:a16="http://schemas.microsoft.com/office/drawing/2014/main" id="{C9E74D5C-629C-F9C9-662D-AE6D16B0A03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563" y="3464535"/>
            <a:ext cx="720000" cy="720000"/>
          </a:xfrm>
          <a:prstGeom prst="rect">
            <a:avLst/>
          </a:prstGeom>
        </p:spPr>
      </p:pic>
      <p:pic>
        <p:nvPicPr>
          <p:cNvPr id="82" name="Resim 81">
            <a:extLst>
              <a:ext uri="{FF2B5EF4-FFF2-40B4-BE49-F238E27FC236}">
                <a16:creationId xmlns:a16="http://schemas.microsoft.com/office/drawing/2014/main" id="{EE5E4C75-0CC1-7410-13FB-86CDCB519AA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993" y="3464535"/>
            <a:ext cx="720000" cy="720000"/>
          </a:xfrm>
          <a:prstGeom prst="rect">
            <a:avLst/>
          </a:prstGeom>
        </p:spPr>
      </p:pic>
      <p:pic>
        <p:nvPicPr>
          <p:cNvPr id="86" name="Resim 85" descr="grafik, daire, tasarım, sana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11CF675-FF34-28C3-F299-D723988545F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29" y="6937031"/>
            <a:ext cx="720000" cy="720000"/>
          </a:xfrm>
          <a:prstGeom prst="rect">
            <a:avLst/>
          </a:prstGeom>
        </p:spPr>
      </p:pic>
      <p:pic>
        <p:nvPicPr>
          <p:cNvPr id="88" name="Resim 87" descr="grafik, simge, sembol, yazı tipi, logo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B320A40-27B3-9C27-54C0-64257630790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162" y="6937031"/>
            <a:ext cx="720000" cy="720000"/>
          </a:xfrm>
          <a:prstGeom prst="rect">
            <a:avLst/>
          </a:prstGeom>
        </p:spPr>
      </p:pic>
      <p:pic>
        <p:nvPicPr>
          <p:cNvPr id="90" name="Resim 89">
            <a:extLst>
              <a:ext uri="{FF2B5EF4-FFF2-40B4-BE49-F238E27FC236}">
                <a16:creationId xmlns:a16="http://schemas.microsoft.com/office/drawing/2014/main" id="{AB7AD229-DED4-2FEB-A714-26B1B7D13A6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95" y="6937031"/>
            <a:ext cx="720000" cy="720000"/>
          </a:xfrm>
          <a:prstGeom prst="rect">
            <a:avLst/>
          </a:prstGeom>
        </p:spPr>
      </p:pic>
      <p:pic>
        <p:nvPicPr>
          <p:cNvPr id="92" name="Resim 91" descr="grafik, simge, sembol, yazı tipi, logo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9F164AF-EAD4-F7C0-E0C0-979FCB8E56E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28" y="6937031"/>
            <a:ext cx="720000" cy="720000"/>
          </a:xfrm>
          <a:prstGeom prst="rect">
            <a:avLst/>
          </a:prstGeom>
        </p:spPr>
      </p:pic>
      <p:pic>
        <p:nvPicPr>
          <p:cNvPr id="94" name="Resim 93" descr="grafik, ekran görüntüsü, meneviş mavisi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9906ACF-76CF-5113-0481-61BCC7094B3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461" y="6937031"/>
            <a:ext cx="720000" cy="720000"/>
          </a:xfrm>
          <a:prstGeom prst="rect">
            <a:avLst/>
          </a:prstGeom>
        </p:spPr>
      </p:pic>
      <p:pic>
        <p:nvPicPr>
          <p:cNvPr id="96" name="Resim 95" descr="grafik, yazı tipi, ekran görüntüsü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C98B9F9-4253-1C1D-1EF9-CDC5E6E19E3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894" y="6937031"/>
            <a:ext cx="720000" cy="720000"/>
          </a:xfrm>
          <a:prstGeom prst="rect">
            <a:avLst/>
          </a:prstGeom>
        </p:spPr>
      </p:pic>
      <p:pic>
        <p:nvPicPr>
          <p:cNvPr id="100" name="Resim 99">
            <a:extLst>
              <a:ext uri="{FF2B5EF4-FFF2-40B4-BE49-F238E27FC236}">
                <a16:creationId xmlns:a16="http://schemas.microsoft.com/office/drawing/2014/main" id="{F1968EEF-DA10-3648-7213-A0BF496D473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7" y="6937031"/>
            <a:ext cx="720000" cy="720000"/>
          </a:xfrm>
          <a:prstGeom prst="rect">
            <a:avLst/>
          </a:prstGeom>
        </p:spPr>
      </p:pic>
      <p:pic>
        <p:nvPicPr>
          <p:cNvPr id="102" name="Resim 101" descr="simge, sembol, logo, grafik, ekran görüntüs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14FE30D-DEC4-07DF-3AD1-59BFE2D3B1D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60" y="6937031"/>
            <a:ext cx="720000" cy="720000"/>
          </a:xfrm>
          <a:prstGeom prst="rect">
            <a:avLst/>
          </a:prstGeom>
        </p:spPr>
      </p:pic>
      <p:pic>
        <p:nvPicPr>
          <p:cNvPr id="104" name="Resim 103" descr="simge, sembol, grafik, yazı tipi, logo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E654DBF-5135-F983-A2D2-6A0ED0434C8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193" y="6937031"/>
            <a:ext cx="720000" cy="720000"/>
          </a:xfrm>
          <a:prstGeom prst="rect">
            <a:avLst/>
          </a:prstGeom>
        </p:spPr>
      </p:pic>
      <p:pic>
        <p:nvPicPr>
          <p:cNvPr id="106" name="Resim 105" descr="ekran görüntüsü, grafik, daire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B1DAF61-3FB1-BEDB-E10B-F0A3D123C1E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626" y="6937031"/>
            <a:ext cx="720000" cy="720000"/>
          </a:xfrm>
          <a:prstGeom prst="rect">
            <a:avLst/>
          </a:prstGeom>
        </p:spPr>
      </p:pic>
      <p:pic>
        <p:nvPicPr>
          <p:cNvPr id="108" name="Resim 107">
            <a:extLst>
              <a:ext uri="{FF2B5EF4-FFF2-40B4-BE49-F238E27FC236}">
                <a16:creationId xmlns:a16="http://schemas.microsoft.com/office/drawing/2014/main" id="{0D323865-045C-AA9C-0840-A1DEE9A5A76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33" y="1728287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06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D5C2D-F662-2430-9C21-69E7C9EC6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Resim 48" descr="logo, simge, sembol, grafik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9F954DB-E007-0D91-1A9B-580644AB3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12" y="5600700"/>
            <a:ext cx="720000" cy="720000"/>
          </a:xfrm>
          <a:prstGeom prst="rect">
            <a:avLst/>
          </a:prstGeom>
        </p:spPr>
      </p:pic>
      <p:pic>
        <p:nvPicPr>
          <p:cNvPr id="53" name="Resim 52">
            <a:extLst>
              <a:ext uri="{FF2B5EF4-FFF2-40B4-BE49-F238E27FC236}">
                <a16:creationId xmlns:a16="http://schemas.microsoft.com/office/drawing/2014/main" id="{9B214560-8E18-2883-5E59-A258A2836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94" y="5600700"/>
            <a:ext cx="720000" cy="720000"/>
          </a:xfrm>
          <a:prstGeom prst="rect">
            <a:avLst/>
          </a:prstGeom>
        </p:spPr>
      </p:pic>
      <p:pic>
        <p:nvPicPr>
          <p:cNvPr id="57" name="Resim 56" descr="simge, sembol, yazı tipi, logo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45B4C0B-C80B-2387-20AD-4053F18D8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276" y="5600700"/>
            <a:ext cx="720000" cy="720000"/>
          </a:xfrm>
          <a:prstGeom prst="rect">
            <a:avLst/>
          </a:prstGeom>
        </p:spPr>
      </p:pic>
      <p:pic>
        <p:nvPicPr>
          <p:cNvPr id="60" name="Resim 59" descr="logo, simge, sembol, grafik, ekran görüntüs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DC8E5D4-AFED-0432-6B1A-AD5CFDCA9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58" y="5600700"/>
            <a:ext cx="720000" cy="720000"/>
          </a:xfrm>
          <a:prstGeom prst="rect">
            <a:avLst/>
          </a:prstGeom>
        </p:spPr>
      </p:pic>
      <p:pic>
        <p:nvPicPr>
          <p:cNvPr id="62" name="Resim 61">
            <a:extLst>
              <a:ext uri="{FF2B5EF4-FFF2-40B4-BE49-F238E27FC236}">
                <a16:creationId xmlns:a16="http://schemas.microsoft.com/office/drawing/2014/main" id="{65EA8BD4-31C4-6133-F518-6FF09C84C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40" y="5600700"/>
            <a:ext cx="720000" cy="720000"/>
          </a:xfrm>
          <a:prstGeom prst="rect">
            <a:avLst/>
          </a:prstGeom>
        </p:spPr>
      </p:pic>
      <p:pic>
        <p:nvPicPr>
          <p:cNvPr id="64" name="Resim 63" descr="kalp, simge, sembol, grafik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6C64691-6879-825A-1DC8-1F813AB5B0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022" y="5600700"/>
            <a:ext cx="720000" cy="720000"/>
          </a:xfrm>
          <a:prstGeom prst="rect">
            <a:avLst/>
          </a:prstGeom>
        </p:spPr>
      </p:pic>
      <p:pic>
        <p:nvPicPr>
          <p:cNvPr id="66" name="Resim 65">
            <a:extLst>
              <a:ext uri="{FF2B5EF4-FFF2-40B4-BE49-F238E27FC236}">
                <a16:creationId xmlns:a16="http://schemas.microsoft.com/office/drawing/2014/main" id="{BB32F747-0DBC-A6EA-A5E4-A2CEFD63F5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604" y="5600700"/>
            <a:ext cx="720000" cy="720000"/>
          </a:xfrm>
          <a:prstGeom prst="rect">
            <a:avLst/>
          </a:prstGeom>
        </p:spPr>
      </p:pic>
      <p:pic>
        <p:nvPicPr>
          <p:cNvPr id="68" name="Resim 67">
            <a:extLst>
              <a:ext uri="{FF2B5EF4-FFF2-40B4-BE49-F238E27FC236}">
                <a16:creationId xmlns:a16="http://schemas.microsoft.com/office/drawing/2014/main" id="{79D1BC91-A939-7047-9B67-62D72C86AC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86" y="5600700"/>
            <a:ext cx="720000" cy="720000"/>
          </a:xfrm>
          <a:prstGeom prst="rect">
            <a:avLst/>
          </a:prstGeom>
        </p:spPr>
      </p:pic>
      <p:pic>
        <p:nvPicPr>
          <p:cNvPr id="70" name="Resim 69">
            <a:extLst>
              <a:ext uri="{FF2B5EF4-FFF2-40B4-BE49-F238E27FC236}">
                <a16:creationId xmlns:a16="http://schemas.microsoft.com/office/drawing/2014/main" id="{6FB995DF-70F9-979F-E0B4-7DAAB74E80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68" y="5600700"/>
            <a:ext cx="720000" cy="720000"/>
          </a:xfrm>
          <a:prstGeom prst="rect">
            <a:avLst/>
          </a:prstGeom>
        </p:spPr>
      </p:pic>
      <p:pic>
        <p:nvPicPr>
          <p:cNvPr id="72" name="Resim 71">
            <a:extLst>
              <a:ext uri="{FF2B5EF4-FFF2-40B4-BE49-F238E27FC236}">
                <a16:creationId xmlns:a16="http://schemas.microsoft.com/office/drawing/2014/main" id="{5CFCDE5B-B155-BF18-913A-7BAE5517DE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350" y="5600700"/>
            <a:ext cx="720000" cy="720000"/>
          </a:xfrm>
          <a:prstGeom prst="rect">
            <a:avLst/>
          </a:prstGeom>
        </p:spPr>
      </p:pic>
      <p:pic>
        <p:nvPicPr>
          <p:cNvPr id="74" name="Resim 73" descr="daire, siyah beyaz, sana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C758658-7F95-3534-C028-A174A2B564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932" y="5600700"/>
            <a:ext cx="720000" cy="720000"/>
          </a:xfrm>
          <a:prstGeom prst="rect">
            <a:avLst/>
          </a:prstGeom>
        </p:spPr>
      </p:pic>
      <p:pic>
        <p:nvPicPr>
          <p:cNvPr id="76" name="Resim 75">
            <a:extLst>
              <a:ext uri="{FF2B5EF4-FFF2-40B4-BE49-F238E27FC236}">
                <a16:creationId xmlns:a16="http://schemas.microsoft.com/office/drawing/2014/main" id="{6A337608-5DEA-110E-DECB-71D1E91F85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514" y="5600700"/>
            <a:ext cx="720000" cy="720000"/>
          </a:xfrm>
          <a:prstGeom prst="rect">
            <a:avLst/>
          </a:prstGeom>
        </p:spPr>
      </p:pic>
      <p:pic>
        <p:nvPicPr>
          <p:cNvPr id="78" name="Resim 77" descr="çizgi, ekran görüntüsü, grafik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239C573-852B-A224-35D5-C6C5F8DFD5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096" y="5600700"/>
            <a:ext cx="720000" cy="720000"/>
          </a:xfrm>
          <a:prstGeom prst="rect">
            <a:avLst/>
          </a:prstGeom>
        </p:spPr>
      </p:pic>
      <p:pic>
        <p:nvPicPr>
          <p:cNvPr id="80" name="Resim 79">
            <a:extLst>
              <a:ext uri="{FF2B5EF4-FFF2-40B4-BE49-F238E27FC236}">
                <a16:creationId xmlns:a16="http://schemas.microsoft.com/office/drawing/2014/main" id="{0F17A188-CF29-CAAC-F659-8EC2E16097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675" y="5600700"/>
            <a:ext cx="720000" cy="720000"/>
          </a:xfrm>
          <a:prstGeom prst="rect">
            <a:avLst/>
          </a:prstGeom>
        </p:spPr>
      </p:pic>
      <p:pic>
        <p:nvPicPr>
          <p:cNvPr id="82" name="Resim 81">
            <a:extLst>
              <a:ext uri="{FF2B5EF4-FFF2-40B4-BE49-F238E27FC236}">
                <a16:creationId xmlns:a16="http://schemas.microsoft.com/office/drawing/2014/main" id="{DA44B166-0D42-3F97-F4EE-6A41840803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401" y="3848100"/>
            <a:ext cx="720000" cy="720000"/>
          </a:xfrm>
          <a:prstGeom prst="rect">
            <a:avLst/>
          </a:prstGeom>
        </p:spPr>
      </p:pic>
      <p:pic>
        <p:nvPicPr>
          <p:cNvPr id="83" name="Resim 82" descr="daire, grafik, siyah beyaz, siyah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86259D5-46C1-9902-75B5-5F98C17192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48100"/>
            <a:ext cx="720000" cy="720000"/>
          </a:xfrm>
          <a:prstGeom prst="rect">
            <a:avLst/>
          </a:prstGeom>
        </p:spPr>
      </p:pic>
      <p:pic>
        <p:nvPicPr>
          <p:cNvPr id="84" name="Resim 83" descr="daire, simge, sembol, grafik, anaht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8B1A207-37AC-CD6B-AB02-931C3128B0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800" y="3848100"/>
            <a:ext cx="720000" cy="720000"/>
          </a:xfrm>
          <a:prstGeom prst="rect">
            <a:avLst/>
          </a:prstGeom>
        </p:spPr>
      </p:pic>
      <p:pic>
        <p:nvPicPr>
          <p:cNvPr id="85" name="Resim 84">
            <a:extLst>
              <a:ext uri="{FF2B5EF4-FFF2-40B4-BE49-F238E27FC236}">
                <a16:creationId xmlns:a16="http://schemas.microsoft.com/office/drawing/2014/main" id="{222385CA-47B1-C899-BA1C-4DF03001FA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00" y="3848100"/>
            <a:ext cx="720000" cy="720000"/>
          </a:xfrm>
          <a:prstGeom prst="rect">
            <a:avLst/>
          </a:prstGeom>
        </p:spPr>
      </p:pic>
      <p:pic>
        <p:nvPicPr>
          <p:cNvPr id="86" name="Resim 85">
            <a:extLst>
              <a:ext uri="{FF2B5EF4-FFF2-40B4-BE49-F238E27FC236}">
                <a16:creationId xmlns:a16="http://schemas.microsoft.com/office/drawing/2014/main" id="{149DCAEA-1057-04B7-90B1-BADAF89E3DD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000" y="3848100"/>
            <a:ext cx="720000" cy="720000"/>
          </a:xfrm>
          <a:prstGeom prst="rect">
            <a:avLst/>
          </a:prstGeom>
        </p:spPr>
      </p:pic>
      <p:pic>
        <p:nvPicPr>
          <p:cNvPr id="87" name="Resim 86">
            <a:extLst>
              <a:ext uri="{FF2B5EF4-FFF2-40B4-BE49-F238E27FC236}">
                <a16:creationId xmlns:a16="http://schemas.microsoft.com/office/drawing/2014/main" id="{D1A1A9C3-3967-58E6-F923-CC6FF6FD0A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00" y="3848100"/>
            <a:ext cx="720000" cy="720000"/>
          </a:xfrm>
          <a:prstGeom prst="rect">
            <a:avLst/>
          </a:prstGeom>
        </p:spPr>
      </p:pic>
      <p:pic>
        <p:nvPicPr>
          <p:cNvPr id="88" name="Resim 87" descr="simge, sembol, logo, grafik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F7C12DC-885A-890B-AD1B-6BDFC42099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00" y="3848100"/>
            <a:ext cx="720000" cy="720000"/>
          </a:xfrm>
          <a:prstGeom prst="rect">
            <a:avLst/>
          </a:prstGeom>
        </p:spPr>
      </p:pic>
      <p:pic>
        <p:nvPicPr>
          <p:cNvPr id="89" name="Resim 88" descr="ekran görüntüsü, dikdörtgen, simge, sembol, dair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74F3FE1-CCCD-806B-7BBB-C1C5314CE88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800" y="3848100"/>
            <a:ext cx="720000" cy="720000"/>
          </a:xfrm>
          <a:prstGeom prst="rect">
            <a:avLst/>
          </a:prstGeom>
        </p:spPr>
      </p:pic>
      <p:pic>
        <p:nvPicPr>
          <p:cNvPr id="90" name="Resim 89" descr="yazı tipi, çizgi, grafik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F2DA9F0-0826-626A-8E7C-1A437E1201C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400" y="3848100"/>
            <a:ext cx="720000" cy="720000"/>
          </a:xfrm>
          <a:prstGeom prst="rect">
            <a:avLst/>
          </a:prstGeom>
        </p:spPr>
      </p:pic>
      <p:pic>
        <p:nvPicPr>
          <p:cNvPr id="91" name="Resim 90">
            <a:extLst>
              <a:ext uri="{FF2B5EF4-FFF2-40B4-BE49-F238E27FC236}">
                <a16:creationId xmlns:a16="http://schemas.microsoft.com/office/drawing/2014/main" id="{CA077920-BE01-7D2F-95E4-ED4D8B38F2E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00" y="3848100"/>
            <a:ext cx="720000" cy="720000"/>
          </a:xfrm>
          <a:prstGeom prst="rect">
            <a:avLst/>
          </a:prstGeom>
        </p:spPr>
      </p:pic>
      <p:pic>
        <p:nvPicPr>
          <p:cNvPr id="92" name="Resim 91" descr="daire, simge, sembol, grafik, logo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1EE842D-F4B4-840F-FE4E-F7C9CFA6F28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600" y="3848100"/>
            <a:ext cx="720000" cy="720000"/>
          </a:xfrm>
          <a:prstGeom prst="rect">
            <a:avLst/>
          </a:prstGeom>
        </p:spPr>
      </p:pic>
      <p:pic>
        <p:nvPicPr>
          <p:cNvPr id="93" name="Resim 92" descr="grafik, yazı tipi, ekran görüntüsü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09CFC95-FA9C-A354-9C96-1173651E6D4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200" y="3848100"/>
            <a:ext cx="720000" cy="720000"/>
          </a:xfrm>
          <a:prstGeom prst="rect">
            <a:avLst/>
          </a:prstGeom>
        </p:spPr>
      </p:pic>
      <p:pic>
        <p:nvPicPr>
          <p:cNvPr id="94" name="Resim 93">
            <a:extLst>
              <a:ext uri="{FF2B5EF4-FFF2-40B4-BE49-F238E27FC236}">
                <a16:creationId xmlns:a16="http://schemas.microsoft.com/office/drawing/2014/main" id="{8A95D514-7374-00EE-5563-C81DE8ADCB4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00" y="38481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64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F27CA-5CAC-D09C-1737-DA5DBE7C1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91B03979-A8C1-D888-CA1E-1179C17CC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4" name="Başlık 13">
            <a:extLst>
              <a:ext uri="{FF2B5EF4-FFF2-40B4-BE49-F238E27FC236}">
                <a16:creationId xmlns:a16="http://schemas.microsoft.com/office/drawing/2014/main" id="{5A917328-AAF7-ACE0-7BAC-4920A9639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Sorumluluklarımız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A428139-8077-64A9-0590-320AC7C30AA8}"/>
              </a:ext>
            </a:extLst>
          </p:cNvPr>
          <p:cNvSpPr txBox="1"/>
          <p:nvPr/>
        </p:nvSpPr>
        <p:spPr>
          <a:xfrm>
            <a:off x="1066800" y="3324373"/>
            <a:ext cx="4176717" cy="478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2E3136"/>
                </a:solidFill>
                <a:latin typeface="Avenir Book" panose="02000503020000020003" pitchFamily="2" charset="0"/>
                <a:ea typeface="TT Interphases Bold"/>
                <a:cs typeface="TT Interphases Bold"/>
                <a:sym typeface="TT Interphases Bold"/>
              </a:rPr>
              <a:t>Mobil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1961B46B-CE01-8839-2F89-CE28EB9DA2E5}"/>
              </a:ext>
            </a:extLst>
          </p:cNvPr>
          <p:cNvSpPr txBox="1"/>
          <p:nvPr/>
        </p:nvSpPr>
        <p:spPr>
          <a:xfrm>
            <a:off x="1066800" y="4110888"/>
            <a:ext cx="6705600" cy="3390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E3136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E3136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E3136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</p:txBody>
      </p:sp>
      <p:pic>
        <p:nvPicPr>
          <p:cNvPr id="13" name="Resim 12" descr="mobil telefon, harita, kişi, şahıs, e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B68A5B3-E1F4-7BE1-8A0B-3A2061E75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9781" r="22969"/>
          <a:stretch/>
        </p:blipFill>
        <p:spPr>
          <a:xfrm flipH="1">
            <a:off x="9982200" y="2278062"/>
            <a:ext cx="5862447" cy="8008937"/>
          </a:xfrm>
          <a:custGeom>
            <a:avLst/>
            <a:gdLst>
              <a:gd name="connsiteX0" fmla="*/ 4711235 w 5862447"/>
              <a:gd name="connsiteY0" fmla="*/ 667730 h 8008937"/>
              <a:gd name="connsiteX1" fmla="*/ 4941217 w 5862447"/>
              <a:gd name="connsiteY1" fmla="*/ 897712 h 8008937"/>
              <a:gd name="connsiteX2" fmla="*/ 4941217 w 5862447"/>
              <a:gd name="connsiteY2" fmla="*/ 6340281 h 8008937"/>
              <a:gd name="connsiteX3" fmla="*/ 4711235 w 5862447"/>
              <a:gd name="connsiteY3" fmla="*/ 6570263 h 8008937"/>
              <a:gd name="connsiteX4" fmla="*/ 2345867 w 5862447"/>
              <a:gd name="connsiteY4" fmla="*/ 6570263 h 8008937"/>
              <a:gd name="connsiteX5" fmla="*/ 2115885 w 5862447"/>
              <a:gd name="connsiteY5" fmla="*/ 6340281 h 8008937"/>
              <a:gd name="connsiteX6" fmla="*/ 2115885 w 5862447"/>
              <a:gd name="connsiteY6" fmla="*/ 897712 h 8008937"/>
              <a:gd name="connsiteX7" fmla="*/ 2345867 w 5862447"/>
              <a:gd name="connsiteY7" fmla="*/ 667730 h 8008937"/>
              <a:gd name="connsiteX8" fmla="*/ 5862447 w 5862447"/>
              <a:gd name="connsiteY8" fmla="*/ 0 h 8008937"/>
              <a:gd name="connsiteX9" fmla="*/ 0 w 5862447"/>
              <a:gd name="connsiteY9" fmla="*/ 0 h 8008937"/>
              <a:gd name="connsiteX10" fmla="*/ 0 w 5862447"/>
              <a:gd name="connsiteY10" fmla="*/ 8008937 h 8008937"/>
              <a:gd name="connsiteX11" fmla="*/ 5862447 w 5862447"/>
              <a:gd name="connsiteY11" fmla="*/ 8008937 h 800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62447" h="8008937">
                <a:moveTo>
                  <a:pt x="4711235" y="667730"/>
                </a:moveTo>
                <a:cubicBezTo>
                  <a:pt x="4838251" y="667730"/>
                  <a:pt x="4941217" y="770696"/>
                  <a:pt x="4941217" y="897712"/>
                </a:cubicBezTo>
                <a:lnTo>
                  <a:pt x="4941217" y="6340281"/>
                </a:lnTo>
                <a:cubicBezTo>
                  <a:pt x="4941217" y="6467297"/>
                  <a:pt x="4838251" y="6570263"/>
                  <a:pt x="4711235" y="6570263"/>
                </a:cubicBezTo>
                <a:lnTo>
                  <a:pt x="2345867" y="6570263"/>
                </a:lnTo>
                <a:cubicBezTo>
                  <a:pt x="2218851" y="6570263"/>
                  <a:pt x="2115885" y="6467297"/>
                  <a:pt x="2115885" y="6340281"/>
                </a:cubicBezTo>
                <a:lnTo>
                  <a:pt x="2115885" y="897712"/>
                </a:lnTo>
                <a:cubicBezTo>
                  <a:pt x="2115885" y="770696"/>
                  <a:pt x="2218851" y="667730"/>
                  <a:pt x="2345867" y="667730"/>
                </a:cubicBezTo>
                <a:close/>
                <a:moveTo>
                  <a:pt x="5862447" y="0"/>
                </a:moveTo>
                <a:lnTo>
                  <a:pt x="0" y="0"/>
                </a:lnTo>
                <a:lnTo>
                  <a:pt x="0" y="8008937"/>
                </a:lnTo>
                <a:lnTo>
                  <a:pt x="5862447" y="80089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5540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A9A08-9A4B-404B-B201-8429E636B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dikdörtgen, yazı tahtası, metin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DC46042-959C-260C-CA43-E7F9187250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4" b="23906"/>
          <a:stretch/>
        </p:blipFill>
        <p:spPr>
          <a:xfrm>
            <a:off x="8382000" y="1485900"/>
            <a:ext cx="15122564" cy="7848600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4DD1F34E-3291-9B30-BF68-56A08F642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3136"/>
                </a:solidFill>
              </a:rPr>
              <a:pPr/>
              <a:t>25</a:t>
            </a:fld>
            <a:endParaRPr lang="en-US">
              <a:solidFill>
                <a:srgbClr val="2E3136"/>
              </a:solidFill>
            </a:endParaRPr>
          </a:p>
        </p:txBody>
      </p:sp>
      <p:sp>
        <p:nvSpPr>
          <p:cNvPr id="14" name="Başlık 13">
            <a:extLst>
              <a:ext uri="{FF2B5EF4-FFF2-40B4-BE49-F238E27FC236}">
                <a16:creationId xmlns:a16="http://schemas.microsoft.com/office/drawing/2014/main" id="{CFE6403C-B5E4-8024-F8E1-0F643DC6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2E3136"/>
                </a:solidFill>
              </a:rPr>
              <a:t>Sorumluluklarımız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6CCAA93E-1DD8-E831-DE84-FEECF447191A}"/>
              </a:ext>
            </a:extLst>
          </p:cNvPr>
          <p:cNvSpPr txBox="1"/>
          <p:nvPr/>
        </p:nvSpPr>
        <p:spPr>
          <a:xfrm>
            <a:off x="1066800" y="3324373"/>
            <a:ext cx="4176717" cy="478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2E3136"/>
                </a:solidFill>
                <a:latin typeface="Avenir Book" panose="02000503020000020003" pitchFamily="2" charset="0"/>
                <a:ea typeface="TT Interphases Bold"/>
                <a:cs typeface="TT Interphases Bold"/>
                <a:sym typeface="TT Interphases Bold"/>
              </a:rPr>
              <a:t>Web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AFE9059-48F4-21C6-6F26-5EAEF023A59F}"/>
              </a:ext>
            </a:extLst>
          </p:cNvPr>
          <p:cNvSpPr txBox="1"/>
          <p:nvPr/>
        </p:nvSpPr>
        <p:spPr>
          <a:xfrm>
            <a:off x="1066800" y="4110888"/>
            <a:ext cx="6705600" cy="3390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E3136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E3136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E3136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E3136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4063970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dikdörtgen, yazı tahtası, metin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FEA7700-B9BA-E7B9-32A9-2E33998AF4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4" b="23906"/>
          <a:stretch/>
        </p:blipFill>
        <p:spPr>
          <a:xfrm>
            <a:off x="-2209800" y="2906109"/>
            <a:ext cx="11358380" cy="5894991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CFDFF49-A3B8-559D-1FFD-F29D8487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4" name="Başlık 13">
            <a:extLst>
              <a:ext uri="{FF2B5EF4-FFF2-40B4-BE49-F238E27FC236}">
                <a16:creationId xmlns:a16="http://schemas.microsoft.com/office/drawing/2014/main" id="{88B03108-04F3-A588-1BA3-246DA38B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Sorumluluklarımız</a:t>
            </a:r>
          </a:p>
        </p:txBody>
      </p:sp>
      <p:pic>
        <p:nvPicPr>
          <p:cNvPr id="13" name="Resim 12" descr="mobil telefon, harita, kişi, şahıs, e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A526FEE-202D-E341-9CCA-4984ACFA3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9781" r="22969"/>
          <a:stretch/>
        </p:blipFill>
        <p:spPr>
          <a:xfrm flipH="1">
            <a:off x="11053577" y="2278062"/>
            <a:ext cx="5862447" cy="8008937"/>
          </a:xfrm>
          <a:custGeom>
            <a:avLst/>
            <a:gdLst>
              <a:gd name="connsiteX0" fmla="*/ 4711235 w 5862447"/>
              <a:gd name="connsiteY0" fmla="*/ 667730 h 8008937"/>
              <a:gd name="connsiteX1" fmla="*/ 4941217 w 5862447"/>
              <a:gd name="connsiteY1" fmla="*/ 897712 h 8008937"/>
              <a:gd name="connsiteX2" fmla="*/ 4941217 w 5862447"/>
              <a:gd name="connsiteY2" fmla="*/ 6340281 h 8008937"/>
              <a:gd name="connsiteX3" fmla="*/ 4711235 w 5862447"/>
              <a:gd name="connsiteY3" fmla="*/ 6570263 h 8008937"/>
              <a:gd name="connsiteX4" fmla="*/ 2345867 w 5862447"/>
              <a:gd name="connsiteY4" fmla="*/ 6570263 h 8008937"/>
              <a:gd name="connsiteX5" fmla="*/ 2115885 w 5862447"/>
              <a:gd name="connsiteY5" fmla="*/ 6340281 h 8008937"/>
              <a:gd name="connsiteX6" fmla="*/ 2115885 w 5862447"/>
              <a:gd name="connsiteY6" fmla="*/ 897712 h 8008937"/>
              <a:gd name="connsiteX7" fmla="*/ 2345867 w 5862447"/>
              <a:gd name="connsiteY7" fmla="*/ 667730 h 8008937"/>
              <a:gd name="connsiteX8" fmla="*/ 5862447 w 5862447"/>
              <a:gd name="connsiteY8" fmla="*/ 0 h 8008937"/>
              <a:gd name="connsiteX9" fmla="*/ 0 w 5862447"/>
              <a:gd name="connsiteY9" fmla="*/ 0 h 8008937"/>
              <a:gd name="connsiteX10" fmla="*/ 0 w 5862447"/>
              <a:gd name="connsiteY10" fmla="*/ 8008937 h 8008937"/>
              <a:gd name="connsiteX11" fmla="*/ 5862447 w 5862447"/>
              <a:gd name="connsiteY11" fmla="*/ 8008937 h 800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62447" h="8008937">
                <a:moveTo>
                  <a:pt x="4711235" y="667730"/>
                </a:moveTo>
                <a:cubicBezTo>
                  <a:pt x="4838251" y="667730"/>
                  <a:pt x="4941217" y="770696"/>
                  <a:pt x="4941217" y="897712"/>
                </a:cubicBezTo>
                <a:lnTo>
                  <a:pt x="4941217" y="6340281"/>
                </a:lnTo>
                <a:cubicBezTo>
                  <a:pt x="4941217" y="6467297"/>
                  <a:pt x="4838251" y="6570263"/>
                  <a:pt x="4711235" y="6570263"/>
                </a:cubicBezTo>
                <a:lnTo>
                  <a:pt x="2345867" y="6570263"/>
                </a:lnTo>
                <a:cubicBezTo>
                  <a:pt x="2218851" y="6570263"/>
                  <a:pt x="2115885" y="6467297"/>
                  <a:pt x="2115885" y="6340281"/>
                </a:cubicBezTo>
                <a:lnTo>
                  <a:pt x="2115885" y="897712"/>
                </a:lnTo>
                <a:cubicBezTo>
                  <a:pt x="2115885" y="770696"/>
                  <a:pt x="2218851" y="667730"/>
                  <a:pt x="2345867" y="667730"/>
                </a:cubicBezTo>
                <a:close/>
                <a:moveTo>
                  <a:pt x="5862447" y="0"/>
                </a:moveTo>
                <a:lnTo>
                  <a:pt x="0" y="0"/>
                </a:lnTo>
                <a:lnTo>
                  <a:pt x="0" y="8008937"/>
                </a:lnTo>
                <a:lnTo>
                  <a:pt x="5862447" y="80089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3785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orbalığa Karşı Taktiklerim Var - Saniye Bencik Kangal">
            <a:extLst>
              <a:ext uri="{FF2B5EF4-FFF2-40B4-BE49-F238E27FC236}">
                <a16:creationId xmlns:a16="http://schemas.microsoft.com/office/drawing/2014/main" id="{DDD33405-7B1B-75D2-9EE6-7F8DF3C59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600" y="3238500"/>
            <a:ext cx="2692400" cy="381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esaret Hep Yanımda- Saniye Bencik Kangal">
            <a:extLst>
              <a:ext uri="{FF2B5EF4-FFF2-40B4-BE49-F238E27FC236}">
                <a16:creationId xmlns:a16="http://schemas.microsoft.com/office/drawing/2014/main" id="{C74CE819-825C-DEA6-D0DE-A5EB5918F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800" y="3299460"/>
            <a:ext cx="2692400" cy="381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Özgüvenim Tam Hata Yapmaktan Korkmam - Saniye Bencik Kangal">
            <a:extLst>
              <a:ext uri="{FF2B5EF4-FFF2-40B4-BE49-F238E27FC236}">
                <a16:creationId xmlns:a16="http://schemas.microsoft.com/office/drawing/2014/main" id="{0F2E3D38-505F-EBA7-61F8-D412C5D5C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53720" y="3276600"/>
            <a:ext cx="2692400" cy="381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aşlık 13">
            <a:extLst>
              <a:ext uri="{FF2B5EF4-FFF2-40B4-BE49-F238E27FC236}">
                <a16:creationId xmlns:a16="http://schemas.microsoft.com/office/drawing/2014/main" id="{EB119438-C3D9-5C54-1775-56910EBBC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127760"/>
            <a:ext cx="16139160" cy="1080000"/>
          </a:xfrm>
        </p:spPr>
        <p:txBody>
          <a:bodyPr/>
          <a:lstStyle/>
          <a:p>
            <a:r>
              <a:rPr lang="tr-TR"/>
              <a:t>Kaynaklar</a:t>
            </a:r>
          </a:p>
        </p:txBody>
      </p:sp>
    </p:spTree>
    <p:extLst>
      <p:ext uri="{BB962C8B-B14F-4D97-AF65-F5344CB8AC3E}">
        <p14:creationId xmlns:p14="http://schemas.microsoft.com/office/powerpoint/2010/main" val="2941302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C6066-7239-DC0C-D3B7-9C34289C3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755C9E3-F1B1-3E44-18F0-7A3584A4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70FB8F1-A624-FC85-4C6E-809F4B080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Sorumluluklarımız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6B0848-94E4-1A03-8105-593057C571CE}"/>
              </a:ext>
            </a:extLst>
          </p:cNvPr>
          <p:cNvGrpSpPr/>
          <p:nvPr/>
        </p:nvGrpSpPr>
        <p:grpSpPr>
          <a:xfrm>
            <a:off x="2467479" y="3054103"/>
            <a:ext cx="13353041" cy="5630509"/>
            <a:chOff x="2467479" y="3086100"/>
            <a:chExt cx="13353041" cy="5630509"/>
          </a:xfrm>
        </p:grpSpPr>
        <p:sp>
          <p:nvSpPr>
            <p:cNvPr id="177" name="Serbest Form 176">
              <a:extLst>
                <a:ext uri="{FF2B5EF4-FFF2-40B4-BE49-F238E27FC236}">
                  <a16:creationId xmlns:a16="http://schemas.microsoft.com/office/drawing/2014/main" id="{3D319188-CAA0-D216-4D40-3B1AD4DAB95B}"/>
                </a:ext>
              </a:extLst>
            </p:cNvPr>
            <p:cNvSpPr/>
            <p:nvPr/>
          </p:nvSpPr>
          <p:spPr>
            <a:xfrm>
              <a:off x="14057743" y="3562766"/>
              <a:ext cx="818221" cy="915196"/>
            </a:xfrm>
            <a:custGeom>
              <a:avLst/>
              <a:gdLst>
                <a:gd name="connsiteX0" fmla="*/ 429037 w 432922"/>
                <a:gd name="connsiteY0" fmla="*/ 236684 h 484231"/>
                <a:gd name="connsiteX1" fmla="*/ 404942 w 432922"/>
                <a:gd name="connsiteY1" fmla="*/ 245220 h 484231"/>
                <a:gd name="connsiteX2" fmla="*/ 367634 w 432922"/>
                <a:gd name="connsiteY2" fmla="*/ 266172 h 484231"/>
                <a:gd name="connsiteX3" fmla="*/ 307787 w 432922"/>
                <a:gd name="connsiteY3" fmla="*/ 291781 h 484231"/>
                <a:gd name="connsiteX4" fmla="*/ 247162 w 432922"/>
                <a:gd name="connsiteY4" fmla="*/ 317389 h 484231"/>
                <a:gd name="connsiteX5" fmla="*/ 202859 w 432922"/>
                <a:gd name="connsiteY5" fmla="*/ 340669 h 484231"/>
                <a:gd name="connsiteX6" fmla="*/ 194310 w 432922"/>
                <a:gd name="connsiteY6" fmla="*/ 377918 h 484231"/>
                <a:gd name="connsiteX7" fmla="*/ 188869 w 432922"/>
                <a:gd name="connsiteY7" fmla="*/ 436119 h 484231"/>
                <a:gd name="connsiteX8" fmla="*/ 181874 w 432922"/>
                <a:gd name="connsiteY8" fmla="*/ 471039 h 484231"/>
                <a:gd name="connsiteX9" fmla="*/ 137572 w 432922"/>
                <a:gd name="connsiteY9" fmla="*/ 475695 h 484231"/>
                <a:gd name="connsiteX10" fmla="*/ 94823 w 432922"/>
                <a:gd name="connsiteY10" fmla="*/ 484232 h 484231"/>
                <a:gd name="connsiteX11" fmla="*/ 83942 w 432922"/>
                <a:gd name="connsiteY11" fmla="*/ 464055 h 484231"/>
                <a:gd name="connsiteX12" fmla="*/ 69175 w 432922"/>
                <a:gd name="connsiteY12" fmla="*/ 449311 h 484231"/>
                <a:gd name="connsiteX13" fmla="*/ 58293 w 432922"/>
                <a:gd name="connsiteY13" fmla="*/ 433015 h 484231"/>
                <a:gd name="connsiteX14" fmla="*/ 50521 w 432922"/>
                <a:gd name="connsiteY14" fmla="*/ 414390 h 484231"/>
                <a:gd name="connsiteX15" fmla="*/ 40417 w 432922"/>
                <a:gd name="connsiteY15" fmla="*/ 401198 h 484231"/>
                <a:gd name="connsiteX16" fmla="*/ 26426 w 432922"/>
                <a:gd name="connsiteY16" fmla="*/ 391886 h 484231"/>
                <a:gd name="connsiteX17" fmla="*/ 7772 w 432922"/>
                <a:gd name="connsiteY17" fmla="*/ 363174 h 484231"/>
                <a:gd name="connsiteX18" fmla="*/ 0 w 432922"/>
                <a:gd name="connsiteY18" fmla="*/ 325149 h 484231"/>
                <a:gd name="connsiteX19" fmla="*/ 23317 w 432922"/>
                <a:gd name="connsiteY19" fmla="*/ 279364 h 484231"/>
                <a:gd name="connsiteX20" fmla="*/ 55184 w 432922"/>
                <a:gd name="connsiteY20" fmla="*/ 243668 h 484231"/>
                <a:gd name="connsiteX21" fmla="*/ 86273 w 432922"/>
                <a:gd name="connsiteY21" fmla="*/ 228148 h 484231"/>
                <a:gd name="connsiteX22" fmla="*/ 95600 w 432922"/>
                <a:gd name="connsiteY22" fmla="*/ 195555 h 484231"/>
                <a:gd name="connsiteX23" fmla="*/ 85496 w 432922"/>
                <a:gd name="connsiteY23" fmla="*/ 161411 h 484231"/>
                <a:gd name="connsiteX24" fmla="*/ 78501 w 432922"/>
                <a:gd name="connsiteY24" fmla="*/ 143562 h 484231"/>
                <a:gd name="connsiteX25" fmla="*/ 75392 w 432922"/>
                <a:gd name="connsiteY25" fmla="*/ 138130 h 484231"/>
                <a:gd name="connsiteX26" fmla="*/ 71506 w 432922"/>
                <a:gd name="connsiteY26" fmla="*/ 126490 h 484231"/>
                <a:gd name="connsiteX27" fmla="*/ 69175 w 432922"/>
                <a:gd name="connsiteY27" fmla="*/ 105538 h 484231"/>
                <a:gd name="connsiteX28" fmla="*/ 63734 w 432922"/>
                <a:gd name="connsiteY28" fmla="*/ 77601 h 484231"/>
                <a:gd name="connsiteX29" fmla="*/ 67620 w 432922"/>
                <a:gd name="connsiteY29" fmla="*/ 77601 h 484231"/>
                <a:gd name="connsiteX30" fmla="*/ 75392 w 432922"/>
                <a:gd name="connsiteY30" fmla="*/ 72169 h 484231"/>
                <a:gd name="connsiteX31" fmla="*/ 86273 w 432922"/>
                <a:gd name="connsiteY31" fmla="*/ 55097 h 484231"/>
                <a:gd name="connsiteX32" fmla="*/ 94823 w 432922"/>
                <a:gd name="connsiteY32" fmla="*/ 47337 h 484231"/>
                <a:gd name="connsiteX33" fmla="*/ 98710 w 432922"/>
                <a:gd name="connsiteY33" fmla="*/ 38801 h 484231"/>
                <a:gd name="connsiteX34" fmla="*/ 101818 w 432922"/>
                <a:gd name="connsiteY34" fmla="*/ 18624 h 484231"/>
                <a:gd name="connsiteX35" fmla="*/ 105704 w 432922"/>
                <a:gd name="connsiteY35" fmla="*/ 10864 h 484231"/>
                <a:gd name="connsiteX36" fmla="*/ 112700 w 432922"/>
                <a:gd name="connsiteY36" fmla="*/ 4656 h 484231"/>
                <a:gd name="connsiteX37" fmla="*/ 113477 w 432922"/>
                <a:gd name="connsiteY37" fmla="*/ 4656 h 484231"/>
                <a:gd name="connsiteX38" fmla="*/ 115031 w 432922"/>
                <a:gd name="connsiteY38" fmla="*/ 4656 h 484231"/>
                <a:gd name="connsiteX39" fmla="*/ 122027 w 432922"/>
                <a:gd name="connsiteY39" fmla="*/ 1552 h 484231"/>
                <a:gd name="connsiteX40" fmla="*/ 140680 w 432922"/>
                <a:gd name="connsiteY40" fmla="*/ 0 h 484231"/>
                <a:gd name="connsiteX41" fmla="*/ 192755 w 432922"/>
                <a:gd name="connsiteY41" fmla="*/ 4656 h 484231"/>
                <a:gd name="connsiteX42" fmla="*/ 199751 w 432922"/>
                <a:gd name="connsiteY42" fmla="*/ 7760 h 484231"/>
                <a:gd name="connsiteX43" fmla="*/ 196642 w 432922"/>
                <a:gd name="connsiteY43" fmla="*/ 12416 h 484231"/>
                <a:gd name="connsiteX44" fmla="*/ 195865 w 432922"/>
                <a:gd name="connsiteY44" fmla="*/ 17848 h 484231"/>
                <a:gd name="connsiteX45" fmla="*/ 195087 w 432922"/>
                <a:gd name="connsiteY45" fmla="*/ 22504 h 484231"/>
                <a:gd name="connsiteX46" fmla="*/ 193533 w 432922"/>
                <a:gd name="connsiteY46" fmla="*/ 27160 h 484231"/>
                <a:gd name="connsiteX47" fmla="*/ 190424 w 432922"/>
                <a:gd name="connsiteY47" fmla="*/ 30264 h 484231"/>
                <a:gd name="connsiteX48" fmla="*/ 182651 w 432922"/>
                <a:gd name="connsiteY48" fmla="*/ 36473 h 484231"/>
                <a:gd name="connsiteX49" fmla="*/ 179542 w 432922"/>
                <a:gd name="connsiteY49" fmla="*/ 41905 h 484231"/>
                <a:gd name="connsiteX50" fmla="*/ 189647 w 432922"/>
                <a:gd name="connsiteY50" fmla="*/ 47337 h 484231"/>
                <a:gd name="connsiteX51" fmla="*/ 196642 w 432922"/>
                <a:gd name="connsiteY51" fmla="*/ 55097 h 484231"/>
                <a:gd name="connsiteX52" fmla="*/ 203637 w 432922"/>
                <a:gd name="connsiteY52" fmla="*/ 57425 h 484231"/>
                <a:gd name="connsiteX53" fmla="*/ 212186 w 432922"/>
                <a:gd name="connsiteY53" fmla="*/ 46561 h 484231"/>
                <a:gd name="connsiteX54" fmla="*/ 217627 w 432922"/>
                <a:gd name="connsiteY54" fmla="*/ 43457 h 484231"/>
                <a:gd name="connsiteX55" fmla="*/ 219959 w 432922"/>
                <a:gd name="connsiteY55" fmla="*/ 46561 h 484231"/>
                <a:gd name="connsiteX56" fmla="*/ 222290 w 432922"/>
                <a:gd name="connsiteY56" fmla="*/ 52769 h 484231"/>
                <a:gd name="connsiteX57" fmla="*/ 225400 w 432922"/>
                <a:gd name="connsiteY57" fmla="*/ 58201 h 484231"/>
                <a:gd name="connsiteX58" fmla="*/ 227731 w 432922"/>
                <a:gd name="connsiteY58" fmla="*/ 60529 h 484231"/>
                <a:gd name="connsiteX59" fmla="*/ 238613 w 432922"/>
                <a:gd name="connsiteY59" fmla="*/ 63633 h 484231"/>
                <a:gd name="connsiteX60" fmla="*/ 240944 w 432922"/>
                <a:gd name="connsiteY60" fmla="*/ 65961 h 484231"/>
                <a:gd name="connsiteX61" fmla="*/ 242499 w 432922"/>
                <a:gd name="connsiteY61" fmla="*/ 68289 h 484231"/>
                <a:gd name="connsiteX62" fmla="*/ 244054 w 432922"/>
                <a:gd name="connsiteY62" fmla="*/ 69841 h 484231"/>
                <a:gd name="connsiteX63" fmla="*/ 247940 w 432922"/>
                <a:gd name="connsiteY63" fmla="*/ 71393 h 484231"/>
                <a:gd name="connsiteX64" fmla="*/ 250271 w 432922"/>
                <a:gd name="connsiteY64" fmla="*/ 74497 h 484231"/>
                <a:gd name="connsiteX65" fmla="*/ 261152 w 432922"/>
                <a:gd name="connsiteY65" fmla="*/ 95449 h 484231"/>
                <a:gd name="connsiteX66" fmla="*/ 266593 w 432922"/>
                <a:gd name="connsiteY66" fmla="*/ 101658 h 484231"/>
                <a:gd name="connsiteX67" fmla="*/ 293797 w 432922"/>
                <a:gd name="connsiteY67" fmla="*/ 120282 h 484231"/>
                <a:gd name="connsiteX68" fmla="*/ 311673 w 432922"/>
                <a:gd name="connsiteY68" fmla="*/ 135802 h 484231"/>
                <a:gd name="connsiteX69" fmla="*/ 323332 w 432922"/>
                <a:gd name="connsiteY69" fmla="*/ 141234 h 484231"/>
                <a:gd name="connsiteX70" fmla="*/ 334213 w 432922"/>
                <a:gd name="connsiteY70" fmla="*/ 142786 h 484231"/>
                <a:gd name="connsiteX71" fmla="*/ 334213 w 432922"/>
                <a:gd name="connsiteY71" fmla="*/ 145114 h 484231"/>
                <a:gd name="connsiteX72" fmla="*/ 329550 w 432922"/>
                <a:gd name="connsiteY72" fmla="*/ 152098 h 484231"/>
                <a:gd name="connsiteX73" fmla="*/ 324109 w 432922"/>
                <a:gd name="connsiteY73" fmla="*/ 156754 h 484231"/>
                <a:gd name="connsiteX74" fmla="*/ 303901 w 432922"/>
                <a:gd name="connsiteY74" fmla="*/ 166843 h 484231"/>
                <a:gd name="connsiteX75" fmla="*/ 314005 w 432922"/>
                <a:gd name="connsiteY75" fmla="*/ 169947 h 484231"/>
                <a:gd name="connsiteX76" fmla="*/ 322555 w 432922"/>
                <a:gd name="connsiteY76" fmla="*/ 169171 h 484231"/>
                <a:gd name="connsiteX77" fmla="*/ 329550 w 432922"/>
                <a:gd name="connsiteY77" fmla="*/ 169947 h 484231"/>
                <a:gd name="connsiteX78" fmla="*/ 337322 w 432922"/>
                <a:gd name="connsiteY78" fmla="*/ 178483 h 484231"/>
                <a:gd name="connsiteX79" fmla="*/ 345872 w 432922"/>
                <a:gd name="connsiteY79" fmla="*/ 200211 h 484231"/>
                <a:gd name="connsiteX80" fmla="*/ 351313 w 432922"/>
                <a:gd name="connsiteY80" fmla="*/ 204091 h 484231"/>
                <a:gd name="connsiteX81" fmla="*/ 385511 w 432922"/>
                <a:gd name="connsiteY81" fmla="*/ 194779 h 484231"/>
                <a:gd name="connsiteX82" fmla="*/ 395615 w 432922"/>
                <a:gd name="connsiteY82" fmla="*/ 194003 h 484231"/>
                <a:gd name="connsiteX83" fmla="*/ 407274 w 432922"/>
                <a:gd name="connsiteY83" fmla="*/ 197107 h 484231"/>
                <a:gd name="connsiteX84" fmla="*/ 417378 w 432922"/>
                <a:gd name="connsiteY84" fmla="*/ 203315 h 484231"/>
                <a:gd name="connsiteX85" fmla="*/ 427482 w 432922"/>
                <a:gd name="connsiteY85" fmla="*/ 212627 h 484231"/>
                <a:gd name="connsiteX86" fmla="*/ 432923 w 432922"/>
                <a:gd name="connsiteY86" fmla="*/ 224267 h 484231"/>
                <a:gd name="connsiteX87" fmla="*/ 429037 w 432922"/>
                <a:gd name="connsiteY87" fmla="*/ 236684 h 48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432922" h="484231">
                  <a:moveTo>
                    <a:pt x="429037" y="236684"/>
                  </a:moveTo>
                  <a:lnTo>
                    <a:pt x="404942" y="245220"/>
                  </a:lnTo>
                  <a:lnTo>
                    <a:pt x="367634" y="266172"/>
                  </a:lnTo>
                  <a:lnTo>
                    <a:pt x="307787" y="291781"/>
                  </a:lnTo>
                  <a:lnTo>
                    <a:pt x="247162" y="317389"/>
                  </a:lnTo>
                  <a:lnTo>
                    <a:pt x="202859" y="340669"/>
                  </a:lnTo>
                  <a:lnTo>
                    <a:pt x="194310" y="377918"/>
                  </a:lnTo>
                  <a:lnTo>
                    <a:pt x="188869" y="436119"/>
                  </a:lnTo>
                  <a:lnTo>
                    <a:pt x="181874" y="471039"/>
                  </a:lnTo>
                  <a:lnTo>
                    <a:pt x="137572" y="475695"/>
                  </a:lnTo>
                  <a:lnTo>
                    <a:pt x="94823" y="484232"/>
                  </a:lnTo>
                  <a:lnTo>
                    <a:pt x="83942" y="464055"/>
                  </a:lnTo>
                  <a:lnTo>
                    <a:pt x="69175" y="449311"/>
                  </a:lnTo>
                  <a:lnTo>
                    <a:pt x="58293" y="433015"/>
                  </a:lnTo>
                  <a:lnTo>
                    <a:pt x="50521" y="414390"/>
                  </a:lnTo>
                  <a:lnTo>
                    <a:pt x="40417" y="401198"/>
                  </a:lnTo>
                  <a:lnTo>
                    <a:pt x="26426" y="391886"/>
                  </a:lnTo>
                  <a:lnTo>
                    <a:pt x="7772" y="363174"/>
                  </a:lnTo>
                  <a:lnTo>
                    <a:pt x="0" y="325149"/>
                  </a:lnTo>
                  <a:lnTo>
                    <a:pt x="23317" y="279364"/>
                  </a:lnTo>
                  <a:lnTo>
                    <a:pt x="55184" y="243668"/>
                  </a:lnTo>
                  <a:lnTo>
                    <a:pt x="86273" y="228148"/>
                  </a:lnTo>
                  <a:lnTo>
                    <a:pt x="95600" y="195555"/>
                  </a:lnTo>
                  <a:lnTo>
                    <a:pt x="85496" y="161411"/>
                  </a:lnTo>
                  <a:lnTo>
                    <a:pt x="78501" y="143562"/>
                  </a:lnTo>
                  <a:lnTo>
                    <a:pt x="75392" y="138130"/>
                  </a:lnTo>
                  <a:lnTo>
                    <a:pt x="71506" y="126490"/>
                  </a:lnTo>
                  <a:lnTo>
                    <a:pt x="69175" y="105538"/>
                  </a:lnTo>
                  <a:lnTo>
                    <a:pt x="63734" y="77601"/>
                  </a:lnTo>
                  <a:lnTo>
                    <a:pt x="67620" y="77601"/>
                  </a:lnTo>
                  <a:lnTo>
                    <a:pt x="75392" y="72169"/>
                  </a:lnTo>
                  <a:lnTo>
                    <a:pt x="86273" y="55097"/>
                  </a:lnTo>
                  <a:lnTo>
                    <a:pt x="94823" y="47337"/>
                  </a:lnTo>
                  <a:lnTo>
                    <a:pt x="98710" y="38801"/>
                  </a:lnTo>
                  <a:lnTo>
                    <a:pt x="101818" y="18624"/>
                  </a:lnTo>
                  <a:lnTo>
                    <a:pt x="105704" y="10864"/>
                  </a:lnTo>
                  <a:lnTo>
                    <a:pt x="112700" y="4656"/>
                  </a:lnTo>
                  <a:lnTo>
                    <a:pt x="113477" y="4656"/>
                  </a:lnTo>
                  <a:lnTo>
                    <a:pt x="115031" y="4656"/>
                  </a:lnTo>
                  <a:lnTo>
                    <a:pt x="122027" y="1552"/>
                  </a:lnTo>
                  <a:lnTo>
                    <a:pt x="140680" y="0"/>
                  </a:lnTo>
                  <a:lnTo>
                    <a:pt x="192755" y="4656"/>
                  </a:lnTo>
                  <a:lnTo>
                    <a:pt x="199751" y="7760"/>
                  </a:lnTo>
                  <a:lnTo>
                    <a:pt x="196642" y="12416"/>
                  </a:lnTo>
                  <a:lnTo>
                    <a:pt x="195865" y="17848"/>
                  </a:lnTo>
                  <a:lnTo>
                    <a:pt x="195087" y="22504"/>
                  </a:lnTo>
                  <a:lnTo>
                    <a:pt x="193533" y="27160"/>
                  </a:lnTo>
                  <a:lnTo>
                    <a:pt x="190424" y="30264"/>
                  </a:lnTo>
                  <a:lnTo>
                    <a:pt x="182651" y="36473"/>
                  </a:lnTo>
                  <a:lnTo>
                    <a:pt x="179542" y="41905"/>
                  </a:lnTo>
                  <a:lnTo>
                    <a:pt x="189647" y="47337"/>
                  </a:lnTo>
                  <a:lnTo>
                    <a:pt x="196642" y="55097"/>
                  </a:lnTo>
                  <a:lnTo>
                    <a:pt x="203637" y="57425"/>
                  </a:lnTo>
                  <a:lnTo>
                    <a:pt x="212186" y="46561"/>
                  </a:lnTo>
                  <a:lnTo>
                    <a:pt x="217627" y="43457"/>
                  </a:lnTo>
                  <a:lnTo>
                    <a:pt x="219959" y="46561"/>
                  </a:lnTo>
                  <a:lnTo>
                    <a:pt x="222290" y="52769"/>
                  </a:lnTo>
                  <a:lnTo>
                    <a:pt x="225400" y="58201"/>
                  </a:lnTo>
                  <a:lnTo>
                    <a:pt x="227731" y="60529"/>
                  </a:lnTo>
                  <a:lnTo>
                    <a:pt x="238613" y="63633"/>
                  </a:lnTo>
                  <a:lnTo>
                    <a:pt x="240944" y="65961"/>
                  </a:lnTo>
                  <a:lnTo>
                    <a:pt x="242499" y="68289"/>
                  </a:lnTo>
                  <a:lnTo>
                    <a:pt x="244054" y="69841"/>
                  </a:lnTo>
                  <a:lnTo>
                    <a:pt x="247940" y="71393"/>
                  </a:lnTo>
                  <a:lnTo>
                    <a:pt x="250271" y="74497"/>
                  </a:lnTo>
                  <a:lnTo>
                    <a:pt x="261152" y="95449"/>
                  </a:lnTo>
                  <a:lnTo>
                    <a:pt x="266593" y="101658"/>
                  </a:lnTo>
                  <a:lnTo>
                    <a:pt x="293797" y="120282"/>
                  </a:lnTo>
                  <a:lnTo>
                    <a:pt x="311673" y="135802"/>
                  </a:lnTo>
                  <a:lnTo>
                    <a:pt x="323332" y="141234"/>
                  </a:lnTo>
                  <a:lnTo>
                    <a:pt x="334213" y="142786"/>
                  </a:lnTo>
                  <a:lnTo>
                    <a:pt x="334213" y="145114"/>
                  </a:lnTo>
                  <a:lnTo>
                    <a:pt x="329550" y="152098"/>
                  </a:lnTo>
                  <a:lnTo>
                    <a:pt x="324109" y="156754"/>
                  </a:lnTo>
                  <a:lnTo>
                    <a:pt x="303901" y="166843"/>
                  </a:lnTo>
                  <a:lnTo>
                    <a:pt x="314005" y="169947"/>
                  </a:lnTo>
                  <a:lnTo>
                    <a:pt x="322555" y="169171"/>
                  </a:lnTo>
                  <a:lnTo>
                    <a:pt x="329550" y="169947"/>
                  </a:lnTo>
                  <a:lnTo>
                    <a:pt x="337322" y="178483"/>
                  </a:lnTo>
                  <a:lnTo>
                    <a:pt x="345872" y="200211"/>
                  </a:lnTo>
                  <a:lnTo>
                    <a:pt x="351313" y="204091"/>
                  </a:lnTo>
                  <a:lnTo>
                    <a:pt x="385511" y="194779"/>
                  </a:lnTo>
                  <a:lnTo>
                    <a:pt x="395615" y="194003"/>
                  </a:lnTo>
                  <a:lnTo>
                    <a:pt x="407274" y="197107"/>
                  </a:lnTo>
                  <a:lnTo>
                    <a:pt x="417378" y="203315"/>
                  </a:lnTo>
                  <a:lnTo>
                    <a:pt x="427482" y="212627"/>
                  </a:lnTo>
                  <a:lnTo>
                    <a:pt x="432923" y="224267"/>
                  </a:lnTo>
                  <a:lnTo>
                    <a:pt x="429037" y="2366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78" name="Serbest Form 177">
              <a:extLst>
                <a:ext uri="{FF2B5EF4-FFF2-40B4-BE49-F238E27FC236}">
                  <a16:creationId xmlns:a16="http://schemas.microsoft.com/office/drawing/2014/main" id="{174E79AA-DD41-19FF-3E03-FCFC448FFE08}"/>
                </a:ext>
              </a:extLst>
            </p:cNvPr>
            <p:cNvSpPr/>
            <p:nvPr/>
          </p:nvSpPr>
          <p:spPr>
            <a:xfrm>
              <a:off x="13254210" y="3631697"/>
              <a:ext cx="984216" cy="885863"/>
            </a:xfrm>
            <a:custGeom>
              <a:avLst/>
              <a:gdLst>
                <a:gd name="connsiteX0" fmla="*/ 488884 w 520750"/>
                <a:gd name="connsiteY0" fmla="*/ 41129 h 468711"/>
                <a:gd name="connsiteX1" fmla="*/ 494325 w 520750"/>
                <a:gd name="connsiteY1" fmla="*/ 69065 h 468711"/>
                <a:gd name="connsiteX2" fmla="*/ 496657 w 520750"/>
                <a:gd name="connsiteY2" fmla="*/ 90017 h 468711"/>
                <a:gd name="connsiteX3" fmla="*/ 500543 w 520750"/>
                <a:gd name="connsiteY3" fmla="*/ 101658 h 468711"/>
                <a:gd name="connsiteX4" fmla="*/ 503651 w 520750"/>
                <a:gd name="connsiteY4" fmla="*/ 107090 h 468711"/>
                <a:gd name="connsiteX5" fmla="*/ 510647 w 520750"/>
                <a:gd name="connsiteY5" fmla="*/ 124938 h 468711"/>
                <a:gd name="connsiteX6" fmla="*/ 520751 w 520750"/>
                <a:gd name="connsiteY6" fmla="*/ 159082 h 468711"/>
                <a:gd name="connsiteX7" fmla="*/ 511424 w 520750"/>
                <a:gd name="connsiteY7" fmla="*/ 191675 h 468711"/>
                <a:gd name="connsiteX8" fmla="*/ 480334 w 520750"/>
                <a:gd name="connsiteY8" fmla="*/ 207195 h 468711"/>
                <a:gd name="connsiteX9" fmla="*/ 448468 w 520750"/>
                <a:gd name="connsiteY9" fmla="*/ 242892 h 468711"/>
                <a:gd name="connsiteX10" fmla="*/ 425150 w 520750"/>
                <a:gd name="connsiteY10" fmla="*/ 288676 h 468711"/>
                <a:gd name="connsiteX11" fmla="*/ 403388 w 520750"/>
                <a:gd name="connsiteY11" fmla="*/ 291005 h 468711"/>
                <a:gd name="connsiteX12" fmla="*/ 381625 w 520750"/>
                <a:gd name="connsiteY12" fmla="*/ 295661 h 468711"/>
                <a:gd name="connsiteX13" fmla="*/ 355976 w 520750"/>
                <a:gd name="connsiteY13" fmla="*/ 293333 h 468711"/>
                <a:gd name="connsiteX14" fmla="*/ 331105 w 520750"/>
                <a:gd name="connsiteY14" fmla="*/ 295661 h 468711"/>
                <a:gd name="connsiteX15" fmla="*/ 318668 w 520750"/>
                <a:gd name="connsiteY15" fmla="*/ 301869 h 468711"/>
                <a:gd name="connsiteX16" fmla="*/ 307010 w 520750"/>
                <a:gd name="connsiteY16" fmla="*/ 311957 h 468711"/>
                <a:gd name="connsiteX17" fmla="*/ 302347 w 520750"/>
                <a:gd name="connsiteY17" fmla="*/ 331357 h 468711"/>
                <a:gd name="connsiteX18" fmla="*/ 304678 w 520750"/>
                <a:gd name="connsiteY18" fmla="*/ 352310 h 468711"/>
                <a:gd name="connsiteX19" fmla="*/ 295351 w 520750"/>
                <a:gd name="connsiteY19" fmla="*/ 371710 h 468711"/>
                <a:gd name="connsiteX20" fmla="*/ 280584 w 520750"/>
                <a:gd name="connsiteY20" fmla="*/ 386454 h 468711"/>
                <a:gd name="connsiteX21" fmla="*/ 273589 w 520750"/>
                <a:gd name="connsiteY21" fmla="*/ 405854 h 468711"/>
                <a:gd name="connsiteX22" fmla="*/ 272812 w 520750"/>
                <a:gd name="connsiteY22" fmla="*/ 427583 h 468711"/>
                <a:gd name="connsiteX23" fmla="*/ 255712 w 520750"/>
                <a:gd name="connsiteY23" fmla="*/ 453191 h 468711"/>
                <a:gd name="connsiteX24" fmla="*/ 224623 w 520750"/>
                <a:gd name="connsiteY24" fmla="*/ 435343 h 468711"/>
                <a:gd name="connsiteX25" fmla="*/ 195088 w 520750"/>
                <a:gd name="connsiteY25" fmla="*/ 426807 h 468711"/>
                <a:gd name="connsiteX26" fmla="*/ 166330 w 520750"/>
                <a:gd name="connsiteY26" fmla="*/ 435343 h 468711"/>
                <a:gd name="connsiteX27" fmla="*/ 135240 w 520750"/>
                <a:gd name="connsiteY27" fmla="*/ 455519 h 468711"/>
                <a:gd name="connsiteX28" fmla="*/ 101041 w 520750"/>
                <a:gd name="connsiteY28" fmla="*/ 468711 h 468711"/>
                <a:gd name="connsiteX29" fmla="*/ 76169 w 520750"/>
                <a:gd name="connsiteY29" fmla="*/ 446207 h 468711"/>
                <a:gd name="connsiteX30" fmla="*/ 80833 w 520750"/>
                <a:gd name="connsiteY30" fmla="*/ 405078 h 468711"/>
                <a:gd name="connsiteX31" fmla="*/ 90937 w 520750"/>
                <a:gd name="connsiteY31" fmla="*/ 388006 h 468711"/>
                <a:gd name="connsiteX32" fmla="*/ 87828 w 520750"/>
                <a:gd name="connsiteY32" fmla="*/ 371710 h 468711"/>
                <a:gd name="connsiteX33" fmla="*/ 74615 w 520750"/>
                <a:gd name="connsiteY33" fmla="*/ 367054 h 468711"/>
                <a:gd name="connsiteX34" fmla="*/ 28758 w 520750"/>
                <a:gd name="connsiteY34" fmla="*/ 360070 h 468711"/>
                <a:gd name="connsiteX35" fmla="*/ 0 w 520750"/>
                <a:gd name="connsiteY35" fmla="*/ 343773 h 468711"/>
                <a:gd name="connsiteX36" fmla="*/ 5441 w 520750"/>
                <a:gd name="connsiteY36" fmla="*/ 324373 h 468711"/>
                <a:gd name="connsiteX37" fmla="*/ 40417 w 520750"/>
                <a:gd name="connsiteY37" fmla="*/ 283244 h 468711"/>
                <a:gd name="connsiteX38" fmla="*/ 48966 w 520750"/>
                <a:gd name="connsiteY38" fmla="*/ 278588 h 468711"/>
                <a:gd name="connsiteX39" fmla="*/ 56738 w 520750"/>
                <a:gd name="connsiteY39" fmla="*/ 271604 h 468711"/>
                <a:gd name="connsiteX40" fmla="*/ 59848 w 520750"/>
                <a:gd name="connsiteY40" fmla="*/ 261516 h 468711"/>
                <a:gd name="connsiteX41" fmla="*/ 65288 w 520750"/>
                <a:gd name="connsiteY41" fmla="*/ 251428 h 468711"/>
                <a:gd name="connsiteX42" fmla="*/ 85496 w 520750"/>
                <a:gd name="connsiteY42" fmla="*/ 238236 h 468711"/>
                <a:gd name="connsiteX43" fmla="*/ 95600 w 520750"/>
                <a:gd name="connsiteY43" fmla="*/ 215731 h 468711"/>
                <a:gd name="connsiteX44" fmla="*/ 84719 w 520750"/>
                <a:gd name="connsiteY44" fmla="*/ 203315 h 468711"/>
                <a:gd name="connsiteX45" fmla="*/ 69952 w 520750"/>
                <a:gd name="connsiteY45" fmla="*/ 196331 h 468711"/>
                <a:gd name="connsiteX46" fmla="*/ 66065 w 520750"/>
                <a:gd name="connsiteY46" fmla="*/ 187795 h 468711"/>
                <a:gd name="connsiteX47" fmla="*/ 61402 w 520750"/>
                <a:gd name="connsiteY47" fmla="*/ 179259 h 468711"/>
                <a:gd name="connsiteX48" fmla="*/ 54407 w 520750"/>
                <a:gd name="connsiteY48" fmla="*/ 174603 h 468711"/>
                <a:gd name="connsiteX49" fmla="*/ 47412 w 520750"/>
                <a:gd name="connsiteY49" fmla="*/ 167619 h 468711"/>
                <a:gd name="connsiteX50" fmla="*/ 40417 w 520750"/>
                <a:gd name="connsiteY50" fmla="*/ 151322 h 468711"/>
                <a:gd name="connsiteX51" fmla="*/ 37307 w 520750"/>
                <a:gd name="connsiteY51" fmla="*/ 131922 h 468711"/>
                <a:gd name="connsiteX52" fmla="*/ 27203 w 520750"/>
                <a:gd name="connsiteY52" fmla="*/ 106314 h 468711"/>
                <a:gd name="connsiteX53" fmla="*/ 26426 w 520750"/>
                <a:gd name="connsiteY53" fmla="*/ 104762 h 468711"/>
                <a:gd name="connsiteX54" fmla="*/ 58293 w 520750"/>
                <a:gd name="connsiteY54" fmla="*/ 79153 h 468711"/>
                <a:gd name="connsiteX55" fmla="*/ 67620 w 520750"/>
                <a:gd name="connsiteY55" fmla="*/ 76049 h 468711"/>
                <a:gd name="connsiteX56" fmla="*/ 75392 w 520750"/>
                <a:gd name="connsiteY56" fmla="*/ 71393 h 468711"/>
                <a:gd name="connsiteX57" fmla="*/ 79279 w 520750"/>
                <a:gd name="connsiteY57" fmla="*/ 69841 h 468711"/>
                <a:gd name="connsiteX58" fmla="*/ 92492 w 520750"/>
                <a:gd name="connsiteY58" fmla="*/ 68289 h 468711"/>
                <a:gd name="connsiteX59" fmla="*/ 97155 w 520750"/>
                <a:gd name="connsiteY59" fmla="*/ 66737 h 468711"/>
                <a:gd name="connsiteX60" fmla="*/ 104150 w 520750"/>
                <a:gd name="connsiteY60" fmla="*/ 61305 h 468711"/>
                <a:gd name="connsiteX61" fmla="*/ 109591 w 520750"/>
                <a:gd name="connsiteY61" fmla="*/ 52769 h 468711"/>
                <a:gd name="connsiteX62" fmla="*/ 113477 w 520750"/>
                <a:gd name="connsiteY62" fmla="*/ 41905 h 468711"/>
                <a:gd name="connsiteX63" fmla="*/ 115031 w 520750"/>
                <a:gd name="connsiteY63" fmla="*/ 31040 h 468711"/>
                <a:gd name="connsiteX64" fmla="*/ 118918 w 520750"/>
                <a:gd name="connsiteY64" fmla="*/ 28712 h 468711"/>
                <a:gd name="connsiteX65" fmla="*/ 139903 w 520750"/>
                <a:gd name="connsiteY65" fmla="*/ 9312 h 468711"/>
                <a:gd name="connsiteX66" fmla="*/ 145344 w 520750"/>
                <a:gd name="connsiteY66" fmla="*/ 0 h 468711"/>
                <a:gd name="connsiteX67" fmla="*/ 184206 w 520750"/>
                <a:gd name="connsiteY67" fmla="*/ 17072 h 468711"/>
                <a:gd name="connsiteX68" fmla="*/ 189647 w 520750"/>
                <a:gd name="connsiteY68" fmla="*/ 17848 h 468711"/>
                <a:gd name="connsiteX69" fmla="*/ 200528 w 520750"/>
                <a:gd name="connsiteY69" fmla="*/ 17072 h 468711"/>
                <a:gd name="connsiteX70" fmla="*/ 209855 w 520750"/>
                <a:gd name="connsiteY70" fmla="*/ 12416 h 468711"/>
                <a:gd name="connsiteX71" fmla="*/ 212186 w 520750"/>
                <a:gd name="connsiteY71" fmla="*/ 12416 h 468711"/>
                <a:gd name="connsiteX72" fmla="*/ 212964 w 520750"/>
                <a:gd name="connsiteY72" fmla="*/ 14744 h 468711"/>
                <a:gd name="connsiteX73" fmla="*/ 212186 w 520750"/>
                <a:gd name="connsiteY73" fmla="*/ 18624 h 468711"/>
                <a:gd name="connsiteX74" fmla="*/ 212186 w 520750"/>
                <a:gd name="connsiteY74" fmla="*/ 22504 h 468711"/>
                <a:gd name="connsiteX75" fmla="*/ 213741 w 520750"/>
                <a:gd name="connsiteY75" fmla="*/ 25608 h 468711"/>
                <a:gd name="connsiteX76" fmla="*/ 218405 w 520750"/>
                <a:gd name="connsiteY76" fmla="*/ 27160 h 468711"/>
                <a:gd name="connsiteX77" fmla="*/ 229286 w 520750"/>
                <a:gd name="connsiteY77" fmla="*/ 28712 h 468711"/>
                <a:gd name="connsiteX78" fmla="*/ 233950 w 520750"/>
                <a:gd name="connsiteY78" fmla="*/ 30264 h 468711"/>
                <a:gd name="connsiteX79" fmla="*/ 248717 w 520750"/>
                <a:gd name="connsiteY79" fmla="*/ 43457 h 468711"/>
                <a:gd name="connsiteX80" fmla="*/ 253381 w 520750"/>
                <a:gd name="connsiteY80" fmla="*/ 45785 h 468711"/>
                <a:gd name="connsiteX81" fmla="*/ 256489 w 520750"/>
                <a:gd name="connsiteY81" fmla="*/ 43457 h 468711"/>
                <a:gd name="connsiteX82" fmla="*/ 271257 w 520750"/>
                <a:gd name="connsiteY82" fmla="*/ 31040 h 468711"/>
                <a:gd name="connsiteX83" fmla="*/ 282916 w 520750"/>
                <a:gd name="connsiteY83" fmla="*/ 14744 h 468711"/>
                <a:gd name="connsiteX84" fmla="*/ 288356 w 520750"/>
                <a:gd name="connsiteY84" fmla="*/ 10864 h 468711"/>
                <a:gd name="connsiteX85" fmla="*/ 303124 w 520750"/>
                <a:gd name="connsiteY85" fmla="*/ 4656 h 468711"/>
                <a:gd name="connsiteX86" fmla="*/ 329550 w 520750"/>
                <a:gd name="connsiteY86" fmla="*/ 14744 h 468711"/>
                <a:gd name="connsiteX87" fmla="*/ 342763 w 520750"/>
                <a:gd name="connsiteY87" fmla="*/ 10864 h 468711"/>
                <a:gd name="connsiteX88" fmla="*/ 347426 w 520750"/>
                <a:gd name="connsiteY88" fmla="*/ 7760 h 468711"/>
                <a:gd name="connsiteX89" fmla="*/ 352867 w 520750"/>
                <a:gd name="connsiteY89" fmla="*/ 6984 h 468711"/>
                <a:gd name="connsiteX90" fmla="*/ 358308 w 520750"/>
                <a:gd name="connsiteY90" fmla="*/ 7760 h 468711"/>
                <a:gd name="connsiteX91" fmla="*/ 363748 w 520750"/>
                <a:gd name="connsiteY91" fmla="*/ 10864 h 468711"/>
                <a:gd name="connsiteX92" fmla="*/ 374630 w 520750"/>
                <a:gd name="connsiteY92" fmla="*/ 6984 h 468711"/>
                <a:gd name="connsiteX93" fmla="*/ 380848 w 520750"/>
                <a:gd name="connsiteY93" fmla="*/ 6984 h 468711"/>
                <a:gd name="connsiteX94" fmla="*/ 385511 w 520750"/>
                <a:gd name="connsiteY94" fmla="*/ 10864 h 468711"/>
                <a:gd name="connsiteX95" fmla="*/ 391729 w 520750"/>
                <a:gd name="connsiteY95" fmla="*/ 16296 h 468711"/>
                <a:gd name="connsiteX96" fmla="*/ 401056 w 520750"/>
                <a:gd name="connsiteY96" fmla="*/ 17072 h 468711"/>
                <a:gd name="connsiteX97" fmla="*/ 418933 w 520750"/>
                <a:gd name="connsiteY97" fmla="*/ 16296 h 468711"/>
                <a:gd name="connsiteX98" fmla="*/ 483443 w 520750"/>
                <a:gd name="connsiteY98" fmla="*/ 41129 h 468711"/>
                <a:gd name="connsiteX99" fmla="*/ 488884 w 520750"/>
                <a:gd name="connsiteY99" fmla="*/ 41129 h 468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520750" h="468711">
                  <a:moveTo>
                    <a:pt x="488884" y="41129"/>
                  </a:moveTo>
                  <a:lnTo>
                    <a:pt x="494325" y="69065"/>
                  </a:lnTo>
                  <a:lnTo>
                    <a:pt x="496657" y="90017"/>
                  </a:lnTo>
                  <a:lnTo>
                    <a:pt x="500543" y="101658"/>
                  </a:lnTo>
                  <a:lnTo>
                    <a:pt x="503651" y="107090"/>
                  </a:lnTo>
                  <a:lnTo>
                    <a:pt x="510647" y="124938"/>
                  </a:lnTo>
                  <a:lnTo>
                    <a:pt x="520751" y="159082"/>
                  </a:lnTo>
                  <a:lnTo>
                    <a:pt x="511424" y="191675"/>
                  </a:lnTo>
                  <a:lnTo>
                    <a:pt x="480334" y="207195"/>
                  </a:lnTo>
                  <a:lnTo>
                    <a:pt x="448468" y="242892"/>
                  </a:lnTo>
                  <a:lnTo>
                    <a:pt x="425150" y="288676"/>
                  </a:lnTo>
                  <a:lnTo>
                    <a:pt x="403388" y="291005"/>
                  </a:lnTo>
                  <a:lnTo>
                    <a:pt x="381625" y="295661"/>
                  </a:lnTo>
                  <a:lnTo>
                    <a:pt x="355976" y="293333"/>
                  </a:lnTo>
                  <a:lnTo>
                    <a:pt x="331105" y="295661"/>
                  </a:lnTo>
                  <a:lnTo>
                    <a:pt x="318668" y="301869"/>
                  </a:lnTo>
                  <a:lnTo>
                    <a:pt x="307010" y="311957"/>
                  </a:lnTo>
                  <a:lnTo>
                    <a:pt x="302347" y="331357"/>
                  </a:lnTo>
                  <a:lnTo>
                    <a:pt x="304678" y="352310"/>
                  </a:lnTo>
                  <a:lnTo>
                    <a:pt x="295351" y="371710"/>
                  </a:lnTo>
                  <a:lnTo>
                    <a:pt x="280584" y="386454"/>
                  </a:lnTo>
                  <a:lnTo>
                    <a:pt x="273589" y="405854"/>
                  </a:lnTo>
                  <a:lnTo>
                    <a:pt x="272812" y="427583"/>
                  </a:lnTo>
                  <a:lnTo>
                    <a:pt x="255712" y="453191"/>
                  </a:lnTo>
                  <a:lnTo>
                    <a:pt x="224623" y="435343"/>
                  </a:lnTo>
                  <a:lnTo>
                    <a:pt x="195088" y="426807"/>
                  </a:lnTo>
                  <a:lnTo>
                    <a:pt x="166330" y="435343"/>
                  </a:lnTo>
                  <a:lnTo>
                    <a:pt x="135240" y="455519"/>
                  </a:lnTo>
                  <a:lnTo>
                    <a:pt x="101041" y="468711"/>
                  </a:lnTo>
                  <a:lnTo>
                    <a:pt x="76169" y="446207"/>
                  </a:lnTo>
                  <a:lnTo>
                    <a:pt x="80833" y="405078"/>
                  </a:lnTo>
                  <a:lnTo>
                    <a:pt x="90937" y="388006"/>
                  </a:lnTo>
                  <a:lnTo>
                    <a:pt x="87828" y="371710"/>
                  </a:lnTo>
                  <a:lnTo>
                    <a:pt x="74615" y="367054"/>
                  </a:lnTo>
                  <a:lnTo>
                    <a:pt x="28758" y="360070"/>
                  </a:lnTo>
                  <a:lnTo>
                    <a:pt x="0" y="343773"/>
                  </a:lnTo>
                  <a:lnTo>
                    <a:pt x="5441" y="324373"/>
                  </a:lnTo>
                  <a:lnTo>
                    <a:pt x="40417" y="283244"/>
                  </a:lnTo>
                  <a:lnTo>
                    <a:pt x="48966" y="278588"/>
                  </a:lnTo>
                  <a:lnTo>
                    <a:pt x="56738" y="271604"/>
                  </a:lnTo>
                  <a:lnTo>
                    <a:pt x="59848" y="261516"/>
                  </a:lnTo>
                  <a:lnTo>
                    <a:pt x="65288" y="251428"/>
                  </a:lnTo>
                  <a:lnTo>
                    <a:pt x="85496" y="238236"/>
                  </a:lnTo>
                  <a:lnTo>
                    <a:pt x="95600" y="215731"/>
                  </a:lnTo>
                  <a:lnTo>
                    <a:pt x="84719" y="203315"/>
                  </a:lnTo>
                  <a:lnTo>
                    <a:pt x="69952" y="196331"/>
                  </a:lnTo>
                  <a:lnTo>
                    <a:pt x="66065" y="187795"/>
                  </a:lnTo>
                  <a:lnTo>
                    <a:pt x="61402" y="179259"/>
                  </a:lnTo>
                  <a:lnTo>
                    <a:pt x="54407" y="174603"/>
                  </a:lnTo>
                  <a:lnTo>
                    <a:pt x="47412" y="167619"/>
                  </a:lnTo>
                  <a:lnTo>
                    <a:pt x="40417" y="151322"/>
                  </a:lnTo>
                  <a:lnTo>
                    <a:pt x="37307" y="131922"/>
                  </a:lnTo>
                  <a:lnTo>
                    <a:pt x="27203" y="106314"/>
                  </a:lnTo>
                  <a:lnTo>
                    <a:pt x="26426" y="104762"/>
                  </a:lnTo>
                  <a:lnTo>
                    <a:pt x="58293" y="79153"/>
                  </a:lnTo>
                  <a:lnTo>
                    <a:pt x="67620" y="76049"/>
                  </a:lnTo>
                  <a:lnTo>
                    <a:pt x="75392" y="71393"/>
                  </a:lnTo>
                  <a:lnTo>
                    <a:pt x="79279" y="69841"/>
                  </a:lnTo>
                  <a:lnTo>
                    <a:pt x="92492" y="68289"/>
                  </a:lnTo>
                  <a:lnTo>
                    <a:pt x="97155" y="66737"/>
                  </a:lnTo>
                  <a:lnTo>
                    <a:pt x="104150" y="61305"/>
                  </a:lnTo>
                  <a:lnTo>
                    <a:pt x="109591" y="52769"/>
                  </a:lnTo>
                  <a:lnTo>
                    <a:pt x="113477" y="41905"/>
                  </a:lnTo>
                  <a:lnTo>
                    <a:pt x="115031" y="31040"/>
                  </a:lnTo>
                  <a:lnTo>
                    <a:pt x="118918" y="28712"/>
                  </a:lnTo>
                  <a:lnTo>
                    <a:pt x="139903" y="9312"/>
                  </a:lnTo>
                  <a:lnTo>
                    <a:pt x="145344" y="0"/>
                  </a:lnTo>
                  <a:lnTo>
                    <a:pt x="184206" y="17072"/>
                  </a:lnTo>
                  <a:lnTo>
                    <a:pt x="189647" y="17848"/>
                  </a:lnTo>
                  <a:lnTo>
                    <a:pt x="200528" y="17072"/>
                  </a:lnTo>
                  <a:lnTo>
                    <a:pt x="209855" y="12416"/>
                  </a:lnTo>
                  <a:lnTo>
                    <a:pt x="212186" y="12416"/>
                  </a:lnTo>
                  <a:lnTo>
                    <a:pt x="212964" y="14744"/>
                  </a:lnTo>
                  <a:lnTo>
                    <a:pt x="212186" y="18624"/>
                  </a:lnTo>
                  <a:lnTo>
                    <a:pt x="212186" y="22504"/>
                  </a:lnTo>
                  <a:lnTo>
                    <a:pt x="213741" y="25608"/>
                  </a:lnTo>
                  <a:lnTo>
                    <a:pt x="218405" y="27160"/>
                  </a:lnTo>
                  <a:lnTo>
                    <a:pt x="229286" y="28712"/>
                  </a:lnTo>
                  <a:lnTo>
                    <a:pt x="233950" y="30264"/>
                  </a:lnTo>
                  <a:lnTo>
                    <a:pt x="248717" y="43457"/>
                  </a:lnTo>
                  <a:lnTo>
                    <a:pt x="253381" y="45785"/>
                  </a:lnTo>
                  <a:lnTo>
                    <a:pt x="256489" y="43457"/>
                  </a:lnTo>
                  <a:lnTo>
                    <a:pt x="271257" y="31040"/>
                  </a:lnTo>
                  <a:lnTo>
                    <a:pt x="282916" y="14744"/>
                  </a:lnTo>
                  <a:lnTo>
                    <a:pt x="288356" y="10864"/>
                  </a:lnTo>
                  <a:lnTo>
                    <a:pt x="303124" y="4656"/>
                  </a:lnTo>
                  <a:lnTo>
                    <a:pt x="329550" y="14744"/>
                  </a:lnTo>
                  <a:lnTo>
                    <a:pt x="342763" y="10864"/>
                  </a:lnTo>
                  <a:lnTo>
                    <a:pt x="347426" y="7760"/>
                  </a:lnTo>
                  <a:lnTo>
                    <a:pt x="352867" y="6984"/>
                  </a:lnTo>
                  <a:lnTo>
                    <a:pt x="358308" y="7760"/>
                  </a:lnTo>
                  <a:lnTo>
                    <a:pt x="363748" y="10864"/>
                  </a:lnTo>
                  <a:lnTo>
                    <a:pt x="374630" y="6984"/>
                  </a:lnTo>
                  <a:lnTo>
                    <a:pt x="380848" y="6984"/>
                  </a:lnTo>
                  <a:lnTo>
                    <a:pt x="385511" y="10864"/>
                  </a:lnTo>
                  <a:lnTo>
                    <a:pt x="391729" y="16296"/>
                  </a:lnTo>
                  <a:lnTo>
                    <a:pt x="401056" y="17072"/>
                  </a:lnTo>
                  <a:lnTo>
                    <a:pt x="418933" y="16296"/>
                  </a:lnTo>
                  <a:lnTo>
                    <a:pt x="483443" y="41129"/>
                  </a:lnTo>
                  <a:lnTo>
                    <a:pt x="488884" y="411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79" name="Serbest Form 178">
              <a:extLst>
                <a:ext uri="{FF2B5EF4-FFF2-40B4-BE49-F238E27FC236}">
                  <a16:creationId xmlns:a16="http://schemas.microsoft.com/office/drawing/2014/main" id="{654E2D65-CB07-7CC1-4547-470B5D7F03FB}"/>
                </a:ext>
              </a:extLst>
            </p:cNvPr>
            <p:cNvSpPr/>
            <p:nvPr/>
          </p:nvSpPr>
          <p:spPr>
            <a:xfrm>
              <a:off x="13640552" y="7024085"/>
              <a:ext cx="1206033" cy="574930"/>
            </a:xfrm>
            <a:custGeom>
              <a:avLst/>
              <a:gdLst>
                <a:gd name="connsiteX0" fmla="*/ 621015 w 638114"/>
                <a:gd name="connsiteY0" fmla="*/ 214179 h 304196"/>
                <a:gd name="connsiteX1" fmla="*/ 610911 w 638114"/>
                <a:gd name="connsiteY1" fmla="*/ 207195 h 304196"/>
                <a:gd name="connsiteX2" fmla="*/ 606247 w 638114"/>
                <a:gd name="connsiteY2" fmla="*/ 206419 h 304196"/>
                <a:gd name="connsiteX3" fmla="*/ 600029 w 638114"/>
                <a:gd name="connsiteY3" fmla="*/ 207195 h 304196"/>
                <a:gd name="connsiteX4" fmla="*/ 596143 w 638114"/>
                <a:gd name="connsiteY4" fmla="*/ 208747 h 304196"/>
                <a:gd name="connsiteX5" fmla="*/ 593035 w 638114"/>
                <a:gd name="connsiteY5" fmla="*/ 211851 h 304196"/>
                <a:gd name="connsiteX6" fmla="*/ 589925 w 638114"/>
                <a:gd name="connsiteY6" fmla="*/ 212627 h 304196"/>
                <a:gd name="connsiteX7" fmla="*/ 586816 w 638114"/>
                <a:gd name="connsiteY7" fmla="*/ 212627 h 304196"/>
                <a:gd name="connsiteX8" fmla="*/ 583708 w 638114"/>
                <a:gd name="connsiteY8" fmla="*/ 211075 h 304196"/>
                <a:gd name="connsiteX9" fmla="*/ 535519 w 638114"/>
                <a:gd name="connsiteY9" fmla="*/ 185467 h 304196"/>
                <a:gd name="connsiteX10" fmla="*/ 529301 w 638114"/>
                <a:gd name="connsiteY10" fmla="*/ 183139 h 304196"/>
                <a:gd name="connsiteX11" fmla="*/ 517642 w 638114"/>
                <a:gd name="connsiteY11" fmla="*/ 184691 h 304196"/>
                <a:gd name="connsiteX12" fmla="*/ 502874 w 638114"/>
                <a:gd name="connsiteY12" fmla="*/ 188571 h 304196"/>
                <a:gd name="connsiteX13" fmla="*/ 488884 w 638114"/>
                <a:gd name="connsiteY13" fmla="*/ 194779 h 304196"/>
                <a:gd name="connsiteX14" fmla="*/ 479557 w 638114"/>
                <a:gd name="connsiteY14" fmla="*/ 201763 h 304196"/>
                <a:gd name="connsiteX15" fmla="*/ 463235 w 638114"/>
                <a:gd name="connsiteY15" fmla="*/ 207195 h 304196"/>
                <a:gd name="connsiteX16" fmla="*/ 448468 w 638114"/>
                <a:gd name="connsiteY16" fmla="*/ 204867 h 304196"/>
                <a:gd name="connsiteX17" fmla="*/ 418156 w 638114"/>
                <a:gd name="connsiteY17" fmla="*/ 194779 h 304196"/>
                <a:gd name="connsiteX18" fmla="*/ 415046 w 638114"/>
                <a:gd name="connsiteY18" fmla="*/ 192451 h 304196"/>
                <a:gd name="connsiteX19" fmla="*/ 413492 w 638114"/>
                <a:gd name="connsiteY19" fmla="*/ 184691 h 304196"/>
                <a:gd name="connsiteX20" fmla="*/ 410383 w 638114"/>
                <a:gd name="connsiteY20" fmla="*/ 181587 h 304196"/>
                <a:gd name="connsiteX21" fmla="*/ 405719 w 638114"/>
                <a:gd name="connsiteY21" fmla="*/ 181587 h 304196"/>
                <a:gd name="connsiteX22" fmla="*/ 402611 w 638114"/>
                <a:gd name="connsiteY22" fmla="*/ 181587 h 304196"/>
                <a:gd name="connsiteX23" fmla="*/ 383957 w 638114"/>
                <a:gd name="connsiteY23" fmla="*/ 189347 h 304196"/>
                <a:gd name="connsiteX24" fmla="*/ 381625 w 638114"/>
                <a:gd name="connsiteY24" fmla="*/ 190899 h 304196"/>
                <a:gd name="connsiteX25" fmla="*/ 379294 w 638114"/>
                <a:gd name="connsiteY25" fmla="*/ 194779 h 304196"/>
                <a:gd name="connsiteX26" fmla="*/ 378516 w 638114"/>
                <a:gd name="connsiteY26" fmla="*/ 197883 h 304196"/>
                <a:gd name="connsiteX27" fmla="*/ 378516 w 638114"/>
                <a:gd name="connsiteY27" fmla="*/ 200987 h 304196"/>
                <a:gd name="connsiteX28" fmla="*/ 376961 w 638114"/>
                <a:gd name="connsiteY28" fmla="*/ 204867 h 304196"/>
                <a:gd name="connsiteX29" fmla="*/ 330327 w 638114"/>
                <a:gd name="connsiteY29" fmla="*/ 272380 h 304196"/>
                <a:gd name="connsiteX30" fmla="*/ 326441 w 638114"/>
                <a:gd name="connsiteY30" fmla="*/ 284796 h 304196"/>
                <a:gd name="connsiteX31" fmla="*/ 324887 w 638114"/>
                <a:gd name="connsiteY31" fmla="*/ 287124 h 304196"/>
                <a:gd name="connsiteX32" fmla="*/ 318668 w 638114"/>
                <a:gd name="connsiteY32" fmla="*/ 290228 h 304196"/>
                <a:gd name="connsiteX33" fmla="*/ 287579 w 638114"/>
                <a:gd name="connsiteY33" fmla="*/ 295660 h 304196"/>
                <a:gd name="connsiteX34" fmla="*/ 265816 w 638114"/>
                <a:gd name="connsiteY34" fmla="*/ 302645 h 304196"/>
                <a:gd name="connsiteX35" fmla="*/ 249494 w 638114"/>
                <a:gd name="connsiteY35" fmla="*/ 304197 h 304196"/>
                <a:gd name="connsiteX36" fmla="*/ 249494 w 638114"/>
                <a:gd name="connsiteY36" fmla="*/ 291005 h 304196"/>
                <a:gd name="connsiteX37" fmla="*/ 248717 w 638114"/>
                <a:gd name="connsiteY37" fmla="*/ 284796 h 304196"/>
                <a:gd name="connsiteX38" fmla="*/ 245608 w 638114"/>
                <a:gd name="connsiteY38" fmla="*/ 281692 h 304196"/>
                <a:gd name="connsiteX39" fmla="*/ 241722 w 638114"/>
                <a:gd name="connsiteY39" fmla="*/ 276260 h 304196"/>
                <a:gd name="connsiteX40" fmla="*/ 247940 w 638114"/>
                <a:gd name="connsiteY40" fmla="*/ 249876 h 304196"/>
                <a:gd name="connsiteX41" fmla="*/ 245608 w 638114"/>
                <a:gd name="connsiteY41" fmla="*/ 244444 h 304196"/>
                <a:gd name="connsiteX42" fmla="*/ 243277 w 638114"/>
                <a:gd name="connsiteY42" fmla="*/ 242892 h 304196"/>
                <a:gd name="connsiteX43" fmla="*/ 230840 w 638114"/>
                <a:gd name="connsiteY43" fmla="*/ 232804 h 304196"/>
                <a:gd name="connsiteX44" fmla="*/ 229286 w 638114"/>
                <a:gd name="connsiteY44" fmla="*/ 230475 h 304196"/>
                <a:gd name="connsiteX45" fmla="*/ 226954 w 638114"/>
                <a:gd name="connsiteY45" fmla="*/ 225819 h 304196"/>
                <a:gd name="connsiteX46" fmla="*/ 225400 w 638114"/>
                <a:gd name="connsiteY46" fmla="*/ 223491 h 304196"/>
                <a:gd name="connsiteX47" fmla="*/ 223068 w 638114"/>
                <a:gd name="connsiteY47" fmla="*/ 222715 h 304196"/>
                <a:gd name="connsiteX48" fmla="*/ 220736 w 638114"/>
                <a:gd name="connsiteY48" fmla="*/ 224267 h 304196"/>
                <a:gd name="connsiteX49" fmla="*/ 218405 w 638114"/>
                <a:gd name="connsiteY49" fmla="*/ 227371 h 304196"/>
                <a:gd name="connsiteX50" fmla="*/ 216073 w 638114"/>
                <a:gd name="connsiteY50" fmla="*/ 228148 h 304196"/>
                <a:gd name="connsiteX51" fmla="*/ 205192 w 638114"/>
                <a:gd name="connsiteY51" fmla="*/ 222715 h 304196"/>
                <a:gd name="connsiteX52" fmla="*/ 199751 w 638114"/>
                <a:gd name="connsiteY52" fmla="*/ 221939 h 304196"/>
                <a:gd name="connsiteX53" fmla="*/ 199751 w 638114"/>
                <a:gd name="connsiteY53" fmla="*/ 219611 h 304196"/>
                <a:gd name="connsiteX54" fmla="*/ 200528 w 638114"/>
                <a:gd name="connsiteY54" fmla="*/ 214955 h 304196"/>
                <a:gd name="connsiteX55" fmla="*/ 199751 w 638114"/>
                <a:gd name="connsiteY55" fmla="*/ 209523 h 304196"/>
                <a:gd name="connsiteX56" fmla="*/ 195865 w 638114"/>
                <a:gd name="connsiteY56" fmla="*/ 204867 h 304196"/>
                <a:gd name="connsiteX57" fmla="*/ 188870 w 638114"/>
                <a:gd name="connsiteY57" fmla="*/ 210299 h 304196"/>
                <a:gd name="connsiteX58" fmla="*/ 183429 w 638114"/>
                <a:gd name="connsiteY58" fmla="*/ 213403 h 304196"/>
                <a:gd name="connsiteX59" fmla="*/ 164775 w 638114"/>
                <a:gd name="connsiteY59" fmla="*/ 238236 h 304196"/>
                <a:gd name="connsiteX60" fmla="*/ 137572 w 638114"/>
                <a:gd name="connsiteY60" fmla="*/ 263844 h 304196"/>
                <a:gd name="connsiteX61" fmla="*/ 121250 w 638114"/>
                <a:gd name="connsiteY61" fmla="*/ 273932 h 304196"/>
                <a:gd name="connsiteX62" fmla="*/ 79279 w 638114"/>
                <a:gd name="connsiteY62" fmla="*/ 284020 h 304196"/>
                <a:gd name="connsiteX63" fmla="*/ 72284 w 638114"/>
                <a:gd name="connsiteY63" fmla="*/ 254532 h 304196"/>
                <a:gd name="connsiteX64" fmla="*/ 48967 w 638114"/>
                <a:gd name="connsiteY64" fmla="*/ 235908 h 304196"/>
                <a:gd name="connsiteX65" fmla="*/ 6218 w 638114"/>
                <a:gd name="connsiteY65" fmla="*/ 222715 h 304196"/>
                <a:gd name="connsiteX66" fmla="*/ 0 w 638114"/>
                <a:gd name="connsiteY66" fmla="*/ 203315 h 304196"/>
                <a:gd name="connsiteX67" fmla="*/ 15545 w 638114"/>
                <a:gd name="connsiteY67" fmla="*/ 186243 h 304196"/>
                <a:gd name="connsiteX68" fmla="*/ 50521 w 638114"/>
                <a:gd name="connsiteY68" fmla="*/ 166843 h 304196"/>
                <a:gd name="connsiteX69" fmla="*/ 77724 w 638114"/>
                <a:gd name="connsiteY69" fmla="*/ 153650 h 304196"/>
                <a:gd name="connsiteX70" fmla="*/ 82388 w 638114"/>
                <a:gd name="connsiteY70" fmla="*/ 122610 h 304196"/>
                <a:gd name="connsiteX71" fmla="*/ 72284 w 638114"/>
                <a:gd name="connsiteY71" fmla="*/ 82257 h 304196"/>
                <a:gd name="connsiteX72" fmla="*/ 50521 w 638114"/>
                <a:gd name="connsiteY72" fmla="*/ 24056 h 304196"/>
                <a:gd name="connsiteX73" fmla="*/ 102596 w 638114"/>
                <a:gd name="connsiteY73" fmla="*/ 49665 h 304196"/>
                <a:gd name="connsiteX74" fmla="*/ 175657 w 638114"/>
                <a:gd name="connsiteY74" fmla="*/ 55097 h 304196"/>
                <a:gd name="connsiteX75" fmla="*/ 204415 w 638114"/>
                <a:gd name="connsiteY75" fmla="*/ 26384 h 304196"/>
                <a:gd name="connsiteX76" fmla="*/ 253381 w 638114"/>
                <a:gd name="connsiteY76" fmla="*/ 28712 h 304196"/>
                <a:gd name="connsiteX77" fmla="*/ 327995 w 638114"/>
                <a:gd name="connsiteY77" fmla="*/ 48113 h 304196"/>
                <a:gd name="connsiteX78" fmla="*/ 405719 w 638114"/>
                <a:gd name="connsiteY78" fmla="*/ 58977 h 304196"/>
                <a:gd name="connsiteX79" fmla="*/ 468676 w 638114"/>
                <a:gd name="connsiteY79" fmla="*/ 65185 h 304196"/>
                <a:gd name="connsiteX80" fmla="*/ 491216 w 638114"/>
                <a:gd name="connsiteY80" fmla="*/ 41905 h 304196"/>
                <a:gd name="connsiteX81" fmla="*/ 495102 w 638114"/>
                <a:gd name="connsiteY81" fmla="*/ 15520 h 304196"/>
                <a:gd name="connsiteX82" fmla="*/ 524637 w 638114"/>
                <a:gd name="connsiteY82" fmla="*/ 0 h 304196"/>
                <a:gd name="connsiteX83" fmla="*/ 556504 w 638114"/>
                <a:gd name="connsiteY83" fmla="*/ 3880 h 304196"/>
                <a:gd name="connsiteX84" fmla="*/ 584485 w 638114"/>
                <a:gd name="connsiteY84" fmla="*/ 15520 h 304196"/>
                <a:gd name="connsiteX85" fmla="*/ 593812 w 638114"/>
                <a:gd name="connsiteY85" fmla="*/ 17848 h 304196"/>
                <a:gd name="connsiteX86" fmla="*/ 611688 w 638114"/>
                <a:gd name="connsiteY86" fmla="*/ 17072 h 304196"/>
                <a:gd name="connsiteX87" fmla="*/ 629564 w 638114"/>
                <a:gd name="connsiteY87" fmla="*/ 14744 h 304196"/>
                <a:gd name="connsiteX88" fmla="*/ 627233 w 638114"/>
                <a:gd name="connsiteY88" fmla="*/ 57425 h 304196"/>
                <a:gd name="connsiteX89" fmla="*/ 619460 w 638114"/>
                <a:gd name="connsiteY89" fmla="*/ 84585 h 304196"/>
                <a:gd name="connsiteX90" fmla="*/ 625678 w 638114"/>
                <a:gd name="connsiteY90" fmla="*/ 109418 h 304196"/>
                <a:gd name="connsiteX91" fmla="*/ 638114 w 638114"/>
                <a:gd name="connsiteY91" fmla="*/ 139682 h 304196"/>
                <a:gd name="connsiteX92" fmla="*/ 635005 w 638114"/>
                <a:gd name="connsiteY92" fmla="*/ 180035 h 304196"/>
                <a:gd name="connsiteX93" fmla="*/ 625678 w 638114"/>
                <a:gd name="connsiteY93" fmla="*/ 204867 h 304196"/>
                <a:gd name="connsiteX94" fmla="*/ 621015 w 638114"/>
                <a:gd name="connsiteY94" fmla="*/ 214179 h 30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638114" h="304196">
                  <a:moveTo>
                    <a:pt x="621015" y="214179"/>
                  </a:moveTo>
                  <a:lnTo>
                    <a:pt x="610911" y="207195"/>
                  </a:lnTo>
                  <a:lnTo>
                    <a:pt x="606247" y="206419"/>
                  </a:lnTo>
                  <a:lnTo>
                    <a:pt x="600029" y="207195"/>
                  </a:lnTo>
                  <a:lnTo>
                    <a:pt x="596143" y="208747"/>
                  </a:lnTo>
                  <a:lnTo>
                    <a:pt x="593035" y="211851"/>
                  </a:lnTo>
                  <a:lnTo>
                    <a:pt x="589925" y="212627"/>
                  </a:lnTo>
                  <a:lnTo>
                    <a:pt x="586816" y="212627"/>
                  </a:lnTo>
                  <a:lnTo>
                    <a:pt x="583708" y="211075"/>
                  </a:lnTo>
                  <a:lnTo>
                    <a:pt x="535519" y="185467"/>
                  </a:lnTo>
                  <a:lnTo>
                    <a:pt x="529301" y="183139"/>
                  </a:lnTo>
                  <a:lnTo>
                    <a:pt x="517642" y="184691"/>
                  </a:lnTo>
                  <a:lnTo>
                    <a:pt x="502874" y="188571"/>
                  </a:lnTo>
                  <a:lnTo>
                    <a:pt x="488884" y="194779"/>
                  </a:lnTo>
                  <a:lnTo>
                    <a:pt x="479557" y="201763"/>
                  </a:lnTo>
                  <a:lnTo>
                    <a:pt x="463235" y="207195"/>
                  </a:lnTo>
                  <a:lnTo>
                    <a:pt x="448468" y="204867"/>
                  </a:lnTo>
                  <a:lnTo>
                    <a:pt x="418156" y="194779"/>
                  </a:lnTo>
                  <a:lnTo>
                    <a:pt x="415046" y="192451"/>
                  </a:lnTo>
                  <a:lnTo>
                    <a:pt x="413492" y="184691"/>
                  </a:lnTo>
                  <a:lnTo>
                    <a:pt x="410383" y="181587"/>
                  </a:lnTo>
                  <a:lnTo>
                    <a:pt x="405719" y="181587"/>
                  </a:lnTo>
                  <a:lnTo>
                    <a:pt x="402611" y="181587"/>
                  </a:lnTo>
                  <a:lnTo>
                    <a:pt x="383957" y="189347"/>
                  </a:lnTo>
                  <a:lnTo>
                    <a:pt x="381625" y="190899"/>
                  </a:lnTo>
                  <a:lnTo>
                    <a:pt x="379294" y="194779"/>
                  </a:lnTo>
                  <a:lnTo>
                    <a:pt x="378516" y="197883"/>
                  </a:lnTo>
                  <a:lnTo>
                    <a:pt x="378516" y="200987"/>
                  </a:lnTo>
                  <a:lnTo>
                    <a:pt x="376961" y="204867"/>
                  </a:lnTo>
                  <a:lnTo>
                    <a:pt x="330327" y="272380"/>
                  </a:lnTo>
                  <a:lnTo>
                    <a:pt x="326441" y="284796"/>
                  </a:lnTo>
                  <a:lnTo>
                    <a:pt x="324887" y="287124"/>
                  </a:lnTo>
                  <a:lnTo>
                    <a:pt x="318668" y="290228"/>
                  </a:lnTo>
                  <a:lnTo>
                    <a:pt x="287579" y="295660"/>
                  </a:lnTo>
                  <a:lnTo>
                    <a:pt x="265816" y="302645"/>
                  </a:lnTo>
                  <a:lnTo>
                    <a:pt x="249494" y="304197"/>
                  </a:lnTo>
                  <a:lnTo>
                    <a:pt x="249494" y="291005"/>
                  </a:lnTo>
                  <a:lnTo>
                    <a:pt x="248717" y="284796"/>
                  </a:lnTo>
                  <a:lnTo>
                    <a:pt x="245608" y="281692"/>
                  </a:lnTo>
                  <a:lnTo>
                    <a:pt x="241722" y="276260"/>
                  </a:lnTo>
                  <a:lnTo>
                    <a:pt x="247940" y="249876"/>
                  </a:lnTo>
                  <a:lnTo>
                    <a:pt x="245608" y="244444"/>
                  </a:lnTo>
                  <a:lnTo>
                    <a:pt x="243277" y="242892"/>
                  </a:lnTo>
                  <a:lnTo>
                    <a:pt x="230840" y="232804"/>
                  </a:lnTo>
                  <a:lnTo>
                    <a:pt x="229286" y="230475"/>
                  </a:lnTo>
                  <a:lnTo>
                    <a:pt x="226954" y="225819"/>
                  </a:lnTo>
                  <a:lnTo>
                    <a:pt x="225400" y="223491"/>
                  </a:lnTo>
                  <a:lnTo>
                    <a:pt x="223068" y="222715"/>
                  </a:lnTo>
                  <a:lnTo>
                    <a:pt x="220736" y="224267"/>
                  </a:lnTo>
                  <a:lnTo>
                    <a:pt x="218405" y="227371"/>
                  </a:lnTo>
                  <a:lnTo>
                    <a:pt x="216073" y="228148"/>
                  </a:lnTo>
                  <a:lnTo>
                    <a:pt x="205192" y="222715"/>
                  </a:lnTo>
                  <a:lnTo>
                    <a:pt x="199751" y="221939"/>
                  </a:lnTo>
                  <a:lnTo>
                    <a:pt x="199751" y="219611"/>
                  </a:lnTo>
                  <a:lnTo>
                    <a:pt x="200528" y="214955"/>
                  </a:lnTo>
                  <a:lnTo>
                    <a:pt x="199751" y="209523"/>
                  </a:lnTo>
                  <a:lnTo>
                    <a:pt x="195865" y="204867"/>
                  </a:lnTo>
                  <a:lnTo>
                    <a:pt x="188870" y="210299"/>
                  </a:lnTo>
                  <a:lnTo>
                    <a:pt x="183429" y="213403"/>
                  </a:lnTo>
                  <a:lnTo>
                    <a:pt x="164775" y="238236"/>
                  </a:lnTo>
                  <a:lnTo>
                    <a:pt x="137572" y="263844"/>
                  </a:lnTo>
                  <a:lnTo>
                    <a:pt x="121250" y="273932"/>
                  </a:lnTo>
                  <a:lnTo>
                    <a:pt x="79279" y="284020"/>
                  </a:lnTo>
                  <a:lnTo>
                    <a:pt x="72284" y="254532"/>
                  </a:lnTo>
                  <a:lnTo>
                    <a:pt x="48967" y="235908"/>
                  </a:lnTo>
                  <a:lnTo>
                    <a:pt x="6218" y="222715"/>
                  </a:lnTo>
                  <a:lnTo>
                    <a:pt x="0" y="203315"/>
                  </a:lnTo>
                  <a:lnTo>
                    <a:pt x="15545" y="186243"/>
                  </a:lnTo>
                  <a:lnTo>
                    <a:pt x="50521" y="166843"/>
                  </a:lnTo>
                  <a:lnTo>
                    <a:pt x="77724" y="153650"/>
                  </a:lnTo>
                  <a:lnTo>
                    <a:pt x="82388" y="122610"/>
                  </a:lnTo>
                  <a:lnTo>
                    <a:pt x="72284" y="82257"/>
                  </a:lnTo>
                  <a:lnTo>
                    <a:pt x="50521" y="24056"/>
                  </a:lnTo>
                  <a:lnTo>
                    <a:pt x="102596" y="49665"/>
                  </a:lnTo>
                  <a:lnTo>
                    <a:pt x="175657" y="55097"/>
                  </a:lnTo>
                  <a:lnTo>
                    <a:pt x="204415" y="26384"/>
                  </a:lnTo>
                  <a:lnTo>
                    <a:pt x="253381" y="28712"/>
                  </a:lnTo>
                  <a:lnTo>
                    <a:pt x="327995" y="48113"/>
                  </a:lnTo>
                  <a:lnTo>
                    <a:pt x="405719" y="58977"/>
                  </a:lnTo>
                  <a:lnTo>
                    <a:pt x="468676" y="65185"/>
                  </a:lnTo>
                  <a:lnTo>
                    <a:pt x="491216" y="41905"/>
                  </a:lnTo>
                  <a:lnTo>
                    <a:pt x="495102" y="15520"/>
                  </a:lnTo>
                  <a:lnTo>
                    <a:pt x="524637" y="0"/>
                  </a:lnTo>
                  <a:lnTo>
                    <a:pt x="556504" y="3880"/>
                  </a:lnTo>
                  <a:lnTo>
                    <a:pt x="584485" y="15520"/>
                  </a:lnTo>
                  <a:lnTo>
                    <a:pt x="593812" y="17848"/>
                  </a:lnTo>
                  <a:lnTo>
                    <a:pt x="611688" y="17072"/>
                  </a:lnTo>
                  <a:lnTo>
                    <a:pt x="629564" y="14744"/>
                  </a:lnTo>
                  <a:lnTo>
                    <a:pt x="627233" y="57425"/>
                  </a:lnTo>
                  <a:lnTo>
                    <a:pt x="619460" y="84585"/>
                  </a:lnTo>
                  <a:lnTo>
                    <a:pt x="625678" y="109418"/>
                  </a:lnTo>
                  <a:lnTo>
                    <a:pt x="638114" y="139682"/>
                  </a:lnTo>
                  <a:lnTo>
                    <a:pt x="635005" y="180035"/>
                  </a:lnTo>
                  <a:lnTo>
                    <a:pt x="625678" y="204867"/>
                  </a:lnTo>
                  <a:lnTo>
                    <a:pt x="621015" y="2141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0" name="Serbest Form 179">
              <a:extLst>
                <a:ext uri="{FF2B5EF4-FFF2-40B4-BE49-F238E27FC236}">
                  <a16:creationId xmlns:a16="http://schemas.microsoft.com/office/drawing/2014/main" id="{6501273B-6C5F-EB37-62C7-376D521A1B29}"/>
                </a:ext>
              </a:extLst>
            </p:cNvPr>
            <p:cNvSpPr/>
            <p:nvPr/>
          </p:nvSpPr>
          <p:spPr>
            <a:xfrm>
              <a:off x="14811330" y="6893550"/>
              <a:ext cx="1006251" cy="828661"/>
            </a:xfrm>
            <a:custGeom>
              <a:avLst/>
              <a:gdLst>
                <a:gd name="connsiteX0" fmla="*/ 1555 w 532409"/>
                <a:gd name="connsiteY0" fmla="*/ 283244 h 438446"/>
                <a:gd name="connsiteX1" fmla="*/ 6218 w 532409"/>
                <a:gd name="connsiteY1" fmla="*/ 273932 h 438446"/>
                <a:gd name="connsiteX2" fmla="*/ 15545 w 532409"/>
                <a:gd name="connsiteY2" fmla="*/ 249100 h 438446"/>
                <a:gd name="connsiteX3" fmla="*/ 18654 w 532409"/>
                <a:gd name="connsiteY3" fmla="*/ 208747 h 438446"/>
                <a:gd name="connsiteX4" fmla="*/ 6218 w 532409"/>
                <a:gd name="connsiteY4" fmla="*/ 178483 h 438446"/>
                <a:gd name="connsiteX5" fmla="*/ 0 w 532409"/>
                <a:gd name="connsiteY5" fmla="*/ 153651 h 438446"/>
                <a:gd name="connsiteX6" fmla="*/ 7772 w 532409"/>
                <a:gd name="connsiteY6" fmla="*/ 126490 h 438446"/>
                <a:gd name="connsiteX7" fmla="*/ 10104 w 532409"/>
                <a:gd name="connsiteY7" fmla="*/ 83809 h 438446"/>
                <a:gd name="connsiteX8" fmla="*/ 59848 w 532409"/>
                <a:gd name="connsiteY8" fmla="*/ 83809 h 438446"/>
                <a:gd name="connsiteX9" fmla="*/ 108814 w 532409"/>
                <a:gd name="connsiteY9" fmla="*/ 75273 h 438446"/>
                <a:gd name="connsiteX10" fmla="*/ 118918 w 532409"/>
                <a:gd name="connsiteY10" fmla="*/ 69841 h 438446"/>
                <a:gd name="connsiteX11" fmla="*/ 129799 w 532409"/>
                <a:gd name="connsiteY11" fmla="*/ 65961 h 438446"/>
                <a:gd name="connsiteX12" fmla="*/ 145344 w 532409"/>
                <a:gd name="connsiteY12" fmla="*/ 68289 h 438446"/>
                <a:gd name="connsiteX13" fmla="*/ 160889 w 532409"/>
                <a:gd name="connsiteY13" fmla="*/ 74497 h 438446"/>
                <a:gd name="connsiteX14" fmla="*/ 184206 w 532409"/>
                <a:gd name="connsiteY14" fmla="*/ 74497 h 438446"/>
                <a:gd name="connsiteX15" fmla="*/ 208300 w 532409"/>
                <a:gd name="connsiteY15" fmla="*/ 69841 h 438446"/>
                <a:gd name="connsiteX16" fmla="*/ 228509 w 532409"/>
                <a:gd name="connsiteY16" fmla="*/ 57425 h 438446"/>
                <a:gd name="connsiteX17" fmla="*/ 237836 w 532409"/>
                <a:gd name="connsiteY17" fmla="*/ 31817 h 438446"/>
                <a:gd name="connsiteX18" fmla="*/ 252603 w 532409"/>
                <a:gd name="connsiteY18" fmla="*/ 5432 h 438446"/>
                <a:gd name="connsiteX19" fmla="*/ 279806 w 532409"/>
                <a:gd name="connsiteY19" fmla="*/ 0 h 438446"/>
                <a:gd name="connsiteX20" fmla="*/ 311674 w 532409"/>
                <a:gd name="connsiteY20" fmla="*/ 3880 h 438446"/>
                <a:gd name="connsiteX21" fmla="*/ 312451 w 532409"/>
                <a:gd name="connsiteY21" fmla="*/ 3880 h 438446"/>
                <a:gd name="connsiteX22" fmla="*/ 310896 w 532409"/>
                <a:gd name="connsiteY22" fmla="*/ 7760 h 438446"/>
                <a:gd name="connsiteX23" fmla="*/ 317891 w 532409"/>
                <a:gd name="connsiteY23" fmla="*/ 17848 h 438446"/>
                <a:gd name="connsiteX24" fmla="*/ 330327 w 532409"/>
                <a:gd name="connsiteY24" fmla="*/ 20176 h 438446"/>
                <a:gd name="connsiteX25" fmla="*/ 354422 w 532409"/>
                <a:gd name="connsiteY25" fmla="*/ 17072 h 438446"/>
                <a:gd name="connsiteX26" fmla="*/ 359085 w 532409"/>
                <a:gd name="connsiteY26" fmla="*/ 18624 h 438446"/>
                <a:gd name="connsiteX27" fmla="*/ 372298 w 532409"/>
                <a:gd name="connsiteY27" fmla="*/ 24832 h 438446"/>
                <a:gd name="connsiteX28" fmla="*/ 376184 w 532409"/>
                <a:gd name="connsiteY28" fmla="*/ 27936 h 438446"/>
                <a:gd name="connsiteX29" fmla="*/ 378516 w 532409"/>
                <a:gd name="connsiteY29" fmla="*/ 31817 h 438446"/>
                <a:gd name="connsiteX30" fmla="*/ 379293 w 532409"/>
                <a:gd name="connsiteY30" fmla="*/ 37249 h 438446"/>
                <a:gd name="connsiteX31" fmla="*/ 381625 w 532409"/>
                <a:gd name="connsiteY31" fmla="*/ 43457 h 438446"/>
                <a:gd name="connsiteX32" fmla="*/ 385511 w 532409"/>
                <a:gd name="connsiteY32" fmla="*/ 48113 h 438446"/>
                <a:gd name="connsiteX33" fmla="*/ 388620 w 532409"/>
                <a:gd name="connsiteY33" fmla="*/ 49665 h 438446"/>
                <a:gd name="connsiteX34" fmla="*/ 390952 w 532409"/>
                <a:gd name="connsiteY34" fmla="*/ 48889 h 438446"/>
                <a:gd name="connsiteX35" fmla="*/ 393284 w 532409"/>
                <a:gd name="connsiteY35" fmla="*/ 48113 h 438446"/>
                <a:gd name="connsiteX36" fmla="*/ 396392 w 532409"/>
                <a:gd name="connsiteY36" fmla="*/ 50441 h 438446"/>
                <a:gd name="connsiteX37" fmla="*/ 396392 w 532409"/>
                <a:gd name="connsiteY37" fmla="*/ 52769 h 438446"/>
                <a:gd name="connsiteX38" fmla="*/ 394838 w 532409"/>
                <a:gd name="connsiteY38" fmla="*/ 59753 h 438446"/>
                <a:gd name="connsiteX39" fmla="*/ 394838 w 532409"/>
                <a:gd name="connsiteY39" fmla="*/ 62857 h 438446"/>
                <a:gd name="connsiteX40" fmla="*/ 397170 w 532409"/>
                <a:gd name="connsiteY40" fmla="*/ 68289 h 438446"/>
                <a:gd name="connsiteX41" fmla="*/ 402610 w 532409"/>
                <a:gd name="connsiteY41" fmla="*/ 68289 h 438446"/>
                <a:gd name="connsiteX42" fmla="*/ 408829 w 532409"/>
                <a:gd name="connsiteY42" fmla="*/ 66737 h 438446"/>
                <a:gd name="connsiteX43" fmla="*/ 413492 w 532409"/>
                <a:gd name="connsiteY43" fmla="*/ 63633 h 438446"/>
                <a:gd name="connsiteX44" fmla="*/ 423596 w 532409"/>
                <a:gd name="connsiteY44" fmla="*/ 62857 h 438446"/>
                <a:gd name="connsiteX45" fmla="*/ 433700 w 532409"/>
                <a:gd name="connsiteY45" fmla="*/ 67513 h 438446"/>
                <a:gd name="connsiteX46" fmla="*/ 443027 w 532409"/>
                <a:gd name="connsiteY46" fmla="*/ 75273 h 438446"/>
                <a:gd name="connsiteX47" fmla="*/ 456240 w 532409"/>
                <a:gd name="connsiteY47" fmla="*/ 92346 h 438446"/>
                <a:gd name="connsiteX48" fmla="*/ 457017 w 532409"/>
                <a:gd name="connsiteY48" fmla="*/ 96226 h 438446"/>
                <a:gd name="connsiteX49" fmla="*/ 453908 w 532409"/>
                <a:gd name="connsiteY49" fmla="*/ 102434 h 438446"/>
                <a:gd name="connsiteX50" fmla="*/ 440695 w 532409"/>
                <a:gd name="connsiteY50" fmla="*/ 112522 h 438446"/>
                <a:gd name="connsiteX51" fmla="*/ 437586 w 532409"/>
                <a:gd name="connsiteY51" fmla="*/ 117178 h 438446"/>
                <a:gd name="connsiteX52" fmla="*/ 436032 w 532409"/>
                <a:gd name="connsiteY52" fmla="*/ 131146 h 438446"/>
                <a:gd name="connsiteX53" fmla="*/ 443804 w 532409"/>
                <a:gd name="connsiteY53" fmla="*/ 139682 h 438446"/>
                <a:gd name="connsiteX54" fmla="*/ 451577 w 532409"/>
                <a:gd name="connsiteY54" fmla="*/ 145890 h 438446"/>
                <a:gd name="connsiteX55" fmla="*/ 453131 w 532409"/>
                <a:gd name="connsiteY55" fmla="*/ 153651 h 438446"/>
                <a:gd name="connsiteX56" fmla="*/ 450022 w 532409"/>
                <a:gd name="connsiteY56" fmla="*/ 162963 h 438446"/>
                <a:gd name="connsiteX57" fmla="*/ 447691 w 532409"/>
                <a:gd name="connsiteY57" fmla="*/ 174603 h 438446"/>
                <a:gd name="connsiteX58" fmla="*/ 446913 w 532409"/>
                <a:gd name="connsiteY58" fmla="*/ 186243 h 438446"/>
                <a:gd name="connsiteX59" fmla="*/ 448468 w 532409"/>
                <a:gd name="connsiteY59" fmla="*/ 195555 h 438446"/>
                <a:gd name="connsiteX60" fmla="*/ 450022 w 532409"/>
                <a:gd name="connsiteY60" fmla="*/ 203315 h 438446"/>
                <a:gd name="connsiteX61" fmla="*/ 445358 w 532409"/>
                <a:gd name="connsiteY61" fmla="*/ 217283 h 438446"/>
                <a:gd name="connsiteX62" fmla="*/ 447691 w 532409"/>
                <a:gd name="connsiteY62" fmla="*/ 225044 h 438446"/>
                <a:gd name="connsiteX63" fmla="*/ 452354 w 532409"/>
                <a:gd name="connsiteY63" fmla="*/ 227372 h 438446"/>
                <a:gd name="connsiteX64" fmla="*/ 466344 w 532409"/>
                <a:gd name="connsiteY64" fmla="*/ 228924 h 438446"/>
                <a:gd name="connsiteX65" fmla="*/ 471785 w 532409"/>
                <a:gd name="connsiteY65" fmla="*/ 233580 h 438446"/>
                <a:gd name="connsiteX66" fmla="*/ 477226 w 532409"/>
                <a:gd name="connsiteY66" fmla="*/ 246772 h 438446"/>
                <a:gd name="connsiteX67" fmla="*/ 480334 w 532409"/>
                <a:gd name="connsiteY67" fmla="*/ 250652 h 438446"/>
                <a:gd name="connsiteX68" fmla="*/ 494325 w 532409"/>
                <a:gd name="connsiteY68" fmla="*/ 248324 h 438446"/>
                <a:gd name="connsiteX69" fmla="*/ 497434 w 532409"/>
                <a:gd name="connsiteY69" fmla="*/ 252204 h 438446"/>
                <a:gd name="connsiteX70" fmla="*/ 499765 w 532409"/>
                <a:gd name="connsiteY70" fmla="*/ 259188 h 438446"/>
                <a:gd name="connsiteX71" fmla="*/ 502874 w 532409"/>
                <a:gd name="connsiteY71" fmla="*/ 265396 h 438446"/>
                <a:gd name="connsiteX72" fmla="*/ 523860 w 532409"/>
                <a:gd name="connsiteY72" fmla="*/ 279364 h 438446"/>
                <a:gd name="connsiteX73" fmla="*/ 532409 w 532409"/>
                <a:gd name="connsiteY73" fmla="*/ 288677 h 438446"/>
                <a:gd name="connsiteX74" fmla="*/ 530855 w 532409"/>
                <a:gd name="connsiteY74" fmla="*/ 304197 h 438446"/>
                <a:gd name="connsiteX75" fmla="*/ 526969 w 532409"/>
                <a:gd name="connsiteY75" fmla="*/ 309629 h 438446"/>
                <a:gd name="connsiteX76" fmla="*/ 521528 w 532409"/>
                <a:gd name="connsiteY76" fmla="*/ 312733 h 438446"/>
                <a:gd name="connsiteX77" fmla="*/ 516865 w 532409"/>
                <a:gd name="connsiteY77" fmla="*/ 316613 h 438446"/>
                <a:gd name="connsiteX78" fmla="*/ 514533 w 532409"/>
                <a:gd name="connsiteY78" fmla="*/ 324373 h 438446"/>
                <a:gd name="connsiteX79" fmla="*/ 516088 w 532409"/>
                <a:gd name="connsiteY79" fmla="*/ 333685 h 438446"/>
                <a:gd name="connsiteX80" fmla="*/ 519196 w 532409"/>
                <a:gd name="connsiteY80" fmla="*/ 341445 h 438446"/>
                <a:gd name="connsiteX81" fmla="*/ 521528 w 532409"/>
                <a:gd name="connsiteY81" fmla="*/ 349982 h 438446"/>
                <a:gd name="connsiteX82" fmla="*/ 519196 w 532409"/>
                <a:gd name="connsiteY82" fmla="*/ 358518 h 438446"/>
                <a:gd name="connsiteX83" fmla="*/ 514533 w 532409"/>
                <a:gd name="connsiteY83" fmla="*/ 350758 h 438446"/>
                <a:gd name="connsiteX84" fmla="*/ 507538 w 532409"/>
                <a:gd name="connsiteY84" fmla="*/ 346878 h 438446"/>
                <a:gd name="connsiteX85" fmla="*/ 468676 w 532409"/>
                <a:gd name="connsiteY85" fmla="*/ 341445 h 438446"/>
                <a:gd name="connsiteX86" fmla="*/ 461681 w 532409"/>
                <a:gd name="connsiteY86" fmla="*/ 341445 h 438446"/>
                <a:gd name="connsiteX87" fmla="*/ 450022 w 532409"/>
                <a:gd name="connsiteY87" fmla="*/ 346878 h 438446"/>
                <a:gd name="connsiteX88" fmla="*/ 435254 w 532409"/>
                <a:gd name="connsiteY88" fmla="*/ 357742 h 438446"/>
                <a:gd name="connsiteX89" fmla="*/ 422041 w 532409"/>
                <a:gd name="connsiteY89" fmla="*/ 370158 h 438446"/>
                <a:gd name="connsiteX90" fmla="*/ 413492 w 532409"/>
                <a:gd name="connsiteY90" fmla="*/ 381798 h 438446"/>
                <a:gd name="connsiteX91" fmla="*/ 404165 w 532409"/>
                <a:gd name="connsiteY91" fmla="*/ 388782 h 438446"/>
                <a:gd name="connsiteX92" fmla="*/ 394838 w 532409"/>
                <a:gd name="connsiteY92" fmla="*/ 394214 h 438446"/>
                <a:gd name="connsiteX93" fmla="*/ 362971 w 532409"/>
                <a:gd name="connsiteY93" fmla="*/ 404302 h 438446"/>
                <a:gd name="connsiteX94" fmla="*/ 359862 w 532409"/>
                <a:gd name="connsiteY94" fmla="*/ 409735 h 438446"/>
                <a:gd name="connsiteX95" fmla="*/ 359085 w 532409"/>
                <a:gd name="connsiteY95" fmla="*/ 416719 h 438446"/>
                <a:gd name="connsiteX96" fmla="*/ 352867 w 532409"/>
                <a:gd name="connsiteY96" fmla="*/ 426807 h 438446"/>
                <a:gd name="connsiteX97" fmla="*/ 349758 w 532409"/>
                <a:gd name="connsiteY97" fmla="*/ 434567 h 438446"/>
                <a:gd name="connsiteX98" fmla="*/ 345872 w 532409"/>
                <a:gd name="connsiteY98" fmla="*/ 437671 h 438446"/>
                <a:gd name="connsiteX99" fmla="*/ 341209 w 532409"/>
                <a:gd name="connsiteY99" fmla="*/ 438447 h 438446"/>
                <a:gd name="connsiteX100" fmla="*/ 326441 w 532409"/>
                <a:gd name="connsiteY100" fmla="*/ 434567 h 438446"/>
                <a:gd name="connsiteX101" fmla="*/ 322555 w 532409"/>
                <a:gd name="connsiteY101" fmla="*/ 431463 h 438446"/>
                <a:gd name="connsiteX102" fmla="*/ 320223 w 532409"/>
                <a:gd name="connsiteY102" fmla="*/ 426807 h 438446"/>
                <a:gd name="connsiteX103" fmla="*/ 305455 w 532409"/>
                <a:gd name="connsiteY103" fmla="*/ 393438 h 438446"/>
                <a:gd name="connsiteX104" fmla="*/ 303124 w 532409"/>
                <a:gd name="connsiteY104" fmla="*/ 383350 h 438446"/>
                <a:gd name="connsiteX105" fmla="*/ 303124 w 532409"/>
                <a:gd name="connsiteY105" fmla="*/ 374038 h 438446"/>
                <a:gd name="connsiteX106" fmla="*/ 306233 w 532409"/>
                <a:gd name="connsiteY106" fmla="*/ 364726 h 438446"/>
                <a:gd name="connsiteX107" fmla="*/ 312451 w 532409"/>
                <a:gd name="connsiteY107" fmla="*/ 356190 h 438446"/>
                <a:gd name="connsiteX108" fmla="*/ 317114 w 532409"/>
                <a:gd name="connsiteY108" fmla="*/ 353862 h 438446"/>
                <a:gd name="connsiteX109" fmla="*/ 321778 w 532409"/>
                <a:gd name="connsiteY109" fmla="*/ 353086 h 438446"/>
                <a:gd name="connsiteX110" fmla="*/ 324886 w 532409"/>
                <a:gd name="connsiteY110" fmla="*/ 351534 h 438446"/>
                <a:gd name="connsiteX111" fmla="*/ 327995 w 532409"/>
                <a:gd name="connsiteY111" fmla="*/ 346101 h 438446"/>
                <a:gd name="connsiteX112" fmla="*/ 328772 w 532409"/>
                <a:gd name="connsiteY112" fmla="*/ 341445 h 438446"/>
                <a:gd name="connsiteX113" fmla="*/ 327995 w 532409"/>
                <a:gd name="connsiteY113" fmla="*/ 335237 h 438446"/>
                <a:gd name="connsiteX114" fmla="*/ 326441 w 532409"/>
                <a:gd name="connsiteY114" fmla="*/ 325149 h 438446"/>
                <a:gd name="connsiteX115" fmla="*/ 323332 w 532409"/>
                <a:gd name="connsiteY115" fmla="*/ 315061 h 438446"/>
                <a:gd name="connsiteX116" fmla="*/ 318668 w 532409"/>
                <a:gd name="connsiteY116" fmla="*/ 306525 h 438446"/>
                <a:gd name="connsiteX117" fmla="*/ 312451 w 532409"/>
                <a:gd name="connsiteY117" fmla="*/ 300317 h 438446"/>
                <a:gd name="connsiteX118" fmla="*/ 304678 w 532409"/>
                <a:gd name="connsiteY118" fmla="*/ 294885 h 438446"/>
                <a:gd name="connsiteX119" fmla="*/ 268925 w 532409"/>
                <a:gd name="connsiteY119" fmla="*/ 280140 h 438446"/>
                <a:gd name="connsiteX120" fmla="*/ 261930 w 532409"/>
                <a:gd name="connsiteY120" fmla="*/ 279364 h 438446"/>
                <a:gd name="connsiteX121" fmla="*/ 249494 w 532409"/>
                <a:gd name="connsiteY121" fmla="*/ 277036 h 438446"/>
                <a:gd name="connsiteX122" fmla="*/ 233172 w 532409"/>
                <a:gd name="connsiteY122" fmla="*/ 279364 h 438446"/>
                <a:gd name="connsiteX123" fmla="*/ 219182 w 532409"/>
                <a:gd name="connsiteY123" fmla="*/ 291005 h 438446"/>
                <a:gd name="connsiteX124" fmla="*/ 208300 w 532409"/>
                <a:gd name="connsiteY124" fmla="*/ 307301 h 438446"/>
                <a:gd name="connsiteX125" fmla="*/ 197419 w 532409"/>
                <a:gd name="connsiteY125" fmla="*/ 320493 h 438446"/>
                <a:gd name="connsiteX126" fmla="*/ 177211 w 532409"/>
                <a:gd name="connsiteY126" fmla="*/ 323597 h 438446"/>
                <a:gd name="connsiteX127" fmla="*/ 170993 w 532409"/>
                <a:gd name="connsiteY127" fmla="*/ 330581 h 438446"/>
                <a:gd name="connsiteX128" fmla="*/ 166330 w 532409"/>
                <a:gd name="connsiteY128" fmla="*/ 332133 h 438446"/>
                <a:gd name="connsiteX129" fmla="*/ 163220 w 532409"/>
                <a:gd name="connsiteY129" fmla="*/ 329805 h 438446"/>
                <a:gd name="connsiteX130" fmla="*/ 155448 w 532409"/>
                <a:gd name="connsiteY130" fmla="*/ 322045 h 438446"/>
                <a:gd name="connsiteX131" fmla="*/ 151562 w 532409"/>
                <a:gd name="connsiteY131" fmla="*/ 319717 h 438446"/>
                <a:gd name="connsiteX132" fmla="*/ 143012 w 532409"/>
                <a:gd name="connsiteY132" fmla="*/ 317389 h 438446"/>
                <a:gd name="connsiteX133" fmla="*/ 133685 w 532409"/>
                <a:gd name="connsiteY133" fmla="*/ 316613 h 438446"/>
                <a:gd name="connsiteX134" fmla="*/ 95600 w 532409"/>
                <a:gd name="connsiteY134" fmla="*/ 318941 h 438446"/>
                <a:gd name="connsiteX135" fmla="*/ 87051 w 532409"/>
                <a:gd name="connsiteY135" fmla="*/ 318165 h 438446"/>
                <a:gd name="connsiteX136" fmla="*/ 77724 w 532409"/>
                <a:gd name="connsiteY136" fmla="*/ 314285 h 438446"/>
                <a:gd name="connsiteX137" fmla="*/ 70729 w 532409"/>
                <a:gd name="connsiteY137" fmla="*/ 308853 h 438446"/>
                <a:gd name="connsiteX138" fmla="*/ 67620 w 532409"/>
                <a:gd name="connsiteY138" fmla="*/ 307301 h 438446"/>
                <a:gd name="connsiteX139" fmla="*/ 62957 w 532409"/>
                <a:gd name="connsiteY139" fmla="*/ 306525 h 438446"/>
                <a:gd name="connsiteX140" fmla="*/ 58293 w 532409"/>
                <a:gd name="connsiteY140" fmla="*/ 307301 h 438446"/>
                <a:gd name="connsiteX141" fmla="*/ 48966 w 532409"/>
                <a:gd name="connsiteY141" fmla="*/ 311181 h 438446"/>
                <a:gd name="connsiteX142" fmla="*/ 44303 w 532409"/>
                <a:gd name="connsiteY142" fmla="*/ 311957 h 438446"/>
                <a:gd name="connsiteX143" fmla="*/ 38085 w 532409"/>
                <a:gd name="connsiteY143" fmla="*/ 308853 h 438446"/>
                <a:gd name="connsiteX144" fmla="*/ 20986 w 532409"/>
                <a:gd name="connsiteY144" fmla="*/ 294885 h 438446"/>
                <a:gd name="connsiteX145" fmla="*/ 6218 w 532409"/>
                <a:gd name="connsiteY145" fmla="*/ 287124 h 438446"/>
                <a:gd name="connsiteX146" fmla="*/ 1555 w 532409"/>
                <a:gd name="connsiteY146" fmla="*/ 283244 h 43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532409" h="438446">
                  <a:moveTo>
                    <a:pt x="1555" y="283244"/>
                  </a:moveTo>
                  <a:lnTo>
                    <a:pt x="6218" y="273932"/>
                  </a:lnTo>
                  <a:lnTo>
                    <a:pt x="15545" y="249100"/>
                  </a:lnTo>
                  <a:lnTo>
                    <a:pt x="18654" y="208747"/>
                  </a:lnTo>
                  <a:lnTo>
                    <a:pt x="6218" y="178483"/>
                  </a:lnTo>
                  <a:lnTo>
                    <a:pt x="0" y="153651"/>
                  </a:lnTo>
                  <a:lnTo>
                    <a:pt x="7772" y="126490"/>
                  </a:lnTo>
                  <a:lnTo>
                    <a:pt x="10104" y="83809"/>
                  </a:lnTo>
                  <a:lnTo>
                    <a:pt x="59848" y="83809"/>
                  </a:lnTo>
                  <a:lnTo>
                    <a:pt x="108814" y="75273"/>
                  </a:lnTo>
                  <a:lnTo>
                    <a:pt x="118918" y="69841"/>
                  </a:lnTo>
                  <a:lnTo>
                    <a:pt x="129799" y="65961"/>
                  </a:lnTo>
                  <a:lnTo>
                    <a:pt x="145344" y="68289"/>
                  </a:lnTo>
                  <a:lnTo>
                    <a:pt x="160889" y="74497"/>
                  </a:lnTo>
                  <a:lnTo>
                    <a:pt x="184206" y="74497"/>
                  </a:lnTo>
                  <a:lnTo>
                    <a:pt x="208300" y="69841"/>
                  </a:lnTo>
                  <a:lnTo>
                    <a:pt x="228509" y="57425"/>
                  </a:lnTo>
                  <a:lnTo>
                    <a:pt x="237836" y="31817"/>
                  </a:lnTo>
                  <a:lnTo>
                    <a:pt x="252603" y="5432"/>
                  </a:lnTo>
                  <a:lnTo>
                    <a:pt x="279806" y="0"/>
                  </a:lnTo>
                  <a:lnTo>
                    <a:pt x="311674" y="3880"/>
                  </a:lnTo>
                  <a:lnTo>
                    <a:pt x="312451" y="3880"/>
                  </a:lnTo>
                  <a:lnTo>
                    <a:pt x="310896" y="7760"/>
                  </a:lnTo>
                  <a:lnTo>
                    <a:pt x="317891" y="17848"/>
                  </a:lnTo>
                  <a:lnTo>
                    <a:pt x="330327" y="20176"/>
                  </a:lnTo>
                  <a:lnTo>
                    <a:pt x="354422" y="17072"/>
                  </a:lnTo>
                  <a:lnTo>
                    <a:pt x="359085" y="18624"/>
                  </a:lnTo>
                  <a:lnTo>
                    <a:pt x="372298" y="24832"/>
                  </a:lnTo>
                  <a:lnTo>
                    <a:pt x="376184" y="27936"/>
                  </a:lnTo>
                  <a:lnTo>
                    <a:pt x="378516" y="31817"/>
                  </a:lnTo>
                  <a:lnTo>
                    <a:pt x="379293" y="37249"/>
                  </a:lnTo>
                  <a:lnTo>
                    <a:pt x="381625" y="43457"/>
                  </a:lnTo>
                  <a:lnTo>
                    <a:pt x="385511" y="48113"/>
                  </a:lnTo>
                  <a:lnTo>
                    <a:pt x="388620" y="49665"/>
                  </a:lnTo>
                  <a:lnTo>
                    <a:pt x="390952" y="48889"/>
                  </a:lnTo>
                  <a:lnTo>
                    <a:pt x="393284" y="48113"/>
                  </a:lnTo>
                  <a:lnTo>
                    <a:pt x="396392" y="50441"/>
                  </a:lnTo>
                  <a:lnTo>
                    <a:pt x="396392" y="52769"/>
                  </a:lnTo>
                  <a:lnTo>
                    <a:pt x="394838" y="59753"/>
                  </a:lnTo>
                  <a:lnTo>
                    <a:pt x="394838" y="62857"/>
                  </a:lnTo>
                  <a:lnTo>
                    <a:pt x="397170" y="68289"/>
                  </a:lnTo>
                  <a:lnTo>
                    <a:pt x="402610" y="68289"/>
                  </a:lnTo>
                  <a:lnTo>
                    <a:pt x="408829" y="66737"/>
                  </a:lnTo>
                  <a:lnTo>
                    <a:pt x="413492" y="63633"/>
                  </a:lnTo>
                  <a:lnTo>
                    <a:pt x="423596" y="62857"/>
                  </a:lnTo>
                  <a:lnTo>
                    <a:pt x="433700" y="67513"/>
                  </a:lnTo>
                  <a:lnTo>
                    <a:pt x="443027" y="75273"/>
                  </a:lnTo>
                  <a:lnTo>
                    <a:pt x="456240" y="92346"/>
                  </a:lnTo>
                  <a:lnTo>
                    <a:pt x="457017" y="96226"/>
                  </a:lnTo>
                  <a:lnTo>
                    <a:pt x="453908" y="102434"/>
                  </a:lnTo>
                  <a:lnTo>
                    <a:pt x="440695" y="112522"/>
                  </a:lnTo>
                  <a:lnTo>
                    <a:pt x="437586" y="117178"/>
                  </a:lnTo>
                  <a:lnTo>
                    <a:pt x="436032" y="131146"/>
                  </a:lnTo>
                  <a:lnTo>
                    <a:pt x="443804" y="139682"/>
                  </a:lnTo>
                  <a:lnTo>
                    <a:pt x="451577" y="145890"/>
                  </a:lnTo>
                  <a:lnTo>
                    <a:pt x="453131" y="153651"/>
                  </a:lnTo>
                  <a:lnTo>
                    <a:pt x="450022" y="162963"/>
                  </a:lnTo>
                  <a:lnTo>
                    <a:pt x="447691" y="174603"/>
                  </a:lnTo>
                  <a:lnTo>
                    <a:pt x="446913" y="186243"/>
                  </a:lnTo>
                  <a:lnTo>
                    <a:pt x="448468" y="195555"/>
                  </a:lnTo>
                  <a:lnTo>
                    <a:pt x="450022" y="203315"/>
                  </a:lnTo>
                  <a:lnTo>
                    <a:pt x="445358" y="217283"/>
                  </a:lnTo>
                  <a:lnTo>
                    <a:pt x="447691" y="225044"/>
                  </a:lnTo>
                  <a:lnTo>
                    <a:pt x="452354" y="227372"/>
                  </a:lnTo>
                  <a:lnTo>
                    <a:pt x="466344" y="228924"/>
                  </a:lnTo>
                  <a:lnTo>
                    <a:pt x="471785" y="233580"/>
                  </a:lnTo>
                  <a:lnTo>
                    <a:pt x="477226" y="246772"/>
                  </a:lnTo>
                  <a:lnTo>
                    <a:pt x="480334" y="250652"/>
                  </a:lnTo>
                  <a:lnTo>
                    <a:pt x="494325" y="248324"/>
                  </a:lnTo>
                  <a:lnTo>
                    <a:pt x="497434" y="252204"/>
                  </a:lnTo>
                  <a:lnTo>
                    <a:pt x="499765" y="259188"/>
                  </a:lnTo>
                  <a:lnTo>
                    <a:pt x="502874" y="265396"/>
                  </a:lnTo>
                  <a:lnTo>
                    <a:pt x="523860" y="279364"/>
                  </a:lnTo>
                  <a:lnTo>
                    <a:pt x="532409" y="288677"/>
                  </a:lnTo>
                  <a:lnTo>
                    <a:pt x="530855" y="304197"/>
                  </a:lnTo>
                  <a:lnTo>
                    <a:pt x="526969" y="309629"/>
                  </a:lnTo>
                  <a:lnTo>
                    <a:pt x="521528" y="312733"/>
                  </a:lnTo>
                  <a:lnTo>
                    <a:pt x="516865" y="316613"/>
                  </a:lnTo>
                  <a:lnTo>
                    <a:pt x="514533" y="324373"/>
                  </a:lnTo>
                  <a:lnTo>
                    <a:pt x="516088" y="333685"/>
                  </a:lnTo>
                  <a:lnTo>
                    <a:pt x="519196" y="341445"/>
                  </a:lnTo>
                  <a:lnTo>
                    <a:pt x="521528" y="349982"/>
                  </a:lnTo>
                  <a:lnTo>
                    <a:pt x="519196" y="358518"/>
                  </a:lnTo>
                  <a:lnTo>
                    <a:pt x="514533" y="350758"/>
                  </a:lnTo>
                  <a:lnTo>
                    <a:pt x="507538" y="346878"/>
                  </a:lnTo>
                  <a:lnTo>
                    <a:pt x="468676" y="341445"/>
                  </a:lnTo>
                  <a:lnTo>
                    <a:pt x="461681" y="341445"/>
                  </a:lnTo>
                  <a:lnTo>
                    <a:pt x="450022" y="346878"/>
                  </a:lnTo>
                  <a:lnTo>
                    <a:pt x="435254" y="357742"/>
                  </a:lnTo>
                  <a:lnTo>
                    <a:pt x="422041" y="370158"/>
                  </a:lnTo>
                  <a:lnTo>
                    <a:pt x="413492" y="381798"/>
                  </a:lnTo>
                  <a:lnTo>
                    <a:pt x="404165" y="388782"/>
                  </a:lnTo>
                  <a:lnTo>
                    <a:pt x="394838" y="394214"/>
                  </a:lnTo>
                  <a:lnTo>
                    <a:pt x="362971" y="404302"/>
                  </a:lnTo>
                  <a:lnTo>
                    <a:pt x="359862" y="409735"/>
                  </a:lnTo>
                  <a:lnTo>
                    <a:pt x="359085" y="416719"/>
                  </a:lnTo>
                  <a:lnTo>
                    <a:pt x="352867" y="426807"/>
                  </a:lnTo>
                  <a:lnTo>
                    <a:pt x="349758" y="434567"/>
                  </a:lnTo>
                  <a:lnTo>
                    <a:pt x="345872" y="437671"/>
                  </a:lnTo>
                  <a:lnTo>
                    <a:pt x="341209" y="438447"/>
                  </a:lnTo>
                  <a:lnTo>
                    <a:pt x="326441" y="434567"/>
                  </a:lnTo>
                  <a:lnTo>
                    <a:pt x="322555" y="431463"/>
                  </a:lnTo>
                  <a:lnTo>
                    <a:pt x="320223" y="426807"/>
                  </a:lnTo>
                  <a:lnTo>
                    <a:pt x="305455" y="393438"/>
                  </a:lnTo>
                  <a:lnTo>
                    <a:pt x="303124" y="383350"/>
                  </a:lnTo>
                  <a:lnTo>
                    <a:pt x="303124" y="374038"/>
                  </a:lnTo>
                  <a:lnTo>
                    <a:pt x="306233" y="364726"/>
                  </a:lnTo>
                  <a:lnTo>
                    <a:pt x="312451" y="356190"/>
                  </a:lnTo>
                  <a:lnTo>
                    <a:pt x="317114" y="353862"/>
                  </a:lnTo>
                  <a:lnTo>
                    <a:pt x="321778" y="353086"/>
                  </a:lnTo>
                  <a:lnTo>
                    <a:pt x="324886" y="351534"/>
                  </a:lnTo>
                  <a:lnTo>
                    <a:pt x="327995" y="346101"/>
                  </a:lnTo>
                  <a:lnTo>
                    <a:pt x="328772" y="341445"/>
                  </a:lnTo>
                  <a:lnTo>
                    <a:pt x="327995" y="335237"/>
                  </a:lnTo>
                  <a:lnTo>
                    <a:pt x="326441" y="325149"/>
                  </a:lnTo>
                  <a:lnTo>
                    <a:pt x="323332" y="315061"/>
                  </a:lnTo>
                  <a:lnTo>
                    <a:pt x="318668" y="306525"/>
                  </a:lnTo>
                  <a:lnTo>
                    <a:pt x="312451" y="300317"/>
                  </a:lnTo>
                  <a:lnTo>
                    <a:pt x="304678" y="294885"/>
                  </a:lnTo>
                  <a:lnTo>
                    <a:pt x="268925" y="280140"/>
                  </a:lnTo>
                  <a:lnTo>
                    <a:pt x="261930" y="279364"/>
                  </a:lnTo>
                  <a:lnTo>
                    <a:pt x="249494" y="277036"/>
                  </a:lnTo>
                  <a:lnTo>
                    <a:pt x="233172" y="279364"/>
                  </a:lnTo>
                  <a:lnTo>
                    <a:pt x="219182" y="291005"/>
                  </a:lnTo>
                  <a:lnTo>
                    <a:pt x="208300" y="307301"/>
                  </a:lnTo>
                  <a:lnTo>
                    <a:pt x="197419" y="320493"/>
                  </a:lnTo>
                  <a:lnTo>
                    <a:pt x="177211" y="323597"/>
                  </a:lnTo>
                  <a:lnTo>
                    <a:pt x="170993" y="330581"/>
                  </a:lnTo>
                  <a:lnTo>
                    <a:pt x="166330" y="332133"/>
                  </a:lnTo>
                  <a:lnTo>
                    <a:pt x="163220" y="329805"/>
                  </a:lnTo>
                  <a:lnTo>
                    <a:pt x="155448" y="322045"/>
                  </a:lnTo>
                  <a:lnTo>
                    <a:pt x="151562" y="319717"/>
                  </a:lnTo>
                  <a:lnTo>
                    <a:pt x="143012" y="317389"/>
                  </a:lnTo>
                  <a:lnTo>
                    <a:pt x="133685" y="316613"/>
                  </a:lnTo>
                  <a:lnTo>
                    <a:pt x="95600" y="318941"/>
                  </a:lnTo>
                  <a:lnTo>
                    <a:pt x="87051" y="318165"/>
                  </a:lnTo>
                  <a:lnTo>
                    <a:pt x="77724" y="314285"/>
                  </a:lnTo>
                  <a:lnTo>
                    <a:pt x="70729" y="308853"/>
                  </a:lnTo>
                  <a:lnTo>
                    <a:pt x="67620" y="307301"/>
                  </a:lnTo>
                  <a:lnTo>
                    <a:pt x="62957" y="306525"/>
                  </a:lnTo>
                  <a:lnTo>
                    <a:pt x="58293" y="307301"/>
                  </a:lnTo>
                  <a:lnTo>
                    <a:pt x="48966" y="311181"/>
                  </a:lnTo>
                  <a:lnTo>
                    <a:pt x="44303" y="311957"/>
                  </a:lnTo>
                  <a:lnTo>
                    <a:pt x="38085" y="308853"/>
                  </a:lnTo>
                  <a:lnTo>
                    <a:pt x="20986" y="294885"/>
                  </a:lnTo>
                  <a:lnTo>
                    <a:pt x="6218" y="287124"/>
                  </a:lnTo>
                  <a:lnTo>
                    <a:pt x="1555" y="2832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1" name="Serbest Form 180">
              <a:extLst>
                <a:ext uri="{FF2B5EF4-FFF2-40B4-BE49-F238E27FC236}">
                  <a16:creationId xmlns:a16="http://schemas.microsoft.com/office/drawing/2014/main" id="{D91171AA-F793-9008-388C-D44418A53E38}"/>
                </a:ext>
              </a:extLst>
            </p:cNvPr>
            <p:cNvSpPr/>
            <p:nvPr/>
          </p:nvSpPr>
          <p:spPr>
            <a:xfrm>
              <a:off x="14783421" y="4923825"/>
              <a:ext cx="1037099" cy="438530"/>
            </a:xfrm>
            <a:custGeom>
              <a:avLst/>
              <a:gdLst>
                <a:gd name="connsiteX0" fmla="*/ 420487 w 548731"/>
                <a:gd name="connsiteY0" fmla="*/ 225044 h 232027"/>
                <a:gd name="connsiteX1" fmla="*/ 414269 w 548731"/>
                <a:gd name="connsiteY1" fmla="*/ 220387 h 232027"/>
                <a:gd name="connsiteX2" fmla="*/ 400279 w 548731"/>
                <a:gd name="connsiteY2" fmla="*/ 216507 h 232027"/>
                <a:gd name="connsiteX3" fmla="*/ 334213 w 548731"/>
                <a:gd name="connsiteY3" fmla="*/ 232028 h 232027"/>
                <a:gd name="connsiteX4" fmla="*/ 305455 w 548731"/>
                <a:gd name="connsiteY4" fmla="*/ 228148 h 232027"/>
                <a:gd name="connsiteX5" fmla="*/ 278252 w 548731"/>
                <a:gd name="connsiteY5" fmla="*/ 219611 h 232027"/>
                <a:gd name="connsiteX6" fmla="*/ 241721 w 548731"/>
                <a:gd name="connsiteY6" fmla="*/ 224267 h 232027"/>
                <a:gd name="connsiteX7" fmla="*/ 207523 w 548731"/>
                <a:gd name="connsiteY7" fmla="*/ 218835 h 232027"/>
                <a:gd name="connsiteX8" fmla="*/ 205191 w 548731"/>
                <a:gd name="connsiteY8" fmla="*/ 211851 h 232027"/>
                <a:gd name="connsiteX9" fmla="*/ 202859 w 548731"/>
                <a:gd name="connsiteY9" fmla="*/ 204867 h 232027"/>
                <a:gd name="connsiteX10" fmla="*/ 179542 w 548731"/>
                <a:gd name="connsiteY10" fmla="*/ 199435 h 232027"/>
                <a:gd name="connsiteX11" fmla="*/ 146121 w 548731"/>
                <a:gd name="connsiteY11" fmla="*/ 183915 h 232027"/>
                <a:gd name="connsiteX12" fmla="*/ 135239 w 548731"/>
                <a:gd name="connsiteY12" fmla="*/ 169171 h 232027"/>
                <a:gd name="connsiteX13" fmla="*/ 126690 w 548731"/>
                <a:gd name="connsiteY13" fmla="*/ 151322 h 232027"/>
                <a:gd name="connsiteX14" fmla="*/ 115031 w 548731"/>
                <a:gd name="connsiteY14" fmla="*/ 142786 h 232027"/>
                <a:gd name="connsiteX15" fmla="*/ 107259 w 548731"/>
                <a:gd name="connsiteY15" fmla="*/ 142786 h 232027"/>
                <a:gd name="connsiteX16" fmla="*/ 94823 w 548731"/>
                <a:gd name="connsiteY16" fmla="*/ 137354 h 232027"/>
                <a:gd name="connsiteX17" fmla="*/ 90160 w 548731"/>
                <a:gd name="connsiteY17" fmla="*/ 133474 h 232027"/>
                <a:gd name="connsiteX18" fmla="*/ 78501 w 548731"/>
                <a:gd name="connsiteY18" fmla="*/ 131146 h 232027"/>
                <a:gd name="connsiteX19" fmla="*/ 53629 w 548731"/>
                <a:gd name="connsiteY19" fmla="*/ 141234 h 232027"/>
                <a:gd name="connsiteX20" fmla="*/ 29535 w 548731"/>
                <a:gd name="connsiteY20" fmla="*/ 157530 h 232027"/>
                <a:gd name="connsiteX21" fmla="*/ 17099 w 548731"/>
                <a:gd name="connsiteY21" fmla="*/ 152874 h 232027"/>
                <a:gd name="connsiteX22" fmla="*/ 11659 w 548731"/>
                <a:gd name="connsiteY22" fmla="*/ 147442 h 232027"/>
                <a:gd name="connsiteX23" fmla="*/ 6218 w 548731"/>
                <a:gd name="connsiteY23" fmla="*/ 129594 h 232027"/>
                <a:gd name="connsiteX24" fmla="*/ 6218 w 548731"/>
                <a:gd name="connsiteY24" fmla="*/ 117954 h 232027"/>
                <a:gd name="connsiteX25" fmla="*/ 7772 w 548731"/>
                <a:gd name="connsiteY25" fmla="*/ 95450 h 232027"/>
                <a:gd name="connsiteX26" fmla="*/ 0 w 548731"/>
                <a:gd name="connsiteY26" fmla="*/ 68289 h 232027"/>
                <a:gd name="connsiteX27" fmla="*/ 13990 w 548731"/>
                <a:gd name="connsiteY27" fmla="*/ 51993 h 232027"/>
                <a:gd name="connsiteX28" fmla="*/ 13990 w 548731"/>
                <a:gd name="connsiteY28" fmla="*/ 33369 h 232027"/>
                <a:gd name="connsiteX29" fmla="*/ 33421 w 548731"/>
                <a:gd name="connsiteY29" fmla="*/ 24056 h 232027"/>
                <a:gd name="connsiteX30" fmla="*/ 79278 w 548731"/>
                <a:gd name="connsiteY30" fmla="*/ 17848 h 232027"/>
                <a:gd name="connsiteX31" fmla="*/ 127467 w 548731"/>
                <a:gd name="connsiteY31" fmla="*/ 0 h 232027"/>
                <a:gd name="connsiteX32" fmla="*/ 144566 w 548731"/>
                <a:gd name="connsiteY32" fmla="*/ 9312 h 232027"/>
                <a:gd name="connsiteX33" fmla="*/ 178765 w 548731"/>
                <a:gd name="connsiteY33" fmla="*/ 19400 h 232027"/>
                <a:gd name="connsiteX34" fmla="*/ 219181 w 548731"/>
                <a:gd name="connsiteY34" fmla="*/ 41905 h 232027"/>
                <a:gd name="connsiteX35" fmla="*/ 263484 w 548731"/>
                <a:gd name="connsiteY35" fmla="*/ 48889 h 232027"/>
                <a:gd name="connsiteX36" fmla="*/ 268925 w 548731"/>
                <a:gd name="connsiteY36" fmla="*/ 47337 h 232027"/>
                <a:gd name="connsiteX37" fmla="*/ 282138 w 548731"/>
                <a:gd name="connsiteY37" fmla="*/ 38025 h 232027"/>
                <a:gd name="connsiteX38" fmla="*/ 289910 w 548731"/>
                <a:gd name="connsiteY38" fmla="*/ 35697 h 232027"/>
                <a:gd name="connsiteX39" fmla="*/ 293797 w 548731"/>
                <a:gd name="connsiteY39" fmla="*/ 37249 h 232027"/>
                <a:gd name="connsiteX40" fmla="*/ 298460 w 548731"/>
                <a:gd name="connsiteY40" fmla="*/ 41905 h 232027"/>
                <a:gd name="connsiteX41" fmla="*/ 301569 w 548731"/>
                <a:gd name="connsiteY41" fmla="*/ 42681 h 232027"/>
                <a:gd name="connsiteX42" fmla="*/ 305455 w 548731"/>
                <a:gd name="connsiteY42" fmla="*/ 41905 h 232027"/>
                <a:gd name="connsiteX43" fmla="*/ 312450 w 548731"/>
                <a:gd name="connsiteY43" fmla="*/ 39577 h 232027"/>
                <a:gd name="connsiteX44" fmla="*/ 323332 w 548731"/>
                <a:gd name="connsiteY44" fmla="*/ 38801 h 232027"/>
                <a:gd name="connsiteX45" fmla="*/ 345094 w 548731"/>
                <a:gd name="connsiteY45" fmla="*/ 32592 h 232027"/>
                <a:gd name="connsiteX46" fmla="*/ 357530 w 548731"/>
                <a:gd name="connsiteY46" fmla="*/ 32592 h 232027"/>
                <a:gd name="connsiteX47" fmla="*/ 371521 w 548731"/>
                <a:gd name="connsiteY47" fmla="*/ 36473 h 232027"/>
                <a:gd name="connsiteX48" fmla="*/ 391729 w 548731"/>
                <a:gd name="connsiteY48" fmla="*/ 48889 h 232027"/>
                <a:gd name="connsiteX49" fmla="*/ 422818 w 548731"/>
                <a:gd name="connsiteY49" fmla="*/ 66737 h 232027"/>
                <a:gd name="connsiteX50" fmla="*/ 443804 w 548731"/>
                <a:gd name="connsiteY50" fmla="*/ 85361 h 232027"/>
                <a:gd name="connsiteX51" fmla="*/ 453131 w 548731"/>
                <a:gd name="connsiteY51" fmla="*/ 96225 h 232027"/>
                <a:gd name="connsiteX52" fmla="*/ 457794 w 548731"/>
                <a:gd name="connsiteY52" fmla="*/ 103210 h 232027"/>
                <a:gd name="connsiteX53" fmla="*/ 459349 w 548731"/>
                <a:gd name="connsiteY53" fmla="*/ 110194 h 232027"/>
                <a:gd name="connsiteX54" fmla="*/ 460903 w 548731"/>
                <a:gd name="connsiteY54" fmla="*/ 114074 h 232027"/>
                <a:gd name="connsiteX55" fmla="*/ 464012 w 548731"/>
                <a:gd name="connsiteY55" fmla="*/ 117178 h 232027"/>
                <a:gd name="connsiteX56" fmla="*/ 469453 w 548731"/>
                <a:gd name="connsiteY56" fmla="*/ 121834 h 232027"/>
                <a:gd name="connsiteX57" fmla="*/ 470230 w 548731"/>
                <a:gd name="connsiteY57" fmla="*/ 126490 h 232027"/>
                <a:gd name="connsiteX58" fmla="*/ 471007 w 548731"/>
                <a:gd name="connsiteY58" fmla="*/ 131922 h 232027"/>
                <a:gd name="connsiteX59" fmla="*/ 471784 w 548731"/>
                <a:gd name="connsiteY59" fmla="*/ 134250 h 232027"/>
                <a:gd name="connsiteX60" fmla="*/ 477225 w 548731"/>
                <a:gd name="connsiteY60" fmla="*/ 131146 h 232027"/>
                <a:gd name="connsiteX61" fmla="*/ 490438 w 548731"/>
                <a:gd name="connsiteY61" fmla="*/ 146666 h 232027"/>
                <a:gd name="connsiteX62" fmla="*/ 497434 w 548731"/>
                <a:gd name="connsiteY62" fmla="*/ 151322 h 232027"/>
                <a:gd name="connsiteX63" fmla="*/ 498988 w 548731"/>
                <a:gd name="connsiteY63" fmla="*/ 151322 h 232027"/>
                <a:gd name="connsiteX64" fmla="*/ 502874 w 548731"/>
                <a:gd name="connsiteY64" fmla="*/ 150546 h 232027"/>
                <a:gd name="connsiteX65" fmla="*/ 505206 w 548731"/>
                <a:gd name="connsiteY65" fmla="*/ 151322 h 232027"/>
                <a:gd name="connsiteX66" fmla="*/ 506760 w 548731"/>
                <a:gd name="connsiteY66" fmla="*/ 152874 h 232027"/>
                <a:gd name="connsiteX67" fmla="*/ 509092 w 548731"/>
                <a:gd name="connsiteY67" fmla="*/ 156754 h 232027"/>
                <a:gd name="connsiteX68" fmla="*/ 531632 w 548731"/>
                <a:gd name="connsiteY68" fmla="*/ 186243 h 232027"/>
                <a:gd name="connsiteX69" fmla="*/ 537073 w 548731"/>
                <a:gd name="connsiteY69" fmla="*/ 196331 h 232027"/>
                <a:gd name="connsiteX70" fmla="*/ 540959 w 548731"/>
                <a:gd name="connsiteY70" fmla="*/ 201763 h 232027"/>
                <a:gd name="connsiteX71" fmla="*/ 544845 w 548731"/>
                <a:gd name="connsiteY71" fmla="*/ 220387 h 232027"/>
                <a:gd name="connsiteX72" fmla="*/ 548731 w 548731"/>
                <a:gd name="connsiteY72" fmla="*/ 225820 h 232027"/>
                <a:gd name="connsiteX73" fmla="*/ 519196 w 548731"/>
                <a:gd name="connsiteY73" fmla="*/ 204091 h 232027"/>
                <a:gd name="connsiteX74" fmla="*/ 512201 w 548731"/>
                <a:gd name="connsiteY74" fmla="*/ 197883 h 232027"/>
                <a:gd name="connsiteX75" fmla="*/ 489661 w 548731"/>
                <a:gd name="connsiteY75" fmla="*/ 187795 h 232027"/>
                <a:gd name="connsiteX76" fmla="*/ 484997 w 548731"/>
                <a:gd name="connsiteY76" fmla="*/ 182363 h 232027"/>
                <a:gd name="connsiteX77" fmla="*/ 474893 w 548731"/>
                <a:gd name="connsiteY77" fmla="*/ 166843 h 232027"/>
                <a:gd name="connsiteX78" fmla="*/ 469453 w 548731"/>
                <a:gd name="connsiteY78" fmla="*/ 162963 h 232027"/>
                <a:gd name="connsiteX79" fmla="*/ 460126 w 548731"/>
                <a:gd name="connsiteY79" fmla="*/ 166067 h 232027"/>
                <a:gd name="connsiteX80" fmla="*/ 420487 w 548731"/>
                <a:gd name="connsiteY80" fmla="*/ 197883 h 232027"/>
                <a:gd name="connsiteX81" fmla="*/ 418932 w 548731"/>
                <a:gd name="connsiteY81" fmla="*/ 203315 h 232027"/>
                <a:gd name="connsiteX82" fmla="*/ 421264 w 548731"/>
                <a:gd name="connsiteY82" fmla="*/ 218835 h 232027"/>
                <a:gd name="connsiteX83" fmla="*/ 420487 w 548731"/>
                <a:gd name="connsiteY83" fmla="*/ 225044 h 23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48731" h="232027">
                  <a:moveTo>
                    <a:pt x="420487" y="225044"/>
                  </a:moveTo>
                  <a:lnTo>
                    <a:pt x="414269" y="220387"/>
                  </a:lnTo>
                  <a:lnTo>
                    <a:pt x="400279" y="216507"/>
                  </a:lnTo>
                  <a:lnTo>
                    <a:pt x="334213" y="232028"/>
                  </a:lnTo>
                  <a:lnTo>
                    <a:pt x="305455" y="228148"/>
                  </a:lnTo>
                  <a:lnTo>
                    <a:pt x="278252" y="219611"/>
                  </a:lnTo>
                  <a:lnTo>
                    <a:pt x="241721" y="224267"/>
                  </a:lnTo>
                  <a:lnTo>
                    <a:pt x="207523" y="218835"/>
                  </a:lnTo>
                  <a:lnTo>
                    <a:pt x="205191" y="211851"/>
                  </a:lnTo>
                  <a:lnTo>
                    <a:pt x="202859" y="204867"/>
                  </a:lnTo>
                  <a:lnTo>
                    <a:pt x="179542" y="199435"/>
                  </a:lnTo>
                  <a:lnTo>
                    <a:pt x="146121" y="183915"/>
                  </a:lnTo>
                  <a:lnTo>
                    <a:pt x="135239" y="169171"/>
                  </a:lnTo>
                  <a:lnTo>
                    <a:pt x="126690" y="151322"/>
                  </a:lnTo>
                  <a:lnTo>
                    <a:pt x="115031" y="142786"/>
                  </a:lnTo>
                  <a:lnTo>
                    <a:pt x="107259" y="142786"/>
                  </a:lnTo>
                  <a:lnTo>
                    <a:pt x="94823" y="137354"/>
                  </a:lnTo>
                  <a:lnTo>
                    <a:pt x="90160" y="133474"/>
                  </a:lnTo>
                  <a:lnTo>
                    <a:pt x="78501" y="131146"/>
                  </a:lnTo>
                  <a:lnTo>
                    <a:pt x="53629" y="141234"/>
                  </a:lnTo>
                  <a:lnTo>
                    <a:pt x="29535" y="157530"/>
                  </a:lnTo>
                  <a:lnTo>
                    <a:pt x="17099" y="152874"/>
                  </a:lnTo>
                  <a:lnTo>
                    <a:pt x="11659" y="147442"/>
                  </a:lnTo>
                  <a:lnTo>
                    <a:pt x="6218" y="129594"/>
                  </a:lnTo>
                  <a:lnTo>
                    <a:pt x="6218" y="117954"/>
                  </a:lnTo>
                  <a:lnTo>
                    <a:pt x="7772" y="95450"/>
                  </a:lnTo>
                  <a:lnTo>
                    <a:pt x="0" y="68289"/>
                  </a:lnTo>
                  <a:lnTo>
                    <a:pt x="13990" y="51993"/>
                  </a:lnTo>
                  <a:lnTo>
                    <a:pt x="13990" y="33369"/>
                  </a:lnTo>
                  <a:lnTo>
                    <a:pt x="33421" y="24056"/>
                  </a:lnTo>
                  <a:lnTo>
                    <a:pt x="79278" y="17848"/>
                  </a:lnTo>
                  <a:lnTo>
                    <a:pt x="127467" y="0"/>
                  </a:lnTo>
                  <a:lnTo>
                    <a:pt x="144566" y="9312"/>
                  </a:lnTo>
                  <a:lnTo>
                    <a:pt x="178765" y="19400"/>
                  </a:lnTo>
                  <a:lnTo>
                    <a:pt x="219181" y="41905"/>
                  </a:lnTo>
                  <a:lnTo>
                    <a:pt x="263484" y="48889"/>
                  </a:lnTo>
                  <a:lnTo>
                    <a:pt x="268925" y="47337"/>
                  </a:lnTo>
                  <a:lnTo>
                    <a:pt x="282138" y="38025"/>
                  </a:lnTo>
                  <a:lnTo>
                    <a:pt x="289910" y="35697"/>
                  </a:lnTo>
                  <a:lnTo>
                    <a:pt x="293797" y="37249"/>
                  </a:lnTo>
                  <a:lnTo>
                    <a:pt x="298460" y="41905"/>
                  </a:lnTo>
                  <a:lnTo>
                    <a:pt x="301569" y="42681"/>
                  </a:lnTo>
                  <a:lnTo>
                    <a:pt x="305455" y="41905"/>
                  </a:lnTo>
                  <a:lnTo>
                    <a:pt x="312450" y="39577"/>
                  </a:lnTo>
                  <a:lnTo>
                    <a:pt x="323332" y="38801"/>
                  </a:lnTo>
                  <a:lnTo>
                    <a:pt x="345094" y="32592"/>
                  </a:lnTo>
                  <a:lnTo>
                    <a:pt x="357530" y="32592"/>
                  </a:lnTo>
                  <a:lnTo>
                    <a:pt x="371521" y="36473"/>
                  </a:lnTo>
                  <a:lnTo>
                    <a:pt x="391729" y="48889"/>
                  </a:lnTo>
                  <a:lnTo>
                    <a:pt x="422818" y="66737"/>
                  </a:lnTo>
                  <a:lnTo>
                    <a:pt x="443804" y="85361"/>
                  </a:lnTo>
                  <a:lnTo>
                    <a:pt x="453131" y="96225"/>
                  </a:lnTo>
                  <a:lnTo>
                    <a:pt x="457794" y="103210"/>
                  </a:lnTo>
                  <a:lnTo>
                    <a:pt x="459349" y="110194"/>
                  </a:lnTo>
                  <a:lnTo>
                    <a:pt x="460903" y="114074"/>
                  </a:lnTo>
                  <a:lnTo>
                    <a:pt x="464012" y="117178"/>
                  </a:lnTo>
                  <a:lnTo>
                    <a:pt x="469453" y="121834"/>
                  </a:lnTo>
                  <a:lnTo>
                    <a:pt x="470230" y="126490"/>
                  </a:lnTo>
                  <a:lnTo>
                    <a:pt x="471007" y="131922"/>
                  </a:lnTo>
                  <a:lnTo>
                    <a:pt x="471784" y="134250"/>
                  </a:lnTo>
                  <a:lnTo>
                    <a:pt x="477225" y="131146"/>
                  </a:lnTo>
                  <a:lnTo>
                    <a:pt x="490438" y="146666"/>
                  </a:lnTo>
                  <a:lnTo>
                    <a:pt x="497434" y="151322"/>
                  </a:lnTo>
                  <a:lnTo>
                    <a:pt x="498988" y="151322"/>
                  </a:lnTo>
                  <a:lnTo>
                    <a:pt x="502874" y="150546"/>
                  </a:lnTo>
                  <a:lnTo>
                    <a:pt x="505206" y="151322"/>
                  </a:lnTo>
                  <a:lnTo>
                    <a:pt x="506760" y="152874"/>
                  </a:lnTo>
                  <a:lnTo>
                    <a:pt x="509092" y="156754"/>
                  </a:lnTo>
                  <a:lnTo>
                    <a:pt x="531632" y="186243"/>
                  </a:lnTo>
                  <a:lnTo>
                    <a:pt x="537073" y="196331"/>
                  </a:lnTo>
                  <a:lnTo>
                    <a:pt x="540959" y="201763"/>
                  </a:lnTo>
                  <a:lnTo>
                    <a:pt x="544845" y="220387"/>
                  </a:lnTo>
                  <a:lnTo>
                    <a:pt x="548731" y="225820"/>
                  </a:lnTo>
                  <a:lnTo>
                    <a:pt x="519196" y="204091"/>
                  </a:lnTo>
                  <a:lnTo>
                    <a:pt x="512201" y="197883"/>
                  </a:lnTo>
                  <a:lnTo>
                    <a:pt x="489661" y="187795"/>
                  </a:lnTo>
                  <a:lnTo>
                    <a:pt x="484997" y="182363"/>
                  </a:lnTo>
                  <a:lnTo>
                    <a:pt x="474893" y="166843"/>
                  </a:lnTo>
                  <a:lnTo>
                    <a:pt x="469453" y="162963"/>
                  </a:lnTo>
                  <a:lnTo>
                    <a:pt x="460126" y="166067"/>
                  </a:lnTo>
                  <a:lnTo>
                    <a:pt x="420487" y="197883"/>
                  </a:lnTo>
                  <a:lnTo>
                    <a:pt x="418932" y="203315"/>
                  </a:lnTo>
                  <a:lnTo>
                    <a:pt x="421264" y="218835"/>
                  </a:lnTo>
                  <a:lnTo>
                    <a:pt x="420487" y="2250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2" name="Serbest Form 181">
              <a:extLst>
                <a:ext uri="{FF2B5EF4-FFF2-40B4-BE49-F238E27FC236}">
                  <a16:creationId xmlns:a16="http://schemas.microsoft.com/office/drawing/2014/main" id="{E5728C2A-DCA7-E8E0-B77E-AF97AE892F02}"/>
                </a:ext>
              </a:extLst>
            </p:cNvPr>
            <p:cNvSpPr/>
            <p:nvPr/>
          </p:nvSpPr>
          <p:spPr>
            <a:xfrm>
              <a:off x="14051866" y="5033826"/>
              <a:ext cx="1526272" cy="891729"/>
            </a:xfrm>
            <a:custGeom>
              <a:avLst/>
              <a:gdLst>
                <a:gd name="connsiteX0" fmla="*/ 807553 w 807552"/>
                <a:gd name="connsiteY0" fmla="*/ 166843 h 471815"/>
                <a:gd name="connsiteX1" fmla="*/ 807553 w 807552"/>
                <a:gd name="connsiteY1" fmla="*/ 168395 h 471815"/>
                <a:gd name="connsiteX2" fmla="*/ 805221 w 807552"/>
                <a:gd name="connsiteY2" fmla="*/ 174603 h 471815"/>
                <a:gd name="connsiteX3" fmla="*/ 792785 w 807552"/>
                <a:gd name="connsiteY3" fmla="*/ 199435 h 471815"/>
                <a:gd name="connsiteX4" fmla="*/ 791231 w 807552"/>
                <a:gd name="connsiteY4" fmla="*/ 205643 h 471815"/>
                <a:gd name="connsiteX5" fmla="*/ 790453 w 807552"/>
                <a:gd name="connsiteY5" fmla="*/ 213403 h 471815"/>
                <a:gd name="connsiteX6" fmla="*/ 791231 w 807552"/>
                <a:gd name="connsiteY6" fmla="*/ 220387 h 471815"/>
                <a:gd name="connsiteX7" fmla="*/ 792008 w 807552"/>
                <a:gd name="connsiteY7" fmla="*/ 226596 h 471815"/>
                <a:gd name="connsiteX8" fmla="*/ 792008 w 807552"/>
                <a:gd name="connsiteY8" fmla="*/ 232028 h 471815"/>
                <a:gd name="connsiteX9" fmla="*/ 788122 w 807552"/>
                <a:gd name="connsiteY9" fmla="*/ 237460 h 471815"/>
                <a:gd name="connsiteX10" fmla="*/ 786567 w 807552"/>
                <a:gd name="connsiteY10" fmla="*/ 248324 h 471815"/>
                <a:gd name="connsiteX11" fmla="*/ 788122 w 807552"/>
                <a:gd name="connsiteY11" fmla="*/ 257636 h 471815"/>
                <a:gd name="connsiteX12" fmla="*/ 787345 w 807552"/>
                <a:gd name="connsiteY12" fmla="*/ 266172 h 471815"/>
                <a:gd name="connsiteX13" fmla="*/ 781126 w 807552"/>
                <a:gd name="connsiteY13" fmla="*/ 275484 h 471815"/>
                <a:gd name="connsiteX14" fmla="*/ 774131 w 807552"/>
                <a:gd name="connsiteY14" fmla="*/ 280916 h 471815"/>
                <a:gd name="connsiteX15" fmla="*/ 755477 w 807552"/>
                <a:gd name="connsiteY15" fmla="*/ 289453 h 471815"/>
                <a:gd name="connsiteX16" fmla="*/ 746928 w 807552"/>
                <a:gd name="connsiteY16" fmla="*/ 291781 h 471815"/>
                <a:gd name="connsiteX17" fmla="*/ 737601 w 807552"/>
                <a:gd name="connsiteY17" fmla="*/ 291005 h 471815"/>
                <a:gd name="connsiteX18" fmla="*/ 711952 w 807552"/>
                <a:gd name="connsiteY18" fmla="*/ 277812 h 471815"/>
                <a:gd name="connsiteX19" fmla="*/ 703402 w 807552"/>
                <a:gd name="connsiteY19" fmla="*/ 277036 h 471815"/>
                <a:gd name="connsiteX20" fmla="*/ 683194 w 807552"/>
                <a:gd name="connsiteY20" fmla="*/ 282468 h 471815"/>
                <a:gd name="connsiteX21" fmla="*/ 674645 w 807552"/>
                <a:gd name="connsiteY21" fmla="*/ 283244 h 471815"/>
                <a:gd name="connsiteX22" fmla="*/ 666872 w 807552"/>
                <a:gd name="connsiteY22" fmla="*/ 282468 h 471815"/>
                <a:gd name="connsiteX23" fmla="*/ 660654 w 807552"/>
                <a:gd name="connsiteY23" fmla="*/ 282468 h 471815"/>
                <a:gd name="connsiteX24" fmla="*/ 655214 w 807552"/>
                <a:gd name="connsiteY24" fmla="*/ 284020 h 471815"/>
                <a:gd name="connsiteX25" fmla="*/ 648218 w 807552"/>
                <a:gd name="connsiteY25" fmla="*/ 289453 h 471815"/>
                <a:gd name="connsiteX26" fmla="*/ 643555 w 807552"/>
                <a:gd name="connsiteY26" fmla="*/ 294885 h 471815"/>
                <a:gd name="connsiteX27" fmla="*/ 645887 w 807552"/>
                <a:gd name="connsiteY27" fmla="*/ 300317 h 471815"/>
                <a:gd name="connsiteX28" fmla="*/ 655991 w 807552"/>
                <a:gd name="connsiteY28" fmla="*/ 311957 h 471815"/>
                <a:gd name="connsiteX29" fmla="*/ 603916 w 807552"/>
                <a:gd name="connsiteY29" fmla="*/ 325925 h 471815"/>
                <a:gd name="connsiteX30" fmla="*/ 589925 w 807552"/>
                <a:gd name="connsiteY30" fmla="*/ 323597 h 471815"/>
                <a:gd name="connsiteX31" fmla="*/ 583708 w 807552"/>
                <a:gd name="connsiteY31" fmla="*/ 321269 h 471815"/>
                <a:gd name="connsiteX32" fmla="*/ 561945 w 807552"/>
                <a:gd name="connsiteY32" fmla="*/ 318941 h 471815"/>
                <a:gd name="connsiteX33" fmla="*/ 543291 w 807552"/>
                <a:gd name="connsiteY33" fmla="*/ 313509 h 471815"/>
                <a:gd name="connsiteX34" fmla="*/ 529301 w 807552"/>
                <a:gd name="connsiteY34" fmla="*/ 311181 h 471815"/>
                <a:gd name="connsiteX35" fmla="*/ 515311 w 807552"/>
                <a:gd name="connsiteY35" fmla="*/ 312733 h 471815"/>
                <a:gd name="connsiteX36" fmla="*/ 505206 w 807552"/>
                <a:gd name="connsiteY36" fmla="*/ 320493 h 471815"/>
                <a:gd name="connsiteX37" fmla="*/ 495880 w 807552"/>
                <a:gd name="connsiteY37" fmla="*/ 330581 h 471815"/>
                <a:gd name="connsiteX38" fmla="*/ 482666 w 807552"/>
                <a:gd name="connsiteY38" fmla="*/ 329805 h 471815"/>
                <a:gd name="connsiteX39" fmla="*/ 450799 w 807552"/>
                <a:gd name="connsiteY39" fmla="*/ 323597 h 471815"/>
                <a:gd name="connsiteX40" fmla="*/ 434477 w 807552"/>
                <a:gd name="connsiteY40" fmla="*/ 313509 h 471815"/>
                <a:gd name="connsiteX41" fmla="*/ 412715 w 807552"/>
                <a:gd name="connsiteY41" fmla="*/ 291005 h 471815"/>
                <a:gd name="connsiteX42" fmla="*/ 387843 w 807552"/>
                <a:gd name="connsiteY42" fmla="*/ 279364 h 471815"/>
                <a:gd name="connsiteX43" fmla="*/ 359085 w 807552"/>
                <a:gd name="connsiteY43" fmla="*/ 277812 h 471815"/>
                <a:gd name="connsiteX44" fmla="*/ 342763 w 807552"/>
                <a:gd name="connsiteY44" fmla="*/ 290228 h 471815"/>
                <a:gd name="connsiteX45" fmla="*/ 329550 w 807552"/>
                <a:gd name="connsiteY45" fmla="*/ 308077 h 471815"/>
                <a:gd name="connsiteX46" fmla="*/ 317114 w 807552"/>
                <a:gd name="connsiteY46" fmla="*/ 311957 h 471815"/>
                <a:gd name="connsiteX47" fmla="*/ 294574 w 807552"/>
                <a:gd name="connsiteY47" fmla="*/ 316613 h 471815"/>
                <a:gd name="connsiteX48" fmla="*/ 286025 w 807552"/>
                <a:gd name="connsiteY48" fmla="*/ 319717 h 471815"/>
                <a:gd name="connsiteX49" fmla="*/ 282916 w 807552"/>
                <a:gd name="connsiteY49" fmla="*/ 334461 h 471815"/>
                <a:gd name="connsiteX50" fmla="*/ 296906 w 807552"/>
                <a:gd name="connsiteY50" fmla="*/ 342221 h 471815"/>
                <a:gd name="connsiteX51" fmla="*/ 311674 w 807552"/>
                <a:gd name="connsiteY51" fmla="*/ 348429 h 471815"/>
                <a:gd name="connsiteX52" fmla="*/ 314005 w 807552"/>
                <a:gd name="connsiteY52" fmla="*/ 363174 h 471815"/>
                <a:gd name="connsiteX53" fmla="*/ 311674 w 807552"/>
                <a:gd name="connsiteY53" fmla="*/ 379470 h 471815"/>
                <a:gd name="connsiteX54" fmla="*/ 310896 w 807552"/>
                <a:gd name="connsiteY54" fmla="*/ 395766 h 471815"/>
                <a:gd name="connsiteX55" fmla="*/ 301570 w 807552"/>
                <a:gd name="connsiteY55" fmla="*/ 405854 h 471815"/>
                <a:gd name="connsiteX56" fmla="*/ 258821 w 807552"/>
                <a:gd name="connsiteY56" fmla="*/ 423703 h 471815"/>
                <a:gd name="connsiteX57" fmla="*/ 190424 w 807552"/>
                <a:gd name="connsiteY57" fmla="*/ 438447 h 471815"/>
                <a:gd name="connsiteX58" fmla="*/ 177988 w 807552"/>
                <a:gd name="connsiteY58" fmla="*/ 448535 h 471815"/>
                <a:gd name="connsiteX59" fmla="*/ 165553 w 807552"/>
                <a:gd name="connsiteY59" fmla="*/ 456295 h 471815"/>
                <a:gd name="connsiteX60" fmla="*/ 147676 w 807552"/>
                <a:gd name="connsiteY60" fmla="*/ 461727 h 471815"/>
                <a:gd name="connsiteX61" fmla="*/ 132131 w 807552"/>
                <a:gd name="connsiteY61" fmla="*/ 471815 h 471815"/>
                <a:gd name="connsiteX62" fmla="*/ 130577 w 807552"/>
                <a:gd name="connsiteY62" fmla="*/ 446983 h 471815"/>
                <a:gd name="connsiteX63" fmla="*/ 133685 w 807552"/>
                <a:gd name="connsiteY63" fmla="*/ 423703 h 471815"/>
                <a:gd name="connsiteX64" fmla="*/ 137572 w 807552"/>
                <a:gd name="connsiteY64" fmla="*/ 405078 h 471815"/>
                <a:gd name="connsiteX65" fmla="*/ 136795 w 807552"/>
                <a:gd name="connsiteY65" fmla="*/ 398094 h 471815"/>
                <a:gd name="connsiteX66" fmla="*/ 135240 w 807552"/>
                <a:gd name="connsiteY66" fmla="*/ 391886 h 471815"/>
                <a:gd name="connsiteX67" fmla="*/ 136795 w 807552"/>
                <a:gd name="connsiteY67" fmla="*/ 360846 h 471815"/>
                <a:gd name="connsiteX68" fmla="*/ 123581 w 807552"/>
                <a:gd name="connsiteY68" fmla="*/ 341445 h 471815"/>
                <a:gd name="connsiteX69" fmla="*/ 114254 w 807552"/>
                <a:gd name="connsiteY69" fmla="*/ 332133 h 471815"/>
                <a:gd name="connsiteX70" fmla="*/ 108037 w 807552"/>
                <a:gd name="connsiteY70" fmla="*/ 318941 h 471815"/>
                <a:gd name="connsiteX71" fmla="*/ 96378 w 807552"/>
                <a:gd name="connsiteY71" fmla="*/ 305749 h 471815"/>
                <a:gd name="connsiteX72" fmla="*/ 84719 w 807552"/>
                <a:gd name="connsiteY72" fmla="*/ 294885 h 471815"/>
                <a:gd name="connsiteX73" fmla="*/ 69952 w 807552"/>
                <a:gd name="connsiteY73" fmla="*/ 268500 h 471815"/>
                <a:gd name="connsiteX74" fmla="*/ 59071 w 807552"/>
                <a:gd name="connsiteY74" fmla="*/ 239012 h 471815"/>
                <a:gd name="connsiteX75" fmla="*/ 70729 w 807552"/>
                <a:gd name="connsiteY75" fmla="*/ 219611 h 471815"/>
                <a:gd name="connsiteX76" fmla="*/ 74615 w 807552"/>
                <a:gd name="connsiteY76" fmla="*/ 197107 h 471815"/>
                <a:gd name="connsiteX77" fmla="*/ 73838 w 807552"/>
                <a:gd name="connsiteY77" fmla="*/ 132698 h 471815"/>
                <a:gd name="connsiteX78" fmla="*/ 77724 w 807552"/>
                <a:gd name="connsiteY78" fmla="*/ 119506 h 471815"/>
                <a:gd name="connsiteX79" fmla="*/ 82388 w 807552"/>
                <a:gd name="connsiteY79" fmla="*/ 116402 h 471815"/>
                <a:gd name="connsiteX80" fmla="*/ 30313 w 807552"/>
                <a:gd name="connsiteY80" fmla="*/ 94673 h 471815"/>
                <a:gd name="connsiteX81" fmla="*/ 0 w 807552"/>
                <a:gd name="connsiteY81" fmla="*/ 58201 h 471815"/>
                <a:gd name="connsiteX82" fmla="*/ 13213 w 807552"/>
                <a:gd name="connsiteY82" fmla="*/ 52769 h 471815"/>
                <a:gd name="connsiteX83" fmla="*/ 41194 w 807552"/>
                <a:gd name="connsiteY83" fmla="*/ 57425 h 471815"/>
                <a:gd name="connsiteX84" fmla="*/ 54407 w 807552"/>
                <a:gd name="connsiteY84" fmla="*/ 52769 h 471815"/>
                <a:gd name="connsiteX85" fmla="*/ 62179 w 807552"/>
                <a:gd name="connsiteY85" fmla="*/ 41129 h 471815"/>
                <a:gd name="connsiteX86" fmla="*/ 71506 w 807552"/>
                <a:gd name="connsiteY86" fmla="*/ 37249 h 471815"/>
                <a:gd name="connsiteX87" fmla="*/ 76170 w 807552"/>
                <a:gd name="connsiteY87" fmla="*/ 36473 h 471815"/>
                <a:gd name="connsiteX88" fmla="*/ 85496 w 807552"/>
                <a:gd name="connsiteY88" fmla="*/ 37249 h 471815"/>
                <a:gd name="connsiteX89" fmla="*/ 97933 w 807552"/>
                <a:gd name="connsiteY89" fmla="*/ 30264 h 471815"/>
                <a:gd name="connsiteX90" fmla="*/ 108037 w 807552"/>
                <a:gd name="connsiteY90" fmla="*/ 18624 h 471815"/>
                <a:gd name="connsiteX91" fmla="*/ 179543 w 807552"/>
                <a:gd name="connsiteY91" fmla="*/ 32592 h 471815"/>
                <a:gd name="connsiteX92" fmla="*/ 293020 w 807552"/>
                <a:gd name="connsiteY92" fmla="*/ 0 h 471815"/>
                <a:gd name="connsiteX93" fmla="*/ 333436 w 807552"/>
                <a:gd name="connsiteY93" fmla="*/ 776 h 471815"/>
                <a:gd name="connsiteX94" fmla="*/ 350536 w 807552"/>
                <a:gd name="connsiteY94" fmla="*/ 5432 h 471815"/>
                <a:gd name="connsiteX95" fmla="*/ 366857 w 807552"/>
                <a:gd name="connsiteY95" fmla="*/ 1552 h 471815"/>
                <a:gd name="connsiteX96" fmla="*/ 387066 w 807552"/>
                <a:gd name="connsiteY96" fmla="*/ 10088 h 471815"/>
                <a:gd name="connsiteX97" fmla="*/ 394838 w 807552"/>
                <a:gd name="connsiteY97" fmla="*/ 37249 h 471815"/>
                <a:gd name="connsiteX98" fmla="*/ 393284 w 807552"/>
                <a:gd name="connsiteY98" fmla="*/ 59753 h 471815"/>
                <a:gd name="connsiteX99" fmla="*/ 393284 w 807552"/>
                <a:gd name="connsiteY99" fmla="*/ 71393 h 471815"/>
                <a:gd name="connsiteX100" fmla="*/ 398725 w 807552"/>
                <a:gd name="connsiteY100" fmla="*/ 89241 h 471815"/>
                <a:gd name="connsiteX101" fmla="*/ 404165 w 807552"/>
                <a:gd name="connsiteY101" fmla="*/ 94673 h 471815"/>
                <a:gd name="connsiteX102" fmla="*/ 416601 w 807552"/>
                <a:gd name="connsiteY102" fmla="*/ 99330 h 471815"/>
                <a:gd name="connsiteX103" fmla="*/ 440695 w 807552"/>
                <a:gd name="connsiteY103" fmla="*/ 83033 h 471815"/>
                <a:gd name="connsiteX104" fmla="*/ 465567 w 807552"/>
                <a:gd name="connsiteY104" fmla="*/ 72945 h 471815"/>
                <a:gd name="connsiteX105" fmla="*/ 477226 w 807552"/>
                <a:gd name="connsiteY105" fmla="*/ 75273 h 471815"/>
                <a:gd name="connsiteX106" fmla="*/ 481889 w 807552"/>
                <a:gd name="connsiteY106" fmla="*/ 79153 h 471815"/>
                <a:gd name="connsiteX107" fmla="*/ 494325 w 807552"/>
                <a:gd name="connsiteY107" fmla="*/ 84585 h 471815"/>
                <a:gd name="connsiteX108" fmla="*/ 502097 w 807552"/>
                <a:gd name="connsiteY108" fmla="*/ 84585 h 471815"/>
                <a:gd name="connsiteX109" fmla="*/ 513756 w 807552"/>
                <a:gd name="connsiteY109" fmla="*/ 93121 h 471815"/>
                <a:gd name="connsiteX110" fmla="*/ 522305 w 807552"/>
                <a:gd name="connsiteY110" fmla="*/ 110970 h 471815"/>
                <a:gd name="connsiteX111" fmla="*/ 533187 w 807552"/>
                <a:gd name="connsiteY111" fmla="*/ 125714 h 471815"/>
                <a:gd name="connsiteX112" fmla="*/ 566608 w 807552"/>
                <a:gd name="connsiteY112" fmla="*/ 141234 h 471815"/>
                <a:gd name="connsiteX113" fmla="*/ 589925 w 807552"/>
                <a:gd name="connsiteY113" fmla="*/ 146666 h 471815"/>
                <a:gd name="connsiteX114" fmla="*/ 592257 w 807552"/>
                <a:gd name="connsiteY114" fmla="*/ 153650 h 471815"/>
                <a:gd name="connsiteX115" fmla="*/ 594589 w 807552"/>
                <a:gd name="connsiteY115" fmla="*/ 160634 h 471815"/>
                <a:gd name="connsiteX116" fmla="*/ 628787 w 807552"/>
                <a:gd name="connsiteY116" fmla="*/ 166067 h 471815"/>
                <a:gd name="connsiteX117" fmla="*/ 665318 w 807552"/>
                <a:gd name="connsiteY117" fmla="*/ 161411 h 471815"/>
                <a:gd name="connsiteX118" fmla="*/ 692521 w 807552"/>
                <a:gd name="connsiteY118" fmla="*/ 169947 h 471815"/>
                <a:gd name="connsiteX119" fmla="*/ 721279 w 807552"/>
                <a:gd name="connsiteY119" fmla="*/ 173827 h 471815"/>
                <a:gd name="connsiteX120" fmla="*/ 787345 w 807552"/>
                <a:gd name="connsiteY120" fmla="*/ 158306 h 471815"/>
                <a:gd name="connsiteX121" fmla="*/ 801335 w 807552"/>
                <a:gd name="connsiteY121" fmla="*/ 162186 h 471815"/>
                <a:gd name="connsiteX122" fmla="*/ 807553 w 807552"/>
                <a:gd name="connsiteY122" fmla="*/ 166843 h 471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807552" h="471815">
                  <a:moveTo>
                    <a:pt x="807553" y="166843"/>
                  </a:moveTo>
                  <a:lnTo>
                    <a:pt x="807553" y="168395"/>
                  </a:lnTo>
                  <a:lnTo>
                    <a:pt x="805221" y="174603"/>
                  </a:lnTo>
                  <a:lnTo>
                    <a:pt x="792785" y="199435"/>
                  </a:lnTo>
                  <a:lnTo>
                    <a:pt x="791231" y="205643"/>
                  </a:lnTo>
                  <a:lnTo>
                    <a:pt x="790453" y="213403"/>
                  </a:lnTo>
                  <a:lnTo>
                    <a:pt x="791231" y="220387"/>
                  </a:lnTo>
                  <a:lnTo>
                    <a:pt x="792008" y="226596"/>
                  </a:lnTo>
                  <a:lnTo>
                    <a:pt x="792008" y="232028"/>
                  </a:lnTo>
                  <a:lnTo>
                    <a:pt x="788122" y="237460"/>
                  </a:lnTo>
                  <a:lnTo>
                    <a:pt x="786567" y="248324"/>
                  </a:lnTo>
                  <a:lnTo>
                    <a:pt x="788122" y="257636"/>
                  </a:lnTo>
                  <a:lnTo>
                    <a:pt x="787345" y="266172"/>
                  </a:lnTo>
                  <a:lnTo>
                    <a:pt x="781126" y="275484"/>
                  </a:lnTo>
                  <a:lnTo>
                    <a:pt x="774131" y="280916"/>
                  </a:lnTo>
                  <a:lnTo>
                    <a:pt x="755477" y="289453"/>
                  </a:lnTo>
                  <a:lnTo>
                    <a:pt x="746928" y="291781"/>
                  </a:lnTo>
                  <a:lnTo>
                    <a:pt x="737601" y="291005"/>
                  </a:lnTo>
                  <a:lnTo>
                    <a:pt x="711952" y="277812"/>
                  </a:lnTo>
                  <a:lnTo>
                    <a:pt x="703402" y="277036"/>
                  </a:lnTo>
                  <a:lnTo>
                    <a:pt x="683194" y="282468"/>
                  </a:lnTo>
                  <a:lnTo>
                    <a:pt x="674645" y="283244"/>
                  </a:lnTo>
                  <a:lnTo>
                    <a:pt x="666872" y="282468"/>
                  </a:lnTo>
                  <a:lnTo>
                    <a:pt x="660654" y="282468"/>
                  </a:lnTo>
                  <a:lnTo>
                    <a:pt x="655214" y="284020"/>
                  </a:lnTo>
                  <a:lnTo>
                    <a:pt x="648218" y="289453"/>
                  </a:lnTo>
                  <a:lnTo>
                    <a:pt x="643555" y="294885"/>
                  </a:lnTo>
                  <a:lnTo>
                    <a:pt x="645887" y="300317"/>
                  </a:lnTo>
                  <a:lnTo>
                    <a:pt x="655991" y="311957"/>
                  </a:lnTo>
                  <a:lnTo>
                    <a:pt x="603916" y="325925"/>
                  </a:lnTo>
                  <a:lnTo>
                    <a:pt x="589925" y="323597"/>
                  </a:lnTo>
                  <a:lnTo>
                    <a:pt x="583708" y="321269"/>
                  </a:lnTo>
                  <a:lnTo>
                    <a:pt x="561945" y="318941"/>
                  </a:lnTo>
                  <a:lnTo>
                    <a:pt x="543291" y="313509"/>
                  </a:lnTo>
                  <a:lnTo>
                    <a:pt x="529301" y="311181"/>
                  </a:lnTo>
                  <a:lnTo>
                    <a:pt x="515311" y="312733"/>
                  </a:lnTo>
                  <a:lnTo>
                    <a:pt x="505206" y="320493"/>
                  </a:lnTo>
                  <a:lnTo>
                    <a:pt x="495880" y="330581"/>
                  </a:lnTo>
                  <a:lnTo>
                    <a:pt x="482666" y="329805"/>
                  </a:lnTo>
                  <a:lnTo>
                    <a:pt x="450799" y="323597"/>
                  </a:lnTo>
                  <a:lnTo>
                    <a:pt x="434477" y="313509"/>
                  </a:lnTo>
                  <a:lnTo>
                    <a:pt x="412715" y="291005"/>
                  </a:lnTo>
                  <a:lnTo>
                    <a:pt x="387843" y="279364"/>
                  </a:lnTo>
                  <a:lnTo>
                    <a:pt x="359085" y="277812"/>
                  </a:lnTo>
                  <a:lnTo>
                    <a:pt x="342763" y="290228"/>
                  </a:lnTo>
                  <a:lnTo>
                    <a:pt x="329550" y="308077"/>
                  </a:lnTo>
                  <a:lnTo>
                    <a:pt x="317114" y="311957"/>
                  </a:lnTo>
                  <a:lnTo>
                    <a:pt x="294574" y="316613"/>
                  </a:lnTo>
                  <a:lnTo>
                    <a:pt x="286025" y="319717"/>
                  </a:lnTo>
                  <a:lnTo>
                    <a:pt x="282916" y="334461"/>
                  </a:lnTo>
                  <a:lnTo>
                    <a:pt x="296906" y="342221"/>
                  </a:lnTo>
                  <a:lnTo>
                    <a:pt x="311674" y="348429"/>
                  </a:lnTo>
                  <a:lnTo>
                    <a:pt x="314005" y="363174"/>
                  </a:lnTo>
                  <a:lnTo>
                    <a:pt x="311674" y="379470"/>
                  </a:lnTo>
                  <a:lnTo>
                    <a:pt x="310896" y="395766"/>
                  </a:lnTo>
                  <a:lnTo>
                    <a:pt x="301570" y="405854"/>
                  </a:lnTo>
                  <a:lnTo>
                    <a:pt x="258821" y="423703"/>
                  </a:lnTo>
                  <a:lnTo>
                    <a:pt x="190424" y="438447"/>
                  </a:lnTo>
                  <a:lnTo>
                    <a:pt x="177988" y="448535"/>
                  </a:lnTo>
                  <a:lnTo>
                    <a:pt x="165553" y="456295"/>
                  </a:lnTo>
                  <a:lnTo>
                    <a:pt x="147676" y="461727"/>
                  </a:lnTo>
                  <a:lnTo>
                    <a:pt x="132131" y="471815"/>
                  </a:lnTo>
                  <a:lnTo>
                    <a:pt x="130577" y="446983"/>
                  </a:lnTo>
                  <a:lnTo>
                    <a:pt x="133685" y="423703"/>
                  </a:lnTo>
                  <a:lnTo>
                    <a:pt x="137572" y="405078"/>
                  </a:lnTo>
                  <a:lnTo>
                    <a:pt x="136795" y="398094"/>
                  </a:lnTo>
                  <a:lnTo>
                    <a:pt x="135240" y="391886"/>
                  </a:lnTo>
                  <a:lnTo>
                    <a:pt x="136795" y="360846"/>
                  </a:lnTo>
                  <a:lnTo>
                    <a:pt x="123581" y="341445"/>
                  </a:lnTo>
                  <a:lnTo>
                    <a:pt x="114254" y="332133"/>
                  </a:lnTo>
                  <a:lnTo>
                    <a:pt x="108037" y="318941"/>
                  </a:lnTo>
                  <a:lnTo>
                    <a:pt x="96378" y="305749"/>
                  </a:lnTo>
                  <a:lnTo>
                    <a:pt x="84719" y="294885"/>
                  </a:lnTo>
                  <a:lnTo>
                    <a:pt x="69952" y="268500"/>
                  </a:lnTo>
                  <a:lnTo>
                    <a:pt x="59071" y="239012"/>
                  </a:lnTo>
                  <a:lnTo>
                    <a:pt x="70729" y="219611"/>
                  </a:lnTo>
                  <a:lnTo>
                    <a:pt x="74615" y="197107"/>
                  </a:lnTo>
                  <a:lnTo>
                    <a:pt x="73838" y="132698"/>
                  </a:lnTo>
                  <a:lnTo>
                    <a:pt x="77724" y="119506"/>
                  </a:lnTo>
                  <a:lnTo>
                    <a:pt x="82388" y="116402"/>
                  </a:lnTo>
                  <a:lnTo>
                    <a:pt x="30313" y="94673"/>
                  </a:lnTo>
                  <a:lnTo>
                    <a:pt x="0" y="58201"/>
                  </a:lnTo>
                  <a:lnTo>
                    <a:pt x="13213" y="52769"/>
                  </a:lnTo>
                  <a:lnTo>
                    <a:pt x="41194" y="57425"/>
                  </a:lnTo>
                  <a:lnTo>
                    <a:pt x="54407" y="52769"/>
                  </a:lnTo>
                  <a:lnTo>
                    <a:pt x="62179" y="41129"/>
                  </a:lnTo>
                  <a:lnTo>
                    <a:pt x="71506" y="37249"/>
                  </a:lnTo>
                  <a:lnTo>
                    <a:pt x="76170" y="36473"/>
                  </a:lnTo>
                  <a:lnTo>
                    <a:pt x="85496" y="37249"/>
                  </a:lnTo>
                  <a:lnTo>
                    <a:pt x="97933" y="30264"/>
                  </a:lnTo>
                  <a:lnTo>
                    <a:pt x="108037" y="18624"/>
                  </a:lnTo>
                  <a:lnTo>
                    <a:pt x="179543" y="32592"/>
                  </a:lnTo>
                  <a:lnTo>
                    <a:pt x="293020" y="0"/>
                  </a:lnTo>
                  <a:lnTo>
                    <a:pt x="333436" y="776"/>
                  </a:lnTo>
                  <a:lnTo>
                    <a:pt x="350536" y="5432"/>
                  </a:lnTo>
                  <a:lnTo>
                    <a:pt x="366857" y="1552"/>
                  </a:lnTo>
                  <a:lnTo>
                    <a:pt x="387066" y="10088"/>
                  </a:lnTo>
                  <a:lnTo>
                    <a:pt x="394838" y="37249"/>
                  </a:lnTo>
                  <a:lnTo>
                    <a:pt x="393284" y="59753"/>
                  </a:lnTo>
                  <a:lnTo>
                    <a:pt x="393284" y="71393"/>
                  </a:lnTo>
                  <a:lnTo>
                    <a:pt x="398725" y="89241"/>
                  </a:lnTo>
                  <a:lnTo>
                    <a:pt x="404165" y="94673"/>
                  </a:lnTo>
                  <a:lnTo>
                    <a:pt x="416601" y="99330"/>
                  </a:lnTo>
                  <a:lnTo>
                    <a:pt x="440695" y="83033"/>
                  </a:lnTo>
                  <a:lnTo>
                    <a:pt x="465567" y="72945"/>
                  </a:lnTo>
                  <a:lnTo>
                    <a:pt x="477226" y="75273"/>
                  </a:lnTo>
                  <a:lnTo>
                    <a:pt x="481889" y="79153"/>
                  </a:lnTo>
                  <a:lnTo>
                    <a:pt x="494325" y="84585"/>
                  </a:lnTo>
                  <a:lnTo>
                    <a:pt x="502097" y="84585"/>
                  </a:lnTo>
                  <a:lnTo>
                    <a:pt x="513756" y="93121"/>
                  </a:lnTo>
                  <a:lnTo>
                    <a:pt x="522305" y="110970"/>
                  </a:lnTo>
                  <a:lnTo>
                    <a:pt x="533187" y="125714"/>
                  </a:lnTo>
                  <a:lnTo>
                    <a:pt x="566608" y="141234"/>
                  </a:lnTo>
                  <a:lnTo>
                    <a:pt x="589925" y="146666"/>
                  </a:lnTo>
                  <a:lnTo>
                    <a:pt x="592257" y="153650"/>
                  </a:lnTo>
                  <a:lnTo>
                    <a:pt x="594589" y="160634"/>
                  </a:lnTo>
                  <a:lnTo>
                    <a:pt x="628787" y="166067"/>
                  </a:lnTo>
                  <a:lnTo>
                    <a:pt x="665318" y="161411"/>
                  </a:lnTo>
                  <a:lnTo>
                    <a:pt x="692521" y="169947"/>
                  </a:lnTo>
                  <a:lnTo>
                    <a:pt x="721279" y="173827"/>
                  </a:lnTo>
                  <a:lnTo>
                    <a:pt x="787345" y="158306"/>
                  </a:lnTo>
                  <a:lnTo>
                    <a:pt x="801335" y="162186"/>
                  </a:lnTo>
                  <a:lnTo>
                    <a:pt x="807553" y="16684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3" name="Serbest Form 182">
              <a:extLst>
                <a:ext uri="{FF2B5EF4-FFF2-40B4-BE49-F238E27FC236}">
                  <a16:creationId xmlns:a16="http://schemas.microsoft.com/office/drawing/2014/main" id="{34FF2220-5108-B795-9D64-A2DD0626EE6C}"/>
                </a:ext>
              </a:extLst>
            </p:cNvPr>
            <p:cNvSpPr/>
            <p:nvPr/>
          </p:nvSpPr>
          <p:spPr>
            <a:xfrm>
              <a:off x="14335382" y="5558889"/>
              <a:ext cx="1242757" cy="1498926"/>
            </a:xfrm>
            <a:custGeom>
              <a:avLst/>
              <a:gdLst>
                <a:gd name="connsiteX0" fmla="*/ 261930 w 657544"/>
                <a:gd name="connsiteY0" fmla="*/ 789980 h 793084"/>
                <a:gd name="connsiteX1" fmla="*/ 244053 w 657544"/>
                <a:gd name="connsiteY1" fmla="*/ 792308 h 793084"/>
                <a:gd name="connsiteX2" fmla="*/ 226177 w 657544"/>
                <a:gd name="connsiteY2" fmla="*/ 793084 h 793084"/>
                <a:gd name="connsiteX3" fmla="*/ 216850 w 657544"/>
                <a:gd name="connsiteY3" fmla="*/ 790756 h 793084"/>
                <a:gd name="connsiteX4" fmla="*/ 188869 w 657544"/>
                <a:gd name="connsiteY4" fmla="*/ 779116 h 793084"/>
                <a:gd name="connsiteX5" fmla="*/ 157002 w 657544"/>
                <a:gd name="connsiteY5" fmla="*/ 775236 h 793084"/>
                <a:gd name="connsiteX6" fmla="*/ 127467 w 657544"/>
                <a:gd name="connsiteY6" fmla="*/ 790756 h 793084"/>
                <a:gd name="connsiteX7" fmla="*/ 112700 w 657544"/>
                <a:gd name="connsiteY7" fmla="*/ 755836 h 793084"/>
                <a:gd name="connsiteX8" fmla="*/ 116586 w 657544"/>
                <a:gd name="connsiteY8" fmla="*/ 743420 h 793084"/>
                <a:gd name="connsiteX9" fmla="*/ 122026 w 657544"/>
                <a:gd name="connsiteY9" fmla="*/ 731779 h 793084"/>
                <a:gd name="connsiteX10" fmla="*/ 123581 w 657544"/>
                <a:gd name="connsiteY10" fmla="*/ 704619 h 793084"/>
                <a:gd name="connsiteX11" fmla="*/ 128245 w 657544"/>
                <a:gd name="connsiteY11" fmla="*/ 685995 h 793084"/>
                <a:gd name="connsiteX12" fmla="*/ 129799 w 657544"/>
                <a:gd name="connsiteY12" fmla="*/ 665818 h 793084"/>
                <a:gd name="connsiteX13" fmla="*/ 127467 w 657544"/>
                <a:gd name="connsiteY13" fmla="*/ 647194 h 793084"/>
                <a:gd name="connsiteX14" fmla="*/ 129022 w 657544"/>
                <a:gd name="connsiteY14" fmla="*/ 627794 h 793084"/>
                <a:gd name="connsiteX15" fmla="*/ 125135 w 657544"/>
                <a:gd name="connsiteY15" fmla="*/ 594425 h 793084"/>
                <a:gd name="connsiteX16" fmla="*/ 98709 w 657544"/>
                <a:gd name="connsiteY16" fmla="*/ 584337 h 793084"/>
                <a:gd name="connsiteX17" fmla="*/ 69174 w 657544"/>
                <a:gd name="connsiteY17" fmla="*/ 578905 h 793084"/>
                <a:gd name="connsiteX18" fmla="*/ 40416 w 657544"/>
                <a:gd name="connsiteY18" fmla="*/ 581233 h 793084"/>
                <a:gd name="connsiteX19" fmla="*/ 20985 w 657544"/>
                <a:gd name="connsiteY19" fmla="*/ 574249 h 793084"/>
                <a:gd name="connsiteX20" fmla="*/ 13990 w 657544"/>
                <a:gd name="connsiteY20" fmla="*/ 550193 h 793084"/>
                <a:gd name="connsiteX21" fmla="*/ 17876 w 657544"/>
                <a:gd name="connsiteY21" fmla="*/ 533896 h 793084"/>
                <a:gd name="connsiteX22" fmla="*/ 17099 w 657544"/>
                <a:gd name="connsiteY22" fmla="*/ 521480 h 793084"/>
                <a:gd name="connsiteX23" fmla="*/ 15545 w 657544"/>
                <a:gd name="connsiteY23" fmla="*/ 516048 h 793084"/>
                <a:gd name="connsiteX24" fmla="*/ 2332 w 657544"/>
                <a:gd name="connsiteY24" fmla="*/ 485784 h 793084"/>
                <a:gd name="connsiteX25" fmla="*/ 0 w 657544"/>
                <a:gd name="connsiteY25" fmla="*/ 475695 h 793084"/>
                <a:gd name="connsiteX26" fmla="*/ 3886 w 657544"/>
                <a:gd name="connsiteY26" fmla="*/ 456295 h 793084"/>
                <a:gd name="connsiteX27" fmla="*/ 10104 w 657544"/>
                <a:gd name="connsiteY27" fmla="*/ 449311 h 793084"/>
                <a:gd name="connsiteX28" fmla="*/ 49743 w 657544"/>
                <a:gd name="connsiteY28" fmla="*/ 426807 h 793084"/>
                <a:gd name="connsiteX29" fmla="*/ 73060 w 657544"/>
                <a:gd name="connsiteY29" fmla="*/ 410510 h 793084"/>
                <a:gd name="connsiteX30" fmla="*/ 80833 w 657544"/>
                <a:gd name="connsiteY30" fmla="*/ 397318 h 793084"/>
                <a:gd name="connsiteX31" fmla="*/ 87051 w 657544"/>
                <a:gd name="connsiteY31" fmla="*/ 382574 h 793084"/>
                <a:gd name="connsiteX32" fmla="*/ 121249 w 657544"/>
                <a:gd name="connsiteY32" fmla="*/ 332133 h 793084"/>
                <a:gd name="connsiteX33" fmla="*/ 141457 w 657544"/>
                <a:gd name="connsiteY33" fmla="*/ 310405 h 793084"/>
                <a:gd name="connsiteX34" fmla="*/ 167884 w 657544"/>
                <a:gd name="connsiteY34" fmla="*/ 290228 h 793084"/>
                <a:gd name="connsiteX35" fmla="*/ 178765 w 657544"/>
                <a:gd name="connsiteY35" fmla="*/ 255308 h 793084"/>
                <a:gd name="connsiteX36" fmla="*/ 163997 w 657544"/>
                <a:gd name="connsiteY36" fmla="*/ 232028 h 793084"/>
                <a:gd name="connsiteX37" fmla="*/ 120472 w 657544"/>
                <a:gd name="connsiteY37" fmla="*/ 205643 h 793084"/>
                <a:gd name="connsiteX38" fmla="*/ 109591 w 657544"/>
                <a:gd name="connsiteY38" fmla="*/ 181587 h 793084"/>
                <a:gd name="connsiteX39" fmla="*/ 108814 w 657544"/>
                <a:gd name="connsiteY39" fmla="*/ 145890 h 793084"/>
                <a:gd name="connsiteX40" fmla="*/ 151562 w 657544"/>
                <a:gd name="connsiteY40" fmla="*/ 128042 h 793084"/>
                <a:gd name="connsiteX41" fmla="*/ 160888 w 657544"/>
                <a:gd name="connsiteY41" fmla="*/ 117954 h 793084"/>
                <a:gd name="connsiteX42" fmla="*/ 161666 w 657544"/>
                <a:gd name="connsiteY42" fmla="*/ 101658 h 793084"/>
                <a:gd name="connsiteX43" fmla="*/ 163997 w 657544"/>
                <a:gd name="connsiteY43" fmla="*/ 85361 h 793084"/>
                <a:gd name="connsiteX44" fmla="*/ 161666 w 657544"/>
                <a:gd name="connsiteY44" fmla="*/ 70617 h 793084"/>
                <a:gd name="connsiteX45" fmla="*/ 146898 w 657544"/>
                <a:gd name="connsiteY45" fmla="*/ 64409 h 793084"/>
                <a:gd name="connsiteX46" fmla="*/ 132908 w 657544"/>
                <a:gd name="connsiteY46" fmla="*/ 56649 h 793084"/>
                <a:gd name="connsiteX47" fmla="*/ 136017 w 657544"/>
                <a:gd name="connsiteY47" fmla="*/ 41905 h 793084"/>
                <a:gd name="connsiteX48" fmla="*/ 144566 w 657544"/>
                <a:gd name="connsiteY48" fmla="*/ 38801 h 793084"/>
                <a:gd name="connsiteX49" fmla="*/ 167107 w 657544"/>
                <a:gd name="connsiteY49" fmla="*/ 34144 h 793084"/>
                <a:gd name="connsiteX50" fmla="*/ 179542 w 657544"/>
                <a:gd name="connsiteY50" fmla="*/ 30264 h 793084"/>
                <a:gd name="connsiteX51" fmla="*/ 192755 w 657544"/>
                <a:gd name="connsiteY51" fmla="*/ 12416 h 793084"/>
                <a:gd name="connsiteX52" fmla="*/ 209077 w 657544"/>
                <a:gd name="connsiteY52" fmla="*/ 0 h 793084"/>
                <a:gd name="connsiteX53" fmla="*/ 237835 w 657544"/>
                <a:gd name="connsiteY53" fmla="*/ 1552 h 793084"/>
                <a:gd name="connsiteX54" fmla="*/ 262707 w 657544"/>
                <a:gd name="connsiteY54" fmla="*/ 13192 h 793084"/>
                <a:gd name="connsiteX55" fmla="*/ 284470 w 657544"/>
                <a:gd name="connsiteY55" fmla="*/ 35696 h 793084"/>
                <a:gd name="connsiteX56" fmla="*/ 300792 w 657544"/>
                <a:gd name="connsiteY56" fmla="*/ 45785 h 793084"/>
                <a:gd name="connsiteX57" fmla="*/ 332659 w 657544"/>
                <a:gd name="connsiteY57" fmla="*/ 51993 h 793084"/>
                <a:gd name="connsiteX58" fmla="*/ 345872 w 657544"/>
                <a:gd name="connsiteY58" fmla="*/ 52769 h 793084"/>
                <a:gd name="connsiteX59" fmla="*/ 355198 w 657544"/>
                <a:gd name="connsiteY59" fmla="*/ 42681 h 793084"/>
                <a:gd name="connsiteX60" fmla="*/ 365303 w 657544"/>
                <a:gd name="connsiteY60" fmla="*/ 34921 h 793084"/>
                <a:gd name="connsiteX61" fmla="*/ 379293 w 657544"/>
                <a:gd name="connsiteY61" fmla="*/ 33369 h 793084"/>
                <a:gd name="connsiteX62" fmla="*/ 393283 w 657544"/>
                <a:gd name="connsiteY62" fmla="*/ 35696 h 793084"/>
                <a:gd name="connsiteX63" fmla="*/ 411937 w 657544"/>
                <a:gd name="connsiteY63" fmla="*/ 41129 h 793084"/>
                <a:gd name="connsiteX64" fmla="*/ 433700 w 657544"/>
                <a:gd name="connsiteY64" fmla="*/ 43457 h 793084"/>
                <a:gd name="connsiteX65" fmla="*/ 439918 w 657544"/>
                <a:gd name="connsiteY65" fmla="*/ 45785 h 793084"/>
                <a:gd name="connsiteX66" fmla="*/ 453908 w 657544"/>
                <a:gd name="connsiteY66" fmla="*/ 48113 h 793084"/>
                <a:gd name="connsiteX67" fmla="*/ 505983 w 657544"/>
                <a:gd name="connsiteY67" fmla="*/ 34144 h 793084"/>
                <a:gd name="connsiteX68" fmla="*/ 507538 w 657544"/>
                <a:gd name="connsiteY68" fmla="*/ 38801 h 793084"/>
                <a:gd name="connsiteX69" fmla="*/ 509869 w 657544"/>
                <a:gd name="connsiteY69" fmla="*/ 48889 h 793084"/>
                <a:gd name="connsiteX70" fmla="*/ 513755 w 657544"/>
                <a:gd name="connsiteY70" fmla="*/ 58201 h 793084"/>
                <a:gd name="connsiteX71" fmla="*/ 513755 w 657544"/>
                <a:gd name="connsiteY71" fmla="*/ 62081 h 793084"/>
                <a:gd name="connsiteX72" fmla="*/ 512978 w 657544"/>
                <a:gd name="connsiteY72" fmla="*/ 65185 h 793084"/>
                <a:gd name="connsiteX73" fmla="*/ 512978 w 657544"/>
                <a:gd name="connsiteY73" fmla="*/ 69841 h 793084"/>
                <a:gd name="connsiteX74" fmla="*/ 514533 w 657544"/>
                <a:gd name="connsiteY74" fmla="*/ 73721 h 793084"/>
                <a:gd name="connsiteX75" fmla="*/ 518419 w 657544"/>
                <a:gd name="connsiteY75" fmla="*/ 83033 h 793084"/>
                <a:gd name="connsiteX76" fmla="*/ 519196 w 657544"/>
                <a:gd name="connsiteY76" fmla="*/ 86913 h 793084"/>
                <a:gd name="connsiteX77" fmla="*/ 516865 w 657544"/>
                <a:gd name="connsiteY77" fmla="*/ 95450 h 793084"/>
                <a:gd name="connsiteX78" fmla="*/ 516865 w 657544"/>
                <a:gd name="connsiteY78" fmla="*/ 100106 h 793084"/>
                <a:gd name="connsiteX79" fmla="*/ 526191 w 657544"/>
                <a:gd name="connsiteY79" fmla="*/ 107090 h 793084"/>
                <a:gd name="connsiteX80" fmla="*/ 543291 w 657544"/>
                <a:gd name="connsiteY80" fmla="*/ 115626 h 793084"/>
                <a:gd name="connsiteX81" fmla="*/ 557281 w 657544"/>
                <a:gd name="connsiteY81" fmla="*/ 125714 h 793084"/>
                <a:gd name="connsiteX82" fmla="*/ 560390 w 657544"/>
                <a:gd name="connsiteY82" fmla="*/ 137354 h 793084"/>
                <a:gd name="connsiteX83" fmla="*/ 552617 w 657544"/>
                <a:gd name="connsiteY83" fmla="*/ 152098 h 793084"/>
                <a:gd name="connsiteX84" fmla="*/ 551063 w 657544"/>
                <a:gd name="connsiteY84" fmla="*/ 159858 h 793084"/>
                <a:gd name="connsiteX85" fmla="*/ 554172 w 657544"/>
                <a:gd name="connsiteY85" fmla="*/ 178483 h 793084"/>
                <a:gd name="connsiteX86" fmla="*/ 551063 w 657544"/>
                <a:gd name="connsiteY86" fmla="*/ 183915 h 793084"/>
                <a:gd name="connsiteX87" fmla="*/ 544845 w 657544"/>
                <a:gd name="connsiteY87" fmla="*/ 188571 h 793084"/>
                <a:gd name="connsiteX88" fmla="*/ 539404 w 657544"/>
                <a:gd name="connsiteY88" fmla="*/ 197883 h 793084"/>
                <a:gd name="connsiteX89" fmla="*/ 541736 w 657544"/>
                <a:gd name="connsiteY89" fmla="*/ 200987 h 793084"/>
                <a:gd name="connsiteX90" fmla="*/ 542513 w 657544"/>
                <a:gd name="connsiteY90" fmla="*/ 204091 h 793084"/>
                <a:gd name="connsiteX91" fmla="*/ 544068 w 657544"/>
                <a:gd name="connsiteY91" fmla="*/ 211851 h 793084"/>
                <a:gd name="connsiteX92" fmla="*/ 546400 w 657544"/>
                <a:gd name="connsiteY92" fmla="*/ 214955 h 793084"/>
                <a:gd name="connsiteX93" fmla="*/ 550286 w 657544"/>
                <a:gd name="connsiteY93" fmla="*/ 217283 h 793084"/>
                <a:gd name="connsiteX94" fmla="*/ 552617 w 657544"/>
                <a:gd name="connsiteY94" fmla="*/ 220387 h 793084"/>
                <a:gd name="connsiteX95" fmla="*/ 553395 w 657544"/>
                <a:gd name="connsiteY95" fmla="*/ 225044 h 793084"/>
                <a:gd name="connsiteX96" fmla="*/ 552617 w 657544"/>
                <a:gd name="connsiteY96" fmla="*/ 228924 h 793084"/>
                <a:gd name="connsiteX97" fmla="*/ 554172 w 657544"/>
                <a:gd name="connsiteY97" fmla="*/ 232804 h 793084"/>
                <a:gd name="connsiteX98" fmla="*/ 555727 w 657544"/>
                <a:gd name="connsiteY98" fmla="*/ 235908 h 793084"/>
                <a:gd name="connsiteX99" fmla="*/ 558835 w 657544"/>
                <a:gd name="connsiteY99" fmla="*/ 246772 h 793084"/>
                <a:gd name="connsiteX100" fmla="*/ 564276 w 657544"/>
                <a:gd name="connsiteY100" fmla="*/ 253756 h 793084"/>
                <a:gd name="connsiteX101" fmla="*/ 570494 w 657544"/>
                <a:gd name="connsiteY101" fmla="*/ 259964 h 793084"/>
                <a:gd name="connsiteX102" fmla="*/ 589925 w 657544"/>
                <a:gd name="connsiteY102" fmla="*/ 269276 h 793084"/>
                <a:gd name="connsiteX103" fmla="*/ 591479 w 657544"/>
                <a:gd name="connsiteY103" fmla="*/ 283244 h 793084"/>
                <a:gd name="connsiteX104" fmla="*/ 581375 w 657544"/>
                <a:gd name="connsiteY104" fmla="*/ 317389 h 793084"/>
                <a:gd name="connsiteX105" fmla="*/ 579821 w 657544"/>
                <a:gd name="connsiteY105" fmla="*/ 326701 h 793084"/>
                <a:gd name="connsiteX106" fmla="*/ 580598 w 657544"/>
                <a:gd name="connsiteY106" fmla="*/ 332133 h 793084"/>
                <a:gd name="connsiteX107" fmla="*/ 582930 w 657544"/>
                <a:gd name="connsiteY107" fmla="*/ 338341 h 793084"/>
                <a:gd name="connsiteX108" fmla="*/ 584484 w 657544"/>
                <a:gd name="connsiteY108" fmla="*/ 346877 h 793084"/>
                <a:gd name="connsiteX109" fmla="*/ 582930 w 657544"/>
                <a:gd name="connsiteY109" fmla="*/ 349981 h 793084"/>
                <a:gd name="connsiteX110" fmla="*/ 579821 w 657544"/>
                <a:gd name="connsiteY110" fmla="*/ 353086 h 793084"/>
                <a:gd name="connsiteX111" fmla="*/ 578266 w 657544"/>
                <a:gd name="connsiteY111" fmla="*/ 356190 h 793084"/>
                <a:gd name="connsiteX112" fmla="*/ 582930 w 657544"/>
                <a:gd name="connsiteY112" fmla="*/ 358518 h 793084"/>
                <a:gd name="connsiteX113" fmla="*/ 589925 w 657544"/>
                <a:gd name="connsiteY113" fmla="*/ 360846 h 793084"/>
                <a:gd name="connsiteX114" fmla="*/ 592257 w 657544"/>
                <a:gd name="connsiteY114" fmla="*/ 362398 h 793084"/>
                <a:gd name="connsiteX115" fmla="*/ 595366 w 657544"/>
                <a:gd name="connsiteY115" fmla="*/ 365502 h 793084"/>
                <a:gd name="connsiteX116" fmla="*/ 597697 w 657544"/>
                <a:gd name="connsiteY116" fmla="*/ 373262 h 793084"/>
                <a:gd name="connsiteX117" fmla="*/ 597697 w 657544"/>
                <a:gd name="connsiteY117" fmla="*/ 383350 h 793084"/>
                <a:gd name="connsiteX118" fmla="*/ 596143 w 657544"/>
                <a:gd name="connsiteY118" fmla="*/ 401974 h 793084"/>
                <a:gd name="connsiteX119" fmla="*/ 599252 w 657544"/>
                <a:gd name="connsiteY119" fmla="*/ 426031 h 793084"/>
                <a:gd name="connsiteX120" fmla="*/ 599252 w 657544"/>
                <a:gd name="connsiteY120" fmla="*/ 433791 h 793084"/>
                <a:gd name="connsiteX121" fmla="*/ 594589 w 657544"/>
                <a:gd name="connsiteY121" fmla="*/ 453191 h 793084"/>
                <a:gd name="connsiteX122" fmla="*/ 594589 w 657544"/>
                <a:gd name="connsiteY122" fmla="*/ 458623 h 793084"/>
                <a:gd name="connsiteX123" fmla="*/ 595366 w 657544"/>
                <a:gd name="connsiteY123" fmla="*/ 470263 h 793084"/>
                <a:gd name="connsiteX124" fmla="*/ 595366 w 657544"/>
                <a:gd name="connsiteY124" fmla="*/ 474919 h 793084"/>
                <a:gd name="connsiteX125" fmla="*/ 593811 w 657544"/>
                <a:gd name="connsiteY125" fmla="*/ 482680 h 793084"/>
                <a:gd name="connsiteX126" fmla="*/ 595366 w 657544"/>
                <a:gd name="connsiteY126" fmla="*/ 486560 h 793084"/>
                <a:gd name="connsiteX127" fmla="*/ 598475 w 657544"/>
                <a:gd name="connsiteY127" fmla="*/ 488888 h 793084"/>
                <a:gd name="connsiteX128" fmla="*/ 603915 w 657544"/>
                <a:gd name="connsiteY128" fmla="*/ 491216 h 793084"/>
                <a:gd name="connsiteX129" fmla="*/ 622569 w 657544"/>
                <a:gd name="connsiteY129" fmla="*/ 495096 h 793084"/>
                <a:gd name="connsiteX130" fmla="*/ 634228 w 657544"/>
                <a:gd name="connsiteY130" fmla="*/ 488112 h 793084"/>
                <a:gd name="connsiteX131" fmla="*/ 638891 w 657544"/>
                <a:gd name="connsiteY131" fmla="*/ 486560 h 793084"/>
                <a:gd name="connsiteX132" fmla="*/ 645109 w 657544"/>
                <a:gd name="connsiteY132" fmla="*/ 488888 h 793084"/>
                <a:gd name="connsiteX133" fmla="*/ 650550 w 657544"/>
                <a:gd name="connsiteY133" fmla="*/ 493544 h 793084"/>
                <a:gd name="connsiteX134" fmla="*/ 654436 w 657544"/>
                <a:gd name="connsiteY134" fmla="*/ 499752 h 793084"/>
                <a:gd name="connsiteX135" fmla="*/ 657545 w 657544"/>
                <a:gd name="connsiteY135" fmla="*/ 507512 h 793084"/>
                <a:gd name="connsiteX136" fmla="*/ 657545 w 657544"/>
                <a:gd name="connsiteY136" fmla="*/ 514496 h 793084"/>
                <a:gd name="connsiteX137" fmla="*/ 649772 w 657544"/>
                <a:gd name="connsiteY137" fmla="*/ 526912 h 793084"/>
                <a:gd name="connsiteX138" fmla="*/ 635782 w 657544"/>
                <a:gd name="connsiteY138" fmla="*/ 537000 h 793084"/>
                <a:gd name="connsiteX139" fmla="*/ 625678 w 657544"/>
                <a:gd name="connsiteY139" fmla="*/ 548641 h 793084"/>
                <a:gd name="connsiteX140" fmla="*/ 627232 w 657544"/>
                <a:gd name="connsiteY140" fmla="*/ 571145 h 793084"/>
                <a:gd name="connsiteX141" fmla="*/ 625678 w 657544"/>
                <a:gd name="connsiteY141" fmla="*/ 580457 h 793084"/>
                <a:gd name="connsiteX142" fmla="*/ 624124 w 657544"/>
                <a:gd name="connsiteY142" fmla="*/ 589769 h 793084"/>
                <a:gd name="connsiteX143" fmla="*/ 621015 w 657544"/>
                <a:gd name="connsiteY143" fmla="*/ 596753 h 793084"/>
                <a:gd name="connsiteX144" fmla="*/ 618683 w 657544"/>
                <a:gd name="connsiteY144" fmla="*/ 600633 h 793084"/>
                <a:gd name="connsiteX145" fmla="*/ 611688 w 657544"/>
                <a:gd name="connsiteY145" fmla="*/ 602961 h 793084"/>
                <a:gd name="connsiteX146" fmla="*/ 609356 w 657544"/>
                <a:gd name="connsiteY146" fmla="*/ 606065 h 793084"/>
                <a:gd name="connsiteX147" fmla="*/ 608579 w 657544"/>
                <a:gd name="connsiteY147" fmla="*/ 609945 h 793084"/>
                <a:gd name="connsiteX148" fmla="*/ 611688 w 657544"/>
                <a:gd name="connsiteY148" fmla="*/ 618482 h 793084"/>
                <a:gd name="connsiteX149" fmla="*/ 609356 w 657544"/>
                <a:gd name="connsiteY149" fmla="*/ 621586 h 793084"/>
                <a:gd name="connsiteX150" fmla="*/ 602361 w 657544"/>
                <a:gd name="connsiteY150" fmla="*/ 624690 h 793084"/>
                <a:gd name="connsiteX151" fmla="*/ 597697 w 657544"/>
                <a:gd name="connsiteY151" fmla="*/ 628570 h 793084"/>
                <a:gd name="connsiteX152" fmla="*/ 593811 w 657544"/>
                <a:gd name="connsiteY152" fmla="*/ 634778 h 793084"/>
                <a:gd name="connsiteX153" fmla="*/ 590702 w 657544"/>
                <a:gd name="connsiteY153" fmla="*/ 644866 h 793084"/>
                <a:gd name="connsiteX154" fmla="*/ 587593 w 657544"/>
                <a:gd name="connsiteY154" fmla="*/ 651850 h 793084"/>
                <a:gd name="connsiteX155" fmla="*/ 579044 w 657544"/>
                <a:gd name="connsiteY155" fmla="*/ 661938 h 793084"/>
                <a:gd name="connsiteX156" fmla="*/ 575158 w 657544"/>
                <a:gd name="connsiteY156" fmla="*/ 668922 h 793084"/>
                <a:gd name="connsiteX157" fmla="*/ 572048 w 657544"/>
                <a:gd name="connsiteY157" fmla="*/ 674355 h 793084"/>
                <a:gd name="connsiteX158" fmla="*/ 569717 w 657544"/>
                <a:gd name="connsiteY158" fmla="*/ 680563 h 793084"/>
                <a:gd name="connsiteX159" fmla="*/ 569717 w 657544"/>
                <a:gd name="connsiteY159" fmla="*/ 685995 h 793084"/>
                <a:gd name="connsiteX160" fmla="*/ 571271 w 657544"/>
                <a:gd name="connsiteY160" fmla="*/ 692979 h 793084"/>
                <a:gd name="connsiteX161" fmla="*/ 571271 w 657544"/>
                <a:gd name="connsiteY161" fmla="*/ 699187 h 793084"/>
                <a:gd name="connsiteX162" fmla="*/ 568162 w 657544"/>
                <a:gd name="connsiteY162" fmla="*/ 703843 h 793084"/>
                <a:gd name="connsiteX163" fmla="*/ 564276 w 657544"/>
                <a:gd name="connsiteY163" fmla="*/ 708499 h 793084"/>
                <a:gd name="connsiteX164" fmla="*/ 564276 w 657544"/>
                <a:gd name="connsiteY164" fmla="*/ 710051 h 793084"/>
                <a:gd name="connsiteX165" fmla="*/ 563499 w 657544"/>
                <a:gd name="connsiteY165" fmla="*/ 710051 h 793084"/>
                <a:gd name="connsiteX166" fmla="*/ 531632 w 657544"/>
                <a:gd name="connsiteY166" fmla="*/ 706171 h 793084"/>
                <a:gd name="connsiteX167" fmla="*/ 504428 w 657544"/>
                <a:gd name="connsiteY167" fmla="*/ 711603 h 793084"/>
                <a:gd name="connsiteX168" fmla="*/ 489661 w 657544"/>
                <a:gd name="connsiteY168" fmla="*/ 737987 h 793084"/>
                <a:gd name="connsiteX169" fmla="*/ 480334 w 657544"/>
                <a:gd name="connsiteY169" fmla="*/ 763596 h 793084"/>
                <a:gd name="connsiteX170" fmla="*/ 460126 w 657544"/>
                <a:gd name="connsiteY170" fmla="*/ 776012 h 793084"/>
                <a:gd name="connsiteX171" fmla="*/ 436031 w 657544"/>
                <a:gd name="connsiteY171" fmla="*/ 780668 h 793084"/>
                <a:gd name="connsiteX172" fmla="*/ 412714 w 657544"/>
                <a:gd name="connsiteY172" fmla="*/ 780668 h 793084"/>
                <a:gd name="connsiteX173" fmla="*/ 397169 w 657544"/>
                <a:gd name="connsiteY173" fmla="*/ 774460 h 793084"/>
                <a:gd name="connsiteX174" fmla="*/ 381625 w 657544"/>
                <a:gd name="connsiteY174" fmla="*/ 772132 h 793084"/>
                <a:gd name="connsiteX175" fmla="*/ 370743 w 657544"/>
                <a:gd name="connsiteY175" fmla="*/ 776012 h 793084"/>
                <a:gd name="connsiteX176" fmla="*/ 360639 w 657544"/>
                <a:gd name="connsiteY176" fmla="*/ 781444 h 793084"/>
                <a:gd name="connsiteX177" fmla="*/ 311673 w 657544"/>
                <a:gd name="connsiteY177" fmla="*/ 789980 h 793084"/>
                <a:gd name="connsiteX178" fmla="*/ 261930 w 657544"/>
                <a:gd name="connsiteY178" fmla="*/ 789980 h 793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657544" h="793084">
                  <a:moveTo>
                    <a:pt x="261930" y="789980"/>
                  </a:moveTo>
                  <a:lnTo>
                    <a:pt x="244053" y="792308"/>
                  </a:lnTo>
                  <a:lnTo>
                    <a:pt x="226177" y="793084"/>
                  </a:lnTo>
                  <a:lnTo>
                    <a:pt x="216850" y="790756"/>
                  </a:lnTo>
                  <a:lnTo>
                    <a:pt x="188869" y="779116"/>
                  </a:lnTo>
                  <a:lnTo>
                    <a:pt x="157002" y="775236"/>
                  </a:lnTo>
                  <a:lnTo>
                    <a:pt x="127467" y="790756"/>
                  </a:lnTo>
                  <a:lnTo>
                    <a:pt x="112700" y="755836"/>
                  </a:lnTo>
                  <a:lnTo>
                    <a:pt x="116586" y="743420"/>
                  </a:lnTo>
                  <a:lnTo>
                    <a:pt x="122026" y="731779"/>
                  </a:lnTo>
                  <a:lnTo>
                    <a:pt x="123581" y="704619"/>
                  </a:lnTo>
                  <a:lnTo>
                    <a:pt x="128245" y="685995"/>
                  </a:lnTo>
                  <a:lnTo>
                    <a:pt x="129799" y="665818"/>
                  </a:lnTo>
                  <a:lnTo>
                    <a:pt x="127467" y="647194"/>
                  </a:lnTo>
                  <a:lnTo>
                    <a:pt x="129022" y="627794"/>
                  </a:lnTo>
                  <a:lnTo>
                    <a:pt x="125135" y="594425"/>
                  </a:lnTo>
                  <a:lnTo>
                    <a:pt x="98709" y="584337"/>
                  </a:lnTo>
                  <a:lnTo>
                    <a:pt x="69174" y="578905"/>
                  </a:lnTo>
                  <a:lnTo>
                    <a:pt x="40416" y="581233"/>
                  </a:lnTo>
                  <a:lnTo>
                    <a:pt x="20985" y="574249"/>
                  </a:lnTo>
                  <a:lnTo>
                    <a:pt x="13990" y="550193"/>
                  </a:lnTo>
                  <a:lnTo>
                    <a:pt x="17876" y="533896"/>
                  </a:lnTo>
                  <a:lnTo>
                    <a:pt x="17099" y="521480"/>
                  </a:lnTo>
                  <a:lnTo>
                    <a:pt x="15545" y="516048"/>
                  </a:lnTo>
                  <a:lnTo>
                    <a:pt x="2332" y="485784"/>
                  </a:lnTo>
                  <a:lnTo>
                    <a:pt x="0" y="475695"/>
                  </a:lnTo>
                  <a:lnTo>
                    <a:pt x="3886" y="456295"/>
                  </a:lnTo>
                  <a:lnTo>
                    <a:pt x="10104" y="449311"/>
                  </a:lnTo>
                  <a:lnTo>
                    <a:pt x="49743" y="426807"/>
                  </a:lnTo>
                  <a:lnTo>
                    <a:pt x="73060" y="410510"/>
                  </a:lnTo>
                  <a:lnTo>
                    <a:pt x="80833" y="397318"/>
                  </a:lnTo>
                  <a:lnTo>
                    <a:pt x="87051" y="382574"/>
                  </a:lnTo>
                  <a:lnTo>
                    <a:pt x="121249" y="332133"/>
                  </a:lnTo>
                  <a:lnTo>
                    <a:pt x="141457" y="310405"/>
                  </a:lnTo>
                  <a:lnTo>
                    <a:pt x="167884" y="290228"/>
                  </a:lnTo>
                  <a:lnTo>
                    <a:pt x="178765" y="255308"/>
                  </a:lnTo>
                  <a:lnTo>
                    <a:pt x="163997" y="232028"/>
                  </a:lnTo>
                  <a:lnTo>
                    <a:pt x="120472" y="205643"/>
                  </a:lnTo>
                  <a:lnTo>
                    <a:pt x="109591" y="181587"/>
                  </a:lnTo>
                  <a:lnTo>
                    <a:pt x="108814" y="145890"/>
                  </a:lnTo>
                  <a:lnTo>
                    <a:pt x="151562" y="128042"/>
                  </a:lnTo>
                  <a:lnTo>
                    <a:pt x="160888" y="117954"/>
                  </a:lnTo>
                  <a:lnTo>
                    <a:pt x="161666" y="101658"/>
                  </a:lnTo>
                  <a:lnTo>
                    <a:pt x="163997" y="85361"/>
                  </a:lnTo>
                  <a:lnTo>
                    <a:pt x="161666" y="70617"/>
                  </a:lnTo>
                  <a:lnTo>
                    <a:pt x="146898" y="64409"/>
                  </a:lnTo>
                  <a:lnTo>
                    <a:pt x="132908" y="56649"/>
                  </a:lnTo>
                  <a:lnTo>
                    <a:pt x="136017" y="41905"/>
                  </a:lnTo>
                  <a:lnTo>
                    <a:pt x="144566" y="38801"/>
                  </a:lnTo>
                  <a:lnTo>
                    <a:pt x="167107" y="34144"/>
                  </a:lnTo>
                  <a:lnTo>
                    <a:pt x="179542" y="30264"/>
                  </a:lnTo>
                  <a:lnTo>
                    <a:pt x="192755" y="12416"/>
                  </a:lnTo>
                  <a:lnTo>
                    <a:pt x="209077" y="0"/>
                  </a:lnTo>
                  <a:lnTo>
                    <a:pt x="237835" y="1552"/>
                  </a:lnTo>
                  <a:lnTo>
                    <a:pt x="262707" y="13192"/>
                  </a:lnTo>
                  <a:lnTo>
                    <a:pt x="284470" y="35696"/>
                  </a:lnTo>
                  <a:lnTo>
                    <a:pt x="300792" y="45785"/>
                  </a:lnTo>
                  <a:lnTo>
                    <a:pt x="332659" y="51993"/>
                  </a:lnTo>
                  <a:lnTo>
                    <a:pt x="345872" y="52769"/>
                  </a:lnTo>
                  <a:lnTo>
                    <a:pt x="355198" y="42681"/>
                  </a:lnTo>
                  <a:lnTo>
                    <a:pt x="365303" y="34921"/>
                  </a:lnTo>
                  <a:lnTo>
                    <a:pt x="379293" y="33369"/>
                  </a:lnTo>
                  <a:lnTo>
                    <a:pt x="393283" y="35696"/>
                  </a:lnTo>
                  <a:lnTo>
                    <a:pt x="411937" y="41129"/>
                  </a:lnTo>
                  <a:lnTo>
                    <a:pt x="433700" y="43457"/>
                  </a:lnTo>
                  <a:lnTo>
                    <a:pt x="439918" y="45785"/>
                  </a:lnTo>
                  <a:lnTo>
                    <a:pt x="453908" y="48113"/>
                  </a:lnTo>
                  <a:lnTo>
                    <a:pt x="505983" y="34144"/>
                  </a:lnTo>
                  <a:lnTo>
                    <a:pt x="507538" y="38801"/>
                  </a:lnTo>
                  <a:lnTo>
                    <a:pt x="509869" y="48889"/>
                  </a:lnTo>
                  <a:lnTo>
                    <a:pt x="513755" y="58201"/>
                  </a:lnTo>
                  <a:lnTo>
                    <a:pt x="513755" y="62081"/>
                  </a:lnTo>
                  <a:lnTo>
                    <a:pt x="512978" y="65185"/>
                  </a:lnTo>
                  <a:lnTo>
                    <a:pt x="512978" y="69841"/>
                  </a:lnTo>
                  <a:lnTo>
                    <a:pt x="514533" y="73721"/>
                  </a:lnTo>
                  <a:lnTo>
                    <a:pt x="518419" y="83033"/>
                  </a:lnTo>
                  <a:lnTo>
                    <a:pt x="519196" y="86913"/>
                  </a:lnTo>
                  <a:lnTo>
                    <a:pt x="516865" y="95450"/>
                  </a:lnTo>
                  <a:lnTo>
                    <a:pt x="516865" y="100106"/>
                  </a:lnTo>
                  <a:lnTo>
                    <a:pt x="526191" y="107090"/>
                  </a:lnTo>
                  <a:lnTo>
                    <a:pt x="543291" y="115626"/>
                  </a:lnTo>
                  <a:lnTo>
                    <a:pt x="557281" y="125714"/>
                  </a:lnTo>
                  <a:lnTo>
                    <a:pt x="560390" y="137354"/>
                  </a:lnTo>
                  <a:lnTo>
                    <a:pt x="552617" y="152098"/>
                  </a:lnTo>
                  <a:lnTo>
                    <a:pt x="551063" y="159858"/>
                  </a:lnTo>
                  <a:lnTo>
                    <a:pt x="554172" y="178483"/>
                  </a:lnTo>
                  <a:lnTo>
                    <a:pt x="551063" y="183915"/>
                  </a:lnTo>
                  <a:lnTo>
                    <a:pt x="544845" y="188571"/>
                  </a:lnTo>
                  <a:lnTo>
                    <a:pt x="539404" y="197883"/>
                  </a:lnTo>
                  <a:lnTo>
                    <a:pt x="541736" y="200987"/>
                  </a:lnTo>
                  <a:lnTo>
                    <a:pt x="542513" y="204091"/>
                  </a:lnTo>
                  <a:lnTo>
                    <a:pt x="544068" y="211851"/>
                  </a:lnTo>
                  <a:lnTo>
                    <a:pt x="546400" y="214955"/>
                  </a:lnTo>
                  <a:lnTo>
                    <a:pt x="550286" y="217283"/>
                  </a:lnTo>
                  <a:lnTo>
                    <a:pt x="552617" y="220387"/>
                  </a:lnTo>
                  <a:lnTo>
                    <a:pt x="553395" y="225044"/>
                  </a:lnTo>
                  <a:lnTo>
                    <a:pt x="552617" y="228924"/>
                  </a:lnTo>
                  <a:lnTo>
                    <a:pt x="554172" y="232804"/>
                  </a:lnTo>
                  <a:lnTo>
                    <a:pt x="555727" y="235908"/>
                  </a:lnTo>
                  <a:lnTo>
                    <a:pt x="558835" y="246772"/>
                  </a:lnTo>
                  <a:lnTo>
                    <a:pt x="564276" y="253756"/>
                  </a:lnTo>
                  <a:lnTo>
                    <a:pt x="570494" y="259964"/>
                  </a:lnTo>
                  <a:lnTo>
                    <a:pt x="589925" y="269276"/>
                  </a:lnTo>
                  <a:lnTo>
                    <a:pt x="591479" y="283244"/>
                  </a:lnTo>
                  <a:lnTo>
                    <a:pt x="581375" y="317389"/>
                  </a:lnTo>
                  <a:lnTo>
                    <a:pt x="579821" y="326701"/>
                  </a:lnTo>
                  <a:lnTo>
                    <a:pt x="580598" y="332133"/>
                  </a:lnTo>
                  <a:lnTo>
                    <a:pt x="582930" y="338341"/>
                  </a:lnTo>
                  <a:lnTo>
                    <a:pt x="584484" y="346877"/>
                  </a:lnTo>
                  <a:lnTo>
                    <a:pt x="582930" y="349981"/>
                  </a:lnTo>
                  <a:lnTo>
                    <a:pt x="579821" y="353086"/>
                  </a:lnTo>
                  <a:lnTo>
                    <a:pt x="578266" y="356190"/>
                  </a:lnTo>
                  <a:lnTo>
                    <a:pt x="582930" y="358518"/>
                  </a:lnTo>
                  <a:lnTo>
                    <a:pt x="589925" y="360846"/>
                  </a:lnTo>
                  <a:lnTo>
                    <a:pt x="592257" y="362398"/>
                  </a:lnTo>
                  <a:lnTo>
                    <a:pt x="595366" y="365502"/>
                  </a:lnTo>
                  <a:lnTo>
                    <a:pt x="597697" y="373262"/>
                  </a:lnTo>
                  <a:lnTo>
                    <a:pt x="597697" y="383350"/>
                  </a:lnTo>
                  <a:lnTo>
                    <a:pt x="596143" y="401974"/>
                  </a:lnTo>
                  <a:lnTo>
                    <a:pt x="599252" y="426031"/>
                  </a:lnTo>
                  <a:lnTo>
                    <a:pt x="599252" y="433791"/>
                  </a:lnTo>
                  <a:lnTo>
                    <a:pt x="594589" y="453191"/>
                  </a:lnTo>
                  <a:lnTo>
                    <a:pt x="594589" y="458623"/>
                  </a:lnTo>
                  <a:lnTo>
                    <a:pt x="595366" y="470263"/>
                  </a:lnTo>
                  <a:lnTo>
                    <a:pt x="595366" y="474919"/>
                  </a:lnTo>
                  <a:lnTo>
                    <a:pt x="593811" y="482680"/>
                  </a:lnTo>
                  <a:lnTo>
                    <a:pt x="595366" y="486560"/>
                  </a:lnTo>
                  <a:lnTo>
                    <a:pt x="598475" y="488888"/>
                  </a:lnTo>
                  <a:lnTo>
                    <a:pt x="603915" y="491216"/>
                  </a:lnTo>
                  <a:lnTo>
                    <a:pt x="622569" y="495096"/>
                  </a:lnTo>
                  <a:lnTo>
                    <a:pt x="634228" y="488112"/>
                  </a:lnTo>
                  <a:lnTo>
                    <a:pt x="638891" y="486560"/>
                  </a:lnTo>
                  <a:lnTo>
                    <a:pt x="645109" y="488888"/>
                  </a:lnTo>
                  <a:lnTo>
                    <a:pt x="650550" y="493544"/>
                  </a:lnTo>
                  <a:lnTo>
                    <a:pt x="654436" y="499752"/>
                  </a:lnTo>
                  <a:lnTo>
                    <a:pt x="657545" y="507512"/>
                  </a:lnTo>
                  <a:lnTo>
                    <a:pt x="657545" y="514496"/>
                  </a:lnTo>
                  <a:lnTo>
                    <a:pt x="649772" y="526912"/>
                  </a:lnTo>
                  <a:lnTo>
                    <a:pt x="635782" y="537000"/>
                  </a:lnTo>
                  <a:lnTo>
                    <a:pt x="625678" y="548641"/>
                  </a:lnTo>
                  <a:lnTo>
                    <a:pt x="627232" y="571145"/>
                  </a:lnTo>
                  <a:lnTo>
                    <a:pt x="625678" y="580457"/>
                  </a:lnTo>
                  <a:lnTo>
                    <a:pt x="624124" y="589769"/>
                  </a:lnTo>
                  <a:lnTo>
                    <a:pt x="621015" y="596753"/>
                  </a:lnTo>
                  <a:lnTo>
                    <a:pt x="618683" y="600633"/>
                  </a:lnTo>
                  <a:lnTo>
                    <a:pt x="611688" y="602961"/>
                  </a:lnTo>
                  <a:lnTo>
                    <a:pt x="609356" y="606065"/>
                  </a:lnTo>
                  <a:lnTo>
                    <a:pt x="608579" y="609945"/>
                  </a:lnTo>
                  <a:lnTo>
                    <a:pt x="611688" y="618482"/>
                  </a:lnTo>
                  <a:lnTo>
                    <a:pt x="609356" y="621586"/>
                  </a:lnTo>
                  <a:lnTo>
                    <a:pt x="602361" y="624690"/>
                  </a:lnTo>
                  <a:lnTo>
                    <a:pt x="597697" y="628570"/>
                  </a:lnTo>
                  <a:lnTo>
                    <a:pt x="593811" y="634778"/>
                  </a:lnTo>
                  <a:lnTo>
                    <a:pt x="590702" y="644866"/>
                  </a:lnTo>
                  <a:lnTo>
                    <a:pt x="587593" y="651850"/>
                  </a:lnTo>
                  <a:lnTo>
                    <a:pt x="579044" y="661938"/>
                  </a:lnTo>
                  <a:lnTo>
                    <a:pt x="575158" y="668922"/>
                  </a:lnTo>
                  <a:lnTo>
                    <a:pt x="572048" y="674355"/>
                  </a:lnTo>
                  <a:lnTo>
                    <a:pt x="569717" y="680563"/>
                  </a:lnTo>
                  <a:lnTo>
                    <a:pt x="569717" y="685995"/>
                  </a:lnTo>
                  <a:lnTo>
                    <a:pt x="571271" y="692979"/>
                  </a:lnTo>
                  <a:lnTo>
                    <a:pt x="571271" y="699187"/>
                  </a:lnTo>
                  <a:lnTo>
                    <a:pt x="568162" y="703843"/>
                  </a:lnTo>
                  <a:lnTo>
                    <a:pt x="564276" y="708499"/>
                  </a:lnTo>
                  <a:lnTo>
                    <a:pt x="564276" y="710051"/>
                  </a:lnTo>
                  <a:lnTo>
                    <a:pt x="563499" y="710051"/>
                  </a:lnTo>
                  <a:lnTo>
                    <a:pt x="531632" y="706171"/>
                  </a:lnTo>
                  <a:lnTo>
                    <a:pt x="504428" y="711603"/>
                  </a:lnTo>
                  <a:lnTo>
                    <a:pt x="489661" y="737987"/>
                  </a:lnTo>
                  <a:lnTo>
                    <a:pt x="480334" y="763596"/>
                  </a:lnTo>
                  <a:lnTo>
                    <a:pt x="460126" y="776012"/>
                  </a:lnTo>
                  <a:lnTo>
                    <a:pt x="436031" y="780668"/>
                  </a:lnTo>
                  <a:lnTo>
                    <a:pt x="412714" y="780668"/>
                  </a:lnTo>
                  <a:lnTo>
                    <a:pt x="397169" y="774460"/>
                  </a:lnTo>
                  <a:lnTo>
                    <a:pt x="381625" y="772132"/>
                  </a:lnTo>
                  <a:lnTo>
                    <a:pt x="370743" y="776012"/>
                  </a:lnTo>
                  <a:lnTo>
                    <a:pt x="360639" y="781444"/>
                  </a:lnTo>
                  <a:lnTo>
                    <a:pt x="311673" y="789980"/>
                  </a:lnTo>
                  <a:lnTo>
                    <a:pt x="261930" y="7899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4" name="Serbest Form 183">
              <a:extLst>
                <a:ext uri="{FF2B5EF4-FFF2-40B4-BE49-F238E27FC236}">
                  <a16:creationId xmlns:a16="http://schemas.microsoft.com/office/drawing/2014/main" id="{83E3FC08-4E48-55C4-3977-1D0CCB1528FD}"/>
                </a:ext>
              </a:extLst>
            </p:cNvPr>
            <p:cNvSpPr/>
            <p:nvPr/>
          </p:nvSpPr>
          <p:spPr>
            <a:xfrm>
              <a:off x="3246039" y="3087567"/>
              <a:ext cx="993033" cy="775862"/>
            </a:xfrm>
            <a:custGeom>
              <a:avLst/>
              <a:gdLst>
                <a:gd name="connsiteX0" fmla="*/ 525414 w 525414"/>
                <a:gd name="connsiteY0" fmla="*/ 275484 h 410510"/>
                <a:gd name="connsiteX1" fmla="*/ 508315 w 525414"/>
                <a:gd name="connsiteY1" fmla="*/ 298765 h 410510"/>
                <a:gd name="connsiteX2" fmla="*/ 507538 w 525414"/>
                <a:gd name="connsiteY2" fmla="*/ 298765 h 410510"/>
                <a:gd name="connsiteX3" fmla="*/ 443027 w 525414"/>
                <a:gd name="connsiteY3" fmla="*/ 305749 h 410510"/>
                <a:gd name="connsiteX4" fmla="*/ 379293 w 525414"/>
                <a:gd name="connsiteY4" fmla="*/ 314285 h 410510"/>
                <a:gd name="connsiteX5" fmla="*/ 338877 w 525414"/>
                <a:gd name="connsiteY5" fmla="*/ 323597 h 410510"/>
                <a:gd name="connsiteX6" fmla="*/ 303124 w 525414"/>
                <a:gd name="connsiteY6" fmla="*/ 334461 h 410510"/>
                <a:gd name="connsiteX7" fmla="*/ 285247 w 525414"/>
                <a:gd name="connsiteY7" fmla="*/ 360846 h 410510"/>
                <a:gd name="connsiteX8" fmla="*/ 272034 w 525414"/>
                <a:gd name="connsiteY8" fmla="*/ 388006 h 410510"/>
                <a:gd name="connsiteX9" fmla="*/ 251049 w 525414"/>
                <a:gd name="connsiteY9" fmla="*/ 404302 h 410510"/>
                <a:gd name="connsiteX10" fmla="*/ 226954 w 525414"/>
                <a:gd name="connsiteY10" fmla="*/ 410510 h 410510"/>
                <a:gd name="connsiteX11" fmla="*/ 206746 w 525414"/>
                <a:gd name="connsiteY11" fmla="*/ 397318 h 410510"/>
                <a:gd name="connsiteX12" fmla="*/ 190424 w 525414"/>
                <a:gd name="connsiteY12" fmla="*/ 375590 h 410510"/>
                <a:gd name="connsiteX13" fmla="*/ 169438 w 525414"/>
                <a:gd name="connsiteY13" fmla="*/ 361622 h 410510"/>
                <a:gd name="connsiteX14" fmla="*/ 126690 w 525414"/>
                <a:gd name="connsiteY14" fmla="*/ 361622 h 410510"/>
                <a:gd name="connsiteX15" fmla="*/ 66843 w 525414"/>
                <a:gd name="connsiteY15" fmla="*/ 366278 h 410510"/>
                <a:gd name="connsiteX16" fmla="*/ 10881 w 525414"/>
                <a:gd name="connsiteY16" fmla="*/ 378694 h 410510"/>
                <a:gd name="connsiteX17" fmla="*/ 0 w 525414"/>
                <a:gd name="connsiteY17" fmla="*/ 356190 h 410510"/>
                <a:gd name="connsiteX18" fmla="*/ 17877 w 525414"/>
                <a:gd name="connsiteY18" fmla="*/ 318941 h 410510"/>
                <a:gd name="connsiteX19" fmla="*/ 23317 w 525414"/>
                <a:gd name="connsiteY19" fmla="*/ 283244 h 410510"/>
                <a:gd name="connsiteX20" fmla="*/ 38085 w 525414"/>
                <a:gd name="connsiteY20" fmla="*/ 260740 h 410510"/>
                <a:gd name="connsiteX21" fmla="*/ 46634 w 525414"/>
                <a:gd name="connsiteY21" fmla="*/ 212627 h 410510"/>
                <a:gd name="connsiteX22" fmla="*/ 41971 w 525414"/>
                <a:gd name="connsiteY22" fmla="*/ 165291 h 410510"/>
                <a:gd name="connsiteX23" fmla="*/ 30312 w 525414"/>
                <a:gd name="connsiteY23" fmla="*/ 117954 h 410510"/>
                <a:gd name="connsiteX24" fmla="*/ 20985 w 525414"/>
                <a:gd name="connsiteY24" fmla="*/ 61305 h 410510"/>
                <a:gd name="connsiteX25" fmla="*/ 20985 w 525414"/>
                <a:gd name="connsiteY25" fmla="*/ 60529 h 410510"/>
                <a:gd name="connsiteX26" fmla="*/ 25649 w 525414"/>
                <a:gd name="connsiteY26" fmla="*/ 56649 h 410510"/>
                <a:gd name="connsiteX27" fmla="*/ 29535 w 525414"/>
                <a:gd name="connsiteY27" fmla="*/ 54321 h 410510"/>
                <a:gd name="connsiteX28" fmla="*/ 33421 w 525414"/>
                <a:gd name="connsiteY28" fmla="*/ 54321 h 410510"/>
                <a:gd name="connsiteX29" fmla="*/ 37308 w 525414"/>
                <a:gd name="connsiteY29" fmla="*/ 55097 h 410510"/>
                <a:gd name="connsiteX30" fmla="*/ 40416 w 525414"/>
                <a:gd name="connsiteY30" fmla="*/ 55097 h 410510"/>
                <a:gd name="connsiteX31" fmla="*/ 44303 w 525414"/>
                <a:gd name="connsiteY31" fmla="*/ 51217 h 410510"/>
                <a:gd name="connsiteX32" fmla="*/ 48189 w 525414"/>
                <a:gd name="connsiteY32" fmla="*/ 49665 h 410510"/>
                <a:gd name="connsiteX33" fmla="*/ 55184 w 525414"/>
                <a:gd name="connsiteY33" fmla="*/ 51217 h 410510"/>
                <a:gd name="connsiteX34" fmla="*/ 58293 w 525414"/>
                <a:gd name="connsiteY34" fmla="*/ 50441 h 410510"/>
                <a:gd name="connsiteX35" fmla="*/ 62956 w 525414"/>
                <a:gd name="connsiteY35" fmla="*/ 45009 h 410510"/>
                <a:gd name="connsiteX36" fmla="*/ 65288 w 525414"/>
                <a:gd name="connsiteY36" fmla="*/ 38801 h 410510"/>
                <a:gd name="connsiteX37" fmla="*/ 69174 w 525414"/>
                <a:gd name="connsiteY37" fmla="*/ 34145 h 410510"/>
                <a:gd name="connsiteX38" fmla="*/ 73838 w 525414"/>
                <a:gd name="connsiteY38" fmla="*/ 31816 h 410510"/>
                <a:gd name="connsiteX39" fmla="*/ 81610 w 525414"/>
                <a:gd name="connsiteY39" fmla="*/ 27160 h 410510"/>
                <a:gd name="connsiteX40" fmla="*/ 89383 w 525414"/>
                <a:gd name="connsiteY40" fmla="*/ 11640 h 410510"/>
                <a:gd name="connsiteX41" fmla="*/ 97932 w 525414"/>
                <a:gd name="connsiteY41" fmla="*/ 6984 h 410510"/>
                <a:gd name="connsiteX42" fmla="*/ 98709 w 525414"/>
                <a:gd name="connsiteY42" fmla="*/ 6984 h 410510"/>
                <a:gd name="connsiteX43" fmla="*/ 104927 w 525414"/>
                <a:gd name="connsiteY43" fmla="*/ 6984 h 410510"/>
                <a:gd name="connsiteX44" fmla="*/ 111923 w 525414"/>
                <a:gd name="connsiteY44" fmla="*/ 9312 h 410510"/>
                <a:gd name="connsiteX45" fmla="*/ 118140 w 525414"/>
                <a:gd name="connsiteY45" fmla="*/ 13192 h 410510"/>
                <a:gd name="connsiteX46" fmla="*/ 123581 w 525414"/>
                <a:gd name="connsiteY46" fmla="*/ 17848 h 410510"/>
                <a:gd name="connsiteX47" fmla="*/ 128245 w 525414"/>
                <a:gd name="connsiteY47" fmla="*/ 17072 h 410510"/>
                <a:gd name="connsiteX48" fmla="*/ 136017 w 525414"/>
                <a:gd name="connsiteY48" fmla="*/ 17848 h 410510"/>
                <a:gd name="connsiteX49" fmla="*/ 145344 w 525414"/>
                <a:gd name="connsiteY49" fmla="*/ 20176 h 410510"/>
                <a:gd name="connsiteX50" fmla="*/ 146898 w 525414"/>
                <a:gd name="connsiteY50" fmla="*/ 19400 h 410510"/>
                <a:gd name="connsiteX51" fmla="*/ 146898 w 525414"/>
                <a:gd name="connsiteY51" fmla="*/ 17848 h 410510"/>
                <a:gd name="connsiteX52" fmla="*/ 148453 w 525414"/>
                <a:gd name="connsiteY52" fmla="*/ 15520 h 410510"/>
                <a:gd name="connsiteX53" fmla="*/ 156225 w 525414"/>
                <a:gd name="connsiteY53" fmla="*/ 4656 h 410510"/>
                <a:gd name="connsiteX54" fmla="*/ 160889 w 525414"/>
                <a:gd name="connsiteY54" fmla="*/ 776 h 410510"/>
                <a:gd name="connsiteX55" fmla="*/ 168661 w 525414"/>
                <a:gd name="connsiteY55" fmla="*/ 0 h 410510"/>
                <a:gd name="connsiteX56" fmla="*/ 181874 w 525414"/>
                <a:gd name="connsiteY56" fmla="*/ 2328 h 410510"/>
                <a:gd name="connsiteX57" fmla="*/ 193533 w 525414"/>
                <a:gd name="connsiteY57" fmla="*/ 10088 h 410510"/>
                <a:gd name="connsiteX58" fmla="*/ 203637 w 525414"/>
                <a:gd name="connsiteY58" fmla="*/ 19400 h 410510"/>
                <a:gd name="connsiteX59" fmla="*/ 219182 w 525414"/>
                <a:gd name="connsiteY59" fmla="*/ 44233 h 410510"/>
                <a:gd name="connsiteX60" fmla="*/ 227731 w 525414"/>
                <a:gd name="connsiteY60" fmla="*/ 53545 h 410510"/>
                <a:gd name="connsiteX61" fmla="*/ 236281 w 525414"/>
                <a:gd name="connsiteY61" fmla="*/ 61305 h 410510"/>
                <a:gd name="connsiteX62" fmla="*/ 263484 w 525414"/>
                <a:gd name="connsiteY62" fmla="*/ 76825 h 410510"/>
                <a:gd name="connsiteX63" fmla="*/ 268925 w 525414"/>
                <a:gd name="connsiteY63" fmla="*/ 81481 h 410510"/>
                <a:gd name="connsiteX64" fmla="*/ 278252 w 525414"/>
                <a:gd name="connsiteY64" fmla="*/ 93897 h 410510"/>
                <a:gd name="connsiteX65" fmla="*/ 282915 w 525414"/>
                <a:gd name="connsiteY65" fmla="*/ 97002 h 410510"/>
                <a:gd name="connsiteX66" fmla="*/ 289133 w 525414"/>
                <a:gd name="connsiteY66" fmla="*/ 94673 h 410510"/>
                <a:gd name="connsiteX67" fmla="*/ 283693 w 525414"/>
                <a:gd name="connsiteY67" fmla="*/ 92345 h 410510"/>
                <a:gd name="connsiteX68" fmla="*/ 284470 w 525414"/>
                <a:gd name="connsiteY68" fmla="*/ 91569 h 410510"/>
                <a:gd name="connsiteX69" fmla="*/ 286802 w 525414"/>
                <a:gd name="connsiteY69" fmla="*/ 90017 h 410510"/>
                <a:gd name="connsiteX70" fmla="*/ 288356 w 525414"/>
                <a:gd name="connsiteY70" fmla="*/ 89241 h 410510"/>
                <a:gd name="connsiteX71" fmla="*/ 286802 w 525414"/>
                <a:gd name="connsiteY71" fmla="*/ 88465 h 410510"/>
                <a:gd name="connsiteX72" fmla="*/ 286024 w 525414"/>
                <a:gd name="connsiteY72" fmla="*/ 87689 h 410510"/>
                <a:gd name="connsiteX73" fmla="*/ 285247 w 525414"/>
                <a:gd name="connsiteY73" fmla="*/ 86913 h 410510"/>
                <a:gd name="connsiteX74" fmla="*/ 284470 w 525414"/>
                <a:gd name="connsiteY74" fmla="*/ 86137 h 410510"/>
                <a:gd name="connsiteX75" fmla="*/ 292242 w 525414"/>
                <a:gd name="connsiteY75" fmla="*/ 83033 h 410510"/>
                <a:gd name="connsiteX76" fmla="*/ 296129 w 525414"/>
                <a:gd name="connsiteY76" fmla="*/ 80705 h 410510"/>
                <a:gd name="connsiteX77" fmla="*/ 299237 w 525414"/>
                <a:gd name="connsiteY77" fmla="*/ 76825 h 410510"/>
                <a:gd name="connsiteX78" fmla="*/ 301569 w 525414"/>
                <a:gd name="connsiteY78" fmla="*/ 78377 h 410510"/>
                <a:gd name="connsiteX79" fmla="*/ 303901 w 525414"/>
                <a:gd name="connsiteY79" fmla="*/ 78377 h 410510"/>
                <a:gd name="connsiteX80" fmla="*/ 305455 w 525414"/>
                <a:gd name="connsiteY80" fmla="*/ 76049 h 410510"/>
                <a:gd name="connsiteX81" fmla="*/ 306233 w 525414"/>
                <a:gd name="connsiteY81" fmla="*/ 71393 h 410510"/>
                <a:gd name="connsiteX82" fmla="*/ 334991 w 525414"/>
                <a:gd name="connsiteY82" fmla="*/ 63633 h 410510"/>
                <a:gd name="connsiteX83" fmla="*/ 348204 w 525414"/>
                <a:gd name="connsiteY83" fmla="*/ 64409 h 410510"/>
                <a:gd name="connsiteX84" fmla="*/ 367635 w 525414"/>
                <a:gd name="connsiteY84" fmla="*/ 75273 h 410510"/>
                <a:gd name="connsiteX85" fmla="*/ 372298 w 525414"/>
                <a:gd name="connsiteY85" fmla="*/ 76825 h 410510"/>
                <a:gd name="connsiteX86" fmla="*/ 377739 w 525414"/>
                <a:gd name="connsiteY86" fmla="*/ 76049 h 410510"/>
                <a:gd name="connsiteX87" fmla="*/ 382402 w 525414"/>
                <a:gd name="connsiteY87" fmla="*/ 74497 h 410510"/>
                <a:gd name="connsiteX88" fmla="*/ 383179 w 525414"/>
                <a:gd name="connsiteY88" fmla="*/ 71393 h 410510"/>
                <a:gd name="connsiteX89" fmla="*/ 377739 w 525414"/>
                <a:gd name="connsiteY89" fmla="*/ 68289 h 410510"/>
                <a:gd name="connsiteX90" fmla="*/ 378516 w 525414"/>
                <a:gd name="connsiteY90" fmla="*/ 62857 h 410510"/>
                <a:gd name="connsiteX91" fmla="*/ 378516 w 525414"/>
                <a:gd name="connsiteY91" fmla="*/ 56649 h 410510"/>
                <a:gd name="connsiteX92" fmla="*/ 379293 w 525414"/>
                <a:gd name="connsiteY92" fmla="*/ 51217 h 410510"/>
                <a:gd name="connsiteX93" fmla="*/ 380848 w 525414"/>
                <a:gd name="connsiteY93" fmla="*/ 51217 h 410510"/>
                <a:gd name="connsiteX94" fmla="*/ 382402 w 525414"/>
                <a:gd name="connsiteY94" fmla="*/ 50441 h 410510"/>
                <a:gd name="connsiteX95" fmla="*/ 383957 w 525414"/>
                <a:gd name="connsiteY95" fmla="*/ 51217 h 410510"/>
                <a:gd name="connsiteX96" fmla="*/ 385511 w 525414"/>
                <a:gd name="connsiteY96" fmla="*/ 51217 h 410510"/>
                <a:gd name="connsiteX97" fmla="*/ 392506 w 525414"/>
                <a:gd name="connsiteY97" fmla="*/ 50441 h 410510"/>
                <a:gd name="connsiteX98" fmla="*/ 395615 w 525414"/>
                <a:gd name="connsiteY98" fmla="*/ 50441 h 410510"/>
                <a:gd name="connsiteX99" fmla="*/ 404942 w 525414"/>
                <a:gd name="connsiteY99" fmla="*/ 52769 h 410510"/>
                <a:gd name="connsiteX100" fmla="*/ 414269 w 525414"/>
                <a:gd name="connsiteY100" fmla="*/ 57425 h 410510"/>
                <a:gd name="connsiteX101" fmla="*/ 419710 w 525414"/>
                <a:gd name="connsiteY101" fmla="*/ 58977 h 410510"/>
                <a:gd name="connsiteX102" fmla="*/ 437586 w 525414"/>
                <a:gd name="connsiteY102" fmla="*/ 57425 h 410510"/>
                <a:gd name="connsiteX103" fmla="*/ 443027 w 525414"/>
                <a:gd name="connsiteY103" fmla="*/ 58977 h 410510"/>
                <a:gd name="connsiteX104" fmla="*/ 456240 w 525414"/>
                <a:gd name="connsiteY104" fmla="*/ 62081 h 410510"/>
                <a:gd name="connsiteX105" fmla="*/ 461681 w 525414"/>
                <a:gd name="connsiteY105" fmla="*/ 85361 h 410510"/>
                <a:gd name="connsiteX106" fmla="*/ 461681 w 525414"/>
                <a:gd name="connsiteY106" fmla="*/ 90793 h 410510"/>
                <a:gd name="connsiteX107" fmla="*/ 463235 w 525414"/>
                <a:gd name="connsiteY107" fmla="*/ 92345 h 410510"/>
                <a:gd name="connsiteX108" fmla="*/ 465567 w 525414"/>
                <a:gd name="connsiteY108" fmla="*/ 95449 h 410510"/>
                <a:gd name="connsiteX109" fmla="*/ 467121 w 525414"/>
                <a:gd name="connsiteY109" fmla="*/ 99330 h 410510"/>
                <a:gd name="connsiteX110" fmla="*/ 467121 w 525414"/>
                <a:gd name="connsiteY110" fmla="*/ 102434 h 410510"/>
                <a:gd name="connsiteX111" fmla="*/ 463235 w 525414"/>
                <a:gd name="connsiteY111" fmla="*/ 104762 h 410510"/>
                <a:gd name="connsiteX112" fmla="*/ 459349 w 525414"/>
                <a:gd name="connsiteY112" fmla="*/ 103986 h 410510"/>
                <a:gd name="connsiteX113" fmla="*/ 453131 w 525414"/>
                <a:gd name="connsiteY113" fmla="*/ 100882 h 410510"/>
                <a:gd name="connsiteX114" fmla="*/ 446913 w 525414"/>
                <a:gd name="connsiteY114" fmla="*/ 101658 h 410510"/>
                <a:gd name="connsiteX115" fmla="*/ 442250 w 525414"/>
                <a:gd name="connsiteY115" fmla="*/ 103986 h 410510"/>
                <a:gd name="connsiteX116" fmla="*/ 439141 w 525414"/>
                <a:gd name="connsiteY116" fmla="*/ 110970 h 410510"/>
                <a:gd name="connsiteX117" fmla="*/ 437586 w 525414"/>
                <a:gd name="connsiteY117" fmla="*/ 123386 h 410510"/>
                <a:gd name="connsiteX118" fmla="*/ 439918 w 525414"/>
                <a:gd name="connsiteY118" fmla="*/ 136578 h 410510"/>
                <a:gd name="connsiteX119" fmla="*/ 445359 w 525414"/>
                <a:gd name="connsiteY119" fmla="*/ 145114 h 410510"/>
                <a:gd name="connsiteX120" fmla="*/ 452354 w 525414"/>
                <a:gd name="connsiteY120" fmla="*/ 152874 h 410510"/>
                <a:gd name="connsiteX121" fmla="*/ 457794 w 525414"/>
                <a:gd name="connsiteY121" fmla="*/ 162187 h 410510"/>
                <a:gd name="connsiteX122" fmla="*/ 464790 w 525414"/>
                <a:gd name="connsiteY122" fmla="*/ 183915 h 410510"/>
                <a:gd name="connsiteX123" fmla="*/ 469453 w 525414"/>
                <a:gd name="connsiteY123" fmla="*/ 190899 h 410510"/>
                <a:gd name="connsiteX124" fmla="*/ 475671 w 525414"/>
                <a:gd name="connsiteY124" fmla="*/ 197107 h 410510"/>
                <a:gd name="connsiteX125" fmla="*/ 478780 w 525414"/>
                <a:gd name="connsiteY125" fmla="*/ 200211 h 410510"/>
                <a:gd name="connsiteX126" fmla="*/ 481112 w 525414"/>
                <a:gd name="connsiteY126" fmla="*/ 205643 h 410510"/>
                <a:gd name="connsiteX127" fmla="*/ 481889 w 525414"/>
                <a:gd name="connsiteY127" fmla="*/ 206419 h 410510"/>
                <a:gd name="connsiteX128" fmla="*/ 482666 w 525414"/>
                <a:gd name="connsiteY128" fmla="*/ 207971 h 410510"/>
                <a:gd name="connsiteX129" fmla="*/ 483443 w 525414"/>
                <a:gd name="connsiteY129" fmla="*/ 211075 h 410510"/>
                <a:gd name="connsiteX130" fmla="*/ 482666 w 525414"/>
                <a:gd name="connsiteY130" fmla="*/ 212627 h 410510"/>
                <a:gd name="connsiteX131" fmla="*/ 480334 w 525414"/>
                <a:gd name="connsiteY131" fmla="*/ 212627 h 410510"/>
                <a:gd name="connsiteX132" fmla="*/ 478780 w 525414"/>
                <a:gd name="connsiteY132" fmla="*/ 212627 h 410510"/>
                <a:gd name="connsiteX133" fmla="*/ 478003 w 525414"/>
                <a:gd name="connsiteY133" fmla="*/ 215731 h 410510"/>
                <a:gd name="connsiteX134" fmla="*/ 481112 w 525414"/>
                <a:gd name="connsiteY134" fmla="*/ 223491 h 410510"/>
                <a:gd name="connsiteX135" fmla="*/ 485775 w 525414"/>
                <a:gd name="connsiteY135" fmla="*/ 232804 h 410510"/>
                <a:gd name="connsiteX136" fmla="*/ 491993 w 525414"/>
                <a:gd name="connsiteY136" fmla="*/ 240564 h 410510"/>
                <a:gd name="connsiteX137" fmla="*/ 502874 w 525414"/>
                <a:gd name="connsiteY137" fmla="*/ 246772 h 410510"/>
                <a:gd name="connsiteX138" fmla="*/ 508315 w 525414"/>
                <a:gd name="connsiteY138" fmla="*/ 253756 h 410510"/>
                <a:gd name="connsiteX139" fmla="*/ 516087 w 525414"/>
                <a:gd name="connsiteY139" fmla="*/ 266172 h 410510"/>
                <a:gd name="connsiteX140" fmla="*/ 525414 w 525414"/>
                <a:gd name="connsiteY140" fmla="*/ 275484 h 41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525414" h="410510">
                  <a:moveTo>
                    <a:pt x="525414" y="275484"/>
                  </a:moveTo>
                  <a:lnTo>
                    <a:pt x="508315" y="298765"/>
                  </a:lnTo>
                  <a:lnTo>
                    <a:pt x="507538" y="298765"/>
                  </a:lnTo>
                  <a:lnTo>
                    <a:pt x="443027" y="305749"/>
                  </a:lnTo>
                  <a:lnTo>
                    <a:pt x="379293" y="314285"/>
                  </a:lnTo>
                  <a:lnTo>
                    <a:pt x="338877" y="323597"/>
                  </a:lnTo>
                  <a:lnTo>
                    <a:pt x="303124" y="334461"/>
                  </a:lnTo>
                  <a:lnTo>
                    <a:pt x="285247" y="360846"/>
                  </a:lnTo>
                  <a:lnTo>
                    <a:pt x="272034" y="388006"/>
                  </a:lnTo>
                  <a:lnTo>
                    <a:pt x="251049" y="404302"/>
                  </a:lnTo>
                  <a:lnTo>
                    <a:pt x="226954" y="410510"/>
                  </a:lnTo>
                  <a:lnTo>
                    <a:pt x="206746" y="397318"/>
                  </a:lnTo>
                  <a:lnTo>
                    <a:pt x="190424" y="375590"/>
                  </a:lnTo>
                  <a:lnTo>
                    <a:pt x="169438" y="361622"/>
                  </a:lnTo>
                  <a:lnTo>
                    <a:pt x="126690" y="361622"/>
                  </a:lnTo>
                  <a:lnTo>
                    <a:pt x="66843" y="366278"/>
                  </a:lnTo>
                  <a:lnTo>
                    <a:pt x="10881" y="378694"/>
                  </a:lnTo>
                  <a:lnTo>
                    <a:pt x="0" y="356190"/>
                  </a:lnTo>
                  <a:lnTo>
                    <a:pt x="17877" y="318941"/>
                  </a:lnTo>
                  <a:lnTo>
                    <a:pt x="23317" y="283244"/>
                  </a:lnTo>
                  <a:lnTo>
                    <a:pt x="38085" y="260740"/>
                  </a:lnTo>
                  <a:lnTo>
                    <a:pt x="46634" y="212627"/>
                  </a:lnTo>
                  <a:lnTo>
                    <a:pt x="41971" y="165291"/>
                  </a:lnTo>
                  <a:lnTo>
                    <a:pt x="30312" y="117954"/>
                  </a:lnTo>
                  <a:lnTo>
                    <a:pt x="20985" y="61305"/>
                  </a:lnTo>
                  <a:lnTo>
                    <a:pt x="20985" y="60529"/>
                  </a:lnTo>
                  <a:lnTo>
                    <a:pt x="25649" y="56649"/>
                  </a:lnTo>
                  <a:lnTo>
                    <a:pt x="29535" y="54321"/>
                  </a:lnTo>
                  <a:lnTo>
                    <a:pt x="33421" y="54321"/>
                  </a:lnTo>
                  <a:lnTo>
                    <a:pt x="37308" y="55097"/>
                  </a:lnTo>
                  <a:lnTo>
                    <a:pt x="40416" y="55097"/>
                  </a:lnTo>
                  <a:lnTo>
                    <a:pt x="44303" y="51217"/>
                  </a:lnTo>
                  <a:lnTo>
                    <a:pt x="48189" y="49665"/>
                  </a:lnTo>
                  <a:lnTo>
                    <a:pt x="55184" y="51217"/>
                  </a:lnTo>
                  <a:lnTo>
                    <a:pt x="58293" y="50441"/>
                  </a:lnTo>
                  <a:lnTo>
                    <a:pt x="62956" y="45009"/>
                  </a:lnTo>
                  <a:lnTo>
                    <a:pt x="65288" y="38801"/>
                  </a:lnTo>
                  <a:lnTo>
                    <a:pt x="69174" y="34145"/>
                  </a:lnTo>
                  <a:lnTo>
                    <a:pt x="73838" y="31816"/>
                  </a:lnTo>
                  <a:lnTo>
                    <a:pt x="81610" y="27160"/>
                  </a:lnTo>
                  <a:lnTo>
                    <a:pt x="89383" y="11640"/>
                  </a:lnTo>
                  <a:lnTo>
                    <a:pt x="97932" y="6984"/>
                  </a:lnTo>
                  <a:lnTo>
                    <a:pt x="98709" y="6984"/>
                  </a:lnTo>
                  <a:lnTo>
                    <a:pt x="104927" y="6984"/>
                  </a:lnTo>
                  <a:lnTo>
                    <a:pt x="111923" y="9312"/>
                  </a:lnTo>
                  <a:lnTo>
                    <a:pt x="118140" y="13192"/>
                  </a:lnTo>
                  <a:lnTo>
                    <a:pt x="123581" y="17848"/>
                  </a:lnTo>
                  <a:lnTo>
                    <a:pt x="128245" y="17072"/>
                  </a:lnTo>
                  <a:lnTo>
                    <a:pt x="136017" y="17848"/>
                  </a:lnTo>
                  <a:lnTo>
                    <a:pt x="145344" y="20176"/>
                  </a:lnTo>
                  <a:lnTo>
                    <a:pt x="146898" y="19400"/>
                  </a:lnTo>
                  <a:lnTo>
                    <a:pt x="146898" y="17848"/>
                  </a:lnTo>
                  <a:lnTo>
                    <a:pt x="148453" y="15520"/>
                  </a:lnTo>
                  <a:lnTo>
                    <a:pt x="156225" y="4656"/>
                  </a:lnTo>
                  <a:lnTo>
                    <a:pt x="160889" y="776"/>
                  </a:lnTo>
                  <a:lnTo>
                    <a:pt x="168661" y="0"/>
                  </a:lnTo>
                  <a:lnTo>
                    <a:pt x="181874" y="2328"/>
                  </a:lnTo>
                  <a:lnTo>
                    <a:pt x="193533" y="10088"/>
                  </a:lnTo>
                  <a:lnTo>
                    <a:pt x="203637" y="19400"/>
                  </a:lnTo>
                  <a:lnTo>
                    <a:pt x="219182" y="44233"/>
                  </a:lnTo>
                  <a:lnTo>
                    <a:pt x="227731" y="53545"/>
                  </a:lnTo>
                  <a:lnTo>
                    <a:pt x="236281" y="61305"/>
                  </a:lnTo>
                  <a:lnTo>
                    <a:pt x="263484" y="76825"/>
                  </a:lnTo>
                  <a:lnTo>
                    <a:pt x="268925" y="81481"/>
                  </a:lnTo>
                  <a:lnTo>
                    <a:pt x="278252" y="93897"/>
                  </a:lnTo>
                  <a:lnTo>
                    <a:pt x="282915" y="97002"/>
                  </a:lnTo>
                  <a:lnTo>
                    <a:pt x="289133" y="94673"/>
                  </a:lnTo>
                  <a:lnTo>
                    <a:pt x="283693" y="92345"/>
                  </a:lnTo>
                  <a:lnTo>
                    <a:pt x="284470" y="91569"/>
                  </a:lnTo>
                  <a:lnTo>
                    <a:pt x="286802" y="90017"/>
                  </a:lnTo>
                  <a:lnTo>
                    <a:pt x="288356" y="89241"/>
                  </a:lnTo>
                  <a:lnTo>
                    <a:pt x="286802" y="88465"/>
                  </a:lnTo>
                  <a:lnTo>
                    <a:pt x="286024" y="87689"/>
                  </a:lnTo>
                  <a:lnTo>
                    <a:pt x="285247" y="86913"/>
                  </a:lnTo>
                  <a:lnTo>
                    <a:pt x="284470" y="86137"/>
                  </a:lnTo>
                  <a:lnTo>
                    <a:pt x="292242" y="83033"/>
                  </a:lnTo>
                  <a:lnTo>
                    <a:pt x="296129" y="80705"/>
                  </a:lnTo>
                  <a:lnTo>
                    <a:pt x="299237" y="76825"/>
                  </a:lnTo>
                  <a:lnTo>
                    <a:pt x="301569" y="78377"/>
                  </a:lnTo>
                  <a:lnTo>
                    <a:pt x="303901" y="78377"/>
                  </a:lnTo>
                  <a:lnTo>
                    <a:pt x="305455" y="76049"/>
                  </a:lnTo>
                  <a:lnTo>
                    <a:pt x="306233" y="71393"/>
                  </a:lnTo>
                  <a:lnTo>
                    <a:pt x="334991" y="63633"/>
                  </a:lnTo>
                  <a:lnTo>
                    <a:pt x="348204" y="64409"/>
                  </a:lnTo>
                  <a:lnTo>
                    <a:pt x="367635" y="75273"/>
                  </a:lnTo>
                  <a:lnTo>
                    <a:pt x="372298" y="76825"/>
                  </a:lnTo>
                  <a:lnTo>
                    <a:pt x="377739" y="76049"/>
                  </a:lnTo>
                  <a:lnTo>
                    <a:pt x="382402" y="74497"/>
                  </a:lnTo>
                  <a:lnTo>
                    <a:pt x="383179" y="71393"/>
                  </a:lnTo>
                  <a:lnTo>
                    <a:pt x="377739" y="68289"/>
                  </a:lnTo>
                  <a:lnTo>
                    <a:pt x="378516" y="62857"/>
                  </a:lnTo>
                  <a:lnTo>
                    <a:pt x="378516" y="56649"/>
                  </a:lnTo>
                  <a:lnTo>
                    <a:pt x="379293" y="51217"/>
                  </a:lnTo>
                  <a:lnTo>
                    <a:pt x="380848" y="51217"/>
                  </a:lnTo>
                  <a:lnTo>
                    <a:pt x="382402" y="50441"/>
                  </a:lnTo>
                  <a:lnTo>
                    <a:pt x="383957" y="51217"/>
                  </a:lnTo>
                  <a:lnTo>
                    <a:pt x="385511" y="51217"/>
                  </a:lnTo>
                  <a:lnTo>
                    <a:pt x="392506" y="50441"/>
                  </a:lnTo>
                  <a:lnTo>
                    <a:pt x="395615" y="50441"/>
                  </a:lnTo>
                  <a:lnTo>
                    <a:pt x="404942" y="52769"/>
                  </a:lnTo>
                  <a:lnTo>
                    <a:pt x="414269" y="57425"/>
                  </a:lnTo>
                  <a:lnTo>
                    <a:pt x="419710" y="58977"/>
                  </a:lnTo>
                  <a:lnTo>
                    <a:pt x="437586" y="57425"/>
                  </a:lnTo>
                  <a:lnTo>
                    <a:pt x="443027" y="58977"/>
                  </a:lnTo>
                  <a:lnTo>
                    <a:pt x="456240" y="62081"/>
                  </a:lnTo>
                  <a:lnTo>
                    <a:pt x="461681" y="85361"/>
                  </a:lnTo>
                  <a:lnTo>
                    <a:pt x="461681" y="90793"/>
                  </a:lnTo>
                  <a:lnTo>
                    <a:pt x="463235" y="92345"/>
                  </a:lnTo>
                  <a:lnTo>
                    <a:pt x="465567" y="95449"/>
                  </a:lnTo>
                  <a:lnTo>
                    <a:pt x="467121" y="99330"/>
                  </a:lnTo>
                  <a:lnTo>
                    <a:pt x="467121" y="102434"/>
                  </a:lnTo>
                  <a:lnTo>
                    <a:pt x="463235" y="104762"/>
                  </a:lnTo>
                  <a:lnTo>
                    <a:pt x="459349" y="103986"/>
                  </a:lnTo>
                  <a:lnTo>
                    <a:pt x="453131" y="100882"/>
                  </a:lnTo>
                  <a:lnTo>
                    <a:pt x="446913" y="101658"/>
                  </a:lnTo>
                  <a:lnTo>
                    <a:pt x="442250" y="103986"/>
                  </a:lnTo>
                  <a:lnTo>
                    <a:pt x="439141" y="110970"/>
                  </a:lnTo>
                  <a:lnTo>
                    <a:pt x="437586" y="123386"/>
                  </a:lnTo>
                  <a:lnTo>
                    <a:pt x="439918" y="136578"/>
                  </a:lnTo>
                  <a:lnTo>
                    <a:pt x="445359" y="145114"/>
                  </a:lnTo>
                  <a:lnTo>
                    <a:pt x="452354" y="152874"/>
                  </a:lnTo>
                  <a:lnTo>
                    <a:pt x="457794" y="162187"/>
                  </a:lnTo>
                  <a:lnTo>
                    <a:pt x="464790" y="183915"/>
                  </a:lnTo>
                  <a:lnTo>
                    <a:pt x="469453" y="190899"/>
                  </a:lnTo>
                  <a:lnTo>
                    <a:pt x="475671" y="197107"/>
                  </a:lnTo>
                  <a:lnTo>
                    <a:pt x="478780" y="200211"/>
                  </a:lnTo>
                  <a:lnTo>
                    <a:pt x="481112" y="205643"/>
                  </a:lnTo>
                  <a:lnTo>
                    <a:pt x="481889" y="206419"/>
                  </a:lnTo>
                  <a:lnTo>
                    <a:pt x="482666" y="207971"/>
                  </a:lnTo>
                  <a:lnTo>
                    <a:pt x="483443" y="211075"/>
                  </a:lnTo>
                  <a:lnTo>
                    <a:pt x="482666" y="212627"/>
                  </a:lnTo>
                  <a:lnTo>
                    <a:pt x="480334" y="212627"/>
                  </a:lnTo>
                  <a:lnTo>
                    <a:pt x="478780" y="212627"/>
                  </a:lnTo>
                  <a:lnTo>
                    <a:pt x="478003" y="215731"/>
                  </a:lnTo>
                  <a:lnTo>
                    <a:pt x="481112" y="223491"/>
                  </a:lnTo>
                  <a:lnTo>
                    <a:pt x="485775" y="232804"/>
                  </a:lnTo>
                  <a:lnTo>
                    <a:pt x="491993" y="240564"/>
                  </a:lnTo>
                  <a:lnTo>
                    <a:pt x="502874" y="246772"/>
                  </a:lnTo>
                  <a:lnTo>
                    <a:pt x="508315" y="253756"/>
                  </a:lnTo>
                  <a:lnTo>
                    <a:pt x="516087" y="266172"/>
                  </a:lnTo>
                  <a:lnTo>
                    <a:pt x="525414" y="2754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5" name="Serbest Form 184">
              <a:extLst>
                <a:ext uri="{FF2B5EF4-FFF2-40B4-BE49-F238E27FC236}">
                  <a16:creationId xmlns:a16="http://schemas.microsoft.com/office/drawing/2014/main" id="{E0D05E19-8457-5FAD-6F75-A06D7BB8619D}"/>
                </a:ext>
              </a:extLst>
            </p:cNvPr>
            <p:cNvSpPr/>
            <p:nvPr/>
          </p:nvSpPr>
          <p:spPr>
            <a:xfrm>
              <a:off x="2724550" y="3194634"/>
              <a:ext cx="609626" cy="1283327"/>
            </a:xfrm>
            <a:custGeom>
              <a:avLst/>
              <a:gdLst>
                <a:gd name="connsiteX0" fmla="*/ 296906 w 322554"/>
                <a:gd name="connsiteY0" fmla="*/ 3880 h 679010"/>
                <a:gd name="connsiteX1" fmla="*/ 296906 w 322554"/>
                <a:gd name="connsiteY1" fmla="*/ 4656 h 679010"/>
                <a:gd name="connsiteX2" fmla="*/ 306233 w 322554"/>
                <a:gd name="connsiteY2" fmla="*/ 61305 h 679010"/>
                <a:gd name="connsiteX3" fmla="*/ 317891 w 322554"/>
                <a:gd name="connsiteY3" fmla="*/ 108642 h 679010"/>
                <a:gd name="connsiteX4" fmla="*/ 322555 w 322554"/>
                <a:gd name="connsiteY4" fmla="*/ 155978 h 679010"/>
                <a:gd name="connsiteX5" fmla="*/ 314005 w 322554"/>
                <a:gd name="connsiteY5" fmla="*/ 204091 h 679010"/>
                <a:gd name="connsiteX6" fmla="*/ 299237 w 322554"/>
                <a:gd name="connsiteY6" fmla="*/ 226596 h 679010"/>
                <a:gd name="connsiteX7" fmla="*/ 293797 w 322554"/>
                <a:gd name="connsiteY7" fmla="*/ 262292 h 679010"/>
                <a:gd name="connsiteX8" fmla="*/ 275920 w 322554"/>
                <a:gd name="connsiteY8" fmla="*/ 299541 h 679010"/>
                <a:gd name="connsiteX9" fmla="*/ 286802 w 322554"/>
                <a:gd name="connsiteY9" fmla="*/ 322045 h 679010"/>
                <a:gd name="connsiteX10" fmla="*/ 291465 w 322554"/>
                <a:gd name="connsiteY10" fmla="*/ 330581 h 679010"/>
                <a:gd name="connsiteX11" fmla="*/ 293797 w 322554"/>
                <a:gd name="connsiteY11" fmla="*/ 398870 h 679010"/>
                <a:gd name="connsiteX12" fmla="*/ 288356 w 322554"/>
                <a:gd name="connsiteY12" fmla="*/ 428359 h 679010"/>
                <a:gd name="connsiteX13" fmla="*/ 270480 w 322554"/>
                <a:gd name="connsiteY13" fmla="*/ 451639 h 679010"/>
                <a:gd name="connsiteX14" fmla="*/ 258821 w 322554"/>
                <a:gd name="connsiteY14" fmla="*/ 481127 h 679010"/>
                <a:gd name="connsiteX15" fmla="*/ 252603 w 322554"/>
                <a:gd name="connsiteY15" fmla="*/ 515272 h 679010"/>
                <a:gd name="connsiteX16" fmla="*/ 254935 w 322554"/>
                <a:gd name="connsiteY16" fmla="*/ 554849 h 679010"/>
                <a:gd name="connsiteX17" fmla="*/ 268925 w 322554"/>
                <a:gd name="connsiteY17" fmla="*/ 585113 h 679010"/>
                <a:gd name="connsiteX18" fmla="*/ 278252 w 322554"/>
                <a:gd name="connsiteY18" fmla="*/ 616930 h 679010"/>
                <a:gd name="connsiteX19" fmla="*/ 278252 w 322554"/>
                <a:gd name="connsiteY19" fmla="*/ 618482 h 679010"/>
                <a:gd name="connsiteX20" fmla="*/ 275920 w 322554"/>
                <a:gd name="connsiteY20" fmla="*/ 647194 h 679010"/>
                <a:gd name="connsiteX21" fmla="*/ 275920 w 322554"/>
                <a:gd name="connsiteY21" fmla="*/ 649522 h 679010"/>
                <a:gd name="connsiteX22" fmla="*/ 251826 w 322554"/>
                <a:gd name="connsiteY22" fmla="*/ 653402 h 679010"/>
                <a:gd name="connsiteX23" fmla="*/ 242499 w 322554"/>
                <a:gd name="connsiteY23" fmla="*/ 657282 h 679010"/>
                <a:gd name="connsiteX24" fmla="*/ 237835 w 322554"/>
                <a:gd name="connsiteY24" fmla="*/ 658834 h 679010"/>
                <a:gd name="connsiteX25" fmla="*/ 212964 w 322554"/>
                <a:gd name="connsiteY25" fmla="*/ 658834 h 679010"/>
                <a:gd name="connsiteX26" fmla="*/ 202860 w 322554"/>
                <a:gd name="connsiteY26" fmla="*/ 661938 h 679010"/>
                <a:gd name="connsiteX27" fmla="*/ 174879 w 322554"/>
                <a:gd name="connsiteY27" fmla="*/ 679011 h 679010"/>
                <a:gd name="connsiteX28" fmla="*/ 163998 w 322554"/>
                <a:gd name="connsiteY28" fmla="*/ 672026 h 679010"/>
                <a:gd name="connsiteX29" fmla="*/ 157780 w 322554"/>
                <a:gd name="connsiteY29" fmla="*/ 669698 h 679010"/>
                <a:gd name="connsiteX30" fmla="*/ 152339 w 322554"/>
                <a:gd name="connsiteY30" fmla="*/ 668922 h 679010"/>
                <a:gd name="connsiteX31" fmla="*/ 146898 w 322554"/>
                <a:gd name="connsiteY31" fmla="*/ 671250 h 679010"/>
                <a:gd name="connsiteX32" fmla="*/ 141458 w 322554"/>
                <a:gd name="connsiteY32" fmla="*/ 674355 h 679010"/>
                <a:gd name="connsiteX33" fmla="*/ 135240 w 322554"/>
                <a:gd name="connsiteY33" fmla="*/ 676683 h 679010"/>
                <a:gd name="connsiteX34" fmla="*/ 125913 w 322554"/>
                <a:gd name="connsiteY34" fmla="*/ 671250 h 679010"/>
                <a:gd name="connsiteX35" fmla="*/ 119695 w 322554"/>
                <a:gd name="connsiteY35" fmla="*/ 672026 h 679010"/>
                <a:gd name="connsiteX36" fmla="*/ 99487 w 322554"/>
                <a:gd name="connsiteY36" fmla="*/ 677459 h 679010"/>
                <a:gd name="connsiteX37" fmla="*/ 31090 w 322554"/>
                <a:gd name="connsiteY37" fmla="*/ 677459 h 679010"/>
                <a:gd name="connsiteX38" fmla="*/ 21763 w 322554"/>
                <a:gd name="connsiteY38" fmla="*/ 675907 h 679010"/>
                <a:gd name="connsiteX39" fmla="*/ 16322 w 322554"/>
                <a:gd name="connsiteY39" fmla="*/ 672803 h 679010"/>
                <a:gd name="connsiteX40" fmla="*/ 13213 w 322554"/>
                <a:gd name="connsiteY40" fmla="*/ 665042 h 679010"/>
                <a:gd name="connsiteX41" fmla="*/ 10881 w 322554"/>
                <a:gd name="connsiteY41" fmla="*/ 656506 h 679010"/>
                <a:gd name="connsiteX42" fmla="*/ 7772 w 322554"/>
                <a:gd name="connsiteY42" fmla="*/ 648746 h 679010"/>
                <a:gd name="connsiteX43" fmla="*/ 10104 w 322554"/>
                <a:gd name="connsiteY43" fmla="*/ 641762 h 679010"/>
                <a:gd name="connsiteX44" fmla="*/ 9327 w 322554"/>
                <a:gd name="connsiteY44" fmla="*/ 630898 h 679010"/>
                <a:gd name="connsiteX45" fmla="*/ 5441 w 322554"/>
                <a:gd name="connsiteY45" fmla="*/ 620034 h 679010"/>
                <a:gd name="connsiteX46" fmla="*/ 0 w 322554"/>
                <a:gd name="connsiteY46" fmla="*/ 613050 h 679010"/>
                <a:gd name="connsiteX47" fmla="*/ 3109 w 322554"/>
                <a:gd name="connsiteY47" fmla="*/ 612274 h 679010"/>
                <a:gd name="connsiteX48" fmla="*/ 3886 w 322554"/>
                <a:gd name="connsiteY48" fmla="*/ 610722 h 679010"/>
                <a:gd name="connsiteX49" fmla="*/ 17877 w 322554"/>
                <a:gd name="connsiteY49" fmla="*/ 612274 h 679010"/>
                <a:gd name="connsiteX50" fmla="*/ 29535 w 322554"/>
                <a:gd name="connsiteY50" fmla="*/ 606842 h 679010"/>
                <a:gd name="connsiteX51" fmla="*/ 37308 w 322554"/>
                <a:gd name="connsiteY51" fmla="*/ 596753 h 679010"/>
                <a:gd name="connsiteX52" fmla="*/ 40416 w 322554"/>
                <a:gd name="connsiteY52" fmla="*/ 584337 h 679010"/>
                <a:gd name="connsiteX53" fmla="*/ 46634 w 322554"/>
                <a:gd name="connsiteY53" fmla="*/ 575025 h 679010"/>
                <a:gd name="connsiteX54" fmla="*/ 66065 w 322554"/>
                <a:gd name="connsiteY54" fmla="*/ 557953 h 679010"/>
                <a:gd name="connsiteX55" fmla="*/ 63734 w 322554"/>
                <a:gd name="connsiteY55" fmla="*/ 552521 h 679010"/>
                <a:gd name="connsiteX56" fmla="*/ 63734 w 322554"/>
                <a:gd name="connsiteY56" fmla="*/ 549417 h 679010"/>
                <a:gd name="connsiteX57" fmla="*/ 65288 w 322554"/>
                <a:gd name="connsiteY57" fmla="*/ 547865 h 679010"/>
                <a:gd name="connsiteX58" fmla="*/ 68397 w 322554"/>
                <a:gd name="connsiteY58" fmla="*/ 546313 h 679010"/>
                <a:gd name="connsiteX59" fmla="*/ 67620 w 322554"/>
                <a:gd name="connsiteY59" fmla="*/ 545537 h 679010"/>
                <a:gd name="connsiteX60" fmla="*/ 66065 w 322554"/>
                <a:gd name="connsiteY60" fmla="*/ 545537 h 679010"/>
                <a:gd name="connsiteX61" fmla="*/ 66065 w 322554"/>
                <a:gd name="connsiteY61" fmla="*/ 544761 h 679010"/>
                <a:gd name="connsiteX62" fmla="*/ 66065 w 322554"/>
                <a:gd name="connsiteY62" fmla="*/ 542432 h 679010"/>
                <a:gd name="connsiteX63" fmla="*/ 69174 w 322554"/>
                <a:gd name="connsiteY63" fmla="*/ 541656 h 679010"/>
                <a:gd name="connsiteX64" fmla="*/ 70729 w 322554"/>
                <a:gd name="connsiteY64" fmla="*/ 540104 h 679010"/>
                <a:gd name="connsiteX65" fmla="*/ 71506 w 322554"/>
                <a:gd name="connsiteY65" fmla="*/ 537776 h 679010"/>
                <a:gd name="connsiteX66" fmla="*/ 71506 w 322554"/>
                <a:gd name="connsiteY66" fmla="*/ 533120 h 679010"/>
                <a:gd name="connsiteX67" fmla="*/ 73061 w 322554"/>
                <a:gd name="connsiteY67" fmla="*/ 537000 h 679010"/>
                <a:gd name="connsiteX68" fmla="*/ 73838 w 322554"/>
                <a:gd name="connsiteY68" fmla="*/ 539328 h 679010"/>
                <a:gd name="connsiteX69" fmla="*/ 76170 w 322554"/>
                <a:gd name="connsiteY69" fmla="*/ 539328 h 679010"/>
                <a:gd name="connsiteX70" fmla="*/ 78501 w 322554"/>
                <a:gd name="connsiteY70" fmla="*/ 536224 h 679010"/>
                <a:gd name="connsiteX71" fmla="*/ 80833 w 322554"/>
                <a:gd name="connsiteY71" fmla="*/ 532344 h 679010"/>
                <a:gd name="connsiteX72" fmla="*/ 83942 w 322554"/>
                <a:gd name="connsiteY72" fmla="*/ 522256 h 679010"/>
                <a:gd name="connsiteX73" fmla="*/ 86274 w 322554"/>
                <a:gd name="connsiteY73" fmla="*/ 522256 h 679010"/>
                <a:gd name="connsiteX74" fmla="*/ 87828 w 322554"/>
                <a:gd name="connsiteY74" fmla="*/ 525360 h 679010"/>
                <a:gd name="connsiteX75" fmla="*/ 89383 w 322554"/>
                <a:gd name="connsiteY75" fmla="*/ 527688 h 679010"/>
                <a:gd name="connsiteX76" fmla="*/ 91714 w 322554"/>
                <a:gd name="connsiteY76" fmla="*/ 529240 h 679010"/>
                <a:gd name="connsiteX77" fmla="*/ 94823 w 322554"/>
                <a:gd name="connsiteY77" fmla="*/ 529240 h 679010"/>
                <a:gd name="connsiteX78" fmla="*/ 100264 w 322554"/>
                <a:gd name="connsiteY78" fmla="*/ 527688 h 679010"/>
                <a:gd name="connsiteX79" fmla="*/ 99487 w 322554"/>
                <a:gd name="connsiteY79" fmla="*/ 524584 h 679010"/>
                <a:gd name="connsiteX80" fmla="*/ 97932 w 322554"/>
                <a:gd name="connsiteY80" fmla="*/ 521480 h 679010"/>
                <a:gd name="connsiteX81" fmla="*/ 96378 w 322554"/>
                <a:gd name="connsiteY81" fmla="*/ 519152 h 679010"/>
                <a:gd name="connsiteX82" fmla="*/ 101041 w 322554"/>
                <a:gd name="connsiteY82" fmla="*/ 514496 h 679010"/>
                <a:gd name="connsiteX83" fmla="*/ 111923 w 322554"/>
                <a:gd name="connsiteY83" fmla="*/ 509840 h 679010"/>
                <a:gd name="connsiteX84" fmla="*/ 116586 w 322554"/>
                <a:gd name="connsiteY84" fmla="*/ 505960 h 679010"/>
                <a:gd name="connsiteX85" fmla="*/ 120472 w 322554"/>
                <a:gd name="connsiteY85" fmla="*/ 500528 h 679010"/>
                <a:gd name="connsiteX86" fmla="*/ 119695 w 322554"/>
                <a:gd name="connsiteY86" fmla="*/ 498976 h 679010"/>
                <a:gd name="connsiteX87" fmla="*/ 115809 w 322554"/>
                <a:gd name="connsiteY87" fmla="*/ 497424 h 679010"/>
                <a:gd name="connsiteX88" fmla="*/ 111923 w 322554"/>
                <a:gd name="connsiteY88" fmla="*/ 492768 h 679010"/>
                <a:gd name="connsiteX89" fmla="*/ 111145 w 322554"/>
                <a:gd name="connsiteY89" fmla="*/ 488112 h 679010"/>
                <a:gd name="connsiteX90" fmla="*/ 111923 w 322554"/>
                <a:gd name="connsiteY90" fmla="*/ 485008 h 679010"/>
                <a:gd name="connsiteX91" fmla="*/ 115032 w 322554"/>
                <a:gd name="connsiteY91" fmla="*/ 483456 h 679010"/>
                <a:gd name="connsiteX92" fmla="*/ 120472 w 322554"/>
                <a:gd name="connsiteY92" fmla="*/ 482680 h 679010"/>
                <a:gd name="connsiteX93" fmla="*/ 123581 w 322554"/>
                <a:gd name="connsiteY93" fmla="*/ 479575 h 679010"/>
                <a:gd name="connsiteX94" fmla="*/ 126690 w 322554"/>
                <a:gd name="connsiteY94" fmla="*/ 474143 h 679010"/>
                <a:gd name="connsiteX95" fmla="*/ 125913 w 322554"/>
                <a:gd name="connsiteY95" fmla="*/ 468711 h 679010"/>
                <a:gd name="connsiteX96" fmla="*/ 116586 w 322554"/>
                <a:gd name="connsiteY96" fmla="*/ 463279 h 679010"/>
                <a:gd name="connsiteX97" fmla="*/ 112700 w 322554"/>
                <a:gd name="connsiteY97" fmla="*/ 458623 h 679010"/>
                <a:gd name="connsiteX98" fmla="*/ 108036 w 322554"/>
                <a:gd name="connsiteY98" fmla="*/ 447759 h 679010"/>
                <a:gd name="connsiteX99" fmla="*/ 107259 w 322554"/>
                <a:gd name="connsiteY99" fmla="*/ 439999 h 679010"/>
                <a:gd name="connsiteX100" fmla="*/ 113477 w 322554"/>
                <a:gd name="connsiteY100" fmla="*/ 427583 h 679010"/>
                <a:gd name="connsiteX101" fmla="*/ 110368 w 322554"/>
                <a:gd name="connsiteY101" fmla="*/ 425255 h 679010"/>
                <a:gd name="connsiteX102" fmla="*/ 104927 w 322554"/>
                <a:gd name="connsiteY102" fmla="*/ 423703 h 679010"/>
                <a:gd name="connsiteX103" fmla="*/ 104927 w 322554"/>
                <a:gd name="connsiteY103" fmla="*/ 419823 h 679010"/>
                <a:gd name="connsiteX104" fmla="*/ 111923 w 322554"/>
                <a:gd name="connsiteY104" fmla="*/ 408958 h 679010"/>
                <a:gd name="connsiteX105" fmla="*/ 107259 w 322554"/>
                <a:gd name="connsiteY105" fmla="*/ 400422 h 679010"/>
                <a:gd name="connsiteX106" fmla="*/ 106482 w 322554"/>
                <a:gd name="connsiteY106" fmla="*/ 391886 h 679010"/>
                <a:gd name="connsiteX107" fmla="*/ 108036 w 322554"/>
                <a:gd name="connsiteY107" fmla="*/ 382574 h 679010"/>
                <a:gd name="connsiteX108" fmla="*/ 111923 w 322554"/>
                <a:gd name="connsiteY108" fmla="*/ 371710 h 679010"/>
                <a:gd name="connsiteX109" fmla="*/ 106482 w 322554"/>
                <a:gd name="connsiteY109" fmla="*/ 363174 h 679010"/>
                <a:gd name="connsiteX110" fmla="*/ 110368 w 322554"/>
                <a:gd name="connsiteY110" fmla="*/ 359294 h 679010"/>
                <a:gd name="connsiteX111" fmla="*/ 133685 w 322554"/>
                <a:gd name="connsiteY111" fmla="*/ 356966 h 679010"/>
                <a:gd name="connsiteX112" fmla="*/ 139903 w 322554"/>
                <a:gd name="connsiteY112" fmla="*/ 353861 h 679010"/>
                <a:gd name="connsiteX113" fmla="*/ 150007 w 322554"/>
                <a:gd name="connsiteY113" fmla="*/ 344549 h 679010"/>
                <a:gd name="connsiteX114" fmla="*/ 160111 w 322554"/>
                <a:gd name="connsiteY114" fmla="*/ 338341 h 679010"/>
                <a:gd name="connsiteX115" fmla="*/ 162443 w 322554"/>
                <a:gd name="connsiteY115" fmla="*/ 336013 h 679010"/>
                <a:gd name="connsiteX116" fmla="*/ 163220 w 322554"/>
                <a:gd name="connsiteY116" fmla="*/ 333685 h 679010"/>
                <a:gd name="connsiteX117" fmla="*/ 164775 w 322554"/>
                <a:gd name="connsiteY117" fmla="*/ 332133 h 679010"/>
                <a:gd name="connsiteX118" fmla="*/ 168661 w 322554"/>
                <a:gd name="connsiteY118" fmla="*/ 331357 h 679010"/>
                <a:gd name="connsiteX119" fmla="*/ 187315 w 322554"/>
                <a:gd name="connsiteY119" fmla="*/ 311181 h 679010"/>
                <a:gd name="connsiteX120" fmla="*/ 191201 w 322554"/>
                <a:gd name="connsiteY120" fmla="*/ 316613 h 679010"/>
                <a:gd name="connsiteX121" fmla="*/ 198196 w 322554"/>
                <a:gd name="connsiteY121" fmla="*/ 320493 h 679010"/>
                <a:gd name="connsiteX122" fmla="*/ 205969 w 322554"/>
                <a:gd name="connsiteY122" fmla="*/ 322045 h 679010"/>
                <a:gd name="connsiteX123" fmla="*/ 212964 w 322554"/>
                <a:gd name="connsiteY123" fmla="*/ 322045 h 679010"/>
                <a:gd name="connsiteX124" fmla="*/ 217627 w 322554"/>
                <a:gd name="connsiteY124" fmla="*/ 316613 h 679010"/>
                <a:gd name="connsiteX125" fmla="*/ 220736 w 322554"/>
                <a:gd name="connsiteY125" fmla="*/ 308853 h 679010"/>
                <a:gd name="connsiteX126" fmla="*/ 223068 w 322554"/>
                <a:gd name="connsiteY126" fmla="*/ 297989 h 679010"/>
                <a:gd name="connsiteX127" fmla="*/ 223068 w 322554"/>
                <a:gd name="connsiteY127" fmla="*/ 287901 h 679010"/>
                <a:gd name="connsiteX128" fmla="*/ 221513 w 322554"/>
                <a:gd name="connsiteY128" fmla="*/ 277812 h 679010"/>
                <a:gd name="connsiteX129" fmla="*/ 215295 w 322554"/>
                <a:gd name="connsiteY129" fmla="*/ 253756 h 679010"/>
                <a:gd name="connsiteX130" fmla="*/ 213741 w 322554"/>
                <a:gd name="connsiteY130" fmla="*/ 235908 h 679010"/>
                <a:gd name="connsiteX131" fmla="*/ 211409 w 322554"/>
                <a:gd name="connsiteY131" fmla="*/ 227372 h 679010"/>
                <a:gd name="connsiteX132" fmla="*/ 207523 w 322554"/>
                <a:gd name="connsiteY132" fmla="*/ 220387 h 679010"/>
                <a:gd name="connsiteX133" fmla="*/ 209855 w 322554"/>
                <a:gd name="connsiteY133" fmla="*/ 214955 h 679010"/>
                <a:gd name="connsiteX134" fmla="*/ 208300 w 322554"/>
                <a:gd name="connsiteY134" fmla="*/ 202539 h 679010"/>
                <a:gd name="connsiteX135" fmla="*/ 209855 w 322554"/>
                <a:gd name="connsiteY135" fmla="*/ 196331 h 679010"/>
                <a:gd name="connsiteX136" fmla="*/ 209078 w 322554"/>
                <a:gd name="connsiteY136" fmla="*/ 194003 h 679010"/>
                <a:gd name="connsiteX137" fmla="*/ 208300 w 322554"/>
                <a:gd name="connsiteY137" fmla="*/ 190123 h 679010"/>
                <a:gd name="connsiteX138" fmla="*/ 207523 w 322554"/>
                <a:gd name="connsiteY138" fmla="*/ 187019 h 679010"/>
                <a:gd name="connsiteX139" fmla="*/ 207523 w 322554"/>
                <a:gd name="connsiteY139" fmla="*/ 183139 h 679010"/>
                <a:gd name="connsiteX140" fmla="*/ 200528 w 322554"/>
                <a:gd name="connsiteY140" fmla="*/ 194003 h 679010"/>
                <a:gd name="connsiteX141" fmla="*/ 196642 w 322554"/>
                <a:gd name="connsiteY141" fmla="*/ 190123 h 679010"/>
                <a:gd name="connsiteX142" fmla="*/ 180320 w 322554"/>
                <a:gd name="connsiteY142" fmla="*/ 180811 h 679010"/>
                <a:gd name="connsiteX143" fmla="*/ 159334 w 322554"/>
                <a:gd name="connsiteY143" fmla="*/ 165291 h 679010"/>
                <a:gd name="connsiteX144" fmla="*/ 162443 w 322554"/>
                <a:gd name="connsiteY144" fmla="*/ 159082 h 679010"/>
                <a:gd name="connsiteX145" fmla="*/ 163998 w 322554"/>
                <a:gd name="connsiteY145" fmla="*/ 152098 h 679010"/>
                <a:gd name="connsiteX146" fmla="*/ 157780 w 322554"/>
                <a:gd name="connsiteY146" fmla="*/ 150546 h 679010"/>
                <a:gd name="connsiteX147" fmla="*/ 151562 w 322554"/>
                <a:gd name="connsiteY147" fmla="*/ 147442 h 679010"/>
                <a:gd name="connsiteX148" fmla="*/ 136794 w 322554"/>
                <a:gd name="connsiteY148" fmla="*/ 144338 h 679010"/>
                <a:gd name="connsiteX149" fmla="*/ 127467 w 322554"/>
                <a:gd name="connsiteY149" fmla="*/ 135026 h 679010"/>
                <a:gd name="connsiteX150" fmla="*/ 120472 w 322554"/>
                <a:gd name="connsiteY150" fmla="*/ 132698 h 679010"/>
                <a:gd name="connsiteX151" fmla="*/ 111145 w 322554"/>
                <a:gd name="connsiteY151" fmla="*/ 133474 h 679010"/>
                <a:gd name="connsiteX152" fmla="*/ 107259 w 322554"/>
                <a:gd name="connsiteY152" fmla="*/ 128042 h 679010"/>
                <a:gd name="connsiteX153" fmla="*/ 104927 w 322554"/>
                <a:gd name="connsiteY153" fmla="*/ 118730 h 679010"/>
                <a:gd name="connsiteX154" fmla="*/ 105705 w 322554"/>
                <a:gd name="connsiteY154" fmla="*/ 107866 h 679010"/>
                <a:gd name="connsiteX155" fmla="*/ 111145 w 322554"/>
                <a:gd name="connsiteY155" fmla="*/ 95449 h 679010"/>
                <a:gd name="connsiteX156" fmla="*/ 126690 w 322554"/>
                <a:gd name="connsiteY156" fmla="*/ 82257 h 679010"/>
                <a:gd name="connsiteX157" fmla="*/ 164775 w 322554"/>
                <a:gd name="connsiteY157" fmla="*/ 83809 h 679010"/>
                <a:gd name="connsiteX158" fmla="*/ 181874 w 322554"/>
                <a:gd name="connsiteY158" fmla="*/ 78377 h 679010"/>
                <a:gd name="connsiteX159" fmla="*/ 187315 w 322554"/>
                <a:gd name="connsiteY159" fmla="*/ 72169 h 679010"/>
                <a:gd name="connsiteX160" fmla="*/ 190424 w 322554"/>
                <a:gd name="connsiteY160" fmla="*/ 62857 h 679010"/>
                <a:gd name="connsiteX161" fmla="*/ 191978 w 322554"/>
                <a:gd name="connsiteY161" fmla="*/ 53545 h 679010"/>
                <a:gd name="connsiteX162" fmla="*/ 191978 w 322554"/>
                <a:gd name="connsiteY162" fmla="*/ 50441 h 679010"/>
                <a:gd name="connsiteX163" fmla="*/ 191978 w 322554"/>
                <a:gd name="connsiteY163" fmla="*/ 47337 h 679010"/>
                <a:gd name="connsiteX164" fmla="*/ 192756 w 322554"/>
                <a:gd name="connsiteY164" fmla="*/ 44233 h 679010"/>
                <a:gd name="connsiteX165" fmla="*/ 194310 w 322554"/>
                <a:gd name="connsiteY165" fmla="*/ 40353 h 679010"/>
                <a:gd name="connsiteX166" fmla="*/ 194310 w 322554"/>
                <a:gd name="connsiteY166" fmla="*/ 37249 h 679010"/>
                <a:gd name="connsiteX167" fmla="*/ 193533 w 322554"/>
                <a:gd name="connsiteY167" fmla="*/ 35697 h 679010"/>
                <a:gd name="connsiteX168" fmla="*/ 188869 w 322554"/>
                <a:gd name="connsiteY168" fmla="*/ 32592 h 679010"/>
                <a:gd name="connsiteX169" fmla="*/ 188092 w 322554"/>
                <a:gd name="connsiteY169" fmla="*/ 31040 h 679010"/>
                <a:gd name="connsiteX170" fmla="*/ 189647 w 322554"/>
                <a:gd name="connsiteY170" fmla="*/ 27936 h 679010"/>
                <a:gd name="connsiteX171" fmla="*/ 191978 w 322554"/>
                <a:gd name="connsiteY171" fmla="*/ 25608 h 679010"/>
                <a:gd name="connsiteX172" fmla="*/ 195087 w 322554"/>
                <a:gd name="connsiteY172" fmla="*/ 23280 h 679010"/>
                <a:gd name="connsiteX173" fmla="*/ 205191 w 322554"/>
                <a:gd name="connsiteY173" fmla="*/ 11640 h 679010"/>
                <a:gd name="connsiteX174" fmla="*/ 211409 w 322554"/>
                <a:gd name="connsiteY174" fmla="*/ 7760 h 679010"/>
                <a:gd name="connsiteX175" fmla="*/ 218404 w 322554"/>
                <a:gd name="connsiteY175" fmla="*/ 6984 h 679010"/>
                <a:gd name="connsiteX176" fmla="*/ 252603 w 322554"/>
                <a:gd name="connsiteY176" fmla="*/ 12416 h 679010"/>
                <a:gd name="connsiteX177" fmla="*/ 259598 w 322554"/>
                <a:gd name="connsiteY177" fmla="*/ 11640 h 679010"/>
                <a:gd name="connsiteX178" fmla="*/ 263484 w 322554"/>
                <a:gd name="connsiteY178" fmla="*/ 9312 h 679010"/>
                <a:gd name="connsiteX179" fmla="*/ 271257 w 322554"/>
                <a:gd name="connsiteY179" fmla="*/ 776 h 679010"/>
                <a:gd name="connsiteX180" fmla="*/ 275920 w 322554"/>
                <a:gd name="connsiteY180" fmla="*/ 0 h 679010"/>
                <a:gd name="connsiteX181" fmla="*/ 279806 w 322554"/>
                <a:gd name="connsiteY181" fmla="*/ 1552 h 679010"/>
                <a:gd name="connsiteX182" fmla="*/ 286024 w 322554"/>
                <a:gd name="connsiteY182" fmla="*/ 7760 h 679010"/>
                <a:gd name="connsiteX183" fmla="*/ 290688 w 322554"/>
                <a:gd name="connsiteY183" fmla="*/ 8536 h 679010"/>
                <a:gd name="connsiteX184" fmla="*/ 293797 w 322554"/>
                <a:gd name="connsiteY184" fmla="*/ 6984 h 679010"/>
                <a:gd name="connsiteX185" fmla="*/ 296906 w 322554"/>
                <a:gd name="connsiteY185" fmla="*/ 3880 h 67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322554" h="679010">
                  <a:moveTo>
                    <a:pt x="296906" y="3880"/>
                  </a:moveTo>
                  <a:lnTo>
                    <a:pt x="296906" y="4656"/>
                  </a:lnTo>
                  <a:lnTo>
                    <a:pt x="306233" y="61305"/>
                  </a:lnTo>
                  <a:lnTo>
                    <a:pt x="317891" y="108642"/>
                  </a:lnTo>
                  <a:lnTo>
                    <a:pt x="322555" y="155978"/>
                  </a:lnTo>
                  <a:lnTo>
                    <a:pt x="314005" y="204091"/>
                  </a:lnTo>
                  <a:lnTo>
                    <a:pt x="299237" y="226596"/>
                  </a:lnTo>
                  <a:lnTo>
                    <a:pt x="293797" y="262292"/>
                  </a:lnTo>
                  <a:lnTo>
                    <a:pt x="275920" y="299541"/>
                  </a:lnTo>
                  <a:lnTo>
                    <a:pt x="286802" y="322045"/>
                  </a:lnTo>
                  <a:lnTo>
                    <a:pt x="291465" y="330581"/>
                  </a:lnTo>
                  <a:lnTo>
                    <a:pt x="293797" y="398870"/>
                  </a:lnTo>
                  <a:lnTo>
                    <a:pt x="288356" y="428359"/>
                  </a:lnTo>
                  <a:lnTo>
                    <a:pt x="270480" y="451639"/>
                  </a:lnTo>
                  <a:lnTo>
                    <a:pt x="258821" y="481127"/>
                  </a:lnTo>
                  <a:lnTo>
                    <a:pt x="252603" y="515272"/>
                  </a:lnTo>
                  <a:lnTo>
                    <a:pt x="254935" y="554849"/>
                  </a:lnTo>
                  <a:lnTo>
                    <a:pt x="268925" y="585113"/>
                  </a:lnTo>
                  <a:lnTo>
                    <a:pt x="278252" y="616930"/>
                  </a:lnTo>
                  <a:lnTo>
                    <a:pt x="278252" y="618482"/>
                  </a:lnTo>
                  <a:lnTo>
                    <a:pt x="275920" y="647194"/>
                  </a:lnTo>
                  <a:lnTo>
                    <a:pt x="275920" y="649522"/>
                  </a:lnTo>
                  <a:lnTo>
                    <a:pt x="251826" y="653402"/>
                  </a:lnTo>
                  <a:lnTo>
                    <a:pt x="242499" y="657282"/>
                  </a:lnTo>
                  <a:lnTo>
                    <a:pt x="237835" y="658834"/>
                  </a:lnTo>
                  <a:lnTo>
                    <a:pt x="212964" y="658834"/>
                  </a:lnTo>
                  <a:lnTo>
                    <a:pt x="202860" y="661938"/>
                  </a:lnTo>
                  <a:lnTo>
                    <a:pt x="174879" y="679011"/>
                  </a:lnTo>
                  <a:lnTo>
                    <a:pt x="163998" y="672026"/>
                  </a:lnTo>
                  <a:lnTo>
                    <a:pt x="157780" y="669698"/>
                  </a:lnTo>
                  <a:lnTo>
                    <a:pt x="152339" y="668922"/>
                  </a:lnTo>
                  <a:lnTo>
                    <a:pt x="146898" y="671250"/>
                  </a:lnTo>
                  <a:lnTo>
                    <a:pt x="141458" y="674355"/>
                  </a:lnTo>
                  <a:lnTo>
                    <a:pt x="135240" y="676683"/>
                  </a:lnTo>
                  <a:lnTo>
                    <a:pt x="125913" y="671250"/>
                  </a:lnTo>
                  <a:lnTo>
                    <a:pt x="119695" y="672026"/>
                  </a:lnTo>
                  <a:lnTo>
                    <a:pt x="99487" y="677459"/>
                  </a:lnTo>
                  <a:lnTo>
                    <a:pt x="31090" y="677459"/>
                  </a:lnTo>
                  <a:lnTo>
                    <a:pt x="21763" y="675907"/>
                  </a:lnTo>
                  <a:lnTo>
                    <a:pt x="16322" y="672803"/>
                  </a:lnTo>
                  <a:lnTo>
                    <a:pt x="13213" y="665042"/>
                  </a:lnTo>
                  <a:lnTo>
                    <a:pt x="10881" y="656506"/>
                  </a:lnTo>
                  <a:lnTo>
                    <a:pt x="7772" y="648746"/>
                  </a:lnTo>
                  <a:lnTo>
                    <a:pt x="10104" y="641762"/>
                  </a:lnTo>
                  <a:lnTo>
                    <a:pt x="9327" y="630898"/>
                  </a:lnTo>
                  <a:lnTo>
                    <a:pt x="5441" y="620034"/>
                  </a:lnTo>
                  <a:lnTo>
                    <a:pt x="0" y="613050"/>
                  </a:lnTo>
                  <a:lnTo>
                    <a:pt x="3109" y="612274"/>
                  </a:lnTo>
                  <a:lnTo>
                    <a:pt x="3886" y="610722"/>
                  </a:lnTo>
                  <a:lnTo>
                    <a:pt x="17877" y="612274"/>
                  </a:lnTo>
                  <a:lnTo>
                    <a:pt x="29535" y="606842"/>
                  </a:lnTo>
                  <a:lnTo>
                    <a:pt x="37308" y="596753"/>
                  </a:lnTo>
                  <a:lnTo>
                    <a:pt x="40416" y="584337"/>
                  </a:lnTo>
                  <a:lnTo>
                    <a:pt x="46634" y="575025"/>
                  </a:lnTo>
                  <a:lnTo>
                    <a:pt x="66065" y="557953"/>
                  </a:lnTo>
                  <a:lnTo>
                    <a:pt x="63734" y="552521"/>
                  </a:lnTo>
                  <a:lnTo>
                    <a:pt x="63734" y="549417"/>
                  </a:lnTo>
                  <a:lnTo>
                    <a:pt x="65288" y="547865"/>
                  </a:lnTo>
                  <a:lnTo>
                    <a:pt x="68397" y="546313"/>
                  </a:lnTo>
                  <a:lnTo>
                    <a:pt x="67620" y="545537"/>
                  </a:lnTo>
                  <a:lnTo>
                    <a:pt x="66065" y="545537"/>
                  </a:lnTo>
                  <a:lnTo>
                    <a:pt x="66065" y="544761"/>
                  </a:lnTo>
                  <a:lnTo>
                    <a:pt x="66065" y="542432"/>
                  </a:lnTo>
                  <a:lnTo>
                    <a:pt x="69174" y="541656"/>
                  </a:lnTo>
                  <a:lnTo>
                    <a:pt x="70729" y="540104"/>
                  </a:lnTo>
                  <a:lnTo>
                    <a:pt x="71506" y="537776"/>
                  </a:lnTo>
                  <a:lnTo>
                    <a:pt x="71506" y="533120"/>
                  </a:lnTo>
                  <a:lnTo>
                    <a:pt x="73061" y="537000"/>
                  </a:lnTo>
                  <a:lnTo>
                    <a:pt x="73838" y="539328"/>
                  </a:lnTo>
                  <a:lnTo>
                    <a:pt x="76170" y="539328"/>
                  </a:lnTo>
                  <a:lnTo>
                    <a:pt x="78501" y="536224"/>
                  </a:lnTo>
                  <a:lnTo>
                    <a:pt x="80833" y="532344"/>
                  </a:lnTo>
                  <a:lnTo>
                    <a:pt x="83942" y="522256"/>
                  </a:lnTo>
                  <a:lnTo>
                    <a:pt x="86274" y="522256"/>
                  </a:lnTo>
                  <a:lnTo>
                    <a:pt x="87828" y="525360"/>
                  </a:lnTo>
                  <a:lnTo>
                    <a:pt x="89383" y="527688"/>
                  </a:lnTo>
                  <a:lnTo>
                    <a:pt x="91714" y="529240"/>
                  </a:lnTo>
                  <a:lnTo>
                    <a:pt x="94823" y="529240"/>
                  </a:lnTo>
                  <a:lnTo>
                    <a:pt x="100264" y="527688"/>
                  </a:lnTo>
                  <a:lnTo>
                    <a:pt x="99487" y="524584"/>
                  </a:lnTo>
                  <a:lnTo>
                    <a:pt x="97932" y="521480"/>
                  </a:lnTo>
                  <a:lnTo>
                    <a:pt x="96378" y="519152"/>
                  </a:lnTo>
                  <a:lnTo>
                    <a:pt x="101041" y="514496"/>
                  </a:lnTo>
                  <a:lnTo>
                    <a:pt x="111923" y="509840"/>
                  </a:lnTo>
                  <a:lnTo>
                    <a:pt x="116586" y="505960"/>
                  </a:lnTo>
                  <a:lnTo>
                    <a:pt x="120472" y="500528"/>
                  </a:lnTo>
                  <a:lnTo>
                    <a:pt x="119695" y="498976"/>
                  </a:lnTo>
                  <a:lnTo>
                    <a:pt x="115809" y="497424"/>
                  </a:lnTo>
                  <a:lnTo>
                    <a:pt x="111923" y="492768"/>
                  </a:lnTo>
                  <a:lnTo>
                    <a:pt x="111145" y="488112"/>
                  </a:lnTo>
                  <a:lnTo>
                    <a:pt x="111923" y="485008"/>
                  </a:lnTo>
                  <a:lnTo>
                    <a:pt x="115032" y="483456"/>
                  </a:lnTo>
                  <a:lnTo>
                    <a:pt x="120472" y="482680"/>
                  </a:lnTo>
                  <a:lnTo>
                    <a:pt x="123581" y="479575"/>
                  </a:lnTo>
                  <a:lnTo>
                    <a:pt x="126690" y="474143"/>
                  </a:lnTo>
                  <a:lnTo>
                    <a:pt x="125913" y="468711"/>
                  </a:lnTo>
                  <a:lnTo>
                    <a:pt x="116586" y="463279"/>
                  </a:lnTo>
                  <a:lnTo>
                    <a:pt x="112700" y="458623"/>
                  </a:lnTo>
                  <a:lnTo>
                    <a:pt x="108036" y="447759"/>
                  </a:lnTo>
                  <a:lnTo>
                    <a:pt x="107259" y="439999"/>
                  </a:lnTo>
                  <a:lnTo>
                    <a:pt x="113477" y="427583"/>
                  </a:lnTo>
                  <a:lnTo>
                    <a:pt x="110368" y="425255"/>
                  </a:lnTo>
                  <a:lnTo>
                    <a:pt x="104927" y="423703"/>
                  </a:lnTo>
                  <a:lnTo>
                    <a:pt x="104927" y="419823"/>
                  </a:lnTo>
                  <a:lnTo>
                    <a:pt x="111923" y="408958"/>
                  </a:lnTo>
                  <a:lnTo>
                    <a:pt x="107259" y="400422"/>
                  </a:lnTo>
                  <a:lnTo>
                    <a:pt x="106482" y="391886"/>
                  </a:lnTo>
                  <a:lnTo>
                    <a:pt x="108036" y="382574"/>
                  </a:lnTo>
                  <a:lnTo>
                    <a:pt x="111923" y="371710"/>
                  </a:lnTo>
                  <a:lnTo>
                    <a:pt x="106482" y="363174"/>
                  </a:lnTo>
                  <a:lnTo>
                    <a:pt x="110368" y="359294"/>
                  </a:lnTo>
                  <a:lnTo>
                    <a:pt x="133685" y="356966"/>
                  </a:lnTo>
                  <a:lnTo>
                    <a:pt x="139903" y="353861"/>
                  </a:lnTo>
                  <a:lnTo>
                    <a:pt x="150007" y="344549"/>
                  </a:lnTo>
                  <a:lnTo>
                    <a:pt x="160111" y="338341"/>
                  </a:lnTo>
                  <a:lnTo>
                    <a:pt x="162443" y="336013"/>
                  </a:lnTo>
                  <a:lnTo>
                    <a:pt x="163220" y="333685"/>
                  </a:lnTo>
                  <a:lnTo>
                    <a:pt x="164775" y="332133"/>
                  </a:lnTo>
                  <a:lnTo>
                    <a:pt x="168661" y="331357"/>
                  </a:lnTo>
                  <a:lnTo>
                    <a:pt x="187315" y="311181"/>
                  </a:lnTo>
                  <a:lnTo>
                    <a:pt x="191201" y="316613"/>
                  </a:lnTo>
                  <a:lnTo>
                    <a:pt x="198196" y="320493"/>
                  </a:lnTo>
                  <a:lnTo>
                    <a:pt x="205969" y="322045"/>
                  </a:lnTo>
                  <a:lnTo>
                    <a:pt x="212964" y="322045"/>
                  </a:lnTo>
                  <a:lnTo>
                    <a:pt x="217627" y="316613"/>
                  </a:lnTo>
                  <a:lnTo>
                    <a:pt x="220736" y="308853"/>
                  </a:lnTo>
                  <a:lnTo>
                    <a:pt x="223068" y="297989"/>
                  </a:lnTo>
                  <a:lnTo>
                    <a:pt x="223068" y="287901"/>
                  </a:lnTo>
                  <a:lnTo>
                    <a:pt x="221513" y="277812"/>
                  </a:lnTo>
                  <a:lnTo>
                    <a:pt x="215295" y="253756"/>
                  </a:lnTo>
                  <a:lnTo>
                    <a:pt x="213741" y="235908"/>
                  </a:lnTo>
                  <a:lnTo>
                    <a:pt x="211409" y="227372"/>
                  </a:lnTo>
                  <a:lnTo>
                    <a:pt x="207523" y="220387"/>
                  </a:lnTo>
                  <a:lnTo>
                    <a:pt x="209855" y="214955"/>
                  </a:lnTo>
                  <a:lnTo>
                    <a:pt x="208300" y="202539"/>
                  </a:lnTo>
                  <a:lnTo>
                    <a:pt x="209855" y="196331"/>
                  </a:lnTo>
                  <a:lnTo>
                    <a:pt x="209078" y="194003"/>
                  </a:lnTo>
                  <a:lnTo>
                    <a:pt x="208300" y="190123"/>
                  </a:lnTo>
                  <a:lnTo>
                    <a:pt x="207523" y="187019"/>
                  </a:lnTo>
                  <a:lnTo>
                    <a:pt x="207523" y="183139"/>
                  </a:lnTo>
                  <a:lnTo>
                    <a:pt x="200528" y="194003"/>
                  </a:lnTo>
                  <a:lnTo>
                    <a:pt x="196642" y="190123"/>
                  </a:lnTo>
                  <a:lnTo>
                    <a:pt x="180320" y="180811"/>
                  </a:lnTo>
                  <a:lnTo>
                    <a:pt x="159334" y="165291"/>
                  </a:lnTo>
                  <a:lnTo>
                    <a:pt x="162443" y="159082"/>
                  </a:lnTo>
                  <a:lnTo>
                    <a:pt x="163998" y="152098"/>
                  </a:lnTo>
                  <a:lnTo>
                    <a:pt x="157780" y="150546"/>
                  </a:lnTo>
                  <a:lnTo>
                    <a:pt x="151562" y="147442"/>
                  </a:lnTo>
                  <a:lnTo>
                    <a:pt x="136794" y="144338"/>
                  </a:lnTo>
                  <a:lnTo>
                    <a:pt x="127467" y="135026"/>
                  </a:lnTo>
                  <a:lnTo>
                    <a:pt x="120472" y="132698"/>
                  </a:lnTo>
                  <a:lnTo>
                    <a:pt x="111145" y="133474"/>
                  </a:lnTo>
                  <a:lnTo>
                    <a:pt x="107259" y="128042"/>
                  </a:lnTo>
                  <a:lnTo>
                    <a:pt x="104927" y="118730"/>
                  </a:lnTo>
                  <a:lnTo>
                    <a:pt x="105705" y="107866"/>
                  </a:lnTo>
                  <a:lnTo>
                    <a:pt x="111145" y="95449"/>
                  </a:lnTo>
                  <a:lnTo>
                    <a:pt x="126690" y="82257"/>
                  </a:lnTo>
                  <a:lnTo>
                    <a:pt x="164775" y="83809"/>
                  </a:lnTo>
                  <a:lnTo>
                    <a:pt x="181874" y="78377"/>
                  </a:lnTo>
                  <a:lnTo>
                    <a:pt x="187315" y="72169"/>
                  </a:lnTo>
                  <a:lnTo>
                    <a:pt x="190424" y="62857"/>
                  </a:lnTo>
                  <a:lnTo>
                    <a:pt x="191978" y="53545"/>
                  </a:lnTo>
                  <a:lnTo>
                    <a:pt x="191978" y="50441"/>
                  </a:lnTo>
                  <a:lnTo>
                    <a:pt x="191978" y="47337"/>
                  </a:lnTo>
                  <a:lnTo>
                    <a:pt x="192756" y="44233"/>
                  </a:lnTo>
                  <a:lnTo>
                    <a:pt x="194310" y="40353"/>
                  </a:lnTo>
                  <a:lnTo>
                    <a:pt x="194310" y="37249"/>
                  </a:lnTo>
                  <a:lnTo>
                    <a:pt x="193533" y="35697"/>
                  </a:lnTo>
                  <a:lnTo>
                    <a:pt x="188869" y="32592"/>
                  </a:lnTo>
                  <a:lnTo>
                    <a:pt x="188092" y="31040"/>
                  </a:lnTo>
                  <a:lnTo>
                    <a:pt x="189647" y="27936"/>
                  </a:lnTo>
                  <a:lnTo>
                    <a:pt x="191978" y="25608"/>
                  </a:lnTo>
                  <a:lnTo>
                    <a:pt x="195087" y="23280"/>
                  </a:lnTo>
                  <a:lnTo>
                    <a:pt x="205191" y="11640"/>
                  </a:lnTo>
                  <a:lnTo>
                    <a:pt x="211409" y="7760"/>
                  </a:lnTo>
                  <a:lnTo>
                    <a:pt x="218404" y="6984"/>
                  </a:lnTo>
                  <a:lnTo>
                    <a:pt x="252603" y="12416"/>
                  </a:lnTo>
                  <a:lnTo>
                    <a:pt x="259598" y="11640"/>
                  </a:lnTo>
                  <a:lnTo>
                    <a:pt x="263484" y="9312"/>
                  </a:lnTo>
                  <a:lnTo>
                    <a:pt x="271257" y="776"/>
                  </a:lnTo>
                  <a:lnTo>
                    <a:pt x="275920" y="0"/>
                  </a:lnTo>
                  <a:lnTo>
                    <a:pt x="279806" y="1552"/>
                  </a:lnTo>
                  <a:lnTo>
                    <a:pt x="286024" y="7760"/>
                  </a:lnTo>
                  <a:lnTo>
                    <a:pt x="290688" y="8536"/>
                  </a:lnTo>
                  <a:lnTo>
                    <a:pt x="293797" y="6984"/>
                  </a:lnTo>
                  <a:lnTo>
                    <a:pt x="296906" y="38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6" name="Serbest Form 185">
              <a:extLst>
                <a:ext uri="{FF2B5EF4-FFF2-40B4-BE49-F238E27FC236}">
                  <a16:creationId xmlns:a16="http://schemas.microsoft.com/office/drawing/2014/main" id="{CB173081-CC4B-72D5-4FBF-185E7892BE13}"/>
                </a:ext>
              </a:extLst>
            </p:cNvPr>
            <p:cNvSpPr/>
            <p:nvPr/>
          </p:nvSpPr>
          <p:spPr>
            <a:xfrm>
              <a:off x="13968135" y="4010094"/>
              <a:ext cx="1101736" cy="1085326"/>
            </a:xfrm>
            <a:custGeom>
              <a:avLst/>
              <a:gdLst>
                <a:gd name="connsiteX0" fmla="*/ 142235 w 582930"/>
                <a:gd name="connsiteY0" fmla="*/ 247548 h 574248"/>
                <a:gd name="connsiteX1" fmla="*/ 184983 w 582930"/>
                <a:gd name="connsiteY1" fmla="*/ 239012 h 574248"/>
                <a:gd name="connsiteX2" fmla="*/ 229286 w 582930"/>
                <a:gd name="connsiteY2" fmla="*/ 234356 h 574248"/>
                <a:gd name="connsiteX3" fmla="*/ 236281 w 582930"/>
                <a:gd name="connsiteY3" fmla="*/ 199435 h 574248"/>
                <a:gd name="connsiteX4" fmla="*/ 241721 w 582930"/>
                <a:gd name="connsiteY4" fmla="*/ 141234 h 574248"/>
                <a:gd name="connsiteX5" fmla="*/ 250271 w 582930"/>
                <a:gd name="connsiteY5" fmla="*/ 103986 h 574248"/>
                <a:gd name="connsiteX6" fmla="*/ 294574 w 582930"/>
                <a:gd name="connsiteY6" fmla="*/ 80705 h 574248"/>
                <a:gd name="connsiteX7" fmla="*/ 355198 w 582930"/>
                <a:gd name="connsiteY7" fmla="*/ 55097 h 574248"/>
                <a:gd name="connsiteX8" fmla="*/ 415046 w 582930"/>
                <a:gd name="connsiteY8" fmla="*/ 29488 h 574248"/>
                <a:gd name="connsiteX9" fmla="*/ 452353 w 582930"/>
                <a:gd name="connsiteY9" fmla="*/ 8536 h 574248"/>
                <a:gd name="connsiteX10" fmla="*/ 476448 w 582930"/>
                <a:gd name="connsiteY10" fmla="*/ 0 h 574248"/>
                <a:gd name="connsiteX11" fmla="*/ 474893 w 582930"/>
                <a:gd name="connsiteY11" fmla="*/ 11640 h 574248"/>
                <a:gd name="connsiteX12" fmla="*/ 477225 w 582930"/>
                <a:gd name="connsiteY12" fmla="*/ 27160 h 574248"/>
                <a:gd name="connsiteX13" fmla="*/ 483443 w 582930"/>
                <a:gd name="connsiteY13" fmla="*/ 41129 h 574248"/>
                <a:gd name="connsiteX14" fmla="*/ 490438 w 582930"/>
                <a:gd name="connsiteY14" fmla="*/ 47337 h 574248"/>
                <a:gd name="connsiteX15" fmla="*/ 505983 w 582930"/>
                <a:gd name="connsiteY15" fmla="*/ 49665 h 574248"/>
                <a:gd name="connsiteX16" fmla="*/ 522305 w 582930"/>
                <a:gd name="connsiteY16" fmla="*/ 58201 h 574248"/>
                <a:gd name="connsiteX17" fmla="*/ 537073 w 582930"/>
                <a:gd name="connsiteY17" fmla="*/ 69841 h 574248"/>
                <a:gd name="connsiteX18" fmla="*/ 547954 w 582930"/>
                <a:gd name="connsiteY18" fmla="*/ 84585 h 574248"/>
                <a:gd name="connsiteX19" fmla="*/ 552617 w 582930"/>
                <a:gd name="connsiteY19" fmla="*/ 93898 h 574248"/>
                <a:gd name="connsiteX20" fmla="*/ 554172 w 582930"/>
                <a:gd name="connsiteY20" fmla="*/ 103210 h 574248"/>
                <a:gd name="connsiteX21" fmla="*/ 554949 w 582930"/>
                <a:gd name="connsiteY21" fmla="*/ 113298 h 574248"/>
                <a:gd name="connsiteX22" fmla="*/ 557281 w 582930"/>
                <a:gd name="connsiteY22" fmla="*/ 124162 h 574248"/>
                <a:gd name="connsiteX23" fmla="*/ 560390 w 582930"/>
                <a:gd name="connsiteY23" fmla="*/ 134250 h 574248"/>
                <a:gd name="connsiteX24" fmla="*/ 575935 w 582930"/>
                <a:gd name="connsiteY24" fmla="*/ 158306 h 574248"/>
                <a:gd name="connsiteX25" fmla="*/ 579821 w 582930"/>
                <a:gd name="connsiteY25" fmla="*/ 167619 h 574248"/>
                <a:gd name="connsiteX26" fmla="*/ 580598 w 582930"/>
                <a:gd name="connsiteY26" fmla="*/ 175379 h 574248"/>
                <a:gd name="connsiteX27" fmla="*/ 582930 w 582930"/>
                <a:gd name="connsiteY27" fmla="*/ 209523 h 574248"/>
                <a:gd name="connsiteX28" fmla="*/ 581375 w 582930"/>
                <a:gd name="connsiteY28" fmla="*/ 213403 h 574248"/>
                <a:gd name="connsiteX29" fmla="*/ 573603 w 582930"/>
                <a:gd name="connsiteY29" fmla="*/ 227372 h 574248"/>
                <a:gd name="connsiteX30" fmla="*/ 572048 w 582930"/>
                <a:gd name="connsiteY30" fmla="*/ 229700 h 574248"/>
                <a:gd name="connsiteX31" fmla="*/ 574380 w 582930"/>
                <a:gd name="connsiteY31" fmla="*/ 241340 h 574248"/>
                <a:gd name="connsiteX32" fmla="*/ 558835 w 582930"/>
                <a:gd name="connsiteY32" fmla="*/ 259188 h 574248"/>
                <a:gd name="connsiteX33" fmla="*/ 554172 w 582930"/>
                <a:gd name="connsiteY33" fmla="*/ 269276 h 574248"/>
                <a:gd name="connsiteX34" fmla="*/ 554172 w 582930"/>
                <a:gd name="connsiteY34" fmla="*/ 280916 h 574248"/>
                <a:gd name="connsiteX35" fmla="*/ 551840 w 582930"/>
                <a:gd name="connsiteY35" fmla="*/ 279364 h 574248"/>
                <a:gd name="connsiteX36" fmla="*/ 550286 w 582930"/>
                <a:gd name="connsiteY36" fmla="*/ 278588 h 574248"/>
                <a:gd name="connsiteX37" fmla="*/ 548731 w 582930"/>
                <a:gd name="connsiteY37" fmla="*/ 278588 h 574248"/>
                <a:gd name="connsiteX38" fmla="*/ 546400 w 582930"/>
                <a:gd name="connsiteY38" fmla="*/ 277812 h 574248"/>
                <a:gd name="connsiteX39" fmla="*/ 547954 w 582930"/>
                <a:gd name="connsiteY39" fmla="*/ 279364 h 574248"/>
                <a:gd name="connsiteX40" fmla="*/ 548731 w 582930"/>
                <a:gd name="connsiteY40" fmla="*/ 280916 h 574248"/>
                <a:gd name="connsiteX41" fmla="*/ 549508 w 582930"/>
                <a:gd name="connsiteY41" fmla="*/ 284796 h 574248"/>
                <a:gd name="connsiteX42" fmla="*/ 540959 w 582930"/>
                <a:gd name="connsiteY42" fmla="*/ 285572 h 574248"/>
                <a:gd name="connsiteX43" fmla="*/ 532409 w 582930"/>
                <a:gd name="connsiteY43" fmla="*/ 291005 h 574248"/>
                <a:gd name="connsiteX44" fmla="*/ 519973 w 582930"/>
                <a:gd name="connsiteY44" fmla="*/ 305749 h 574248"/>
                <a:gd name="connsiteX45" fmla="*/ 521528 w 582930"/>
                <a:gd name="connsiteY45" fmla="*/ 312733 h 574248"/>
                <a:gd name="connsiteX46" fmla="*/ 529300 w 582930"/>
                <a:gd name="connsiteY46" fmla="*/ 321269 h 574248"/>
                <a:gd name="connsiteX47" fmla="*/ 544068 w 582930"/>
                <a:gd name="connsiteY47" fmla="*/ 333685 h 574248"/>
                <a:gd name="connsiteX48" fmla="*/ 544068 w 582930"/>
                <a:gd name="connsiteY48" fmla="*/ 337565 h 574248"/>
                <a:gd name="connsiteX49" fmla="*/ 544068 w 582930"/>
                <a:gd name="connsiteY49" fmla="*/ 338341 h 574248"/>
                <a:gd name="connsiteX50" fmla="*/ 538627 w 582930"/>
                <a:gd name="connsiteY50" fmla="*/ 356966 h 574248"/>
                <a:gd name="connsiteX51" fmla="*/ 535518 w 582930"/>
                <a:gd name="connsiteY51" fmla="*/ 362398 h 574248"/>
                <a:gd name="connsiteX52" fmla="*/ 533186 w 582930"/>
                <a:gd name="connsiteY52" fmla="*/ 370158 h 574248"/>
                <a:gd name="connsiteX53" fmla="*/ 536296 w 582930"/>
                <a:gd name="connsiteY53" fmla="*/ 377918 h 574248"/>
                <a:gd name="connsiteX54" fmla="*/ 546400 w 582930"/>
                <a:gd name="connsiteY54" fmla="*/ 387230 h 574248"/>
                <a:gd name="connsiteX55" fmla="*/ 562722 w 582930"/>
                <a:gd name="connsiteY55" fmla="*/ 408958 h 574248"/>
                <a:gd name="connsiteX56" fmla="*/ 568162 w 582930"/>
                <a:gd name="connsiteY56" fmla="*/ 420599 h 574248"/>
                <a:gd name="connsiteX57" fmla="*/ 568939 w 582930"/>
                <a:gd name="connsiteY57" fmla="*/ 422151 h 574248"/>
                <a:gd name="connsiteX58" fmla="*/ 561944 w 582930"/>
                <a:gd name="connsiteY58" fmla="*/ 426807 h 574248"/>
                <a:gd name="connsiteX59" fmla="*/ 565831 w 582930"/>
                <a:gd name="connsiteY59" fmla="*/ 435343 h 574248"/>
                <a:gd name="connsiteX60" fmla="*/ 577489 w 582930"/>
                <a:gd name="connsiteY60" fmla="*/ 450087 h 574248"/>
                <a:gd name="connsiteX61" fmla="*/ 579821 w 582930"/>
                <a:gd name="connsiteY61" fmla="*/ 455519 h 574248"/>
                <a:gd name="connsiteX62" fmla="*/ 575935 w 582930"/>
                <a:gd name="connsiteY62" fmla="*/ 461727 h 574248"/>
                <a:gd name="connsiteX63" fmla="*/ 559613 w 582930"/>
                <a:gd name="connsiteY63" fmla="*/ 464831 h 574248"/>
                <a:gd name="connsiteX64" fmla="*/ 554172 w 582930"/>
                <a:gd name="connsiteY64" fmla="*/ 469487 h 574248"/>
                <a:gd name="connsiteX65" fmla="*/ 558835 w 582930"/>
                <a:gd name="connsiteY65" fmla="*/ 483456 h 574248"/>
                <a:gd name="connsiteX66" fmla="*/ 510646 w 582930"/>
                <a:gd name="connsiteY66" fmla="*/ 501304 h 574248"/>
                <a:gd name="connsiteX67" fmla="*/ 464789 w 582930"/>
                <a:gd name="connsiteY67" fmla="*/ 507512 h 574248"/>
                <a:gd name="connsiteX68" fmla="*/ 445358 w 582930"/>
                <a:gd name="connsiteY68" fmla="*/ 516824 h 574248"/>
                <a:gd name="connsiteX69" fmla="*/ 445358 w 582930"/>
                <a:gd name="connsiteY69" fmla="*/ 535448 h 574248"/>
                <a:gd name="connsiteX70" fmla="*/ 431368 w 582930"/>
                <a:gd name="connsiteY70" fmla="*/ 551745 h 574248"/>
                <a:gd name="connsiteX71" fmla="*/ 411160 w 582930"/>
                <a:gd name="connsiteY71" fmla="*/ 543208 h 574248"/>
                <a:gd name="connsiteX72" fmla="*/ 394838 w 582930"/>
                <a:gd name="connsiteY72" fmla="*/ 547089 h 574248"/>
                <a:gd name="connsiteX73" fmla="*/ 377738 w 582930"/>
                <a:gd name="connsiteY73" fmla="*/ 542433 h 574248"/>
                <a:gd name="connsiteX74" fmla="*/ 337322 w 582930"/>
                <a:gd name="connsiteY74" fmla="*/ 541656 h 574248"/>
                <a:gd name="connsiteX75" fmla="*/ 223845 w 582930"/>
                <a:gd name="connsiteY75" fmla="*/ 574249 h 574248"/>
                <a:gd name="connsiteX76" fmla="*/ 152339 w 582930"/>
                <a:gd name="connsiteY76" fmla="*/ 560281 h 574248"/>
                <a:gd name="connsiteX77" fmla="*/ 141457 w 582930"/>
                <a:gd name="connsiteY77" fmla="*/ 542433 h 574248"/>
                <a:gd name="connsiteX78" fmla="*/ 132908 w 582930"/>
                <a:gd name="connsiteY78" fmla="*/ 523032 h 574248"/>
                <a:gd name="connsiteX79" fmla="*/ 123581 w 582930"/>
                <a:gd name="connsiteY79" fmla="*/ 508288 h 574248"/>
                <a:gd name="connsiteX80" fmla="*/ 108814 w 582930"/>
                <a:gd name="connsiteY80" fmla="*/ 502080 h 574248"/>
                <a:gd name="connsiteX81" fmla="*/ 101041 w 582930"/>
                <a:gd name="connsiteY81" fmla="*/ 499752 h 574248"/>
                <a:gd name="connsiteX82" fmla="*/ 94823 w 582930"/>
                <a:gd name="connsiteY82" fmla="*/ 495096 h 574248"/>
                <a:gd name="connsiteX83" fmla="*/ 90160 w 582930"/>
                <a:gd name="connsiteY83" fmla="*/ 485008 h 574248"/>
                <a:gd name="connsiteX84" fmla="*/ 83942 w 582930"/>
                <a:gd name="connsiteY84" fmla="*/ 476472 h 574248"/>
                <a:gd name="connsiteX85" fmla="*/ 73060 w 582930"/>
                <a:gd name="connsiteY85" fmla="*/ 468711 h 574248"/>
                <a:gd name="connsiteX86" fmla="*/ 61402 w 582930"/>
                <a:gd name="connsiteY86" fmla="*/ 464831 h 574248"/>
                <a:gd name="connsiteX87" fmla="*/ 29535 w 582930"/>
                <a:gd name="connsiteY87" fmla="*/ 459399 h 574248"/>
                <a:gd name="connsiteX88" fmla="*/ 20985 w 582930"/>
                <a:gd name="connsiteY88" fmla="*/ 449311 h 574248"/>
                <a:gd name="connsiteX89" fmla="*/ 13213 w 582930"/>
                <a:gd name="connsiteY89" fmla="*/ 436119 h 574248"/>
                <a:gd name="connsiteX90" fmla="*/ 0 w 582930"/>
                <a:gd name="connsiteY90" fmla="*/ 420599 h 574248"/>
                <a:gd name="connsiteX91" fmla="*/ 11659 w 582930"/>
                <a:gd name="connsiteY91" fmla="*/ 394990 h 574248"/>
                <a:gd name="connsiteX92" fmla="*/ 65288 w 582930"/>
                <a:gd name="connsiteY92" fmla="*/ 376366 h 574248"/>
                <a:gd name="connsiteX93" fmla="*/ 88605 w 582930"/>
                <a:gd name="connsiteY93" fmla="*/ 363174 h 574248"/>
                <a:gd name="connsiteX94" fmla="*/ 100264 w 582930"/>
                <a:gd name="connsiteY94" fmla="*/ 353862 h 574248"/>
                <a:gd name="connsiteX95" fmla="*/ 112700 w 582930"/>
                <a:gd name="connsiteY95" fmla="*/ 345325 h 574248"/>
                <a:gd name="connsiteX96" fmla="*/ 128245 w 582930"/>
                <a:gd name="connsiteY96" fmla="*/ 338341 h 574248"/>
                <a:gd name="connsiteX97" fmla="*/ 143012 w 582930"/>
                <a:gd name="connsiteY97" fmla="*/ 329029 h 574248"/>
                <a:gd name="connsiteX98" fmla="*/ 134462 w 582930"/>
                <a:gd name="connsiteY98" fmla="*/ 280916 h 574248"/>
                <a:gd name="connsiteX99" fmla="*/ 139903 w 582930"/>
                <a:gd name="connsiteY99" fmla="*/ 263844 h 574248"/>
                <a:gd name="connsiteX100" fmla="*/ 142235 w 582930"/>
                <a:gd name="connsiteY100" fmla="*/ 247548 h 57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582930" h="574248">
                  <a:moveTo>
                    <a:pt x="142235" y="247548"/>
                  </a:moveTo>
                  <a:lnTo>
                    <a:pt x="184983" y="239012"/>
                  </a:lnTo>
                  <a:lnTo>
                    <a:pt x="229286" y="234356"/>
                  </a:lnTo>
                  <a:lnTo>
                    <a:pt x="236281" y="199435"/>
                  </a:lnTo>
                  <a:lnTo>
                    <a:pt x="241721" y="141234"/>
                  </a:lnTo>
                  <a:lnTo>
                    <a:pt x="250271" y="103986"/>
                  </a:lnTo>
                  <a:lnTo>
                    <a:pt x="294574" y="80705"/>
                  </a:lnTo>
                  <a:lnTo>
                    <a:pt x="355198" y="55097"/>
                  </a:lnTo>
                  <a:lnTo>
                    <a:pt x="415046" y="29488"/>
                  </a:lnTo>
                  <a:lnTo>
                    <a:pt x="452353" y="8536"/>
                  </a:lnTo>
                  <a:lnTo>
                    <a:pt x="476448" y="0"/>
                  </a:lnTo>
                  <a:lnTo>
                    <a:pt x="474893" y="11640"/>
                  </a:lnTo>
                  <a:lnTo>
                    <a:pt x="477225" y="27160"/>
                  </a:lnTo>
                  <a:lnTo>
                    <a:pt x="483443" y="41129"/>
                  </a:lnTo>
                  <a:lnTo>
                    <a:pt x="490438" y="47337"/>
                  </a:lnTo>
                  <a:lnTo>
                    <a:pt x="505983" y="49665"/>
                  </a:lnTo>
                  <a:lnTo>
                    <a:pt x="522305" y="58201"/>
                  </a:lnTo>
                  <a:lnTo>
                    <a:pt x="537073" y="69841"/>
                  </a:lnTo>
                  <a:lnTo>
                    <a:pt x="547954" y="84585"/>
                  </a:lnTo>
                  <a:lnTo>
                    <a:pt x="552617" y="93898"/>
                  </a:lnTo>
                  <a:lnTo>
                    <a:pt x="554172" y="103210"/>
                  </a:lnTo>
                  <a:lnTo>
                    <a:pt x="554949" y="113298"/>
                  </a:lnTo>
                  <a:lnTo>
                    <a:pt x="557281" y="124162"/>
                  </a:lnTo>
                  <a:lnTo>
                    <a:pt x="560390" y="134250"/>
                  </a:lnTo>
                  <a:lnTo>
                    <a:pt x="575935" y="158306"/>
                  </a:lnTo>
                  <a:lnTo>
                    <a:pt x="579821" y="167619"/>
                  </a:lnTo>
                  <a:lnTo>
                    <a:pt x="580598" y="175379"/>
                  </a:lnTo>
                  <a:lnTo>
                    <a:pt x="582930" y="209523"/>
                  </a:lnTo>
                  <a:lnTo>
                    <a:pt x="581375" y="213403"/>
                  </a:lnTo>
                  <a:lnTo>
                    <a:pt x="573603" y="227372"/>
                  </a:lnTo>
                  <a:lnTo>
                    <a:pt x="572048" y="229700"/>
                  </a:lnTo>
                  <a:lnTo>
                    <a:pt x="574380" y="241340"/>
                  </a:lnTo>
                  <a:lnTo>
                    <a:pt x="558835" y="259188"/>
                  </a:lnTo>
                  <a:lnTo>
                    <a:pt x="554172" y="269276"/>
                  </a:lnTo>
                  <a:lnTo>
                    <a:pt x="554172" y="280916"/>
                  </a:lnTo>
                  <a:lnTo>
                    <a:pt x="551840" y="279364"/>
                  </a:lnTo>
                  <a:lnTo>
                    <a:pt x="550286" y="278588"/>
                  </a:lnTo>
                  <a:lnTo>
                    <a:pt x="548731" y="278588"/>
                  </a:lnTo>
                  <a:lnTo>
                    <a:pt x="546400" y="277812"/>
                  </a:lnTo>
                  <a:lnTo>
                    <a:pt x="547954" y="279364"/>
                  </a:lnTo>
                  <a:lnTo>
                    <a:pt x="548731" y="280916"/>
                  </a:lnTo>
                  <a:lnTo>
                    <a:pt x="549508" y="284796"/>
                  </a:lnTo>
                  <a:lnTo>
                    <a:pt x="540959" y="285572"/>
                  </a:lnTo>
                  <a:lnTo>
                    <a:pt x="532409" y="291005"/>
                  </a:lnTo>
                  <a:lnTo>
                    <a:pt x="519973" y="305749"/>
                  </a:lnTo>
                  <a:lnTo>
                    <a:pt x="521528" y="312733"/>
                  </a:lnTo>
                  <a:lnTo>
                    <a:pt x="529300" y="321269"/>
                  </a:lnTo>
                  <a:lnTo>
                    <a:pt x="544068" y="333685"/>
                  </a:lnTo>
                  <a:lnTo>
                    <a:pt x="544068" y="337565"/>
                  </a:lnTo>
                  <a:lnTo>
                    <a:pt x="544068" y="338341"/>
                  </a:lnTo>
                  <a:lnTo>
                    <a:pt x="538627" y="356966"/>
                  </a:lnTo>
                  <a:lnTo>
                    <a:pt x="535518" y="362398"/>
                  </a:lnTo>
                  <a:lnTo>
                    <a:pt x="533186" y="370158"/>
                  </a:lnTo>
                  <a:lnTo>
                    <a:pt x="536296" y="377918"/>
                  </a:lnTo>
                  <a:lnTo>
                    <a:pt x="546400" y="387230"/>
                  </a:lnTo>
                  <a:lnTo>
                    <a:pt x="562722" y="408958"/>
                  </a:lnTo>
                  <a:lnTo>
                    <a:pt x="568162" y="420599"/>
                  </a:lnTo>
                  <a:lnTo>
                    <a:pt x="568939" y="422151"/>
                  </a:lnTo>
                  <a:lnTo>
                    <a:pt x="561944" y="426807"/>
                  </a:lnTo>
                  <a:lnTo>
                    <a:pt x="565831" y="435343"/>
                  </a:lnTo>
                  <a:lnTo>
                    <a:pt x="577489" y="450087"/>
                  </a:lnTo>
                  <a:lnTo>
                    <a:pt x="579821" y="455519"/>
                  </a:lnTo>
                  <a:lnTo>
                    <a:pt x="575935" y="461727"/>
                  </a:lnTo>
                  <a:lnTo>
                    <a:pt x="559613" y="464831"/>
                  </a:lnTo>
                  <a:lnTo>
                    <a:pt x="554172" y="469487"/>
                  </a:lnTo>
                  <a:lnTo>
                    <a:pt x="558835" y="483456"/>
                  </a:lnTo>
                  <a:lnTo>
                    <a:pt x="510646" y="501304"/>
                  </a:lnTo>
                  <a:lnTo>
                    <a:pt x="464789" y="507512"/>
                  </a:lnTo>
                  <a:lnTo>
                    <a:pt x="445358" y="516824"/>
                  </a:lnTo>
                  <a:lnTo>
                    <a:pt x="445358" y="535448"/>
                  </a:lnTo>
                  <a:lnTo>
                    <a:pt x="431368" y="551745"/>
                  </a:lnTo>
                  <a:lnTo>
                    <a:pt x="411160" y="543208"/>
                  </a:lnTo>
                  <a:lnTo>
                    <a:pt x="394838" y="547089"/>
                  </a:lnTo>
                  <a:lnTo>
                    <a:pt x="377738" y="542433"/>
                  </a:lnTo>
                  <a:lnTo>
                    <a:pt x="337322" y="541656"/>
                  </a:lnTo>
                  <a:lnTo>
                    <a:pt x="223845" y="574249"/>
                  </a:lnTo>
                  <a:lnTo>
                    <a:pt x="152339" y="560281"/>
                  </a:lnTo>
                  <a:lnTo>
                    <a:pt x="141457" y="542433"/>
                  </a:lnTo>
                  <a:lnTo>
                    <a:pt x="132908" y="523032"/>
                  </a:lnTo>
                  <a:lnTo>
                    <a:pt x="123581" y="508288"/>
                  </a:lnTo>
                  <a:lnTo>
                    <a:pt x="108814" y="502080"/>
                  </a:lnTo>
                  <a:lnTo>
                    <a:pt x="101041" y="499752"/>
                  </a:lnTo>
                  <a:lnTo>
                    <a:pt x="94823" y="495096"/>
                  </a:lnTo>
                  <a:lnTo>
                    <a:pt x="90160" y="485008"/>
                  </a:lnTo>
                  <a:lnTo>
                    <a:pt x="83942" y="476472"/>
                  </a:lnTo>
                  <a:lnTo>
                    <a:pt x="73060" y="468711"/>
                  </a:lnTo>
                  <a:lnTo>
                    <a:pt x="61402" y="464831"/>
                  </a:lnTo>
                  <a:lnTo>
                    <a:pt x="29535" y="459399"/>
                  </a:lnTo>
                  <a:lnTo>
                    <a:pt x="20985" y="449311"/>
                  </a:lnTo>
                  <a:lnTo>
                    <a:pt x="13213" y="436119"/>
                  </a:lnTo>
                  <a:lnTo>
                    <a:pt x="0" y="420599"/>
                  </a:lnTo>
                  <a:lnTo>
                    <a:pt x="11659" y="394990"/>
                  </a:lnTo>
                  <a:lnTo>
                    <a:pt x="65288" y="376366"/>
                  </a:lnTo>
                  <a:lnTo>
                    <a:pt x="88605" y="363174"/>
                  </a:lnTo>
                  <a:lnTo>
                    <a:pt x="100264" y="353862"/>
                  </a:lnTo>
                  <a:lnTo>
                    <a:pt x="112700" y="345325"/>
                  </a:lnTo>
                  <a:lnTo>
                    <a:pt x="128245" y="338341"/>
                  </a:lnTo>
                  <a:lnTo>
                    <a:pt x="143012" y="329029"/>
                  </a:lnTo>
                  <a:lnTo>
                    <a:pt x="134462" y="280916"/>
                  </a:lnTo>
                  <a:lnTo>
                    <a:pt x="139903" y="263844"/>
                  </a:lnTo>
                  <a:lnTo>
                    <a:pt x="142235" y="2475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7" name="Serbest Form 186">
              <a:extLst>
                <a:ext uri="{FF2B5EF4-FFF2-40B4-BE49-F238E27FC236}">
                  <a16:creationId xmlns:a16="http://schemas.microsoft.com/office/drawing/2014/main" id="{371FAA6F-1C0F-3A74-F55B-F95B1856833C}"/>
                </a:ext>
              </a:extLst>
            </p:cNvPr>
            <p:cNvSpPr/>
            <p:nvPr/>
          </p:nvSpPr>
          <p:spPr>
            <a:xfrm>
              <a:off x="12468305" y="7024085"/>
              <a:ext cx="1327959" cy="737728"/>
            </a:xfrm>
            <a:custGeom>
              <a:avLst/>
              <a:gdLst>
                <a:gd name="connsiteX0" fmla="*/ 670758 w 702625"/>
                <a:gd name="connsiteY0" fmla="*/ 24056 h 390333"/>
                <a:gd name="connsiteX1" fmla="*/ 692521 w 702625"/>
                <a:gd name="connsiteY1" fmla="*/ 82257 h 390333"/>
                <a:gd name="connsiteX2" fmla="*/ 702625 w 702625"/>
                <a:gd name="connsiteY2" fmla="*/ 122610 h 390333"/>
                <a:gd name="connsiteX3" fmla="*/ 697961 w 702625"/>
                <a:gd name="connsiteY3" fmla="*/ 153650 h 390333"/>
                <a:gd name="connsiteX4" fmla="*/ 670758 w 702625"/>
                <a:gd name="connsiteY4" fmla="*/ 166843 h 390333"/>
                <a:gd name="connsiteX5" fmla="*/ 635782 w 702625"/>
                <a:gd name="connsiteY5" fmla="*/ 186243 h 390333"/>
                <a:gd name="connsiteX6" fmla="*/ 620237 w 702625"/>
                <a:gd name="connsiteY6" fmla="*/ 203315 h 390333"/>
                <a:gd name="connsiteX7" fmla="*/ 626456 w 702625"/>
                <a:gd name="connsiteY7" fmla="*/ 222715 h 390333"/>
                <a:gd name="connsiteX8" fmla="*/ 669204 w 702625"/>
                <a:gd name="connsiteY8" fmla="*/ 235908 h 390333"/>
                <a:gd name="connsiteX9" fmla="*/ 692521 w 702625"/>
                <a:gd name="connsiteY9" fmla="*/ 254532 h 390333"/>
                <a:gd name="connsiteX10" fmla="*/ 699516 w 702625"/>
                <a:gd name="connsiteY10" fmla="*/ 284020 h 390333"/>
                <a:gd name="connsiteX11" fmla="*/ 545623 w 702625"/>
                <a:gd name="connsiteY11" fmla="*/ 320493 h 390333"/>
                <a:gd name="connsiteX12" fmla="*/ 443027 w 702625"/>
                <a:gd name="connsiteY12" fmla="*/ 325149 h 390333"/>
                <a:gd name="connsiteX13" fmla="*/ 435254 w 702625"/>
                <a:gd name="connsiteY13" fmla="*/ 322821 h 390333"/>
                <a:gd name="connsiteX14" fmla="*/ 418933 w 702625"/>
                <a:gd name="connsiteY14" fmla="*/ 315837 h 390333"/>
                <a:gd name="connsiteX15" fmla="*/ 330327 w 702625"/>
                <a:gd name="connsiteY15" fmla="*/ 298765 h 390333"/>
                <a:gd name="connsiteX16" fmla="*/ 261153 w 702625"/>
                <a:gd name="connsiteY16" fmla="*/ 308853 h 390333"/>
                <a:gd name="connsiteX17" fmla="*/ 243276 w 702625"/>
                <a:gd name="connsiteY17" fmla="*/ 315837 h 390333"/>
                <a:gd name="connsiteX18" fmla="*/ 193533 w 702625"/>
                <a:gd name="connsiteY18" fmla="*/ 342997 h 390333"/>
                <a:gd name="connsiteX19" fmla="*/ 177211 w 702625"/>
                <a:gd name="connsiteY19" fmla="*/ 348429 h 390333"/>
                <a:gd name="connsiteX20" fmla="*/ 168661 w 702625"/>
                <a:gd name="connsiteY20" fmla="*/ 348429 h 390333"/>
                <a:gd name="connsiteX21" fmla="*/ 160112 w 702625"/>
                <a:gd name="connsiteY21" fmla="*/ 349981 h 390333"/>
                <a:gd name="connsiteX22" fmla="*/ 152339 w 702625"/>
                <a:gd name="connsiteY22" fmla="*/ 353086 h 390333"/>
                <a:gd name="connsiteX23" fmla="*/ 145344 w 702625"/>
                <a:gd name="connsiteY23" fmla="*/ 357741 h 390333"/>
                <a:gd name="connsiteX24" fmla="*/ 96378 w 702625"/>
                <a:gd name="connsiteY24" fmla="*/ 390334 h 390333"/>
                <a:gd name="connsiteX25" fmla="*/ 80056 w 702625"/>
                <a:gd name="connsiteY25" fmla="*/ 381798 h 390333"/>
                <a:gd name="connsiteX26" fmla="*/ 46634 w 702625"/>
                <a:gd name="connsiteY26" fmla="*/ 323597 h 390333"/>
                <a:gd name="connsiteX27" fmla="*/ 50521 w 702625"/>
                <a:gd name="connsiteY27" fmla="*/ 286348 h 390333"/>
                <a:gd name="connsiteX28" fmla="*/ 45857 w 702625"/>
                <a:gd name="connsiteY28" fmla="*/ 277036 h 390333"/>
                <a:gd name="connsiteX29" fmla="*/ 27203 w 702625"/>
                <a:gd name="connsiteY29" fmla="*/ 257636 h 390333"/>
                <a:gd name="connsiteX30" fmla="*/ 15545 w 702625"/>
                <a:gd name="connsiteY30" fmla="*/ 247548 h 390333"/>
                <a:gd name="connsiteX31" fmla="*/ 4664 w 702625"/>
                <a:gd name="connsiteY31" fmla="*/ 235908 h 390333"/>
                <a:gd name="connsiteX32" fmla="*/ 0 w 702625"/>
                <a:gd name="connsiteY32" fmla="*/ 181587 h 390333"/>
                <a:gd name="connsiteX33" fmla="*/ 35753 w 702625"/>
                <a:gd name="connsiteY33" fmla="*/ 135026 h 390333"/>
                <a:gd name="connsiteX34" fmla="*/ 52075 w 702625"/>
                <a:gd name="connsiteY34" fmla="*/ 119506 h 390333"/>
                <a:gd name="connsiteX35" fmla="*/ 92492 w 702625"/>
                <a:gd name="connsiteY35" fmla="*/ 91569 h 390333"/>
                <a:gd name="connsiteX36" fmla="*/ 111145 w 702625"/>
                <a:gd name="connsiteY36" fmla="*/ 84585 h 390333"/>
                <a:gd name="connsiteX37" fmla="*/ 151562 w 702625"/>
                <a:gd name="connsiteY37" fmla="*/ 52769 h 390333"/>
                <a:gd name="connsiteX38" fmla="*/ 181097 w 702625"/>
                <a:gd name="connsiteY38" fmla="*/ 50441 h 390333"/>
                <a:gd name="connsiteX39" fmla="*/ 198974 w 702625"/>
                <a:gd name="connsiteY39" fmla="*/ 27160 h 390333"/>
                <a:gd name="connsiteX40" fmla="*/ 203637 w 702625"/>
                <a:gd name="connsiteY40" fmla="*/ 16296 h 390333"/>
                <a:gd name="connsiteX41" fmla="*/ 244054 w 702625"/>
                <a:gd name="connsiteY41" fmla="*/ 7760 h 390333"/>
                <a:gd name="connsiteX42" fmla="*/ 373075 w 702625"/>
                <a:gd name="connsiteY42" fmla="*/ 11640 h 390333"/>
                <a:gd name="connsiteX43" fmla="*/ 396392 w 702625"/>
                <a:gd name="connsiteY43" fmla="*/ 0 h 390333"/>
                <a:gd name="connsiteX44" fmla="*/ 405719 w 702625"/>
                <a:gd name="connsiteY44" fmla="*/ 0 h 390333"/>
                <a:gd name="connsiteX45" fmla="*/ 412715 w 702625"/>
                <a:gd name="connsiteY45" fmla="*/ 3104 h 390333"/>
                <a:gd name="connsiteX46" fmla="*/ 439141 w 702625"/>
                <a:gd name="connsiteY46" fmla="*/ 36472 h 390333"/>
                <a:gd name="connsiteX47" fmla="*/ 464789 w 702625"/>
                <a:gd name="connsiteY47" fmla="*/ 90017 h 390333"/>
                <a:gd name="connsiteX48" fmla="*/ 504429 w 702625"/>
                <a:gd name="connsiteY48" fmla="*/ 114850 h 390333"/>
                <a:gd name="connsiteX49" fmla="*/ 561167 w 702625"/>
                <a:gd name="connsiteY49" fmla="*/ 103210 h 390333"/>
                <a:gd name="connsiteX50" fmla="*/ 602361 w 702625"/>
                <a:gd name="connsiteY50" fmla="*/ 72945 h 390333"/>
                <a:gd name="connsiteX51" fmla="*/ 670758 w 702625"/>
                <a:gd name="connsiteY51" fmla="*/ 24056 h 39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2625" h="390333">
                  <a:moveTo>
                    <a:pt x="670758" y="24056"/>
                  </a:moveTo>
                  <a:lnTo>
                    <a:pt x="692521" y="82257"/>
                  </a:lnTo>
                  <a:lnTo>
                    <a:pt x="702625" y="122610"/>
                  </a:lnTo>
                  <a:lnTo>
                    <a:pt x="697961" y="153650"/>
                  </a:lnTo>
                  <a:lnTo>
                    <a:pt x="670758" y="166843"/>
                  </a:lnTo>
                  <a:lnTo>
                    <a:pt x="635782" y="186243"/>
                  </a:lnTo>
                  <a:lnTo>
                    <a:pt x="620237" y="203315"/>
                  </a:lnTo>
                  <a:lnTo>
                    <a:pt x="626456" y="222715"/>
                  </a:lnTo>
                  <a:lnTo>
                    <a:pt x="669204" y="235908"/>
                  </a:lnTo>
                  <a:lnTo>
                    <a:pt x="692521" y="254532"/>
                  </a:lnTo>
                  <a:lnTo>
                    <a:pt x="699516" y="284020"/>
                  </a:lnTo>
                  <a:lnTo>
                    <a:pt x="545623" y="320493"/>
                  </a:lnTo>
                  <a:lnTo>
                    <a:pt x="443027" y="325149"/>
                  </a:lnTo>
                  <a:lnTo>
                    <a:pt x="435254" y="322821"/>
                  </a:lnTo>
                  <a:lnTo>
                    <a:pt x="418933" y="315837"/>
                  </a:lnTo>
                  <a:lnTo>
                    <a:pt x="330327" y="298765"/>
                  </a:lnTo>
                  <a:lnTo>
                    <a:pt x="261153" y="308853"/>
                  </a:lnTo>
                  <a:lnTo>
                    <a:pt x="243276" y="315837"/>
                  </a:lnTo>
                  <a:lnTo>
                    <a:pt x="193533" y="342997"/>
                  </a:lnTo>
                  <a:lnTo>
                    <a:pt x="177211" y="348429"/>
                  </a:lnTo>
                  <a:lnTo>
                    <a:pt x="168661" y="348429"/>
                  </a:lnTo>
                  <a:lnTo>
                    <a:pt x="160112" y="349981"/>
                  </a:lnTo>
                  <a:lnTo>
                    <a:pt x="152339" y="353086"/>
                  </a:lnTo>
                  <a:lnTo>
                    <a:pt x="145344" y="357741"/>
                  </a:lnTo>
                  <a:lnTo>
                    <a:pt x="96378" y="390334"/>
                  </a:lnTo>
                  <a:lnTo>
                    <a:pt x="80056" y="381798"/>
                  </a:lnTo>
                  <a:lnTo>
                    <a:pt x="46634" y="323597"/>
                  </a:lnTo>
                  <a:lnTo>
                    <a:pt x="50521" y="286348"/>
                  </a:lnTo>
                  <a:lnTo>
                    <a:pt x="45857" y="277036"/>
                  </a:lnTo>
                  <a:lnTo>
                    <a:pt x="27203" y="257636"/>
                  </a:lnTo>
                  <a:lnTo>
                    <a:pt x="15545" y="247548"/>
                  </a:lnTo>
                  <a:lnTo>
                    <a:pt x="4664" y="235908"/>
                  </a:lnTo>
                  <a:lnTo>
                    <a:pt x="0" y="181587"/>
                  </a:lnTo>
                  <a:lnTo>
                    <a:pt x="35753" y="135026"/>
                  </a:lnTo>
                  <a:lnTo>
                    <a:pt x="52075" y="119506"/>
                  </a:lnTo>
                  <a:lnTo>
                    <a:pt x="92492" y="91569"/>
                  </a:lnTo>
                  <a:lnTo>
                    <a:pt x="111145" y="84585"/>
                  </a:lnTo>
                  <a:lnTo>
                    <a:pt x="151562" y="52769"/>
                  </a:lnTo>
                  <a:lnTo>
                    <a:pt x="181097" y="50441"/>
                  </a:lnTo>
                  <a:lnTo>
                    <a:pt x="198974" y="27160"/>
                  </a:lnTo>
                  <a:lnTo>
                    <a:pt x="203637" y="16296"/>
                  </a:lnTo>
                  <a:lnTo>
                    <a:pt x="244054" y="7760"/>
                  </a:lnTo>
                  <a:lnTo>
                    <a:pt x="373075" y="11640"/>
                  </a:lnTo>
                  <a:lnTo>
                    <a:pt x="396392" y="0"/>
                  </a:lnTo>
                  <a:lnTo>
                    <a:pt x="405719" y="0"/>
                  </a:lnTo>
                  <a:lnTo>
                    <a:pt x="412715" y="3104"/>
                  </a:lnTo>
                  <a:lnTo>
                    <a:pt x="439141" y="36472"/>
                  </a:lnTo>
                  <a:lnTo>
                    <a:pt x="464789" y="90017"/>
                  </a:lnTo>
                  <a:lnTo>
                    <a:pt x="504429" y="114850"/>
                  </a:lnTo>
                  <a:lnTo>
                    <a:pt x="561167" y="103210"/>
                  </a:lnTo>
                  <a:lnTo>
                    <a:pt x="602361" y="72945"/>
                  </a:lnTo>
                  <a:lnTo>
                    <a:pt x="670758" y="2405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8" name="Serbest Form 187">
              <a:extLst>
                <a:ext uri="{FF2B5EF4-FFF2-40B4-BE49-F238E27FC236}">
                  <a16:creationId xmlns:a16="http://schemas.microsoft.com/office/drawing/2014/main" id="{24E5A3BB-02EC-18D7-D9E8-BFF48A5BE5C3}"/>
                </a:ext>
              </a:extLst>
            </p:cNvPr>
            <p:cNvSpPr/>
            <p:nvPr/>
          </p:nvSpPr>
          <p:spPr>
            <a:xfrm>
              <a:off x="10961129" y="6779151"/>
              <a:ext cx="1689327" cy="1212929"/>
            </a:xfrm>
            <a:custGeom>
              <a:avLst/>
              <a:gdLst>
                <a:gd name="connsiteX0" fmla="*/ 797448 w 893826"/>
                <a:gd name="connsiteY0" fmla="*/ 311181 h 641762"/>
                <a:gd name="connsiteX1" fmla="*/ 802112 w 893826"/>
                <a:gd name="connsiteY1" fmla="*/ 365502 h 641762"/>
                <a:gd name="connsiteX2" fmla="*/ 812993 w 893826"/>
                <a:gd name="connsiteY2" fmla="*/ 377142 h 641762"/>
                <a:gd name="connsiteX3" fmla="*/ 824651 w 893826"/>
                <a:gd name="connsiteY3" fmla="*/ 387230 h 641762"/>
                <a:gd name="connsiteX4" fmla="*/ 843305 w 893826"/>
                <a:gd name="connsiteY4" fmla="*/ 406630 h 641762"/>
                <a:gd name="connsiteX5" fmla="*/ 847969 w 893826"/>
                <a:gd name="connsiteY5" fmla="*/ 415943 h 641762"/>
                <a:gd name="connsiteX6" fmla="*/ 844082 w 893826"/>
                <a:gd name="connsiteY6" fmla="*/ 453191 h 641762"/>
                <a:gd name="connsiteX7" fmla="*/ 877504 w 893826"/>
                <a:gd name="connsiteY7" fmla="*/ 511392 h 641762"/>
                <a:gd name="connsiteX8" fmla="*/ 893826 w 893826"/>
                <a:gd name="connsiteY8" fmla="*/ 519928 h 641762"/>
                <a:gd name="connsiteX9" fmla="*/ 867400 w 893826"/>
                <a:gd name="connsiteY9" fmla="*/ 537776 h 641762"/>
                <a:gd name="connsiteX10" fmla="*/ 853409 w 893826"/>
                <a:gd name="connsiteY10" fmla="*/ 544761 h 641762"/>
                <a:gd name="connsiteX11" fmla="*/ 839419 w 893826"/>
                <a:gd name="connsiteY11" fmla="*/ 547089 h 641762"/>
                <a:gd name="connsiteX12" fmla="*/ 826206 w 893826"/>
                <a:gd name="connsiteY12" fmla="*/ 551745 h 641762"/>
                <a:gd name="connsiteX13" fmla="*/ 789676 w 893826"/>
                <a:gd name="connsiteY13" fmla="*/ 573473 h 641762"/>
                <a:gd name="connsiteX14" fmla="*/ 710397 w 893826"/>
                <a:gd name="connsiteY14" fmla="*/ 603737 h 641762"/>
                <a:gd name="connsiteX15" fmla="*/ 591479 w 893826"/>
                <a:gd name="connsiteY15" fmla="*/ 626242 h 641762"/>
                <a:gd name="connsiteX16" fmla="*/ 516865 w 893826"/>
                <a:gd name="connsiteY16" fmla="*/ 640986 h 641762"/>
                <a:gd name="connsiteX17" fmla="*/ 496656 w 893826"/>
                <a:gd name="connsiteY17" fmla="*/ 641762 h 641762"/>
                <a:gd name="connsiteX18" fmla="*/ 439918 w 893826"/>
                <a:gd name="connsiteY18" fmla="*/ 622362 h 641762"/>
                <a:gd name="connsiteX19" fmla="*/ 420487 w 893826"/>
                <a:gd name="connsiteY19" fmla="*/ 623914 h 641762"/>
                <a:gd name="connsiteX20" fmla="*/ 412714 w 893826"/>
                <a:gd name="connsiteY20" fmla="*/ 626242 h 641762"/>
                <a:gd name="connsiteX21" fmla="*/ 352867 w 893826"/>
                <a:gd name="connsiteY21" fmla="*/ 628570 h 641762"/>
                <a:gd name="connsiteX22" fmla="*/ 326441 w 893826"/>
                <a:gd name="connsiteY22" fmla="*/ 625466 h 641762"/>
                <a:gd name="connsiteX23" fmla="*/ 303901 w 893826"/>
                <a:gd name="connsiteY23" fmla="*/ 613826 h 641762"/>
                <a:gd name="connsiteX24" fmla="*/ 293797 w 893826"/>
                <a:gd name="connsiteY24" fmla="*/ 602185 h 641762"/>
                <a:gd name="connsiteX25" fmla="*/ 254158 w 893826"/>
                <a:gd name="connsiteY25" fmla="*/ 561057 h 641762"/>
                <a:gd name="connsiteX26" fmla="*/ 236281 w 893826"/>
                <a:gd name="connsiteY26" fmla="*/ 550969 h 641762"/>
                <a:gd name="connsiteX27" fmla="*/ 166329 w 893826"/>
                <a:gd name="connsiteY27" fmla="*/ 530016 h 641762"/>
                <a:gd name="connsiteX28" fmla="*/ 141458 w 893826"/>
                <a:gd name="connsiteY28" fmla="*/ 526912 h 641762"/>
                <a:gd name="connsiteX29" fmla="*/ 129022 w 893826"/>
                <a:gd name="connsiteY29" fmla="*/ 528464 h 641762"/>
                <a:gd name="connsiteX30" fmla="*/ 104150 w 893826"/>
                <a:gd name="connsiteY30" fmla="*/ 537776 h 641762"/>
                <a:gd name="connsiteX31" fmla="*/ 68397 w 893826"/>
                <a:gd name="connsiteY31" fmla="*/ 561057 h 641762"/>
                <a:gd name="connsiteX32" fmla="*/ 68397 w 893826"/>
                <a:gd name="connsiteY32" fmla="*/ 560281 h 641762"/>
                <a:gd name="connsiteX33" fmla="*/ 66842 w 893826"/>
                <a:gd name="connsiteY33" fmla="*/ 556401 h 641762"/>
                <a:gd name="connsiteX34" fmla="*/ 66065 w 893826"/>
                <a:gd name="connsiteY34" fmla="*/ 550193 h 641762"/>
                <a:gd name="connsiteX35" fmla="*/ 66842 w 893826"/>
                <a:gd name="connsiteY35" fmla="*/ 543985 h 641762"/>
                <a:gd name="connsiteX36" fmla="*/ 69952 w 893826"/>
                <a:gd name="connsiteY36" fmla="*/ 541656 h 641762"/>
                <a:gd name="connsiteX37" fmla="*/ 73838 w 893826"/>
                <a:gd name="connsiteY37" fmla="*/ 540104 h 641762"/>
                <a:gd name="connsiteX38" fmla="*/ 72283 w 893826"/>
                <a:gd name="connsiteY38" fmla="*/ 536224 h 641762"/>
                <a:gd name="connsiteX39" fmla="*/ 66065 w 893826"/>
                <a:gd name="connsiteY39" fmla="*/ 529240 h 641762"/>
                <a:gd name="connsiteX40" fmla="*/ 64511 w 893826"/>
                <a:gd name="connsiteY40" fmla="*/ 524584 h 641762"/>
                <a:gd name="connsiteX41" fmla="*/ 63734 w 893826"/>
                <a:gd name="connsiteY41" fmla="*/ 519928 h 641762"/>
                <a:gd name="connsiteX42" fmla="*/ 63734 w 893826"/>
                <a:gd name="connsiteY42" fmla="*/ 508288 h 641762"/>
                <a:gd name="connsiteX43" fmla="*/ 62179 w 893826"/>
                <a:gd name="connsiteY43" fmla="*/ 504408 h 641762"/>
                <a:gd name="connsiteX44" fmla="*/ 52075 w 893826"/>
                <a:gd name="connsiteY44" fmla="*/ 495096 h 641762"/>
                <a:gd name="connsiteX45" fmla="*/ 46634 w 893826"/>
                <a:gd name="connsiteY45" fmla="*/ 488888 h 641762"/>
                <a:gd name="connsiteX46" fmla="*/ 45857 w 893826"/>
                <a:gd name="connsiteY46" fmla="*/ 485008 h 641762"/>
                <a:gd name="connsiteX47" fmla="*/ 45857 w 893826"/>
                <a:gd name="connsiteY47" fmla="*/ 478024 h 641762"/>
                <a:gd name="connsiteX48" fmla="*/ 50521 w 893826"/>
                <a:gd name="connsiteY48" fmla="*/ 467159 h 641762"/>
                <a:gd name="connsiteX49" fmla="*/ 51298 w 893826"/>
                <a:gd name="connsiteY49" fmla="*/ 461727 h 641762"/>
                <a:gd name="connsiteX50" fmla="*/ 47411 w 893826"/>
                <a:gd name="connsiteY50" fmla="*/ 459399 h 641762"/>
                <a:gd name="connsiteX51" fmla="*/ 41971 w 893826"/>
                <a:gd name="connsiteY51" fmla="*/ 460175 h 641762"/>
                <a:gd name="connsiteX52" fmla="*/ 33421 w 893826"/>
                <a:gd name="connsiteY52" fmla="*/ 464831 h 641762"/>
                <a:gd name="connsiteX53" fmla="*/ 30312 w 893826"/>
                <a:gd name="connsiteY53" fmla="*/ 465607 h 641762"/>
                <a:gd name="connsiteX54" fmla="*/ 27203 w 893826"/>
                <a:gd name="connsiteY54" fmla="*/ 463279 h 641762"/>
                <a:gd name="connsiteX55" fmla="*/ 23317 w 893826"/>
                <a:gd name="connsiteY55" fmla="*/ 459399 h 641762"/>
                <a:gd name="connsiteX56" fmla="*/ 20208 w 893826"/>
                <a:gd name="connsiteY56" fmla="*/ 457071 h 641762"/>
                <a:gd name="connsiteX57" fmla="*/ 15545 w 893826"/>
                <a:gd name="connsiteY57" fmla="*/ 459399 h 641762"/>
                <a:gd name="connsiteX58" fmla="*/ 10881 w 893826"/>
                <a:gd name="connsiteY58" fmla="*/ 454743 h 641762"/>
                <a:gd name="connsiteX59" fmla="*/ 10104 w 893826"/>
                <a:gd name="connsiteY59" fmla="*/ 448535 h 641762"/>
                <a:gd name="connsiteX60" fmla="*/ 12436 w 893826"/>
                <a:gd name="connsiteY60" fmla="*/ 435343 h 641762"/>
                <a:gd name="connsiteX61" fmla="*/ 13213 w 893826"/>
                <a:gd name="connsiteY61" fmla="*/ 424479 h 641762"/>
                <a:gd name="connsiteX62" fmla="*/ 12436 w 893826"/>
                <a:gd name="connsiteY62" fmla="*/ 419823 h 641762"/>
                <a:gd name="connsiteX63" fmla="*/ 10104 w 893826"/>
                <a:gd name="connsiteY63" fmla="*/ 414390 h 641762"/>
                <a:gd name="connsiteX64" fmla="*/ 3886 w 893826"/>
                <a:gd name="connsiteY64" fmla="*/ 404302 h 641762"/>
                <a:gd name="connsiteX65" fmla="*/ 1555 w 893826"/>
                <a:gd name="connsiteY65" fmla="*/ 398094 h 641762"/>
                <a:gd name="connsiteX66" fmla="*/ 0 w 893826"/>
                <a:gd name="connsiteY66" fmla="*/ 391110 h 641762"/>
                <a:gd name="connsiteX67" fmla="*/ 1555 w 893826"/>
                <a:gd name="connsiteY67" fmla="*/ 383350 h 641762"/>
                <a:gd name="connsiteX68" fmla="*/ 4663 w 893826"/>
                <a:gd name="connsiteY68" fmla="*/ 380246 h 641762"/>
                <a:gd name="connsiteX69" fmla="*/ 7772 w 893826"/>
                <a:gd name="connsiteY69" fmla="*/ 381022 h 641762"/>
                <a:gd name="connsiteX70" fmla="*/ 10104 w 893826"/>
                <a:gd name="connsiteY70" fmla="*/ 386454 h 641762"/>
                <a:gd name="connsiteX71" fmla="*/ 12436 w 893826"/>
                <a:gd name="connsiteY71" fmla="*/ 386454 h 641762"/>
                <a:gd name="connsiteX72" fmla="*/ 12436 w 893826"/>
                <a:gd name="connsiteY72" fmla="*/ 376366 h 641762"/>
                <a:gd name="connsiteX73" fmla="*/ 10104 w 893826"/>
                <a:gd name="connsiteY73" fmla="*/ 369382 h 641762"/>
                <a:gd name="connsiteX74" fmla="*/ 5441 w 893826"/>
                <a:gd name="connsiteY74" fmla="*/ 364726 h 641762"/>
                <a:gd name="connsiteX75" fmla="*/ 0 w 893826"/>
                <a:gd name="connsiteY75" fmla="*/ 360846 h 641762"/>
                <a:gd name="connsiteX76" fmla="*/ 4663 w 893826"/>
                <a:gd name="connsiteY76" fmla="*/ 344549 h 641762"/>
                <a:gd name="connsiteX77" fmla="*/ 6218 w 893826"/>
                <a:gd name="connsiteY77" fmla="*/ 339893 h 641762"/>
                <a:gd name="connsiteX78" fmla="*/ 9327 w 893826"/>
                <a:gd name="connsiteY78" fmla="*/ 337565 h 641762"/>
                <a:gd name="connsiteX79" fmla="*/ 12436 w 893826"/>
                <a:gd name="connsiteY79" fmla="*/ 336013 h 641762"/>
                <a:gd name="connsiteX80" fmla="*/ 13990 w 893826"/>
                <a:gd name="connsiteY80" fmla="*/ 334461 h 641762"/>
                <a:gd name="connsiteX81" fmla="*/ 17099 w 893826"/>
                <a:gd name="connsiteY81" fmla="*/ 322821 h 641762"/>
                <a:gd name="connsiteX82" fmla="*/ 20986 w 893826"/>
                <a:gd name="connsiteY82" fmla="*/ 316613 h 641762"/>
                <a:gd name="connsiteX83" fmla="*/ 33421 w 893826"/>
                <a:gd name="connsiteY83" fmla="*/ 304197 h 641762"/>
                <a:gd name="connsiteX84" fmla="*/ 49743 w 893826"/>
                <a:gd name="connsiteY84" fmla="*/ 283244 h 641762"/>
                <a:gd name="connsiteX85" fmla="*/ 55184 w 893826"/>
                <a:gd name="connsiteY85" fmla="*/ 278588 h 641762"/>
                <a:gd name="connsiteX86" fmla="*/ 61402 w 893826"/>
                <a:gd name="connsiteY86" fmla="*/ 278588 h 641762"/>
                <a:gd name="connsiteX87" fmla="*/ 67620 w 893826"/>
                <a:gd name="connsiteY87" fmla="*/ 279364 h 641762"/>
                <a:gd name="connsiteX88" fmla="*/ 73838 w 893826"/>
                <a:gd name="connsiteY88" fmla="*/ 278588 h 641762"/>
                <a:gd name="connsiteX89" fmla="*/ 79279 w 893826"/>
                <a:gd name="connsiteY89" fmla="*/ 282468 h 641762"/>
                <a:gd name="connsiteX90" fmla="*/ 83165 w 893826"/>
                <a:gd name="connsiteY90" fmla="*/ 282468 h 641762"/>
                <a:gd name="connsiteX91" fmla="*/ 94046 w 893826"/>
                <a:gd name="connsiteY91" fmla="*/ 274708 h 641762"/>
                <a:gd name="connsiteX92" fmla="*/ 98710 w 893826"/>
                <a:gd name="connsiteY92" fmla="*/ 280916 h 641762"/>
                <a:gd name="connsiteX93" fmla="*/ 105704 w 893826"/>
                <a:gd name="connsiteY93" fmla="*/ 284020 h 641762"/>
                <a:gd name="connsiteX94" fmla="*/ 122027 w 893826"/>
                <a:gd name="connsiteY94" fmla="*/ 287901 h 641762"/>
                <a:gd name="connsiteX95" fmla="*/ 123581 w 893826"/>
                <a:gd name="connsiteY95" fmla="*/ 289452 h 641762"/>
                <a:gd name="connsiteX96" fmla="*/ 124358 w 893826"/>
                <a:gd name="connsiteY96" fmla="*/ 293332 h 641762"/>
                <a:gd name="connsiteX97" fmla="*/ 125913 w 893826"/>
                <a:gd name="connsiteY97" fmla="*/ 294109 h 641762"/>
                <a:gd name="connsiteX98" fmla="*/ 127467 w 893826"/>
                <a:gd name="connsiteY98" fmla="*/ 293332 h 641762"/>
                <a:gd name="connsiteX99" fmla="*/ 128245 w 893826"/>
                <a:gd name="connsiteY99" fmla="*/ 292557 h 641762"/>
                <a:gd name="connsiteX100" fmla="*/ 129022 w 893826"/>
                <a:gd name="connsiteY100" fmla="*/ 291781 h 641762"/>
                <a:gd name="connsiteX101" fmla="*/ 130576 w 893826"/>
                <a:gd name="connsiteY101" fmla="*/ 291005 h 641762"/>
                <a:gd name="connsiteX102" fmla="*/ 132131 w 893826"/>
                <a:gd name="connsiteY102" fmla="*/ 288677 h 641762"/>
                <a:gd name="connsiteX103" fmla="*/ 131353 w 893826"/>
                <a:gd name="connsiteY103" fmla="*/ 283244 h 641762"/>
                <a:gd name="connsiteX104" fmla="*/ 132131 w 893826"/>
                <a:gd name="connsiteY104" fmla="*/ 277036 h 641762"/>
                <a:gd name="connsiteX105" fmla="*/ 135239 w 893826"/>
                <a:gd name="connsiteY105" fmla="*/ 274708 h 641762"/>
                <a:gd name="connsiteX106" fmla="*/ 151562 w 893826"/>
                <a:gd name="connsiteY106" fmla="*/ 277036 h 641762"/>
                <a:gd name="connsiteX107" fmla="*/ 157003 w 893826"/>
                <a:gd name="connsiteY107" fmla="*/ 274708 h 641762"/>
                <a:gd name="connsiteX108" fmla="*/ 159334 w 893826"/>
                <a:gd name="connsiteY108" fmla="*/ 263844 h 641762"/>
                <a:gd name="connsiteX109" fmla="*/ 163220 w 893826"/>
                <a:gd name="connsiteY109" fmla="*/ 263844 h 641762"/>
                <a:gd name="connsiteX110" fmla="*/ 184983 w 893826"/>
                <a:gd name="connsiteY110" fmla="*/ 256084 h 641762"/>
                <a:gd name="connsiteX111" fmla="*/ 196642 w 893826"/>
                <a:gd name="connsiteY111" fmla="*/ 260740 h 641762"/>
                <a:gd name="connsiteX112" fmla="*/ 241721 w 893826"/>
                <a:gd name="connsiteY112" fmla="*/ 252980 h 641762"/>
                <a:gd name="connsiteX113" fmla="*/ 249494 w 893826"/>
                <a:gd name="connsiteY113" fmla="*/ 248324 h 641762"/>
                <a:gd name="connsiteX114" fmla="*/ 271256 w 893826"/>
                <a:gd name="connsiteY114" fmla="*/ 224267 h 641762"/>
                <a:gd name="connsiteX115" fmla="*/ 275920 w 893826"/>
                <a:gd name="connsiteY115" fmla="*/ 216507 h 641762"/>
                <a:gd name="connsiteX116" fmla="*/ 279806 w 893826"/>
                <a:gd name="connsiteY116" fmla="*/ 214179 h 641762"/>
                <a:gd name="connsiteX117" fmla="*/ 297683 w 893826"/>
                <a:gd name="connsiteY117" fmla="*/ 195555 h 641762"/>
                <a:gd name="connsiteX118" fmla="*/ 379293 w 893826"/>
                <a:gd name="connsiteY118" fmla="*/ 183139 h 641762"/>
                <a:gd name="connsiteX119" fmla="*/ 361417 w 893826"/>
                <a:gd name="connsiteY119" fmla="*/ 169171 h 641762"/>
                <a:gd name="connsiteX120" fmla="*/ 354421 w 893826"/>
                <a:gd name="connsiteY120" fmla="*/ 161410 h 641762"/>
                <a:gd name="connsiteX121" fmla="*/ 362194 w 893826"/>
                <a:gd name="connsiteY121" fmla="*/ 156755 h 641762"/>
                <a:gd name="connsiteX122" fmla="*/ 362971 w 893826"/>
                <a:gd name="connsiteY122" fmla="*/ 158306 h 641762"/>
                <a:gd name="connsiteX123" fmla="*/ 367634 w 893826"/>
                <a:gd name="connsiteY123" fmla="*/ 162963 h 641762"/>
                <a:gd name="connsiteX124" fmla="*/ 369189 w 893826"/>
                <a:gd name="connsiteY124" fmla="*/ 163739 h 641762"/>
                <a:gd name="connsiteX125" fmla="*/ 372298 w 893826"/>
                <a:gd name="connsiteY125" fmla="*/ 162963 h 641762"/>
                <a:gd name="connsiteX126" fmla="*/ 374630 w 893826"/>
                <a:gd name="connsiteY126" fmla="*/ 162186 h 641762"/>
                <a:gd name="connsiteX127" fmla="*/ 376961 w 893826"/>
                <a:gd name="connsiteY127" fmla="*/ 161410 h 641762"/>
                <a:gd name="connsiteX128" fmla="*/ 378516 w 893826"/>
                <a:gd name="connsiteY128" fmla="*/ 160635 h 641762"/>
                <a:gd name="connsiteX129" fmla="*/ 380070 w 893826"/>
                <a:gd name="connsiteY129" fmla="*/ 159082 h 641762"/>
                <a:gd name="connsiteX130" fmla="*/ 381625 w 893826"/>
                <a:gd name="connsiteY130" fmla="*/ 155202 h 641762"/>
                <a:gd name="connsiteX131" fmla="*/ 384734 w 893826"/>
                <a:gd name="connsiteY131" fmla="*/ 152874 h 641762"/>
                <a:gd name="connsiteX132" fmla="*/ 390952 w 893826"/>
                <a:gd name="connsiteY132" fmla="*/ 157530 h 641762"/>
                <a:gd name="connsiteX133" fmla="*/ 394061 w 893826"/>
                <a:gd name="connsiteY133" fmla="*/ 157530 h 641762"/>
                <a:gd name="connsiteX134" fmla="*/ 397169 w 893826"/>
                <a:gd name="connsiteY134" fmla="*/ 155978 h 641762"/>
                <a:gd name="connsiteX135" fmla="*/ 399501 w 893826"/>
                <a:gd name="connsiteY135" fmla="*/ 153650 h 641762"/>
                <a:gd name="connsiteX136" fmla="*/ 390175 w 893826"/>
                <a:gd name="connsiteY136" fmla="*/ 143562 h 641762"/>
                <a:gd name="connsiteX137" fmla="*/ 387065 w 893826"/>
                <a:gd name="connsiteY137" fmla="*/ 141234 h 641762"/>
                <a:gd name="connsiteX138" fmla="*/ 391729 w 893826"/>
                <a:gd name="connsiteY138" fmla="*/ 135802 h 641762"/>
                <a:gd name="connsiteX139" fmla="*/ 399501 w 893826"/>
                <a:gd name="connsiteY139" fmla="*/ 134250 h 641762"/>
                <a:gd name="connsiteX140" fmla="*/ 408051 w 893826"/>
                <a:gd name="connsiteY140" fmla="*/ 133474 h 641762"/>
                <a:gd name="connsiteX141" fmla="*/ 415046 w 893826"/>
                <a:gd name="connsiteY141" fmla="*/ 131922 h 641762"/>
                <a:gd name="connsiteX142" fmla="*/ 410383 w 893826"/>
                <a:gd name="connsiteY142" fmla="*/ 124938 h 641762"/>
                <a:gd name="connsiteX143" fmla="*/ 411160 w 893826"/>
                <a:gd name="connsiteY143" fmla="*/ 113298 h 641762"/>
                <a:gd name="connsiteX144" fmla="*/ 407273 w 893826"/>
                <a:gd name="connsiteY144" fmla="*/ 109418 h 641762"/>
                <a:gd name="connsiteX145" fmla="*/ 402610 w 893826"/>
                <a:gd name="connsiteY145" fmla="*/ 110194 h 641762"/>
                <a:gd name="connsiteX146" fmla="*/ 392506 w 893826"/>
                <a:gd name="connsiteY146" fmla="*/ 117178 h 641762"/>
                <a:gd name="connsiteX147" fmla="*/ 387065 w 893826"/>
                <a:gd name="connsiteY147" fmla="*/ 118730 h 641762"/>
                <a:gd name="connsiteX148" fmla="*/ 390175 w 893826"/>
                <a:gd name="connsiteY148" fmla="*/ 111746 h 641762"/>
                <a:gd name="connsiteX149" fmla="*/ 394061 w 893826"/>
                <a:gd name="connsiteY149" fmla="*/ 105538 h 641762"/>
                <a:gd name="connsiteX150" fmla="*/ 399501 w 893826"/>
                <a:gd name="connsiteY150" fmla="*/ 101658 h 641762"/>
                <a:gd name="connsiteX151" fmla="*/ 404942 w 893826"/>
                <a:gd name="connsiteY151" fmla="*/ 100106 h 641762"/>
                <a:gd name="connsiteX152" fmla="*/ 408051 w 893826"/>
                <a:gd name="connsiteY152" fmla="*/ 100106 h 641762"/>
                <a:gd name="connsiteX153" fmla="*/ 415046 w 893826"/>
                <a:gd name="connsiteY153" fmla="*/ 102434 h 641762"/>
                <a:gd name="connsiteX154" fmla="*/ 417378 w 893826"/>
                <a:gd name="connsiteY154" fmla="*/ 103210 h 641762"/>
                <a:gd name="connsiteX155" fmla="*/ 419710 w 893826"/>
                <a:gd name="connsiteY155" fmla="*/ 99329 h 641762"/>
                <a:gd name="connsiteX156" fmla="*/ 420487 w 893826"/>
                <a:gd name="connsiteY156" fmla="*/ 95449 h 641762"/>
                <a:gd name="connsiteX157" fmla="*/ 419710 w 893826"/>
                <a:gd name="connsiteY157" fmla="*/ 92345 h 641762"/>
                <a:gd name="connsiteX158" fmla="*/ 417378 w 893826"/>
                <a:gd name="connsiteY158" fmla="*/ 90017 h 641762"/>
                <a:gd name="connsiteX159" fmla="*/ 422041 w 893826"/>
                <a:gd name="connsiteY159" fmla="*/ 83033 h 641762"/>
                <a:gd name="connsiteX160" fmla="*/ 424373 w 893826"/>
                <a:gd name="connsiteY160" fmla="*/ 76825 h 641762"/>
                <a:gd name="connsiteX161" fmla="*/ 423596 w 893826"/>
                <a:gd name="connsiteY161" fmla="*/ 71393 h 641762"/>
                <a:gd name="connsiteX162" fmla="*/ 420487 w 893826"/>
                <a:gd name="connsiteY162" fmla="*/ 64409 h 641762"/>
                <a:gd name="connsiteX163" fmla="*/ 438363 w 893826"/>
                <a:gd name="connsiteY163" fmla="*/ 58201 h 641762"/>
                <a:gd name="connsiteX164" fmla="*/ 443027 w 893826"/>
                <a:gd name="connsiteY164" fmla="*/ 55097 h 641762"/>
                <a:gd name="connsiteX165" fmla="*/ 446913 w 893826"/>
                <a:gd name="connsiteY165" fmla="*/ 48113 h 641762"/>
                <a:gd name="connsiteX166" fmla="*/ 448468 w 893826"/>
                <a:gd name="connsiteY166" fmla="*/ 32593 h 641762"/>
                <a:gd name="connsiteX167" fmla="*/ 450022 w 893826"/>
                <a:gd name="connsiteY167" fmla="*/ 25608 h 641762"/>
                <a:gd name="connsiteX168" fmla="*/ 454685 w 893826"/>
                <a:gd name="connsiteY168" fmla="*/ 20176 h 641762"/>
                <a:gd name="connsiteX169" fmla="*/ 460903 w 893826"/>
                <a:gd name="connsiteY169" fmla="*/ 17072 h 641762"/>
                <a:gd name="connsiteX170" fmla="*/ 483443 w 893826"/>
                <a:gd name="connsiteY170" fmla="*/ 10088 h 641762"/>
                <a:gd name="connsiteX171" fmla="*/ 498211 w 893826"/>
                <a:gd name="connsiteY171" fmla="*/ 0 h 641762"/>
                <a:gd name="connsiteX172" fmla="*/ 526969 w 893826"/>
                <a:gd name="connsiteY172" fmla="*/ 15520 h 641762"/>
                <a:gd name="connsiteX173" fmla="*/ 556504 w 893826"/>
                <a:gd name="connsiteY173" fmla="*/ 20952 h 641762"/>
                <a:gd name="connsiteX174" fmla="*/ 579044 w 893826"/>
                <a:gd name="connsiteY174" fmla="*/ 21728 h 641762"/>
                <a:gd name="connsiteX175" fmla="*/ 599252 w 893826"/>
                <a:gd name="connsiteY175" fmla="*/ 31040 h 641762"/>
                <a:gd name="connsiteX176" fmla="*/ 621015 w 893826"/>
                <a:gd name="connsiteY176" fmla="*/ 54321 h 641762"/>
                <a:gd name="connsiteX177" fmla="*/ 645109 w 893826"/>
                <a:gd name="connsiteY177" fmla="*/ 74497 h 641762"/>
                <a:gd name="connsiteX178" fmla="*/ 656768 w 893826"/>
                <a:gd name="connsiteY178" fmla="*/ 80705 h 641762"/>
                <a:gd name="connsiteX179" fmla="*/ 669203 w 893826"/>
                <a:gd name="connsiteY179" fmla="*/ 84585 h 641762"/>
                <a:gd name="connsiteX180" fmla="*/ 683194 w 893826"/>
                <a:gd name="connsiteY180" fmla="*/ 97778 h 641762"/>
                <a:gd name="connsiteX181" fmla="*/ 701071 w 893826"/>
                <a:gd name="connsiteY181" fmla="*/ 105538 h 641762"/>
                <a:gd name="connsiteX182" fmla="*/ 704957 w 893826"/>
                <a:gd name="connsiteY182" fmla="*/ 100106 h 641762"/>
                <a:gd name="connsiteX183" fmla="*/ 708065 w 893826"/>
                <a:gd name="connsiteY183" fmla="*/ 93898 h 641762"/>
                <a:gd name="connsiteX184" fmla="*/ 718947 w 893826"/>
                <a:gd name="connsiteY184" fmla="*/ 98554 h 641762"/>
                <a:gd name="connsiteX185" fmla="*/ 728274 w 893826"/>
                <a:gd name="connsiteY185" fmla="*/ 107090 h 641762"/>
                <a:gd name="connsiteX186" fmla="*/ 734492 w 893826"/>
                <a:gd name="connsiteY186" fmla="*/ 110970 h 641762"/>
                <a:gd name="connsiteX187" fmla="*/ 741487 w 893826"/>
                <a:gd name="connsiteY187" fmla="*/ 112522 h 641762"/>
                <a:gd name="connsiteX188" fmla="*/ 746927 w 893826"/>
                <a:gd name="connsiteY188" fmla="*/ 124162 h 641762"/>
                <a:gd name="connsiteX189" fmla="*/ 744596 w 893826"/>
                <a:gd name="connsiteY189" fmla="*/ 174603 h 641762"/>
                <a:gd name="connsiteX190" fmla="*/ 750037 w 893826"/>
                <a:gd name="connsiteY190" fmla="*/ 209523 h 641762"/>
                <a:gd name="connsiteX191" fmla="*/ 753145 w 893826"/>
                <a:gd name="connsiteY191" fmla="*/ 222716 h 641762"/>
                <a:gd name="connsiteX192" fmla="*/ 754700 w 893826"/>
                <a:gd name="connsiteY192" fmla="*/ 229700 h 641762"/>
                <a:gd name="connsiteX193" fmla="*/ 767913 w 893826"/>
                <a:gd name="connsiteY193" fmla="*/ 267724 h 641762"/>
                <a:gd name="connsiteX194" fmla="*/ 780349 w 893826"/>
                <a:gd name="connsiteY194" fmla="*/ 291781 h 641762"/>
                <a:gd name="connsiteX195" fmla="*/ 797448 w 893826"/>
                <a:gd name="connsiteY195" fmla="*/ 311181 h 64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893826" h="641762">
                  <a:moveTo>
                    <a:pt x="797448" y="311181"/>
                  </a:moveTo>
                  <a:lnTo>
                    <a:pt x="802112" y="365502"/>
                  </a:lnTo>
                  <a:lnTo>
                    <a:pt x="812993" y="377142"/>
                  </a:lnTo>
                  <a:lnTo>
                    <a:pt x="824651" y="387230"/>
                  </a:lnTo>
                  <a:lnTo>
                    <a:pt x="843305" y="406630"/>
                  </a:lnTo>
                  <a:lnTo>
                    <a:pt x="847969" y="415943"/>
                  </a:lnTo>
                  <a:lnTo>
                    <a:pt x="844082" y="453191"/>
                  </a:lnTo>
                  <a:lnTo>
                    <a:pt x="877504" y="511392"/>
                  </a:lnTo>
                  <a:lnTo>
                    <a:pt x="893826" y="519928"/>
                  </a:lnTo>
                  <a:lnTo>
                    <a:pt x="867400" y="537776"/>
                  </a:lnTo>
                  <a:lnTo>
                    <a:pt x="853409" y="544761"/>
                  </a:lnTo>
                  <a:lnTo>
                    <a:pt x="839419" y="547089"/>
                  </a:lnTo>
                  <a:lnTo>
                    <a:pt x="826206" y="551745"/>
                  </a:lnTo>
                  <a:lnTo>
                    <a:pt x="789676" y="573473"/>
                  </a:lnTo>
                  <a:lnTo>
                    <a:pt x="710397" y="603737"/>
                  </a:lnTo>
                  <a:lnTo>
                    <a:pt x="591479" y="626242"/>
                  </a:lnTo>
                  <a:lnTo>
                    <a:pt x="516865" y="640986"/>
                  </a:lnTo>
                  <a:lnTo>
                    <a:pt x="496656" y="641762"/>
                  </a:lnTo>
                  <a:lnTo>
                    <a:pt x="439918" y="622362"/>
                  </a:lnTo>
                  <a:lnTo>
                    <a:pt x="420487" y="623914"/>
                  </a:lnTo>
                  <a:lnTo>
                    <a:pt x="412714" y="626242"/>
                  </a:lnTo>
                  <a:lnTo>
                    <a:pt x="352867" y="628570"/>
                  </a:lnTo>
                  <a:lnTo>
                    <a:pt x="326441" y="625466"/>
                  </a:lnTo>
                  <a:lnTo>
                    <a:pt x="303901" y="613826"/>
                  </a:lnTo>
                  <a:lnTo>
                    <a:pt x="293797" y="602185"/>
                  </a:lnTo>
                  <a:lnTo>
                    <a:pt x="254158" y="561057"/>
                  </a:lnTo>
                  <a:lnTo>
                    <a:pt x="236281" y="550969"/>
                  </a:lnTo>
                  <a:lnTo>
                    <a:pt x="166329" y="530016"/>
                  </a:lnTo>
                  <a:lnTo>
                    <a:pt x="141458" y="526912"/>
                  </a:lnTo>
                  <a:lnTo>
                    <a:pt x="129022" y="528464"/>
                  </a:lnTo>
                  <a:lnTo>
                    <a:pt x="104150" y="537776"/>
                  </a:lnTo>
                  <a:lnTo>
                    <a:pt x="68397" y="561057"/>
                  </a:lnTo>
                  <a:lnTo>
                    <a:pt x="68397" y="560281"/>
                  </a:lnTo>
                  <a:lnTo>
                    <a:pt x="66842" y="556401"/>
                  </a:lnTo>
                  <a:lnTo>
                    <a:pt x="66065" y="550193"/>
                  </a:lnTo>
                  <a:lnTo>
                    <a:pt x="66842" y="543985"/>
                  </a:lnTo>
                  <a:lnTo>
                    <a:pt x="69952" y="541656"/>
                  </a:lnTo>
                  <a:lnTo>
                    <a:pt x="73838" y="540104"/>
                  </a:lnTo>
                  <a:lnTo>
                    <a:pt x="72283" y="536224"/>
                  </a:lnTo>
                  <a:lnTo>
                    <a:pt x="66065" y="529240"/>
                  </a:lnTo>
                  <a:lnTo>
                    <a:pt x="64511" y="524584"/>
                  </a:lnTo>
                  <a:lnTo>
                    <a:pt x="63734" y="519928"/>
                  </a:lnTo>
                  <a:lnTo>
                    <a:pt x="63734" y="508288"/>
                  </a:lnTo>
                  <a:lnTo>
                    <a:pt x="62179" y="504408"/>
                  </a:lnTo>
                  <a:lnTo>
                    <a:pt x="52075" y="495096"/>
                  </a:lnTo>
                  <a:lnTo>
                    <a:pt x="46634" y="488888"/>
                  </a:lnTo>
                  <a:lnTo>
                    <a:pt x="45857" y="485008"/>
                  </a:lnTo>
                  <a:lnTo>
                    <a:pt x="45857" y="478024"/>
                  </a:lnTo>
                  <a:lnTo>
                    <a:pt x="50521" y="467159"/>
                  </a:lnTo>
                  <a:lnTo>
                    <a:pt x="51298" y="461727"/>
                  </a:lnTo>
                  <a:lnTo>
                    <a:pt x="47411" y="459399"/>
                  </a:lnTo>
                  <a:lnTo>
                    <a:pt x="41971" y="460175"/>
                  </a:lnTo>
                  <a:lnTo>
                    <a:pt x="33421" y="464831"/>
                  </a:lnTo>
                  <a:lnTo>
                    <a:pt x="30312" y="465607"/>
                  </a:lnTo>
                  <a:lnTo>
                    <a:pt x="27203" y="463279"/>
                  </a:lnTo>
                  <a:lnTo>
                    <a:pt x="23317" y="459399"/>
                  </a:lnTo>
                  <a:lnTo>
                    <a:pt x="20208" y="457071"/>
                  </a:lnTo>
                  <a:lnTo>
                    <a:pt x="15545" y="459399"/>
                  </a:lnTo>
                  <a:lnTo>
                    <a:pt x="10881" y="454743"/>
                  </a:lnTo>
                  <a:lnTo>
                    <a:pt x="10104" y="448535"/>
                  </a:lnTo>
                  <a:lnTo>
                    <a:pt x="12436" y="435343"/>
                  </a:lnTo>
                  <a:lnTo>
                    <a:pt x="13213" y="424479"/>
                  </a:lnTo>
                  <a:lnTo>
                    <a:pt x="12436" y="419823"/>
                  </a:lnTo>
                  <a:lnTo>
                    <a:pt x="10104" y="414390"/>
                  </a:lnTo>
                  <a:lnTo>
                    <a:pt x="3886" y="404302"/>
                  </a:lnTo>
                  <a:lnTo>
                    <a:pt x="1555" y="398094"/>
                  </a:lnTo>
                  <a:lnTo>
                    <a:pt x="0" y="391110"/>
                  </a:lnTo>
                  <a:lnTo>
                    <a:pt x="1555" y="383350"/>
                  </a:lnTo>
                  <a:lnTo>
                    <a:pt x="4663" y="380246"/>
                  </a:lnTo>
                  <a:lnTo>
                    <a:pt x="7772" y="381022"/>
                  </a:lnTo>
                  <a:lnTo>
                    <a:pt x="10104" y="386454"/>
                  </a:lnTo>
                  <a:lnTo>
                    <a:pt x="12436" y="386454"/>
                  </a:lnTo>
                  <a:lnTo>
                    <a:pt x="12436" y="376366"/>
                  </a:lnTo>
                  <a:lnTo>
                    <a:pt x="10104" y="369382"/>
                  </a:lnTo>
                  <a:lnTo>
                    <a:pt x="5441" y="364726"/>
                  </a:lnTo>
                  <a:lnTo>
                    <a:pt x="0" y="360846"/>
                  </a:lnTo>
                  <a:lnTo>
                    <a:pt x="4663" y="344549"/>
                  </a:lnTo>
                  <a:lnTo>
                    <a:pt x="6218" y="339893"/>
                  </a:lnTo>
                  <a:lnTo>
                    <a:pt x="9327" y="337565"/>
                  </a:lnTo>
                  <a:lnTo>
                    <a:pt x="12436" y="336013"/>
                  </a:lnTo>
                  <a:lnTo>
                    <a:pt x="13990" y="334461"/>
                  </a:lnTo>
                  <a:lnTo>
                    <a:pt x="17099" y="322821"/>
                  </a:lnTo>
                  <a:lnTo>
                    <a:pt x="20986" y="316613"/>
                  </a:lnTo>
                  <a:lnTo>
                    <a:pt x="33421" y="304197"/>
                  </a:lnTo>
                  <a:lnTo>
                    <a:pt x="49743" y="283244"/>
                  </a:lnTo>
                  <a:lnTo>
                    <a:pt x="55184" y="278588"/>
                  </a:lnTo>
                  <a:lnTo>
                    <a:pt x="61402" y="278588"/>
                  </a:lnTo>
                  <a:lnTo>
                    <a:pt x="67620" y="279364"/>
                  </a:lnTo>
                  <a:lnTo>
                    <a:pt x="73838" y="278588"/>
                  </a:lnTo>
                  <a:lnTo>
                    <a:pt x="79279" y="282468"/>
                  </a:lnTo>
                  <a:lnTo>
                    <a:pt x="83165" y="282468"/>
                  </a:lnTo>
                  <a:lnTo>
                    <a:pt x="94046" y="274708"/>
                  </a:lnTo>
                  <a:lnTo>
                    <a:pt x="98710" y="280916"/>
                  </a:lnTo>
                  <a:lnTo>
                    <a:pt x="105704" y="284020"/>
                  </a:lnTo>
                  <a:lnTo>
                    <a:pt x="122027" y="287901"/>
                  </a:lnTo>
                  <a:lnTo>
                    <a:pt x="123581" y="289452"/>
                  </a:lnTo>
                  <a:lnTo>
                    <a:pt x="124358" y="293332"/>
                  </a:lnTo>
                  <a:lnTo>
                    <a:pt x="125913" y="294109"/>
                  </a:lnTo>
                  <a:lnTo>
                    <a:pt x="127467" y="293332"/>
                  </a:lnTo>
                  <a:lnTo>
                    <a:pt x="128245" y="292557"/>
                  </a:lnTo>
                  <a:lnTo>
                    <a:pt x="129022" y="291781"/>
                  </a:lnTo>
                  <a:lnTo>
                    <a:pt x="130576" y="291005"/>
                  </a:lnTo>
                  <a:lnTo>
                    <a:pt x="132131" y="288677"/>
                  </a:lnTo>
                  <a:lnTo>
                    <a:pt x="131353" y="283244"/>
                  </a:lnTo>
                  <a:lnTo>
                    <a:pt x="132131" y="277036"/>
                  </a:lnTo>
                  <a:lnTo>
                    <a:pt x="135239" y="274708"/>
                  </a:lnTo>
                  <a:lnTo>
                    <a:pt x="151562" y="277036"/>
                  </a:lnTo>
                  <a:lnTo>
                    <a:pt x="157003" y="274708"/>
                  </a:lnTo>
                  <a:lnTo>
                    <a:pt x="159334" y="263844"/>
                  </a:lnTo>
                  <a:lnTo>
                    <a:pt x="163220" y="263844"/>
                  </a:lnTo>
                  <a:lnTo>
                    <a:pt x="184983" y="256084"/>
                  </a:lnTo>
                  <a:lnTo>
                    <a:pt x="196642" y="260740"/>
                  </a:lnTo>
                  <a:lnTo>
                    <a:pt x="241721" y="252980"/>
                  </a:lnTo>
                  <a:lnTo>
                    <a:pt x="249494" y="248324"/>
                  </a:lnTo>
                  <a:lnTo>
                    <a:pt x="271256" y="224267"/>
                  </a:lnTo>
                  <a:lnTo>
                    <a:pt x="275920" y="216507"/>
                  </a:lnTo>
                  <a:lnTo>
                    <a:pt x="279806" y="214179"/>
                  </a:lnTo>
                  <a:lnTo>
                    <a:pt x="297683" y="195555"/>
                  </a:lnTo>
                  <a:lnTo>
                    <a:pt x="379293" y="183139"/>
                  </a:lnTo>
                  <a:lnTo>
                    <a:pt x="361417" y="169171"/>
                  </a:lnTo>
                  <a:lnTo>
                    <a:pt x="354421" y="161410"/>
                  </a:lnTo>
                  <a:lnTo>
                    <a:pt x="362194" y="156755"/>
                  </a:lnTo>
                  <a:lnTo>
                    <a:pt x="362971" y="158306"/>
                  </a:lnTo>
                  <a:lnTo>
                    <a:pt x="367634" y="162963"/>
                  </a:lnTo>
                  <a:lnTo>
                    <a:pt x="369189" y="163739"/>
                  </a:lnTo>
                  <a:lnTo>
                    <a:pt x="372298" y="162963"/>
                  </a:lnTo>
                  <a:lnTo>
                    <a:pt x="374630" y="162186"/>
                  </a:lnTo>
                  <a:lnTo>
                    <a:pt x="376961" y="161410"/>
                  </a:lnTo>
                  <a:lnTo>
                    <a:pt x="378516" y="160635"/>
                  </a:lnTo>
                  <a:lnTo>
                    <a:pt x="380070" y="159082"/>
                  </a:lnTo>
                  <a:lnTo>
                    <a:pt x="381625" y="155202"/>
                  </a:lnTo>
                  <a:lnTo>
                    <a:pt x="384734" y="152874"/>
                  </a:lnTo>
                  <a:lnTo>
                    <a:pt x="390952" y="157530"/>
                  </a:lnTo>
                  <a:lnTo>
                    <a:pt x="394061" y="157530"/>
                  </a:lnTo>
                  <a:lnTo>
                    <a:pt x="397169" y="155978"/>
                  </a:lnTo>
                  <a:lnTo>
                    <a:pt x="399501" y="153650"/>
                  </a:lnTo>
                  <a:lnTo>
                    <a:pt x="390175" y="143562"/>
                  </a:lnTo>
                  <a:lnTo>
                    <a:pt x="387065" y="141234"/>
                  </a:lnTo>
                  <a:lnTo>
                    <a:pt x="391729" y="135802"/>
                  </a:lnTo>
                  <a:lnTo>
                    <a:pt x="399501" y="134250"/>
                  </a:lnTo>
                  <a:lnTo>
                    <a:pt x="408051" y="133474"/>
                  </a:lnTo>
                  <a:lnTo>
                    <a:pt x="415046" y="131922"/>
                  </a:lnTo>
                  <a:lnTo>
                    <a:pt x="410383" y="124938"/>
                  </a:lnTo>
                  <a:lnTo>
                    <a:pt x="411160" y="113298"/>
                  </a:lnTo>
                  <a:lnTo>
                    <a:pt x="407273" y="109418"/>
                  </a:lnTo>
                  <a:lnTo>
                    <a:pt x="402610" y="110194"/>
                  </a:lnTo>
                  <a:lnTo>
                    <a:pt x="392506" y="117178"/>
                  </a:lnTo>
                  <a:lnTo>
                    <a:pt x="387065" y="118730"/>
                  </a:lnTo>
                  <a:lnTo>
                    <a:pt x="390175" y="111746"/>
                  </a:lnTo>
                  <a:lnTo>
                    <a:pt x="394061" y="105538"/>
                  </a:lnTo>
                  <a:lnTo>
                    <a:pt x="399501" y="101658"/>
                  </a:lnTo>
                  <a:lnTo>
                    <a:pt x="404942" y="100106"/>
                  </a:lnTo>
                  <a:lnTo>
                    <a:pt x="408051" y="100106"/>
                  </a:lnTo>
                  <a:lnTo>
                    <a:pt x="415046" y="102434"/>
                  </a:lnTo>
                  <a:lnTo>
                    <a:pt x="417378" y="103210"/>
                  </a:lnTo>
                  <a:lnTo>
                    <a:pt x="419710" y="99329"/>
                  </a:lnTo>
                  <a:lnTo>
                    <a:pt x="420487" y="95449"/>
                  </a:lnTo>
                  <a:lnTo>
                    <a:pt x="419710" y="92345"/>
                  </a:lnTo>
                  <a:lnTo>
                    <a:pt x="417378" y="90017"/>
                  </a:lnTo>
                  <a:lnTo>
                    <a:pt x="422041" y="83033"/>
                  </a:lnTo>
                  <a:lnTo>
                    <a:pt x="424373" y="76825"/>
                  </a:lnTo>
                  <a:lnTo>
                    <a:pt x="423596" y="71393"/>
                  </a:lnTo>
                  <a:lnTo>
                    <a:pt x="420487" y="64409"/>
                  </a:lnTo>
                  <a:lnTo>
                    <a:pt x="438363" y="58201"/>
                  </a:lnTo>
                  <a:lnTo>
                    <a:pt x="443027" y="55097"/>
                  </a:lnTo>
                  <a:lnTo>
                    <a:pt x="446913" y="48113"/>
                  </a:lnTo>
                  <a:lnTo>
                    <a:pt x="448468" y="32593"/>
                  </a:lnTo>
                  <a:lnTo>
                    <a:pt x="450022" y="25608"/>
                  </a:lnTo>
                  <a:lnTo>
                    <a:pt x="454685" y="20176"/>
                  </a:lnTo>
                  <a:lnTo>
                    <a:pt x="460903" y="17072"/>
                  </a:lnTo>
                  <a:lnTo>
                    <a:pt x="483443" y="10088"/>
                  </a:lnTo>
                  <a:lnTo>
                    <a:pt x="498211" y="0"/>
                  </a:lnTo>
                  <a:lnTo>
                    <a:pt x="526969" y="15520"/>
                  </a:lnTo>
                  <a:lnTo>
                    <a:pt x="556504" y="20952"/>
                  </a:lnTo>
                  <a:lnTo>
                    <a:pt x="579044" y="21728"/>
                  </a:lnTo>
                  <a:lnTo>
                    <a:pt x="599252" y="31040"/>
                  </a:lnTo>
                  <a:lnTo>
                    <a:pt x="621015" y="54321"/>
                  </a:lnTo>
                  <a:lnTo>
                    <a:pt x="645109" y="74497"/>
                  </a:lnTo>
                  <a:lnTo>
                    <a:pt x="656768" y="80705"/>
                  </a:lnTo>
                  <a:lnTo>
                    <a:pt x="669203" y="84585"/>
                  </a:lnTo>
                  <a:lnTo>
                    <a:pt x="683194" y="97778"/>
                  </a:lnTo>
                  <a:lnTo>
                    <a:pt x="701071" y="105538"/>
                  </a:lnTo>
                  <a:lnTo>
                    <a:pt x="704957" y="100106"/>
                  </a:lnTo>
                  <a:lnTo>
                    <a:pt x="708065" y="93898"/>
                  </a:lnTo>
                  <a:lnTo>
                    <a:pt x="718947" y="98554"/>
                  </a:lnTo>
                  <a:lnTo>
                    <a:pt x="728274" y="107090"/>
                  </a:lnTo>
                  <a:lnTo>
                    <a:pt x="734492" y="110970"/>
                  </a:lnTo>
                  <a:lnTo>
                    <a:pt x="741487" y="112522"/>
                  </a:lnTo>
                  <a:lnTo>
                    <a:pt x="746927" y="124162"/>
                  </a:lnTo>
                  <a:lnTo>
                    <a:pt x="744596" y="174603"/>
                  </a:lnTo>
                  <a:lnTo>
                    <a:pt x="750037" y="209523"/>
                  </a:lnTo>
                  <a:lnTo>
                    <a:pt x="753145" y="222716"/>
                  </a:lnTo>
                  <a:lnTo>
                    <a:pt x="754700" y="229700"/>
                  </a:lnTo>
                  <a:lnTo>
                    <a:pt x="767913" y="267724"/>
                  </a:lnTo>
                  <a:lnTo>
                    <a:pt x="780349" y="291781"/>
                  </a:lnTo>
                  <a:lnTo>
                    <a:pt x="797448" y="31118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9" name="Serbest Form 188">
              <a:extLst>
                <a:ext uri="{FF2B5EF4-FFF2-40B4-BE49-F238E27FC236}">
                  <a16:creationId xmlns:a16="http://schemas.microsoft.com/office/drawing/2014/main" id="{99026DD1-D8B6-9449-EFD8-71AE03813EF2}"/>
                </a:ext>
              </a:extLst>
            </p:cNvPr>
            <p:cNvSpPr/>
            <p:nvPr/>
          </p:nvSpPr>
          <p:spPr>
            <a:xfrm>
              <a:off x="10137032" y="7673815"/>
              <a:ext cx="602280" cy="351996"/>
            </a:xfrm>
            <a:custGeom>
              <a:avLst/>
              <a:gdLst>
                <a:gd name="connsiteX0" fmla="*/ 318668 w 318668"/>
                <a:gd name="connsiteY0" fmla="*/ 161410 h 186242"/>
                <a:gd name="connsiteX1" fmla="*/ 290688 w 318668"/>
                <a:gd name="connsiteY1" fmla="*/ 180035 h 186242"/>
                <a:gd name="connsiteX2" fmla="*/ 275143 w 318668"/>
                <a:gd name="connsiteY2" fmla="*/ 179259 h 186242"/>
                <a:gd name="connsiteX3" fmla="*/ 215296 w 318668"/>
                <a:gd name="connsiteY3" fmla="*/ 168395 h 186242"/>
                <a:gd name="connsiteX4" fmla="*/ 206746 w 318668"/>
                <a:gd name="connsiteY4" fmla="*/ 169171 h 186242"/>
                <a:gd name="connsiteX5" fmla="*/ 183429 w 318668"/>
                <a:gd name="connsiteY5" fmla="*/ 175379 h 186242"/>
                <a:gd name="connsiteX6" fmla="*/ 176434 w 318668"/>
                <a:gd name="connsiteY6" fmla="*/ 174603 h 186242"/>
                <a:gd name="connsiteX7" fmla="*/ 170993 w 318668"/>
                <a:gd name="connsiteY7" fmla="*/ 172275 h 186242"/>
                <a:gd name="connsiteX8" fmla="*/ 164775 w 318668"/>
                <a:gd name="connsiteY8" fmla="*/ 172275 h 186242"/>
                <a:gd name="connsiteX9" fmla="*/ 157780 w 318668"/>
                <a:gd name="connsiteY9" fmla="*/ 175379 h 186242"/>
                <a:gd name="connsiteX10" fmla="*/ 151562 w 318668"/>
                <a:gd name="connsiteY10" fmla="*/ 180811 h 186242"/>
                <a:gd name="connsiteX11" fmla="*/ 149230 w 318668"/>
                <a:gd name="connsiteY11" fmla="*/ 185467 h 186242"/>
                <a:gd name="connsiteX12" fmla="*/ 145344 w 318668"/>
                <a:gd name="connsiteY12" fmla="*/ 186243 h 186242"/>
                <a:gd name="connsiteX13" fmla="*/ 138349 w 318668"/>
                <a:gd name="connsiteY13" fmla="*/ 182363 h 186242"/>
                <a:gd name="connsiteX14" fmla="*/ 131354 w 318668"/>
                <a:gd name="connsiteY14" fmla="*/ 176155 h 186242"/>
                <a:gd name="connsiteX15" fmla="*/ 129799 w 318668"/>
                <a:gd name="connsiteY15" fmla="*/ 170723 h 186242"/>
                <a:gd name="connsiteX16" fmla="*/ 132908 w 318668"/>
                <a:gd name="connsiteY16" fmla="*/ 155978 h 186242"/>
                <a:gd name="connsiteX17" fmla="*/ 132908 w 318668"/>
                <a:gd name="connsiteY17" fmla="*/ 146666 h 186242"/>
                <a:gd name="connsiteX18" fmla="*/ 129799 w 318668"/>
                <a:gd name="connsiteY18" fmla="*/ 140458 h 186242"/>
                <a:gd name="connsiteX19" fmla="*/ 118918 w 318668"/>
                <a:gd name="connsiteY19" fmla="*/ 130370 h 186242"/>
                <a:gd name="connsiteX20" fmla="*/ 112700 w 318668"/>
                <a:gd name="connsiteY20" fmla="*/ 124938 h 186242"/>
                <a:gd name="connsiteX21" fmla="*/ 105705 w 318668"/>
                <a:gd name="connsiteY21" fmla="*/ 120282 h 186242"/>
                <a:gd name="connsiteX22" fmla="*/ 98710 w 318668"/>
                <a:gd name="connsiteY22" fmla="*/ 117954 h 186242"/>
                <a:gd name="connsiteX23" fmla="*/ 91715 w 318668"/>
                <a:gd name="connsiteY23" fmla="*/ 116402 h 186242"/>
                <a:gd name="connsiteX24" fmla="*/ 68398 w 318668"/>
                <a:gd name="connsiteY24" fmla="*/ 114850 h 186242"/>
                <a:gd name="connsiteX25" fmla="*/ 0 w 318668"/>
                <a:gd name="connsiteY25" fmla="*/ 90794 h 186242"/>
                <a:gd name="connsiteX26" fmla="*/ 20209 w 318668"/>
                <a:gd name="connsiteY26" fmla="*/ 71393 h 186242"/>
                <a:gd name="connsiteX27" fmla="*/ 51298 w 318668"/>
                <a:gd name="connsiteY27" fmla="*/ 57425 h 186242"/>
                <a:gd name="connsiteX28" fmla="*/ 76170 w 318668"/>
                <a:gd name="connsiteY28" fmla="*/ 40353 h 186242"/>
                <a:gd name="connsiteX29" fmla="*/ 79279 w 318668"/>
                <a:gd name="connsiteY29" fmla="*/ 10088 h 186242"/>
                <a:gd name="connsiteX30" fmla="*/ 90937 w 318668"/>
                <a:gd name="connsiteY30" fmla="*/ 0 h 186242"/>
                <a:gd name="connsiteX31" fmla="*/ 104150 w 318668"/>
                <a:gd name="connsiteY31" fmla="*/ 7760 h 186242"/>
                <a:gd name="connsiteX32" fmla="*/ 115809 w 318668"/>
                <a:gd name="connsiteY32" fmla="*/ 33368 h 186242"/>
                <a:gd name="connsiteX33" fmla="*/ 140681 w 318668"/>
                <a:gd name="connsiteY33" fmla="*/ 38025 h 186242"/>
                <a:gd name="connsiteX34" fmla="*/ 169439 w 318668"/>
                <a:gd name="connsiteY34" fmla="*/ 57425 h 186242"/>
                <a:gd name="connsiteX35" fmla="*/ 199751 w 318668"/>
                <a:gd name="connsiteY35" fmla="*/ 88465 h 186242"/>
                <a:gd name="connsiteX36" fmla="*/ 215296 w 318668"/>
                <a:gd name="connsiteY36" fmla="*/ 107090 h 186242"/>
                <a:gd name="connsiteX37" fmla="*/ 226177 w 318668"/>
                <a:gd name="connsiteY37" fmla="*/ 100106 h 186242"/>
                <a:gd name="connsiteX38" fmla="*/ 253381 w 318668"/>
                <a:gd name="connsiteY38" fmla="*/ 114850 h 186242"/>
                <a:gd name="connsiteX39" fmla="*/ 287579 w 318668"/>
                <a:gd name="connsiteY39" fmla="*/ 133474 h 186242"/>
                <a:gd name="connsiteX40" fmla="*/ 318668 w 318668"/>
                <a:gd name="connsiteY40" fmla="*/ 161410 h 18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18668" h="186242">
                  <a:moveTo>
                    <a:pt x="318668" y="161410"/>
                  </a:moveTo>
                  <a:lnTo>
                    <a:pt x="290688" y="180035"/>
                  </a:lnTo>
                  <a:lnTo>
                    <a:pt x="275143" y="179259"/>
                  </a:lnTo>
                  <a:lnTo>
                    <a:pt x="215296" y="168395"/>
                  </a:lnTo>
                  <a:lnTo>
                    <a:pt x="206746" y="169171"/>
                  </a:lnTo>
                  <a:lnTo>
                    <a:pt x="183429" y="175379"/>
                  </a:lnTo>
                  <a:lnTo>
                    <a:pt x="176434" y="174603"/>
                  </a:lnTo>
                  <a:lnTo>
                    <a:pt x="170993" y="172275"/>
                  </a:lnTo>
                  <a:lnTo>
                    <a:pt x="164775" y="172275"/>
                  </a:lnTo>
                  <a:lnTo>
                    <a:pt x="157780" y="175379"/>
                  </a:lnTo>
                  <a:lnTo>
                    <a:pt x="151562" y="180811"/>
                  </a:lnTo>
                  <a:lnTo>
                    <a:pt x="149230" y="185467"/>
                  </a:lnTo>
                  <a:lnTo>
                    <a:pt x="145344" y="186243"/>
                  </a:lnTo>
                  <a:lnTo>
                    <a:pt x="138349" y="182363"/>
                  </a:lnTo>
                  <a:lnTo>
                    <a:pt x="131354" y="176155"/>
                  </a:lnTo>
                  <a:lnTo>
                    <a:pt x="129799" y="170723"/>
                  </a:lnTo>
                  <a:lnTo>
                    <a:pt x="132908" y="155978"/>
                  </a:lnTo>
                  <a:lnTo>
                    <a:pt x="132908" y="146666"/>
                  </a:lnTo>
                  <a:lnTo>
                    <a:pt x="129799" y="140458"/>
                  </a:lnTo>
                  <a:lnTo>
                    <a:pt x="118918" y="130370"/>
                  </a:lnTo>
                  <a:lnTo>
                    <a:pt x="112700" y="124938"/>
                  </a:lnTo>
                  <a:lnTo>
                    <a:pt x="105705" y="120282"/>
                  </a:lnTo>
                  <a:lnTo>
                    <a:pt x="98710" y="117954"/>
                  </a:lnTo>
                  <a:lnTo>
                    <a:pt x="91715" y="116402"/>
                  </a:lnTo>
                  <a:lnTo>
                    <a:pt x="68398" y="114850"/>
                  </a:lnTo>
                  <a:lnTo>
                    <a:pt x="0" y="90794"/>
                  </a:lnTo>
                  <a:lnTo>
                    <a:pt x="20209" y="71393"/>
                  </a:lnTo>
                  <a:lnTo>
                    <a:pt x="51298" y="57425"/>
                  </a:lnTo>
                  <a:lnTo>
                    <a:pt x="76170" y="40353"/>
                  </a:lnTo>
                  <a:lnTo>
                    <a:pt x="79279" y="10088"/>
                  </a:lnTo>
                  <a:lnTo>
                    <a:pt x="90937" y="0"/>
                  </a:lnTo>
                  <a:lnTo>
                    <a:pt x="104150" y="7760"/>
                  </a:lnTo>
                  <a:lnTo>
                    <a:pt x="115809" y="33368"/>
                  </a:lnTo>
                  <a:lnTo>
                    <a:pt x="140681" y="38025"/>
                  </a:lnTo>
                  <a:lnTo>
                    <a:pt x="169439" y="57425"/>
                  </a:lnTo>
                  <a:lnTo>
                    <a:pt x="199751" y="88465"/>
                  </a:lnTo>
                  <a:lnTo>
                    <a:pt x="215296" y="107090"/>
                  </a:lnTo>
                  <a:lnTo>
                    <a:pt x="226177" y="100106"/>
                  </a:lnTo>
                  <a:lnTo>
                    <a:pt x="253381" y="114850"/>
                  </a:lnTo>
                  <a:lnTo>
                    <a:pt x="287579" y="133474"/>
                  </a:lnTo>
                  <a:lnTo>
                    <a:pt x="318668" y="1614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0" name="Serbest Form 189">
              <a:extLst>
                <a:ext uri="{FF2B5EF4-FFF2-40B4-BE49-F238E27FC236}">
                  <a16:creationId xmlns:a16="http://schemas.microsoft.com/office/drawing/2014/main" id="{7E8902AE-6910-0052-687A-526603E29E86}"/>
                </a:ext>
              </a:extLst>
            </p:cNvPr>
            <p:cNvSpPr/>
            <p:nvPr/>
          </p:nvSpPr>
          <p:spPr>
            <a:xfrm>
              <a:off x="9993072" y="7225016"/>
              <a:ext cx="1107612" cy="753864"/>
            </a:xfrm>
            <a:custGeom>
              <a:avLst/>
              <a:gdLst>
                <a:gd name="connsiteX0" fmla="*/ 586039 w 586039"/>
                <a:gd name="connsiteY0" fmla="*/ 42681 h 398870"/>
                <a:gd name="connsiteX1" fmla="*/ 579821 w 586039"/>
                <a:gd name="connsiteY1" fmla="*/ 43457 h 398870"/>
                <a:gd name="connsiteX2" fmla="*/ 573603 w 586039"/>
                <a:gd name="connsiteY2" fmla="*/ 42681 h 398870"/>
                <a:gd name="connsiteX3" fmla="*/ 567385 w 586039"/>
                <a:gd name="connsiteY3" fmla="*/ 42681 h 398870"/>
                <a:gd name="connsiteX4" fmla="*/ 561944 w 586039"/>
                <a:gd name="connsiteY4" fmla="*/ 47337 h 398870"/>
                <a:gd name="connsiteX5" fmla="*/ 545623 w 586039"/>
                <a:gd name="connsiteY5" fmla="*/ 68289 h 398870"/>
                <a:gd name="connsiteX6" fmla="*/ 533187 w 586039"/>
                <a:gd name="connsiteY6" fmla="*/ 80705 h 398870"/>
                <a:gd name="connsiteX7" fmla="*/ 529301 w 586039"/>
                <a:gd name="connsiteY7" fmla="*/ 86913 h 398870"/>
                <a:gd name="connsiteX8" fmla="*/ 526192 w 586039"/>
                <a:gd name="connsiteY8" fmla="*/ 98554 h 398870"/>
                <a:gd name="connsiteX9" fmla="*/ 524637 w 586039"/>
                <a:gd name="connsiteY9" fmla="*/ 100106 h 398870"/>
                <a:gd name="connsiteX10" fmla="*/ 521528 w 586039"/>
                <a:gd name="connsiteY10" fmla="*/ 101658 h 398870"/>
                <a:gd name="connsiteX11" fmla="*/ 518419 w 586039"/>
                <a:gd name="connsiteY11" fmla="*/ 103986 h 398870"/>
                <a:gd name="connsiteX12" fmla="*/ 516865 w 586039"/>
                <a:gd name="connsiteY12" fmla="*/ 108642 h 398870"/>
                <a:gd name="connsiteX13" fmla="*/ 512201 w 586039"/>
                <a:gd name="connsiteY13" fmla="*/ 124938 h 398870"/>
                <a:gd name="connsiteX14" fmla="*/ 517642 w 586039"/>
                <a:gd name="connsiteY14" fmla="*/ 128818 h 398870"/>
                <a:gd name="connsiteX15" fmla="*/ 522305 w 586039"/>
                <a:gd name="connsiteY15" fmla="*/ 133474 h 398870"/>
                <a:gd name="connsiteX16" fmla="*/ 524637 w 586039"/>
                <a:gd name="connsiteY16" fmla="*/ 140458 h 398870"/>
                <a:gd name="connsiteX17" fmla="*/ 524637 w 586039"/>
                <a:gd name="connsiteY17" fmla="*/ 150546 h 398870"/>
                <a:gd name="connsiteX18" fmla="*/ 522305 w 586039"/>
                <a:gd name="connsiteY18" fmla="*/ 150546 h 398870"/>
                <a:gd name="connsiteX19" fmla="*/ 519974 w 586039"/>
                <a:gd name="connsiteY19" fmla="*/ 145114 h 398870"/>
                <a:gd name="connsiteX20" fmla="*/ 516865 w 586039"/>
                <a:gd name="connsiteY20" fmla="*/ 144338 h 398870"/>
                <a:gd name="connsiteX21" fmla="*/ 513756 w 586039"/>
                <a:gd name="connsiteY21" fmla="*/ 147442 h 398870"/>
                <a:gd name="connsiteX22" fmla="*/ 512201 w 586039"/>
                <a:gd name="connsiteY22" fmla="*/ 155202 h 398870"/>
                <a:gd name="connsiteX23" fmla="*/ 513756 w 586039"/>
                <a:gd name="connsiteY23" fmla="*/ 162186 h 398870"/>
                <a:gd name="connsiteX24" fmla="*/ 516088 w 586039"/>
                <a:gd name="connsiteY24" fmla="*/ 168395 h 398870"/>
                <a:gd name="connsiteX25" fmla="*/ 522305 w 586039"/>
                <a:gd name="connsiteY25" fmla="*/ 178483 h 398870"/>
                <a:gd name="connsiteX26" fmla="*/ 524637 w 586039"/>
                <a:gd name="connsiteY26" fmla="*/ 183915 h 398870"/>
                <a:gd name="connsiteX27" fmla="*/ 525415 w 586039"/>
                <a:gd name="connsiteY27" fmla="*/ 188571 h 398870"/>
                <a:gd name="connsiteX28" fmla="*/ 524637 w 586039"/>
                <a:gd name="connsiteY28" fmla="*/ 199435 h 398870"/>
                <a:gd name="connsiteX29" fmla="*/ 522305 w 586039"/>
                <a:gd name="connsiteY29" fmla="*/ 212627 h 398870"/>
                <a:gd name="connsiteX30" fmla="*/ 523082 w 586039"/>
                <a:gd name="connsiteY30" fmla="*/ 218836 h 398870"/>
                <a:gd name="connsiteX31" fmla="*/ 527746 w 586039"/>
                <a:gd name="connsiteY31" fmla="*/ 223492 h 398870"/>
                <a:gd name="connsiteX32" fmla="*/ 532409 w 586039"/>
                <a:gd name="connsiteY32" fmla="*/ 221163 h 398870"/>
                <a:gd name="connsiteX33" fmla="*/ 535519 w 586039"/>
                <a:gd name="connsiteY33" fmla="*/ 223492 h 398870"/>
                <a:gd name="connsiteX34" fmla="*/ 539405 w 586039"/>
                <a:gd name="connsiteY34" fmla="*/ 227372 h 398870"/>
                <a:gd name="connsiteX35" fmla="*/ 542513 w 586039"/>
                <a:gd name="connsiteY35" fmla="*/ 229700 h 398870"/>
                <a:gd name="connsiteX36" fmla="*/ 545623 w 586039"/>
                <a:gd name="connsiteY36" fmla="*/ 228924 h 398870"/>
                <a:gd name="connsiteX37" fmla="*/ 554172 w 586039"/>
                <a:gd name="connsiteY37" fmla="*/ 224267 h 398870"/>
                <a:gd name="connsiteX38" fmla="*/ 559613 w 586039"/>
                <a:gd name="connsiteY38" fmla="*/ 223492 h 398870"/>
                <a:gd name="connsiteX39" fmla="*/ 563499 w 586039"/>
                <a:gd name="connsiteY39" fmla="*/ 225820 h 398870"/>
                <a:gd name="connsiteX40" fmla="*/ 562722 w 586039"/>
                <a:gd name="connsiteY40" fmla="*/ 231252 h 398870"/>
                <a:gd name="connsiteX41" fmla="*/ 558058 w 586039"/>
                <a:gd name="connsiteY41" fmla="*/ 242116 h 398870"/>
                <a:gd name="connsiteX42" fmla="*/ 558058 w 586039"/>
                <a:gd name="connsiteY42" fmla="*/ 249100 h 398870"/>
                <a:gd name="connsiteX43" fmla="*/ 558836 w 586039"/>
                <a:gd name="connsiteY43" fmla="*/ 252980 h 398870"/>
                <a:gd name="connsiteX44" fmla="*/ 564277 w 586039"/>
                <a:gd name="connsiteY44" fmla="*/ 259188 h 398870"/>
                <a:gd name="connsiteX45" fmla="*/ 574381 w 586039"/>
                <a:gd name="connsiteY45" fmla="*/ 268500 h 398870"/>
                <a:gd name="connsiteX46" fmla="*/ 575935 w 586039"/>
                <a:gd name="connsiteY46" fmla="*/ 272380 h 398870"/>
                <a:gd name="connsiteX47" fmla="*/ 575935 w 586039"/>
                <a:gd name="connsiteY47" fmla="*/ 284020 h 398870"/>
                <a:gd name="connsiteX48" fmla="*/ 576712 w 586039"/>
                <a:gd name="connsiteY48" fmla="*/ 288677 h 398870"/>
                <a:gd name="connsiteX49" fmla="*/ 578267 w 586039"/>
                <a:gd name="connsiteY49" fmla="*/ 293333 h 398870"/>
                <a:gd name="connsiteX50" fmla="*/ 584485 w 586039"/>
                <a:gd name="connsiteY50" fmla="*/ 300317 h 398870"/>
                <a:gd name="connsiteX51" fmla="*/ 586039 w 586039"/>
                <a:gd name="connsiteY51" fmla="*/ 304197 h 398870"/>
                <a:gd name="connsiteX52" fmla="*/ 582153 w 586039"/>
                <a:gd name="connsiteY52" fmla="*/ 305749 h 398870"/>
                <a:gd name="connsiteX53" fmla="*/ 579044 w 586039"/>
                <a:gd name="connsiteY53" fmla="*/ 308077 h 398870"/>
                <a:gd name="connsiteX54" fmla="*/ 578267 w 586039"/>
                <a:gd name="connsiteY54" fmla="*/ 314285 h 398870"/>
                <a:gd name="connsiteX55" fmla="*/ 579044 w 586039"/>
                <a:gd name="connsiteY55" fmla="*/ 320493 h 398870"/>
                <a:gd name="connsiteX56" fmla="*/ 580598 w 586039"/>
                <a:gd name="connsiteY56" fmla="*/ 324373 h 398870"/>
                <a:gd name="connsiteX57" fmla="*/ 580598 w 586039"/>
                <a:gd name="connsiteY57" fmla="*/ 325149 h 398870"/>
                <a:gd name="connsiteX58" fmla="*/ 574381 w 586039"/>
                <a:gd name="connsiteY58" fmla="*/ 329029 h 398870"/>
                <a:gd name="connsiteX59" fmla="*/ 563499 w 586039"/>
                <a:gd name="connsiteY59" fmla="*/ 332133 h 398870"/>
                <a:gd name="connsiteX60" fmla="*/ 504429 w 586039"/>
                <a:gd name="connsiteY60" fmla="*/ 359294 h 398870"/>
                <a:gd name="connsiteX61" fmla="*/ 443804 w 586039"/>
                <a:gd name="connsiteY61" fmla="*/ 372486 h 398870"/>
                <a:gd name="connsiteX62" fmla="*/ 421264 w 586039"/>
                <a:gd name="connsiteY62" fmla="*/ 381798 h 398870"/>
                <a:gd name="connsiteX63" fmla="*/ 394838 w 586039"/>
                <a:gd name="connsiteY63" fmla="*/ 398870 h 398870"/>
                <a:gd name="connsiteX64" fmla="*/ 363748 w 586039"/>
                <a:gd name="connsiteY64" fmla="*/ 370934 h 398870"/>
                <a:gd name="connsiteX65" fmla="*/ 329550 w 586039"/>
                <a:gd name="connsiteY65" fmla="*/ 352309 h 398870"/>
                <a:gd name="connsiteX66" fmla="*/ 302347 w 586039"/>
                <a:gd name="connsiteY66" fmla="*/ 337565 h 398870"/>
                <a:gd name="connsiteX67" fmla="*/ 291465 w 586039"/>
                <a:gd name="connsiteY67" fmla="*/ 344549 h 398870"/>
                <a:gd name="connsiteX68" fmla="*/ 275920 w 586039"/>
                <a:gd name="connsiteY68" fmla="*/ 325925 h 398870"/>
                <a:gd name="connsiteX69" fmla="*/ 245608 w 586039"/>
                <a:gd name="connsiteY69" fmla="*/ 294885 h 398870"/>
                <a:gd name="connsiteX70" fmla="*/ 216850 w 586039"/>
                <a:gd name="connsiteY70" fmla="*/ 275484 h 398870"/>
                <a:gd name="connsiteX71" fmla="*/ 191978 w 586039"/>
                <a:gd name="connsiteY71" fmla="*/ 270828 h 398870"/>
                <a:gd name="connsiteX72" fmla="*/ 180320 w 586039"/>
                <a:gd name="connsiteY72" fmla="*/ 245220 h 398870"/>
                <a:gd name="connsiteX73" fmla="*/ 167107 w 586039"/>
                <a:gd name="connsiteY73" fmla="*/ 237460 h 398870"/>
                <a:gd name="connsiteX74" fmla="*/ 155448 w 586039"/>
                <a:gd name="connsiteY74" fmla="*/ 247548 h 398870"/>
                <a:gd name="connsiteX75" fmla="*/ 152339 w 586039"/>
                <a:gd name="connsiteY75" fmla="*/ 277812 h 398870"/>
                <a:gd name="connsiteX76" fmla="*/ 127468 w 586039"/>
                <a:gd name="connsiteY76" fmla="*/ 294885 h 398870"/>
                <a:gd name="connsiteX77" fmla="*/ 96378 w 586039"/>
                <a:gd name="connsiteY77" fmla="*/ 308853 h 398870"/>
                <a:gd name="connsiteX78" fmla="*/ 76169 w 586039"/>
                <a:gd name="connsiteY78" fmla="*/ 328253 h 398870"/>
                <a:gd name="connsiteX79" fmla="*/ 73838 w 586039"/>
                <a:gd name="connsiteY79" fmla="*/ 324373 h 398870"/>
                <a:gd name="connsiteX80" fmla="*/ 67620 w 586039"/>
                <a:gd name="connsiteY80" fmla="*/ 323597 h 398870"/>
                <a:gd name="connsiteX81" fmla="*/ 62957 w 586039"/>
                <a:gd name="connsiteY81" fmla="*/ 319717 h 398870"/>
                <a:gd name="connsiteX82" fmla="*/ 59848 w 586039"/>
                <a:gd name="connsiteY82" fmla="*/ 310405 h 398870"/>
                <a:gd name="connsiteX83" fmla="*/ 53630 w 586039"/>
                <a:gd name="connsiteY83" fmla="*/ 304197 h 398870"/>
                <a:gd name="connsiteX84" fmla="*/ 24095 w 586039"/>
                <a:gd name="connsiteY84" fmla="*/ 291005 h 398870"/>
                <a:gd name="connsiteX85" fmla="*/ 0 w 586039"/>
                <a:gd name="connsiteY85" fmla="*/ 266948 h 398870"/>
                <a:gd name="connsiteX86" fmla="*/ 8550 w 586039"/>
                <a:gd name="connsiteY86" fmla="*/ 249876 h 398870"/>
                <a:gd name="connsiteX87" fmla="*/ 22540 w 586039"/>
                <a:gd name="connsiteY87" fmla="*/ 236684 h 398870"/>
                <a:gd name="connsiteX88" fmla="*/ 48189 w 586039"/>
                <a:gd name="connsiteY88" fmla="*/ 204091 h 398870"/>
                <a:gd name="connsiteX89" fmla="*/ 68397 w 586039"/>
                <a:gd name="connsiteY89" fmla="*/ 164515 h 398870"/>
                <a:gd name="connsiteX90" fmla="*/ 82388 w 586039"/>
                <a:gd name="connsiteY90" fmla="*/ 142786 h 398870"/>
                <a:gd name="connsiteX91" fmla="*/ 99487 w 586039"/>
                <a:gd name="connsiteY91" fmla="*/ 123386 h 398870"/>
                <a:gd name="connsiteX92" fmla="*/ 143789 w 586039"/>
                <a:gd name="connsiteY92" fmla="*/ 103210 h 398870"/>
                <a:gd name="connsiteX93" fmla="*/ 161666 w 586039"/>
                <a:gd name="connsiteY93" fmla="*/ 79153 h 398870"/>
                <a:gd name="connsiteX94" fmla="*/ 179543 w 586039"/>
                <a:gd name="connsiteY94" fmla="*/ 90794 h 398870"/>
                <a:gd name="connsiteX95" fmla="*/ 189647 w 586039"/>
                <a:gd name="connsiteY95" fmla="*/ 131922 h 398870"/>
                <a:gd name="connsiteX96" fmla="*/ 218405 w 586039"/>
                <a:gd name="connsiteY96" fmla="*/ 141234 h 398870"/>
                <a:gd name="connsiteX97" fmla="*/ 251826 w 586039"/>
                <a:gd name="connsiteY97" fmla="*/ 105538 h 398870"/>
                <a:gd name="connsiteX98" fmla="*/ 272034 w 586039"/>
                <a:gd name="connsiteY98" fmla="*/ 95450 h 398870"/>
                <a:gd name="connsiteX99" fmla="*/ 318668 w 586039"/>
                <a:gd name="connsiteY99" fmla="*/ 86913 h 398870"/>
                <a:gd name="connsiteX100" fmla="*/ 367634 w 586039"/>
                <a:gd name="connsiteY100" fmla="*/ 69841 h 398870"/>
                <a:gd name="connsiteX101" fmla="*/ 390952 w 586039"/>
                <a:gd name="connsiteY101" fmla="*/ 66737 h 398870"/>
                <a:gd name="connsiteX102" fmla="*/ 414269 w 586039"/>
                <a:gd name="connsiteY102" fmla="*/ 67513 h 398870"/>
                <a:gd name="connsiteX103" fmla="*/ 429814 w 586039"/>
                <a:gd name="connsiteY103" fmla="*/ 56649 h 398870"/>
                <a:gd name="connsiteX104" fmla="*/ 434477 w 586039"/>
                <a:gd name="connsiteY104" fmla="*/ 35697 h 398870"/>
                <a:gd name="connsiteX105" fmla="*/ 432146 w 586039"/>
                <a:gd name="connsiteY105" fmla="*/ 22504 h 398870"/>
                <a:gd name="connsiteX106" fmla="*/ 432923 w 586039"/>
                <a:gd name="connsiteY106" fmla="*/ 8536 h 398870"/>
                <a:gd name="connsiteX107" fmla="*/ 473339 w 586039"/>
                <a:gd name="connsiteY107" fmla="*/ 0 h 398870"/>
                <a:gd name="connsiteX108" fmla="*/ 513756 w 586039"/>
                <a:gd name="connsiteY108" fmla="*/ 776 h 398870"/>
                <a:gd name="connsiteX109" fmla="*/ 557281 w 586039"/>
                <a:gd name="connsiteY109" fmla="*/ 17072 h 398870"/>
                <a:gd name="connsiteX110" fmla="*/ 586039 w 586039"/>
                <a:gd name="connsiteY110" fmla="*/ 42681 h 39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586039" h="398870">
                  <a:moveTo>
                    <a:pt x="586039" y="42681"/>
                  </a:moveTo>
                  <a:lnTo>
                    <a:pt x="579821" y="43457"/>
                  </a:lnTo>
                  <a:lnTo>
                    <a:pt x="573603" y="42681"/>
                  </a:lnTo>
                  <a:lnTo>
                    <a:pt x="567385" y="42681"/>
                  </a:lnTo>
                  <a:lnTo>
                    <a:pt x="561944" y="47337"/>
                  </a:lnTo>
                  <a:lnTo>
                    <a:pt x="545623" y="68289"/>
                  </a:lnTo>
                  <a:lnTo>
                    <a:pt x="533187" y="80705"/>
                  </a:lnTo>
                  <a:lnTo>
                    <a:pt x="529301" y="86913"/>
                  </a:lnTo>
                  <a:lnTo>
                    <a:pt x="526192" y="98554"/>
                  </a:lnTo>
                  <a:lnTo>
                    <a:pt x="524637" y="100106"/>
                  </a:lnTo>
                  <a:lnTo>
                    <a:pt x="521528" y="101658"/>
                  </a:lnTo>
                  <a:lnTo>
                    <a:pt x="518419" y="103986"/>
                  </a:lnTo>
                  <a:lnTo>
                    <a:pt x="516865" y="108642"/>
                  </a:lnTo>
                  <a:lnTo>
                    <a:pt x="512201" y="124938"/>
                  </a:lnTo>
                  <a:lnTo>
                    <a:pt x="517642" y="128818"/>
                  </a:lnTo>
                  <a:lnTo>
                    <a:pt x="522305" y="133474"/>
                  </a:lnTo>
                  <a:lnTo>
                    <a:pt x="524637" y="140458"/>
                  </a:lnTo>
                  <a:lnTo>
                    <a:pt x="524637" y="150546"/>
                  </a:lnTo>
                  <a:lnTo>
                    <a:pt x="522305" y="150546"/>
                  </a:lnTo>
                  <a:lnTo>
                    <a:pt x="519974" y="145114"/>
                  </a:lnTo>
                  <a:lnTo>
                    <a:pt x="516865" y="144338"/>
                  </a:lnTo>
                  <a:lnTo>
                    <a:pt x="513756" y="147442"/>
                  </a:lnTo>
                  <a:lnTo>
                    <a:pt x="512201" y="155202"/>
                  </a:lnTo>
                  <a:lnTo>
                    <a:pt x="513756" y="162186"/>
                  </a:lnTo>
                  <a:lnTo>
                    <a:pt x="516088" y="168395"/>
                  </a:lnTo>
                  <a:lnTo>
                    <a:pt x="522305" y="178483"/>
                  </a:lnTo>
                  <a:lnTo>
                    <a:pt x="524637" y="183915"/>
                  </a:lnTo>
                  <a:lnTo>
                    <a:pt x="525415" y="188571"/>
                  </a:lnTo>
                  <a:lnTo>
                    <a:pt x="524637" y="199435"/>
                  </a:lnTo>
                  <a:lnTo>
                    <a:pt x="522305" y="212627"/>
                  </a:lnTo>
                  <a:lnTo>
                    <a:pt x="523082" y="218836"/>
                  </a:lnTo>
                  <a:lnTo>
                    <a:pt x="527746" y="223492"/>
                  </a:lnTo>
                  <a:lnTo>
                    <a:pt x="532409" y="221163"/>
                  </a:lnTo>
                  <a:lnTo>
                    <a:pt x="535519" y="223492"/>
                  </a:lnTo>
                  <a:lnTo>
                    <a:pt x="539405" y="227372"/>
                  </a:lnTo>
                  <a:lnTo>
                    <a:pt x="542513" y="229700"/>
                  </a:lnTo>
                  <a:lnTo>
                    <a:pt x="545623" y="228924"/>
                  </a:lnTo>
                  <a:lnTo>
                    <a:pt x="554172" y="224267"/>
                  </a:lnTo>
                  <a:lnTo>
                    <a:pt x="559613" y="223492"/>
                  </a:lnTo>
                  <a:lnTo>
                    <a:pt x="563499" y="225820"/>
                  </a:lnTo>
                  <a:lnTo>
                    <a:pt x="562722" y="231252"/>
                  </a:lnTo>
                  <a:lnTo>
                    <a:pt x="558058" y="242116"/>
                  </a:lnTo>
                  <a:lnTo>
                    <a:pt x="558058" y="249100"/>
                  </a:lnTo>
                  <a:lnTo>
                    <a:pt x="558836" y="252980"/>
                  </a:lnTo>
                  <a:lnTo>
                    <a:pt x="564277" y="259188"/>
                  </a:lnTo>
                  <a:lnTo>
                    <a:pt x="574381" y="268500"/>
                  </a:lnTo>
                  <a:lnTo>
                    <a:pt x="575935" y="272380"/>
                  </a:lnTo>
                  <a:lnTo>
                    <a:pt x="575935" y="284020"/>
                  </a:lnTo>
                  <a:lnTo>
                    <a:pt x="576712" y="288677"/>
                  </a:lnTo>
                  <a:lnTo>
                    <a:pt x="578267" y="293333"/>
                  </a:lnTo>
                  <a:lnTo>
                    <a:pt x="584485" y="300317"/>
                  </a:lnTo>
                  <a:lnTo>
                    <a:pt x="586039" y="304197"/>
                  </a:lnTo>
                  <a:lnTo>
                    <a:pt x="582153" y="305749"/>
                  </a:lnTo>
                  <a:lnTo>
                    <a:pt x="579044" y="308077"/>
                  </a:lnTo>
                  <a:lnTo>
                    <a:pt x="578267" y="314285"/>
                  </a:lnTo>
                  <a:lnTo>
                    <a:pt x="579044" y="320493"/>
                  </a:lnTo>
                  <a:lnTo>
                    <a:pt x="580598" y="324373"/>
                  </a:lnTo>
                  <a:lnTo>
                    <a:pt x="580598" y="325149"/>
                  </a:lnTo>
                  <a:lnTo>
                    <a:pt x="574381" y="329029"/>
                  </a:lnTo>
                  <a:lnTo>
                    <a:pt x="563499" y="332133"/>
                  </a:lnTo>
                  <a:lnTo>
                    <a:pt x="504429" y="359294"/>
                  </a:lnTo>
                  <a:lnTo>
                    <a:pt x="443804" y="372486"/>
                  </a:lnTo>
                  <a:lnTo>
                    <a:pt x="421264" y="381798"/>
                  </a:lnTo>
                  <a:lnTo>
                    <a:pt x="394838" y="398870"/>
                  </a:lnTo>
                  <a:lnTo>
                    <a:pt x="363748" y="370934"/>
                  </a:lnTo>
                  <a:lnTo>
                    <a:pt x="329550" y="352309"/>
                  </a:lnTo>
                  <a:lnTo>
                    <a:pt x="302347" y="337565"/>
                  </a:lnTo>
                  <a:lnTo>
                    <a:pt x="291465" y="344549"/>
                  </a:lnTo>
                  <a:lnTo>
                    <a:pt x="275920" y="325925"/>
                  </a:lnTo>
                  <a:lnTo>
                    <a:pt x="245608" y="294885"/>
                  </a:lnTo>
                  <a:lnTo>
                    <a:pt x="216850" y="275484"/>
                  </a:lnTo>
                  <a:lnTo>
                    <a:pt x="191978" y="270828"/>
                  </a:lnTo>
                  <a:lnTo>
                    <a:pt x="180320" y="245220"/>
                  </a:lnTo>
                  <a:lnTo>
                    <a:pt x="167107" y="237460"/>
                  </a:lnTo>
                  <a:lnTo>
                    <a:pt x="155448" y="247548"/>
                  </a:lnTo>
                  <a:lnTo>
                    <a:pt x="152339" y="277812"/>
                  </a:lnTo>
                  <a:lnTo>
                    <a:pt x="127468" y="294885"/>
                  </a:lnTo>
                  <a:lnTo>
                    <a:pt x="96378" y="308853"/>
                  </a:lnTo>
                  <a:lnTo>
                    <a:pt x="76169" y="328253"/>
                  </a:lnTo>
                  <a:lnTo>
                    <a:pt x="73838" y="324373"/>
                  </a:lnTo>
                  <a:lnTo>
                    <a:pt x="67620" y="323597"/>
                  </a:lnTo>
                  <a:lnTo>
                    <a:pt x="62957" y="319717"/>
                  </a:lnTo>
                  <a:lnTo>
                    <a:pt x="59848" y="310405"/>
                  </a:lnTo>
                  <a:lnTo>
                    <a:pt x="53630" y="304197"/>
                  </a:lnTo>
                  <a:lnTo>
                    <a:pt x="24095" y="291005"/>
                  </a:lnTo>
                  <a:lnTo>
                    <a:pt x="0" y="266948"/>
                  </a:lnTo>
                  <a:lnTo>
                    <a:pt x="8550" y="249876"/>
                  </a:lnTo>
                  <a:lnTo>
                    <a:pt x="22540" y="236684"/>
                  </a:lnTo>
                  <a:lnTo>
                    <a:pt x="48189" y="204091"/>
                  </a:lnTo>
                  <a:lnTo>
                    <a:pt x="68397" y="164515"/>
                  </a:lnTo>
                  <a:lnTo>
                    <a:pt x="82388" y="142786"/>
                  </a:lnTo>
                  <a:lnTo>
                    <a:pt x="99487" y="123386"/>
                  </a:lnTo>
                  <a:lnTo>
                    <a:pt x="143789" y="103210"/>
                  </a:lnTo>
                  <a:lnTo>
                    <a:pt x="161666" y="79153"/>
                  </a:lnTo>
                  <a:lnTo>
                    <a:pt x="179543" y="90794"/>
                  </a:lnTo>
                  <a:lnTo>
                    <a:pt x="189647" y="131922"/>
                  </a:lnTo>
                  <a:lnTo>
                    <a:pt x="218405" y="141234"/>
                  </a:lnTo>
                  <a:lnTo>
                    <a:pt x="251826" y="105538"/>
                  </a:lnTo>
                  <a:lnTo>
                    <a:pt x="272034" y="95450"/>
                  </a:lnTo>
                  <a:lnTo>
                    <a:pt x="318668" y="86913"/>
                  </a:lnTo>
                  <a:lnTo>
                    <a:pt x="367634" y="69841"/>
                  </a:lnTo>
                  <a:lnTo>
                    <a:pt x="390952" y="66737"/>
                  </a:lnTo>
                  <a:lnTo>
                    <a:pt x="414269" y="67513"/>
                  </a:lnTo>
                  <a:lnTo>
                    <a:pt x="429814" y="56649"/>
                  </a:lnTo>
                  <a:lnTo>
                    <a:pt x="434477" y="35697"/>
                  </a:lnTo>
                  <a:lnTo>
                    <a:pt x="432146" y="22504"/>
                  </a:lnTo>
                  <a:lnTo>
                    <a:pt x="432923" y="8536"/>
                  </a:lnTo>
                  <a:lnTo>
                    <a:pt x="473339" y="0"/>
                  </a:lnTo>
                  <a:lnTo>
                    <a:pt x="513756" y="776"/>
                  </a:lnTo>
                  <a:lnTo>
                    <a:pt x="557281" y="17072"/>
                  </a:lnTo>
                  <a:lnTo>
                    <a:pt x="586039" y="4268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1" name="Serbest Form 190">
              <a:extLst>
                <a:ext uri="{FF2B5EF4-FFF2-40B4-BE49-F238E27FC236}">
                  <a16:creationId xmlns:a16="http://schemas.microsoft.com/office/drawing/2014/main" id="{31C6308F-682A-41D7-48A6-2CF06134B4AF}"/>
                </a:ext>
              </a:extLst>
            </p:cNvPr>
            <p:cNvSpPr/>
            <p:nvPr/>
          </p:nvSpPr>
          <p:spPr>
            <a:xfrm>
              <a:off x="9528872" y="7678215"/>
              <a:ext cx="615502" cy="1038394"/>
            </a:xfrm>
            <a:custGeom>
              <a:avLst/>
              <a:gdLst>
                <a:gd name="connsiteX0" fmla="*/ 245608 w 325663"/>
                <a:gd name="connsiteY0" fmla="*/ 27160 h 549416"/>
                <a:gd name="connsiteX1" fmla="*/ 269702 w 325663"/>
                <a:gd name="connsiteY1" fmla="*/ 51217 h 549416"/>
                <a:gd name="connsiteX2" fmla="*/ 299237 w 325663"/>
                <a:gd name="connsiteY2" fmla="*/ 64409 h 549416"/>
                <a:gd name="connsiteX3" fmla="*/ 305455 w 325663"/>
                <a:gd name="connsiteY3" fmla="*/ 70617 h 549416"/>
                <a:gd name="connsiteX4" fmla="*/ 308564 w 325663"/>
                <a:gd name="connsiteY4" fmla="*/ 79929 h 549416"/>
                <a:gd name="connsiteX5" fmla="*/ 313228 w 325663"/>
                <a:gd name="connsiteY5" fmla="*/ 83809 h 549416"/>
                <a:gd name="connsiteX6" fmla="*/ 319445 w 325663"/>
                <a:gd name="connsiteY6" fmla="*/ 84586 h 549416"/>
                <a:gd name="connsiteX7" fmla="*/ 321777 w 325663"/>
                <a:gd name="connsiteY7" fmla="*/ 88466 h 549416"/>
                <a:gd name="connsiteX8" fmla="*/ 317891 w 325663"/>
                <a:gd name="connsiteY8" fmla="*/ 87690 h 549416"/>
                <a:gd name="connsiteX9" fmla="*/ 314782 w 325663"/>
                <a:gd name="connsiteY9" fmla="*/ 88466 h 549416"/>
                <a:gd name="connsiteX10" fmla="*/ 316337 w 325663"/>
                <a:gd name="connsiteY10" fmla="*/ 99330 h 549416"/>
                <a:gd name="connsiteX11" fmla="*/ 311673 w 325663"/>
                <a:gd name="connsiteY11" fmla="*/ 108642 h 549416"/>
                <a:gd name="connsiteX12" fmla="*/ 306232 w 325663"/>
                <a:gd name="connsiteY12" fmla="*/ 116402 h 549416"/>
                <a:gd name="connsiteX13" fmla="*/ 301569 w 325663"/>
                <a:gd name="connsiteY13" fmla="*/ 125714 h 549416"/>
                <a:gd name="connsiteX14" fmla="*/ 300014 w 325663"/>
                <a:gd name="connsiteY14" fmla="*/ 135802 h 549416"/>
                <a:gd name="connsiteX15" fmla="*/ 299237 w 325663"/>
                <a:gd name="connsiteY15" fmla="*/ 144338 h 549416"/>
                <a:gd name="connsiteX16" fmla="*/ 298460 w 325663"/>
                <a:gd name="connsiteY16" fmla="*/ 153651 h 549416"/>
                <a:gd name="connsiteX17" fmla="*/ 293797 w 325663"/>
                <a:gd name="connsiteY17" fmla="*/ 164515 h 549416"/>
                <a:gd name="connsiteX18" fmla="*/ 289133 w 325663"/>
                <a:gd name="connsiteY18" fmla="*/ 183915 h 549416"/>
                <a:gd name="connsiteX19" fmla="*/ 289133 w 325663"/>
                <a:gd name="connsiteY19" fmla="*/ 204091 h 549416"/>
                <a:gd name="connsiteX20" fmla="*/ 287579 w 325663"/>
                <a:gd name="connsiteY20" fmla="*/ 224268 h 549416"/>
                <a:gd name="connsiteX21" fmla="*/ 276697 w 325663"/>
                <a:gd name="connsiteY21" fmla="*/ 241340 h 549416"/>
                <a:gd name="connsiteX22" fmla="*/ 274366 w 325663"/>
                <a:gd name="connsiteY22" fmla="*/ 248324 h 549416"/>
                <a:gd name="connsiteX23" fmla="*/ 275920 w 325663"/>
                <a:gd name="connsiteY23" fmla="*/ 256084 h 549416"/>
                <a:gd name="connsiteX24" fmla="*/ 282915 w 325663"/>
                <a:gd name="connsiteY24" fmla="*/ 280916 h 549416"/>
                <a:gd name="connsiteX25" fmla="*/ 284470 w 325663"/>
                <a:gd name="connsiteY25" fmla="*/ 284797 h 549416"/>
                <a:gd name="connsiteX26" fmla="*/ 287579 w 325663"/>
                <a:gd name="connsiteY26" fmla="*/ 287124 h 549416"/>
                <a:gd name="connsiteX27" fmla="*/ 293020 w 325663"/>
                <a:gd name="connsiteY27" fmla="*/ 289453 h 549416"/>
                <a:gd name="connsiteX28" fmla="*/ 294574 w 325663"/>
                <a:gd name="connsiteY28" fmla="*/ 291005 h 549416"/>
                <a:gd name="connsiteX29" fmla="*/ 296906 w 325663"/>
                <a:gd name="connsiteY29" fmla="*/ 294109 h 549416"/>
                <a:gd name="connsiteX30" fmla="*/ 297683 w 325663"/>
                <a:gd name="connsiteY30" fmla="*/ 297213 h 549416"/>
                <a:gd name="connsiteX31" fmla="*/ 298460 w 325663"/>
                <a:gd name="connsiteY31" fmla="*/ 300317 h 549416"/>
                <a:gd name="connsiteX32" fmla="*/ 297683 w 325663"/>
                <a:gd name="connsiteY32" fmla="*/ 304197 h 549416"/>
                <a:gd name="connsiteX33" fmla="*/ 295351 w 325663"/>
                <a:gd name="connsiteY33" fmla="*/ 311181 h 549416"/>
                <a:gd name="connsiteX34" fmla="*/ 293797 w 325663"/>
                <a:gd name="connsiteY34" fmla="*/ 315061 h 549416"/>
                <a:gd name="connsiteX35" fmla="*/ 292242 w 325663"/>
                <a:gd name="connsiteY35" fmla="*/ 315837 h 549416"/>
                <a:gd name="connsiteX36" fmla="*/ 295351 w 325663"/>
                <a:gd name="connsiteY36" fmla="*/ 318941 h 549416"/>
                <a:gd name="connsiteX37" fmla="*/ 307787 w 325663"/>
                <a:gd name="connsiteY37" fmla="*/ 320493 h 549416"/>
                <a:gd name="connsiteX38" fmla="*/ 314005 w 325663"/>
                <a:gd name="connsiteY38" fmla="*/ 322821 h 549416"/>
                <a:gd name="connsiteX39" fmla="*/ 317891 w 325663"/>
                <a:gd name="connsiteY39" fmla="*/ 327477 h 549416"/>
                <a:gd name="connsiteX40" fmla="*/ 317891 w 325663"/>
                <a:gd name="connsiteY40" fmla="*/ 328253 h 549416"/>
                <a:gd name="connsiteX41" fmla="*/ 321777 w 325663"/>
                <a:gd name="connsiteY41" fmla="*/ 334461 h 549416"/>
                <a:gd name="connsiteX42" fmla="*/ 324109 w 325663"/>
                <a:gd name="connsiteY42" fmla="*/ 342221 h 549416"/>
                <a:gd name="connsiteX43" fmla="*/ 325663 w 325663"/>
                <a:gd name="connsiteY43" fmla="*/ 349205 h 549416"/>
                <a:gd name="connsiteX44" fmla="*/ 325663 w 325663"/>
                <a:gd name="connsiteY44" fmla="*/ 359294 h 549416"/>
                <a:gd name="connsiteX45" fmla="*/ 324109 w 325663"/>
                <a:gd name="connsiteY45" fmla="*/ 363174 h 549416"/>
                <a:gd name="connsiteX46" fmla="*/ 297683 w 325663"/>
                <a:gd name="connsiteY46" fmla="*/ 367830 h 549416"/>
                <a:gd name="connsiteX47" fmla="*/ 290687 w 325663"/>
                <a:gd name="connsiteY47" fmla="*/ 367830 h 549416"/>
                <a:gd name="connsiteX48" fmla="*/ 262707 w 325663"/>
                <a:gd name="connsiteY48" fmla="*/ 363174 h 549416"/>
                <a:gd name="connsiteX49" fmla="*/ 255712 w 325663"/>
                <a:gd name="connsiteY49" fmla="*/ 364726 h 549416"/>
                <a:gd name="connsiteX50" fmla="*/ 251825 w 325663"/>
                <a:gd name="connsiteY50" fmla="*/ 366278 h 549416"/>
                <a:gd name="connsiteX51" fmla="*/ 250271 w 325663"/>
                <a:gd name="connsiteY51" fmla="*/ 368606 h 549416"/>
                <a:gd name="connsiteX52" fmla="*/ 250271 w 325663"/>
                <a:gd name="connsiteY52" fmla="*/ 372486 h 549416"/>
                <a:gd name="connsiteX53" fmla="*/ 247939 w 325663"/>
                <a:gd name="connsiteY53" fmla="*/ 374814 h 549416"/>
                <a:gd name="connsiteX54" fmla="*/ 244831 w 325663"/>
                <a:gd name="connsiteY54" fmla="*/ 376366 h 549416"/>
                <a:gd name="connsiteX55" fmla="*/ 243276 w 325663"/>
                <a:gd name="connsiteY55" fmla="*/ 376366 h 549416"/>
                <a:gd name="connsiteX56" fmla="*/ 240944 w 325663"/>
                <a:gd name="connsiteY56" fmla="*/ 375590 h 549416"/>
                <a:gd name="connsiteX57" fmla="*/ 230840 w 325663"/>
                <a:gd name="connsiteY57" fmla="*/ 374038 h 549416"/>
                <a:gd name="connsiteX58" fmla="*/ 225400 w 325663"/>
                <a:gd name="connsiteY58" fmla="*/ 372486 h 549416"/>
                <a:gd name="connsiteX59" fmla="*/ 220736 w 325663"/>
                <a:gd name="connsiteY59" fmla="*/ 369382 h 549416"/>
                <a:gd name="connsiteX60" fmla="*/ 216073 w 325663"/>
                <a:gd name="connsiteY60" fmla="*/ 363950 h 549416"/>
                <a:gd name="connsiteX61" fmla="*/ 212186 w 325663"/>
                <a:gd name="connsiteY61" fmla="*/ 367830 h 549416"/>
                <a:gd name="connsiteX62" fmla="*/ 217627 w 325663"/>
                <a:gd name="connsiteY62" fmla="*/ 374038 h 549416"/>
                <a:gd name="connsiteX63" fmla="*/ 216850 w 325663"/>
                <a:gd name="connsiteY63" fmla="*/ 377918 h 549416"/>
                <a:gd name="connsiteX64" fmla="*/ 213741 w 325663"/>
                <a:gd name="connsiteY64" fmla="*/ 381022 h 549416"/>
                <a:gd name="connsiteX65" fmla="*/ 211409 w 325663"/>
                <a:gd name="connsiteY65" fmla="*/ 384902 h 549416"/>
                <a:gd name="connsiteX66" fmla="*/ 211409 w 325663"/>
                <a:gd name="connsiteY66" fmla="*/ 391110 h 549416"/>
                <a:gd name="connsiteX67" fmla="*/ 209855 w 325663"/>
                <a:gd name="connsiteY67" fmla="*/ 457071 h 549416"/>
                <a:gd name="connsiteX68" fmla="*/ 210632 w 325663"/>
                <a:gd name="connsiteY68" fmla="*/ 470263 h 549416"/>
                <a:gd name="connsiteX69" fmla="*/ 202859 w 325663"/>
                <a:gd name="connsiteY69" fmla="*/ 472592 h 549416"/>
                <a:gd name="connsiteX70" fmla="*/ 188092 w 325663"/>
                <a:gd name="connsiteY70" fmla="*/ 467159 h 549416"/>
                <a:gd name="connsiteX71" fmla="*/ 181097 w 325663"/>
                <a:gd name="connsiteY71" fmla="*/ 470263 h 549416"/>
                <a:gd name="connsiteX72" fmla="*/ 177988 w 325663"/>
                <a:gd name="connsiteY72" fmla="*/ 486560 h 549416"/>
                <a:gd name="connsiteX73" fmla="*/ 171770 w 325663"/>
                <a:gd name="connsiteY73" fmla="*/ 487336 h 549416"/>
                <a:gd name="connsiteX74" fmla="*/ 163220 w 325663"/>
                <a:gd name="connsiteY74" fmla="*/ 485008 h 549416"/>
                <a:gd name="connsiteX75" fmla="*/ 151562 w 325663"/>
                <a:gd name="connsiteY75" fmla="*/ 489664 h 549416"/>
                <a:gd name="connsiteX76" fmla="*/ 143012 w 325663"/>
                <a:gd name="connsiteY76" fmla="*/ 502856 h 549416"/>
                <a:gd name="connsiteX77" fmla="*/ 140680 w 325663"/>
                <a:gd name="connsiteY77" fmla="*/ 534673 h 549416"/>
                <a:gd name="connsiteX78" fmla="*/ 136794 w 325663"/>
                <a:gd name="connsiteY78" fmla="*/ 547865 h 549416"/>
                <a:gd name="connsiteX79" fmla="*/ 136017 w 325663"/>
                <a:gd name="connsiteY79" fmla="*/ 548641 h 549416"/>
                <a:gd name="connsiteX80" fmla="*/ 129799 w 325663"/>
                <a:gd name="connsiteY80" fmla="*/ 549417 h 549416"/>
                <a:gd name="connsiteX81" fmla="*/ 108036 w 325663"/>
                <a:gd name="connsiteY81" fmla="*/ 533896 h 549416"/>
                <a:gd name="connsiteX82" fmla="*/ 97155 w 325663"/>
                <a:gd name="connsiteY82" fmla="*/ 528464 h 549416"/>
                <a:gd name="connsiteX83" fmla="*/ 85496 w 325663"/>
                <a:gd name="connsiteY83" fmla="*/ 528464 h 549416"/>
                <a:gd name="connsiteX84" fmla="*/ 80056 w 325663"/>
                <a:gd name="connsiteY84" fmla="*/ 526912 h 549416"/>
                <a:gd name="connsiteX85" fmla="*/ 76169 w 325663"/>
                <a:gd name="connsiteY85" fmla="*/ 523032 h 549416"/>
                <a:gd name="connsiteX86" fmla="*/ 75392 w 325663"/>
                <a:gd name="connsiteY86" fmla="*/ 517600 h 549416"/>
                <a:gd name="connsiteX87" fmla="*/ 76169 w 325663"/>
                <a:gd name="connsiteY87" fmla="*/ 512168 h 549416"/>
                <a:gd name="connsiteX88" fmla="*/ 76169 w 325663"/>
                <a:gd name="connsiteY88" fmla="*/ 505960 h 549416"/>
                <a:gd name="connsiteX89" fmla="*/ 71506 w 325663"/>
                <a:gd name="connsiteY89" fmla="*/ 500528 h 549416"/>
                <a:gd name="connsiteX90" fmla="*/ 64511 w 325663"/>
                <a:gd name="connsiteY90" fmla="*/ 502080 h 549416"/>
                <a:gd name="connsiteX91" fmla="*/ 56738 w 325663"/>
                <a:gd name="connsiteY91" fmla="*/ 504408 h 549416"/>
                <a:gd name="connsiteX92" fmla="*/ 49743 w 325663"/>
                <a:gd name="connsiteY92" fmla="*/ 505960 h 549416"/>
                <a:gd name="connsiteX93" fmla="*/ 45857 w 325663"/>
                <a:gd name="connsiteY93" fmla="*/ 505184 h 549416"/>
                <a:gd name="connsiteX94" fmla="*/ 45857 w 325663"/>
                <a:gd name="connsiteY94" fmla="*/ 504408 h 549416"/>
                <a:gd name="connsiteX95" fmla="*/ 50521 w 325663"/>
                <a:gd name="connsiteY95" fmla="*/ 498200 h 549416"/>
                <a:gd name="connsiteX96" fmla="*/ 66065 w 325663"/>
                <a:gd name="connsiteY96" fmla="*/ 470263 h 549416"/>
                <a:gd name="connsiteX97" fmla="*/ 69952 w 325663"/>
                <a:gd name="connsiteY97" fmla="*/ 467159 h 549416"/>
                <a:gd name="connsiteX98" fmla="*/ 69952 w 325663"/>
                <a:gd name="connsiteY98" fmla="*/ 458623 h 549416"/>
                <a:gd name="connsiteX99" fmla="*/ 59848 w 325663"/>
                <a:gd name="connsiteY99" fmla="*/ 427583 h 549416"/>
                <a:gd name="connsiteX100" fmla="*/ 33421 w 325663"/>
                <a:gd name="connsiteY100" fmla="*/ 384126 h 549416"/>
                <a:gd name="connsiteX101" fmla="*/ 28758 w 325663"/>
                <a:gd name="connsiteY101" fmla="*/ 377918 h 549416"/>
                <a:gd name="connsiteX102" fmla="*/ 24094 w 325663"/>
                <a:gd name="connsiteY102" fmla="*/ 370158 h 549416"/>
                <a:gd name="connsiteX103" fmla="*/ 20208 w 325663"/>
                <a:gd name="connsiteY103" fmla="*/ 356190 h 549416"/>
                <a:gd name="connsiteX104" fmla="*/ 14767 w 325663"/>
                <a:gd name="connsiteY104" fmla="*/ 349982 h 549416"/>
                <a:gd name="connsiteX105" fmla="*/ 8549 w 325663"/>
                <a:gd name="connsiteY105" fmla="*/ 344550 h 549416"/>
                <a:gd name="connsiteX106" fmla="*/ 4663 w 325663"/>
                <a:gd name="connsiteY106" fmla="*/ 339117 h 549416"/>
                <a:gd name="connsiteX107" fmla="*/ 0 w 325663"/>
                <a:gd name="connsiteY107" fmla="*/ 328253 h 549416"/>
                <a:gd name="connsiteX108" fmla="*/ 777 w 325663"/>
                <a:gd name="connsiteY108" fmla="*/ 321269 h 549416"/>
                <a:gd name="connsiteX109" fmla="*/ 10881 w 325663"/>
                <a:gd name="connsiteY109" fmla="*/ 306525 h 549416"/>
                <a:gd name="connsiteX110" fmla="*/ 13990 w 325663"/>
                <a:gd name="connsiteY110" fmla="*/ 302645 h 549416"/>
                <a:gd name="connsiteX111" fmla="*/ 17876 w 325663"/>
                <a:gd name="connsiteY111" fmla="*/ 300317 h 549416"/>
                <a:gd name="connsiteX112" fmla="*/ 21763 w 325663"/>
                <a:gd name="connsiteY112" fmla="*/ 298765 h 549416"/>
                <a:gd name="connsiteX113" fmla="*/ 25649 w 325663"/>
                <a:gd name="connsiteY113" fmla="*/ 298765 h 549416"/>
                <a:gd name="connsiteX114" fmla="*/ 27980 w 325663"/>
                <a:gd name="connsiteY114" fmla="*/ 297213 h 549416"/>
                <a:gd name="connsiteX115" fmla="*/ 31867 w 325663"/>
                <a:gd name="connsiteY115" fmla="*/ 285573 h 549416"/>
                <a:gd name="connsiteX116" fmla="*/ 34976 w 325663"/>
                <a:gd name="connsiteY116" fmla="*/ 282469 h 549416"/>
                <a:gd name="connsiteX117" fmla="*/ 41194 w 325663"/>
                <a:gd name="connsiteY117" fmla="*/ 279364 h 549416"/>
                <a:gd name="connsiteX118" fmla="*/ 45080 w 325663"/>
                <a:gd name="connsiteY118" fmla="*/ 276260 h 549416"/>
                <a:gd name="connsiteX119" fmla="*/ 46634 w 325663"/>
                <a:gd name="connsiteY119" fmla="*/ 272380 h 549416"/>
                <a:gd name="connsiteX120" fmla="*/ 48966 w 325663"/>
                <a:gd name="connsiteY120" fmla="*/ 262292 h 549416"/>
                <a:gd name="connsiteX121" fmla="*/ 52852 w 325663"/>
                <a:gd name="connsiteY121" fmla="*/ 259964 h 549416"/>
                <a:gd name="connsiteX122" fmla="*/ 55184 w 325663"/>
                <a:gd name="connsiteY122" fmla="*/ 257636 h 549416"/>
                <a:gd name="connsiteX123" fmla="*/ 57515 w 325663"/>
                <a:gd name="connsiteY123" fmla="*/ 255308 h 549416"/>
                <a:gd name="connsiteX124" fmla="*/ 72283 w 325663"/>
                <a:gd name="connsiteY124" fmla="*/ 249876 h 549416"/>
                <a:gd name="connsiteX125" fmla="*/ 75392 w 325663"/>
                <a:gd name="connsiteY125" fmla="*/ 248324 h 549416"/>
                <a:gd name="connsiteX126" fmla="*/ 92491 w 325663"/>
                <a:gd name="connsiteY126" fmla="*/ 226596 h 549416"/>
                <a:gd name="connsiteX127" fmla="*/ 95600 w 325663"/>
                <a:gd name="connsiteY127" fmla="*/ 221940 h 549416"/>
                <a:gd name="connsiteX128" fmla="*/ 99487 w 325663"/>
                <a:gd name="connsiteY128" fmla="*/ 221163 h 549416"/>
                <a:gd name="connsiteX129" fmla="*/ 139126 w 325663"/>
                <a:gd name="connsiteY129" fmla="*/ 196331 h 549416"/>
                <a:gd name="connsiteX130" fmla="*/ 144566 w 325663"/>
                <a:gd name="connsiteY130" fmla="*/ 194779 h 549416"/>
                <a:gd name="connsiteX131" fmla="*/ 148453 w 325663"/>
                <a:gd name="connsiteY131" fmla="*/ 190899 h 549416"/>
                <a:gd name="connsiteX132" fmla="*/ 153116 w 325663"/>
                <a:gd name="connsiteY132" fmla="*/ 183139 h 549416"/>
                <a:gd name="connsiteX133" fmla="*/ 157003 w 325663"/>
                <a:gd name="connsiteY133" fmla="*/ 173827 h 549416"/>
                <a:gd name="connsiteX134" fmla="*/ 158557 w 325663"/>
                <a:gd name="connsiteY134" fmla="*/ 166843 h 549416"/>
                <a:gd name="connsiteX135" fmla="*/ 158557 w 325663"/>
                <a:gd name="connsiteY135" fmla="*/ 160635 h 549416"/>
                <a:gd name="connsiteX136" fmla="*/ 157003 w 325663"/>
                <a:gd name="connsiteY136" fmla="*/ 155978 h 549416"/>
                <a:gd name="connsiteX137" fmla="*/ 154670 w 325663"/>
                <a:gd name="connsiteY137" fmla="*/ 152098 h 549416"/>
                <a:gd name="connsiteX138" fmla="*/ 153116 w 325663"/>
                <a:gd name="connsiteY138" fmla="*/ 147442 h 549416"/>
                <a:gd name="connsiteX139" fmla="*/ 153116 w 325663"/>
                <a:gd name="connsiteY139" fmla="*/ 144338 h 549416"/>
                <a:gd name="connsiteX140" fmla="*/ 153116 w 325663"/>
                <a:gd name="connsiteY140" fmla="*/ 115626 h 549416"/>
                <a:gd name="connsiteX141" fmla="*/ 152339 w 325663"/>
                <a:gd name="connsiteY141" fmla="*/ 107866 h 549416"/>
                <a:gd name="connsiteX142" fmla="*/ 148453 w 325663"/>
                <a:gd name="connsiteY142" fmla="*/ 100106 h 549416"/>
                <a:gd name="connsiteX143" fmla="*/ 126690 w 325663"/>
                <a:gd name="connsiteY143" fmla="*/ 69065 h 549416"/>
                <a:gd name="connsiteX144" fmla="*/ 114254 w 325663"/>
                <a:gd name="connsiteY144" fmla="*/ 56649 h 549416"/>
                <a:gd name="connsiteX145" fmla="*/ 100264 w 325663"/>
                <a:gd name="connsiteY145" fmla="*/ 46561 h 549416"/>
                <a:gd name="connsiteX146" fmla="*/ 86273 w 325663"/>
                <a:gd name="connsiteY146" fmla="*/ 42681 h 549416"/>
                <a:gd name="connsiteX147" fmla="*/ 73060 w 325663"/>
                <a:gd name="connsiteY147" fmla="*/ 48113 h 549416"/>
                <a:gd name="connsiteX148" fmla="*/ 60625 w 325663"/>
                <a:gd name="connsiteY148" fmla="*/ 58977 h 549416"/>
                <a:gd name="connsiteX149" fmla="*/ 53629 w 325663"/>
                <a:gd name="connsiteY149" fmla="*/ 67513 h 549416"/>
                <a:gd name="connsiteX150" fmla="*/ 48189 w 325663"/>
                <a:gd name="connsiteY150" fmla="*/ 58201 h 549416"/>
                <a:gd name="connsiteX151" fmla="*/ 48189 w 325663"/>
                <a:gd name="connsiteY151" fmla="*/ 38801 h 549416"/>
                <a:gd name="connsiteX152" fmla="*/ 78501 w 325663"/>
                <a:gd name="connsiteY152" fmla="*/ 3880 h 549416"/>
                <a:gd name="connsiteX153" fmla="*/ 85496 w 325663"/>
                <a:gd name="connsiteY153" fmla="*/ 0 h 549416"/>
                <a:gd name="connsiteX154" fmla="*/ 93269 w 325663"/>
                <a:gd name="connsiteY154" fmla="*/ 1552 h 549416"/>
                <a:gd name="connsiteX155" fmla="*/ 101041 w 325663"/>
                <a:gd name="connsiteY155" fmla="*/ 4656 h 549416"/>
                <a:gd name="connsiteX156" fmla="*/ 117363 w 325663"/>
                <a:gd name="connsiteY156" fmla="*/ 1552 h 549416"/>
                <a:gd name="connsiteX157" fmla="*/ 132908 w 325663"/>
                <a:gd name="connsiteY157" fmla="*/ 6208 h 549416"/>
                <a:gd name="connsiteX158" fmla="*/ 147676 w 325663"/>
                <a:gd name="connsiteY158" fmla="*/ 6208 h 549416"/>
                <a:gd name="connsiteX159" fmla="*/ 165552 w 325663"/>
                <a:gd name="connsiteY159" fmla="*/ 1552 h 549416"/>
                <a:gd name="connsiteX160" fmla="*/ 181874 w 325663"/>
                <a:gd name="connsiteY160" fmla="*/ 6984 h 549416"/>
                <a:gd name="connsiteX161" fmla="*/ 194310 w 325663"/>
                <a:gd name="connsiteY161" fmla="*/ 20176 h 549416"/>
                <a:gd name="connsiteX162" fmla="*/ 208300 w 325663"/>
                <a:gd name="connsiteY162" fmla="*/ 28713 h 549416"/>
                <a:gd name="connsiteX163" fmla="*/ 226954 w 325663"/>
                <a:gd name="connsiteY163" fmla="*/ 29489 h 549416"/>
                <a:gd name="connsiteX164" fmla="*/ 245608 w 325663"/>
                <a:gd name="connsiteY164" fmla="*/ 27160 h 549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</a:cxnLst>
              <a:rect l="l" t="t" r="r" b="b"/>
              <a:pathLst>
                <a:path w="325663" h="549416">
                  <a:moveTo>
                    <a:pt x="245608" y="27160"/>
                  </a:moveTo>
                  <a:lnTo>
                    <a:pt x="269702" y="51217"/>
                  </a:lnTo>
                  <a:lnTo>
                    <a:pt x="299237" y="64409"/>
                  </a:lnTo>
                  <a:lnTo>
                    <a:pt x="305455" y="70617"/>
                  </a:lnTo>
                  <a:lnTo>
                    <a:pt x="308564" y="79929"/>
                  </a:lnTo>
                  <a:lnTo>
                    <a:pt x="313228" y="83809"/>
                  </a:lnTo>
                  <a:lnTo>
                    <a:pt x="319445" y="84586"/>
                  </a:lnTo>
                  <a:lnTo>
                    <a:pt x="321777" y="88466"/>
                  </a:lnTo>
                  <a:lnTo>
                    <a:pt x="317891" y="87690"/>
                  </a:lnTo>
                  <a:lnTo>
                    <a:pt x="314782" y="88466"/>
                  </a:lnTo>
                  <a:lnTo>
                    <a:pt x="316337" y="99330"/>
                  </a:lnTo>
                  <a:lnTo>
                    <a:pt x="311673" y="108642"/>
                  </a:lnTo>
                  <a:lnTo>
                    <a:pt x="306232" y="116402"/>
                  </a:lnTo>
                  <a:lnTo>
                    <a:pt x="301569" y="125714"/>
                  </a:lnTo>
                  <a:lnTo>
                    <a:pt x="300014" y="135802"/>
                  </a:lnTo>
                  <a:lnTo>
                    <a:pt x="299237" y="144338"/>
                  </a:lnTo>
                  <a:lnTo>
                    <a:pt x="298460" y="153651"/>
                  </a:lnTo>
                  <a:lnTo>
                    <a:pt x="293797" y="164515"/>
                  </a:lnTo>
                  <a:lnTo>
                    <a:pt x="289133" y="183915"/>
                  </a:lnTo>
                  <a:lnTo>
                    <a:pt x="289133" y="204091"/>
                  </a:lnTo>
                  <a:lnTo>
                    <a:pt x="287579" y="224268"/>
                  </a:lnTo>
                  <a:lnTo>
                    <a:pt x="276697" y="241340"/>
                  </a:lnTo>
                  <a:lnTo>
                    <a:pt x="274366" y="248324"/>
                  </a:lnTo>
                  <a:lnTo>
                    <a:pt x="275920" y="256084"/>
                  </a:lnTo>
                  <a:lnTo>
                    <a:pt x="282915" y="280916"/>
                  </a:lnTo>
                  <a:lnTo>
                    <a:pt x="284470" y="284797"/>
                  </a:lnTo>
                  <a:lnTo>
                    <a:pt x="287579" y="287124"/>
                  </a:lnTo>
                  <a:lnTo>
                    <a:pt x="293020" y="289453"/>
                  </a:lnTo>
                  <a:lnTo>
                    <a:pt x="294574" y="291005"/>
                  </a:lnTo>
                  <a:lnTo>
                    <a:pt x="296906" y="294109"/>
                  </a:lnTo>
                  <a:lnTo>
                    <a:pt x="297683" y="297213"/>
                  </a:lnTo>
                  <a:lnTo>
                    <a:pt x="298460" y="300317"/>
                  </a:lnTo>
                  <a:lnTo>
                    <a:pt x="297683" y="304197"/>
                  </a:lnTo>
                  <a:lnTo>
                    <a:pt x="295351" y="311181"/>
                  </a:lnTo>
                  <a:lnTo>
                    <a:pt x="293797" y="315061"/>
                  </a:lnTo>
                  <a:lnTo>
                    <a:pt x="292242" y="315837"/>
                  </a:lnTo>
                  <a:lnTo>
                    <a:pt x="295351" y="318941"/>
                  </a:lnTo>
                  <a:lnTo>
                    <a:pt x="307787" y="320493"/>
                  </a:lnTo>
                  <a:lnTo>
                    <a:pt x="314005" y="322821"/>
                  </a:lnTo>
                  <a:lnTo>
                    <a:pt x="317891" y="327477"/>
                  </a:lnTo>
                  <a:lnTo>
                    <a:pt x="317891" y="328253"/>
                  </a:lnTo>
                  <a:lnTo>
                    <a:pt x="321777" y="334461"/>
                  </a:lnTo>
                  <a:lnTo>
                    <a:pt x="324109" y="342221"/>
                  </a:lnTo>
                  <a:lnTo>
                    <a:pt x="325663" y="349205"/>
                  </a:lnTo>
                  <a:lnTo>
                    <a:pt x="325663" y="359294"/>
                  </a:lnTo>
                  <a:lnTo>
                    <a:pt x="324109" y="363174"/>
                  </a:lnTo>
                  <a:lnTo>
                    <a:pt x="297683" y="367830"/>
                  </a:lnTo>
                  <a:lnTo>
                    <a:pt x="290687" y="367830"/>
                  </a:lnTo>
                  <a:lnTo>
                    <a:pt x="262707" y="363174"/>
                  </a:lnTo>
                  <a:lnTo>
                    <a:pt x="255712" y="364726"/>
                  </a:lnTo>
                  <a:lnTo>
                    <a:pt x="251825" y="366278"/>
                  </a:lnTo>
                  <a:lnTo>
                    <a:pt x="250271" y="368606"/>
                  </a:lnTo>
                  <a:lnTo>
                    <a:pt x="250271" y="372486"/>
                  </a:lnTo>
                  <a:lnTo>
                    <a:pt x="247939" y="374814"/>
                  </a:lnTo>
                  <a:lnTo>
                    <a:pt x="244831" y="376366"/>
                  </a:lnTo>
                  <a:lnTo>
                    <a:pt x="243276" y="376366"/>
                  </a:lnTo>
                  <a:lnTo>
                    <a:pt x="240944" y="375590"/>
                  </a:lnTo>
                  <a:lnTo>
                    <a:pt x="230840" y="374038"/>
                  </a:lnTo>
                  <a:lnTo>
                    <a:pt x="225400" y="372486"/>
                  </a:lnTo>
                  <a:lnTo>
                    <a:pt x="220736" y="369382"/>
                  </a:lnTo>
                  <a:lnTo>
                    <a:pt x="216073" y="363950"/>
                  </a:lnTo>
                  <a:lnTo>
                    <a:pt x="212186" y="367830"/>
                  </a:lnTo>
                  <a:lnTo>
                    <a:pt x="217627" y="374038"/>
                  </a:lnTo>
                  <a:lnTo>
                    <a:pt x="216850" y="377918"/>
                  </a:lnTo>
                  <a:lnTo>
                    <a:pt x="213741" y="381022"/>
                  </a:lnTo>
                  <a:lnTo>
                    <a:pt x="211409" y="384902"/>
                  </a:lnTo>
                  <a:lnTo>
                    <a:pt x="211409" y="391110"/>
                  </a:lnTo>
                  <a:lnTo>
                    <a:pt x="209855" y="457071"/>
                  </a:lnTo>
                  <a:lnTo>
                    <a:pt x="210632" y="470263"/>
                  </a:lnTo>
                  <a:lnTo>
                    <a:pt x="202859" y="472592"/>
                  </a:lnTo>
                  <a:lnTo>
                    <a:pt x="188092" y="467159"/>
                  </a:lnTo>
                  <a:lnTo>
                    <a:pt x="181097" y="470263"/>
                  </a:lnTo>
                  <a:lnTo>
                    <a:pt x="177988" y="486560"/>
                  </a:lnTo>
                  <a:lnTo>
                    <a:pt x="171770" y="487336"/>
                  </a:lnTo>
                  <a:lnTo>
                    <a:pt x="163220" y="485008"/>
                  </a:lnTo>
                  <a:lnTo>
                    <a:pt x="151562" y="489664"/>
                  </a:lnTo>
                  <a:lnTo>
                    <a:pt x="143012" y="502856"/>
                  </a:lnTo>
                  <a:lnTo>
                    <a:pt x="140680" y="534673"/>
                  </a:lnTo>
                  <a:lnTo>
                    <a:pt x="136794" y="547865"/>
                  </a:lnTo>
                  <a:lnTo>
                    <a:pt x="136017" y="548641"/>
                  </a:lnTo>
                  <a:lnTo>
                    <a:pt x="129799" y="549417"/>
                  </a:lnTo>
                  <a:lnTo>
                    <a:pt x="108036" y="533896"/>
                  </a:lnTo>
                  <a:lnTo>
                    <a:pt x="97155" y="528464"/>
                  </a:lnTo>
                  <a:lnTo>
                    <a:pt x="85496" y="528464"/>
                  </a:lnTo>
                  <a:lnTo>
                    <a:pt x="80056" y="526912"/>
                  </a:lnTo>
                  <a:lnTo>
                    <a:pt x="76169" y="523032"/>
                  </a:lnTo>
                  <a:lnTo>
                    <a:pt x="75392" y="517600"/>
                  </a:lnTo>
                  <a:lnTo>
                    <a:pt x="76169" y="512168"/>
                  </a:lnTo>
                  <a:lnTo>
                    <a:pt x="76169" y="505960"/>
                  </a:lnTo>
                  <a:lnTo>
                    <a:pt x="71506" y="500528"/>
                  </a:lnTo>
                  <a:lnTo>
                    <a:pt x="64511" y="502080"/>
                  </a:lnTo>
                  <a:lnTo>
                    <a:pt x="56738" y="504408"/>
                  </a:lnTo>
                  <a:lnTo>
                    <a:pt x="49743" y="505960"/>
                  </a:lnTo>
                  <a:lnTo>
                    <a:pt x="45857" y="505184"/>
                  </a:lnTo>
                  <a:lnTo>
                    <a:pt x="45857" y="504408"/>
                  </a:lnTo>
                  <a:lnTo>
                    <a:pt x="50521" y="498200"/>
                  </a:lnTo>
                  <a:lnTo>
                    <a:pt x="66065" y="470263"/>
                  </a:lnTo>
                  <a:lnTo>
                    <a:pt x="69952" y="467159"/>
                  </a:lnTo>
                  <a:lnTo>
                    <a:pt x="69952" y="458623"/>
                  </a:lnTo>
                  <a:lnTo>
                    <a:pt x="59848" y="427583"/>
                  </a:lnTo>
                  <a:lnTo>
                    <a:pt x="33421" y="384126"/>
                  </a:lnTo>
                  <a:lnTo>
                    <a:pt x="28758" y="377918"/>
                  </a:lnTo>
                  <a:lnTo>
                    <a:pt x="24094" y="370158"/>
                  </a:lnTo>
                  <a:lnTo>
                    <a:pt x="20208" y="356190"/>
                  </a:lnTo>
                  <a:lnTo>
                    <a:pt x="14767" y="349982"/>
                  </a:lnTo>
                  <a:lnTo>
                    <a:pt x="8549" y="344550"/>
                  </a:lnTo>
                  <a:lnTo>
                    <a:pt x="4663" y="339117"/>
                  </a:lnTo>
                  <a:lnTo>
                    <a:pt x="0" y="328253"/>
                  </a:lnTo>
                  <a:lnTo>
                    <a:pt x="777" y="321269"/>
                  </a:lnTo>
                  <a:lnTo>
                    <a:pt x="10881" y="306525"/>
                  </a:lnTo>
                  <a:lnTo>
                    <a:pt x="13990" y="302645"/>
                  </a:lnTo>
                  <a:lnTo>
                    <a:pt x="17876" y="300317"/>
                  </a:lnTo>
                  <a:lnTo>
                    <a:pt x="21763" y="298765"/>
                  </a:lnTo>
                  <a:lnTo>
                    <a:pt x="25649" y="298765"/>
                  </a:lnTo>
                  <a:lnTo>
                    <a:pt x="27980" y="297213"/>
                  </a:lnTo>
                  <a:lnTo>
                    <a:pt x="31867" y="285573"/>
                  </a:lnTo>
                  <a:lnTo>
                    <a:pt x="34976" y="282469"/>
                  </a:lnTo>
                  <a:lnTo>
                    <a:pt x="41194" y="279364"/>
                  </a:lnTo>
                  <a:lnTo>
                    <a:pt x="45080" y="276260"/>
                  </a:lnTo>
                  <a:lnTo>
                    <a:pt x="46634" y="272380"/>
                  </a:lnTo>
                  <a:lnTo>
                    <a:pt x="48966" y="262292"/>
                  </a:lnTo>
                  <a:lnTo>
                    <a:pt x="52852" y="259964"/>
                  </a:lnTo>
                  <a:lnTo>
                    <a:pt x="55184" y="257636"/>
                  </a:lnTo>
                  <a:lnTo>
                    <a:pt x="57515" y="255308"/>
                  </a:lnTo>
                  <a:lnTo>
                    <a:pt x="72283" y="249876"/>
                  </a:lnTo>
                  <a:lnTo>
                    <a:pt x="75392" y="248324"/>
                  </a:lnTo>
                  <a:lnTo>
                    <a:pt x="92491" y="226596"/>
                  </a:lnTo>
                  <a:lnTo>
                    <a:pt x="95600" y="221940"/>
                  </a:lnTo>
                  <a:lnTo>
                    <a:pt x="99487" y="221163"/>
                  </a:lnTo>
                  <a:lnTo>
                    <a:pt x="139126" y="196331"/>
                  </a:lnTo>
                  <a:lnTo>
                    <a:pt x="144566" y="194779"/>
                  </a:lnTo>
                  <a:lnTo>
                    <a:pt x="148453" y="190899"/>
                  </a:lnTo>
                  <a:lnTo>
                    <a:pt x="153116" y="183139"/>
                  </a:lnTo>
                  <a:lnTo>
                    <a:pt x="157003" y="173827"/>
                  </a:lnTo>
                  <a:lnTo>
                    <a:pt x="158557" y="166843"/>
                  </a:lnTo>
                  <a:lnTo>
                    <a:pt x="158557" y="160635"/>
                  </a:lnTo>
                  <a:lnTo>
                    <a:pt x="157003" y="155978"/>
                  </a:lnTo>
                  <a:lnTo>
                    <a:pt x="154670" y="152098"/>
                  </a:lnTo>
                  <a:lnTo>
                    <a:pt x="153116" y="147442"/>
                  </a:lnTo>
                  <a:lnTo>
                    <a:pt x="153116" y="144338"/>
                  </a:lnTo>
                  <a:lnTo>
                    <a:pt x="153116" y="115626"/>
                  </a:lnTo>
                  <a:lnTo>
                    <a:pt x="152339" y="107866"/>
                  </a:lnTo>
                  <a:lnTo>
                    <a:pt x="148453" y="100106"/>
                  </a:lnTo>
                  <a:lnTo>
                    <a:pt x="126690" y="69065"/>
                  </a:lnTo>
                  <a:lnTo>
                    <a:pt x="114254" y="56649"/>
                  </a:lnTo>
                  <a:lnTo>
                    <a:pt x="100264" y="46561"/>
                  </a:lnTo>
                  <a:lnTo>
                    <a:pt x="86273" y="42681"/>
                  </a:lnTo>
                  <a:lnTo>
                    <a:pt x="73060" y="48113"/>
                  </a:lnTo>
                  <a:lnTo>
                    <a:pt x="60625" y="58977"/>
                  </a:lnTo>
                  <a:lnTo>
                    <a:pt x="53629" y="67513"/>
                  </a:lnTo>
                  <a:lnTo>
                    <a:pt x="48189" y="58201"/>
                  </a:lnTo>
                  <a:lnTo>
                    <a:pt x="48189" y="38801"/>
                  </a:lnTo>
                  <a:lnTo>
                    <a:pt x="78501" y="3880"/>
                  </a:lnTo>
                  <a:lnTo>
                    <a:pt x="85496" y="0"/>
                  </a:lnTo>
                  <a:lnTo>
                    <a:pt x="93269" y="1552"/>
                  </a:lnTo>
                  <a:lnTo>
                    <a:pt x="101041" y="4656"/>
                  </a:lnTo>
                  <a:lnTo>
                    <a:pt x="117363" y="1552"/>
                  </a:lnTo>
                  <a:lnTo>
                    <a:pt x="132908" y="6208"/>
                  </a:lnTo>
                  <a:lnTo>
                    <a:pt x="147676" y="6208"/>
                  </a:lnTo>
                  <a:lnTo>
                    <a:pt x="165552" y="1552"/>
                  </a:lnTo>
                  <a:lnTo>
                    <a:pt x="181874" y="6984"/>
                  </a:lnTo>
                  <a:lnTo>
                    <a:pt x="194310" y="20176"/>
                  </a:lnTo>
                  <a:lnTo>
                    <a:pt x="208300" y="28713"/>
                  </a:lnTo>
                  <a:lnTo>
                    <a:pt x="226954" y="29489"/>
                  </a:lnTo>
                  <a:lnTo>
                    <a:pt x="245608" y="2716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2" name="Serbest Form 191">
              <a:extLst>
                <a:ext uri="{FF2B5EF4-FFF2-40B4-BE49-F238E27FC236}">
                  <a16:creationId xmlns:a16="http://schemas.microsoft.com/office/drawing/2014/main" id="{E58347D6-D138-1DFF-2A5C-76EDB99431E9}"/>
                </a:ext>
              </a:extLst>
            </p:cNvPr>
            <p:cNvSpPr/>
            <p:nvPr/>
          </p:nvSpPr>
          <p:spPr>
            <a:xfrm>
              <a:off x="4200878" y="3608231"/>
              <a:ext cx="1210439" cy="614530"/>
            </a:xfrm>
            <a:custGeom>
              <a:avLst/>
              <a:gdLst>
                <a:gd name="connsiteX0" fmla="*/ 2332 w 640445"/>
                <a:gd name="connsiteY0" fmla="*/ 23280 h 325149"/>
                <a:gd name="connsiteX1" fmla="*/ 3109 w 640445"/>
                <a:gd name="connsiteY1" fmla="*/ 23280 h 325149"/>
                <a:gd name="connsiteX2" fmla="*/ 20208 w 640445"/>
                <a:gd name="connsiteY2" fmla="*/ 0 h 325149"/>
                <a:gd name="connsiteX3" fmla="*/ 31090 w 640445"/>
                <a:gd name="connsiteY3" fmla="*/ 10088 h 325149"/>
                <a:gd name="connsiteX4" fmla="*/ 87051 w 640445"/>
                <a:gd name="connsiteY4" fmla="*/ 45785 h 325149"/>
                <a:gd name="connsiteX5" fmla="*/ 167107 w 640445"/>
                <a:gd name="connsiteY5" fmla="*/ 79929 h 325149"/>
                <a:gd name="connsiteX6" fmla="*/ 280584 w 640445"/>
                <a:gd name="connsiteY6" fmla="*/ 134250 h 325149"/>
                <a:gd name="connsiteX7" fmla="*/ 317114 w 640445"/>
                <a:gd name="connsiteY7" fmla="*/ 142786 h 325149"/>
                <a:gd name="connsiteX8" fmla="*/ 318668 w 640445"/>
                <a:gd name="connsiteY8" fmla="*/ 143562 h 325149"/>
                <a:gd name="connsiteX9" fmla="*/ 319446 w 640445"/>
                <a:gd name="connsiteY9" fmla="*/ 144338 h 325149"/>
                <a:gd name="connsiteX10" fmla="*/ 321000 w 640445"/>
                <a:gd name="connsiteY10" fmla="*/ 145890 h 325149"/>
                <a:gd name="connsiteX11" fmla="*/ 323332 w 640445"/>
                <a:gd name="connsiteY11" fmla="*/ 145890 h 325149"/>
                <a:gd name="connsiteX12" fmla="*/ 325664 w 640445"/>
                <a:gd name="connsiteY12" fmla="*/ 145114 h 325149"/>
                <a:gd name="connsiteX13" fmla="*/ 327995 w 640445"/>
                <a:gd name="connsiteY13" fmla="*/ 140458 h 325149"/>
                <a:gd name="connsiteX14" fmla="*/ 331104 w 640445"/>
                <a:gd name="connsiteY14" fmla="*/ 139682 h 325149"/>
                <a:gd name="connsiteX15" fmla="*/ 339654 w 640445"/>
                <a:gd name="connsiteY15" fmla="*/ 140458 h 325149"/>
                <a:gd name="connsiteX16" fmla="*/ 348981 w 640445"/>
                <a:gd name="connsiteY16" fmla="*/ 144338 h 325149"/>
                <a:gd name="connsiteX17" fmla="*/ 354422 w 640445"/>
                <a:gd name="connsiteY17" fmla="*/ 149770 h 325149"/>
                <a:gd name="connsiteX18" fmla="*/ 351312 w 640445"/>
                <a:gd name="connsiteY18" fmla="*/ 162187 h 325149"/>
                <a:gd name="connsiteX19" fmla="*/ 345872 w 640445"/>
                <a:gd name="connsiteY19" fmla="*/ 170723 h 325149"/>
                <a:gd name="connsiteX20" fmla="*/ 339654 w 640445"/>
                <a:gd name="connsiteY20" fmla="*/ 179259 h 325149"/>
                <a:gd name="connsiteX21" fmla="*/ 333436 w 640445"/>
                <a:gd name="connsiteY21" fmla="*/ 183139 h 325149"/>
                <a:gd name="connsiteX22" fmla="*/ 328773 w 640445"/>
                <a:gd name="connsiteY22" fmla="*/ 184691 h 325149"/>
                <a:gd name="connsiteX23" fmla="*/ 330327 w 640445"/>
                <a:gd name="connsiteY23" fmla="*/ 187795 h 325149"/>
                <a:gd name="connsiteX24" fmla="*/ 333436 w 640445"/>
                <a:gd name="connsiteY24" fmla="*/ 191675 h 325149"/>
                <a:gd name="connsiteX25" fmla="*/ 334991 w 640445"/>
                <a:gd name="connsiteY25" fmla="*/ 195555 h 325149"/>
                <a:gd name="connsiteX26" fmla="*/ 337322 w 640445"/>
                <a:gd name="connsiteY26" fmla="*/ 198659 h 325149"/>
                <a:gd name="connsiteX27" fmla="*/ 338099 w 640445"/>
                <a:gd name="connsiteY27" fmla="*/ 199435 h 325149"/>
                <a:gd name="connsiteX28" fmla="*/ 340431 w 640445"/>
                <a:gd name="connsiteY28" fmla="*/ 200987 h 325149"/>
                <a:gd name="connsiteX29" fmla="*/ 339654 w 640445"/>
                <a:gd name="connsiteY29" fmla="*/ 204091 h 325149"/>
                <a:gd name="connsiteX30" fmla="*/ 338099 w 640445"/>
                <a:gd name="connsiteY30" fmla="*/ 206419 h 325149"/>
                <a:gd name="connsiteX31" fmla="*/ 337322 w 640445"/>
                <a:gd name="connsiteY31" fmla="*/ 206419 h 325149"/>
                <a:gd name="connsiteX32" fmla="*/ 335768 w 640445"/>
                <a:gd name="connsiteY32" fmla="*/ 215731 h 325149"/>
                <a:gd name="connsiteX33" fmla="*/ 333436 w 640445"/>
                <a:gd name="connsiteY33" fmla="*/ 225044 h 325149"/>
                <a:gd name="connsiteX34" fmla="*/ 329550 w 640445"/>
                <a:gd name="connsiteY34" fmla="*/ 232028 h 325149"/>
                <a:gd name="connsiteX35" fmla="*/ 325664 w 640445"/>
                <a:gd name="connsiteY35" fmla="*/ 238236 h 325149"/>
                <a:gd name="connsiteX36" fmla="*/ 322555 w 640445"/>
                <a:gd name="connsiteY36" fmla="*/ 240564 h 325149"/>
                <a:gd name="connsiteX37" fmla="*/ 316337 w 640445"/>
                <a:gd name="connsiteY37" fmla="*/ 242892 h 325149"/>
                <a:gd name="connsiteX38" fmla="*/ 313228 w 640445"/>
                <a:gd name="connsiteY38" fmla="*/ 245220 h 325149"/>
                <a:gd name="connsiteX39" fmla="*/ 310119 w 640445"/>
                <a:gd name="connsiteY39" fmla="*/ 249876 h 325149"/>
                <a:gd name="connsiteX40" fmla="*/ 309342 w 640445"/>
                <a:gd name="connsiteY40" fmla="*/ 252204 h 325149"/>
                <a:gd name="connsiteX41" fmla="*/ 310119 w 640445"/>
                <a:gd name="connsiteY41" fmla="*/ 254532 h 325149"/>
                <a:gd name="connsiteX42" fmla="*/ 310119 w 640445"/>
                <a:gd name="connsiteY42" fmla="*/ 256084 h 325149"/>
                <a:gd name="connsiteX43" fmla="*/ 311673 w 640445"/>
                <a:gd name="connsiteY43" fmla="*/ 258412 h 325149"/>
                <a:gd name="connsiteX44" fmla="*/ 310896 w 640445"/>
                <a:gd name="connsiteY44" fmla="*/ 260740 h 325149"/>
                <a:gd name="connsiteX45" fmla="*/ 309342 w 640445"/>
                <a:gd name="connsiteY45" fmla="*/ 263844 h 325149"/>
                <a:gd name="connsiteX46" fmla="*/ 307787 w 640445"/>
                <a:gd name="connsiteY46" fmla="*/ 263844 h 325149"/>
                <a:gd name="connsiteX47" fmla="*/ 299237 w 640445"/>
                <a:gd name="connsiteY47" fmla="*/ 263068 h 325149"/>
                <a:gd name="connsiteX48" fmla="*/ 296129 w 640445"/>
                <a:gd name="connsiteY48" fmla="*/ 260740 h 325149"/>
                <a:gd name="connsiteX49" fmla="*/ 294574 w 640445"/>
                <a:gd name="connsiteY49" fmla="*/ 259964 h 325149"/>
                <a:gd name="connsiteX50" fmla="*/ 292242 w 640445"/>
                <a:gd name="connsiteY50" fmla="*/ 261516 h 325149"/>
                <a:gd name="connsiteX51" fmla="*/ 289133 w 640445"/>
                <a:gd name="connsiteY51" fmla="*/ 266172 h 325149"/>
                <a:gd name="connsiteX52" fmla="*/ 287579 w 640445"/>
                <a:gd name="connsiteY52" fmla="*/ 266948 h 325149"/>
                <a:gd name="connsiteX53" fmla="*/ 283693 w 640445"/>
                <a:gd name="connsiteY53" fmla="*/ 267724 h 325149"/>
                <a:gd name="connsiteX54" fmla="*/ 276698 w 640445"/>
                <a:gd name="connsiteY54" fmla="*/ 272380 h 325149"/>
                <a:gd name="connsiteX55" fmla="*/ 261930 w 640445"/>
                <a:gd name="connsiteY55" fmla="*/ 275484 h 325149"/>
                <a:gd name="connsiteX56" fmla="*/ 258821 w 640445"/>
                <a:gd name="connsiteY56" fmla="*/ 277036 h 325149"/>
                <a:gd name="connsiteX57" fmla="*/ 256489 w 640445"/>
                <a:gd name="connsiteY57" fmla="*/ 278588 h 325149"/>
                <a:gd name="connsiteX58" fmla="*/ 254935 w 640445"/>
                <a:gd name="connsiteY58" fmla="*/ 280916 h 325149"/>
                <a:gd name="connsiteX59" fmla="*/ 252603 w 640445"/>
                <a:gd name="connsiteY59" fmla="*/ 282468 h 325149"/>
                <a:gd name="connsiteX60" fmla="*/ 248717 w 640445"/>
                <a:gd name="connsiteY60" fmla="*/ 283244 h 325149"/>
                <a:gd name="connsiteX61" fmla="*/ 239390 w 640445"/>
                <a:gd name="connsiteY61" fmla="*/ 283244 h 325149"/>
                <a:gd name="connsiteX62" fmla="*/ 234726 w 640445"/>
                <a:gd name="connsiteY62" fmla="*/ 281692 h 325149"/>
                <a:gd name="connsiteX63" fmla="*/ 233172 w 640445"/>
                <a:gd name="connsiteY63" fmla="*/ 278588 h 325149"/>
                <a:gd name="connsiteX64" fmla="*/ 229286 w 640445"/>
                <a:gd name="connsiteY64" fmla="*/ 274708 h 325149"/>
                <a:gd name="connsiteX65" fmla="*/ 219959 w 640445"/>
                <a:gd name="connsiteY65" fmla="*/ 274708 h 325149"/>
                <a:gd name="connsiteX66" fmla="*/ 175656 w 640445"/>
                <a:gd name="connsiteY66" fmla="*/ 280140 h 325149"/>
                <a:gd name="connsiteX67" fmla="*/ 164775 w 640445"/>
                <a:gd name="connsiteY67" fmla="*/ 275484 h 325149"/>
                <a:gd name="connsiteX68" fmla="*/ 167884 w 640445"/>
                <a:gd name="connsiteY68" fmla="*/ 259964 h 325149"/>
                <a:gd name="connsiteX69" fmla="*/ 163220 w 640445"/>
                <a:gd name="connsiteY69" fmla="*/ 255308 h 325149"/>
                <a:gd name="connsiteX70" fmla="*/ 160889 w 640445"/>
                <a:gd name="connsiteY70" fmla="*/ 253756 h 325149"/>
                <a:gd name="connsiteX71" fmla="*/ 157780 w 640445"/>
                <a:gd name="connsiteY71" fmla="*/ 252980 h 325149"/>
                <a:gd name="connsiteX72" fmla="*/ 160111 w 640445"/>
                <a:gd name="connsiteY72" fmla="*/ 242116 h 325149"/>
                <a:gd name="connsiteX73" fmla="*/ 156225 w 640445"/>
                <a:gd name="connsiteY73" fmla="*/ 232028 h 325149"/>
                <a:gd name="connsiteX74" fmla="*/ 148453 w 640445"/>
                <a:gd name="connsiteY74" fmla="*/ 225820 h 325149"/>
                <a:gd name="connsiteX75" fmla="*/ 139903 w 640445"/>
                <a:gd name="connsiteY75" fmla="*/ 223491 h 325149"/>
                <a:gd name="connsiteX76" fmla="*/ 141458 w 640445"/>
                <a:gd name="connsiteY76" fmla="*/ 230476 h 325149"/>
                <a:gd name="connsiteX77" fmla="*/ 150007 w 640445"/>
                <a:gd name="connsiteY77" fmla="*/ 238236 h 325149"/>
                <a:gd name="connsiteX78" fmla="*/ 152339 w 640445"/>
                <a:gd name="connsiteY78" fmla="*/ 246772 h 325149"/>
                <a:gd name="connsiteX79" fmla="*/ 152339 w 640445"/>
                <a:gd name="connsiteY79" fmla="*/ 251428 h 325149"/>
                <a:gd name="connsiteX80" fmla="*/ 151562 w 640445"/>
                <a:gd name="connsiteY80" fmla="*/ 258412 h 325149"/>
                <a:gd name="connsiteX81" fmla="*/ 149230 w 640445"/>
                <a:gd name="connsiteY81" fmla="*/ 265396 h 325149"/>
                <a:gd name="connsiteX82" fmla="*/ 144567 w 640445"/>
                <a:gd name="connsiteY82" fmla="*/ 270052 h 325149"/>
                <a:gd name="connsiteX83" fmla="*/ 134463 w 640445"/>
                <a:gd name="connsiteY83" fmla="*/ 268500 h 325149"/>
                <a:gd name="connsiteX84" fmla="*/ 115032 w 640445"/>
                <a:gd name="connsiteY84" fmla="*/ 249100 h 325149"/>
                <a:gd name="connsiteX85" fmla="*/ 105705 w 640445"/>
                <a:gd name="connsiteY85" fmla="*/ 243668 h 325149"/>
                <a:gd name="connsiteX86" fmla="*/ 93269 w 640445"/>
                <a:gd name="connsiteY86" fmla="*/ 241340 h 325149"/>
                <a:gd name="connsiteX87" fmla="*/ 67620 w 640445"/>
                <a:gd name="connsiteY87" fmla="*/ 232028 h 325149"/>
                <a:gd name="connsiteX88" fmla="*/ 55184 w 640445"/>
                <a:gd name="connsiteY88" fmla="*/ 230476 h 325149"/>
                <a:gd name="connsiteX89" fmla="*/ 42748 w 640445"/>
                <a:gd name="connsiteY89" fmla="*/ 230476 h 325149"/>
                <a:gd name="connsiteX90" fmla="*/ 39639 w 640445"/>
                <a:gd name="connsiteY90" fmla="*/ 228924 h 325149"/>
                <a:gd name="connsiteX91" fmla="*/ 35753 w 640445"/>
                <a:gd name="connsiteY91" fmla="*/ 224267 h 325149"/>
                <a:gd name="connsiteX92" fmla="*/ 32644 w 640445"/>
                <a:gd name="connsiteY92" fmla="*/ 223491 h 325149"/>
                <a:gd name="connsiteX93" fmla="*/ 18654 w 640445"/>
                <a:gd name="connsiteY93" fmla="*/ 226596 h 325149"/>
                <a:gd name="connsiteX94" fmla="*/ 11659 w 640445"/>
                <a:gd name="connsiteY94" fmla="*/ 226596 h 325149"/>
                <a:gd name="connsiteX95" fmla="*/ 9327 w 640445"/>
                <a:gd name="connsiteY95" fmla="*/ 225044 h 325149"/>
                <a:gd name="connsiteX96" fmla="*/ 5441 w 640445"/>
                <a:gd name="connsiteY96" fmla="*/ 197883 h 325149"/>
                <a:gd name="connsiteX97" fmla="*/ 0 w 640445"/>
                <a:gd name="connsiteY97" fmla="*/ 160635 h 325149"/>
                <a:gd name="connsiteX98" fmla="*/ 5441 w 640445"/>
                <a:gd name="connsiteY98" fmla="*/ 131146 h 325149"/>
                <a:gd name="connsiteX99" fmla="*/ 16322 w 640445"/>
                <a:gd name="connsiteY99" fmla="*/ 90793 h 325149"/>
                <a:gd name="connsiteX100" fmla="*/ 12436 w 640445"/>
                <a:gd name="connsiteY100" fmla="*/ 58201 h 325149"/>
                <a:gd name="connsiteX101" fmla="*/ 2332 w 640445"/>
                <a:gd name="connsiteY101" fmla="*/ 23280 h 325149"/>
                <a:gd name="connsiteX102" fmla="*/ 408051 w 640445"/>
                <a:gd name="connsiteY102" fmla="*/ 325149 h 325149"/>
                <a:gd name="connsiteX103" fmla="*/ 403388 w 640445"/>
                <a:gd name="connsiteY103" fmla="*/ 322045 h 325149"/>
                <a:gd name="connsiteX104" fmla="*/ 395615 w 640445"/>
                <a:gd name="connsiteY104" fmla="*/ 323597 h 325149"/>
                <a:gd name="connsiteX105" fmla="*/ 388620 w 640445"/>
                <a:gd name="connsiteY105" fmla="*/ 316613 h 325149"/>
                <a:gd name="connsiteX106" fmla="*/ 367635 w 640445"/>
                <a:gd name="connsiteY106" fmla="*/ 306525 h 325149"/>
                <a:gd name="connsiteX107" fmla="*/ 359862 w 640445"/>
                <a:gd name="connsiteY107" fmla="*/ 300317 h 325149"/>
                <a:gd name="connsiteX108" fmla="*/ 352090 w 640445"/>
                <a:gd name="connsiteY108" fmla="*/ 291005 h 325149"/>
                <a:gd name="connsiteX109" fmla="*/ 345095 w 640445"/>
                <a:gd name="connsiteY109" fmla="*/ 284796 h 325149"/>
                <a:gd name="connsiteX110" fmla="*/ 324109 w 640445"/>
                <a:gd name="connsiteY110" fmla="*/ 273156 h 325149"/>
                <a:gd name="connsiteX111" fmla="*/ 325664 w 640445"/>
                <a:gd name="connsiteY111" fmla="*/ 272380 h 325149"/>
                <a:gd name="connsiteX112" fmla="*/ 326441 w 640445"/>
                <a:gd name="connsiteY112" fmla="*/ 272380 h 325149"/>
                <a:gd name="connsiteX113" fmla="*/ 326441 w 640445"/>
                <a:gd name="connsiteY113" fmla="*/ 271604 h 325149"/>
                <a:gd name="connsiteX114" fmla="*/ 327218 w 640445"/>
                <a:gd name="connsiteY114" fmla="*/ 270052 h 325149"/>
                <a:gd name="connsiteX115" fmla="*/ 322555 w 640445"/>
                <a:gd name="connsiteY115" fmla="*/ 267724 h 325149"/>
                <a:gd name="connsiteX116" fmla="*/ 321000 w 640445"/>
                <a:gd name="connsiteY116" fmla="*/ 263068 h 325149"/>
                <a:gd name="connsiteX117" fmla="*/ 319446 w 640445"/>
                <a:gd name="connsiteY117" fmla="*/ 256084 h 325149"/>
                <a:gd name="connsiteX118" fmla="*/ 317114 w 640445"/>
                <a:gd name="connsiteY118" fmla="*/ 249876 h 325149"/>
                <a:gd name="connsiteX119" fmla="*/ 323332 w 640445"/>
                <a:gd name="connsiteY119" fmla="*/ 245996 h 325149"/>
                <a:gd name="connsiteX120" fmla="*/ 331104 w 640445"/>
                <a:gd name="connsiteY120" fmla="*/ 237460 h 325149"/>
                <a:gd name="connsiteX121" fmla="*/ 337322 w 640445"/>
                <a:gd name="connsiteY121" fmla="*/ 227372 h 325149"/>
                <a:gd name="connsiteX122" fmla="*/ 341986 w 640445"/>
                <a:gd name="connsiteY122" fmla="*/ 208747 h 325149"/>
                <a:gd name="connsiteX123" fmla="*/ 346649 w 640445"/>
                <a:gd name="connsiteY123" fmla="*/ 201763 h 325149"/>
                <a:gd name="connsiteX124" fmla="*/ 347426 w 640445"/>
                <a:gd name="connsiteY124" fmla="*/ 195555 h 325149"/>
                <a:gd name="connsiteX125" fmla="*/ 339654 w 640445"/>
                <a:gd name="connsiteY125" fmla="*/ 190123 h 325149"/>
                <a:gd name="connsiteX126" fmla="*/ 348204 w 640445"/>
                <a:gd name="connsiteY126" fmla="*/ 176931 h 325149"/>
                <a:gd name="connsiteX127" fmla="*/ 362194 w 640445"/>
                <a:gd name="connsiteY127" fmla="*/ 161411 h 325149"/>
                <a:gd name="connsiteX128" fmla="*/ 376961 w 640445"/>
                <a:gd name="connsiteY128" fmla="*/ 150546 h 325149"/>
                <a:gd name="connsiteX129" fmla="*/ 387843 w 640445"/>
                <a:gd name="connsiteY129" fmla="*/ 152874 h 325149"/>
                <a:gd name="connsiteX130" fmla="*/ 390174 w 640445"/>
                <a:gd name="connsiteY130" fmla="*/ 152874 h 325149"/>
                <a:gd name="connsiteX131" fmla="*/ 394061 w 640445"/>
                <a:gd name="connsiteY131" fmla="*/ 147442 h 325149"/>
                <a:gd name="connsiteX132" fmla="*/ 399501 w 640445"/>
                <a:gd name="connsiteY132" fmla="*/ 146666 h 325149"/>
                <a:gd name="connsiteX133" fmla="*/ 468676 w 640445"/>
                <a:gd name="connsiteY133" fmla="*/ 159859 h 325149"/>
                <a:gd name="connsiteX134" fmla="*/ 542514 w 640445"/>
                <a:gd name="connsiteY134" fmla="*/ 176931 h 325149"/>
                <a:gd name="connsiteX135" fmla="*/ 640446 w 640445"/>
                <a:gd name="connsiteY135" fmla="*/ 191675 h 325149"/>
                <a:gd name="connsiteX136" fmla="*/ 632673 w 640445"/>
                <a:gd name="connsiteY136" fmla="*/ 195555 h 325149"/>
                <a:gd name="connsiteX137" fmla="*/ 636560 w 640445"/>
                <a:gd name="connsiteY137" fmla="*/ 210299 h 325149"/>
                <a:gd name="connsiteX138" fmla="*/ 638114 w 640445"/>
                <a:gd name="connsiteY138" fmla="*/ 225820 h 325149"/>
                <a:gd name="connsiteX139" fmla="*/ 627233 w 640445"/>
                <a:gd name="connsiteY139" fmla="*/ 250652 h 325149"/>
                <a:gd name="connsiteX140" fmla="*/ 607802 w 640445"/>
                <a:gd name="connsiteY140" fmla="*/ 261516 h 325149"/>
                <a:gd name="connsiteX141" fmla="*/ 583707 w 640445"/>
                <a:gd name="connsiteY141" fmla="*/ 270828 h 325149"/>
                <a:gd name="connsiteX142" fmla="*/ 562722 w 640445"/>
                <a:gd name="connsiteY142" fmla="*/ 285572 h 325149"/>
                <a:gd name="connsiteX143" fmla="*/ 558836 w 640445"/>
                <a:gd name="connsiteY143" fmla="*/ 297213 h 325149"/>
                <a:gd name="connsiteX144" fmla="*/ 552618 w 640445"/>
                <a:gd name="connsiteY144" fmla="*/ 308853 h 325149"/>
                <a:gd name="connsiteX145" fmla="*/ 539405 w 640445"/>
                <a:gd name="connsiteY145" fmla="*/ 310405 h 325149"/>
                <a:gd name="connsiteX146" fmla="*/ 528523 w 640445"/>
                <a:gd name="connsiteY146" fmla="*/ 301093 h 325149"/>
                <a:gd name="connsiteX147" fmla="*/ 517642 w 640445"/>
                <a:gd name="connsiteY147" fmla="*/ 277036 h 325149"/>
                <a:gd name="connsiteX148" fmla="*/ 499765 w 640445"/>
                <a:gd name="connsiteY148" fmla="*/ 262292 h 325149"/>
                <a:gd name="connsiteX149" fmla="*/ 480334 w 640445"/>
                <a:gd name="connsiteY149" fmla="*/ 260740 h 325149"/>
                <a:gd name="connsiteX150" fmla="*/ 464012 w 640445"/>
                <a:gd name="connsiteY150" fmla="*/ 272380 h 325149"/>
                <a:gd name="connsiteX151" fmla="*/ 448467 w 640445"/>
                <a:gd name="connsiteY151" fmla="*/ 287901 h 325149"/>
                <a:gd name="connsiteX152" fmla="*/ 439918 w 640445"/>
                <a:gd name="connsiteY152" fmla="*/ 292557 h 325149"/>
                <a:gd name="connsiteX153" fmla="*/ 420487 w 640445"/>
                <a:gd name="connsiteY153" fmla="*/ 308853 h 325149"/>
                <a:gd name="connsiteX154" fmla="*/ 408051 w 640445"/>
                <a:gd name="connsiteY154" fmla="*/ 325149 h 32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640445" h="325149">
                  <a:moveTo>
                    <a:pt x="2332" y="23280"/>
                  </a:moveTo>
                  <a:lnTo>
                    <a:pt x="3109" y="23280"/>
                  </a:lnTo>
                  <a:lnTo>
                    <a:pt x="20208" y="0"/>
                  </a:lnTo>
                  <a:lnTo>
                    <a:pt x="31090" y="10088"/>
                  </a:lnTo>
                  <a:lnTo>
                    <a:pt x="87051" y="45785"/>
                  </a:lnTo>
                  <a:lnTo>
                    <a:pt x="167107" y="79929"/>
                  </a:lnTo>
                  <a:lnTo>
                    <a:pt x="280584" y="134250"/>
                  </a:lnTo>
                  <a:lnTo>
                    <a:pt x="317114" y="142786"/>
                  </a:lnTo>
                  <a:lnTo>
                    <a:pt x="318668" y="143562"/>
                  </a:lnTo>
                  <a:lnTo>
                    <a:pt x="319446" y="144338"/>
                  </a:lnTo>
                  <a:lnTo>
                    <a:pt x="321000" y="145890"/>
                  </a:lnTo>
                  <a:lnTo>
                    <a:pt x="323332" y="145890"/>
                  </a:lnTo>
                  <a:lnTo>
                    <a:pt x="325664" y="145114"/>
                  </a:lnTo>
                  <a:lnTo>
                    <a:pt x="327995" y="140458"/>
                  </a:lnTo>
                  <a:lnTo>
                    <a:pt x="331104" y="139682"/>
                  </a:lnTo>
                  <a:lnTo>
                    <a:pt x="339654" y="140458"/>
                  </a:lnTo>
                  <a:lnTo>
                    <a:pt x="348981" y="144338"/>
                  </a:lnTo>
                  <a:lnTo>
                    <a:pt x="354422" y="149770"/>
                  </a:lnTo>
                  <a:lnTo>
                    <a:pt x="351312" y="162187"/>
                  </a:lnTo>
                  <a:lnTo>
                    <a:pt x="345872" y="170723"/>
                  </a:lnTo>
                  <a:lnTo>
                    <a:pt x="339654" y="179259"/>
                  </a:lnTo>
                  <a:lnTo>
                    <a:pt x="333436" y="183139"/>
                  </a:lnTo>
                  <a:lnTo>
                    <a:pt x="328773" y="184691"/>
                  </a:lnTo>
                  <a:lnTo>
                    <a:pt x="330327" y="187795"/>
                  </a:lnTo>
                  <a:lnTo>
                    <a:pt x="333436" y="191675"/>
                  </a:lnTo>
                  <a:lnTo>
                    <a:pt x="334991" y="195555"/>
                  </a:lnTo>
                  <a:lnTo>
                    <a:pt x="337322" y="198659"/>
                  </a:lnTo>
                  <a:lnTo>
                    <a:pt x="338099" y="199435"/>
                  </a:lnTo>
                  <a:lnTo>
                    <a:pt x="340431" y="200987"/>
                  </a:lnTo>
                  <a:lnTo>
                    <a:pt x="339654" y="204091"/>
                  </a:lnTo>
                  <a:lnTo>
                    <a:pt x="338099" y="206419"/>
                  </a:lnTo>
                  <a:lnTo>
                    <a:pt x="337322" y="206419"/>
                  </a:lnTo>
                  <a:lnTo>
                    <a:pt x="335768" y="215731"/>
                  </a:lnTo>
                  <a:lnTo>
                    <a:pt x="333436" y="225044"/>
                  </a:lnTo>
                  <a:lnTo>
                    <a:pt x="329550" y="232028"/>
                  </a:lnTo>
                  <a:lnTo>
                    <a:pt x="325664" y="238236"/>
                  </a:lnTo>
                  <a:lnTo>
                    <a:pt x="322555" y="240564"/>
                  </a:lnTo>
                  <a:lnTo>
                    <a:pt x="316337" y="242892"/>
                  </a:lnTo>
                  <a:lnTo>
                    <a:pt x="313228" y="245220"/>
                  </a:lnTo>
                  <a:lnTo>
                    <a:pt x="310119" y="249876"/>
                  </a:lnTo>
                  <a:lnTo>
                    <a:pt x="309342" y="252204"/>
                  </a:lnTo>
                  <a:lnTo>
                    <a:pt x="310119" y="254532"/>
                  </a:lnTo>
                  <a:lnTo>
                    <a:pt x="310119" y="256084"/>
                  </a:lnTo>
                  <a:lnTo>
                    <a:pt x="311673" y="258412"/>
                  </a:lnTo>
                  <a:lnTo>
                    <a:pt x="310896" y="260740"/>
                  </a:lnTo>
                  <a:lnTo>
                    <a:pt x="309342" y="263844"/>
                  </a:lnTo>
                  <a:lnTo>
                    <a:pt x="307787" y="263844"/>
                  </a:lnTo>
                  <a:lnTo>
                    <a:pt x="299237" y="263068"/>
                  </a:lnTo>
                  <a:lnTo>
                    <a:pt x="296129" y="260740"/>
                  </a:lnTo>
                  <a:lnTo>
                    <a:pt x="294574" y="259964"/>
                  </a:lnTo>
                  <a:lnTo>
                    <a:pt x="292242" y="261516"/>
                  </a:lnTo>
                  <a:lnTo>
                    <a:pt x="289133" y="266172"/>
                  </a:lnTo>
                  <a:lnTo>
                    <a:pt x="287579" y="266948"/>
                  </a:lnTo>
                  <a:lnTo>
                    <a:pt x="283693" y="267724"/>
                  </a:lnTo>
                  <a:lnTo>
                    <a:pt x="276698" y="272380"/>
                  </a:lnTo>
                  <a:lnTo>
                    <a:pt x="261930" y="275484"/>
                  </a:lnTo>
                  <a:lnTo>
                    <a:pt x="258821" y="277036"/>
                  </a:lnTo>
                  <a:lnTo>
                    <a:pt x="256489" y="278588"/>
                  </a:lnTo>
                  <a:lnTo>
                    <a:pt x="254935" y="280916"/>
                  </a:lnTo>
                  <a:lnTo>
                    <a:pt x="252603" y="282468"/>
                  </a:lnTo>
                  <a:lnTo>
                    <a:pt x="248717" y="283244"/>
                  </a:lnTo>
                  <a:lnTo>
                    <a:pt x="239390" y="283244"/>
                  </a:lnTo>
                  <a:lnTo>
                    <a:pt x="234726" y="281692"/>
                  </a:lnTo>
                  <a:lnTo>
                    <a:pt x="233172" y="278588"/>
                  </a:lnTo>
                  <a:lnTo>
                    <a:pt x="229286" y="274708"/>
                  </a:lnTo>
                  <a:lnTo>
                    <a:pt x="219959" y="274708"/>
                  </a:lnTo>
                  <a:lnTo>
                    <a:pt x="175656" y="280140"/>
                  </a:lnTo>
                  <a:lnTo>
                    <a:pt x="164775" y="275484"/>
                  </a:lnTo>
                  <a:lnTo>
                    <a:pt x="167884" y="259964"/>
                  </a:lnTo>
                  <a:lnTo>
                    <a:pt x="163220" y="255308"/>
                  </a:lnTo>
                  <a:lnTo>
                    <a:pt x="160889" y="253756"/>
                  </a:lnTo>
                  <a:lnTo>
                    <a:pt x="157780" y="252980"/>
                  </a:lnTo>
                  <a:lnTo>
                    <a:pt x="160111" y="242116"/>
                  </a:lnTo>
                  <a:lnTo>
                    <a:pt x="156225" y="232028"/>
                  </a:lnTo>
                  <a:lnTo>
                    <a:pt x="148453" y="225820"/>
                  </a:lnTo>
                  <a:lnTo>
                    <a:pt x="139903" y="223491"/>
                  </a:lnTo>
                  <a:lnTo>
                    <a:pt x="141458" y="230476"/>
                  </a:lnTo>
                  <a:lnTo>
                    <a:pt x="150007" y="238236"/>
                  </a:lnTo>
                  <a:lnTo>
                    <a:pt x="152339" y="246772"/>
                  </a:lnTo>
                  <a:lnTo>
                    <a:pt x="152339" y="251428"/>
                  </a:lnTo>
                  <a:lnTo>
                    <a:pt x="151562" y="258412"/>
                  </a:lnTo>
                  <a:lnTo>
                    <a:pt x="149230" y="265396"/>
                  </a:lnTo>
                  <a:lnTo>
                    <a:pt x="144567" y="270052"/>
                  </a:lnTo>
                  <a:lnTo>
                    <a:pt x="134463" y="268500"/>
                  </a:lnTo>
                  <a:lnTo>
                    <a:pt x="115032" y="249100"/>
                  </a:lnTo>
                  <a:lnTo>
                    <a:pt x="105705" y="243668"/>
                  </a:lnTo>
                  <a:lnTo>
                    <a:pt x="93269" y="241340"/>
                  </a:lnTo>
                  <a:lnTo>
                    <a:pt x="67620" y="232028"/>
                  </a:lnTo>
                  <a:lnTo>
                    <a:pt x="55184" y="230476"/>
                  </a:lnTo>
                  <a:lnTo>
                    <a:pt x="42748" y="230476"/>
                  </a:lnTo>
                  <a:lnTo>
                    <a:pt x="39639" y="228924"/>
                  </a:lnTo>
                  <a:lnTo>
                    <a:pt x="35753" y="224267"/>
                  </a:lnTo>
                  <a:lnTo>
                    <a:pt x="32644" y="223491"/>
                  </a:lnTo>
                  <a:lnTo>
                    <a:pt x="18654" y="226596"/>
                  </a:lnTo>
                  <a:lnTo>
                    <a:pt x="11659" y="226596"/>
                  </a:lnTo>
                  <a:lnTo>
                    <a:pt x="9327" y="225044"/>
                  </a:lnTo>
                  <a:lnTo>
                    <a:pt x="5441" y="197883"/>
                  </a:lnTo>
                  <a:lnTo>
                    <a:pt x="0" y="160635"/>
                  </a:lnTo>
                  <a:lnTo>
                    <a:pt x="5441" y="131146"/>
                  </a:lnTo>
                  <a:lnTo>
                    <a:pt x="16322" y="90793"/>
                  </a:lnTo>
                  <a:lnTo>
                    <a:pt x="12436" y="58201"/>
                  </a:lnTo>
                  <a:lnTo>
                    <a:pt x="2332" y="23280"/>
                  </a:lnTo>
                  <a:close/>
                  <a:moveTo>
                    <a:pt x="408051" y="325149"/>
                  </a:moveTo>
                  <a:lnTo>
                    <a:pt x="403388" y="322045"/>
                  </a:lnTo>
                  <a:lnTo>
                    <a:pt x="395615" y="323597"/>
                  </a:lnTo>
                  <a:lnTo>
                    <a:pt x="388620" y="316613"/>
                  </a:lnTo>
                  <a:lnTo>
                    <a:pt x="367635" y="306525"/>
                  </a:lnTo>
                  <a:lnTo>
                    <a:pt x="359862" y="300317"/>
                  </a:lnTo>
                  <a:lnTo>
                    <a:pt x="352090" y="291005"/>
                  </a:lnTo>
                  <a:lnTo>
                    <a:pt x="345095" y="284796"/>
                  </a:lnTo>
                  <a:lnTo>
                    <a:pt x="324109" y="273156"/>
                  </a:lnTo>
                  <a:lnTo>
                    <a:pt x="325664" y="272380"/>
                  </a:lnTo>
                  <a:lnTo>
                    <a:pt x="326441" y="272380"/>
                  </a:lnTo>
                  <a:lnTo>
                    <a:pt x="326441" y="271604"/>
                  </a:lnTo>
                  <a:lnTo>
                    <a:pt x="327218" y="270052"/>
                  </a:lnTo>
                  <a:lnTo>
                    <a:pt x="322555" y="267724"/>
                  </a:lnTo>
                  <a:lnTo>
                    <a:pt x="321000" y="263068"/>
                  </a:lnTo>
                  <a:lnTo>
                    <a:pt x="319446" y="256084"/>
                  </a:lnTo>
                  <a:lnTo>
                    <a:pt x="317114" y="249876"/>
                  </a:lnTo>
                  <a:lnTo>
                    <a:pt x="323332" y="245996"/>
                  </a:lnTo>
                  <a:lnTo>
                    <a:pt x="331104" y="237460"/>
                  </a:lnTo>
                  <a:lnTo>
                    <a:pt x="337322" y="227372"/>
                  </a:lnTo>
                  <a:lnTo>
                    <a:pt x="341986" y="208747"/>
                  </a:lnTo>
                  <a:lnTo>
                    <a:pt x="346649" y="201763"/>
                  </a:lnTo>
                  <a:lnTo>
                    <a:pt x="347426" y="195555"/>
                  </a:lnTo>
                  <a:lnTo>
                    <a:pt x="339654" y="190123"/>
                  </a:lnTo>
                  <a:lnTo>
                    <a:pt x="348204" y="176931"/>
                  </a:lnTo>
                  <a:lnTo>
                    <a:pt x="362194" y="161411"/>
                  </a:lnTo>
                  <a:lnTo>
                    <a:pt x="376961" y="150546"/>
                  </a:lnTo>
                  <a:lnTo>
                    <a:pt x="387843" y="152874"/>
                  </a:lnTo>
                  <a:lnTo>
                    <a:pt x="390174" y="152874"/>
                  </a:lnTo>
                  <a:lnTo>
                    <a:pt x="394061" y="147442"/>
                  </a:lnTo>
                  <a:lnTo>
                    <a:pt x="399501" y="146666"/>
                  </a:lnTo>
                  <a:lnTo>
                    <a:pt x="468676" y="159859"/>
                  </a:lnTo>
                  <a:lnTo>
                    <a:pt x="542514" y="176931"/>
                  </a:lnTo>
                  <a:lnTo>
                    <a:pt x="640446" y="191675"/>
                  </a:lnTo>
                  <a:lnTo>
                    <a:pt x="632673" y="195555"/>
                  </a:lnTo>
                  <a:lnTo>
                    <a:pt x="636560" y="210299"/>
                  </a:lnTo>
                  <a:lnTo>
                    <a:pt x="638114" y="225820"/>
                  </a:lnTo>
                  <a:lnTo>
                    <a:pt x="627233" y="250652"/>
                  </a:lnTo>
                  <a:lnTo>
                    <a:pt x="607802" y="261516"/>
                  </a:lnTo>
                  <a:lnTo>
                    <a:pt x="583707" y="270828"/>
                  </a:lnTo>
                  <a:lnTo>
                    <a:pt x="562722" y="285572"/>
                  </a:lnTo>
                  <a:lnTo>
                    <a:pt x="558836" y="297213"/>
                  </a:lnTo>
                  <a:lnTo>
                    <a:pt x="552618" y="308853"/>
                  </a:lnTo>
                  <a:lnTo>
                    <a:pt x="539405" y="310405"/>
                  </a:lnTo>
                  <a:lnTo>
                    <a:pt x="528523" y="301093"/>
                  </a:lnTo>
                  <a:lnTo>
                    <a:pt x="517642" y="277036"/>
                  </a:lnTo>
                  <a:lnTo>
                    <a:pt x="499765" y="262292"/>
                  </a:lnTo>
                  <a:lnTo>
                    <a:pt x="480334" y="260740"/>
                  </a:lnTo>
                  <a:lnTo>
                    <a:pt x="464012" y="272380"/>
                  </a:lnTo>
                  <a:lnTo>
                    <a:pt x="448467" y="287901"/>
                  </a:lnTo>
                  <a:lnTo>
                    <a:pt x="439918" y="292557"/>
                  </a:lnTo>
                  <a:lnTo>
                    <a:pt x="420487" y="308853"/>
                  </a:lnTo>
                  <a:lnTo>
                    <a:pt x="408051" y="32514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3" name="Serbest Form 192">
              <a:extLst>
                <a:ext uri="{FF2B5EF4-FFF2-40B4-BE49-F238E27FC236}">
                  <a16:creationId xmlns:a16="http://schemas.microsoft.com/office/drawing/2014/main" id="{7DF350BF-F285-7229-CAC7-6A134E841D52}"/>
                </a:ext>
              </a:extLst>
            </p:cNvPr>
            <p:cNvSpPr/>
            <p:nvPr/>
          </p:nvSpPr>
          <p:spPr>
            <a:xfrm>
              <a:off x="3201970" y="3652229"/>
              <a:ext cx="1029755" cy="859462"/>
            </a:xfrm>
            <a:custGeom>
              <a:avLst/>
              <a:gdLst>
                <a:gd name="connsiteX0" fmla="*/ 34199 w 544845"/>
                <a:gd name="connsiteY0" fmla="*/ 79929 h 454743"/>
                <a:gd name="connsiteX1" fmla="*/ 90160 w 544845"/>
                <a:gd name="connsiteY1" fmla="*/ 67513 h 454743"/>
                <a:gd name="connsiteX2" fmla="*/ 150007 w 544845"/>
                <a:gd name="connsiteY2" fmla="*/ 62857 h 454743"/>
                <a:gd name="connsiteX3" fmla="*/ 192756 w 544845"/>
                <a:gd name="connsiteY3" fmla="*/ 62857 h 454743"/>
                <a:gd name="connsiteX4" fmla="*/ 213741 w 544845"/>
                <a:gd name="connsiteY4" fmla="*/ 76825 h 454743"/>
                <a:gd name="connsiteX5" fmla="*/ 230063 w 544845"/>
                <a:gd name="connsiteY5" fmla="*/ 98554 h 454743"/>
                <a:gd name="connsiteX6" fmla="*/ 250271 w 544845"/>
                <a:gd name="connsiteY6" fmla="*/ 111746 h 454743"/>
                <a:gd name="connsiteX7" fmla="*/ 274366 w 544845"/>
                <a:gd name="connsiteY7" fmla="*/ 105538 h 454743"/>
                <a:gd name="connsiteX8" fmla="*/ 295351 w 544845"/>
                <a:gd name="connsiteY8" fmla="*/ 89241 h 454743"/>
                <a:gd name="connsiteX9" fmla="*/ 308564 w 544845"/>
                <a:gd name="connsiteY9" fmla="*/ 62081 h 454743"/>
                <a:gd name="connsiteX10" fmla="*/ 326441 w 544845"/>
                <a:gd name="connsiteY10" fmla="*/ 35697 h 454743"/>
                <a:gd name="connsiteX11" fmla="*/ 362194 w 544845"/>
                <a:gd name="connsiteY11" fmla="*/ 24832 h 454743"/>
                <a:gd name="connsiteX12" fmla="*/ 402610 w 544845"/>
                <a:gd name="connsiteY12" fmla="*/ 15520 h 454743"/>
                <a:gd name="connsiteX13" fmla="*/ 466344 w 544845"/>
                <a:gd name="connsiteY13" fmla="*/ 6984 h 454743"/>
                <a:gd name="connsiteX14" fmla="*/ 530855 w 544845"/>
                <a:gd name="connsiteY14" fmla="*/ 0 h 454743"/>
                <a:gd name="connsiteX15" fmla="*/ 540959 w 544845"/>
                <a:gd name="connsiteY15" fmla="*/ 34921 h 454743"/>
                <a:gd name="connsiteX16" fmla="*/ 544845 w 544845"/>
                <a:gd name="connsiteY16" fmla="*/ 67513 h 454743"/>
                <a:gd name="connsiteX17" fmla="*/ 533964 w 544845"/>
                <a:gd name="connsiteY17" fmla="*/ 107866 h 454743"/>
                <a:gd name="connsiteX18" fmla="*/ 528523 w 544845"/>
                <a:gd name="connsiteY18" fmla="*/ 137354 h 454743"/>
                <a:gd name="connsiteX19" fmla="*/ 533964 w 544845"/>
                <a:gd name="connsiteY19" fmla="*/ 174603 h 454743"/>
                <a:gd name="connsiteX20" fmla="*/ 537850 w 544845"/>
                <a:gd name="connsiteY20" fmla="*/ 201763 h 454743"/>
                <a:gd name="connsiteX21" fmla="*/ 534741 w 544845"/>
                <a:gd name="connsiteY21" fmla="*/ 200211 h 454743"/>
                <a:gd name="connsiteX22" fmla="*/ 516865 w 544845"/>
                <a:gd name="connsiteY22" fmla="*/ 206419 h 454743"/>
                <a:gd name="connsiteX23" fmla="*/ 513756 w 544845"/>
                <a:gd name="connsiteY23" fmla="*/ 208747 h 454743"/>
                <a:gd name="connsiteX24" fmla="*/ 510647 w 544845"/>
                <a:gd name="connsiteY24" fmla="*/ 208747 h 454743"/>
                <a:gd name="connsiteX25" fmla="*/ 490439 w 544845"/>
                <a:gd name="connsiteY25" fmla="*/ 216507 h 454743"/>
                <a:gd name="connsiteX26" fmla="*/ 484998 w 544845"/>
                <a:gd name="connsiteY26" fmla="*/ 218059 h 454743"/>
                <a:gd name="connsiteX27" fmla="*/ 478003 w 544845"/>
                <a:gd name="connsiteY27" fmla="*/ 221939 h 454743"/>
                <a:gd name="connsiteX28" fmla="*/ 472562 w 544845"/>
                <a:gd name="connsiteY28" fmla="*/ 225820 h 454743"/>
                <a:gd name="connsiteX29" fmla="*/ 468676 w 544845"/>
                <a:gd name="connsiteY29" fmla="*/ 229700 h 454743"/>
                <a:gd name="connsiteX30" fmla="*/ 460126 w 544845"/>
                <a:gd name="connsiteY30" fmla="*/ 243668 h 454743"/>
                <a:gd name="connsiteX31" fmla="*/ 457794 w 544845"/>
                <a:gd name="connsiteY31" fmla="*/ 249876 h 454743"/>
                <a:gd name="connsiteX32" fmla="*/ 458572 w 544845"/>
                <a:gd name="connsiteY32" fmla="*/ 253756 h 454743"/>
                <a:gd name="connsiteX33" fmla="*/ 451577 w 544845"/>
                <a:gd name="connsiteY33" fmla="*/ 255308 h 454743"/>
                <a:gd name="connsiteX34" fmla="*/ 422041 w 544845"/>
                <a:gd name="connsiteY34" fmla="*/ 252204 h 454743"/>
                <a:gd name="connsiteX35" fmla="*/ 416601 w 544845"/>
                <a:gd name="connsiteY35" fmla="*/ 248324 h 454743"/>
                <a:gd name="connsiteX36" fmla="*/ 411160 w 544845"/>
                <a:gd name="connsiteY36" fmla="*/ 243668 h 454743"/>
                <a:gd name="connsiteX37" fmla="*/ 404942 w 544845"/>
                <a:gd name="connsiteY37" fmla="*/ 240564 h 454743"/>
                <a:gd name="connsiteX38" fmla="*/ 390952 w 544845"/>
                <a:gd name="connsiteY38" fmla="*/ 235908 h 454743"/>
                <a:gd name="connsiteX39" fmla="*/ 376961 w 544845"/>
                <a:gd name="connsiteY39" fmla="*/ 235132 h 454743"/>
                <a:gd name="connsiteX40" fmla="*/ 297683 w 544845"/>
                <a:gd name="connsiteY40" fmla="*/ 246772 h 454743"/>
                <a:gd name="connsiteX41" fmla="*/ 286802 w 544845"/>
                <a:gd name="connsiteY41" fmla="*/ 253756 h 454743"/>
                <a:gd name="connsiteX42" fmla="*/ 278252 w 544845"/>
                <a:gd name="connsiteY42" fmla="*/ 270052 h 454743"/>
                <a:gd name="connsiteX43" fmla="*/ 268925 w 544845"/>
                <a:gd name="connsiteY43" fmla="*/ 308853 h 454743"/>
                <a:gd name="connsiteX44" fmla="*/ 261153 w 544845"/>
                <a:gd name="connsiteY44" fmla="*/ 323597 h 454743"/>
                <a:gd name="connsiteX45" fmla="*/ 226177 w 544845"/>
                <a:gd name="connsiteY45" fmla="*/ 357742 h 454743"/>
                <a:gd name="connsiteX46" fmla="*/ 210632 w 544845"/>
                <a:gd name="connsiteY46" fmla="*/ 385678 h 454743"/>
                <a:gd name="connsiteX47" fmla="*/ 177211 w 544845"/>
                <a:gd name="connsiteY47" fmla="*/ 410510 h 454743"/>
                <a:gd name="connsiteX48" fmla="*/ 175656 w 544845"/>
                <a:gd name="connsiteY48" fmla="*/ 412838 h 454743"/>
                <a:gd name="connsiteX49" fmla="*/ 171770 w 544845"/>
                <a:gd name="connsiteY49" fmla="*/ 418271 h 454743"/>
                <a:gd name="connsiteX50" fmla="*/ 170216 w 544845"/>
                <a:gd name="connsiteY50" fmla="*/ 420599 h 454743"/>
                <a:gd name="connsiteX51" fmla="*/ 166329 w 544845"/>
                <a:gd name="connsiteY51" fmla="*/ 421375 h 454743"/>
                <a:gd name="connsiteX52" fmla="*/ 157002 w 544845"/>
                <a:gd name="connsiteY52" fmla="*/ 422927 h 454743"/>
                <a:gd name="connsiteX53" fmla="*/ 146898 w 544845"/>
                <a:gd name="connsiteY53" fmla="*/ 429911 h 454743"/>
                <a:gd name="connsiteX54" fmla="*/ 129799 w 544845"/>
                <a:gd name="connsiteY54" fmla="*/ 429135 h 454743"/>
                <a:gd name="connsiteX55" fmla="*/ 122027 w 544845"/>
                <a:gd name="connsiteY55" fmla="*/ 429911 h 454743"/>
                <a:gd name="connsiteX56" fmla="*/ 115809 w 544845"/>
                <a:gd name="connsiteY56" fmla="*/ 435343 h 454743"/>
                <a:gd name="connsiteX57" fmla="*/ 104927 w 544845"/>
                <a:gd name="connsiteY57" fmla="*/ 450863 h 454743"/>
                <a:gd name="connsiteX58" fmla="*/ 100264 w 544845"/>
                <a:gd name="connsiteY58" fmla="*/ 453967 h 454743"/>
                <a:gd name="connsiteX59" fmla="*/ 90937 w 544845"/>
                <a:gd name="connsiteY59" fmla="*/ 454743 h 454743"/>
                <a:gd name="connsiteX60" fmla="*/ 79278 w 544845"/>
                <a:gd name="connsiteY60" fmla="*/ 419047 h 454743"/>
                <a:gd name="connsiteX61" fmla="*/ 79278 w 544845"/>
                <a:gd name="connsiteY61" fmla="*/ 380246 h 454743"/>
                <a:gd name="connsiteX62" fmla="*/ 25649 w 544845"/>
                <a:gd name="connsiteY62" fmla="*/ 374814 h 454743"/>
                <a:gd name="connsiteX63" fmla="*/ 16322 w 544845"/>
                <a:gd name="connsiteY63" fmla="*/ 342997 h 454743"/>
                <a:gd name="connsiteX64" fmla="*/ 2332 w 544845"/>
                <a:gd name="connsiteY64" fmla="*/ 312733 h 454743"/>
                <a:gd name="connsiteX65" fmla="*/ 0 w 544845"/>
                <a:gd name="connsiteY65" fmla="*/ 273156 h 454743"/>
                <a:gd name="connsiteX66" fmla="*/ 6218 w 544845"/>
                <a:gd name="connsiteY66" fmla="*/ 239012 h 454743"/>
                <a:gd name="connsiteX67" fmla="*/ 17877 w 544845"/>
                <a:gd name="connsiteY67" fmla="*/ 209523 h 454743"/>
                <a:gd name="connsiteX68" fmla="*/ 35753 w 544845"/>
                <a:gd name="connsiteY68" fmla="*/ 186243 h 454743"/>
                <a:gd name="connsiteX69" fmla="*/ 41194 w 544845"/>
                <a:gd name="connsiteY69" fmla="*/ 156754 h 454743"/>
                <a:gd name="connsiteX70" fmla="*/ 38862 w 544845"/>
                <a:gd name="connsiteY70" fmla="*/ 88465 h 454743"/>
                <a:gd name="connsiteX71" fmla="*/ 34199 w 544845"/>
                <a:gd name="connsiteY71" fmla="*/ 79929 h 45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544845" h="454743">
                  <a:moveTo>
                    <a:pt x="34199" y="79929"/>
                  </a:moveTo>
                  <a:lnTo>
                    <a:pt x="90160" y="67513"/>
                  </a:lnTo>
                  <a:lnTo>
                    <a:pt x="150007" y="62857"/>
                  </a:lnTo>
                  <a:lnTo>
                    <a:pt x="192756" y="62857"/>
                  </a:lnTo>
                  <a:lnTo>
                    <a:pt x="213741" y="76825"/>
                  </a:lnTo>
                  <a:lnTo>
                    <a:pt x="230063" y="98554"/>
                  </a:lnTo>
                  <a:lnTo>
                    <a:pt x="250271" y="111746"/>
                  </a:lnTo>
                  <a:lnTo>
                    <a:pt x="274366" y="105538"/>
                  </a:lnTo>
                  <a:lnTo>
                    <a:pt x="295351" y="89241"/>
                  </a:lnTo>
                  <a:lnTo>
                    <a:pt x="308564" y="62081"/>
                  </a:lnTo>
                  <a:lnTo>
                    <a:pt x="326441" y="35697"/>
                  </a:lnTo>
                  <a:lnTo>
                    <a:pt x="362194" y="24832"/>
                  </a:lnTo>
                  <a:lnTo>
                    <a:pt x="402610" y="15520"/>
                  </a:lnTo>
                  <a:lnTo>
                    <a:pt x="466344" y="6984"/>
                  </a:lnTo>
                  <a:lnTo>
                    <a:pt x="530855" y="0"/>
                  </a:lnTo>
                  <a:lnTo>
                    <a:pt x="540959" y="34921"/>
                  </a:lnTo>
                  <a:lnTo>
                    <a:pt x="544845" y="67513"/>
                  </a:lnTo>
                  <a:lnTo>
                    <a:pt x="533964" y="107866"/>
                  </a:lnTo>
                  <a:lnTo>
                    <a:pt x="528523" y="137354"/>
                  </a:lnTo>
                  <a:lnTo>
                    <a:pt x="533964" y="174603"/>
                  </a:lnTo>
                  <a:lnTo>
                    <a:pt x="537850" y="201763"/>
                  </a:lnTo>
                  <a:lnTo>
                    <a:pt x="534741" y="200211"/>
                  </a:lnTo>
                  <a:lnTo>
                    <a:pt x="516865" y="206419"/>
                  </a:lnTo>
                  <a:lnTo>
                    <a:pt x="513756" y="208747"/>
                  </a:lnTo>
                  <a:lnTo>
                    <a:pt x="510647" y="208747"/>
                  </a:lnTo>
                  <a:lnTo>
                    <a:pt x="490439" y="216507"/>
                  </a:lnTo>
                  <a:lnTo>
                    <a:pt x="484998" y="218059"/>
                  </a:lnTo>
                  <a:lnTo>
                    <a:pt x="478003" y="221939"/>
                  </a:lnTo>
                  <a:lnTo>
                    <a:pt x="472562" y="225820"/>
                  </a:lnTo>
                  <a:lnTo>
                    <a:pt x="468676" y="229700"/>
                  </a:lnTo>
                  <a:lnTo>
                    <a:pt x="460126" y="243668"/>
                  </a:lnTo>
                  <a:lnTo>
                    <a:pt x="457794" y="249876"/>
                  </a:lnTo>
                  <a:lnTo>
                    <a:pt x="458572" y="253756"/>
                  </a:lnTo>
                  <a:lnTo>
                    <a:pt x="451577" y="255308"/>
                  </a:lnTo>
                  <a:lnTo>
                    <a:pt x="422041" y="252204"/>
                  </a:lnTo>
                  <a:lnTo>
                    <a:pt x="416601" y="248324"/>
                  </a:lnTo>
                  <a:lnTo>
                    <a:pt x="411160" y="243668"/>
                  </a:lnTo>
                  <a:lnTo>
                    <a:pt x="404942" y="240564"/>
                  </a:lnTo>
                  <a:lnTo>
                    <a:pt x="390952" y="235908"/>
                  </a:lnTo>
                  <a:lnTo>
                    <a:pt x="376961" y="235132"/>
                  </a:lnTo>
                  <a:lnTo>
                    <a:pt x="297683" y="246772"/>
                  </a:lnTo>
                  <a:lnTo>
                    <a:pt x="286802" y="253756"/>
                  </a:lnTo>
                  <a:lnTo>
                    <a:pt x="278252" y="270052"/>
                  </a:lnTo>
                  <a:lnTo>
                    <a:pt x="268925" y="308853"/>
                  </a:lnTo>
                  <a:lnTo>
                    <a:pt x="261153" y="323597"/>
                  </a:lnTo>
                  <a:lnTo>
                    <a:pt x="226177" y="357742"/>
                  </a:lnTo>
                  <a:lnTo>
                    <a:pt x="210632" y="385678"/>
                  </a:lnTo>
                  <a:lnTo>
                    <a:pt x="177211" y="410510"/>
                  </a:lnTo>
                  <a:lnTo>
                    <a:pt x="175656" y="412838"/>
                  </a:lnTo>
                  <a:lnTo>
                    <a:pt x="171770" y="418271"/>
                  </a:lnTo>
                  <a:lnTo>
                    <a:pt x="170216" y="420599"/>
                  </a:lnTo>
                  <a:lnTo>
                    <a:pt x="166329" y="421375"/>
                  </a:lnTo>
                  <a:lnTo>
                    <a:pt x="157002" y="422927"/>
                  </a:lnTo>
                  <a:lnTo>
                    <a:pt x="146898" y="429911"/>
                  </a:lnTo>
                  <a:lnTo>
                    <a:pt x="129799" y="429135"/>
                  </a:lnTo>
                  <a:lnTo>
                    <a:pt x="122027" y="429911"/>
                  </a:lnTo>
                  <a:lnTo>
                    <a:pt x="115809" y="435343"/>
                  </a:lnTo>
                  <a:lnTo>
                    <a:pt x="104927" y="450863"/>
                  </a:lnTo>
                  <a:lnTo>
                    <a:pt x="100264" y="453967"/>
                  </a:lnTo>
                  <a:lnTo>
                    <a:pt x="90937" y="454743"/>
                  </a:lnTo>
                  <a:lnTo>
                    <a:pt x="79278" y="419047"/>
                  </a:lnTo>
                  <a:lnTo>
                    <a:pt x="79278" y="380246"/>
                  </a:lnTo>
                  <a:lnTo>
                    <a:pt x="25649" y="374814"/>
                  </a:lnTo>
                  <a:lnTo>
                    <a:pt x="16322" y="342997"/>
                  </a:lnTo>
                  <a:lnTo>
                    <a:pt x="2332" y="312733"/>
                  </a:lnTo>
                  <a:lnTo>
                    <a:pt x="0" y="273156"/>
                  </a:lnTo>
                  <a:lnTo>
                    <a:pt x="6218" y="239012"/>
                  </a:lnTo>
                  <a:lnTo>
                    <a:pt x="17877" y="209523"/>
                  </a:lnTo>
                  <a:lnTo>
                    <a:pt x="35753" y="186243"/>
                  </a:lnTo>
                  <a:lnTo>
                    <a:pt x="41194" y="156754"/>
                  </a:lnTo>
                  <a:lnTo>
                    <a:pt x="38862" y="88465"/>
                  </a:lnTo>
                  <a:lnTo>
                    <a:pt x="34199" y="799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4" name="Serbest Form 193">
              <a:extLst>
                <a:ext uri="{FF2B5EF4-FFF2-40B4-BE49-F238E27FC236}">
                  <a16:creationId xmlns:a16="http://schemas.microsoft.com/office/drawing/2014/main" id="{4222E28D-0E38-5177-4DA3-A96C8FA3BE8D}"/>
                </a:ext>
              </a:extLst>
            </p:cNvPr>
            <p:cNvSpPr/>
            <p:nvPr/>
          </p:nvSpPr>
          <p:spPr>
            <a:xfrm>
              <a:off x="2467479" y="4360627"/>
              <a:ext cx="1333834" cy="1154261"/>
            </a:xfrm>
            <a:custGeom>
              <a:avLst/>
              <a:gdLst>
                <a:gd name="connsiteX0" fmla="*/ 411937 w 705733"/>
                <a:gd name="connsiteY0" fmla="*/ 32593 h 610721"/>
                <a:gd name="connsiteX1" fmla="*/ 411937 w 705733"/>
                <a:gd name="connsiteY1" fmla="*/ 30264 h 610721"/>
                <a:gd name="connsiteX2" fmla="*/ 414269 w 705733"/>
                <a:gd name="connsiteY2" fmla="*/ 1552 h 610721"/>
                <a:gd name="connsiteX3" fmla="*/ 414269 w 705733"/>
                <a:gd name="connsiteY3" fmla="*/ 0 h 610721"/>
                <a:gd name="connsiteX4" fmla="*/ 467898 w 705733"/>
                <a:gd name="connsiteY4" fmla="*/ 5432 h 610721"/>
                <a:gd name="connsiteX5" fmla="*/ 467898 w 705733"/>
                <a:gd name="connsiteY5" fmla="*/ 44233 h 610721"/>
                <a:gd name="connsiteX6" fmla="*/ 479557 w 705733"/>
                <a:gd name="connsiteY6" fmla="*/ 79929 h 610721"/>
                <a:gd name="connsiteX7" fmla="*/ 474894 w 705733"/>
                <a:gd name="connsiteY7" fmla="*/ 80705 h 610721"/>
                <a:gd name="connsiteX8" fmla="*/ 460126 w 705733"/>
                <a:gd name="connsiteY8" fmla="*/ 85361 h 610721"/>
                <a:gd name="connsiteX9" fmla="*/ 439141 w 705733"/>
                <a:gd name="connsiteY9" fmla="*/ 98554 h 610721"/>
                <a:gd name="connsiteX10" fmla="*/ 433700 w 705733"/>
                <a:gd name="connsiteY10" fmla="*/ 103986 h 610721"/>
                <a:gd name="connsiteX11" fmla="*/ 426705 w 705733"/>
                <a:gd name="connsiteY11" fmla="*/ 108642 h 610721"/>
                <a:gd name="connsiteX12" fmla="*/ 404165 w 705733"/>
                <a:gd name="connsiteY12" fmla="*/ 111746 h 610721"/>
                <a:gd name="connsiteX13" fmla="*/ 397170 w 705733"/>
                <a:gd name="connsiteY13" fmla="*/ 115626 h 610721"/>
                <a:gd name="connsiteX14" fmla="*/ 385511 w 705733"/>
                <a:gd name="connsiteY14" fmla="*/ 126490 h 610721"/>
                <a:gd name="connsiteX15" fmla="*/ 380070 w 705733"/>
                <a:gd name="connsiteY15" fmla="*/ 128818 h 610721"/>
                <a:gd name="connsiteX16" fmla="*/ 376184 w 705733"/>
                <a:gd name="connsiteY16" fmla="*/ 131146 h 610721"/>
                <a:gd name="connsiteX17" fmla="*/ 373075 w 705733"/>
                <a:gd name="connsiteY17" fmla="*/ 145890 h 610721"/>
                <a:gd name="connsiteX18" fmla="*/ 369189 w 705733"/>
                <a:gd name="connsiteY18" fmla="*/ 152098 h 610721"/>
                <a:gd name="connsiteX19" fmla="*/ 356753 w 705733"/>
                <a:gd name="connsiteY19" fmla="*/ 158306 h 610721"/>
                <a:gd name="connsiteX20" fmla="*/ 354421 w 705733"/>
                <a:gd name="connsiteY20" fmla="*/ 162187 h 610721"/>
                <a:gd name="connsiteX21" fmla="*/ 353644 w 705733"/>
                <a:gd name="connsiteY21" fmla="*/ 169947 h 610721"/>
                <a:gd name="connsiteX22" fmla="*/ 351312 w 705733"/>
                <a:gd name="connsiteY22" fmla="*/ 177707 h 610721"/>
                <a:gd name="connsiteX23" fmla="*/ 345872 w 705733"/>
                <a:gd name="connsiteY23" fmla="*/ 184691 h 610721"/>
                <a:gd name="connsiteX24" fmla="*/ 325664 w 705733"/>
                <a:gd name="connsiteY24" fmla="*/ 203315 h 610721"/>
                <a:gd name="connsiteX25" fmla="*/ 323332 w 705733"/>
                <a:gd name="connsiteY25" fmla="*/ 204867 h 610721"/>
                <a:gd name="connsiteX26" fmla="*/ 312450 w 705733"/>
                <a:gd name="connsiteY26" fmla="*/ 207195 h 610721"/>
                <a:gd name="connsiteX27" fmla="*/ 307787 w 705733"/>
                <a:gd name="connsiteY27" fmla="*/ 211851 h 610721"/>
                <a:gd name="connsiteX28" fmla="*/ 300015 w 705733"/>
                <a:gd name="connsiteY28" fmla="*/ 219611 h 610721"/>
                <a:gd name="connsiteX29" fmla="*/ 299237 w 705733"/>
                <a:gd name="connsiteY29" fmla="*/ 221164 h 610721"/>
                <a:gd name="connsiteX30" fmla="*/ 297683 w 705733"/>
                <a:gd name="connsiteY30" fmla="*/ 223491 h 610721"/>
                <a:gd name="connsiteX31" fmla="*/ 288356 w 705733"/>
                <a:gd name="connsiteY31" fmla="*/ 235132 h 610721"/>
                <a:gd name="connsiteX32" fmla="*/ 281361 w 705733"/>
                <a:gd name="connsiteY32" fmla="*/ 240564 h 610721"/>
                <a:gd name="connsiteX33" fmla="*/ 272811 w 705733"/>
                <a:gd name="connsiteY33" fmla="*/ 245220 h 610721"/>
                <a:gd name="connsiteX34" fmla="*/ 264262 w 705733"/>
                <a:gd name="connsiteY34" fmla="*/ 249876 h 610721"/>
                <a:gd name="connsiteX35" fmla="*/ 256489 w 705733"/>
                <a:gd name="connsiteY35" fmla="*/ 250652 h 610721"/>
                <a:gd name="connsiteX36" fmla="*/ 251826 w 705733"/>
                <a:gd name="connsiteY36" fmla="*/ 255308 h 610721"/>
                <a:gd name="connsiteX37" fmla="*/ 252603 w 705733"/>
                <a:gd name="connsiteY37" fmla="*/ 263844 h 610721"/>
                <a:gd name="connsiteX38" fmla="*/ 257266 w 705733"/>
                <a:gd name="connsiteY38" fmla="*/ 273156 h 610721"/>
                <a:gd name="connsiteX39" fmla="*/ 262707 w 705733"/>
                <a:gd name="connsiteY39" fmla="*/ 277036 h 610721"/>
                <a:gd name="connsiteX40" fmla="*/ 244831 w 705733"/>
                <a:gd name="connsiteY40" fmla="*/ 294109 h 610721"/>
                <a:gd name="connsiteX41" fmla="*/ 239390 w 705733"/>
                <a:gd name="connsiteY41" fmla="*/ 297989 h 610721"/>
                <a:gd name="connsiteX42" fmla="*/ 224622 w 705733"/>
                <a:gd name="connsiteY42" fmla="*/ 306525 h 610721"/>
                <a:gd name="connsiteX43" fmla="*/ 213741 w 705733"/>
                <a:gd name="connsiteY43" fmla="*/ 317389 h 610721"/>
                <a:gd name="connsiteX44" fmla="*/ 209078 w 705733"/>
                <a:gd name="connsiteY44" fmla="*/ 319717 h 610721"/>
                <a:gd name="connsiteX45" fmla="*/ 189647 w 705733"/>
                <a:gd name="connsiteY45" fmla="*/ 326701 h 610721"/>
                <a:gd name="connsiteX46" fmla="*/ 185760 w 705733"/>
                <a:gd name="connsiteY46" fmla="*/ 327477 h 610721"/>
                <a:gd name="connsiteX47" fmla="*/ 181874 w 705733"/>
                <a:gd name="connsiteY47" fmla="*/ 324373 h 610721"/>
                <a:gd name="connsiteX48" fmla="*/ 182651 w 705733"/>
                <a:gd name="connsiteY48" fmla="*/ 318941 h 610721"/>
                <a:gd name="connsiteX49" fmla="*/ 185760 w 705733"/>
                <a:gd name="connsiteY49" fmla="*/ 313509 h 610721"/>
                <a:gd name="connsiteX50" fmla="*/ 188092 w 705733"/>
                <a:gd name="connsiteY50" fmla="*/ 310405 h 610721"/>
                <a:gd name="connsiteX51" fmla="*/ 194310 w 705733"/>
                <a:gd name="connsiteY51" fmla="*/ 305749 h 610721"/>
                <a:gd name="connsiteX52" fmla="*/ 198196 w 705733"/>
                <a:gd name="connsiteY52" fmla="*/ 295661 h 610721"/>
                <a:gd name="connsiteX53" fmla="*/ 201305 w 705733"/>
                <a:gd name="connsiteY53" fmla="*/ 285572 h 610721"/>
                <a:gd name="connsiteX54" fmla="*/ 202860 w 705733"/>
                <a:gd name="connsiteY54" fmla="*/ 280916 h 610721"/>
                <a:gd name="connsiteX55" fmla="*/ 219959 w 705733"/>
                <a:gd name="connsiteY55" fmla="*/ 257636 h 610721"/>
                <a:gd name="connsiteX56" fmla="*/ 224622 w 705733"/>
                <a:gd name="connsiteY56" fmla="*/ 240564 h 610721"/>
                <a:gd name="connsiteX57" fmla="*/ 222291 w 705733"/>
                <a:gd name="connsiteY57" fmla="*/ 227372 h 610721"/>
                <a:gd name="connsiteX58" fmla="*/ 215295 w 705733"/>
                <a:gd name="connsiteY58" fmla="*/ 216507 h 610721"/>
                <a:gd name="connsiteX59" fmla="*/ 204414 w 705733"/>
                <a:gd name="connsiteY59" fmla="*/ 207971 h 610721"/>
                <a:gd name="connsiteX60" fmla="*/ 208300 w 705733"/>
                <a:gd name="connsiteY60" fmla="*/ 204867 h 610721"/>
                <a:gd name="connsiteX61" fmla="*/ 209855 w 705733"/>
                <a:gd name="connsiteY61" fmla="*/ 201763 h 610721"/>
                <a:gd name="connsiteX62" fmla="*/ 207523 w 705733"/>
                <a:gd name="connsiteY62" fmla="*/ 199435 h 610721"/>
                <a:gd name="connsiteX63" fmla="*/ 202860 w 705733"/>
                <a:gd name="connsiteY63" fmla="*/ 198659 h 610721"/>
                <a:gd name="connsiteX64" fmla="*/ 201305 w 705733"/>
                <a:gd name="connsiteY64" fmla="*/ 196331 h 610721"/>
                <a:gd name="connsiteX65" fmla="*/ 204414 w 705733"/>
                <a:gd name="connsiteY65" fmla="*/ 191675 h 610721"/>
                <a:gd name="connsiteX66" fmla="*/ 209855 w 705733"/>
                <a:gd name="connsiteY66" fmla="*/ 187019 h 610721"/>
                <a:gd name="connsiteX67" fmla="*/ 212187 w 705733"/>
                <a:gd name="connsiteY67" fmla="*/ 186243 h 610721"/>
                <a:gd name="connsiteX68" fmla="*/ 216073 w 705733"/>
                <a:gd name="connsiteY68" fmla="*/ 182363 h 610721"/>
                <a:gd name="connsiteX69" fmla="*/ 235504 w 705733"/>
                <a:gd name="connsiteY69" fmla="*/ 175379 h 610721"/>
                <a:gd name="connsiteX70" fmla="*/ 242499 w 705733"/>
                <a:gd name="connsiteY70" fmla="*/ 175379 h 610721"/>
                <a:gd name="connsiteX71" fmla="*/ 247940 w 705733"/>
                <a:gd name="connsiteY71" fmla="*/ 165291 h 610721"/>
                <a:gd name="connsiteX72" fmla="*/ 266593 w 705733"/>
                <a:gd name="connsiteY72" fmla="*/ 153650 h 610721"/>
                <a:gd name="connsiteX73" fmla="*/ 283693 w 705733"/>
                <a:gd name="connsiteY73" fmla="*/ 138906 h 610721"/>
                <a:gd name="connsiteX74" fmla="*/ 305455 w 705733"/>
                <a:gd name="connsiteY74" fmla="*/ 131146 h 610721"/>
                <a:gd name="connsiteX75" fmla="*/ 321777 w 705733"/>
                <a:gd name="connsiteY75" fmla="*/ 117178 h 610721"/>
                <a:gd name="connsiteX76" fmla="*/ 332659 w 705733"/>
                <a:gd name="connsiteY76" fmla="*/ 110194 h 610721"/>
                <a:gd name="connsiteX77" fmla="*/ 343540 w 705733"/>
                <a:gd name="connsiteY77" fmla="*/ 104762 h 610721"/>
                <a:gd name="connsiteX78" fmla="*/ 353644 w 705733"/>
                <a:gd name="connsiteY78" fmla="*/ 102434 h 610721"/>
                <a:gd name="connsiteX79" fmla="*/ 371521 w 705733"/>
                <a:gd name="connsiteY79" fmla="*/ 104762 h 610721"/>
                <a:gd name="connsiteX80" fmla="*/ 376184 w 705733"/>
                <a:gd name="connsiteY80" fmla="*/ 102434 h 610721"/>
                <a:gd name="connsiteX81" fmla="*/ 381625 w 705733"/>
                <a:gd name="connsiteY81" fmla="*/ 97002 h 610721"/>
                <a:gd name="connsiteX82" fmla="*/ 389397 w 705733"/>
                <a:gd name="connsiteY82" fmla="*/ 84585 h 610721"/>
                <a:gd name="connsiteX83" fmla="*/ 394061 w 705733"/>
                <a:gd name="connsiteY83" fmla="*/ 79153 h 610721"/>
                <a:gd name="connsiteX84" fmla="*/ 403388 w 705733"/>
                <a:gd name="connsiteY84" fmla="*/ 83033 h 610721"/>
                <a:gd name="connsiteX85" fmla="*/ 415046 w 705733"/>
                <a:gd name="connsiteY85" fmla="*/ 79153 h 610721"/>
                <a:gd name="connsiteX86" fmla="*/ 425150 w 705733"/>
                <a:gd name="connsiteY86" fmla="*/ 70617 h 610721"/>
                <a:gd name="connsiteX87" fmla="*/ 429814 w 705733"/>
                <a:gd name="connsiteY87" fmla="*/ 60529 h 610721"/>
                <a:gd name="connsiteX88" fmla="*/ 418932 w 705733"/>
                <a:gd name="connsiteY88" fmla="*/ 36473 h 610721"/>
                <a:gd name="connsiteX89" fmla="*/ 415823 w 705733"/>
                <a:gd name="connsiteY89" fmla="*/ 31816 h 610721"/>
                <a:gd name="connsiteX90" fmla="*/ 411937 w 705733"/>
                <a:gd name="connsiteY90" fmla="*/ 32593 h 610721"/>
                <a:gd name="connsiteX91" fmla="*/ 369966 w 705733"/>
                <a:gd name="connsiteY91" fmla="*/ 566489 h 610721"/>
                <a:gd name="connsiteX92" fmla="*/ 292242 w 705733"/>
                <a:gd name="connsiteY92" fmla="*/ 581233 h 610721"/>
                <a:gd name="connsiteX93" fmla="*/ 284470 w 705733"/>
                <a:gd name="connsiteY93" fmla="*/ 584337 h 610721"/>
                <a:gd name="connsiteX94" fmla="*/ 280584 w 705733"/>
                <a:gd name="connsiteY94" fmla="*/ 588217 h 610721"/>
                <a:gd name="connsiteX95" fmla="*/ 276697 w 705733"/>
                <a:gd name="connsiteY95" fmla="*/ 588217 h 610721"/>
                <a:gd name="connsiteX96" fmla="*/ 260375 w 705733"/>
                <a:gd name="connsiteY96" fmla="*/ 597529 h 610721"/>
                <a:gd name="connsiteX97" fmla="*/ 257266 w 705733"/>
                <a:gd name="connsiteY97" fmla="*/ 599857 h 610721"/>
                <a:gd name="connsiteX98" fmla="*/ 253380 w 705733"/>
                <a:gd name="connsiteY98" fmla="*/ 599857 h 610721"/>
                <a:gd name="connsiteX99" fmla="*/ 233949 w 705733"/>
                <a:gd name="connsiteY99" fmla="*/ 595977 h 610721"/>
                <a:gd name="connsiteX100" fmla="*/ 230063 w 705733"/>
                <a:gd name="connsiteY100" fmla="*/ 596753 h 610721"/>
                <a:gd name="connsiteX101" fmla="*/ 224622 w 705733"/>
                <a:gd name="connsiteY101" fmla="*/ 599081 h 610721"/>
                <a:gd name="connsiteX102" fmla="*/ 220736 w 705733"/>
                <a:gd name="connsiteY102" fmla="*/ 599857 h 610721"/>
                <a:gd name="connsiteX103" fmla="*/ 217627 w 705733"/>
                <a:gd name="connsiteY103" fmla="*/ 603737 h 610721"/>
                <a:gd name="connsiteX104" fmla="*/ 216850 w 705733"/>
                <a:gd name="connsiteY104" fmla="*/ 605290 h 610721"/>
                <a:gd name="connsiteX105" fmla="*/ 216073 w 705733"/>
                <a:gd name="connsiteY105" fmla="*/ 607617 h 610721"/>
                <a:gd name="connsiteX106" fmla="*/ 213741 w 705733"/>
                <a:gd name="connsiteY106" fmla="*/ 606065 h 610721"/>
                <a:gd name="connsiteX107" fmla="*/ 209855 w 705733"/>
                <a:gd name="connsiteY107" fmla="*/ 602961 h 610721"/>
                <a:gd name="connsiteX108" fmla="*/ 180320 w 705733"/>
                <a:gd name="connsiteY108" fmla="*/ 610722 h 610721"/>
                <a:gd name="connsiteX109" fmla="*/ 165552 w 705733"/>
                <a:gd name="connsiteY109" fmla="*/ 610722 h 610721"/>
                <a:gd name="connsiteX110" fmla="*/ 151562 w 705733"/>
                <a:gd name="connsiteY110" fmla="*/ 602961 h 610721"/>
                <a:gd name="connsiteX111" fmla="*/ 150007 w 705733"/>
                <a:gd name="connsiteY111" fmla="*/ 592873 h 610721"/>
                <a:gd name="connsiteX112" fmla="*/ 159334 w 705733"/>
                <a:gd name="connsiteY112" fmla="*/ 568041 h 610721"/>
                <a:gd name="connsiteX113" fmla="*/ 164775 w 705733"/>
                <a:gd name="connsiteY113" fmla="*/ 543984 h 610721"/>
                <a:gd name="connsiteX114" fmla="*/ 178765 w 705733"/>
                <a:gd name="connsiteY114" fmla="*/ 530792 h 610721"/>
                <a:gd name="connsiteX115" fmla="*/ 181874 w 705733"/>
                <a:gd name="connsiteY115" fmla="*/ 519928 h 610721"/>
                <a:gd name="connsiteX116" fmla="*/ 184206 w 705733"/>
                <a:gd name="connsiteY116" fmla="*/ 493544 h 610721"/>
                <a:gd name="connsiteX117" fmla="*/ 182651 w 705733"/>
                <a:gd name="connsiteY117" fmla="*/ 488112 h 610721"/>
                <a:gd name="connsiteX118" fmla="*/ 175656 w 705733"/>
                <a:gd name="connsiteY118" fmla="*/ 474919 h 610721"/>
                <a:gd name="connsiteX119" fmla="*/ 174102 w 705733"/>
                <a:gd name="connsiteY119" fmla="*/ 468711 h 610721"/>
                <a:gd name="connsiteX120" fmla="*/ 174879 w 705733"/>
                <a:gd name="connsiteY120" fmla="*/ 464055 h 610721"/>
                <a:gd name="connsiteX121" fmla="*/ 176433 w 705733"/>
                <a:gd name="connsiteY121" fmla="*/ 462503 h 610721"/>
                <a:gd name="connsiteX122" fmla="*/ 177988 w 705733"/>
                <a:gd name="connsiteY122" fmla="*/ 461727 h 610721"/>
                <a:gd name="connsiteX123" fmla="*/ 179542 w 705733"/>
                <a:gd name="connsiteY123" fmla="*/ 458623 h 610721"/>
                <a:gd name="connsiteX124" fmla="*/ 179542 w 705733"/>
                <a:gd name="connsiteY124" fmla="*/ 447759 h 610721"/>
                <a:gd name="connsiteX125" fmla="*/ 181097 w 705733"/>
                <a:gd name="connsiteY125" fmla="*/ 434567 h 610721"/>
                <a:gd name="connsiteX126" fmla="*/ 179542 w 705733"/>
                <a:gd name="connsiteY126" fmla="*/ 430687 h 610721"/>
                <a:gd name="connsiteX127" fmla="*/ 174102 w 705733"/>
                <a:gd name="connsiteY127" fmla="*/ 429135 h 610721"/>
                <a:gd name="connsiteX128" fmla="*/ 176433 w 705733"/>
                <a:gd name="connsiteY128" fmla="*/ 423703 h 610721"/>
                <a:gd name="connsiteX129" fmla="*/ 181874 w 705733"/>
                <a:gd name="connsiteY129" fmla="*/ 399646 h 610721"/>
                <a:gd name="connsiteX130" fmla="*/ 181874 w 705733"/>
                <a:gd name="connsiteY130" fmla="*/ 397318 h 610721"/>
                <a:gd name="connsiteX131" fmla="*/ 179542 w 705733"/>
                <a:gd name="connsiteY131" fmla="*/ 387230 h 610721"/>
                <a:gd name="connsiteX132" fmla="*/ 179542 w 705733"/>
                <a:gd name="connsiteY132" fmla="*/ 383350 h 610721"/>
                <a:gd name="connsiteX133" fmla="*/ 180320 w 705733"/>
                <a:gd name="connsiteY133" fmla="*/ 378694 h 610721"/>
                <a:gd name="connsiteX134" fmla="*/ 183429 w 705733"/>
                <a:gd name="connsiteY134" fmla="*/ 372486 h 610721"/>
                <a:gd name="connsiteX135" fmla="*/ 184206 w 705733"/>
                <a:gd name="connsiteY135" fmla="*/ 368606 h 610721"/>
                <a:gd name="connsiteX136" fmla="*/ 185760 w 705733"/>
                <a:gd name="connsiteY136" fmla="*/ 363950 h 610721"/>
                <a:gd name="connsiteX137" fmla="*/ 193533 w 705733"/>
                <a:gd name="connsiteY137" fmla="*/ 350758 h 610721"/>
                <a:gd name="connsiteX138" fmla="*/ 196642 w 705733"/>
                <a:gd name="connsiteY138" fmla="*/ 346877 h 610721"/>
                <a:gd name="connsiteX139" fmla="*/ 216850 w 705733"/>
                <a:gd name="connsiteY139" fmla="*/ 353862 h 610721"/>
                <a:gd name="connsiteX140" fmla="*/ 222291 w 705733"/>
                <a:gd name="connsiteY140" fmla="*/ 349981 h 610721"/>
                <a:gd name="connsiteX141" fmla="*/ 234726 w 705733"/>
                <a:gd name="connsiteY141" fmla="*/ 344549 h 610721"/>
                <a:gd name="connsiteX142" fmla="*/ 238613 w 705733"/>
                <a:gd name="connsiteY142" fmla="*/ 342221 h 610721"/>
                <a:gd name="connsiteX143" fmla="*/ 254157 w 705733"/>
                <a:gd name="connsiteY143" fmla="*/ 325925 h 610721"/>
                <a:gd name="connsiteX144" fmla="*/ 257266 w 705733"/>
                <a:gd name="connsiteY144" fmla="*/ 320493 h 610721"/>
                <a:gd name="connsiteX145" fmla="*/ 258821 w 705733"/>
                <a:gd name="connsiteY145" fmla="*/ 316613 h 610721"/>
                <a:gd name="connsiteX146" fmla="*/ 258821 w 705733"/>
                <a:gd name="connsiteY146" fmla="*/ 310405 h 610721"/>
                <a:gd name="connsiteX147" fmla="*/ 260375 w 705733"/>
                <a:gd name="connsiteY147" fmla="*/ 307301 h 610721"/>
                <a:gd name="connsiteX148" fmla="*/ 260375 w 705733"/>
                <a:gd name="connsiteY148" fmla="*/ 305749 h 610721"/>
                <a:gd name="connsiteX149" fmla="*/ 260375 w 705733"/>
                <a:gd name="connsiteY149" fmla="*/ 303421 h 610721"/>
                <a:gd name="connsiteX150" fmla="*/ 260375 w 705733"/>
                <a:gd name="connsiteY150" fmla="*/ 301869 h 610721"/>
                <a:gd name="connsiteX151" fmla="*/ 261153 w 705733"/>
                <a:gd name="connsiteY151" fmla="*/ 301093 h 610721"/>
                <a:gd name="connsiteX152" fmla="*/ 265816 w 705733"/>
                <a:gd name="connsiteY152" fmla="*/ 301093 h 610721"/>
                <a:gd name="connsiteX153" fmla="*/ 267371 w 705733"/>
                <a:gd name="connsiteY153" fmla="*/ 300317 h 610721"/>
                <a:gd name="connsiteX154" fmla="*/ 268925 w 705733"/>
                <a:gd name="connsiteY154" fmla="*/ 299541 h 610721"/>
                <a:gd name="connsiteX155" fmla="*/ 271257 w 705733"/>
                <a:gd name="connsiteY155" fmla="*/ 293333 h 610721"/>
                <a:gd name="connsiteX156" fmla="*/ 272811 w 705733"/>
                <a:gd name="connsiteY156" fmla="*/ 284020 h 610721"/>
                <a:gd name="connsiteX157" fmla="*/ 272811 w 705733"/>
                <a:gd name="connsiteY157" fmla="*/ 275484 h 610721"/>
                <a:gd name="connsiteX158" fmla="*/ 270480 w 705733"/>
                <a:gd name="connsiteY158" fmla="*/ 267724 h 610721"/>
                <a:gd name="connsiteX159" fmla="*/ 272811 w 705733"/>
                <a:gd name="connsiteY159" fmla="*/ 260740 h 610721"/>
                <a:gd name="connsiteX160" fmla="*/ 274366 w 705733"/>
                <a:gd name="connsiteY160" fmla="*/ 257636 h 610721"/>
                <a:gd name="connsiteX161" fmla="*/ 276697 w 705733"/>
                <a:gd name="connsiteY161" fmla="*/ 257636 h 610721"/>
                <a:gd name="connsiteX162" fmla="*/ 282138 w 705733"/>
                <a:gd name="connsiteY162" fmla="*/ 257636 h 610721"/>
                <a:gd name="connsiteX163" fmla="*/ 286802 w 705733"/>
                <a:gd name="connsiteY163" fmla="*/ 256860 h 610721"/>
                <a:gd name="connsiteX164" fmla="*/ 296128 w 705733"/>
                <a:gd name="connsiteY164" fmla="*/ 252204 h 610721"/>
                <a:gd name="connsiteX165" fmla="*/ 308564 w 705733"/>
                <a:gd name="connsiteY165" fmla="*/ 248324 h 610721"/>
                <a:gd name="connsiteX166" fmla="*/ 315559 w 705733"/>
                <a:gd name="connsiteY166" fmla="*/ 242892 h 610721"/>
                <a:gd name="connsiteX167" fmla="*/ 331881 w 705733"/>
                <a:gd name="connsiteY167" fmla="*/ 221164 h 610721"/>
                <a:gd name="connsiteX168" fmla="*/ 334990 w 705733"/>
                <a:gd name="connsiteY168" fmla="*/ 218835 h 610721"/>
                <a:gd name="connsiteX169" fmla="*/ 338877 w 705733"/>
                <a:gd name="connsiteY169" fmla="*/ 218059 h 610721"/>
                <a:gd name="connsiteX170" fmla="*/ 343540 w 705733"/>
                <a:gd name="connsiteY170" fmla="*/ 214955 h 610721"/>
                <a:gd name="connsiteX171" fmla="*/ 348204 w 705733"/>
                <a:gd name="connsiteY171" fmla="*/ 211075 h 610721"/>
                <a:gd name="connsiteX172" fmla="*/ 387843 w 705733"/>
                <a:gd name="connsiteY172" fmla="*/ 162963 h 610721"/>
                <a:gd name="connsiteX173" fmla="*/ 395615 w 705733"/>
                <a:gd name="connsiteY173" fmla="*/ 156754 h 610721"/>
                <a:gd name="connsiteX174" fmla="*/ 410383 w 705733"/>
                <a:gd name="connsiteY174" fmla="*/ 155978 h 610721"/>
                <a:gd name="connsiteX175" fmla="*/ 442250 w 705733"/>
                <a:gd name="connsiteY175" fmla="*/ 158306 h 610721"/>
                <a:gd name="connsiteX176" fmla="*/ 455463 w 705733"/>
                <a:gd name="connsiteY176" fmla="*/ 155202 h 610721"/>
                <a:gd name="connsiteX177" fmla="*/ 459349 w 705733"/>
                <a:gd name="connsiteY177" fmla="*/ 156754 h 610721"/>
                <a:gd name="connsiteX178" fmla="*/ 468676 w 705733"/>
                <a:gd name="connsiteY178" fmla="*/ 162187 h 610721"/>
                <a:gd name="connsiteX179" fmla="*/ 489661 w 705733"/>
                <a:gd name="connsiteY179" fmla="*/ 163739 h 610721"/>
                <a:gd name="connsiteX180" fmla="*/ 498211 w 705733"/>
                <a:gd name="connsiteY180" fmla="*/ 162187 h 610721"/>
                <a:gd name="connsiteX181" fmla="*/ 508315 w 705733"/>
                <a:gd name="connsiteY181" fmla="*/ 153650 h 610721"/>
                <a:gd name="connsiteX182" fmla="*/ 517642 w 705733"/>
                <a:gd name="connsiteY182" fmla="*/ 142010 h 610721"/>
                <a:gd name="connsiteX183" fmla="*/ 528523 w 705733"/>
                <a:gd name="connsiteY183" fmla="*/ 132698 h 610721"/>
                <a:gd name="connsiteX184" fmla="*/ 545622 w 705733"/>
                <a:gd name="connsiteY184" fmla="*/ 131922 h 610721"/>
                <a:gd name="connsiteX185" fmla="*/ 558058 w 705733"/>
                <a:gd name="connsiteY185" fmla="*/ 135026 h 610721"/>
                <a:gd name="connsiteX186" fmla="*/ 572826 w 705733"/>
                <a:gd name="connsiteY186" fmla="*/ 135026 h 610721"/>
                <a:gd name="connsiteX187" fmla="*/ 580598 w 705733"/>
                <a:gd name="connsiteY187" fmla="*/ 133474 h 610721"/>
                <a:gd name="connsiteX188" fmla="*/ 593034 w 705733"/>
                <a:gd name="connsiteY188" fmla="*/ 125714 h 610721"/>
                <a:gd name="connsiteX189" fmla="*/ 599252 w 705733"/>
                <a:gd name="connsiteY189" fmla="*/ 124938 h 610721"/>
                <a:gd name="connsiteX190" fmla="*/ 604693 w 705733"/>
                <a:gd name="connsiteY190" fmla="*/ 130370 h 610721"/>
                <a:gd name="connsiteX191" fmla="*/ 608579 w 705733"/>
                <a:gd name="connsiteY191" fmla="*/ 137354 h 610721"/>
                <a:gd name="connsiteX192" fmla="*/ 614020 w 705733"/>
                <a:gd name="connsiteY192" fmla="*/ 152098 h 610721"/>
                <a:gd name="connsiteX193" fmla="*/ 609356 w 705733"/>
                <a:gd name="connsiteY193" fmla="*/ 155202 h 610721"/>
                <a:gd name="connsiteX194" fmla="*/ 607024 w 705733"/>
                <a:gd name="connsiteY194" fmla="*/ 155202 h 610721"/>
                <a:gd name="connsiteX195" fmla="*/ 604693 w 705733"/>
                <a:gd name="connsiteY195" fmla="*/ 152874 h 610721"/>
                <a:gd name="connsiteX196" fmla="*/ 604693 w 705733"/>
                <a:gd name="connsiteY196" fmla="*/ 153650 h 610721"/>
                <a:gd name="connsiteX197" fmla="*/ 601584 w 705733"/>
                <a:gd name="connsiteY197" fmla="*/ 155202 h 610721"/>
                <a:gd name="connsiteX198" fmla="*/ 617906 w 705733"/>
                <a:gd name="connsiteY198" fmla="*/ 173051 h 610721"/>
                <a:gd name="connsiteX199" fmla="*/ 638114 w 705733"/>
                <a:gd name="connsiteY199" fmla="*/ 186243 h 610721"/>
                <a:gd name="connsiteX200" fmla="*/ 659877 w 705733"/>
                <a:gd name="connsiteY200" fmla="*/ 196331 h 610721"/>
                <a:gd name="connsiteX201" fmla="*/ 686303 w 705733"/>
                <a:gd name="connsiteY201" fmla="*/ 202539 h 610721"/>
                <a:gd name="connsiteX202" fmla="*/ 696407 w 705733"/>
                <a:gd name="connsiteY202" fmla="*/ 202539 h 610721"/>
                <a:gd name="connsiteX203" fmla="*/ 700293 w 705733"/>
                <a:gd name="connsiteY203" fmla="*/ 201763 h 610721"/>
                <a:gd name="connsiteX204" fmla="*/ 704180 w 705733"/>
                <a:gd name="connsiteY204" fmla="*/ 199435 h 610721"/>
                <a:gd name="connsiteX205" fmla="*/ 705734 w 705733"/>
                <a:gd name="connsiteY205" fmla="*/ 203315 h 610721"/>
                <a:gd name="connsiteX206" fmla="*/ 701848 w 705733"/>
                <a:gd name="connsiteY206" fmla="*/ 225044 h 610721"/>
                <a:gd name="connsiteX207" fmla="*/ 683971 w 705733"/>
                <a:gd name="connsiteY207" fmla="*/ 235132 h 610721"/>
                <a:gd name="connsiteX208" fmla="*/ 658322 w 705733"/>
                <a:gd name="connsiteY208" fmla="*/ 262292 h 610721"/>
                <a:gd name="connsiteX209" fmla="*/ 652104 w 705733"/>
                <a:gd name="connsiteY209" fmla="*/ 264620 h 610721"/>
                <a:gd name="connsiteX210" fmla="*/ 648218 w 705733"/>
                <a:gd name="connsiteY210" fmla="*/ 267724 h 610721"/>
                <a:gd name="connsiteX211" fmla="*/ 655213 w 705733"/>
                <a:gd name="connsiteY211" fmla="*/ 282468 h 610721"/>
                <a:gd name="connsiteX212" fmla="*/ 669981 w 705733"/>
                <a:gd name="connsiteY212" fmla="*/ 288677 h 610721"/>
                <a:gd name="connsiteX213" fmla="*/ 676199 w 705733"/>
                <a:gd name="connsiteY213" fmla="*/ 289452 h 610721"/>
                <a:gd name="connsiteX214" fmla="*/ 677753 w 705733"/>
                <a:gd name="connsiteY214" fmla="*/ 292557 h 610721"/>
                <a:gd name="connsiteX215" fmla="*/ 675422 w 705733"/>
                <a:gd name="connsiteY215" fmla="*/ 301869 h 610721"/>
                <a:gd name="connsiteX216" fmla="*/ 670758 w 705733"/>
                <a:gd name="connsiteY216" fmla="*/ 318165 h 610721"/>
                <a:gd name="connsiteX217" fmla="*/ 669204 w 705733"/>
                <a:gd name="connsiteY217" fmla="*/ 330581 h 610721"/>
                <a:gd name="connsiteX218" fmla="*/ 665318 w 705733"/>
                <a:gd name="connsiteY218" fmla="*/ 341445 h 610721"/>
                <a:gd name="connsiteX219" fmla="*/ 662208 w 705733"/>
                <a:gd name="connsiteY219" fmla="*/ 345325 h 610721"/>
                <a:gd name="connsiteX220" fmla="*/ 658322 w 705733"/>
                <a:gd name="connsiteY220" fmla="*/ 353086 h 610721"/>
                <a:gd name="connsiteX221" fmla="*/ 665318 w 705733"/>
                <a:gd name="connsiteY221" fmla="*/ 363950 h 610721"/>
                <a:gd name="connsiteX222" fmla="*/ 671535 w 705733"/>
                <a:gd name="connsiteY222" fmla="*/ 368606 h 610721"/>
                <a:gd name="connsiteX223" fmla="*/ 669204 w 705733"/>
                <a:gd name="connsiteY223" fmla="*/ 388006 h 610721"/>
                <a:gd name="connsiteX224" fmla="*/ 662986 w 705733"/>
                <a:gd name="connsiteY224" fmla="*/ 408182 h 610721"/>
                <a:gd name="connsiteX225" fmla="*/ 655213 w 705733"/>
                <a:gd name="connsiteY225" fmla="*/ 426031 h 610721"/>
                <a:gd name="connsiteX226" fmla="*/ 640446 w 705733"/>
                <a:gd name="connsiteY226" fmla="*/ 436895 h 610721"/>
                <a:gd name="connsiteX227" fmla="*/ 624901 w 705733"/>
                <a:gd name="connsiteY227" fmla="*/ 443879 h 610721"/>
                <a:gd name="connsiteX228" fmla="*/ 610133 w 705733"/>
                <a:gd name="connsiteY228" fmla="*/ 453967 h 610721"/>
                <a:gd name="connsiteX229" fmla="*/ 594589 w 705733"/>
                <a:gd name="connsiteY229" fmla="*/ 460175 h 610721"/>
                <a:gd name="connsiteX230" fmla="*/ 567385 w 705733"/>
                <a:gd name="connsiteY230" fmla="*/ 451639 h 610721"/>
                <a:gd name="connsiteX231" fmla="*/ 540182 w 705733"/>
                <a:gd name="connsiteY231" fmla="*/ 446983 h 610721"/>
                <a:gd name="connsiteX232" fmla="*/ 530078 w 705733"/>
                <a:gd name="connsiteY232" fmla="*/ 452415 h 610721"/>
                <a:gd name="connsiteX233" fmla="*/ 518419 w 705733"/>
                <a:gd name="connsiteY233" fmla="*/ 450863 h 610721"/>
                <a:gd name="connsiteX234" fmla="*/ 501320 w 705733"/>
                <a:gd name="connsiteY234" fmla="*/ 450863 h 610721"/>
                <a:gd name="connsiteX235" fmla="*/ 485775 w 705733"/>
                <a:gd name="connsiteY235" fmla="*/ 463279 h 610721"/>
                <a:gd name="connsiteX236" fmla="*/ 458572 w 705733"/>
                <a:gd name="connsiteY236" fmla="*/ 474919 h 610721"/>
                <a:gd name="connsiteX237" fmla="*/ 445359 w 705733"/>
                <a:gd name="connsiteY237" fmla="*/ 486560 h 610721"/>
                <a:gd name="connsiteX238" fmla="*/ 429036 w 705733"/>
                <a:gd name="connsiteY238" fmla="*/ 491216 h 610721"/>
                <a:gd name="connsiteX239" fmla="*/ 395615 w 705733"/>
                <a:gd name="connsiteY239" fmla="*/ 487336 h 610721"/>
                <a:gd name="connsiteX240" fmla="*/ 380848 w 705733"/>
                <a:gd name="connsiteY240" fmla="*/ 490440 h 610721"/>
                <a:gd name="connsiteX241" fmla="*/ 369189 w 705733"/>
                <a:gd name="connsiteY241" fmla="*/ 528464 h 610721"/>
                <a:gd name="connsiteX242" fmla="*/ 369966 w 705733"/>
                <a:gd name="connsiteY242" fmla="*/ 566489 h 610721"/>
                <a:gd name="connsiteX243" fmla="*/ 146121 w 705733"/>
                <a:gd name="connsiteY243" fmla="*/ 429135 h 610721"/>
                <a:gd name="connsiteX244" fmla="*/ 152339 w 705733"/>
                <a:gd name="connsiteY244" fmla="*/ 426031 h 610721"/>
                <a:gd name="connsiteX245" fmla="*/ 154671 w 705733"/>
                <a:gd name="connsiteY245" fmla="*/ 430687 h 610721"/>
                <a:gd name="connsiteX246" fmla="*/ 153894 w 705733"/>
                <a:gd name="connsiteY246" fmla="*/ 447759 h 610721"/>
                <a:gd name="connsiteX247" fmla="*/ 151562 w 705733"/>
                <a:gd name="connsiteY247" fmla="*/ 454743 h 610721"/>
                <a:gd name="connsiteX248" fmla="*/ 146121 w 705733"/>
                <a:gd name="connsiteY248" fmla="*/ 453967 h 610721"/>
                <a:gd name="connsiteX249" fmla="*/ 133685 w 705733"/>
                <a:gd name="connsiteY249" fmla="*/ 445431 h 610721"/>
                <a:gd name="connsiteX250" fmla="*/ 122804 w 705733"/>
                <a:gd name="connsiteY250" fmla="*/ 440775 h 610721"/>
                <a:gd name="connsiteX251" fmla="*/ 118140 w 705733"/>
                <a:gd name="connsiteY251" fmla="*/ 436895 h 610721"/>
                <a:gd name="connsiteX252" fmla="*/ 115809 w 705733"/>
                <a:gd name="connsiteY252" fmla="*/ 430687 h 610721"/>
                <a:gd name="connsiteX253" fmla="*/ 118918 w 705733"/>
                <a:gd name="connsiteY253" fmla="*/ 426807 h 610721"/>
                <a:gd name="connsiteX254" fmla="*/ 125136 w 705733"/>
                <a:gd name="connsiteY254" fmla="*/ 426031 h 610721"/>
                <a:gd name="connsiteX255" fmla="*/ 138349 w 705733"/>
                <a:gd name="connsiteY255" fmla="*/ 426031 h 610721"/>
                <a:gd name="connsiteX256" fmla="*/ 140680 w 705733"/>
                <a:gd name="connsiteY256" fmla="*/ 426031 h 610721"/>
                <a:gd name="connsiteX257" fmla="*/ 143012 w 705733"/>
                <a:gd name="connsiteY257" fmla="*/ 426031 h 610721"/>
                <a:gd name="connsiteX258" fmla="*/ 144567 w 705733"/>
                <a:gd name="connsiteY258" fmla="*/ 426807 h 610721"/>
                <a:gd name="connsiteX259" fmla="*/ 146121 w 705733"/>
                <a:gd name="connsiteY259" fmla="*/ 429135 h 610721"/>
                <a:gd name="connsiteX260" fmla="*/ 128245 w 705733"/>
                <a:gd name="connsiteY260" fmla="*/ 270828 h 610721"/>
                <a:gd name="connsiteX261" fmla="*/ 128245 w 705733"/>
                <a:gd name="connsiteY261" fmla="*/ 280916 h 610721"/>
                <a:gd name="connsiteX262" fmla="*/ 120472 w 705733"/>
                <a:gd name="connsiteY262" fmla="*/ 285572 h 610721"/>
                <a:gd name="connsiteX263" fmla="*/ 111923 w 705733"/>
                <a:gd name="connsiteY263" fmla="*/ 288677 h 610721"/>
                <a:gd name="connsiteX264" fmla="*/ 87051 w 705733"/>
                <a:gd name="connsiteY264" fmla="*/ 292557 h 610721"/>
                <a:gd name="connsiteX265" fmla="*/ 70729 w 705733"/>
                <a:gd name="connsiteY265" fmla="*/ 299541 h 610721"/>
                <a:gd name="connsiteX266" fmla="*/ 37308 w 705733"/>
                <a:gd name="connsiteY266" fmla="*/ 304197 h 610721"/>
                <a:gd name="connsiteX267" fmla="*/ 30312 w 705733"/>
                <a:gd name="connsiteY267" fmla="*/ 304197 h 610721"/>
                <a:gd name="connsiteX268" fmla="*/ 20985 w 705733"/>
                <a:gd name="connsiteY268" fmla="*/ 301093 h 610721"/>
                <a:gd name="connsiteX269" fmla="*/ 16322 w 705733"/>
                <a:gd name="connsiteY269" fmla="*/ 298765 h 610721"/>
                <a:gd name="connsiteX270" fmla="*/ 14768 w 705733"/>
                <a:gd name="connsiteY270" fmla="*/ 295661 h 610721"/>
                <a:gd name="connsiteX271" fmla="*/ 0 w 705733"/>
                <a:gd name="connsiteY271" fmla="*/ 290229 h 610721"/>
                <a:gd name="connsiteX272" fmla="*/ 0 w 705733"/>
                <a:gd name="connsiteY272" fmla="*/ 287900 h 610721"/>
                <a:gd name="connsiteX273" fmla="*/ 7772 w 705733"/>
                <a:gd name="connsiteY273" fmla="*/ 273932 h 610721"/>
                <a:gd name="connsiteX274" fmla="*/ 20208 w 705733"/>
                <a:gd name="connsiteY274" fmla="*/ 261516 h 610721"/>
                <a:gd name="connsiteX275" fmla="*/ 34976 w 705733"/>
                <a:gd name="connsiteY275" fmla="*/ 251428 h 610721"/>
                <a:gd name="connsiteX276" fmla="*/ 59847 w 705733"/>
                <a:gd name="connsiteY276" fmla="*/ 246772 h 610721"/>
                <a:gd name="connsiteX277" fmla="*/ 91714 w 705733"/>
                <a:gd name="connsiteY277" fmla="*/ 235132 h 610721"/>
                <a:gd name="connsiteX278" fmla="*/ 96378 w 705733"/>
                <a:gd name="connsiteY278" fmla="*/ 234356 h 610721"/>
                <a:gd name="connsiteX279" fmla="*/ 101041 w 705733"/>
                <a:gd name="connsiteY279" fmla="*/ 235132 h 610721"/>
                <a:gd name="connsiteX280" fmla="*/ 103373 w 705733"/>
                <a:gd name="connsiteY280" fmla="*/ 237460 h 610721"/>
                <a:gd name="connsiteX281" fmla="*/ 105705 w 705733"/>
                <a:gd name="connsiteY281" fmla="*/ 240564 h 610721"/>
                <a:gd name="connsiteX282" fmla="*/ 108036 w 705733"/>
                <a:gd name="connsiteY282" fmla="*/ 243668 h 610721"/>
                <a:gd name="connsiteX283" fmla="*/ 113477 w 705733"/>
                <a:gd name="connsiteY283" fmla="*/ 244444 h 610721"/>
                <a:gd name="connsiteX284" fmla="*/ 113477 w 705733"/>
                <a:gd name="connsiteY284" fmla="*/ 248324 h 610721"/>
                <a:gd name="connsiteX285" fmla="*/ 112700 w 705733"/>
                <a:gd name="connsiteY285" fmla="*/ 252204 h 610721"/>
                <a:gd name="connsiteX286" fmla="*/ 111923 w 705733"/>
                <a:gd name="connsiteY286" fmla="*/ 258412 h 610721"/>
                <a:gd name="connsiteX287" fmla="*/ 111923 w 705733"/>
                <a:gd name="connsiteY287" fmla="*/ 264620 h 610721"/>
                <a:gd name="connsiteX288" fmla="*/ 113477 w 705733"/>
                <a:gd name="connsiteY288" fmla="*/ 267724 h 610721"/>
                <a:gd name="connsiteX289" fmla="*/ 110368 w 705733"/>
                <a:gd name="connsiteY289" fmla="*/ 275484 h 610721"/>
                <a:gd name="connsiteX290" fmla="*/ 114254 w 705733"/>
                <a:gd name="connsiteY290" fmla="*/ 277812 h 610721"/>
                <a:gd name="connsiteX291" fmla="*/ 120472 w 705733"/>
                <a:gd name="connsiteY291" fmla="*/ 275484 h 610721"/>
                <a:gd name="connsiteX292" fmla="*/ 125913 w 705733"/>
                <a:gd name="connsiteY292" fmla="*/ 270828 h 610721"/>
                <a:gd name="connsiteX293" fmla="*/ 128245 w 705733"/>
                <a:gd name="connsiteY293" fmla="*/ 270828 h 61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</a:cxnLst>
              <a:rect l="l" t="t" r="r" b="b"/>
              <a:pathLst>
                <a:path w="705733" h="610721">
                  <a:moveTo>
                    <a:pt x="411937" y="32593"/>
                  </a:moveTo>
                  <a:lnTo>
                    <a:pt x="411937" y="30264"/>
                  </a:lnTo>
                  <a:lnTo>
                    <a:pt x="414269" y="1552"/>
                  </a:lnTo>
                  <a:lnTo>
                    <a:pt x="414269" y="0"/>
                  </a:lnTo>
                  <a:lnTo>
                    <a:pt x="467898" y="5432"/>
                  </a:lnTo>
                  <a:lnTo>
                    <a:pt x="467898" y="44233"/>
                  </a:lnTo>
                  <a:lnTo>
                    <a:pt x="479557" y="79929"/>
                  </a:lnTo>
                  <a:lnTo>
                    <a:pt x="474894" y="80705"/>
                  </a:lnTo>
                  <a:lnTo>
                    <a:pt x="460126" y="85361"/>
                  </a:lnTo>
                  <a:lnTo>
                    <a:pt x="439141" y="98554"/>
                  </a:lnTo>
                  <a:lnTo>
                    <a:pt x="433700" y="103986"/>
                  </a:lnTo>
                  <a:lnTo>
                    <a:pt x="426705" y="108642"/>
                  </a:lnTo>
                  <a:lnTo>
                    <a:pt x="404165" y="111746"/>
                  </a:lnTo>
                  <a:lnTo>
                    <a:pt x="397170" y="115626"/>
                  </a:lnTo>
                  <a:lnTo>
                    <a:pt x="385511" y="126490"/>
                  </a:lnTo>
                  <a:lnTo>
                    <a:pt x="380070" y="128818"/>
                  </a:lnTo>
                  <a:lnTo>
                    <a:pt x="376184" y="131146"/>
                  </a:lnTo>
                  <a:lnTo>
                    <a:pt x="373075" y="145890"/>
                  </a:lnTo>
                  <a:lnTo>
                    <a:pt x="369189" y="152098"/>
                  </a:lnTo>
                  <a:lnTo>
                    <a:pt x="356753" y="158306"/>
                  </a:lnTo>
                  <a:lnTo>
                    <a:pt x="354421" y="162187"/>
                  </a:lnTo>
                  <a:lnTo>
                    <a:pt x="353644" y="169947"/>
                  </a:lnTo>
                  <a:lnTo>
                    <a:pt x="351312" y="177707"/>
                  </a:lnTo>
                  <a:lnTo>
                    <a:pt x="345872" y="184691"/>
                  </a:lnTo>
                  <a:lnTo>
                    <a:pt x="325664" y="203315"/>
                  </a:lnTo>
                  <a:lnTo>
                    <a:pt x="323332" y="204867"/>
                  </a:lnTo>
                  <a:lnTo>
                    <a:pt x="312450" y="207195"/>
                  </a:lnTo>
                  <a:lnTo>
                    <a:pt x="307787" y="211851"/>
                  </a:lnTo>
                  <a:lnTo>
                    <a:pt x="300015" y="219611"/>
                  </a:lnTo>
                  <a:lnTo>
                    <a:pt x="299237" y="221164"/>
                  </a:lnTo>
                  <a:lnTo>
                    <a:pt x="297683" y="223491"/>
                  </a:lnTo>
                  <a:lnTo>
                    <a:pt x="288356" y="235132"/>
                  </a:lnTo>
                  <a:lnTo>
                    <a:pt x="281361" y="240564"/>
                  </a:lnTo>
                  <a:lnTo>
                    <a:pt x="272811" y="245220"/>
                  </a:lnTo>
                  <a:lnTo>
                    <a:pt x="264262" y="249876"/>
                  </a:lnTo>
                  <a:lnTo>
                    <a:pt x="256489" y="250652"/>
                  </a:lnTo>
                  <a:lnTo>
                    <a:pt x="251826" y="255308"/>
                  </a:lnTo>
                  <a:lnTo>
                    <a:pt x="252603" y="263844"/>
                  </a:lnTo>
                  <a:lnTo>
                    <a:pt x="257266" y="273156"/>
                  </a:lnTo>
                  <a:lnTo>
                    <a:pt x="262707" y="277036"/>
                  </a:lnTo>
                  <a:lnTo>
                    <a:pt x="244831" y="294109"/>
                  </a:lnTo>
                  <a:lnTo>
                    <a:pt x="239390" y="297989"/>
                  </a:lnTo>
                  <a:lnTo>
                    <a:pt x="224622" y="306525"/>
                  </a:lnTo>
                  <a:lnTo>
                    <a:pt x="213741" y="317389"/>
                  </a:lnTo>
                  <a:lnTo>
                    <a:pt x="209078" y="319717"/>
                  </a:lnTo>
                  <a:lnTo>
                    <a:pt x="189647" y="326701"/>
                  </a:lnTo>
                  <a:lnTo>
                    <a:pt x="185760" y="327477"/>
                  </a:lnTo>
                  <a:lnTo>
                    <a:pt x="181874" y="324373"/>
                  </a:lnTo>
                  <a:lnTo>
                    <a:pt x="182651" y="318941"/>
                  </a:lnTo>
                  <a:lnTo>
                    <a:pt x="185760" y="313509"/>
                  </a:lnTo>
                  <a:lnTo>
                    <a:pt x="188092" y="310405"/>
                  </a:lnTo>
                  <a:lnTo>
                    <a:pt x="194310" y="305749"/>
                  </a:lnTo>
                  <a:lnTo>
                    <a:pt x="198196" y="295661"/>
                  </a:lnTo>
                  <a:lnTo>
                    <a:pt x="201305" y="285572"/>
                  </a:lnTo>
                  <a:lnTo>
                    <a:pt x="202860" y="280916"/>
                  </a:lnTo>
                  <a:lnTo>
                    <a:pt x="219959" y="257636"/>
                  </a:lnTo>
                  <a:lnTo>
                    <a:pt x="224622" y="240564"/>
                  </a:lnTo>
                  <a:lnTo>
                    <a:pt x="222291" y="227372"/>
                  </a:lnTo>
                  <a:lnTo>
                    <a:pt x="215295" y="216507"/>
                  </a:lnTo>
                  <a:lnTo>
                    <a:pt x="204414" y="207971"/>
                  </a:lnTo>
                  <a:lnTo>
                    <a:pt x="208300" y="204867"/>
                  </a:lnTo>
                  <a:lnTo>
                    <a:pt x="209855" y="201763"/>
                  </a:lnTo>
                  <a:lnTo>
                    <a:pt x="207523" y="199435"/>
                  </a:lnTo>
                  <a:lnTo>
                    <a:pt x="202860" y="198659"/>
                  </a:lnTo>
                  <a:lnTo>
                    <a:pt x="201305" y="196331"/>
                  </a:lnTo>
                  <a:lnTo>
                    <a:pt x="204414" y="191675"/>
                  </a:lnTo>
                  <a:lnTo>
                    <a:pt x="209855" y="187019"/>
                  </a:lnTo>
                  <a:lnTo>
                    <a:pt x="212187" y="186243"/>
                  </a:lnTo>
                  <a:lnTo>
                    <a:pt x="216073" y="182363"/>
                  </a:lnTo>
                  <a:lnTo>
                    <a:pt x="235504" y="175379"/>
                  </a:lnTo>
                  <a:lnTo>
                    <a:pt x="242499" y="175379"/>
                  </a:lnTo>
                  <a:lnTo>
                    <a:pt x="247940" y="165291"/>
                  </a:lnTo>
                  <a:lnTo>
                    <a:pt x="266593" y="153650"/>
                  </a:lnTo>
                  <a:lnTo>
                    <a:pt x="283693" y="138906"/>
                  </a:lnTo>
                  <a:lnTo>
                    <a:pt x="305455" y="131146"/>
                  </a:lnTo>
                  <a:lnTo>
                    <a:pt x="321777" y="117178"/>
                  </a:lnTo>
                  <a:lnTo>
                    <a:pt x="332659" y="110194"/>
                  </a:lnTo>
                  <a:lnTo>
                    <a:pt x="343540" y="104762"/>
                  </a:lnTo>
                  <a:lnTo>
                    <a:pt x="353644" y="102434"/>
                  </a:lnTo>
                  <a:lnTo>
                    <a:pt x="371521" y="104762"/>
                  </a:lnTo>
                  <a:lnTo>
                    <a:pt x="376184" y="102434"/>
                  </a:lnTo>
                  <a:lnTo>
                    <a:pt x="381625" y="97002"/>
                  </a:lnTo>
                  <a:lnTo>
                    <a:pt x="389397" y="84585"/>
                  </a:lnTo>
                  <a:lnTo>
                    <a:pt x="394061" y="79153"/>
                  </a:lnTo>
                  <a:lnTo>
                    <a:pt x="403388" y="83033"/>
                  </a:lnTo>
                  <a:lnTo>
                    <a:pt x="415046" y="79153"/>
                  </a:lnTo>
                  <a:lnTo>
                    <a:pt x="425150" y="70617"/>
                  </a:lnTo>
                  <a:lnTo>
                    <a:pt x="429814" y="60529"/>
                  </a:lnTo>
                  <a:lnTo>
                    <a:pt x="418932" y="36473"/>
                  </a:lnTo>
                  <a:lnTo>
                    <a:pt x="415823" y="31816"/>
                  </a:lnTo>
                  <a:lnTo>
                    <a:pt x="411937" y="32593"/>
                  </a:lnTo>
                  <a:close/>
                  <a:moveTo>
                    <a:pt x="369966" y="566489"/>
                  </a:moveTo>
                  <a:lnTo>
                    <a:pt x="292242" y="581233"/>
                  </a:lnTo>
                  <a:lnTo>
                    <a:pt x="284470" y="584337"/>
                  </a:lnTo>
                  <a:lnTo>
                    <a:pt x="280584" y="588217"/>
                  </a:lnTo>
                  <a:lnTo>
                    <a:pt x="276697" y="588217"/>
                  </a:lnTo>
                  <a:lnTo>
                    <a:pt x="260375" y="597529"/>
                  </a:lnTo>
                  <a:lnTo>
                    <a:pt x="257266" y="599857"/>
                  </a:lnTo>
                  <a:lnTo>
                    <a:pt x="253380" y="599857"/>
                  </a:lnTo>
                  <a:lnTo>
                    <a:pt x="233949" y="595977"/>
                  </a:lnTo>
                  <a:lnTo>
                    <a:pt x="230063" y="596753"/>
                  </a:lnTo>
                  <a:lnTo>
                    <a:pt x="224622" y="599081"/>
                  </a:lnTo>
                  <a:lnTo>
                    <a:pt x="220736" y="599857"/>
                  </a:lnTo>
                  <a:lnTo>
                    <a:pt x="217627" y="603737"/>
                  </a:lnTo>
                  <a:lnTo>
                    <a:pt x="216850" y="605290"/>
                  </a:lnTo>
                  <a:lnTo>
                    <a:pt x="216073" y="607617"/>
                  </a:lnTo>
                  <a:lnTo>
                    <a:pt x="213741" y="606065"/>
                  </a:lnTo>
                  <a:lnTo>
                    <a:pt x="209855" y="602961"/>
                  </a:lnTo>
                  <a:lnTo>
                    <a:pt x="180320" y="610722"/>
                  </a:lnTo>
                  <a:lnTo>
                    <a:pt x="165552" y="610722"/>
                  </a:lnTo>
                  <a:lnTo>
                    <a:pt x="151562" y="602961"/>
                  </a:lnTo>
                  <a:lnTo>
                    <a:pt x="150007" y="592873"/>
                  </a:lnTo>
                  <a:lnTo>
                    <a:pt x="159334" y="568041"/>
                  </a:lnTo>
                  <a:lnTo>
                    <a:pt x="164775" y="543984"/>
                  </a:lnTo>
                  <a:lnTo>
                    <a:pt x="178765" y="530792"/>
                  </a:lnTo>
                  <a:lnTo>
                    <a:pt x="181874" y="519928"/>
                  </a:lnTo>
                  <a:lnTo>
                    <a:pt x="184206" y="493544"/>
                  </a:lnTo>
                  <a:lnTo>
                    <a:pt x="182651" y="488112"/>
                  </a:lnTo>
                  <a:lnTo>
                    <a:pt x="175656" y="474919"/>
                  </a:lnTo>
                  <a:lnTo>
                    <a:pt x="174102" y="468711"/>
                  </a:lnTo>
                  <a:lnTo>
                    <a:pt x="174879" y="464055"/>
                  </a:lnTo>
                  <a:lnTo>
                    <a:pt x="176433" y="462503"/>
                  </a:lnTo>
                  <a:lnTo>
                    <a:pt x="177988" y="461727"/>
                  </a:lnTo>
                  <a:lnTo>
                    <a:pt x="179542" y="458623"/>
                  </a:lnTo>
                  <a:lnTo>
                    <a:pt x="179542" y="447759"/>
                  </a:lnTo>
                  <a:lnTo>
                    <a:pt x="181097" y="434567"/>
                  </a:lnTo>
                  <a:lnTo>
                    <a:pt x="179542" y="430687"/>
                  </a:lnTo>
                  <a:lnTo>
                    <a:pt x="174102" y="429135"/>
                  </a:lnTo>
                  <a:lnTo>
                    <a:pt x="176433" y="423703"/>
                  </a:lnTo>
                  <a:lnTo>
                    <a:pt x="181874" y="399646"/>
                  </a:lnTo>
                  <a:lnTo>
                    <a:pt x="181874" y="397318"/>
                  </a:lnTo>
                  <a:lnTo>
                    <a:pt x="179542" y="387230"/>
                  </a:lnTo>
                  <a:lnTo>
                    <a:pt x="179542" y="383350"/>
                  </a:lnTo>
                  <a:lnTo>
                    <a:pt x="180320" y="378694"/>
                  </a:lnTo>
                  <a:lnTo>
                    <a:pt x="183429" y="372486"/>
                  </a:lnTo>
                  <a:lnTo>
                    <a:pt x="184206" y="368606"/>
                  </a:lnTo>
                  <a:lnTo>
                    <a:pt x="185760" y="363950"/>
                  </a:lnTo>
                  <a:lnTo>
                    <a:pt x="193533" y="350758"/>
                  </a:lnTo>
                  <a:lnTo>
                    <a:pt x="196642" y="346877"/>
                  </a:lnTo>
                  <a:lnTo>
                    <a:pt x="216850" y="353862"/>
                  </a:lnTo>
                  <a:lnTo>
                    <a:pt x="222291" y="349981"/>
                  </a:lnTo>
                  <a:lnTo>
                    <a:pt x="234726" y="344549"/>
                  </a:lnTo>
                  <a:lnTo>
                    <a:pt x="238613" y="342221"/>
                  </a:lnTo>
                  <a:lnTo>
                    <a:pt x="254157" y="325925"/>
                  </a:lnTo>
                  <a:lnTo>
                    <a:pt x="257266" y="320493"/>
                  </a:lnTo>
                  <a:lnTo>
                    <a:pt x="258821" y="316613"/>
                  </a:lnTo>
                  <a:lnTo>
                    <a:pt x="258821" y="310405"/>
                  </a:lnTo>
                  <a:lnTo>
                    <a:pt x="260375" y="307301"/>
                  </a:lnTo>
                  <a:lnTo>
                    <a:pt x="260375" y="305749"/>
                  </a:lnTo>
                  <a:lnTo>
                    <a:pt x="260375" y="303421"/>
                  </a:lnTo>
                  <a:lnTo>
                    <a:pt x="260375" y="301869"/>
                  </a:lnTo>
                  <a:lnTo>
                    <a:pt x="261153" y="301093"/>
                  </a:lnTo>
                  <a:lnTo>
                    <a:pt x="265816" y="301093"/>
                  </a:lnTo>
                  <a:lnTo>
                    <a:pt x="267371" y="300317"/>
                  </a:lnTo>
                  <a:lnTo>
                    <a:pt x="268925" y="299541"/>
                  </a:lnTo>
                  <a:lnTo>
                    <a:pt x="271257" y="293333"/>
                  </a:lnTo>
                  <a:lnTo>
                    <a:pt x="272811" y="284020"/>
                  </a:lnTo>
                  <a:lnTo>
                    <a:pt x="272811" y="275484"/>
                  </a:lnTo>
                  <a:lnTo>
                    <a:pt x="270480" y="267724"/>
                  </a:lnTo>
                  <a:lnTo>
                    <a:pt x="272811" y="260740"/>
                  </a:lnTo>
                  <a:lnTo>
                    <a:pt x="274366" y="257636"/>
                  </a:lnTo>
                  <a:lnTo>
                    <a:pt x="276697" y="257636"/>
                  </a:lnTo>
                  <a:lnTo>
                    <a:pt x="282138" y="257636"/>
                  </a:lnTo>
                  <a:lnTo>
                    <a:pt x="286802" y="256860"/>
                  </a:lnTo>
                  <a:lnTo>
                    <a:pt x="296128" y="252204"/>
                  </a:lnTo>
                  <a:lnTo>
                    <a:pt x="308564" y="248324"/>
                  </a:lnTo>
                  <a:lnTo>
                    <a:pt x="315559" y="242892"/>
                  </a:lnTo>
                  <a:lnTo>
                    <a:pt x="331881" y="221164"/>
                  </a:lnTo>
                  <a:lnTo>
                    <a:pt x="334990" y="218835"/>
                  </a:lnTo>
                  <a:lnTo>
                    <a:pt x="338877" y="218059"/>
                  </a:lnTo>
                  <a:lnTo>
                    <a:pt x="343540" y="214955"/>
                  </a:lnTo>
                  <a:lnTo>
                    <a:pt x="348204" y="211075"/>
                  </a:lnTo>
                  <a:lnTo>
                    <a:pt x="387843" y="162963"/>
                  </a:lnTo>
                  <a:lnTo>
                    <a:pt x="395615" y="156754"/>
                  </a:lnTo>
                  <a:lnTo>
                    <a:pt x="410383" y="155978"/>
                  </a:lnTo>
                  <a:lnTo>
                    <a:pt x="442250" y="158306"/>
                  </a:lnTo>
                  <a:lnTo>
                    <a:pt x="455463" y="155202"/>
                  </a:lnTo>
                  <a:lnTo>
                    <a:pt x="459349" y="156754"/>
                  </a:lnTo>
                  <a:lnTo>
                    <a:pt x="468676" y="162187"/>
                  </a:lnTo>
                  <a:lnTo>
                    <a:pt x="489661" y="163739"/>
                  </a:lnTo>
                  <a:lnTo>
                    <a:pt x="498211" y="162187"/>
                  </a:lnTo>
                  <a:lnTo>
                    <a:pt x="508315" y="153650"/>
                  </a:lnTo>
                  <a:lnTo>
                    <a:pt x="517642" y="142010"/>
                  </a:lnTo>
                  <a:lnTo>
                    <a:pt x="528523" y="132698"/>
                  </a:lnTo>
                  <a:lnTo>
                    <a:pt x="545622" y="131922"/>
                  </a:lnTo>
                  <a:lnTo>
                    <a:pt x="558058" y="135026"/>
                  </a:lnTo>
                  <a:lnTo>
                    <a:pt x="572826" y="135026"/>
                  </a:lnTo>
                  <a:lnTo>
                    <a:pt x="580598" y="133474"/>
                  </a:lnTo>
                  <a:lnTo>
                    <a:pt x="593034" y="125714"/>
                  </a:lnTo>
                  <a:lnTo>
                    <a:pt x="599252" y="124938"/>
                  </a:lnTo>
                  <a:lnTo>
                    <a:pt x="604693" y="130370"/>
                  </a:lnTo>
                  <a:lnTo>
                    <a:pt x="608579" y="137354"/>
                  </a:lnTo>
                  <a:lnTo>
                    <a:pt x="614020" y="152098"/>
                  </a:lnTo>
                  <a:lnTo>
                    <a:pt x="609356" y="155202"/>
                  </a:lnTo>
                  <a:lnTo>
                    <a:pt x="607024" y="155202"/>
                  </a:lnTo>
                  <a:lnTo>
                    <a:pt x="604693" y="152874"/>
                  </a:lnTo>
                  <a:lnTo>
                    <a:pt x="604693" y="153650"/>
                  </a:lnTo>
                  <a:lnTo>
                    <a:pt x="601584" y="155202"/>
                  </a:lnTo>
                  <a:lnTo>
                    <a:pt x="617906" y="173051"/>
                  </a:lnTo>
                  <a:lnTo>
                    <a:pt x="638114" y="186243"/>
                  </a:lnTo>
                  <a:lnTo>
                    <a:pt x="659877" y="196331"/>
                  </a:lnTo>
                  <a:lnTo>
                    <a:pt x="686303" y="202539"/>
                  </a:lnTo>
                  <a:lnTo>
                    <a:pt x="696407" y="202539"/>
                  </a:lnTo>
                  <a:lnTo>
                    <a:pt x="700293" y="201763"/>
                  </a:lnTo>
                  <a:lnTo>
                    <a:pt x="704180" y="199435"/>
                  </a:lnTo>
                  <a:lnTo>
                    <a:pt x="705734" y="203315"/>
                  </a:lnTo>
                  <a:lnTo>
                    <a:pt x="701848" y="225044"/>
                  </a:lnTo>
                  <a:lnTo>
                    <a:pt x="683971" y="235132"/>
                  </a:lnTo>
                  <a:lnTo>
                    <a:pt x="658322" y="262292"/>
                  </a:lnTo>
                  <a:lnTo>
                    <a:pt x="652104" y="264620"/>
                  </a:lnTo>
                  <a:lnTo>
                    <a:pt x="648218" y="267724"/>
                  </a:lnTo>
                  <a:lnTo>
                    <a:pt x="655213" y="282468"/>
                  </a:lnTo>
                  <a:lnTo>
                    <a:pt x="669981" y="288677"/>
                  </a:lnTo>
                  <a:lnTo>
                    <a:pt x="676199" y="289452"/>
                  </a:lnTo>
                  <a:lnTo>
                    <a:pt x="677753" y="292557"/>
                  </a:lnTo>
                  <a:lnTo>
                    <a:pt x="675422" y="301869"/>
                  </a:lnTo>
                  <a:lnTo>
                    <a:pt x="670758" y="318165"/>
                  </a:lnTo>
                  <a:lnTo>
                    <a:pt x="669204" y="330581"/>
                  </a:lnTo>
                  <a:lnTo>
                    <a:pt x="665318" y="341445"/>
                  </a:lnTo>
                  <a:lnTo>
                    <a:pt x="662208" y="345325"/>
                  </a:lnTo>
                  <a:lnTo>
                    <a:pt x="658322" y="353086"/>
                  </a:lnTo>
                  <a:lnTo>
                    <a:pt x="665318" y="363950"/>
                  </a:lnTo>
                  <a:lnTo>
                    <a:pt x="671535" y="368606"/>
                  </a:lnTo>
                  <a:lnTo>
                    <a:pt x="669204" y="388006"/>
                  </a:lnTo>
                  <a:lnTo>
                    <a:pt x="662986" y="408182"/>
                  </a:lnTo>
                  <a:lnTo>
                    <a:pt x="655213" y="426031"/>
                  </a:lnTo>
                  <a:lnTo>
                    <a:pt x="640446" y="436895"/>
                  </a:lnTo>
                  <a:lnTo>
                    <a:pt x="624901" y="443879"/>
                  </a:lnTo>
                  <a:lnTo>
                    <a:pt x="610133" y="453967"/>
                  </a:lnTo>
                  <a:lnTo>
                    <a:pt x="594589" y="460175"/>
                  </a:lnTo>
                  <a:lnTo>
                    <a:pt x="567385" y="451639"/>
                  </a:lnTo>
                  <a:lnTo>
                    <a:pt x="540182" y="446983"/>
                  </a:lnTo>
                  <a:lnTo>
                    <a:pt x="530078" y="452415"/>
                  </a:lnTo>
                  <a:lnTo>
                    <a:pt x="518419" y="450863"/>
                  </a:lnTo>
                  <a:lnTo>
                    <a:pt x="501320" y="450863"/>
                  </a:lnTo>
                  <a:lnTo>
                    <a:pt x="485775" y="463279"/>
                  </a:lnTo>
                  <a:lnTo>
                    <a:pt x="458572" y="474919"/>
                  </a:lnTo>
                  <a:lnTo>
                    <a:pt x="445359" y="486560"/>
                  </a:lnTo>
                  <a:lnTo>
                    <a:pt x="429036" y="491216"/>
                  </a:lnTo>
                  <a:lnTo>
                    <a:pt x="395615" y="487336"/>
                  </a:lnTo>
                  <a:lnTo>
                    <a:pt x="380848" y="490440"/>
                  </a:lnTo>
                  <a:lnTo>
                    <a:pt x="369189" y="528464"/>
                  </a:lnTo>
                  <a:lnTo>
                    <a:pt x="369966" y="566489"/>
                  </a:lnTo>
                  <a:close/>
                  <a:moveTo>
                    <a:pt x="146121" y="429135"/>
                  </a:moveTo>
                  <a:lnTo>
                    <a:pt x="152339" y="426031"/>
                  </a:lnTo>
                  <a:lnTo>
                    <a:pt x="154671" y="430687"/>
                  </a:lnTo>
                  <a:lnTo>
                    <a:pt x="153894" y="447759"/>
                  </a:lnTo>
                  <a:lnTo>
                    <a:pt x="151562" y="454743"/>
                  </a:lnTo>
                  <a:lnTo>
                    <a:pt x="146121" y="453967"/>
                  </a:lnTo>
                  <a:lnTo>
                    <a:pt x="133685" y="445431"/>
                  </a:lnTo>
                  <a:lnTo>
                    <a:pt x="122804" y="440775"/>
                  </a:lnTo>
                  <a:lnTo>
                    <a:pt x="118140" y="436895"/>
                  </a:lnTo>
                  <a:lnTo>
                    <a:pt x="115809" y="430687"/>
                  </a:lnTo>
                  <a:lnTo>
                    <a:pt x="118918" y="426807"/>
                  </a:lnTo>
                  <a:lnTo>
                    <a:pt x="125136" y="426031"/>
                  </a:lnTo>
                  <a:lnTo>
                    <a:pt x="138349" y="426031"/>
                  </a:lnTo>
                  <a:lnTo>
                    <a:pt x="140680" y="426031"/>
                  </a:lnTo>
                  <a:lnTo>
                    <a:pt x="143012" y="426031"/>
                  </a:lnTo>
                  <a:lnTo>
                    <a:pt x="144567" y="426807"/>
                  </a:lnTo>
                  <a:lnTo>
                    <a:pt x="146121" y="429135"/>
                  </a:lnTo>
                  <a:close/>
                  <a:moveTo>
                    <a:pt x="128245" y="270828"/>
                  </a:moveTo>
                  <a:lnTo>
                    <a:pt x="128245" y="280916"/>
                  </a:lnTo>
                  <a:lnTo>
                    <a:pt x="120472" y="285572"/>
                  </a:lnTo>
                  <a:lnTo>
                    <a:pt x="111923" y="288677"/>
                  </a:lnTo>
                  <a:lnTo>
                    <a:pt x="87051" y="292557"/>
                  </a:lnTo>
                  <a:lnTo>
                    <a:pt x="70729" y="299541"/>
                  </a:lnTo>
                  <a:lnTo>
                    <a:pt x="37308" y="304197"/>
                  </a:lnTo>
                  <a:lnTo>
                    <a:pt x="30312" y="304197"/>
                  </a:lnTo>
                  <a:lnTo>
                    <a:pt x="20985" y="301093"/>
                  </a:lnTo>
                  <a:lnTo>
                    <a:pt x="16322" y="298765"/>
                  </a:lnTo>
                  <a:lnTo>
                    <a:pt x="14768" y="295661"/>
                  </a:lnTo>
                  <a:lnTo>
                    <a:pt x="0" y="290229"/>
                  </a:lnTo>
                  <a:lnTo>
                    <a:pt x="0" y="287900"/>
                  </a:lnTo>
                  <a:lnTo>
                    <a:pt x="7772" y="273932"/>
                  </a:lnTo>
                  <a:lnTo>
                    <a:pt x="20208" y="261516"/>
                  </a:lnTo>
                  <a:lnTo>
                    <a:pt x="34976" y="251428"/>
                  </a:lnTo>
                  <a:lnTo>
                    <a:pt x="59847" y="246772"/>
                  </a:lnTo>
                  <a:lnTo>
                    <a:pt x="91714" y="235132"/>
                  </a:lnTo>
                  <a:lnTo>
                    <a:pt x="96378" y="234356"/>
                  </a:lnTo>
                  <a:lnTo>
                    <a:pt x="101041" y="235132"/>
                  </a:lnTo>
                  <a:lnTo>
                    <a:pt x="103373" y="237460"/>
                  </a:lnTo>
                  <a:lnTo>
                    <a:pt x="105705" y="240564"/>
                  </a:lnTo>
                  <a:lnTo>
                    <a:pt x="108036" y="243668"/>
                  </a:lnTo>
                  <a:lnTo>
                    <a:pt x="113477" y="244444"/>
                  </a:lnTo>
                  <a:lnTo>
                    <a:pt x="113477" y="248324"/>
                  </a:lnTo>
                  <a:lnTo>
                    <a:pt x="112700" y="252204"/>
                  </a:lnTo>
                  <a:lnTo>
                    <a:pt x="111923" y="258412"/>
                  </a:lnTo>
                  <a:lnTo>
                    <a:pt x="111923" y="264620"/>
                  </a:lnTo>
                  <a:lnTo>
                    <a:pt x="113477" y="267724"/>
                  </a:lnTo>
                  <a:lnTo>
                    <a:pt x="110368" y="275484"/>
                  </a:lnTo>
                  <a:lnTo>
                    <a:pt x="114254" y="277812"/>
                  </a:lnTo>
                  <a:lnTo>
                    <a:pt x="120472" y="275484"/>
                  </a:lnTo>
                  <a:lnTo>
                    <a:pt x="125913" y="270828"/>
                  </a:lnTo>
                  <a:lnTo>
                    <a:pt x="128245" y="2708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5" name="Serbest Form 194">
              <a:extLst>
                <a:ext uri="{FF2B5EF4-FFF2-40B4-BE49-F238E27FC236}">
                  <a16:creationId xmlns:a16="http://schemas.microsoft.com/office/drawing/2014/main" id="{AEA11507-98B3-F324-7572-92C37A63DF40}"/>
                </a:ext>
              </a:extLst>
            </p:cNvPr>
            <p:cNvSpPr/>
            <p:nvPr/>
          </p:nvSpPr>
          <p:spPr>
            <a:xfrm>
              <a:off x="12713627" y="3829698"/>
              <a:ext cx="721269" cy="699596"/>
            </a:xfrm>
            <a:custGeom>
              <a:avLst/>
              <a:gdLst>
                <a:gd name="connsiteX0" fmla="*/ 312451 w 381624"/>
                <a:gd name="connsiteY0" fmla="*/ 0 h 370157"/>
                <a:gd name="connsiteX1" fmla="*/ 313228 w 381624"/>
                <a:gd name="connsiteY1" fmla="*/ 1552 h 370157"/>
                <a:gd name="connsiteX2" fmla="*/ 323332 w 381624"/>
                <a:gd name="connsiteY2" fmla="*/ 27160 h 370157"/>
                <a:gd name="connsiteX3" fmla="*/ 326441 w 381624"/>
                <a:gd name="connsiteY3" fmla="*/ 46561 h 370157"/>
                <a:gd name="connsiteX4" fmla="*/ 333436 w 381624"/>
                <a:gd name="connsiteY4" fmla="*/ 62857 h 370157"/>
                <a:gd name="connsiteX5" fmla="*/ 340431 w 381624"/>
                <a:gd name="connsiteY5" fmla="*/ 69841 h 370157"/>
                <a:gd name="connsiteX6" fmla="*/ 347426 w 381624"/>
                <a:gd name="connsiteY6" fmla="*/ 74497 h 370157"/>
                <a:gd name="connsiteX7" fmla="*/ 352090 w 381624"/>
                <a:gd name="connsiteY7" fmla="*/ 83033 h 370157"/>
                <a:gd name="connsiteX8" fmla="*/ 355976 w 381624"/>
                <a:gd name="connsiteY8" fmla="*/ 91569 h 370157"/>
                <a:gd name="connsiteX9" fmla="*/ 370744 w 381624"/>
                <a:gd name="connsiteY9" fmla="*/ 98554 h 370157"/>
                <a:gd name="connsiteX10" fmla="*/ 381625 w 381624"/>
                <a:gd name="connsiteY10" fmla="*/ 110970 h 370157"/>
                <a:gd name="connsiteX11" fmla="*/ 371521 w 381624"/>
                <a:gd name="connsiteY11" fmla="*/ 133474 h 370157"/>
                <a:gd name="connsiteX12" fmla="*/ 351313 w 381624"/>
                <a:gd name="connsiteY12" fmla="*/ 146666 h 370157"/>
                <a:gd name="connsiteX13" fmla="*/ 345872 w 381624"/>
                <a:gd name="connsiteY13" fmla="*/ 156754 h 370157"/>
                <a:gd name="connsiteX14" fmla="*/ 342763 w 381624"/>
                <a:gd name="connsiteY14" fmla="*/ 166843 h 370157"/>
                <a:gd name="connsiteX15" fmla="*/ 334990 w 381624"/>
                <a:gd name="connsiteY15" fmla="*/ 173827 h 370157"/>
                <a:gd name="connsiteX16" fmla="*/ 326441 w 381624"/>
                <a:gd name="connsiteY16" fmla="*/ 178483 h 370157"/>
                <a:gd name="connsiteX17" fmla="*/ 291465 w 381624"/>
                <a:gd name="connsiteY17" fmla="*/ 219611 h 370157"/>
                <a:gd name="connsiteX18" fmla="*/ 286024 w 381624"/>
                <a:gd name="connsiteY18" fmla="*/ 239012 h 370157"/>
                <a:gd name="connsiteX19" fmla="*/ 258044 w 381624"/>
                <a:gd name="connsiteY19" fmla="*/ 255308 h 370157"/>
                <a:gd name="connsiteX20" fmla="*/ 218404 w 381624"/>
                <a:gd name="connsiteY20" fmla="*/ 289452 h 370157"/>
                <a:gd name="connsiteX21" fmla="*/ 202859 w 381624"/>
                <a:gd name="connsiteY21" fmla="*/ 294885 h 370157"/>
                <a:gd name="connsiteX22" fmla="*/ 186538 w 381624"/>
                <a:gd name="connsiteY22" fmla="*/ 294885 h 370157"/>
                <a:gd name="connsiteX23" fmla="*/ 173324 w 381624"/>
                <a:gd name="connsiteY23" fmla="*/ 300317 h 370157"/>
                <a:gd name="connsiteX24" fmla="*/ 162443 w 381624"/>
                <a:gd name="connsiteY24" fmla="*/ 328253 h 370157"/>
                <a:gd name="connsiteX25" fmla="*/ 139903 w 381624"/>
                <a:gd name="connsiteY25" fmla="*/ 334461 h 370157"/>
                <a:gd name="connsiteX26" fmla="*/ 125135 w 381624"/>
                <a:gd name="connsiteY26" fmla="*/ 336013 h 370157"/>
                <a:gd name="connsiteX27" fmla="*/ 110368 w 381624"/>
                <a:gd name="connsiteY27" fmla="*/ 340669 h 370157"/>
                <a:gd name="connsiteX28" fmla="*/ 50521 w 381624"/>
                <a:gd name="connsiteY28" fmla="*/ 370158 h 370157"/>
                <a:gd name="connsiteX29" fmla="*/ 45080 w 381624"/>
                <a:gd name="connsiteY29" fmla="*/ 339893 h 370157"/>
                <a:gd name="connsiteX30" fmla="*/ 49744 w 381624"/>
                <a:gd name="connsiteY30" fmla="*/ 306525 h 370157"/>
                <a:gd name="connsiteX31" fmla="*/ 26426 w 381624"/>
                <a:gd name="connsiteY31" fmla="*/ 247548 h 370157"/>
                <a:gd name="connsiteX32" fmla="*/ 22540 w 381624"/>
                <a:gd name="connsiteY32" fmla="*/ 213403 h 370157"/>
                <a:gd name="connsiteX33" fmla="*/ 13213 w 381624"/>
                <a:gd name="connsiteY33" fmla="*/ 180811 h 370157"/>
                <a:gd name="connsiteX34" fmla="*/ 0 w 381624"/>
                <a:gd name="connsiteY34" fmla="*/ 150546 h 370157"/>
                <a:gd name="connsiteX35" fmla="*/ 41194 w 381624"/>
                <a:gd name="connsiteY35" fmla="*/ 122610 h 370157"/>
                <a:gd name="connsiteX36" fmla="*/ 54407 w 381624"/>
                <a:gd name="connsiteY36" fmla="*/ 128818 h 370157"/>
                <a:gd name="connsiteX37" fmla="*/ 65288 w 381624"/>
                <a:gd name="connsiteY37" fmla="*/ 129594 h 370157"/>
                <a:gd name="connsiteX38" fmla="*/ 75392 w 381624"/>
                <a:gd name="connsiteY38" fmla="*/ 126490 h 370157"/>
                <a:gd name="connsiteX39" fmla="*/ 87051 w 381624"/>
                <a:gd name="connsiteY39" fmla="*/ 119506 h 370157"/>
                <a:gd name="connsiteX40" fmla="*/ 101041 w 381624"/>
                <a:gd name="connsiteY40" fmla="*/ 107090 h 370157"/>
                <a:gd name="connsiteX41" fmla="*/ 105704 w 381624"/>
                <a:gd name="connsiteY41" fmla="*/ 106314 h 370157"/>
                <a:gd name="connsiteX42" fmla="*/ 117363 w 381624"/>
                <a:gd name="connsiteY42" fmla="*/ 104762 h 370157"/>
                <a:gd name="connsiteX43" fmla="*/ 122804 w 381624"/>
                <a:gd name="connsiteY43" fmla="*/ 102434 h 370157"/>
                <a:gd name="connsiteX44" fmla="*/ 127468 w 381624"/>
                <a:gd name="connsiteY44" fmla="*/ 99330 h 370157"/>
                <a:gd name="connsiteX45" fmla="*/ 149230 w 381624"/>
                <a:gd name="connsiteY45" fmla="*/ 69841 h 370157"/>
                <a:gd name="connsiteX46" fmla="*/ 175656 w 381624"/>
                <a:gd name="connsiteY46" fmla="*/ 50441 h 370157"/>
                <a:gd name="connsiteX47" fmla="*/ 179542 w 381624"/>
                <a:gd name="connsiteY47" fmla="*/ 48889 h 370157"/>
                <a:gd name="connsiteX48" fmla="*/ 184983 w 381624"/>
                <a:gd name="connsiteY48" fmla="*/ 50441 h 370157"/>
                <a:gd name="connsiteX49" fmla="*/ 201305 w 381624"/>
                <a:gd name="connsiteY49" fmla="*/ 55873 h 370157"/>
                <a:gd name="connsiteX50" fmla="*/ 210632 w 381624"/>
                <a:gd name="connsiteY50" fmla="*/ 54321 h 370157"/>
                <a:gd name="connsiteX51" fmla="*/ 224623 w 381624"/>
                <a:gd name="connsiteY51" fmla="*/ 44233 h 370157"/>
                <a:gd name="connsiteX52" fmla="*/ 230063 w 381624"/>
                <a:gd name="connsiteY52" fmla="*/ 41905 h 370157"/>
                <a:gd name="connsiteX53" fmla="*/ 237835 w 381624"/>
                <a:gd name="connsiteY53" fmla="*/ 41129 h 370157"/>
                <a:gd name="connsiteX54" fmla="*/ 246385 w 381624"/>
                <a:gd name="connsiteY54" fmla="*/ 38025 h 370157"/>
                <a:gd name="connsiteX55" fmla="*/ 254935 w 381624"/>
                <a:gd name="connsiteY55" fmla="*/ 34145 h 370157"/>
                <a:gd name="connsiteX56" fmla="*/ 261930 w 381624"/>
                <a:gd name="connsiteY56" fmla="*/ 28712 h 370157"/>
                <a:gd name="connsiteX57" fmla="*/ 275920 w 381624"/>
                <a:gd name="connsiteY57" fmla="*/ 13192 h 370157"/>
                <a:gd name="connsiteX58" fmla="*/ 283693 w 381624"/>
                <a:gd name="connsiteY58" fmla="*/ 7760 h 370157"/>
                <a:gd name="connsiteX59" fmla="*/ 293020 w 381624"/>
                <a:gd name="connsiteY59" fmla="*/ 5432 h 370157"/>
                <a:gd name="connsiteX60" fmla="*/ 303124 w 381624"/>
                <a:gd name="connsiteY60" fmla="*/ 5432 h 370157"/>
                <a:gd name="connsiteX61" fmla="*/ 309341 w 381624"/>
                <a:gd name="connsiteY61" fmla="*/ 3104 h 370157"/>
                <a:gd name="connsiteX62" fmla="*/ 312451 w 381624"/>
                <a:gd name="connsiteY62" fmla="*/ 0 h 37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81624" h="370157">
                  <a:moveTo>
                    <a:pt x="312451" y="0"/>
                  </a:moveTo>
                  <a:lnTo>
                    <a:pt x="313228" y="1552"/>
                  </a:lnTo>
                  <a:lnTo>
                    <a:pt x="323332" y="27160"/>
                  </a:lnTo>
                  <a:lnTo>
                    <a:pt x="326441" y="46561"/>
                  </a:lnTo>
                  <a:lnTo>
                    <a:pt x="333436" y="62857"/>
                  </a:lnTo>
                  <a:lnTo>
                    <a:pt x="340431" y="69841"/>
                  </a:lnTo>
                  <a:lnTo>
                    <a:pt x="347426" y="74497"/>
                  </a:lnTo>
                  <a:lnTo>
                    <a:pt x="352090" y="83033"/>
                  </a:lnTo>
                  <a:lnTo>
                    <a:pt x="355976" y="91569"/>
                  </a:lnTo>
                  <a:lnTo>
                    <a:pt x="370744" y="98554"/>
                  </a:lnTo>
                  <a:lnTo>
                    <a:pt x="381625" y="110970"/>
                  </a:lnTo>
                  <a:lnTo>
                    <a:pt x="371521" y="133474"/>
                  </a:lnTo>
                  <a:lnTo>
                    <a:pt x="351313" y="146666"/>
                  </a:lnTo>
                  <a:lnTo>
                    <a:pt x="345872" y="156754"/>
                  </a:lnTo>
                  <a:lnTo>
                    <a:pt x="342763" y="166843"/>
                  </a:lnTo>
                  <a:lnTo>
                    <a:pt x="334990" y="173827"/>
                  </a:lnTo>
                  <a:lnTo>
                    <a:pt x="326441" y="178483"/>
                  </a:lnTo>
                  <a:lnTo>
                    <a:pt x="291465" y="219611"/>
                  </a:lnTo>
                  <a:lnTo>
                    <a:pt x="286024" y="239012"/>
                  </a:lnTo>
                  <a:lnTo>
                    <a:pt x="258044" y="255308"/>
                  </a:lnTo>
                  <a:lnTo>
                    <a:pt x="218404" y="289452"/>
                  </a:lnTo>
                  <a:lnTo>
                    <a:pt x="202859" y="294885"/>
                  </a:lnTo>
                  <a:lnTo>
                    <a:pt x="186538" y="294885"/>
                  </a:lnTo>
                  <a:lnTo>
                    <a:pt x="173324" y="300317"/>
                  </a:lnTo>
                  <a:lnTo>
                    <a:pt x="162443" y="328253"/>
                  </a:lnTo>
                  <a:lnTo>
                    <a:pt x="139903" y="334461"/>
                  </a:lnTo>
                  <a:lnTo>
                    <a:pt x="125135" y="336013"/>
                  </a:lnTo>
                  <a:lnTo>
                    <a:pt x="110368" y="340669"/>
                  </a:lnTo>
                  <a:lnTo>
                    <a:pt x="50521" y="370158"/>
                  </a:lnTo>
                  <a:lnTo>
                    <a:pt x="45080" y="339893"/>
                  </a:lnTo>
                  <a:lnTo>
                    <a:pt x="49744" y="306525"/>
                  </a:lnTo>
                  <a:lnTo>
                    <a:pt x="26426" y="247548"/>
                  </a:lnTo>
                  <a:lnTo>
                    <a:pt x="22540" y="213403"/>
                  </a:lnTo>
                  <a:lnTo>
                    <a:pt x="13213" y="180811"/>
                  </a:lnTo>
                  <a:lnTo>
                    <a:pt x="0" y="150546"/>
                  </a:lnTo>
                  <a:lnTo>
                    <a:pt x="41194" y="122610"/>
                  </a:lnTo>
                  <a:lnTo>
                    <a:pt x="54407" y="128818"/>
                  </a:lnTo>
                  <a:lnTo>
                    <a:pt x="65288" y="129594"/>
                  </a:lnTo>
                  <a:lnTo>
                    <a:pt x="75392" y="126490"/>
                  </a:lnTo>
                  <a:lnTo>
                    <a:pt x="87051" y="119506"/>
                  </a:lnTo>
                  <a:lnTo>
                    <a:pt x="101041" y="107090"/>
                  </a:lnTo>
                  <a:lnTo>
                    <a:pt x="105704" y="106314"/>
                  </a:lnTo>
                  <a:lnTo>
                    <a:pt x="117363" y="104762"/>
                  </a:lnTo>
                  <a:lnTo>
                    <a:pt x="122804" y="102434"/>
                  </a:lnTo>
                  <a:lnTo>
                    <a:pt x="127468" y="99330"/>
                  </a:lnTo>
                  <a:lnTo>
                    <a:pt x="149230" y="69841"/>
                  </a:lnTo>
                  <a:lnTo>
                    <a:pt x="175656" y="50441"/>
                  </a:lnTo>
                  <a:lnTo>
                    <a:pt x="179542" y="48889"/>
                  </a:lnTo>
                  <a:lnTo>
                    <a:pt x="184983" y="50441"/>
                  </a:lnTo>
                  <a:lnTo>
                    <a:pt x="201305" y="55873"/>
                  </a:lnTo>
                  <a:lnTo>
                    <a:pt x="210632" y="54321"/>
                  </a:lnTo>
                  <a:lnTo>
                    <a:pt x="224623" y="44233"/>
                  </a:lnTo>
                  <a:lnTo>
                    <a:pt x="230063" y="41905"/>
                  </a:lnTo>
                  <a:lnTo>
                    <a:pt x="237835" y="41129"/>
                  </a:lnTo>
                  <a:lnTo>
                    <a:pt x="246385" y="38025"/>
                  </a:lnTo>
                  <a:lnTo>
                    <a:pt x="254935" y="34145"/>
                  </a:lnTo>
                  <a:lnTo>
                    <a:pt x="261930" y="28712"/>
                  </a:lnTo>
                  <a:lnTo>
                    <a:pt x="275920" y="13192"/>
                  </a:lnTo>
                  <a:lnTo>
                    <a:pt x="283693" y="7760"/>
                  </a:lnTo>
                  <a:lnTo>
                    <a:pt x="293020" y="5432"/>
                  </a:lnTo>
                  <a:lnTo>
                    <a:pt x="303124" y="5432"/>
                  </a:lnTo>
                  <a:lnTo>
                    <a:pt x="309341" y="3104"/>
                  </a:lnTo>
                  <a:lnTo>
                    <a:pt x="31245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6" name="Serbest Form 195">
              <a:extLst>
                <a:ext uri="{FF2B5EF4-FFF2-40B4-BE49-F238E27FC236}">
                  <a16:creationId xmlns:a16="http://schemas.microsoft.com/office/drawing/2014/main" id="{D546BD04-962E-D06F-F57A-F24D1619F9F4}"/>
                </a:ext>
              </a:extLst>
            </p:cNvPr>
            <p:cNvSpPr/>
            <p:nvPr/>
          </p:nvSpPr>
          <p:spPr>
            <a:xfrm>
              <a:off x="11852803" y="4004228"/>
              <a:ext cx="956307" cy="554396"/>
            </a:xfrm>
            <a:custGeom>
              <a:avLst/>
              <a:gdLst>
                <a:gd name="connsiteX0" fmla="*/ 455462 w 505983"/>
                <a:gd name="connsiteY0" fmla="*/ 58201 h 293332"/>
                <a:gd name="connsiteX1" fmla="*/ 468676 w 505983"/>
                <a:gd name="connsiteY1" fmla="*/ 88465 h 293332"/>
                <a:gd name="connsiteX2" fmla="*/ 478003 w 505983"/>
                <a:gd name="connsiteY2" fmla="*/ 121058 h 293332"/>
                <a:gd name="connsiteX3" fmla="*/ 481889 w 505983"/>
                <a:gd name="connsiteY3" fmla="*/ 155202 h 293332"/>
                <a:gd name="connsiteX4" fmla="*/ 505206 w 505983"/>
                <a:gd name="connsiteY4" fmla="*/ 214179 h 293332"/>
                <a:gd name="connsiteX5" fmla="*/ 500542 w 505983"/>
                <a:gd name="connsiteY5" fmla="*/ 247548 h 293332"/>
                <a:gd name="connsiteX6" fmla="*/ 505983 w 505983"/>
                <a:gd name="connsiteY6" fmla="*/ 277812 h 293332"/>
                <a:gd name="connsiteX7" fmla="*/ 498988 w 505983"/>
                <a:gd name="connsiteY7" fmla="*/ 279364 h 293332"/>
                <a:gd name="connsiteX8" fmla="*/ 484220 w 505983"/>
                <a:gd name="connsiteY8" fmla="*/ 284020 h 293332"/>
                <a:gd name="connsiteX9" fmla="*/ 446135 w 505983"/>
                <a:gd name="connsiteY9" fmla="*/ 284020 h 293332"/>
                <a:gd name="connsiteX10" fmla="*/ 427482 w 505983"/>
                <a:gd name="connsiteY10" fmla="*/ 287124 h 293332"/>
                <a:gd name="connsiteX11" fmla="*/ 409605 w 505983"/>
                <a:gd name="connsiteY11" fmla="*/ 293333 h 293332"/>
                <a:gd name="connsiteX12" fmla="*/ 393283 w 505983"/>
                <a:gd name="connsiteY12" fmla="*/ 293333 h 293332"/>
                <a:gd name="connsiteX13" fmla="*/ 362971 w 505983"/>
                <a:gd name="connsiteY13" fmla="*/ 283244 h 293332"/>
                <a:gd name="connsiteX14" fmla="*/ 331104 w 505983"/>
                <a:gd name="connsiteY14" fmla="*/ 282468 h 293332"/>
                <a:gd name="connsiteX15" fmla="*/ 316336 w 505983"/>
                <a:gd name="connsiteY15" fmla="*/ 273932 h 293332"/>
                <a:gd name="connsiteX16" fmla="*/ 293797 w 505983"/>
                <a:gd name="connsiteY16" fmla="*/ 248324 h 293332"/>
                <a:gd name="connsiteX17" fmla="*/ 282138 w 505983"/>
                <a:gd name="connsiteY17" fmla="*/ 244444 h 293332"/>
                <a:gd name="connsiteX18" fmla="*/ 279806 w 505983"/>
                <a:gd name="connsiteY18" fmla="*/ 245996 h 293332"/>
                <a:gd name="connsiteX19" fmla="*/ 275143 w 505983"/>
                <a:gd name="connsiteY19" fmla="*/ 250652 h 293332"/>
                <a:gd name="connsiteX20" fmla="*/ 277474 w 505983"/>
                <a:gd name="connsiteY20" fmla="*/ 262292 h 293332"/>
                <a:gd name="connsiteX21" fmla="*/ 272034 w 505983"/>
                <a:gd name="connsiteY21" fmla="*/ 268500 h 293332"/>
                <a:gd name="connsiteX22" fmla="*/ 264262 w 505983"/>
                <a:gd name="connsiteY22" fmla="*/ 269276 h 293332"/>
                <a:gd name="connsiteX23" fmla="*/ 246385 w 505983"/>
                <a:gd name="connsiteY23" fmla="*/ 239012 h 293332"/>
                <a:gd name="connsiteX24" fmla="*/ 220736 w 505983"/>
                <a:gd name="connsiteY24" fmla="*/ 221939 h 293332"/>
                <a:gd name="connsiteX25" fmla="*/ 209855 w 505983"/>
                <a:gd name="connsiteY25" fmla="*/ 230476 h 293332"/>
                <a:gd name="connsiteX26" fmla="*/ 205191 w 505983"/>
                <a:gd name="connsiteY26" fmla="*/ 250652 h 293332"/>
                <a:gd name="connsiteX27" fmla="*/ 199750 w 505983"/>
                <a:gd name="connsiteY27" fmla="*/ 256860 h 293332"/>
                <a:gd name="connsiteX28" fmla="*/ 191978 w 505983"/>
                <a:gd name="connsiteY28" fmla="*/ 258412 h 293332"/>
                <a:gd name="connsiteX29" fmla="*/ 170215 w 505983"/>
                <a:gd name="connsiteY29" fmla="*/ 256084 h 293332"/>
                <a:gd name="connsiteX30" fmla="*/ 83942 w 505983"/>
                <a:gd name="connsiteY30" fmla="*/ 221163 h 293332"/>
                <a:gd name="connsiteX31" fmla="*/ 59070 w 505983"/>
                <a:gd name="connsiteY31" fmla="*/ 195555 h 293332"/>
                <a:gd name="connsiteX32" fmla="*/ 53629 w 505983"/>
                <a:gd name="connsiteY32" fmla="*/ 166843 h 293332"/>
                <a:gd name="connsiteX33" fmla="*/ 38084 w 505983"/>
                <a:gd name="connsiteY33" fmla="*/ 157530 h 293332"/>
                <a:gd name="connsiteX34" fmla="*/ 31867 w 505983"/>
                <a:gd name="connsiteY34" fmla="*/ 166067 h 293332"/>
                <a:gd name="connsiteX35" fmla="*/ 24094 w 505983"/>
                <a:gd name="connsiteY35" fmla="*/ 173051 h 293332"/>
                <a:gd name="connsiteX36" fmla="*/ 16322 w 505983"/>
                <a:gd name="connsiteY36" fmla="*/ 172275 h 293332"/>
                <a:gd name="connsiteX37" fmla="*/ 9327 w 505983"/>
                <a:gd name="connsiteY37" fmla="*/ 166843 h 293332"/>
                <a:gd name="connsiteX38" fmla="*/ 3109 w 505983"/>
                <a:gd name="connsiteY38" fmla="*/ 148218 h 293332"/>
                <a:gd name="connsiteX39" fmla="*/ 0 w 505983"/>
                <a:gd name="connsiteY39" fmla="*/ 103210 h 293332"/>
                <a:gd name="connsiteX40" fmla="*/ 777 w 505983"/>
                <a:gd name="connsiteY40" fmla="*/ 79153 h 293332"/>
                <a:gd name="connsiteX41" fmla="*/ 10881 w 505983"/>
                <a:gd name="connsiteY41" fmla="*/ 20176 h 293332"/>
                <a:gd name="connsiteX42" fmla="*/ 13990 w 505983"/>
                <a:gd name="connsiteY42" fmla="*/ 17072 h 293332"/>
                <a:gd name="connsiteX43" fmla="*/ 18653 w 505983"/>
                <a:gd name="connsiteY43" fmla="*/ 16296 h 293332"/>
                <a:gd name="connsiteX44" fmla="*/ 30312 w 505983"/>
                <a:gd name="connsiteY44" fmla="*/ 17072 h 293332"/>
                <a:gd name="connsiteX45" fmla="*/ 37307 w 505983"/>
                <a:gd name="connsiteY45" fmla="*/ 19400 h 293332"/>
                <a:gd name="connsiteX46" fmla="*/ 48966 w 505983"/>
                <a:gd name="connsiteY46" fmla="*/ 29488 h 293332"/>
                <a:gd name="connsiteX47" fmla="*/ 57515 w 505983"/>
                <a:gd name="connsiteY47" fmla="*/ 30264 h 293332"/>
                <a:gd name="connsiteX48" fmla="*/ 63733 w 505983"/>
                <a:gd name="connsiteY48" fmla="*/ 28712 h 293332"/>
                <a:gd name="connsiteX49" fmla="*/ 73060 w 505983"/>
                <a:gd name="connsiteY49" fmla="*/ 21728 h 293332"/>
                <a:gd name="connsiteX50" fmla="*/ 80833 w 505983"/>
                <a:gd name="connsiteY50" fmla="*/ 20952 h 293332"/>
                <a:gd name="connsiteX51" fmla="*/ 85496 w 505983"/>
                <a:gd name="connsiteY51" fmla="*/ 19400 h 293332"/>
                <a:gd name="connsiteX52" fmla="*/ 104927 w 505983"/>
                <a:gd name="connsiteY52" fmla="*/ 6984 h 293332"/>
                <a:gd name="connsiteX53" fmla="*/ 107259 w 505983"/>
                <a:gd name="connsiteY53" fmla="*/ 5432 h 293332"/>
                <a:gd name="connsiteX54" fmla="*/ 108814 w 505983"/>
                <a:gd name="connsiteY54" fmla="*/ 3104 h 293332"/>
                <a:gd name="connsiteX55" fmla="*/ 110368 w 505983"/>
                <a:gd name="connsiteY55" fmla="*/ 1552 h 293332"/>
                <a:gd name="connsiteX56" fmla="*/ 115031 w 505983"/>
                <a:gd name="connsiteY56" fmla="*/ 0 h 293332"/>
                <a:gd name="connsiteX57" fmla="*/ 138349 w 505983"/>
                <a:gd name="connsiteY57" fmla="*/ 6208 h 293332"/>
                <a:gd name="connsiteX58" fmla="*/ 143789 w 505983"/>
                <a:gd name="connsiteY58" fmla="*/ 10864 h 293332"/>
                <a:gd name="connsiteX59" fmla="*/ 153116 w 505983"/>
                <a:gd name="connsiteY59" fmla="*/ 24056 h 293332"/>
                <a:gd name="connsiteX60" fmla="*/ 174879 w 505983"/>
                <a:gd name="connsiteY60" fmla="*/ 42681 h 293332"/>
                <a:gd name="connsiteX61" fmla="*/ 188869 w 505983"/>
                <a:gd name="connsiteY61" fmla="*/ 51217 h 293332"/>
                <a:gd name="connsiteX62" fmla="*/ 203637 w 505983"/>
                <a:gd name="connsiteY62" fmla="*/ 54321 h 293332"/>
                <a:gd name="connsiteX63" fmla="*/ 210632 w 505983"/>
                <a:gd name="connsiteY63" fmla="*/ 51217 h 293332"/>
                <a:gd name="connsiteX64" fmla="*/ 218404 w 505983"/>
                <a:gd name="connsiteY64" fmla="*/ 48113 h 293332"/>
                <a:gd name="connsiteX65" fmla="*/ 226177 w 505983"/>
                <a:gd name="connsiteY65" fmla="*/ 46561 h 293332"/>
                <a:gd name="connsiteX66" fmla="*/ 235504 w 505983"/>
                <a:gd name="connsiteY66" fmla="*/ 54321 h 293332"/>
                <a:gd name="connsiteX67" fmla="*/ 240167 w 505983"/>
                <a:gd name="connsiteY67" fmla="*/ 54321 h 293332"/>
                <a:gd name="connsiteX68" fmla="*/ 247939 w 505983"/>
                <a:gd name="connsiteY68" fmla="*/ 54321 h 293332"/>
                <a:gd name="connsiteX69" fmla="*/ 251048 w 505983"/>
                <a:gd name="connsiteY69" fmla="*/ 55097 h 293332"/>
                <a:gd name="connsiteX70" fmla="*/ 273588 w 505983"/>
                <a:gd name="connsiteY70" fmla="*/ 72945 h 293332"/>
                <a:gd name="connsiteX71" fmla="*/ 279806 w 505983"/>
                <a:gd name="connsiteY71" fmla="*/ 76049 h 293332"/>
                <a:gd name="connsiteX72" fmla="*/ 286801 w 505983"/>
                <a:gd name="connsiteY72" fmla="*/ 77601 h 293332"/>
                <a:gd name="connsiteX73" fmla="*/ 293019 w 505983"/>
                <a:gd name="connsiteY73" fmla="*/ 72945 h 293332"/>
                <a:gd name="connsiteX74" fmla="*/ 316336 w 505983"/>
                <a:gd name="connsiteY74" fmla="*/ 65185 h 293332"/>
                <a:gd name="connsiteX75" fmla="*/ 324886 w 505983"/>
                <a:gd name="connsiteY75" fmla="*/ 63633 h 293332"/>
                <a:gd name="connsiteX76" fmla="*/ 346649 w 505983"/>
                <a:gd name="connsiteY76" fmla="*/ 83809 h 293332"/>
                <a:gd name="connsiteX77" fmla="*/ 356753 w 505983"/>
                <a:gd name="connsiteY77" fmla="*/ 90793 h 293332"/>
                <a:gd name="connsiteX78" fmla="*/ 372298 w 505983"/>
                <a:gd name="connsiteY78" fmla="*/ 93897 h 293332"/>
                <a:gd name="connsiteX79" fmla="*/ 378516 w 505983"/>
                <a:gd name="connsiteY79" fmla="*/ 93121 h 293332"/>
                <a:gd name="connsiteX80" fmla="*/ 389397 w 505983"/>
                <a:gd name="connsiteY80" fmla="*/ 88465 h 293332"/>
                <a:gd name="connsiteX81" fmla="*/ 397947 w 505983"/>
                <a:gd name="connsiteY81" fmla="*/ 86137 h 293332"/>
                <a:gd name="connsiteX82" fmla="*/ 411160 w 505983"/>
                <a:gd name="connsiteY82" fmla="*/ 81481 h 293332"/>
                <a:gd name="connsiteX83" fmla="*/ 419710 w 505983"/>
                <a:gd name="connsiteY83" fmla="*/ 75273 h 293332"/>
                <a:gd name="connsiteX84" fmla="*/ 436809 w 505983"/>
                <a:gd name="connsiteY84" fmla="*/ 70617 h 293332"/>
                <a:gd name="connsiteX85" fmla="*/ 455462 w 505983"/>
                <a:gd name="connsiteY85" fmla="*/ 58201 h 293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505983" h="293332">
                  <a:moveTo>
                    <a:pt x="455462" y="58201"/>
                  </a:moveTo>
                  <a:lnTo>
                    <a:pt x="468676" y="88465"/>
                  </a:lnTo>
                  <a:lnTo>
                    <a:pt x="478003" y="121058"/>
                  </a:lnTo>
                  <a:lnTo>
                    <a:pt x="481889" y="155202"/>
                  </a:lnTo>
                  <a:lnTo>
                    <a:pt x="505206" y="214179"/>
                  </a:lnTo>
                  <a:lnTo>
                    <a:pt x="500542" y="247548"/>
                  </a:lnTo>
                  <a:lnTo>
                    <a:pt x="505983" y="277812"/>
                  </a:lnTo>
                  <a:lnTo>
                    <a:pt x="498988" y="279364"/>
                  </a:lnTo>
                  <a:lnTo>
                    <a:pt x="484220" y="284020"/>
                  </a:lnTo>
                  <a:lnTo>
                    <a:pt x="446135" y="284020"/>
                  </a:lnTo>
                  <a:lnTo>
                    <a:pt x="427482" y="287124"/>
                  </a:lnTo>
                  <a:lnTo>
                    <a:pt x="409605" y="293333"/>
                  </a:lnTo>
                  <a:lnTo>
                    <a:pt x="393283" y="293333"/>
                  </a:lnTo>
                  <a:lnTo>
                    <a:pt x="362971" y="283244"/>
                  </a:lnTo>
                  <a:lnTo>
                    <a:pt x="331104" y="282468"/>
                  </a:lnTo>
                  <a:lnTo>
                    <a:pt x="316336" y="273932"/>
                  </a:lnTo>
                  <a:lnTo>
                    <a:pt x="293797" y="248324"/>
                  </a:lnTo>
                  <a:lnTo>
                    <a:pt x="282138" y="244444"/>
                  </a:lnTo>
                  <a:lnTo>
                    <a:pt x="279806" y="245996"/>
                  </a:lnTo>
                  <a:lnTo>
                    <a:pt x="275143" y="250652"/>
                  </a:lnTo>
                  <a:lnTo>
                    <a:pt x="277474" y="262292"/>
                  </a:lnTo>
                  <a:lnTo>
                    <a:pt x="272034" y="268500"/>
                  </a:lnTo>
                  <a:lnTo>
                    <a:pt x="264262" y="269276"/>
                  </a:lnTo>
                  <a:lnTo>
                    <a:pt x="246385" y="239012"/>
                  </a:lnTo>
                  <a:lnTo>
                    <a:pt x="220736" y="221939"/>
                  </a:lnTo>
                  <a:lnTo>
                    <a:pt x="209855" y="230476"/>
                  </a:lnTo>
                  <a:lnTo>
                    <a:pt x="205191" y="250652"/>
                  </a:lnTo>
                  <a:lnTo>
                    <a:pt x="199750" y="256860"/>
                  </a:lnTo>
                  <a:lnTo>
                    <a:pt x="191978" y="258412"/>
                  </a:lnTo>
                  <a:lnTo>
                    <a:pt x="170215" y="256084"/>
                  </a:lnTo>
                  <a:lnTo>
                    <a:pt x="83942" y="221163"/>
                  </a:lnTo>
                  <a:lnTo>
                    <a:pt x="59070" y="195555"/>
                  </a:lnTo>
                  <a:lnTo>
                    <a:pt x="53629" y="166843"/>
                  </a:lnTo>
                  <a:lnTo>
                    <a:pt x="38084" y="157530"/>
                  </a:lnTo>
                  <a:lnTo>
                    <a:pt x="31867" y="166067"/>
                  </a:lnTo>
                  <a:lnTo>
                    <a:pt x="24094" y="173051"/>
                  </a:lnTo>
                  <a:lnTo>
                    <a:pt x="16322" y="172275"/>
                  </a:lnTo>
                  <a:lnTo>
                    <a:pt x="9327" y="166843"/>
                  </a:lnTo>
                  <a:lnTo>
                    <a:pt x="3109" y="148218"/>
                  </a:lnTo>
                  <a:lnTo>
                    <a:pt x="0" y="103210"/>
                  </a:lnTo>
                  <a:lnTo>
                    <a:pt x="777" y="79153"/>
                  </a:lnTo>
                  <a:lnTo>
                    <a:pt x="10881" y="20176"/>
                  </a:lnTo>
                  <a:lnTo>
                    <a:pt x="13990" y="17072"/>
                  </a:lnTo>
                  <a:lnTo>
                    <a:pt x="18653" y="16296"/>
                  </a:lnTo>
                  <a:lnTo>
                    <a:pt x="30312" y="17072"/>
                  </a:lnTo>
                  <a:lnTo>
                    <a:pt x="37307" y="19400"/>
                  </a:lnTo>
                  <a:lnTo>
                    <a:pt x="48966" y="29488"/>
                  </a:lnTo>
                  <a:lnTo>
                    <a:pt x="57515" y="30264"/>
                  </a:lnTo>
                  <a:lnTo>
                    <a:pt x="63733" y="28712"/>
                  </a:lnTo>
                  <a:lnTo>
                    <a:pt x="73060" y="21728"/>
                  </a:lnTo>
                  <a:lnTo>
                    <a:pt x="80833" y="20952"/>
                  </a:lnTo>
                  <a:lnTo>
                    <a:pt x="85496" y="19400"/>
                  </a:lnTo>
                  <a:lnTo>
                    <a:pt x="104927" y="6984"/>
                  </a:lnTo>
                  <a:lnTo>
                    <a:pt x="107259" y="5432"/>
                  </a:lnTo>
                  <a:lnTo>
                    <a:pt x="108814" y="3104"/>
                  </a:lnTo>
                  <a:lnTo>
                    <a:pt x="110368" y="1552"/>
                  </a:lnTo>
                  <a:lnTo>
                    <a:pt x="115031" y="0"/>
                  </a:lnTo>
                  <a:lnTo>
                    <a:pt x="138349" y="6208"/>
                  </a:lnTo>
                  <a:lnTo>
                    <a:pt x="143789" y="10864"/>
                  </a:lnTo>
                  <a:lnTo>
                    <a:pt x="153116" y="24056"/>
                  </a:lnTo>
                  <a:lnTo>
                    <a:pt x="174879" y="42681"/>
                  </a:lnTo>
                  <a:lnTo>
                    <a:pt x="188869" y="51217"/>
                  </a:lnTo>
                  <a:lnTo>
                    <a:pt x="203637" y="54321"/>
                  </a:lnTo>
                  <a:lnTo>
                    <a:pt x="210632" y="51217"/>
                  </a:lnTo>
                  <a:lnTo>
                    <a:pt x="218404" y="48113"/>
                  </a:lnTo>
                  <a:lnTo>
                    <a:pt x="226177" y="46561"/>
                  </a:lnTo>
                  <a:lnTo>
                    <a:pt x="235504" y="54321"/>
                  </a:lnTo>
                  <a:lnTo>
                    <a:pt x="240167" y="54321"/>
                  </a:lnTo>
                  <a:lnTo>
                    <a:pt x="247939" y="54321"/>
                  </a:lnTo>
                  <a:lnTo>
                    <a:pt x="251048" y="55097"/>
                  </a:lnTo>
                  <a:lnTo>
                    <a:pt x="273588" y="72945"/>
                  </a:lnTo>
                  <a:lnTo>
                    <a:pt x="279806" y="76049"/>
                  </a:lnTo>
                  <a:lnTo>
                    <a:pt x="286801" y="77601"/>
                  </a:lnTo>
                  <a:lnTo>
                    <a:pt x="293019" y="72945"/>
                  </a:lnTo>
                  <a:lnTo>
                    <a:pt x="316336" y="65185"/>
                  </a:lnTo>
                  <a:lnTo>
                    <a:pt x="324886" y="63633"/>
                  </a:lnTo>
                  <a:lnTo>
                    <a:pt x="346649" y="83809"/>
                  </a:lnTo>
                  <a:lnTo>
                    <a:pt x="356753" y="90793"/>
                  </a:lnTo>
                  <a:lnTo>
                    <a:pt x="372298" y="93897"/>
                  </a:lnTo>
                  <a:lnTo>
                    <a:pt x="378516" y="93121"/>
                  </a:lnTo>
                  <a:lnTo>
                    <a:pt x="389397" y="88465"/>
                  </a:lnTo>
                  <a:lnTo>
                    <a:pt x="397947" y="86137"/>
                  </a:lnTo>
                  <a:lnTo>
                    <a:pt x="411160" y="81481"/>
                  </a:lnTo>
                  <a:lnTo>
                    <a:pt x="419710" y="75273"/>
                  </a:lnTo>
                  <a:lnTo>
                    <a:pt x="436809" y="70617"/>
                  </a:lnTo>
                  <a:lnTo>
                    <a:pt x="455462" y="5820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  <p:sp>
          <p:nvSpPr>
            <p:cNvPr id="197" name="Serbest Form 196">
              <a:extLst>
                <a:ext uri="{FF2B5EF4-FFF2-40B4-BE49-F238E27FC236}">
                  <a16:creationId xmlns:a16="http://schemas.microsoft.com/office/drawing/2014/main" id="{21FEF981-AD42-7988-3749-359149290A62}"/>
                </a:ext>
              </a:extLst>
            </p:cNvPr>
            <p:cNvSpPr/>
            <p:nvPr/>
          </p:nvSpPr>
          <p:spPr>
            <a:xfrm>
              <a:off x="11116842" y="4042362"/>
              <a:ext cx="756525" cy="934262"/>
            </a:xfrm>
            <a:custGeom>
              <a:avLst/>
              <a:gdLst>
                <a:gd name="connsiteX0" fmla="*/ 400279 w 400278"/>
                <a:gd name="connsiteY0" fmla="*/ 0 h 494319"/>
                <a:gd name="connsiteX1" fmla="*/ 390175 w 400278"/>
                <a:gd name="connsiteY1" fmla="*/ 58977 h 494319"/>
                <a:gd name="connsiteX2" fmla="*/ 389398 w 400278"/>
                <a:gd name="connsiteY2" fmla="*/ 83033 h 494319"/>
                <a:gd name="connsiteX3" fmla="*/ 392506 w 400278"/>
                <a:gd name="connsiteY3" fmla="*/ 128042 h 494319"/>
                <a:gd name="connsiteX4" fmla="*/ 398724 w 400278"/>
                <a:gd name="connsiteY4" fmla="*/ 146666 h 494319"/>
                <a:gd name="connsiteX5" fmla="*/ 354422 w 400278"/>
                <a:gd name="connsiteY5" fmla="*/ 152098 h 494319"/>
                <a:gd name="connsiteX6" fmla="*/ 352090 w 400278"/>
                <a:gd name="connsiteY6" fmla="*/ 157530 h 494319"/>
                <a:gd name="connsiteX7" fmla="*/ 350536 w 400278"/>
                <a:gd name="connsiteY7" fmla="*/ 164515 h 494319"/>
                <a:gd name="connsiteX8" fmla="*/ 343540 w 400278"/>
                <a:gd name="connsiteY8" fmla="*/ 168395 h 494319"/>
                <a:gd name="connsiteX9" fmla="*/ 334213 w 400278"/>
                <a:gd name="connsiteY9" fmla="*/ 170723 h 494319"/>
                <a:gd name="connsiteX10" fmla="*/ 323332 w 400278"/>
                <a:gd name="connsiteY10" fmla="*/ 180035 h 494319"/>
                <a:gd name="connsiteX11" fmla="*/ 311674 w 400278"/>
                <a:gd name="connsiteY11" fmla="*/ 187795 h 494319"/>
                <a:gd name="connsiteX12" fmla="*/ 307010 w 400278"/>
                <a:gd name="connsiteY12" fmla="*/ 200211 h 494319"/>
                <a:gd name="connsiteX13" fmla="*/ 311674 w 400278"/>
                <a:gd name="connsiteY13" fmla="*/ 214955 h 494319"/>
                <a:gd name="connsiteX14" fmla="*/ 304678 w 400278"/>
                <a:gd name="connsiteY14" fmla="*/ 228148 h 494319"/>
                <a:gd name="connsiteX15" fmla="*/ 293797 w 400278"/>
                <a:gd name="connsiteY15" fmla="*/ 239788 h 494319"/>
                <a:gd name="connsiteX16" fmla="*/ 289910 w 400278"/>
                <a:gd name="connsiteY16" fmla="*/ 245220 h 494319"/>
                <a:gd name="connsiteX17" fmla="*/ 289133 w 400278"/>
                <a:gd name="connsiteY17" fmla="*/ 249100 h 494319"/>
                <a:gd name="connsiteX18" fmla="*/ 286802 w 400278"/>
                <a:gd name="connsiteY18" fmla="*/ 270828 h 494319"/>
                <a:gd name="connsiteX19" fmla="*/ 287579 w 400278"/>
                <a:gd name="connsiteY19" fmla="*/ 287900 h 494319"/>
                <a:gd name="connsiteX20" fmla="*/ 297683 w 400278"/>
                <a:gd name="connsiteY20" fmla="*/ 300317 h 494319"/>
                <a:gd name="connsiteX21" fmla="*/ 341209 w 400278"/>
                <a:gd name="connsiteY21" fmla="*/ 311181 h 494319"/>
                <a:gd name="connsiteX22" fmla="*/ 351313 w 400278"/>
                <a:gd name="connsiteY22" fmla="*/ 319717 h 494319"/>
                <a:gd name="connsiteX23" fmla="*/ 361417 w 400278"/>
                <a:gd name="connsiteY23" fmla="*/ 329805 h 494319"/>
                <a:gd name="connsiteX24" fmla="*/ 369967 w 400278"/>
                <a:gd name="connsiteY24" fmla="*/ 332133 h 494319"/>
                <a:gd name="connsiteX25" fmla="*/ 367634 w 400278"/>
                <a:gd name="connsiteY25" fmla="*/ 349981 h 494319"/>
                <a:gd name="connsiteX26" fmla="*/ 356753 w 400278"/>
                <a:gd name="connsiteY26" fmla="*/ 359294 h 494319"/>
                <a:gd name="connsiteX27" fmla="*/ 319446 w 400278"/>
                <a:gd name="connsiteY27" fmla="*/ 379470 h 494319"/>
                <a:gd name="connsiteX28" fmla="*/ 311674 w 400278"/>
                <a:gd name="connsiteY28" fmla="*/ 389558 h 494319"/>
                <a:gd name="connsiteX29" fmla="*/ 310896 w 400278"/>
                <a:gd name="connsiteY29" fmla="*/ 405854 h 494319"/>
                <a:gd name="connsiteX30" fmla="*/ 312451 w 400278"/>
                <a:gd name="connsiteY30" fmla="*/ 422151 h 494319"/>
                <a:gd name="connsiteX31" fmla="*/ 310896 w 400278"/>
                <a:gd name="connsiteY31" fmla="*/ 439223 h 494319"/>
                <a:gd name="connsiteX32" fmla="*/ 314005 w 400278"/>
                <a:gd name="connsiteY32" fmla="*/ 456295 h 494319"/>
                <a:gd name="connsiteX33" fmla="*/ 324109 w 400278"/>
                <a:gd name="connsiteY33" fmla="*/ 469487 h 494319"/>
                <a:gd name="connsiteX34" fmla="*/ 321000 w 400278"/>
                <a:gd name="connsiteY34" fmla="*/ 485008 h 494319"/>
                <a:gd name="connsiteX35" fmla="*/ 306233 w 400278"/>
                <a:gd name="connsiteY35" fmla="*/ 491992 h 494319"/>
                <a:gd name="connsiteX36" fmla="*/ 273589 w 400278"/>
                <a:gd name="connsiteY36" fmla="*/ 494320 h 494319"/>
                <a:gd name="connsiteX37" fmla="*/ 258044 w 400278"/>
                <a:gd name="connsiteY37" fmla="*/ 493544 h 494319"/>
                <a:gd name="connsiteX38" fmla="*/ 220736 w 400278"/>
                <a:gd name="connsiteY38" fmla="*/ 474919 h 494319"/>
                <a:gd name="connsiteX39" fmla="*/ 181874 w 400278"/>
                <a:gd name="connsiteY39" fmla="*/ 462503 h 494319"/>
                <a:gd name="connsiteX40" fmla="*/ 144567 w 400278"/>
                <a:gd name="connsiteY40" fmla="*/ 471815 h 494319"/>
                <a:gd name="connsiteX41" fmla="*/ 121250 w 400278"/>
                <a:gd name="connsiteY41" fmla="*/ 457847 h 494319"/>
                <a:gd name="connsiteX42" fmla="*/ 98710 w 400278"/>
                <a:gd name="connsiteY42" fmla="*/ 440775 h 494319"/>
                <a:gd name="connsiteX43" fmla="*/ 77724 w 400278"/>
                <a:gd name="connsiteY43" fmla="*/ 429911 h 494319"/>
                <a:gd name="connsiteX44" fmla="*/ 64511 w 400278"/>
                <a:gd name="connsiteY44" fmla="*/ 409734 h 494319"/>
                <a:gd name="connsiteX45" fmla="*/ 65288 w 400278"/>
                <a:gd name="connsiteY45" fmla="*/ 382574 h 494319"/>
                <a:gd name="connsiteX46" fmla="*/ 34976 w 400278"/>
                <a:gd name="connsiteY46" fmla="*/ 266948 h 494319"/>
                <a:gd name="connsiteX47" fmla="*/ 0 w 400278"/>
                <a:gd name="connsiteY47" fmla="*/ 227372 h 494319"/>
                <a:gd name="connsiteX48" fmla="*/ 1555 w 400278"/>
                <a:gd name="connsiteY48" fmla="*/ 214179 h 494319"/>
                <a:gd name="connsiteX49" fmla="*/ 6218 w 400278"/>
                <a:gd name="connsiteY49" fmla="*/ 204867 h 494319"/>
                <a:gd name="connsiteX50" fmla="*/ 7772 w 400278"/>
                <a:gd name="connsiteY50" fmla="*/ 188571 h 494319"/>
                <a:gd name="connsiteX51" fmla="*/ 6218 w 400278"/>
                <a:gd name="connsiteY51" fmla="*/ 172275 h 494319"/>
                <a:gd name="connsiteX52" fmla="*/ 7772 w 400278"/>
                <a:gd name="connsiteY52" fmla="*/ 155978 h 494319"/>
                <a:gd name="connsiteX53" fmla="*/ 6218 w 400278"/>
                <a:gd name="connsiteY53" fmla="*/ 139682 h 494319"/>
                <a:gd name="connsiteX54" fmla="*/ 0 w 400278"/>
                <a:gd name="connsiteY54" fmla="*/ 125714 h 494319"/>
                <a:gd name="connsiteX55" fmla="*/ 0 w 400278"/>
                <a:gd name="connsiteY55" fmla="*/ 110194 h 494319"/>
                <a:gd name="connsiteX56" fmla="*/ 6218 w 400278"/>
                <a:gd name="connsiteY56" fmla="*/ 98554 h 494319"/>
                <a:gd name="connsiteX57" fmla="*/ 13990 w 400278"/>
                <a:gd name="connsiteY57" fmla="*/ 89241 h 494319"/>
                <a:gd name="connsiteX58" fmla="*/ 19431 w 400278"/>
                <a:gd name="connsiteY58" fmla="*/ 74497 h 494319"/>
                <a:gd name="connsiteX59" fmla="*/ 18654 w 400278"/>
                <a:gd name="connsiteY59" fmla="*/ 57425 h 494319"/>
                <a:gd name="connsiteX60" fmla="*/ 18654 w 400278"/>
                <a:gd name="connsiteY60" fmla="*/ 55873 h 494319"/>
                <a:gd name="connsiteX61" fmla="*/ 36530 w 400278"/>
                <a:gd name="connsiteY61" fmla="*/ 58201 h 494319"/>
                <a:gd name="connsiteX62" fmla="*/ 51298 w 400278"/>
                <a:gd name="connsiteY62" fmla="*/ 63633 h 494319"/>
                <a:gd name="connsiteX63" fmla="*/ 59071 w 400278"/>
                <a:gd name="connsiteY63" fmla="*/ 63633 h 494319"/>
                <a:gd name="connsiteX64" fmla="*/ 75392 w 400278"/>
                <a:gd name="connsiteY64" fmla="*/ 58977 h 494319"/>
                <a:gd name="connsiteX65" fmla="*/ 82388 w 400278"/>
                <a:gd name="connsiteY65" fmla="*/ 60529 h 494319"/>
                <a:gd name="connsiteX66" fmla="*/ 98710 w 400278"/>
                <a:gd name="connsiteY66" fmla="*/ 75273 h 494319"/>
                <a:gd name="connsiteX67" fmla="*/ 106482 w 400278"/>
                <a:gd name="connsiteY67" fmla="*/ 75273 h 494319"/>
                <a:gd name="connsiteX68" fmla="*/ 120472 w 400278"/>
                <a:gd name="connsiteY68" fmla="*/ 70617 h 494319"/>
                <a:gd name="connsiteX69" fmla="*/ 134462 w 400278"/>
                <a:gd name="connsiteY69" fmla="*/ 74497 h 494319"/>
                <a:gd name="connsiteX70" fmla="*/ 143789 w 400278"/>
                <a:gd name="connsiteY70" fmla="*/ 76049 h 494319"/>
                <a:gd name="connsiteX71" fmla="*/ 147676 w 400278"/>
                <a:gd name="connsiteY71" fmla="*/ 72169 h 494319"/>
                <a:gd name="connsiteX72" fmla="*/ 175657 w 400278"/>
                <a:gd name="connsiteY72" fmla="*/ 70617 h 494319"/>
                <a:gd name="connsiteX73" fmla="*/ 181097 w 400278"/>
                <a:gd name="connsiteY73" fmla="*/ 66737 h 494319"/>
                <a:gd name="connsiteX74" fmla="*/ 195088 w 400278"/>
                <a:gd name="connsiteY74" fmla="*/ 53545 h 494319"/>
                <a:gd name="connsiteX75" fmla="*/ 199751 w 400278"/>
                <a:gd name="connsiteY75" fmla="*/ 50441 h 494319"/>
                <a:gd name="connsiteX76" fmla="*/ 211409 w 400278"/>
                <a:gd name="connsiteY76" fmla="*/ 46561 h 494319"/>
                <a:gd name="connsiteX77" fmla="*/ 216073 w 400278"/>
                <a:gd name="connsiteY77" fmla="*/ 47337 h 494319"/>
                <a:gd name="connsiteX78" fmla="*/ 218405 w 400278"/>
                <a:gd name="connsiteY78" fmla="*/ 48889 h 494319"/>
                <a:gd name="connsiteX79" fmla="*/ 224623 w 400278"/>
                <a:gd name="connsiteY79" fmla="*/ 57425 h 494319"/>
                <a:gd name="connsiteX80" fmla="*/ 226954 w 400278"/>
                <a:gd name="connsiteY80" fmla="*/ 60529 h 494319"/>
                <a:gd name="connsiteX81" fmla="*/ 230840 w 400278"/>
                <a:gd name="connsiteY81" fmla="*/ 58201 h 494319"/>
                <a:gd name="connsiteX82" fmla="*/ 237836 w 400278"/>
                <a:gd name="connsiteY82" fmla="*/ 58201 h 494319"/>
                <a:gd name="connsiteX83" fmla="*/ 241722 w 400278"/>
                <a:gd name="connsiteY83" fmla="*/ 57425 h 494319"/>
                <a:gd name="connsiteX84" fmla="*/ 244054 w 400278"/>
                <a:gd name="connsiteY84" fmla="*/ 55097 h 494319"/>
                <a:gd name="connsiteX85" fmla="*/ 247162 w 400278"/>
                <a:gd name="connsiteY85" fmla="*/ 51993 h 494319"/>
                <a:gd name="connsiteX86" fmla="*/ 251048 w 400278"/>
                <a:gd name="connsiteY86" fmla="*/ 48889 h 494319"/>
                <a:gd name="connsiteX87" fmla="*/ 255712 w 400278"/>
                <a:gd name="connsiteY87" fmla="*/ 47337 h 494319"/>
                <a:gd name="connsiteX88" fmla="*/ 262707 w 400278"/>
                <a:gd name="connsiteY88" fmla="*/ 38025 h 494319"/>
                <a:gd name="connsiteX89" fmla="*/ 264262 w 400278"/>
                <a:gd name="connsiteY89" fmla="*/ 35697 h 494319"/>
                <a:gd name="connsiteX90" fmla="*/ 265816 w 400278"/>
                <a:gd name="connsiteY90" fmla="*/ 34145 h 494319"/>
                <a:gd name="connsiteX91" fmla="*/ 274366 w 400278"/>
                <a:gd name="connsiteY91" fmla="*/ 31040 h 494319"/>
                <a:gd name="connsiteX92" fmla="*/ 300015 w 400278"/>
                <a:gd name="connsiteY92" fmla="*/ 25608 h 494319"/>
                <a:gd name="connsiteX93" fmla="*/ 306233 w 400278"/>
                <a:gd name="connsiteY93" fmla="*/ 21728 h 494319"/>
                <a:gd name="connsiteX94" fmla="*/ 311674 w 400278"/>
                <a:gd name="connsiteY94" fmla="*/ 16296 h 494319"/>
                <a:gd name="connsiteX95" fmla="*/ 318668 w 400278"/>
                <a:gd name="connsiteY95" fmla="*/ 13968 h 494319"/>
                <a:gd name="connsiteX96" fmla="*/ 361417 w 400278"/>
                <a:gd name="connsiteY96" fmla="*/ 13968 h 494319"/>
                <a:gd name="connsiteX97" fmla="*/ 390952 w 400278"/>
                <a:gd name="connsiteY97" fmla="*/ 6984 h 494319"/>
                <a:gd name="connsiteX98" fmla="*/ 394061 w 400278"/>
                <a:gd name="connsiteY98" fmla="*/ 4656 h 494319"/>
                <a:gd name="connsiteX99" fmla="*/ 400279 w 400278"/>
                <a:gd name="connsiteY99" fmla="*/ 0 h 49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400278" h="494319">
                  <a:moveTo>
                    <a:pt x="400279" y="0"/>
                  </a:moveTo>
                  <a:lnTo>
                    <a:pt x="390175" y="58977"/>
                  </a:lnTo>
                  <a:lnTo>
                    <a:pt x="389398" y="83033"/>
                  </a:lnTo>
                  <a:lnTo>
                    <a:pt x="392506" y="128042"/>
                  </a:lnTo>
                  <a:lnTo>
                    <a:pt x="398724" y="146666"/>
                  </a:lnTo>
                  <a:lnTo>
                    <a:pt x="354422" y="152098"/>
                  </a:lnTo>
                  <a:lnTo>
                    <a:pt x="352090" y="157530"/>
                  </a:lnTo>
                  <a:lnTo>
                    <a:pt x="350536" y="164515"/>
                  </a:lnTo>
                  <a:lnTo>
                    <a:pt x="343540" y="168395"/>
                  </a:lnTo>
                  <a:lnTo>
                    <a:pt x="334213" y="170723"/>
                  </a:lnTo>
                  <a:lnTo>
                    <a:pt x="323332" y="180035"/>
                  </a:lnTo>
                  <a:lnTo>
                    <a:pt x="311674" y="187795"/>
                  </a:lnTo>
                  <a:lnTo>
                    <a:pt x="307010" y="200211"/>
                  </a:lnTo>
                  <a:lnTo>
                    <a:pt x="311674" y="214955"/>
                  </a:lnTo>
                  <a:lnTo>
                    <a:pt x="304678" y="228148"/>
                  </a:lnTo>
                  <a:lnTo>
                    <a:pt x="293797" y="239788"/>
                  </a:lnTo>
                  <a:lnTo>
                    <a:pt x="289910" y="245220"/>
                  </a:lnTo>
                  <a:lnTo>
                    <a:pt x="289133" y="249100"/>
                  </a:lnTo>
                  <a:lnTo>
                    <a:pt x="286802" y="270828"/>
                  </a:lnTo>
                  <a:lnTo>
                    <a:pt x="287579" y="287900"/>
                  </a:lnTo>
                  <a:lnTo>
                    <a:pt x="297683" y="300317"/>
                  </a:lnTo>
                  <a:lnTo>
                    <a:pt x="341209" y="311181"/>
                  </a:lnTo>
                  <a:lnTo>
                    <a:pt x="351313" y="319717"/>
                  </a:lnTo>
                  <a:lnTo>
                    <a:pt x="361417" y="329805"/>
                  </a:lnTo>
                  <a:lnTo>
                    <a:pt x="369967" y="332133"/>
                  </a:lnTo>
                  <a:lnTo>
                    <a:pt x="367634" y="349981"/>
                  </a:lnTo>
                  <a:lnTo>
                    <a:pt x="356753" y="359294"/>
                  </a:lnTo>
                  <a:lnTo>
                    <a:pt x="319446" y="379470"/>
                  </a:lnTo>
                  <a:lnTo>
                    <a:pt x="311674" y="389558"/>
                  </a:lnTo>
                  <a:lnTo>
                    <a:pt x="310896" y="405854"/>
                  </a:lnTo>
                  <a:lnTo>
                    <a:pt x="312451" y="422151"/>
                  </a:lnTo>
                  <a:lnTo>
                    <a:pt x="310896" y="439223"/>
                  </a:lnTo>
                  <a:lnTo>
                    <a:pt x="314005" y="456295"/>
                  </a:lnTo>
                  <a:lnTo>
                    <a:pt x="324109" y="469487"/>
                  </a:lnTo>
                  <a:lnTo>
                    <a:pt x="321000" y="485008"/>
                  </a:lnTo>
                  <a:lnTo>
                    <a:pt x="306233" y="491992"/>
                  </a:lnTo>
                  <a:lnTo>
                    <a:pt x="273589" y="494320"/>
                  </a:lnTo>
                  <a:lnTo>
                    <a:pt x="258044" y="493544"/>
                  </a:lnTo>
                  <a:lnTo>
                    <a:pt x="220736" y="474919"/>
                  </a:lnTo>
                  <a:lnTo>
                    <a:pt x="181874" y="462503"/>
                  </a:lnTo>
                  <a:lnTo>
                    <a:pt x="144567" y="471815"/>
                  </a:lnTo>
                  <a:lnTo>
                    <a:pt x="121250" y="457847"/>
                  </a:lnTo>
                  <a:lnTo>
                    <a:pt x="98710" y="440775"/>
                  </a:lnTo>
                  <a:lnTo>
                    <a:pt x="77724" y="429911"/>
                  </a:lnTo>
                  <a:lnTo>
                    <a:pt x="64511" y="409734"/>
                  </a:lnTo>
                  <a:lnTo>
                    <a:pt x="65288" y="382574"/>
                  </a:lnTo>
                  <a:lnTo>
                    <a:pt x="34976" y="266948"/>
                  </a:lnTo>
                  <a:lnTo>
                    <a:pt x="0" y="227372"/>
                  </a:lnTo>
                  <a:lnTo>
                    <a:pt x="1555" y="214179"/>
                  </a:lnTo>
                  <a:lnTo>
                    <a:pt x="6218" y="204867"/>
                  </a:lnTo>
                  <a:lnTo>
                    <a:pt x="7772" y="188571"/>
                  </a:lnTo>
                  <a:lnTo>
                    <a:pt x="6218" y="172275"/>
                  </a:lnTo>
                  <a:lnTo>
                    <a:pt x="7772" y="155978"/>
                  </a:lnTo>
                  <a:lnTo>
                    <a:pt x="6218" y="139682"/>
                  </a:lnTo>
                  <a:lnTo>
                    <a:pt x="0" y="125714"/>
                  </a:lnTo>
                  <a:lnTo>
                    <a:pt x="0" y="110194"/>
                  </a:lnTo>
                  <a:lnTo>
                    <a:pt x="6218" y="98554"/>
                  </a:lnTo>
                  <a:lnTo>
                    <a:pt x="13990" y="89241"/>
                  </a:lnTo>
                  <a:lnTo>
                    <a:pt x="19431" y="74497"/>
                  </a:lnTo>
                  <a:lnTo>
                    <a:pt x="18654" y="57425"/>
                  </a:lnTo>
                  <a:lnTo>
                    <a:pt x="18654" y="55873"/>
                  </a:lnTo>
                  <a:lnTo>
                    <a:pt x="36530" y="58201"/>
                  </a:lnTo>
                  <a:lnTo>
                    <a:pt x="51298" y="63633"/>
                  </a:lnTo>
                  <a:lnTo>
                    <a:pt x="59071" y="63633"/>
                  </a:lnTo>
                  <a:lnTo>
                    <a:pt x="75392" y="58977"/>
                  </a:lnTo>
                  <a:lnTo>
                    <a:pt x="82388" y="60529"/>
                  </a:lnTo>
                  <a:lnTo>
                    <a:pt x="98710" y="75273"/>
                  </a:lnTo>
                  <a:lnTo>
                    <a:pt x="106482" y="75273"/>
                  </a:lnTo>
                  <a:lnTo>
                    <a:pt x="120472" y="70617"/>
                  </a:lnTo>
                  <a:lnTo>
                    <a:pt x="134462" y="74497"/>
                  </a:lnTo>
                  <a:lnTo>
                    <a:pt x="143789" y="76049"/>
                  </a:lnTo>
                  <a:lnTo>
                    <a:pt x="147676" y="72169"/>
                  </a:lnTo>
                  <a:lnTo>
                    <a:pt x="175657" y="70617"/>
                  </a:lnTo>
                  <a:lnTo>
                    <a:pt x="181097" y="66737"/>
                  </a:lnTo>
                  <a:lnTo>
                    <a:pt x="195088" y="53545"/>
                  </a:lnTo>
                  <a:lnTo>
                    <a:pt x="199751" y="50441"/>
                  </a:lnTo>
                  <a:lnTo>
                    <a:pt x="211409" y="46561"/>
                  </a:lnTo>
                  <a:lnTo>
                    <a:pt x="216073" y="47337"/>
                  </a:lnTo>
                  <a:lnTo>
                    <a:pt x="218405" y="48889"/>
                  </a:lnTo>
                  <a:lnTo>
                    <a:pt x="224623" y="57425"/>
                  </a:lnTo>
                  <a:lnTo>
                    <a:pt x="226954" y="60529"/>
                  </a:lnTo>
                  <a:lnTo>
                    <a:pt x="230840" y="58201"/>
                  </a:lnTo>
                  <a:lnTo>
                    <a:pt x="237836" y="58201"/>
                  </a:lnTo>
                  <a:lnTo>
                    <a:pt x="241722" y="57425"/>
                  </a:lnTo>
                  <a:lnTo>
                    <a:pt x="244054" y="55097"/>
                  </a:lnTo>
                  <a:lnTo>
                    <a:pt x="247162" y="51993"/>
                  </a:lnTo>
                  <a:lnTo>
                    <a:pt x="251048" y="48889"/>
                  </a:lnTo>
                  <a:lnTo>
                    <a:pt x="255712" y="47337"/>
                  </a:lnTo>
                  <a:lnTo>
                    <a:pt x="262707" y="38025"/>
                  </a:lnTo>
                  <a:lnTo>
                    <a:pt x="264262" y="35697"/>
                  </a:lnTo>
                  <a:lnTo>
                    <a:pt x="265816" y="34145"/>
                  </a:lnTo>
                  <a:lnTo>
                    <a:pt x="274366" y="31040"/>
                  </a:lnTo>
                  <a:lnTo>
                    <a:pt x="300015" y="25608"/>
                  </a:lnTo>
                  <a:lnTo>
                    <a:pt x="306233" y="21728"/>
                  </a:lnTo>
                  <a:lnTo>
                    <a:pt x="311674" y="16296"/>
                  </a:lnTo>
                  <a:lnTo>
                    <a:pt x="318668" y="13968"/>
                  </a:lnTo>
                  <a:lnTo>
                    <a:pt x="361417" y="13968"/>
                  </a:lnTo>
                  <a:lnTo>
                    <a:pt x="390952" y="6984"/>
                  </a:lnTo>
                  <a:lnTo>
                    <a:pt x="394061" y="4656"/>
                  </a:lnTo>
                  <a:lnTo>
                    <a:pt x="40027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8" name="Serbest Form 197">
              <a:extLst>
                <a:ext uri="{FF2B5EF4-FFF2-40B4-BE49-F238E27FC236}">
                  <a16:creationId xmlns:a16="http://schemas.microsoft.com/office/drawing/2014/main" id="{E81E26DF-6411-5C14-8DE8-A4BD689914F7}"/>
                </a:ext>
              </a:extLst>
            </p:cNvPr>
            <p:cNvSpPr/>
            <p:nvPr/>
          </p:nvSpPr>
          <p:spPr>
            <a:xfrm>
              <a:off x="10157597" y="3971963"/>
              <a:ext cx="1025348" cy="749464"/>
            </a:xfrm>
            <a:custGeom>
              <a:avLst/>
              <a:gdLst>
                <a:gd name="connsiteX0" fmla="*/ 526192 w 542513"/>
                <a:gd name="connsiteY0" fmla="*/ 93121 h 396542"/>
                <a:gd name="connsiteX1" fmla="*/ 526192 w 542513"/>
                <a:gd name="connsiteY1" fmla="*/ 94674 h 396542"/>
                <a:gd name="connsiteX2" fmla="*/ 526969 w 542513"/>
                <a:gd name="connsiteY2" fmla="*/ 111746 h 396542"/>
                <a:gd name="connsiteX3" fmla="*/ 521528 w 542513"/>
                <a:gd name="connsiteY3" fmla="*/ 126490 h 396542"/>
                <a:gd name="connsiteX4" fmla="*/ 513755 w 542513"/>
                <a:gd name="connsiteY4" fmla="*/ 135802 h 396542"/>
                <a:gd name="connsiteX5" fmla="*/ 507538 w 542513"/>
                <a:gd name="connsiteY5" fmla="*/ 147442 h 396542"/>
                <a:gd name="connsiteX6" fmla="*/ 507538 w 542513"/>
                <a:gd name="connsiteY6" fmla="*/ 162963 h 396542"/>
                <a:gd name="connsiteX7" fmla="*/ 513755 w 542513"/>
                <a:gd name="connsiteY7" fmla="*/ 176931 h 396542"/>
                <a:gd name="connsiteX8" fmla="*/ 515310 w 542513"/>
                <a:gd name="connsiteY8" fmla="*/ 193227 h 396542"/>
                <a:gd name="connsiteX9" fmla="*/ 513755 w 542513"/>
                <a:gd name="connsiteY9" fmla="*/ 209523 h 396542"/>
                <a:gd name="connsiteX10" fmla="*/ 515310 w 542513"/>
                <a:gd name="connsiteY10" fmla="*/ 225820 h 396542"/>
                <a:gd name="connsiteX11" fmla="*/ 513755 w 542513"/>
                <a:gd name="connsiteY11" fmla="*/ 242116 h 396542"/>
                <a:gd name="connsiteX12" fmla="*/ 509092 w 542513"/>
                <a:gd name="connsiteY12" fmla="*/ 251428 h 396542"/>
                <a:gd name="connsiteX13" fmla="*/ 507538 w 542513"/>
                <a:gd name="connsiteY13" fmla="*/ 264620 h 396542"/>
                <a:gd name="connsiteX14" fmla="*/ 542513 w 542513"/>
                <a:gd name="connsiteY14" fmla="*/ 304197 h 396542"/>
                <a:gd name="connsiteX15" fmla="*/ 531632 w 542513"/>
                <a:gd name="connsiteY15" fmla="*/ 313509 h 396542"/>
                <a:gd name="connsiteX16" fmla="*/ 519196 w 542513"/>
                <a:gd name="connsiteY16" fmla="*/ 319717 h 396542"/>
                <a:gd name="connsiteX17" fmla="*/ 502097 w 542513"/>
                <a:gd name="connsiteY17" fmla="*/ 321269 h 396542"/>
                <a:gd name="connsiteX18" fmla="*/ 487330 w 542513"/>
                <a:gd name="connsiteY18" fmla="*/ 324373 h 396542"/>
                <a:gd name="connsiteX19" fmla="*/ 483443 w 542513"/>
                <a:gd name="connsiteY19" fmla="*/ 330581 h 396542"/>
                <a:gd name="connsiteX20" fmla="*/ 482666 w 542513"/>
                <a:gd name="connsiteY20" fmla="*/ 344549 h 396542"/>
                <a:gd name="connsiteX21" fmla="*/ 486552 w 542513"/>
                <a:gd name="connsiteY21" fmla="*/ 349981 h 396542"/>
                <a:gd name="connsiteX22" fmla="*/ 484998 w 542513"/>
                <a:gd name="connsiteY22" fmla="*/ 358518 h 396542"/>
                <a:gd name="connsiteX23" fmla="*/ 477226 w 542513"/>
                <a:gd name="connsiteY23" fmla="*/ 363174 h 396542"/>
                <a:gd name="connsiteX24" fmla="*/ 446136 w 542513"/>
                <a:gd name="connsiteY24" fmla="*/ 361622 h 396542"/>
                <a:gd name="connsiteX25" fmla="*/ 432923 w 542513"/>
                <a:gd name="connsiteY25" fmla="*/ 371710 h 396542"/>
                <a:gd name="connsiteX26" fmla="*/ 422041 w 542513"/>
                <a:gd name="connsiteY26" fmla="*/ 386454 h 396542"/>
                <a:gd name="connsiteX27" fmla="*/ 411160 w 542513"/>
                <a:gd name="connsiteY27" fmla="*/ 394990 h 396542"/>
                <a:gd name="connsiteX28" fmla="*/ 397947 w 542513"/>
                <a:gd name="connsiteY28" fmla="*/ 396542 h 396542"/>
                <a:gd name="connsiteX29" fmla="*/ 369966 w 542513"/>
                <a:gd name="connsiteY29" fmla="*/ 374038 h 396542"/>
                <a:gd name="connsiteX30" fmla="*/ 349758 w 542513"/>
                <a:gd name="connsiteY30" fmla="*/ 334461 h 396542"/>
                <a:gd name="connsiteX31" fmla="*/ 342763 w 542513"/>
                <a:gd name="connsiteY31" fmla="*/ 304973 h 396542"/>
                <a:gd name="connsiteX32" fmla="*/ 330327 w 542513"/>
                <a:gd name="connsiteY32" fmla="*/ 281692 h 396542"/>
                <a:gd name="connsiteX33" fmla="*/ 280583 w 542513"/>
                <a:gd name="connsiteY33" fmla="*/ 278588 h 396542"/>
                <a:gd name="connsiteX34" fmla="*/ 195865 w 542513"/>
                <a:gd name="connsiteY34" fmla="*/ 219611 h 396542"/>
                <a:gd name="connsiteX35" fmla="*/ 171770 w 542513"/>
                <a:gd name="connsiteY35" fmla="*/ 217283 h 396542"/>
                <a:gd name="connsiteX36" fmla="*/ 146121 w 542513"/>
                <a:gd name="connsiteY36" fmla="*/ 221163 h 396542"/>
                <a:gd name="connsiteX37" fmla="*/ 119695 w 542513"/>
                <a:gd name="connsiteY37" fmla="*/ 218835 h 396542"/>
                <a:gd name="connsiteX38" fmla="*/ 95600 w 542513"/>
                <a:gd name="connsiteY38" fmla="*/ 208747 h 396542"/>
                <a:gd name="connsiteX39" fmla="*/ 76169 w 542513"/>
                <a:gd name="connsiteY39" fmla="*/ 197107 h 396542"/>
                <a:gd name="connsiteX40" fmla="*/ 45857 w 542513"/>
                <a:gd name="connsiteY40" fmla="*/ 186243 h 396542"/>
                <a:gd name="connsiteX41" fmla="*/ 24872 w 542513"/>
                <a:gd name="connsiteY41" fmla="*/ 173827 h 396542"/>
                <a:gd name="connsiteX42" fmla="*/ 8549 w 542513"/>
                <a:gd name="connsiteY42" fmla="*/ 169947 h 396542"/>
                <a:gd name="connsiteX43" fmla="*/ 3886 w 542513"/>
                <a:gd name="connsiteY43" fmla="*/ 166843 h 396542"/>
                <a:gd name="connsiteX44" fmla="*/ 0 w 542513"/>
                <a:gd name="connsiteY44" fmla="*/ 152098 h 396542"/>
                <a:gd name="connsiteX45" fmla="*/ 6218 w 542513"/>
                <a:gd name="connsiteY45" fmla="*/ 139682 h 396542"/>
                <a:gd name="connsiteX46" fmla="*/ 13990 w 542513"/>
                <a:gd name="connsiteY46" fmla="*/ 137354 h 396542"/>
                <a:gd name="connsiteX47" fmla="*/ 20986 w 542513"/>
                <a:gd name="connsiteY47" fmla="*/ 133474 h 396542"/>
                <a:gd name="connsiteX48" fmla="*/ 37307 w 542513"/>
                <a:gd name="connsiteY48" fmla="*/ 131922 h 396542"/>
                <a:gd name="connsiteX49" fmla="*/ 52075 w 542513"/>
                <a:gd name="connsiteY49" fmla="*/ 127266 h 396542"/>
                <a:gd name="connsiteX50" fmla="*/ 65288 w 542513"/>
                <a:gd name="connsiteY50" fmla="*/ 119506 h 396542"/>
                <a:gd name="connsiteX51" fmla="*/ 70729 w 542513"/>
                <a:gd name="connsiteY51" fmla="*/ 114850 h 396542"/>
                <a:gd name="connsiteX52" fmla="*/ 85496 w 542513"/>
                <a:gd name="connsiteY52" fmla="*/ 98554 h 396542"/>
                <a:gd name="connsiteX53" fmla="*/ 115031 w 542513"/>
                <a:gd name="connsiteY53" fmla="*/ 82257 h 396542"/>
                <a:gd name="connsiteX54" fmla="*/ 130576 w 542513"/>
                <a:gd name="connsiteY54" fmla="*/ 51993 h 396542"/>
                <a:gd name="connsiteX55" fmla="*/ 151562 w 542513"/>
                <a:gd name="connsiteY55" fmla="*/ 30264 h 396542"/>
                <a:gd name="connsiteX56" fmla="*/ 170993 w 542513"/>
                <a:gd name="connsiteY56" fmla="*/ 3104 h 396542"/>
                <a:gd name="connsiteX57" fmla="*/ 170993 w 542513"/>
                <a:gd name="connsiteY57" fmla="*/ 776 h 396542"/>
                <a:gd name="connsiteX58" fmla="*/ 212186 w 542513"/>
                <a:gd name="connsiteY58" fmla="*/ 0 h 396542"/>
                <a:gd name="connsiteX59" fmla="*/ 225400 w 542513"/>
                <a:gd name="connsiteY59" fmla="*/ 3880 h 396542"/>
                <a:gd name="connsiteX60" fmla="*/ 233949 w 542513"/>
                <a:gd name="connsiteY60" fmla="*/ 11640 h 396542"/>
                <a:gd name="connsiteX61" fmla="*/ 237835 w 542513"/>
                <a:gd name="connsiteY61" fmla="*/ 13968 h 396542"/>
                <a:gd name="connsiteX62" fmla="*/ 245608 w 542513"/>
                <a:gd name="connsiteY62" fmla="*/ 16296 h 396542"/>
                <a:gd name="connsiteX63" fmla="*/ 254935 w 542513"/>
                <a:gd name="connsiteY63" fmla="*/ 17072 h 396542"/>
                <a:gd name="connsiteX64" fmla="*/ 261152 w 542513"/>
                <a:gd name="connsiteY64" fmla="*/ 19400 h 396542"/>
                <a:gd name="connsiteX65" fmla="*/ 269702 w 542513"/>
                <a:gd name="connsiteY65" fmla="*/ 29488 h 396542"/>
                <a:gd name="connsiteX66" fmla="*/ 275920 w 542513"/>
                <a:gd name="connsiteY66" fmla="*/ 34145 h 396542"/>
                <a:gd name="connsiteX67" fmla="*/ 291465 w 542513"/>
                <a:gd name="connsiteY67" fmla="*/ 39577 h 396542"/>
                <a:gd name="connsiteX68" fmla="*/ 293020 w 542513"/>
                <a:gd name="connsiteY68" fmla="*/ 41905 h 396542"/>
                <a:gd name="connsiteX69" fmla="*/ 301569 w 542513"/>
                <a:gd name="connsiteY69" fmla="*/ 51217 h 396542"/>
                <a:gd name="connsiteX70" fmla="*/ 308564 w 542513"/>
                <a:gd name="connsiteY70" fmla="*/ 54321 h 396542"/>
                <a:gd name="connsiteX71" fmla="*/ 323332 w 542513"/>
                <a:gd name="connsiteY71" fmla="*/ 52769 h 396542"/>
                <a:gd name="connsiteX72" fmla="*/ 329550 w 542513"/>
                <a:gd name="connsiteY72" fmla="*/ 54321 h 396542"/>
                <a:gd name="connsiteX73" fmla="*/ 331882 w 542513"/>
                <a:gd name="connsiteY73" fmla="*/ 51993 h 396542"/>
                <a:gd name="connsiteX74" fmla="*/ 336545 w 542513"/>
                <a:gd name="connsiteY74" fmla="*/ 49665 h 396542"/>
                <a:gd name="connsiteX75" fmla="*/ 339654 w 542513"/>
                <a:gd name="connsiteY75" fmla="*/ 47337 h 396542"/>
                <a:gd name="connsiteX76" fmla="*/ 341986 w 542513"/>
                <a:gd name="connsiteY76" fmla="*/ 43457 h 396542"/>
                <a:gd name="connsiteX77" fmla="*/ 346649 w 542513"/>
                <a:gd name="connsiteY77" fmla="*/ 31040 h 396542"/>
                <a:gd name="connsiteX78" fmla="*/ 351313 w 542513"/>
                <a:gd name="connsiteY78" fmla="*/ 22504 h 396542"/>
                <a:gd name="connsiteX79" fmla="*/ 356753 w 542513"/>
                <a:gd name="connsiteY79" fmla="*/ 14744 h 396542"/>
                <a:gd name="connsiteX80" fmla="*/ 362971 w 542513"/>
                <a:gd name="connsiteY80" fmla="*/ 8536 h 396542"/>
                <a:gd name="connsiteX81" fmla="*/ 369966 w 542513"/>
                <a:gd name="connsiteY81" fmla="*/ 3880 h 396542"/>
                <a:gd name="connsiteX82" fmla="*/ 373075 w 542513"/>
                <a:gd name="connsiteY82" fmla="*/ 11640 h 396542"/>
                <a:gd name="connsiteX83" fmla="*/ 379293 w 542513"/>
                <a:gd name="connsiteY83" fmla="*/ 16296 h 396542"/>
                <a:gd name="connsiteX84" fmla="*/ 386288 w 542513"/>
                <a:gd name="connsiteY84" fmla="*/ 16296 h 396542"/>
                <a:gd name="connsiteX85" fmla="*/ 392506 w 542513"/>
                <a:gd name="connsiteY85" fmla="*/ 10864 h 396542"/>
                <a:gd name="connsiteX86" fmla="*/ 394838 w 542513"/>
                <a:gd name="connsiteY86" fmla="*/ 13968 h 396542"/>
                <a:gd name="connsiteX87" fmla="*/ 404165 w 542513"/>
                <a:gd name="connsiteY87" fmla="*/ 12416 h 396542"/>
                <a:gd name="connsiteX88" fmla="*/ 404942 w 542513"/>
                <a:gd name="connsiteY88" fmla="*/ 42681 h 396542"/>
                <a:gd name="connsiteX89" fmla="*/ 411160 w 542513"/>
                <a:gd name="connsiteY89" fmla="*/ 51217 h 396542"/>
                <a:gd name="connsiteX90" fmla="*/ 430591 w 542513"/>
                <a:gd name="connsiteY90" fmla="*/ 60529 h 396542"/>
                <a:gd name="connsiteX91" fmla="*/ 435254 w 542513"/>
                <a:gd name="connsiteY91" fmla="*/ 64409 h 396542"/>
                <a:gd name="connsiteX92" fmla="*/ 439141 w 542513"/>
                <a:gd name="connsiteY92" fmla="*/ 69841 h 396542"/>
                <a:gd name="connsiteX93" fmla="*/ 445358 w 542513"/>
                <a:gd name="connsiteY93" fmla="*/ 80705 h 396542"/>
                <a:gd name="connsiteX94" fmla="*/ 460126 w 542513"/>
                <a:gd name="connsiteY94" fmla="*/ 74497 h 396542"/>
                <a:gd name="connsiteX95" fmla="*/ 477226 w 542513"/>
                <a:gd name="connsiteY95" fmla="*/ 76825 h 396542"/>
                <a:gd name="connsiteX96" fmla="*/ 522305 w 542513"/>
                <a:gd name="connsiteY96" fmla="*/ 92345 h 396542"/>
                <a:gd name="connsiteX97" fmla="*/ 526192 w 542513"/>
                <a:gd name="connsiteY97" fmla="*/ 93121 h 39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542513" h="396542">
                  <a:moveTo>
                    <a:pt x="526192" y="93121"/>
                  </a:moveTo>
                  <a:lnTo>
                    <a:pt x="526192" y="94674"/>
                  </a:lnTo>
                  <a:lnTo>
                    <a:pt x="526969" y="111746"/>
                  </a:lnTo>
                  <a:lnTo>
                    <a:pt x="521528" y="126490"/>
                  </a:lnTo>
                  <a:lnTo>
                    <a:pt x="513755" y="135802"/>
                  </a:lnTo>
                  <a:lnTo>
                    <a:pt x="507538" y="147442"/>
                  </a:lnTo>
                  <a:lnTo>
                    <a:pt x="507538" y="162963"/>
                  </a:lnTo>
                  <a:lnTo>
                    <a:pt x="513755" y="176931"/>
                  </a:lnTo>
                  <a:lnTo>
                    <a:pt x="515310" y="193227"/>
                  </a:lnTo>
                  <a:lnTo>
                    <a:pt x="513755" y="209523"/>
                  </a:lnTo>
                  <a:lnTo>
                    <a:pt x="515310" y="225820"/>
                  </a:lnTo>
                  <a:lnTo>
                    <a:pt x="513755" y="242116"/>
                  </a:lnTo>
                  <a:lnTo>
                    <a:pt x="509092" y="251428"/>
                  </a:lnTo>
                  <a:lnTo>
                    <a:pt x="507538" y="264620"/>
                  </a:lnTo>
                  <a:lnTo>
                    <a:pt x="542513" y="304197"/>
                  </a:lnTo>
                  <a:lnTo>
                    <a:pt x="531632" y="313509"/>
                  </a:lnTo>
                  <a:lnTo>
                    <a:pt x="519196" y="319717"/>
                  </a:lnTo>
                  <a:lnTo>
                    <a:pt x="502097" y="321269"/>
                  </a:lnTo>
                  <a:lnTo>
                    <a:pt x="487330" y="324373"/>
                  </a:lnTo>
                  <a:lnTo>
                    <a:pt x="483443" y="330581"/>
                  </a:lnTo>
                  <a:lnTo>
                    <a:pt x="482666" y="344549"/>
                  </a:lnTo>
                  <a:lnTo>
                    <a:pt x="486552" y="349981"/>
                  </a:lnTo>
                  <a:lnTo>
                    <a:pt x="484998" y="358518"/>
                  </a:lnTo>
                  <a:lnTo>
                    <a:pt x="477226" y="363174"/>
                  </a:lnTo>
                  <a:lnTo>
                    <a:pt x="446136" y="361622"/>
                  </a:lnTo>
                  <a:lnTo>
                    <a:pt x="432923" y="371710"/>
                  </a:lnTo>
                  <a:lnTo>
                    <a:pt x="422041" y="386454"/>
                  </a:lnTo>
                  <a:lnTo>
                    <a:pt x="411160" y="394990"/>
                  </a:lnTo>
                  <a:lnTo>
                    <a:pt x="397947" y="396542"/>
                  </a:lnTo>
                  <a:lnTo>
                    <a:pt x="369966" y="374038"/>
                  </a:lnTo>
                  <a:lnTo>
                    <a:pt x="349758" y="334461"/>
                  </a:lnTo>
                  <a:lnTo>
                    <a:pt x="342763" y="304973"/>
                  </a:lnTo>
                  <a:lnTo>
                    <a:pt x="330327" y="281692"/>
                  </a:lnTo>
                  <a:lnTo>
                    <a:pt x="280583" y="278588"/>
                  </a:lnTo>
                  <a:lnTo>
                    <a:pt x="195865" y="219611"/>
                  </a:lnTo>
                  <a:lnTo>
                    <a:pt x="171770" y="217283"/>
                  </a:lnTo>
                  <a:lnTo>
                    <a:pt x="146121" y="221163"/>
                  </a:lnTo>
                  <a:lnTo>
                    <a:pt x="119695" y="218835"/>
                  </a:lnTo>
                  <a:lnTo>
                    <a:pt x="95600" y="208747"/>
                  </a:lnTo>
                  <a:lnTo>
                    <a:pt x="76169" y="197107"/>
                  </a:lnTo>
                  <a:lnTo>
                    <a:pt x="45857" y="186243"/>
                  </a:lnTo>
                  <a:lnTo>
                    <a:pt x="24872" y="173827"/>
                  </a:lnTo>
                  <a:lnTo>
                    <a:pt x="8549" y="169947"/>
                  </a:lnTo>
                  <a:lnTo>
                    <a:pt x="3886" y="166843"/>
                  </a:lnTo>
                  <a:lnTo>
                    <a:pt x="0" y="152098"/>
                  </a:lnTo>
                  <a:lnTo>
                    <a:pt x="6218" y="139682"/>
                  </a:lnTo>
                  <a:lnTo>
                    <a:pt x="13990" y="137354"/>
                  </a:lnTo>
                  <a:lnTo>
                    <a:pt x="20986" y="133474"/>
                  </a:lnTo>
                  <a:lnTo>
                    <a:pt x="37307" y="131922"/>
                  </a:lnTo>
                  <a:lnTo>
                    <a:pt x="52075" y="127266"/>
                  </a:lnTo>
                  <a:lnTo>
                    <a:pt x="65288" y="119506"/>
                  </a:lnTo>
                  <a:lnTo>
                    <a:pt x="70729" y="114850"/>
                  </a:lnTo>
                  <a:lnTo>
                    <a:pt x="85496" y="98554"/>
                  </a:lnTo>
                  <a:lnTo>
                    <a:pt x="115031" y="82257"/>
                  </a:lnTo>
                  <a:lnTo>
                    <a:pt x="130576" y="51993"/>
                  </a:lnTo>
                  <a:lnTo>
                    <a:pt x="151562" y="30264"/>
                  </a:lnTo>
                  <a:lnTo>
                    <a:pt x="170993" y="3104"/>
                  </a:lnTo>
                  <a:lnTo>
                    <a:pt x="170993" y="776"/>
                  </a:lnTo>
                  <a:lnTo>
                    <a:pt x="212186" y="0"/>
                  </a:lnTo>
                  <a:lnTo>
                    <a:pt x="225400" y="3880"/>
                  </a:lnTo>
                  <a:lnTo>
                    <a:pt x="233949" y="11640"/>
                  </a:lnTo>
                  <a:lnTo>
                    <a:pt x="237835" y="13968"/>
                  </a:lnTo>
                  <a:lnTo>
                    <a:pt x="245608" y="16296"/>
                  </a:lnTo>
                  <a:lnTo>
                    <a:pt x="254935" y="17072"/>
                  </a:lnTo>
                  <a:lnTo>
                    <a:pt x="261152" y="19400"/>
                  </a:lnTo>
                  <a:lnTo>
                    <a:pt x="269702" y="29488"/>
                  </a:lnTo>
                  <a:lnTo>
                    <a:pt x="275920" y="34145"/>
                  </a:lnTo>
                  <a:lnTo>
                    <a:pt x="291465" y="39577"/>
                  </a:lnTo>
                  <a:lnTo>
                    <a:pt x="293020" y="41905"/>
                  </a:lnTo>
                  <a:lnTo>
                    <a:pt x="301569" y="51217"/>
                  </a:lnTo>
                  <a:lnTo>
                    <a:pt x="308564" y="54321"/>
                  </a:lnTo>
                  <a:lnTo>
                    <a:pt x="323332" y="52769"/>
                  </a:lnTo>
                  <a:lnTo>
                    <a:pt x="329550" y="54321"/>
                  </a:lnTo>
                  <a:lnTo>
                    <a:pt x="331882" y="51993"/>
                  </a:lnTo>
                  <a:lnTo>
                    <a:pt x="336545" y="49665"/>
                  </a:lnTo>
                  <a:lnTo>
                    <a:pt x="339654" y="47337"/>
                  </a:lnTo>
                  <a:lnTo>
                    <a:pt x="341986" y="43457"/>
                  </a:lnTo>
                  <a:lnTo>
                    <a:pt x="346649" y="31040"/>
                  </a:lnTo>
                  <a:lnTo>
                    <a:pt x="351313" y="22504"/>
                  </a:lnTo>
                  <a:lnTo>
                    <a:pt x="356753" y="14744"/>
                  </a:lnTo>
                  <a:lnTo>
                    <a:pt x="362971" y="8536"/>
                  </a:lnTo>
                  <a:lnTo>
                    <a:pt x="369966" y="3880"/>
                  </a:lnTo>
                  <a:lnTo>
                    <a:pt x="373075" y="11640"/>
                  </a:lnTo>
                  <a:lnTo>
                    <a:pt x="379293" y="16296"/>
                  </a:lnTo>
                  <a:lnTo>
                    <a:pt x="386288" y="16296"/>
                  </a:lnTo>
                  <a:lnTo>
                    <a:pt x="392506" y="10864"/>
                  </a:lnTo>
                  <a:lnTo>
                    <a:pt x="394838" y="13968"/>
                  </a:lnTo>
                  <a:lnTo>
                    <a:pt x="404165" y="12416"/>
                  </a:lnTo>
                  <a:lnTo>
                    <a:pt x="404942" y="42681"/>
                  </a:lnTo>
                  <a:lnTo>
                    <a:pt x="411160" y="51217"/>
                  </a:lnTo>
                  <a:lnTo>
                    <a:pt x="430591" y="60529"/>
                  </a:lnTo>
                  <a:lnTo>
                    <a:pt x="435254" y="64409"/>
                  </a:lnTo>
                  <a:lnTo>
                    <a:pt x="439141" y="69841"/>
                  </a:lnTo>
                  <a:lnTo>
                    <a:pt x="445358" y="80705"/>
                  </a:lnTo>
                  <a:lnTo>
                    <a:pt x="460126" y="74497"/>
                  </a:lnTo>
                  <a:lnTo>
                    <a:pt x="477226" y="76825"/>
                  </a:lnTo>
                  <a:lnTo>
                    <a:pt x="522305" y="92345"/>
                  </a:lnTo>
                  <a:lnTo>
                    <a:pt x="526192" y="9312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9" name="Serbest Form 198">
              <a:extLst>
                <a:ext uri="{FF2B5EF4-FFF2-40B4-BE49-F238E27FC236}">
                  <a16:creationId xmlns:a16="http://schemas.microsoft.com/office/drawing/2014/main" id="{DA2F985E-25D2-E6C4-A836-7D3CC5DA3BF7}"/>
                </a:ext>
              </a:extLst>
            </p:cNvPr>
            <p:cNvSpPr/>
            <p:nvPr/>
          </p:nvSpPr>
          <p:spPr>
            <a:xfrm>
              <a:off x="8901618" y="3424899"/>
              <a:ext cx="1579156" cy="824262"/>
            </a:xfrm>
            <a:custGeom>
              <a:avLst/>
              <a:gdLst>
                <a:gd name="connsiteX0" fmla="*/ 835533 w 835533"/>
                <a:gd name="connsiteY0" fmla="*/ 290229 h 436118"/>
                <a:gd name="connsiteX1" fmla="*/ 835533 w 835533"/>
                <a:gd name="connsiteY1" fmla="*/ 292557 h 436118"/>
                <a:gd name="connsiteX2" fmla="*/ 816102 w 835533"/>
                <a:gd name="connsiteY2" fmla="*/ 319717 h 436118"/>
                <a:gd name="connsiteX3" fmla="*/ 795116 w 835533"/>
                <a:gd name="connsiteY3" fmla="*/ 341445 h 436118"/>
                <a:gd name="connsiteX4" fmla="*/ 779572 w 835533"/>
                <a:gd name="connsiteY4" fmla="*/ 371710 h 436118"/>
                <a:gd name="connsiteX5" fmla="*/ 750037 w 835533"/>
                <a:gd name="connsiteY5" fmla="*/ 388006 h 436118"/>
                <a:gd name="connsiteX6" fmla="*/ 735269 w 835533"/>
                <a:gd name="connsiteY6" fmla="*/ 404302 h 436118"/>
                <a:gd name="connsiteX7" fmla="*/ 729829 w 835533"/>
                <a:gd name="connsiteY7" fmla="*/ 408958 h 436118"/>
                <a:gd name="connsiteX8" fmla="*/ 716615 w 835533"/>
                <a:gd name="connsiteY8" fmla="*/ 416719 h 436118"/>
                <a:gd name="connsiteX9" fmla="*/ 701848 w 835533"/>
                <a:gd name="connsiteY9" fmla="*/ 421375 h 436118"/>
                <a:gd name="connsiteX10" fmla="*/ 685526 w 835533"/>
                <a:gd name="connsiteY10" fmla="*/ 422927 h 436118"/>
                <a:gd name="connsiteX11" fmla="*/ 678530 w 835533"/>
                <a:gd name="connsiteY11" fmla="*/ 426807 h 436118"/>
                <a:gd name="connsiteX12" fmla="*/ 670758 w 835533"/>
                <a:gd name="connsiteY12" fmla="*/ 429135 h 436118"/>
                <a:gd name="connsiteX13" fmla="*/ 664540 w 835533"/>
                <a:gd name="connsiteY13" fmla="*/ 416719 h 436118"/>
                <a:gd name="connsiteX14" fmla="*/ 651327 w 835533"/>
                <a:gd name="connsiteY14" fmla="*/ 408182 h 436118"/>
                <a:gd name="connsiteX15" fmla="*/ 631896 w 835533"/>
                <a:gd name="connsiteY15" fmla="*/ 407406 h 436118"/>
                <a:gd name="connsiteX16" fmla="*/ 629564 w 835533"/>
                <a:gd name="connsiteY16" fmla="*/ 405854 h 436118"/>
                <a:gd name="connsiteX17" fmla="*/ 627233 w 835533"/>
                <a:gd name="connsiteY17" fmla="*/ 408958 h 436118"/>
                <a:gd name="connsiteX18" fmla="*/ 614797 w 835533"/>
                <a:gd name="connsiteY18" fmla="*/ 415167 h 436118"/>
                <a:gd name="connsiteX19" fmla="*/ 574381 w 835533"/>
                <a:gd name="connsiteY19" fmla="*/ 425255 h 436118"/>
                <a:gd name="connsiteX20" fmla="*/ 534741 w 835533"/>
                <a:gd name="connsiteY20" fmla="*/ 396542 h 436118"/>
                <a:gd name="connsiteX21" fmla="*/ 528523 w 835533"/>
                <a:gd name="connsiteY21" fmla="*/ 385678 h 436118"/>
                <a:gd name="connsiteX22" fmla="*/ 523860 w 835533"/>
                <a:gd name="connsiteY22" fmla="*/ 374814 h 436118"/>
                <a:gd name="connsiteX23" fmla="*/ 513755 w 835533"/>
                <a:gd name="connsiteY23" fmla="*/ 363174 h 436118"/>
                <a:gd name="connsiteX24" fmla="*/ 500543 w 835533"/>
                <a:gd name="connsiteY24" fmla="*/ 358518 h 436118"/>
                <a:gd name="connsiteX25" fmla="*/ 485775 w 835533"/>
                <a:gd name="connsiteY25" fmla="*/ 367830 h 436118"/>
                <a:gd name="connsiteX26" fmla="*/ 478780 w 835533"/>
                <a:gd name="connsiteY26" fmla="*/ 390334 h 436118"/>
                <a:gd name="connsiteX27" fmla="*/ 467899 w 835533"/>
                <a:gd name="connsiteY27" fmla="*/ 409734 h 436118"/>
                <a:gd name="connsiteX28" fmla="*/ 450799 w 835533"/>
                <a:gd name="connsiteY28" fmla="*/ 421375 h 436118"/>
                <a:gd name="connsiteX29" fmla="*/ 437586 w 835533"/>
                <a:gd name="connsiteY29" fmla="*/ 432239 h 436118"/>
                <a:gd name="connsiteX30" fmla="*/ 422041 w 835533"/>
                <a:gd name="connsiteY30" fmla="*/ 436119 h 436118"/>
                <a:gd name="connsiteX31" fmla="*/ 393283 w 835533"/>
                <a:gd name="connsiteY31" fmla="*/ 422151 h 436118"/>
                <a:gd name="connsiteX32" fmla="*/ 344317 w 835533"/>
                <a:gd name="connsiteY32" fmla="*/ 421375 h 436118"/>
                <a:gd name="connsiteX33" fmla="*/ 330327 w 835533"/>
                <a:gd name="connsiteY33" fmla="*/ 419047 h 436118"/>
                <a:gd name="connsiteX34" fmla="*/ 302347 w 835533"/>
                <a:gd name="connsiteY34" fmla="*/ 420599 h 436118"/>
                <a:gd name="connsiteX35" fmla="*/ 289910 w 835533"/>
                <a:gd name="connsiteY35" fmla="*/ 417495 h 436118"/>
                <a:gd name="connsiteX36" fmla="*/ 277475 w 835533"/>
                <a:gd name="connsiteY36" fmla="*/ 395766 h 436118"/>
                <a:gd name="connsiteX37" fmla="*/ 223845 w 835533"/>
                <a:gd name="connsiteY37" fmla="*/ 354638 h 436118"/>
                <a:gd name="connsiteX38" fmla="*/ 211409 w 835533"/>
                <a:gd name="connsiteY38" fmla="*/ 347653 h 436118"/>
                <a:gd name="connsiteX39" fmla="*/ 188869 w 835533"/>
                <a:gd name="connsiteY39" fmla="*/ 351533 h 436118"/>
                <a:gd name="connsiteX40" fmla="*/ 74615 w 835533"/>
                <a:gd name="connsiteY40" fmla="*/ 318941 h 436118"/>
                <a:gd name="connsiteX41" fmla="*/ 60625 w 835533"/>
                <a:gd name="connsiteY41" fmla="*/ 315837 h 436118"/>
                <a:gd name="connsiteX42" fmla="*/ 31867 w 835533"/>
                <a:gd name="connsiteY42" fmla="*/ 318941 h 436118"/>
                <a:gd name="connsiteX43" fmla="*/ 26426 w 835533"/>
                <a:gd name="connsiteY43" fmla="*/ 301093 h 436118"/>
                <a:gd name="connsiteX44" fmla="*/ 24094 w 835533"/>
                <a:gd name="connsiteY44" fmla="*/ 281692 h 436118"/>
                <a:gd name="connsiteX45" fmla="*/ 19431 w 835533"/>
                <a:gd name="connsiteY45" fmla="*/ 263844 h 436118"/>
                <a:gd name="connsiteX46" fmla="*/ 0 w 835533"/>
                <a:gd name="connsiteY46" fmla="*/ 229700 h 436118"/>
                <a:gd name="connsiteX47" fmla="*/ 6218 w 835533"/>
                <a:gd name="connsiteY47" fmla="*/ 225044 h 436118"/>
                <a:gd name="connsiteX48" fmla="*/ 14768 w 835533"/>
                <a:gd name="connsiteY48" fmla="*/ 221163 h 436118"/>
                <a:gd name="connsiteX49" fmla="*/ 20208 w 835533"/>
                <a:gd name="connsiteY49" fmla="*/ 214955 h 436118"/>
                <a:gd name="connsiteX50" fmla="*/ 17099 w 835533"/>
                <a:gd name="connsiteY50" fmla="*/ 206419 h 436118"/>
                <a:gd name="connsiteX51" fmla="*/ 20986 w 835533"/>
                <a:gd name="connsiteY51" fmla="*/ 202539 h 436118"/>
                <a:gd name="connsiteX52" fmla="*/ 24094 w 835533"/>
                <a:gd name="connsiteY52" fmla="*/ 200211 h 436118"/>
                <a:gd name="connsiteX53" fmla="*/ 33421 w 835533"/>
                <a:gd name="connsiteY53" fmla="*/ 199435 h 436118"/>
                <a:gd name="connsiteX54" fmla="*/ 38085 w 835533"/>
                <a:gd name="connsiteY54" fmla="*/ 197883 h 436118"/>
                <a:gd name="connsiteX55" fmla="*/ 50521 w 835533"/>
                <a:gd name="connsiteY55" fmla="*/ 186243 h 436118"/>
                <a:gd name="connsiteX56" fmla="*/ 69952 w 835533"/>
                <a:gd name="connsiteY56" fmla="*/ 178483 h 436118"/>
                <a:gd name="connsiteX57" fmla="*/ 79279 w 835533"/>
                <a:gd name="connsiteY57" fmla="*/ 173051 h 436118"/>
                <a:gd name="connsiteX58" fmla="*/ 83165 w 835533"/>
                <a:gd name="connsiteY58" fmla="*/ 166067 h 436118"/>
                <a:gd name="connsiteX59" fmla="*/ 87051 w 835533"/>
                <a:gd name="connsiteY59" fmla="*/ 169947 h 436118"/>
                <a:gd name="connsiteX60" fmla="*/ 90160 w 835533"/>
                <a:gd name="connsiteY60" fmla="*/ 176931 h 436118"/>
                <a:gd name="connsiteX61" fmla="*/ 92492 w 835533"/>
                <a:gd name="connsiteY61" fmla="*/ 186243 h 436118"/>
                <a:gd name="connsiteX62" fmla="*/ 93269 w 835533"/>
                <a:gd name="connsiteY62" fmla="*/ 194779 h 436118"/>
                <a:gd name="connsiteX63" fmla="*/ 95600 w 835533"/>
                <a:gd name="connsiteY63" fmla="*/ 199435 h 436118"/>
                <a:gd name="connsiteX64" fmla="*/ 101818 w 835533"/>
                <a:gd name="connsiteY64" fmla="*/ 203315 h 436118"/>
                <a:gd name="connsiteX65" fmla="*/ 113477 w 835533"/>
                <a:gd name="connsiteY65" fmla="*/ 209523 h 436118"/>
                <a:gd name="connsiteX66" fmla="*/ 109591 w 835533"/>
                <a:gd name="connsiteY66" fmla="*/ 215731 h 436118"/>
                <a:gd name="connsiteX67" fmla="*/ 113477 w 835533"/>
                <a:gd name="connsiteY67" fmla="*/ 218059 h 436118"/>
                <a:gd name="connsiteX68" fmla="*/ 129799 w 835533"/>
                <a:gd name="connsiteY68" fmla="*/ 220387 h 436118"/>
                <a:gd name="connsiteX69" fmla="*/ 132908 w 835533"/>
                <a:gd name="connsiteY69" fmla="*/ 221939 h 436118"/>
                <a:gd name="connsiteX70" fmla="*/ 139126 w 835533"/>
                <a:gd name="connsiteY70" fmla="*/ 228924 h 436118"/>
                <a:gd name="connsiteX71" fmla="*/ 150785 w 835533"/>
                <a:gd name="connsiteY71" fmla="*/ 235132 h 436118"/>
                <a:gd name="connsiteX72" fmla="*/ 167107 w 835533"/>
                <a:gd name="connsiteY72" fmla="*/ 237460 h 436118"/>
                <a:gd name="connsiteX73" fmla="*/ 182651 w 835533"/>
                <a:gd name="connsiteY73" fmla="*/ 234356 h 436118"/>
                <a:gd name="connsiteX74" fmla="*/ 194310 w 835533"/>
                <a:gd name="connsiteY74" fmla="*/ 226596 h 436118"/>
                <a:gd name="connsiteX75" fmla="*/ 201305 w 835533"/>
                <a:gd name="connsiteY75" fmla="*/ 223491 h 436118"/>
                <a:gd name="connsiteX76" fmla="*/ 220736 w 835533"/>
                <a:gd name="connsiteY76" fmla="*/ 228148 h 436118"/>
                <a:gd name="connsiteX77" fmla="*/ 227731 w 835533"/>
                <a:gd name="connsiteY77" fmla="*/ 222715 h 436118"/>
                <a:gd name="connsiteX78" fmla="*/ 224623 w 835533"/>
                <a:gd name="connsiteY78" fmla="*/ 193227 h 436118"/>
                <a:gd name="connsiteX79" fmla="*/ 222290 w 835533"/>
                <a:gd name="connsiteY79" fmla="*/ 179259 h 436118"/>
                <a:gd name="connsiteX80" fmla="*/ 217627 w 835533"/>
                <a:gd name="connsiteY80" fmla="*/ 169171 h 436118"/>
                <a:gd name="connsiteX81" fmla="*/ 215296 w 835533"/>
                <a:gd name="connsiteY81" fmla="*/ 157530 h 436118"/>
                <a:gd name="connsiteX82" fmla="*/ 216850 w 835533"/>
                <a:gd name="connsiteY82" fmla="*/ 142786 h 436118"/>
                <a:gd name="connsiteX83" fmla="*/ 216073 w 835533"/>
                <a:gd name="connsiteY83" fmla="*/ 128818 h 436118"/>
                <a:gd name="connsiteX84" fmla="*/ 209855 w 835533"/>
                <a:gd name="connsiteY84" fmla="*/ 104762 h 436118"/>
                <a:gd name="connsiteX85" fmla="*/ 211409 w 835533"/>
                <a:gd name="connsiteY85" fmla="*/ 79929 h 436118"/>
                <a:gd name="connsiteX86" fmla="*/ 226177 w 835533"/>
                <a:gd name="connsiteY86" fmla="*/ 47337 h 436118"/>
                <a:gd name="connsiteX87" fmla="*/ 237058 w 835533"/>
                <a:gd name="connsiteY87" fmla="*/ 50441 h 436118"/>
                <a:gd name="connsiteX88" fmla="*/ 254158 w 835533"/>
                <a:gd name="connsiteY88" fmla="*/ 52769 h 436118"/>
                <a:gd name="connsiteX89" fmla="*/ 270479 w 835533"/>
                <a:gd name="connsiteY89" fmla="*/ 51217 h 436118"/>
                <a:gd name="connsiteX90" fmla="*/ 278252 w 835533"/>
                <a:gd name="connsiteY90" fmla="*/ 48113 h 436118"/>
                <a:gd name="connsiteX91" fmla="*/ 292242 w 835533"/>
                <a:gd name="connsiteY91" fmla="*/ 39577 h 436118"/>
                <a:gd name="connsiteX92" fmla="*/ 314782 w 835533"/>
                <a:gd name="connsiteY92" fmla="*/ 35697 h 436118"/>
                <a:gd name="connsiteX93" fmla="*/ 353644 w 835533"/>
                <a:gd name="connsiteY93" fmla="*/ 18624 h 436118"/>
                <a:gd name="connsiteX94" fmla="*/ 362971 w 835533"/>
                <a:gd name="connsiteY94" fmla="*/ 17072 h 436118"/>
                <a:gd name="connsiteX95" fmla="*/ 371521 w 835533"/>
                <a:gd name="connsiteY95" fmla="*/ 14744 h 436118"/>
                <a:gd name="connsiteX96" fmla="*/ 386288 w 835533"/>
                <a:gd name="connsiteY96" fmla="*/ 2328 h 436118"/>
                <a:gd name="connsiteX97" fmla="*/ 394838 w 835533"/>
                <a:gd name="connsiteY97" fmla="*/ 0 h 436118"/>
                <a:gd name="connsiteX98" fmla="*/ 394838 w 835533"/>
                <a:gd name="connsiteY98" fmla="*/ 3880 h 436118"/>
                <a:gd name="connsiteX99" fmla="*/ 393283 w 835533"/>
                <a:gd name="connsiteY99" fmla="*/ 6984 h 436118"/>
                <a:gd name="connsiteX100" fmla="*/ 390952 w 835533"/>
                <a:gd name="connsiteY100" fmla="*/ 9312 h 436118"/>
                <a:gd name="connsiteX101" fmla="*/ 387843 w 835533"/>
                <a:gd name="connsiteY101" fmla="*/ 12416 h 436118"/>
                <a:gd name="connsiteX102" fmla="*/ 383957 w 835533"/>
                <a:gd name="connsiteY102" fmla="*/ 13968 h 436118"/>
                <a:gd name="connsiteX103" fmla="*/ 384734 w 835533"/>
                <a:gd name="connsiteY103" fmla="*/ 20952 h 436118"/>
                <a:gd name="connsiteX104" fmla="*/ 377738 w 835533"/>
                <a:gd name="connsiteY104" fmla="*/ 36473 h 436118"/>
                <a:gd name="connsiteX105" fmla="*/ 379293 w 835533"/>
                <a:gd name="connsiteY105" fmla="*/ 45009 h 436118"/>
                <a:gd name="connsiteX106" fmla="*/ 382402 w 835533"/>
                <a:gd name="connsiteY106" fmla="*/ 45009 h 436118"/>
                <a:gd name="connsiteX107" fmla="*/ 383179 w 835533"/>
                <a:gd name="connsiteY107" fmla="*/ 32593 h 436118"/>
                <a:gd name="connsiteX108" fmla="*/ 386288 w 835533"/>
                <a:gd name="connsiteY108" fmla="*/ 21728 h 436118"/>
                <a:gd name="connsiteX109" fmla="*/ 390952 w 835533"/>
                <a:gd name="connsiteY109" fmla="*/ 13192 h 436118"/>
                <a:gd name="connsiteX110" fmla="*/ 396392 w 835533"/>
                <a:gd name="connsiteY110" fmla="*/ 6984 h 436118"/>
                <a:gd name="connsiteX111" fmla="*/ 400279 w 835533"/>
                <a:gd name="connsiteY111" fmla="*/ 3880 h 436118"/>
                <a:gd name="connsiteX112" fmla="*/ 402610 w 835533"/>
                <a:gd name="connsiteY112" fmla="*/ 3104 h 436118"/>
                <a:gd name="connsiteX113" fmla="*/ 424373 w 835533"/>
                <a:gd name="connsiteY113" fmla="*/ 24056 h 436118"/>
                <a:gd name="connsiteX114" fmla="*/ 424373 w 835533"/>
                <a:gd name="connsiteY114" fmla="*/ 17072 h 436118"/>
                <a:gd name="connsiteX115" fmla="*/ 427482 w 835533"/>
                <a:gd name="connsiteY115" fmla="*/ 17072 h 436118"/>
                <a:gd name="connsiteX116" fmla="*/ 454685 w 835533"/>
                <a:gd name="connsiteY116" fmla="*/ 53545 h 436118"/>
                <a:gd name="connsiteX117" fmla="*/ 460126 w 835533"/>
                <a:gd name="connsiteY117" fmla="*/ 68289 h 436118"/>
                <a:gd name="connsiteX118" fmla="*/ 460126 w 835533"/>
                <a:gd name="connsiteY118" fmla="*/ 87689 h 436118"/>
                <a:gd name="connsiteX119" fmla="*/ 458572 w 835533"/>
                <a:gd name="connsiteY119" fmla="*/ 93121 h 436118"/>
                <a:gd name="connsiteX120" fmla="*/ 455462 w 835533"/>
                <a:gd name="connsiteY120" fmla="*/ 100882 h 436118"/>
                <a:gd name="connsiteX121" fmla="*/ 455462 w 835533"/>
                <a:gd name="connsiteY121" fmla="*/ 103210 h 436118"/>
                <a:gd name="connsiteX122" fmla="*/ 454685 w 835533"/>
                <a:gd name="connsiteY122" fmla="*/ 119506 h 436118"/>
                <a:gd name="connsiteX123" fmla="*/ 456240 w 835533"/>
                <a:gd name="connsiteY123" fmla="*/ 127266 h 436118"/>
                <a:gd name="connsiteX124" fmla="*/ 460126 w 835533"/>
                <a:gd name="connsiteY124" fmla="*/ 135802 h 436118"/>
                <a:gd name="connsiteX125" fmla="*/ 476448 w 835533"/>
                <a:gd name="connsiteY125" fmla="*/ 155978 h 436118"/>
                <a:gd name="connsiteX126" fmla="*/ 485775 w 835533"/>
                <a:gd name="connsiteY126" fmla="*/ 162963 h 436118"/>
                <a:gd name="connsiteX127" fmla="*/ 498211 w 835533"/>
                <a:gd name="connsiteY127" fmla="*/ 186243 h 436118"/>
                <a:gd name="connsiteX128" fmla="*/ 503651 w 835533"/>
                <a:gd name="connsiteY128" fmla="*/ 190899 h 436118"/>
                <a:gd name="connsiteX129" fmla="*/ 522305 w 835533"/>
                <a:gd name="connsiteY129" fmla="*/ 200987 h 436118"/>
                <a:gd name="connsiteX130" fmla="*/ 533186 w 835533"/>
                <a:gd name="connsiteY130" fmla="*/ 203315 h 436118"/>
                <a:gd name="connsiteX131" fmla="*/ 534741 w 835533"/>
                <a:gd name="connsiteY131" fmla="*/ 205643 h 436118"/>
                <a:gd name="connsiteX132" fmla="*/ 536296 w 835533"/>
                <a:gd name="connsiteY132" fmla="*/ 209523 h 436118"/>
                <a:gd name="connsiteX133" fmla="*/ 536296 w 835533"/>
                <a:gd name="connsiteY133" fmla="*/ 214955 h 436118"/>
                <a:gd name="connsiteX134" fmla="*/ 537073 w 835533"/>
                <a:gd name="connsiteY134" fmla="*/ 220387 h 436118"/>
                <a:gd name="connsiteX135" fmla="*/ 540182 w 835533"/>
                <a:gd name="connsiteY135" fmla="*/ 222715 h 436118"/>
                <a:gd name="connsiteX136" fmla="*/ 544845 w 835533"/>
                <a:gd name="connsiteY136" fmla="*/ 224267 h 436118"/>
                <a:gd name="connsiteX137" fmla="*/ 548731 w 835533"/>
                <a:gd name="connsiteY137" fmla="*/ 226596 h 436118"/>
                <a:gd name="connsiteX138" fmla="*/ 551063 w 835533"/>
                <a:gd name="connsiteY138" fmla="*/ 228924 h 436118"/>
                <a:gd name="connsiteX139" fmla="*/ 554172 w 835533"/>
                <a:gd name="connsiteY139" fmla="*/ 234356 h 436118"/>
                <a:gd name="connsiteX140" fmla="*/ 556504 w 835533"/>
                <a:gd name="connsiteY140" fmla="*/ 236684 h 436118"/>
                <a:gd name="connsiteX141" fmla="*/ 560390 w 835533"/>
                <a:gd name="connsiteY141" fmla="*/ 237460 h 436118"/>
                <a:gd name="connsiteX142" fmla="*/ 566608 w 835533"/>
                <a:gd name="connsiteY142" fmla="*/ 239012 h 436118"/>
                <a:gd name="connsiteX143" fmla="*/ 570494 w 835533"/>
                <a:gd name="connsiteY143" fmla="*/ 241340 h 436118"/>
                <a:gd name="connsiteX144" fmla="*/ 576712 w 835533"/>
                <a:gd name="connsiteY144" fmla="*/ 244444 h 436118"/>
                <a:gd name="connsiteX145" fmla="*/ 586039 w 835533"/>
                <a:gd name="connsiteY145" fmla="*/ 242116 h 436118"/>
                <a:gd name="connsiteX146" fmla="*/ 601584 w 835533"/>
                <a:gd name="connsiteY146" fmla="*/ 233580 h 436118"/>
                <a:gd name="connsiteX147" fmla="*/ 621015 w 835533"/>
                <a:gd name="connsiteY147" fmla="*/ 215731 h 436118"/>
                <a:gd name="connsiteX148" fmla="*/ 624124 w 835533"/>
                <a:gd name="connsiteY148" fmla="*/ 211075 h 436118"/>
                <a:gd name="connsiteX149" fmla="*/ 625678 w 835533"/>
                <a:gd name="connsiteY149" fmla="*/ 206419 h 436118"/>
                <a:gd name="connsiteX150" fmla="*/ 631119 w 835533"/>
                <a:gd name="connsiteY150" fmla="*/ 197883 h 436118"/>
                <a:gd name="connsiteX151" fmla="*/ 631896 w 835533"/>
                <a:gd name="connsiteY151" fmla="*/ 194779 h 436118"/>
                <a:gd name="connsiteX152" fmla="*/ 632674 w 835533"/>
                <a:gd name="connsiteY152" fmla="*/ 193227 h 436118"/>
                <a:gd name="connsiteX153" fmla="*/ 635005 w 835533"/>
                <a:gd name="connsiteY153" fmla="*/ 183139 h 436118"/>
                <a:gd name="connsiteX154" fmla="*/ 634228 w 835533"/>
                <a:gd name="connsiteY154" fmla="*/ 182363 h 436118"/>
                <a:gd name="connsiteX155" fmla="*/ 639668 w 835533"/>
                <a:gd name="connsiteY155" fmla="*/ 178483 h 436118"/>
                <a:gd name="connsiteX156" fmla="*/ 644332 w 835533"/>
                <a:gd name="connsiteY156" fmla="*/ 178483 h 436118"/>
                <a:gd name="connsiteX157" fmla="*/ 650550 w 835533"/>
                <a:gd name="connsiteY157" fmla="*/ 180811 h 436118"/>
                <a:gd name="connsiteX158" fmla="*/ 658322 w 835533"/>
                <a:gd name="connsiteY158" fmla="*/ 182363 h 436118"/>
                <a:gd name="connsiteX159" fmla="*/ 690189 w 835533"/>
                <a:gd name="connsiteY159" fmla="*/ 182363 h 436118"/>
                <a:gd name="connsiteX160" fmla="*/ 719724 w 835533"/>
                <a:gd name="connsiteY160" fmla="*/ 190123 h 436118"/>
                <a:gd name="connsiteX161" fmla="*/ 774131 w 835533"/>
                <a:gd name="connsiteY161" fmla="*/ 217283 h 436118"/>
                <a:gd name="connsiteX162" fmla="*/ 785012 w 835533"/>
                <a:gd name="connsiteY162" fmla="*/ 227372 h 436118"/>
                <a:gd name="connsiteX163" fmla="*/ 791230 w 835533"/>
                <a:gd name="connsiteY163" fmla="*/ 242892 h 436118"/>
                <a:gd name="connsiteX164" fmla="*/ 792008 w 835533"/>
                <a:gd name="connsiteY164" fmla="*/ 264620 h 436118"/>
                <a:gd name="connsiteX165" fmla="*/ 794339 w 835533"/>
                <a:gd name="connsiteY165" fmla="*/ 273156 h 436118"/>
                <a:gd name="connsiteX166" fmla="*/ 800557 w 835533"/>
                <a:gd name="connsiteY166" fmla="*/ 276260 h 436118"/>
                <a:gd name="connsiteX167" fmla="*/ 808330 w 835533"/>
                <a:gd name="connsiteY167" fmla="*/ 278588 h 436118"/>
                <a:gd name="connsiteX168" fmla="*/ 822320 w 835533"/>
                <a:gd name="connsiteY168" fmla="*/ 287125 h 436118"/>
                <a:gd name="connsiteX169" fmla="*/ 829315 w 835533"/>
                <a:gd name="connsiteY169" fmla="*/ 290229 h 436118"/>
                <a:gd name="connsiteX170" fmla="*/ 835533 w 835533"/>
                <a:gd name="connsiteY170" fmla="*/ 290229 h 4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835533" h="436118">
                  <a:moveTo>
                    <a:pt x="835533" y="290229"/>
                  </a:moveTo>
                  <a:lnTo>
                    <a:pt x="835533" y="292557"/>
                  </a:lnTo>
                  <a:lnTo>
                    <a:pt x="816102" y="319717"/>
                  </a:lnTo>
                  <a:lnTo>
                    <a:pt x="795116" y="341445"/>
                  </a:lnTo>
                  <a:lnTo>
                    <a:pt x="779572" y="371710"/>
                  </a:lnTo>
                  <a:lnTo>
                    <a:pt x="750037" y="388006"/>
                  </a:lnTo>
                  <a:lnTo>
                    <a:pt x="735269" y="404302"/>
                  </a:lnTo>
                  <a:lnTo>
                    <a:pt x="729829" y="408958"/>
                  </a:lnTo>
                  <a:lnTo>
                    <a:pt x="716615" y="416719"/>
                  </a:lnTo>
                  <a:lnTo>
                    <a:pt x="701848" y="421375"/>
                  </a:lnTo>
                  <a:lnTo>
                    <a:pt x="685526" y="422927"/>
                  </a:lnTo>
                  <a:lnTo>
                    <a:pt x="678530" y="426807"/>
                  </a:lnTo>
                  <a:lnTo>
                    <a:pt x="670758" y="429135"/>
                  </a:lnTo>
                  <a:lnTo>
                    <a:pt x="664540" y="416719"/>
                  </a:lnTo>
                  <a:lnTo>
                    <a:pt x="651327" y="408182"/>
                  </a:lnTo>
                  <a:lnTo>
                    <a:pt x="631896" y="407406"/>
                  </a:lnTo>
                  <a:lnTo>
                    <a:pt x="629564" y="405854"/>
                  </a:lnTo>
                  <a:lnTo>
                    <a:pt x="627233" y="408958"/>
                  </a:lnTo>
                  <a:lnTo>
                    <a:pt x="614797" y="415167"/>
                  </a:lnTo>
                  <a:lnTo>
                    <a:pt x="574381" y="425255"/>
                  </a:lnTo>
                  <a:lnTo>
                    <a:pt x="534741" y="396542"/>
                  </a:lnTo>
                  <a:lnTo>
                    <a:pt x="528523" y="385678"/>
                  </a:lnTo>
                  <a:lnTo>
                    <a:pt x="523860" y="374814"/>
                  </a:lnTo>
                  <a:lnTo>
                    <a:pt x="513755" y="363174"/>
                  </a:lnTo>
                  <a:lnTo>
                    <a:pt x="500543" y="358518"/>
                  </a:lnTo>
                  <a:lnTo>
                    <a:pt x="485775" y="367830"/>
                  </a:lnTo>
                  <a:lnTo>
                    <a:pt x="478780" y="390334"/>
                  </a:lnTo>
                  <a:lnTo>
                    <a:pt x="467899" y="409734"/>
                  </a:lnTo>
                  <a:lnTo>
                    <a:pt x="450799" y="421375"/>
                  </a:lnTo>
                  <a:lnTo>
                    <a:pt x="437586" y="432239"/>
                  </a:lnTo>
                  <a:lnTo>
                    <a:pt x="422041" y="436119"/>
                  </a:lnTo>
                  <a:lnTo>
                    <a:pt x="393283" y="422151"/>
                  </a:lnTo>
                  <a:lnTo>
                    <a:pt x="344317" y="421375"/>
                  </a:lnTo>
                  <a:lnTo>
                    <a:pt x="330327" y="419047"/>
                  </a:lnTo>
                  <a:lnTo>
                    <a:pt x="302347" y="420599"/>
                  </a:lnTo>
                  <a:lnTo>
                    <a:pt x="289910" y="417495"/>
                  </a:lnTo>
                  <a:lnTo>
                    <a:pt x="277475" y="395766"/>
                  </a:lnTo>
                  <a:lnTo>
                    <a:pt x="223845" y="354638"/>
                  </a:lnTo>
                  <a:lnTo>
                    <a:pt x="211409" y="347653"/>
                  </a:lnTo>
                  <a:lnTo>
                    <a:pt x="188869" y="351533"/>
                  </a:lnTo>
                  <a:lnTo>
                    <a:pt x="74615" y="318941"/>
                  </a:lnTo>
                  <a:lnTo>
                    <a:pt x="60625" y="315837"/>
                  </a:lnTo>
                  <a:lnTo>
                    <a:pt x="31867" y="318941"/>
                  </a:lnTo>
                  <a:lnTo>
                    <a:pt x="26426" y="301093"/>
                  </a:lnTo>
                  <a:lnTo>
                    <a:pt x="24094" y="281692"/>
                  </a:lnTo>
                  <a:lnTo>
                    <a:pt x="19431" y="263844"/>
                  </a:lnTo>
                  <a:lnTo>
                    <a:pt x="0" y="229700"/>
                  </a:lnTo>
                  <a:lnTo>
                    <a:pt x="6218" y="225044"/>
                  </a:lnTo>
                  <a:lnTo>
                    <a:pt x="14768" y="221163"/>
                  </a:lnTo>
                  <a:lnTo>
                    <a:pt x="20208" y="214955"/>
                  </a:lnTo>
                  <a:lnTo>
                    <a:pt x="17099" y="206419"/>
                  </a:lnTo>
                  <a:lnTo>
                    <a:pt x="20986" y="202539"/>
                  </a:lnTo>
                  <a:lnTo>
                    <a:pt x="24094" y="200211"/>
                  </a:lnTo>
                  <a:lnTo>
                    <a:pt x="33421" y="199435"/>
                  </a:lnTo>
                  <a:lnTo>
                    <a:pt x="38085" y="197883"/>
                  </a:lnTo>
                  <a:lnTo>
                    <a:pt x="50521" y="186243"/>
                  </a:lnTo>
                  <a:lnTo>
                    <a:pt x="69952" y="178483"/>
                  </a:lnTo>
                  <a:lnTo>
                    <a:pt x="79279" y="173051"/>
                  </a:lnTo>
                  <a:lnTo>
                    <a:pt x="83165" y="166067"/>
                  </a:lnTo>
                  <a:lnTo>
                    <a:pt x="87051" y="169947"/>
                  </a:lnTo>
                  <a:lnTo>
                    <a:pt x="90160" y="176931"/>
                  </a:lnTo>
                  <a:lnTo>
                    <a:pt x="92492" y="186243"/>
                  </a:lnTo>
                  <a:lnTo>
                    <a:pt x="93269" y="194779"/>
                  </a:lnTo>
                  <a:lnTo>
                    <a:pt x="95600" y="199435"/>
                  </a:lnTo>
                  <a:lnTo>
                    <a:pt x="101818" y="203315"/>
                  </a:lnTo>
                  <a:lnTo>
                    <a:pt x="113477" y="209523"/>
                  </a:lnTo>
                  <a:lnTo>
                    <a:pt x="109591" y="215731"/>
                  </a:lnTo>
                  <a:lnTo>
                    <a:pt x="113477" y="218059"/>
                  </a:lnTo>
                  <a:lnTo>
                    <a:pt x="129799" y="220387"/>
                  </a:lnTo>
                  <a:lnTo>
                    <a:pt x="132908" y="221939"/>
                  </a:lnTo>
                  <a:lnTo>
                    <a:pt x="139126" y="228924"/>
                  </a:lnTo>
                  <a:lnTo>
                    <a:pt x="150785" y="235132"/>
                  </a:lnTo>
                  <a:lnTo>
                    <a:pt x="167107" y="237460"/>
                  </a:lnTo>
                  <a:lnTo>
                    <a:pt x="182651" y="234356"/>
                  </a:lnTo>
                  <a:lnTo>
                    <a:pt x="194310" y="226596"/>
                  </a:lnTo>
                  <a:lnTo>
                    <a:pt x="201305" y="223491"/>
                  </a:lnTo>
                  <a:lnTo>
                    <a:pt x="220736" y="228148"/>
                  </a:lnTo>
                  <a:lnTo>
                    <a:pt x="227731" y="222715"/>
                  </a:lnTo>
                  <a:lnTo>
                    <a:pt x="224623" y="193227"/>
                  </a:lnTo>
                  <a:lnTo>
                    <a:pt x="222290" y="179259"/>
                  </a:lnTo>
                  <a:lnTo>
                    <a:pt x="217627" y="169171"/>
                  </a:lnTo>
                  <a:lnTo>
                    <a:pt x="215296" y="157530"/>
                  </a:lnTo>
                  <a:lnTo>
                    <a:pt x="216850" y="142786"/>
                  </a:lnTo>
                  <a:lnTo>
                    <a:pt x="216073" y="128818"/>
                  </a:lnTo>
                  <a:lnTo>
                    <a:pt x="209855" y="104762"/>
                  </a:lnTo>
                  <a:lnTo>
                    <a:pt x="211409" y="79929"/>
                  </a:lnTo>
                  <a:lnTo>
                    <a:pt x="226177" y="47337"/>
                  </a:lnTo>
                  <a:lnTo>
                    <a:pt x="237058" y="50441"/>
                  </a:lnTo>
                  <a:lnTo>
                    <a:pt x="254158" y="52769"/>
                  </a:lnTo>
                  <a:lnTo>
                    <a:pt x="270479" y="51217"/>
                  </a:lnTo>
                  <a:lnTo>
                    <a:pt x="278252" y="48113"/>
                  </a:lnTo>
                  <a:lnTo>
                    <a:pt x="292242" y="39577"/>
                  </a:lnTo>
                  <a:lnTo>
                    <a:pt x="314782" y="35697"/>
                  </a:lnTo>
                  <a:lnTo>
                    <a:pt x="353644" y="18624"/>
                  </a:lnTo>
                  <a:lnTo>
                    <a:pt x="362971" y="17072"/>
                  </a:lnTo>
                  <a:lnTo>
                    <a:pt x="371521" y="14744"/>
                  </a:lnTo>
                  <a:lnTo>
                    <a:pt x="386288" y="2328"/>
                  </a:lnTo>
                  <a:lnTo>
                    <a:pt x="394838" y="0"/>
                  </a:lnTo>
                  <a:lnTo>
                    <a:pt x="394838" y="3880"/>
                  </a:lnTo>
                  <a:lnTo>
                    <a:pt x="393283" y="6984"/>
                  </a:lnTo>
                  <a:lnTo>
                    <a:pt x="390952" y="9312"/>
                  </a:lnTo>
                  <a:lnTo>
                    <a:pt x="387843" y="12416"/>
                  </a:lnTo>
                  <a:lnTo>
                    <a:pt x="383957" y="13968"/>
                  </a:lnTo>
                  <a:lnTo>
                    <a:pt x="384734" y="20952"/>
                  </a:lnTo>
                  <a:lnTo>
                    <a:pt x="377738" y="36473"/>
                  </a:lnTo>
                  <a:lnTo>
                    <a:pt x="379293" y="45009"/>
                  </a:lnTo>
                  <a:lnTo>
                    <a:pt x="382402" y="45009"/>
                  </a:lnTo>
                  <a:lnTo>
                    <a:pt x="383179" y="32593"/>
                  </a:lnTo>
                  <a:lnTo>
                    <a:pt x="386288" y="21728"/>
                  </a:lnTo>
                  <a:lnTo>
                    <a:pt x="390952" y="13192"/>
                  </a:lnTo>
                  <a:lnTo>
                    <a:pt x="396392" y="6984"/>
                  </a:lnTo>
                  <a:lnTo>
                    <a:pt x="400279" y="3880"/>
                  </a:lnTo>
                  <a:lnTo>
                    <a:pt x="402610" y="3104"/>
                  </a:lnTo>
                  <a:lnTo>
                    <a:pt x="424373" y="24056"/>
                  </a:lnTo>
                  <a:lnTo>
                    <a:pt x="424373" y="17072"/>
                  </a:lnTo>
                  <a:lnTo>
                    <a:pt x="427482" y="17072"/>
                  </a:lnTo>
                  <a:lnTo>
                    <a:pt x="454685" y="53545"/>
                  </a:lnTo>
                  <a:lnTo>
                    <a:pt x="460126" y="68289"/>
                  </a:lnTo>
                  <a:lnTo>
                    <a:pt x="460126" y="87689"/>
                  </a:lnTo>
                  <a:lnTo>
                    <a:pt x="458572" y="93121"/>
                  </a:lnTo>
                  <a:lnTo>
                    <a:pt x="455462" y="100882"/>
                  </a:lnTo>
                  <a:lnTo>
                    <a:pt x="455462" y="103210"/>
                  </a:lnTo>
                  <a:lnTo>
                    <a:pt x="454685" y="119506"/>
                  </a:lnTo>
                  <a:lnTo>
                    <a:pt x="456240" y="127266"/>
                  </a:lnTo>
                  <a:lnTo>
                    <a:pt x="460126" y="135802"/>
                  </a:lnTo>
                  <a:lnTo>
                    <a:pt x="476448" y="155978"/>
                  </a:lnTo>
                  <a:lnTo>
                    <a:pt x="485775" y="162963"/>
                  </a:lnTo>
                  <a:lnTo>
                    <a:pt x="498211" y="186243"/>
                  </a:lnTo>
                  <a:lnTo>
                    <a:pt x="503651" y="190899"/>
                  </a:lnTo>
                  <a:lnTo>
                    <a:pt x="522305" y="200987"/>
                  </a:lnTo>
                  <a:lnTo>
                    <a:pt x="533186" y="203315"/>
                  </a:lnTo>
                  <a:lnTo>
                    <a:pt x="534741" y="205643"/>
                  </a:lnTo>
                  <a:lnTo>
                    <a:pt x="536296" y="209523"/>
                  </a:lnTo>
                  <a:lnTo>
                    <a:pt x="536296" y="214955"/>
                  </a:lnTo>
                  <a:lnTo>
                    <a:pt x="537073" y="220387"/>
                  </a:lnTo>
                  <a:lnTo>
                    <a:pt x="540182" y="222715"/>
                  </a:lnTo>
                  <a:lnTo>
                    <a:pt x="544845" y="224267"/>
                  </a:lnTo>
                  <a:lnTo>
                    <a:pt x="548731" y="226596"/>
                  </a:lnTo>
                  <a:lnTo>
                    <a:pt x="551063" y="228924"/>
                  </a:lnTo>
                  <a:lnTo>
                    <a:pt x="554172" y="234356"/>
                  </a:lnTo>
                  <a:lnTo>
                    <a:pt x="556504" y="236684"/>
                  </a:lnTo>
                  <a:lnTo>
                    <a:pt x="560390" y="237460"/>
                  </a:lnTo>
                  <a:lnTo>
                    <a:pt x="566608" y="239012"/>
                  </a:lnTo>
                  <a:lnTo>
                    <a:pt x="570494" y="241340"/>
                  </a:lnTo>
                  <a:lnTo>
                    <a:pt x="576712" y="244444"/>
                  </a:lnTo>
                  <a:lnTo>
                    <a:pt x="586039" y="242116"/>
                  </a:lnTo>
                  <a:lnTo>
                    <a:pt x="601584" y="233580"/>
                  </a:lnTo>
                  <a:lnTo>
                    <a:pt x="621015" y="215731"/>
                  </a:lnTo>
                  <a:lnTo>
                    <a:pt x="624124" y="211075"/>
                  </a:lnTo>
                  <a:lnTo>
                    <a:pt x="625678" y="206419"/>
                  </a:lnTo>
                  <a:lnTo>
                    <a:pt x="631119" y="197883"/>
                  </a:lnTo>
                  <a:lnTo>
                    <a:pt x="631896" y="194779"/>
                  </a:lnTo>
                  <a:lnTo>
                    <a:pt x="632674" y="193227"/>
                  </a:lnTo>
                  <a:lnTo>
                    <a:pt x="635005" y="183139"/>
                  </a:lnTo>
                  <a:lnTo>
                    <a:pt x="634228" y="182363"/>
                  </a:lnTo>
                  <a:lnTo>
                    <a:pt x="639668" y="178483"/>
                  </a:lnTo>
                  <a:lnTo>
                    <a:pt x="644332" y="178483"/>
                  </a:lnTo>
                  <a:lnTo>
                    <a:pt x="650550" y="180811"/>
                  </a:lnTo>
                  <a:lnTo>
                    <a:pt x="658322" y="182363"/>
                  </a:lnTo>
                  <a:lnTo>
                    <a:pt x="690189" y="182363"/>
                  </a:lnTo>
                  <a:lnTo>
                    <a:pt x="719724" y="190123"/>
                  </a:lnTo>
                  <a:lnTo>
                    <a:pt x="774131" y="217283"/>
                  </a:lnTo>
                  <a:lnTo>
                    <a:pt x="785012" y="227372"/>
                  </a:lnTo>
                  <a:lnTo>
                    <a:pt x="791230" y="242892"/>
                  </a:lnTo>
                  <a:lnTo>
                    <a:pt x="792008" y="264620"/>
                  </a:lnTo>
                  <a:lnTo>
                    <a:pt x="794339" y="273156"/>
                  </a:lnTo>
                  <a:lnTo>
                    <a:pt x="800557" y="276260"/>
                  </a:lnTo>
                  <a:lnTo>
                    <a:pt x="808330" y="278588"/>
                  </a:lnTo>
                  <a:lnTo>
                    <a:pt x="822320" y="287125"/>
                  </a:lnTo>
                  <a:lnTo>
                    <a:pt x="829315" y="290229"/>
                  </a:lnTo>
                  <a:lnTo>
                    <a:pt x="835533" y="2902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0" name="Serbest Form 199">
              <a:extLst>
                <a:ext uri="{FF2B5EF4-FFF2-40B4-BE49-F238E27FC236}">
                  <a16:creationId xmlns:a16="http://schemas.microsoft.com/office/drawing/2014/main" id="{CE932D3A-99ED-A413-D187-422C0A9AA41B}"/>
                </a:ext>
              </a:extLst>
            </p:cNvPr>
            <p:cNvSpPr/>
            <p:nvPr/>
          </p:nvSpPr>
          <p:spPr>
            <a:xfrm>
              <a:off x="8380129" y="3086100"/>
              <a:ext cx="951900" cy="835995"/>
            </a:xfrm>
            <a:custGeom>
              <a:avLst/>
              <a:gdLst>
                <a:gd name="connsiteX0" fmla="*/ 502097 w 503651"/>
                <a:gd name="connsiteY0" fmla="*/ 226596 h 442326"/>
                <a:gd name="connsiteX1" fmla="*/ 487330 w 503651"/>
                <a:gd name="connsiteY1" fmla="*/ 259188 h 442326"/>
                <a:gd name="connsiteX2" fmla="*/ 485775 w 503651"/>
                <a:gd name="connsiteY2" fmla="*/ 284020 h 442326"/>
                <a:gd name="connsiteX3" fmla="*/ 491993 w 503651"/>
                <a:gd name="connsiteY3" fmla="*/ 308077 h 442326"/>
                <a:gd name="connsiteX4" fmla="*/ 492770 w 503651"/>
                <a:gd name="connsiteY4" fmla="*/ 322045 h 442326"/>
                <a:gd name="connsiteX5" fmla="*/ 491216 w 503651"/>
                <a:gd name="connsiteY5" fmla="*/ 336789 h 442326"/>
                <a:gd name="connsiteX6" fmla="*/ 493547 w 503651"/>
                <a:gd name="connsiteY6" fmla="*/ 348429 h 442326"/>
                <a:gd name="connsiteX7" fmla="*/ 498211 w 503651"/>
                <a:gd name="connsiteY7" fmla="*/ 358518 h 442326"/>
                <a:gd name="connsiteX8" fmla="*/ 500543 w 503651"/>
                <a:gd name="connsiteY8" fmla="*/ 372486 h 442326"/>
                <a:gd name="connsiteX9" fmla="*/ 503651 w 503651"/>
                <a:gd name="connsiteY9" fmla="*/ 401974 h 442326"/>
                <a:gd name="connsiteX10" fmla="*/ 496656 w 503651"/>
                <a:gd name="connsiteY10" fmla="*/ 407406 h 442326"/>
                <a:gd name="connsiteX11" fmla="*/ 477225 w 503651"/>
                <a:gd name="connsiteY11" fmla="*/ 402750 h 442326"/>
                <a:gd name="connsiteX12" fmla="*/ 470230 w 503651"/>
                <a:gd name="connsiteY12" fmla="*/ 405854 h 442326"/>
                <a:gd name="connsiteX13" fmla="*/ 458572 w 503651"/>
                <a:gd name="connsiteY13" fmla="*/ 413614 h 442326"/>
                <a:gd name="connsiteX14" fmla="*/ 443027 w 503651"/>
                <a:gd name="connsiteY14" fmla="*/ 416719 h 442326"/>
                <a:gd name="connsiteX15" fmla="*/ 426705 w 503651"/>
                <a:gd name="connsiteY15" fmla="*/ 414390 h 442326"/>
                <a:gd name="connsiteX16" fmla="*/ 415046 w 503651"/>
                <a:gd name="connsiteY16" fmla="*/ 408182 h 442326"/>
                <a:gd name="connsiteX17" fmla="*/ 408828 w 503651"/>
                <a:gd name="connsiteY17" fmla="*/ 401198 h 442326"/>
                <a:gd name="connsiteX18" fmla="*/ 405719 w 503651"/>
                <a:gd name="connsiteY18" fmla="*/ 399646 h 442326"/>
                <a:gd name="connsiteX19" fmla="*/ 389397 w 503651"/>
                <a:gd name="connsiteY19" fmla="*/ 397318 h 442326"/>
                <a:gd name="connsiteX20" fmla="*/ 385511 w 503651"/>
                <a:gd name="connsiteY20" fmla="*/ 394990 h 442326"/>
                <a:gd name="connsiteX21" fmla="*/ 389397 w 503651"/>
                <a:gd name="connsiteY21" fmla="*/ 388782 h 442326"/>
                <a:gd name="connsiteX22" fmla="*/ 377739 w 503651"/>
                <a:gd name="connsiteY22" fmla="*/ 382574 h 442326"/>
                <a:gd name="connsiteX23" fmla="*/ 371521 w 503651"/>
                <a:gd name="connsiteY23" fmla="*/ 378694 h 442326"/>
                <a:gd name="connsiteX24" fmla="*/ 369189 w 503651"/>
                <a:gd name="connsiteY24" fmla="*/ 374038 h 442326"/>
                <a:gd name="connsiteX25" fmla="*/ 368412 w 503651"/>
                <a:gd name="connsiteY25" fmla="*/ 365502 h 442326"/>
                <a:gd name="connsiteX26" fmla="*/ 366080 w 503651"/>
                <a:gd name="connsiteY26" fmla="*/ 356190 h 442326"/>
                <a:gd name="connsiteX27" fmla="*/ 362971 w 503651"/>
                <a:gd name="connsiteY27" fmla="*/ 349205 h 442326"/>
                <a:gd name="connsiteX28" fmla="*/ 359085 w 503651"/>
                <a:gd name="connsiteY28" fmla="*/ 345325 h 442326"/>
                <a:gd name="connsiteX29" fmla="*/ 355199 w 503651"/>
                <a:gd name="connsiteY29" fmla="*/ 352309 h 442326"/>
                <a:gd name="connsiteX30" fmla="*/ 345872 w 503651"/>
                <a:gd name="connsiteY30" fmla="*/ 357742 h 442326"/>
                <a:gd name="connsiteX31" fmla="*/ 326441 w 503651"/>
                <a:gd name="connsiteY31" fmla="*/ 365502 h 442326"/>
                <a:gd name="connsiteX32" fmla="*/ 314005 w 503651"/>
                <a:gd name="connsiteY32" fmla="*/ 377142 h 442326"/>
                <a:gd name="connsiteX33" fmla="*/ 309341 w 503651"/>
                <a:gd name="connsiteY33" fmla="*/ 378694 h 442326"/>
                <a:gd name="connsiteX34" fmla="*/ 300015 w 503651"/>
                <a:gd name="connsiteY34" fmla="*/ 379470 h 442326"/>
                <a:gd name="connsiteX35" fmla="*/ 296906 w 503651"/>
                <a:gd name="connsiteY35" fmla="*/ 381798 h 442326"/>
                <a:gd name="connsiteX36" fmla="*/ 293020 w 503651"/>
                <a:gd name="connsiteY36" fmla="*/ 385678 h 442326"/>
                <a:gd name="connsiteX37" fmla="*/ 296129 w 503651"/>
                <a:gd name="connsiteY37" fmla="*/ 394214 h 442326"/>
                <a:gd name="connsiteX38" fmla="*/ 290688 w 503651"/>
                <a:gd name="connsiteY38" fmla="*/ 400422 h 442326"/>
                <a:gd name="connsiteX39" fmla="*/ 282138 w 503651"/>
                <a:gd name="connsiteY39" fmla="*/ 404302 h 442326"/>
                <a:gd name="connsiteX40" fmla="*/ 275920 w 503651"/>
                <a:gd name="connsiteY40" fmla="*/ 408958 h 442326"/>
                <a:gd name="connsiteX41" fmla="*/ 275143 w 503651"/>
                <a:gd name="connsiteY41" fmla="*/ 412062 h 442326"/>
                <a:gd name="connsiteX42" fmla="*/ 274366 w 503651"/>
                <a:gd name="connsiteY42" fmla="*/ 420599 h 442326"/>
                <a:gd name="connsiteX43" fmla="*/ 273589 w 503651"/>
                <a:gd name="connsiteY43" fmla="*/ 424479 h 442326"/>
                <a:gd name="connsiteX44" fmla="*/ 272034 w 503651"/>
                <a:gd name="connsiteY44" fmla="*/ 426807 h 442326"/>
                <a:gd name="connsiteX45" fmla="*/ 265039 w 503651"/>
                <a:gd name="connsiteY45" fmla="*/ 433015 h 442326"/>
                <a:gd name="connsiteX46" fmla="*/ 257266 w 503651"/>
                <a:gd name="connsiteY46" fmla="*/ 442327 h 442326"/>
                <a:gd name="connsiteX47" fmla="*/ 215296 w 503651"/>
                <a:gd name="connsiteY47" fmla="*/ 429135 h 442326"/>
                <a:gd name="connsiteX48" fmla="*/ 209078 w 503651"/>
                <a:gd name="connsiteY48" fmla="*/ 424479 h 442326"/>
                <a:gd name="connsiteX49" fmla="*/ 205191 w 503651"/>
                <a:gd name="connsiteY49" fmla="*/ 417495 h 442326"/>
                <a:gd name="connsiteX50" fmla="*/ 195865 w 503651"/>
                <a:gd name="connsiteY50" fmla="*/ 410510 h 442326"/>
                <a:gd name="connsiteX51" fmla="*/ 184983 w 503651"/>
                <a:gd name="connsiteY51" fmla="*/ 408182 h 442326"/>
                <a:gd name="connsiteX52" fmla="*/ 172547 w 503651"/>
                <a:gd name="connsiteY52" fmla="*/ 411286 h 442326"/>
                <a:gd name="connsiteX53" fmla="*/ 160111 w 503651"/>
                <a:gd name="connsiteY53" fmla="*/ 408958 h 442326"/>
                <a:gd name="connsiteX54" fmla="*/ 153893 w 503651"/>
                <a:gd name="connsiteY54" fmla="*/ 401974 h 442326"/>
                <a:gd name="connsiteX55" fmla="*/ 146121 w 503651"/>
                <a:gd name="connsiteY55" fmla="*/ 400422 h 442326"/>
                <a:gd name="connsiteX56" fmla="*/ 132131 w 503651"/>
                <a:gd name="connsiteY56" fmla="*/ 401198 h 442326"/>
                <a:gd name="connsiteX57" fmla="*/ 122804 w 503651"/>
                <a:gd name="connsiteY57" fmla="*/ 388782 h 442326"/>
                <a:gd name="connsiteX58" fmla="*/ 125136 w 503651"/>
                <a:gd name="connsiteY58" fmla="*/ 324373 h 442326"/>
                <a:gd name="connsiteX59" fmla="*/ 121249 w 503651"/>
                <a:gd name="connsiteY59" fmla="*/ 315061 h 442326"/>
                <a:gd name="connsiteX60" fmla="*/ 118918 w 503651"/>
                <a:gd name="connsiteY60" fmla="*/ 305749 h 442326"/>
                <a:gd name="connsiteX61" fmla="*/ 122804 w 503651"/>
                <a:gd name="connsiteY61" fmla="*/ 287124 h 442326"/>
                <a:gd name="connsiteX62" fmla="*/ 129799 w 503651"/>
                <a:gd name="connsiteY62" fmla="*/ 270052 h 442326"/>
                <a:gd name="connsiteX63" fmla="*/ 140680 w 503651"/>
                <a:gd name="connsiteY63" fmla="*/ 259188 h 442326"/>
                <a:gd name="connsiteX64" fmla="*/ 152339 w 503651"/>
                <a:gd name="connsiteY64" fmla="*/ 251428 h 442326"/>
                <a:gd name="connsiteX65" fmla="*/ 165552 w 503651"/>
                <a:gd name="connsiteY65" fmla="*/ 218059 h 442326"/>
                <a:gd name="connsiteX66" fmla="*/ 144567 w 503651"/>
                <a:gd name="connsiteY66" fmla="*/ 190899 h 442326"/>
                <a:gd name="connsiteX67" fmla="*/ 120472 w 503651"/>
                <a:gd name="connsiteY67" fmla="*/ 183915 h 442326"/>
                <a:gd name="connsiteX68" fmla="*/ 75392 w 503651"/>
                <a:gd name="connsiteY68" fmla="*/ 181587 h 442326"/>
                <a:gd name="connsiteX69" fmla="*/ 52852 w 503651"/>
                <a:gd name="connsiteY69" fmla="*/ 175379 h 442326"/>
                <a:gd name="connsiteX70" fmla="*/ 37307 w 503651"/>
                <a:gd name="connsiteY70" fmla="*/ 173051 h 442326"/>
                <a:gd name="connsiteX71" fmla="*/ 24094 w 503651"/>
                <a:gd name="connsiteY71" fmla="*/ 173827 h 442326"/>
                <a:gd name="connsiteX72" fmla="*/ 0 w 503651"/>
                <a:gd name="connsiteY72" fmla="*/ 164515 h 442326"/>
                <a:gd name="connsiteX73" fmla="*/ 777 w 503651"/>
                <a:gd name="connsiteY73" fmla="*/ 148218 h 442326"/>
                <a:gd name="connsiteX74" fmla="*/ 19431 w 503651"/>
                <a:gd name="connsiteY74" fmla="*/ 125714 h 442326"/>
                <a:gd name="connsiteX75" fmla="*/ 29535 w 503651"/>
                <a:gd name="connsiteY75" fmla="*/ 97002 h 442326"/>
                <a:gd name="connsiteX76" fmla="*/ 27981 w 503651"/>
                <a:gd name="connsiteY76" fmla="*/ 69065 h 442326"/>
                <a:gd name="connsiteX77" fmla="*/ 70729 w 503651"/>
                <a:gd name="connsiteY77" fmla="*/ 74497 h 442326"/>
                <a:gd name="connsiteX78" fmla="*/ 112700 w 503651"/>
                <a:gd name="connsiteY78" fmla="*/ 62081 h 442326"/>
                <a:gd name="connsiteX79" fmla="*/ 126690 w 503651"/>
                <a:gd name="connsiteY79" fmla="*/ 61305 h 442326"/>
                <a:gd name="connsiteX80" fmla="*/ 132131 w 503651"/>
                <a:gd name="connsiteY80" fmla="*/ 62857 h 442326"/>
                <a:gd name="connsiteX81" fmla="*/ 143012 w 503651"/>
                <a:gd name="connsiteY81" fmla="*/ 68289 h 442326"/>
                <a:gd name="connsiteX82" fmla="*/ 155448 w 503651"/>
                <a:gd name="connsiteY82" fmla="*/ 72945 h 442326"/>
                <a:gd name="connsiteX83" fmla="*/ 204414 w 503651"/>
                <a:gd name="connsiteY83" fmla="*/ 76049 h 442326"/>
                <a:gd name="connsiteX84" fmla="*/ 223845 w 503651"/>
                <a:gd name="connsiteY84" fmla="*/ 73721 h 442326"/>
                <a:gd name="connsiteX85" fmla="*/ 243276 w 503651"/>
                <a:gd name="connsiteY85" fmla="*/ 67513 h 442326"/>
                <a:gd name="connsiteX86" fmla="*/ 249494 w 503651"/>
                <a:gd name="connsiteY86" fmla="*/ 64409 h 442326"/>
                <a:gd name="connsiteX87" fmla="*/ 262707 w 503651"/>
                <a:gd name="connsiteY87" fmla="*/ 53545 h 442326"/>
                <a:gd name="connsiteX88" fmla="*/ 276698 w 503651"/>
                <a:gd name="connsiteY88" fmla="*/ 45009 h 442326"/>
                <a:gd name="connsiteX89" fmla="*/ 287579 w 503651"/>
                <a:gd name="connsiteY89" fmla="*/ 31040 h 442326"/>
                <a:gd name="connsiteX90" fmla="*/ 296129 w 503651"/>
                <a:gd name="connsiteY90" fmla="*/ 14744 h 442326"/>
                <a:gd name="connsiteX91" fmla="*/ 298460 w 503651"/>
                <a:gd name="connsiteY91" fmla="*/ 0 h 442326"/>
                <a:gd name="connsiteX92" fmla="*/ 303124 w 503651"/>
                <a:gd name="connsiteY92" fmla="*/ 1552 h 442326"/>
                <a:gd name="connsiteX93" fmla="*/ 314005 w 503651"/>
                <a:gd name="connsiteY93" fmla="*/ 3880 h 442326"/>
                <a:gd name="connsiteX94" fmla="*/ 318668 w 503651"/>
                <a:gd name="connsiteY94" fmla="*/ 6984 h 442326"/>
                <a:gd name="connsiteX95" fmla="*/ 319446 w 503651"/>
                <a:gd name="connsiteY95" fmla="*/ 3880 h 442326"/>
                <a:gd name="connsiteX96" fmla="*/ 321000 w 503651"/>
                <a:gd name="connsiteY96" fmla="*/ 3104 h 442326"/>
                <a:gd name="connsiteX97" fmla="*/ 323332 w 503651"/>
                <a:gd name="connsiteY97" fmla="*/ 3104 h 442326"/>
                <a:gd name="connsiteX98" fmla="*/ 326441 w 503651"/>
                <a:gd name="connsiteY98" fmla="*/ 3104 h 442326"/>
                <a:gd name="connsiteX99" fmla="*/ 328772 w 503651"/>
                <a:gd name="connsiteY99" fmla="*/ 9312 h 442326"/>
                <a:gd name="connsiteX100" fmla="*/ 332659 w 503651"/>
                <a:gd name="connsiteY100" fmla="*/ 13192 h 442326"/>
                <a:gd name="connsiteX101" fmla="*/ 335768 w 503651"/>
                <a:gd name="connsiteY101" fmla="*/ 16296 h 442326"/>
                <a:gd name="connsiteX102" fmla="*/ 333436 w 503651"/>
                <a:gd name="connsiteY102" fmla="*/ 20176 h 442326"/>
                <a:gd name="connsiteX103" fmla="*/ 333436 w 503651"/>
                <a:gd name="connsiteY103" fmla="*/ 23280 h 442326"/>
                <a:gd name="connsiteX104" fmla="*/ 347426 w 503651"/>
                <a:gd name="connsiteY104" fmla="*/ 34145 h 442326"/>
                <a:gd name="connsiteX105" fmla="*/ 355976 w 503651"/>
                <a:gd name="connsiteY105" fmla="*/ 38025 h 442326"/>
                <a:gd name="connsiteX106" fmla="*/ 366857 w 503651"/>
                <a:gd name="connsiteY106" fmla="*/ 37249 h 442326"/>
                <a:gd name="connsiteX107" fmla="*/ 370744 w 503651"/>
                <a:gd name="connsiteY107" fmla="*/ 34921 h 442326"/>
                <a:gd name="connsiteX108" fmla="*/ 376961 w 503651"/>
                <a:gd name="connsiteY108" fmla="*/ 28712 h 442326"/>
                <a:gd name="connsiteX109" fmla="*/ 380848 w 503651"/>
                <a:gd name="connsiteY109" fmla="*/ 27160 h 442326"/>
                <a:gd name="connsiteX110" fmla="*/ 386288 w 503651"/>
                <a:gd name="connsiteY110" fmla="*/ 27936 h 442326"/>
                <a:gd name="connsiteX111" fmla="*/ 389397 w 503651"/>
                <a:gd name="connsiteY111" fmla="*/ 30264 h 442326"/>
                <a:gd name="connsiteX112" fmla="*/ 397170 w 503651"/>
                <a:gd name="connsiteY112" fmla="*/ 37249 h 442326"/>
                <a:gd name="connsiteX113" fmla="*/ 397170 w 503651"/>
                <a:gd name="connsiteY113" fmla="*/ 40353 h 442326"/>
                <a:gd name="connsiteX114" fmla="*/ 377739 w 503651"/>
                <a:gd name="connsiteY114" fmla="*/ 38025 h 442326"/>
                <a:gd name="connsiteX115" fmla="*/ 368412 w 503651"/>
                <a:gd name="connsiteY115" fmla="*/ 39577 h 442326"/>
                <a:gd name="connsiteX116" fmla="*/ 360639 w 503651"/>
                <a:gd name="connsiteY116" fmla="*/ 45785 h 442326"/>
                <a:gd name="connsiteX117" fmla="*/ 356753 w 503651"/>
                <a:gd name="connsiteY117" fmla="*/ 52769 h 442326"/>
                <a:gd name="connsiteX118" fmla="*/ 353644 w 503651"/>
                <a:gd name="connsiteY118" fmla="*/ 63633 h 442326"/>
                <a:gd name="connsiteX119" fmla="*/ 352090 w 503651"/>
                <a:gd name="connsiteY119" fmla="*/ 75273 h 442326"/>
                <a:gd name="connsiteX120" fmla="*/ 351313 w 503651"/>
                <a:gd name="connsiteY120" fmla="*/ 84585 h 442326"/>
                <a:gd name="connsiteX121" fmla="*/ 353644 w 503651"/>
                <a:gd name="connsiteY121" fmla="*/ 92345 h 442326"/>
                <a:gd name="connsiteX122" fmla="*/ 363748 w 503651"/>
                <a:gd name="connsiteY122" fmla="*/ 110970 h 442326"/>
                <a:gd name="connsiteX123" fmla="*/ 374630 w 503651"/>
                <a:gd name="connsiteY123" fmla="*/ 125714 h 442326"/>
                <a:gd name="connsiteX124" fmla="*/ 394838 w 503651"/>
                <a:gd name="connsiteY124" fmla="*/ 142010 h 442326"/>
                <a:gd name="connsiteX125" fmla="*/ 394838 w 503651"/>
                <a:gd name="connsiteY125" fmla="*/ 145890 h 442326"/>
                <a:gd name="connsiteX126" fmla="*/ 389397 w 503651"/>
                <a:gd name="connsiteY126" fmla="*/ 145890 h 442326"/>
                <a:gd name="connsiteX127" fmla="*/ 391729 w 503651"/>
                <a:gd name="connsiteY127" fmla="*/ 152098 h 442326"/>
                <a:gd name="connsiteX128" fmla="*/ 395615 w 503651"/>
                <a:gd name="connsiteY128" fmla="*/ 159858 h 442326"/>
                <a:gd name="connsiteX129" fmla="*/ 400279 w 503651"/>
                <a:gd name="connsiteY129" fmla="*/ 166843 h 442326"/>
                <a:gd name="connsiteX130" fmla="*/ 411160 w 503651"/>
                <a:gd name="connsiteY130" fmla="*/ 172275 h 442326"/>
                <a:gd name="connsiteX131" fmla="*/ 422041 w 503651"/>
                <a:gd name="connsiteY131" fmla="*/ 185467 h 442326"/>
                <a:gd name="connsiteX132" fmla="*/ 427482 w 503651"/>
                <a:gd name="connsiteY132" fmla="*/ 190123 h 442326"/>
                <a:gd name="connsiteX133" fmla="*/ 449245 w 503651"/>
                <a:gd name="connsiteY133" fmla="*/ 198659 h 442326"/>
                <a:gd name="connsiteX134" fmla="*/ 465567 w 503651"/>
                <a:gd name="connsiteY134" fmla="*/ 201763 h 442326"/>
                <a:gd name="connsiteX135" fmla="*/ 471785 w 503651"/>
                <a:gd name="connsiteY135" fmla="*/ 205643 h 442326"/>
                <a:gd name="connsiteX136" fmla="*/ 483443 w 503651"/>
                <a:gd name="connsiteY136" fmla="*/ 216507 h 442326"/>
                <a:gd name="connsiteX137" fmla="*/ 496656 w 503651"/>
                <a:gd name="connsiteY137" fmla="*/ 224267 h 442326"/>
                <a:gd name="connsiteX138" fmla="*/ 502097 w 503651"/>
                <a:gd name="connsiteY138" fmla="*/ 226596 h 442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503651" h="442326">
                  <a:moveTo>
                    <a:pt x="502097" y="226596"/>
                  </a:moveTo>
                  <a:lnTo>
                    <a:pt x="487330" y="259188"/>
                  </a:lnTo>
                  <a:lnTo>
                    <a:pt x="485775" y="284020"/>
                  </a:lnTo>
                  <a:lnTo>
                    <a:pt x="491993" y="308077"/>
                  </a:lnTo>
                  <a:lnTo>
                    <a:pt x="492770" y="322045"/>
                  </a:lnTo>
                  <a:lnTo>
                    <a:pt x="491216" y="336789"/>
                  </a:lnTo>
                  <a:lnTo>
                    <a:pt x="493547" y="348429"/>
                  </a:lnTo>
                  <a:lnTo>
                    <a:pt x="498211" y="358518"/>
                  </a:lnTo>
                  <a:lnTo>
                    <a:pt x="500543" y="372486"/>
                  </a:lnTo>
                  <a:lnTo>
                    <a:pt x="503651" y="401974"/>
                  </a:lnTo>
                  <a:lnTo>
                    <a:pt x="496656" y="407406"/>
                  </a:lnTo>
                  <a:lnTo>
                    <a:pt x="477225" y="402750"/>
                  </a:lnTo>
                  <a:lnTo>
                    <a:pt x="470230" y="405854"/>
                  </a:lnTo>
                  <a:lnTo>
                    <a:pt x="458572" y="413614"/>
                  </a:lnTo>
                  <a:lnTo>
                    <a:pt x="443027" y="416719"/>
                  </a:lnTo>
                  <a:lnTo>
                    <a:pt x="426705" y="414390"/>
                  </a:lnTo>
                  <a:lnTo>
                    <a:pt x="415046" y="408182"/>
                  </a:lnTo>
                  <a:lnTo>
                    <a:pt x="408828" y="401198"/>
                  </a:lnTo>
                  <a:lnTo>
                    <a:pt x="405719" y="399646"/>
                  </a:lnTo>
                  <a:lnTo>
                    <a:pt x="389397" y="397318"/>
                  </a:lnTo>
                  <a:lnTo>
                    <a:pt x="385511" y="394990"/>
                  </a:lnTo>
                  <a:lnTo>
                    <a:pt x="389397" y="388782"/>
                  </a:lnTo>
                  <a:lnTo>
                    <a:pt x="377739" y="382574"/>
                  </a:lnTo>
                  <a:lnTo>
                    <a:pt x="371521" y="378694"/>
                  </a:lnTo>
                  <a:lnTo>
                    <a:pt x="369189" y="374038"/>
                  </a:lnTo>
                  <a:lnTo>
                    <a:pt x="368412" y="365502"/>
                  </a:lnTo>
                  <a:lnTo>
                    <a:pt x="366080" y="356190"/>
                  </a:lnTo>
                  <a:lnTo>
                    <a:pt x="362971" y="349205"/>
                  </a:lnTo>
                  <a:lnTo>
                    <a:pt x="359085" y="345325"/>
                  </a:lnTo>
                  <a:lnTo>
                    <a:pt x="355199" y="352309"/>
                  </a:lnTo>
                  <a:lnTo>
                    <a:pt x="345872" y="357742"/>
                  </a:lnTo>
                  <a:lnTo>
                    <a:pt x="326441" y="365502"/>
                  </a:lnTo>
                  <a:lnTo>
                    <a:pt x="314005" y="377142"/>
                  </a:lnTo>
                  <a:lnTo>
                    <a:pt x="309341" y="378694"/>
                  </a:lnTo>
                  <a:lnTo>
                    <a:pt x="300015" y="379470"/>
                  </a:lnTo>
                  <a:lnTo>
                    <a:pt x="296906" y="381798"/>
                  </a:lnTo>
                  <a:lnTo>
                    <a:pt x="293020" y="385678"/>
                  </a:lnTo>
                  <a:lnTo>
                    <a:pt x="296129" y="394214"/>
                  </a:lnTo>
                  <a:lnTo>
                    <a:pt x="290688" y="400422"/>
                  </a:lnTo>
                  <a:lnTo>
                    <a:pt x="282138" y="404302"/>
                  </a:lnTo>
                  <a:lnTo>
                    <a:pt x="275920" y="408958"/>
                  </a:lnTo>
                  <a:lnTo>
                    <a:pt x="275143" y="412062"/>
                  </a:lnTo>
                  <a:lnTo>
                    <a:pt x="274366" y="420599"/>
                  </a:lnTo>
                  <a:lnTo>
                    <a:pt x="273589" y="424479"/>
                  </a:lnTo>
                  <a:lnTo>
                    <a:pt x="272034" y="426807"/>
                  </a:lnTo>
                  <a:lnTo>
                    <a:pt x="265039" y="433015"/>
                  </a:lnTo>
                  <a:lnTo>
                    <a:pt x="257266" y="442327"/>
                  </a:lnTo>
                  <a:lnTo>
                    <a:pt x="215296" y="429135"/>
                  </a:lnTo>
                  <a:lnTo>
                    <a:pt x="209078" y="424479"/>
                  </a:lnTo>
                  <a:lnTo>
                    <a:pt x="205191" y="417495"/>
                  </a:lnTo>
                  <a:lnTo>
                    <a:pt x="195865" y="410510"/>
                  </a:lnTo>
                  <a:lnTo>
                    <a:pt x="184983" y="408182"/>
                  </a:lnTo>
                  <a:lnTo>
                    <a:pt x="172547" y="411286"/>
                  </a:lnTo>
                  <a:lnTo>
                    <a:pt x="160111" y="408958"/>
                  </a:lnTo>
                  <a:lnTo>
                    <a:pt x="153893" y="401974"/>
                  </a:lnTo>
                  <a:lnTo>
                    <a:pt x="146121" y="400422"/>
                  </a:lnTo>
                  <a:lnTo>
                    <a:pt x="132131" y="401198"/>
                  </a:lnTo>
                  <a:lnTo>
                    <a:pt x="122804" y="388782"/>
                  </a:lnTo>
                  <a:lnTo>
                    <a:pt x="125136" y="324373"/>
                  </a:lnTo>
                  <a:lnTo>
                    <a:pt x="121249" y="315061"/>
                  </a:lnTo>
                  <a:lnTo>
                    <a:pt x="118918" y="305749"/>
                  </a:lnTo>
                  <a:lnTo>
                    <a:pt x="122804" y="287124"/>
                  </a:lnTo>
                  <a:lnTo>
                    <a:pt x="129799" y="270052"/>
                  </a:lnTo>
                  <a:lnTo>
                    <a:pt x="140680" y="259188"/>
                  </a:lnTo>
                  <a:lnTo>
                    <a:pt x="152339" y="251428"/>
                  </a:lnTo>
                  <a:lnTo>
                    <a:pt x="165552" y="218059"/>
                  </a:lnTo>
                  <a:lnTo>
                    <a:pt x="144567" y="190899"/>
                  </a:lnTo>
                  <a:lnTo>
                    <a:pt x="120472" y="183915"/>
                  </a:lnTo>
                  <a:lnTo>
                    <a:pt x="75392" y="181587"/>
                  </a:lnTo>
                  <a:lnTo>
                    <a:pt x="52852" y="175379"/>
                  </a:lnTo>
                  <a:lnTo>
                    <a:pt x="37307" y="173051"/>
                  </a:lnTo>
                  <a:lnTo>
                    <a:pt x="24094" y="173827"/>
                  </a:lnTo>
                  <a:lnTo>
                    <a:pt x="0" y="164515"/>
                  </a:lnTo>
                  <a:lnTo>
                    <a:pt x="777" y="148218"/>
                  </a:lnTo>
                  <a:lnTo>
                    <a:pt x="19431" y="125714"/>
                  </a:lnTo>
                  <a:lnTo>
                    <a:pt x="29535" y="97002"/>
                  </a:lnTo>
                  <a:lnTo>
                    <a:pt x="27981" y="69065"/>
                  </a:lnTo>
                  <a:lnTo>
                    <a:pt x="70729" y="74497"/>
                  </a:lnTo>
                  <a:lnTo>
                    <a:pt x="112700" y="62081"/>
                  </a:lnTo>
                  <a:lnTo>
                    <a:pt x="126690" y="61305"/>
                  </a:lnTo>
                  <a:lnTo>
                    <a:pt x="132131" y="62857"/>
                  </a:lnTo>
                  <a:lnTo>
                    <a:pt x="143012" y="68289"/>
                  </a:lnTo>
                  <a:lnTo>
                    <a:pt x="155448" y="72945"/>
                  </a:lnTo>
                  <a:lnTo>
                    <a:pt x="204414" y="76049"/>
                  </a:lnTo>
                  <a:lnTo>
                    <a:pt x="223845" y="73721"/>
                  </a:lnTo>
                  <a:lnTo>
                    <a:pt x="243276" y="67513"/>
                  </a:lnTo>
                  <a:lnTo>
                    <a:pt x="249494" y="64409"/>
                  </a:lnTo>
                  <a:lnTo>
                    <a:pt x="262707" y="53545"/>
                  </a:lnTo>
                  <a:lnTo>
                    <a:pt x="276698" y="45009"/>
                  </a:lnTo>
                  <a:lnTo>
                    <a:pt x="287579" y="31040"/>
                  </a:lnTo>
                  <a:lnTo>
                    <a:pt x="296129" y="14744"/>
                  </a:lnTo>
                  <a:lnTo>
                    <a:pt x="298460" y="0"/>
                  </a:lnTo>
                  <a:lnTo>
                    <a:pt x="303124" y="1552"/>
                  </a:lnTo>
                  <a:lnTo>
                    <a:pt x="314005" y="3880"/>
                  </a:lnTo>
                  <a:lnTo>
                    <a:pt x="318668" y="6984"/>
                  </a:lnTo>
                  <a:lnTo>
                    <a:pt x="319446" y="3880"/>
                  </a:lnTo>
                  <a:lnTo>
                    <a:pt x="321000" y="3104"/>
                  </a:lnTo>
                  <a:lnTo>
                    <a:pt x="323332" y="3104"/>
                  </a:lnTo>
                  <a:lnTo>
                    <a:pt x="326441" y="3104"/>
                  </a:lnTo>
                  <a:lnTo>
                    <a:pt x="328772" y="9312"/>
                  </a:lnTo>
                  <a:lnTo>
                    <a:pt x="332659" y="13192"/>
                  </a:lnTo>
                  <a:lnTo>
                    <a:pt x="335768" y="16296"/>
                  </a:lnTo>
                  <a:lnTo>
                    <a:pt x="333436" y="20176"/>
                  </a:lnTo>
                  <a:lnTo>
                    <a:pt x="333436" y="23280"/>
                  </a:lnTo>
                  <a:lnTo>
                    <a:pt x="347426" y="34145"/>
                  </a:lnTo>
                  <a:lnTo>
                    <a:pt x="355976" y="38025"/>
                  </a:lnTo>
                  <a:lnTo>
                    <a:pt x="366857" y="37249"/>
                  </a:lnTo>
                  <a:lnTo>
                    <a:pt x="370744" y="34921"/>
                  </a:lnTo>
                  <a:lnTo>
                    <a:pt x="376961" y="28712"/>
                  </a:lnTo>
                  <a:lnTo>
                    <a:pt x="380848" y="27160"/>
                  </a:lnTo>
                  <a:lnTo>
                    <a:pt x="386288" y="27936"/>
                  </a:lnTo>
                  <a:lnTo>
                    <a:pt x="389397" y="30264"/>
                  </a:lnTo>
                  <a:lnTo>
                    <a:pt x="397170" y="37249"/>
                  </a:lnTo>
                  <a:lnTo>
                    <a:pt x="397170" y="40353"/>
                  </a:lnTo>
                  <a:lnTo>
                    <a:pt x="377739" y="38025"/>
                  </a:lnTo>
                  <a:lnTo>
                    <a:pt x="368412" y="39577"/>
                  </a:lnTo>
                  <a:lnTo>
                    <a:pt x="360639" y="45785"/>
                  </a:lnTo>
                  <a:lnTo>
                    <a:pt x="356753" y="52769"/>
                  </a:lnTo>
                  <a:lnTo>
                    <a:pt x="353644" y="63633"/>
                  </a:lnTo>
                  <a:lnTo>
                    <a:pt x="352090" y="75273"/>
                  </a:lnTo>
                  <a:lnTo>
                    <a:pt x="351313" y="84585"/>
                  </a:lnTo>
                  <a:lnTo>
                    <a:pt x="353644" y="92345"/>
                  </a:lnTo>
                  <a:lnTo>
                    <a:pt x="363748" y="110970"/>
                  </a:lnTo>
                  <a:lnTo>
                    <a:pt x="374630" y="125714"/>
                  </a:lnTo>
                  <a:lnTo>
                    <a:pt x="394838" y="142010"/>
                  </a:lnTo>
                  <a:lnTo>
                    <a:pt x="394838" y="145890"/>
                  </a:lnTo>
                  <a:lnTo>
                    <a:pt x="389397" y="145890"/>
                  </a:lnTo>
                  <a:lnTo>
                    <a:pt x="391729" y="152098"/>
                  </a:lnTo>
                  <a:lnTo>
                    <a:pt x="395615" y="159858"/>
                  </a:lnTo>
                  <a:lnTo>
                    <a:pt x="400279" y="166843"/>
                  </a:lnTo>
                  <a:lnTo>
                    <a:pt x="411160" y="172275"/>
                  </a:lnTo>
                  <a:lnTo>
                    <a:pt x="422041" y="185467"/>
                  </a:lnTo>
                  <a:lnTo>
                    <a:pt x="427482" y="190123"/>
                  </a:lnTo>
                  <a:lnTo>
                    <a:pt x="449245" y="198659"/>
                  </a:lnTo>
                  <a:lnTo>
                    <a:pt x="465567" y="201763"/>
                  </a:lnTo>
                  <a:lnTo>
                    <a:pt x="471785" y="205643"/>
                  </a:lnTo>
                  <a:lnTo>
                    <a:pt x="483443" y="216507"/>
                  </a:lnTo>
                  <a:lnTo>
                    <a:pt x="496656" y="224267"/>
                  </a:lnTo>
                  <a:lnTo>
                    <a:pt x="502097" y="2265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1" name="Serbest Form 200">
              <a:extLst>
                <a:ext uri="{FF2B5EF4-FFF2-40B4-BE49-F238E27FC236}">
                  <a16:creationId xmlns:a16="http://schemas.microsoft.com/office/drawing/2014/main" id="{02CE4DFA-1828-6202-D63F-9FAE5C90E56E}"/>
                </a:ext>
              </a:extLst>
            </p:cNvPr>
            <p:cNvSpPr/>
            <p:nvPr/>
          </p:nvSpPr>
          <p:spPr>
            <a:xfrm>
              <a:off x="7444388" y="3159431"/>
              <a:ext cx="1248634" cy="1077993"/>
            </a:xfrm>
            <a:custGeom>
              <a:avLst/>
              <a:gdLst>
                <a:gd name="connsiteX0" fmla="*/ 523083 w 660654"/>
                <a:gd name="connsiteY0" fmla="*/ 30264 h 570368"/>
                <a:gd name="connsiteX1" fmla="*/ 524637 w 660654"/>
                <a:gd name="connsiteY1" fmla="*/ 58201 h 570368"/>
                <a:gd name="connsiteX2" fmla="*/ 514533 w 660654"/>
                <a:gd name="connsiteY2" fmla="*/ 86913 h 570368"/>
                <a:gd name="connsiteX3" fmla="*/ 495879 w 660654"/>
                <a:gd name="connsiteY3" fmla="*/ 109418 h 570368"/>
                <a:gd name="connsiteX4" fmla="*/ 495102 w 660654"/>
                <a:gd name="connsiteY4" fmla="*/ 125714 h 570368"/>
                <a:gd name="connsiteX5" fmla="*/ 519196 w 660654"/>
                <a:gd name="connsiteY5" fmla="*/ 135026 h 570368"/>
                <a:gd name="connsiteX6" fmla="*/ 532409 w 660654"/>
                <a:gd name="connsiteY6" fmla="*/ 134250 h 570368"/>
                <a:gd name="connsiteX7" fmla="*/ 547954 w 660654"/>
                <a:gd name="connsiteY7" fmla="*/ 136578 h 570368"/>
                <a:gd name="connsiteX8" fmla="*/ 570494 w 660654"/>
                <a:gd name="connsiteY8" fmla="*/ 142786 h 570368"/>
                <a:gd name="connsiteX9" fmla="*/ 615574 w 660654"/>
                <a:gd name="connsiteY9" fmla="*/ 145114 h 570368"/>
                <a:gd name="connsiteX10" fmla="*/ 639669 w 660654"/>
                <a:gd name="connsiteY10" fmla="*/ 152098 h 570368"/>
                <a:gd name="connsiteX11" fmla="*/ 660654 w 660654"/>
                <a:gd name="connsiteY11" fmla="*/ 179259 h 570368"/>
                <a:gd name="connsiteX12" fmla="*/ 647441 w 660654"/>
                <a:gd name="connsiteY12" fmla="*/ 212627 h 570368"/>
                <a:gd name="connsiteX13" fmla="*/ 635782 w 660654"/>
                <a:gd name="connsiteY13" fmla="*/ 220387 h 570368"/>
                <a:gd name="connsiteX14" fmla="*/ 624901 w 660654"/>
                <a:gd name="connsiteY14" fmla="*/ 231252 h 570368"/>
                <a:gd name="connsiteX15" fmla="*/ 617906 w 660654"/>
                <a:gd name="connsiteY15" fmla="*/ 248324 h 570368"/>
                <a:gd name="connsiteX16" fmla="*/ 614020 w 660654"/>
                <a:gd name="connsiteY16" fmla="*/ 266948 h 570368"/>
                <a:gd name="connsiteX17" fmla="*/ 616351 w 660654"/>
                <a:gd name="connsiteY17" fmla="*/ 276260 h 570368"/>
                <a:gd name="connsiteX18" fmla="*/ 620238 w 660654"/>
                <a:gd name="connsiteY18" fmla="*/ 285572 h 570368"/>
                <a:gd name="connsiteX19" fmla="*/ 617906 w 660654"/>
                <a:gd name="connsiteY19" fmla="*/ 349981 h 570368"/>
                <a:gd name="connsiteX20" fmla="*/ 598475 w 660654"/>
                <a:gd name="connsiteY20" fmla="*/ 354638 h 570368"/>
                <a:gd name="connsiteX21" fmla="*/ 585262 w 660654"/>
                <a:gd name="connsiteY21" fmla="*/ 373262 h 570368"/>
                <a:gd name="connsiteX22" fmla="*/ 575158 w 660654"/>
                <a:gd name="connsiteY22" fmla="*/ 399646 h 570368"/>
                <a:gd name="connsiteX23" fmla="*/ 566608 w 660654"/>
                <a:gd name="connsiteY23" fmla="*/ 409734 h 570368"/>
                <a:gd name="connsiteX24" fmla="*/ 549509 w 660654"/>
                <a:gd name="connsiteY24" fmla="*/ 425255 h 570368"/>
                <a:gd name="connsiteX25" fmla="*/ 536296 w 660654"/>
                <a:gd name="connsiteY25" fmla="*/ 457847 h 570368"/>
                <a:gd name="connsiteX26" fmla="*/ 523860 w 660654"/>
                <a:gd name="connsiteY26" fmla="*/ 473367 h 570368"/>
                <a:gd name="connsiteX27" fmla="*/ 519974 w 660654"/>
                <a:gd name="connsiteY27" fmla="*/ 482680 h 570368"/>
                <a:gd name="connsiteX28" fmla="*/ 526969 w 660654"/>
                <a:gd name="connsiteY28" fmla="*/ 501304 h 570368"/>
                <a:gd name="connsiteX29" fmla="*/ 534741 w 660654"/>
                <a:gd name="connsiteY29" fmla="*/ 504408 h 570368"/>
                <a:gd name="connsiteX30" fmla="*/ 547177 w 660654"/>
                <a:gd name="connsiteY30" fmla="*/ 517600 h 570368"/>
                <a:gd name="connsiteX31" fmla="*/ 537850 w 660654"/>
                <a:gd name="connsiteY31" fmla="*/ 541656 h 570368"/>
                <a:gd name="connsiteX32" fmla="*/ 485775 w 660654"/>
                <a:gd name="connsiteY32" fmla="*/ 563385 h 570368"/>
                <a:gd name="connsiteX33" fmla="*/ 453131 w 660654"/>
                <a:gd name="connsiteY33" fmla="*/ 570369 h 570368"/>
                <a:gd name="connsiteX34" fmla="*/ 438364 w 660654"/>
                <a:gd name="connsiteY34" fmla="*/ 569593 h 570368"/>
                <a:gd name="connsiteX35" fmla="*/ 422819 w 660654"/>
                <a:gd name="connsiteY35" fmla="*/ 566489 h 570368"/>
                <a:gd name="connsiteX36" fmla="*/ 410383 w 660654"/>
                <a:gd name="connsiteY36" fmla="*/ 557177 h 570368"/>
                <a:gd name="connsiteX37" fmla="*/ 398724 w 660654"/>
                <a:gd name="connsiteY37" fmla="*/ 546313 h 570368"/>
                <a:gd name="connsiteX38" fmla="*/ 376961 w 660654"/>
                <a:gd name="connsiteY38" fmla="*/ 538552 h 570368"/>
                <a:gd name="connsiteX39" fmla="*/ 363748 w 660654"/>
                <a:gd name="connsiteY39" fmla="*/ 515272 h 570368"/>
                <a:gd name="connsiteX40" fmla="*/ 367635 w 660654"/>
                <a:gd name="connsiteY40" fmla="*/ 500528 h 570368"/>
                <a:gd name="connsiteX41" fmla="*/ 376961 w 660654"/>
                <a:gd name="connsiteY41" fmla="*/ 489664 h 570368"/>
                <a:gd name="connsiteX42" fmla="*/ 388620 w 660654"/>
                <a:gd name="connsiteY42" fmla="*/ 474143 h 570368"/>
                <a:gd name="connsiteX43" fmla="*/ 384734 w 660654"/>
                <a:gd name="connsiteY43" fmla="*/ 454743 h 570368"/>
                <a:gd name="connsiteX44" fmla="*/ 379293 w 660654"/>
                <a:gd name="connsiteY44" fmla="*/ 451639 h 570368"/>
                <a:gd name="connsiteX45" fmla="*/ 366857 w 660654"/>
                <a:gd name="connsiteY45" fmla="*/ 456295 h 570368"/>
                <a:gd name="connsiteX46" fmla="*/ 307010 w 660654"/>
                <a:gd name="connsiteY46" fmla="*/ 488112 h 570368"/>
                <a:gd name="connsiteX47" fmla="*/ 278252 w 660654"/>
                <a:gd name="connsiteY47" fmla="*/ 493544 h 570368"/>
                <a:gd name="connsiteX48" fmla="*/ 239390 w 660654"/>
                <a:gd name="connsiteY48" fmla="*/ 516824 h 570368"/>
                <a:gd name="connsiteX49" fmla="*/ 225400 w 660654"/>
                <a:gd name="connsiteY49" fmla="*/ 521480 h 570368"/>
                <a:gd name="connsiteX50" fmla="*/ 208300 w 660654"/>
                <a:gd name="connsiteY50" fmla="*/ 516048 h 570368"/>
                <a:gd name="connsiteX51" fmla="*/ 194310 w 660654"/>
                <a:gd name="connsiteY51" fmla="*/ 499752 h 570368"/>
                <a:gd name="connsiteX52" fmla="*/ 160889 w 660654"/>
                <a:gd name="connsiteY52" fmla="*/ 477247 h 570368"/>
                <a:gd name="connsiteX53" fmla="*/ 113477 w 660654"/>
                <a:gd name="connsiteY53" fmla="*/ 472591 h 570368"/>
                <a:gd name="connsiteX54" fmla="*/ 108037 w 660654"/>
                <a:gd name="connsiteY54" fmla="*/ 467935 h 570368"/>
                <a:gd name="connsiteX55" fmla="*/ 99487 w 660654"/>
                <a:gd name="connsiteY55" fmla="*/ 457071 h 570368"/>
                <a:gd name="connsiteX56" fmla="*/ 96378 w 660654"/>
                <a:gd name="connsiteY56" fmla="*/ 450863 h 570368"/>
                <a:gd name="connsiteX57" fmla="*/ 88606 w 660654"/>
                <a:gd name="connsiteY57" fmla="*/ 439223 h 570368"/>
                <a:gd name="connsiteX58" fmla="*/ 69175 w 660654"/>
                <a:gd name="connsiteY58" fmla="*/ 430687 h 570368"/>
                <a:gd name="connsiteX59" fmla="*/ 48189 w 660654"/>
                <a:gd name="connsiteY59" fmla="*/ 427583 h 570368"/>
                <a:gd name="connsiteX60" fmla="*/ 41194 w 660654"/>
                <a:gd name="connsiteY60" fmla="*/ 374814 h 570368"/>
                <a:gd name="connsiteX61" fmla="*/ 44303 w 660654"/>
                <a:gd name="connsiteY61" fmla="*/ 358518 h 570368"/>
                <a:gd name="connsiteX62" fmla="*/ 61402 w 660654"/>
                <a:gd name="connsiteY62" fmla="*/ 335237 h 570368"/>
                <a:gd name="connsiteX63" fmla="*/ 80833 w 660654"/>
                <a:gd name="connsiteY63" fmla="*/ 315837 h 570368"/>
                <a:gd name="connsiteX64" fmla="*/ 116586 w 660654"/>
                <a:gd name="connsiteY64" fmla="*/ 308853 h 570368"/>
                <a:gd name="connsiteX65" fmla="*/ 106482 w 660654"/>
                <a:gd name="connsiteY65" fmla="*/ 284796 h 570368"/>
                <a:gd name="connsiteX66" fmla="*/ 96378 w 660654"/>
                <a:gd name="connsiteY66" fmla="*/ 241340 h 570368"/>
                <a:gd name="connsiteX67" fmla="*/ 69175 w 660654"/>
                <a:gd name="connsiteY67" fmla="*/ 221163 h 570368"/>
                <a:gd name="connsiteX68" fmla="*/ 41971 w 660654"/>
                <a:gd name="connsiteY68" fmla="*/ 230476 h 570368"/>
                <a:gd name="connsiteX69" fmla="*/ 19431 w 660654"/>
                <a:gd name="connsiteY69" fmla="*/ 233580 h 570368"/>
                <a:gd name="connsiteX70" fmla="*/ 6995 w 660654"/>
                <a:gd name="connsiteY70" fmla="*/ 219611 h 570368"/>
                <a:gd name="connsiteX71" fmla="*/ 3886 w 660654"/>
                <a:gd name="connsiteY71" fmla="*/ 184691 h 570368"/>
                <a:gd name="connsiteX72" fmla="*/ 27203 w 660654"/>
                <a:gd name="connsiteY72" fmla="*/ 167619 h 570368"/>
                <a:gd name="connsiteX73" fmla="*/ 13990 w 660654"/>
                <a:gd name="connsiteY73" fmla="*/ 131146 h 570368"/>
                <a:gd name="connsiteX74" fmla="*/ 3886 w 660654"/>
                <a:gd name="connsiteY74" fmla="*/ 109418 h 570368"/>
                <a:gd name="connsiteX75" fmla="*/ 0 w 660654"/>
                <a:gd name="connsiteY75" fmla="*/ 79929 h 570368"/>
                <a:gd name="connsiteX76" fmla="*/ 10882 w 660654"/>
                <a:gd name="connsiteY76" fmla="*/ 76825 h 570368"/>
                <a:gd name="connsiteX77" fmla="*/ 17099 w 660654"/>
                <a:gd name="connsiteY77" fmla="*/ 72945 h 570368"/>
                <a:gd name="connsiteX78" fmla="*/ 20986 w 660654"/>
                <a:gd name="connsiteY78" fmla="*/ 75273 h 570368"/>
                <a:gd name="connsiteX79" fmla="*/ 47412 w 660654"/>
                <a:gd name="connsiteY79" fmla="*/ 69065 h 570368"/>
                <a:gd name="connsiteX80" fmla="*/ 60625 w 660654"/>
                <a:gd name="connsiteY80" fmla="*/ 62857 h 570368"/>
                <a:gd name="connsiteX81" fmla="*/ 76947 w 660654"/>
                <a:gd name="connsiteY81" fmla="*/ 51217 h 570368"/>
                <a:gd name="connsiteX82" fmla="*/ 135240 w 660654"/>
                <a:gd name="connsiteY82" fmla="*/ 31816 h 570368"/>
                <a:gd name="connsiteX83" fmla="*/ 194310 w 660654"/>
                <a:gd name="connsiteY83" fmla="*/ 776 h 570368"/>
                <a:gd name="connsiteX84" fmla="*/ 207523 w 660654"/>
                <a:gd name="connsiteY84" fmla="*/ 0 h 570368"/>
                <a:gd name="connsiteX85" fmla="*/ 234727 w 660654"/>
                <a:gd name="connsiteY85" fmla="*/ 4656 h 570368"/>
                <a:gd name="connsiteX86" fmla="*/ 273589 w 660654"/>
                <a:gd name="connsiteY86" fmla="*/ 4656 h 570368"/>
                <a:gd name="connsiteX87" fmla="*/ 282138 w 660654"/>
                <a:gd name="connsiteY87" fmla="*/ 6208 h 570368"/>
                <a:gd name="connsiteX88" fmla="*/ 300792 w 660654"/>
                <a:gd name="connsiteY88" fmla="*/ 13192 h 570368"/>
                <a:gd name="connsiteX89" fmla="*/ 379293 w 660654"/>
                <a:gd name="connsiteY89" fmla="*/ 20952 h 570368"/>
                <a:gd name="connsiteX90" fmla="*/ 386288 w 660654"/>
                <a:gd name="connsiteY90" fmla="*/ 18624 h 570368"/>
                <a:gd name="connsiteX91" fmla="*/ 396392 w 660654"/>
                <a:gd name="connsiteY91" fmla="*/ 22504 h 570368"/>
                <a:gd name="connsiteX92" fmla="*/ 444581 w 660654"/>
                <a:gd name="connsiteY92" fmla="*/ 18624 h 570368"/>
                <a:gd name="connsiteX93" fmla="*/ 523083 w 660654"/>
                <a:gd name="connsiteY93" fmla="*/ 30264 h 57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660654" h="570368">
                  <a:moveTo>
                    <a:pt x="523083" y="30264"/>
                  </a:moveTo>
                  <a:lnTo>
                    <a:pt x="524637" y="58201"/>
                  </a:lnTo>
                  <a:lnTo>
                    <a:pt x="514533" y="86913"/>
                  </a:lnTo>
                  <a:lnTo>
                    <a:pt x="495879" y="109418"/>
                  </a:lnTo>
                  <a:lnTo>
                    <a:pt x="495102" y="125714"/>
                  </a:lnTo>
                  <a:lnTo>
                    <a:pt x="519196" y="135026"/>
                  </a:lnTo>
                  <a:lnTo>
                    <a:pt x="532409" y="134250"/>
                  </a:lnTo>
                  <a:lnTo>
                    <a:pt x="547954" y="136578"/>
                  </a:lnTo>
                  <a:lnTo>
                    <a:pt x="570494" y="142786"/>
                  </a:lnTo>
                  <a:lnTo>
                    <a:pt x="615574" y="145114"/>
                  </a:lnTo>
                  <a:lnTo>
                    <a:pt x="639669" y="152098"/>
                  </a:lnTo>
                  <a:lnTo>
                    <a:pt x="660654" y="179259"/>
                  </a:lnTo>
                  <a:lnTo>
                    <a:pt x="647441" y="212627"/>
                  </a:lnTo>
                  <a:lnTo>
                    <a:pt x="635782" y="220387"/>
                  </a:lnTo>
                  <a:lnTo>
                    <a:pt x="624901" y="231252"/>
                  </a:lnTo>
                  <a:lnTo>
                    <a:pt x="617906" y="248324"/>
                  </a:lnTo>
                  <a:lnTo>
                    <a:pt x="614020" y="266948"/>
                  </a:lnTo>
                  <a:lnTo>
                    <a:pt x="616351" y="276260"/>
                  </a:lnTo>
                  <a:lnTo>
                    <a:pt x="620238" y="285572"/>
                  </a:lnTo>
                  <a:lnTo>
                    <a:pt x="617906" y="349981"/>
                  </a:lnTo>
                  <a:lnTo>
                    <a:pt x="598475" y="354638"/>
                  </a:lnTo>
                  <a:lnTo>
                    <a:pt x="585262" y="373262"/>
                  </a:lnTo>
                  <a:lnTo>
                    <a:pt x="575158" y="399646"/>
                  </a:lnTo>
                  <a:lnTo>
                    <a:pt x="566608" y="409734"/>
                  </a:lnTo>
                  <a:lnTo>
                    <a:pt x="549509" y="425255"/>
                  </a:lnTo>
                  <a:lnTo>
                    <a:pt x="536296" y="457847"/>
                  </a:lnTo>
                  <a:lnTo>
                    <a:pt x="523860" y="473367"/>
                  </a:lnTo>
                  <a:lnTo>
                    <a:pt x="519974" y="482680"/>
                  </a:lnTo>
                  <a:lnTo>
                    <a:pt x="526969" y="501304"/>
                  </a:lnTo>
                  <a:lnTo>
                    <a:pt x="534741" y="504408"/>
                  </a:lnTo>
                  <a:lnTo>
                    <a:pt x="547177" y="517600"/>
                  </a:lnTo>
                  <a:lnTo>
                    <a:pt x="537850" y="541656"/>
                  </a:lnTo>
                  <a:lnTo>
                    <a:pt x="485775" y="563385"/>
                  </a:lnTo>
                  <a:lnTo>
                    <a:pt x="453131" y="570369"/>
                  </a:lnTo>
                  <a:lnTo>
                    <a:pt x="438364" y="569593"/>
                  </a:lnTo>
                  <a:lnTo>
                    <a:pt x="422819" y="566489"/>
                  </a:lnTo>
                  <a:lnTo>
                    <a:pt x="410383" y="557177"/>
                  </a:lnTo>
                  <a:lnTo>
                    <a:pt x="398724" y="546313"/>
                  </a:lnTo>
                  <a:lnTo>
                    <a:pt x="376961" y="538552"/>
                  </a:lnTo>
                  <a:lnTo>
                    <a:pt x="363748" y="515272"/>
                  </a:lnTo>
                  <a:lnTo>
                    <a:pt x="367635" y="500528"/>
                  </a:lnTo>
                  <a:lnTo>
                    <a:pt x="376961" y="489664"/>
                  </a:lnTo>
                  <a:lnTo>
                    <a:pt x="388620" y="474143"/>
                  </a:lnTo>
                  <a:lnTo>
                    <a:pt x="384734" y="454743"/>
                  </a:lnTo>
                  <a:lnTo>
                    <a:pt x="379293" y="451639"/>
                  </a:lnTo>
                  <a:lnTo>
                    <a:pt x="366857" y="456295"/>
                  </a:lnTo>
                  <a:lnTo>
                    <a:pt x="307010" y="488112"/>
                  </a:lnTo>
                  <a:lnTo>
                    <a:pt x="278252" y="493544"/>
                  </a:lnTo>
                  <a:lnTo>
                    <a:pt x="239390" y="516824"/>
                  </a:lnTo>
                  <a:lnTo>
                    <a:pt x="225400" y="521480"/>
                  </a:lnTo>
                  <a:lnTo>
                    <a:pt x="208300" y="516048"/>
                  </a:lnTo>
                  <a:lnTo>
                    <a:pt x="194310" y="499752"/>
                  </a:lnTo>
                  <a:lnTo>
                    <a:pt x="160889" y="477247"/>
                  </a:lnTo>
                  <a:lnTo>
                    <a:pt x="113477" y="472591"/>
                  </a:lnTo>
                  <a:lnTo>
                    <a:pt x="108037" y="467935"/>
                  </a:lnTo>
                  <a:lnTo>
                    <a:pt x="99487" y="457071"/>
                  </a:lnTo>
                  <a:lnTo>
                    <a:pt x="96378" y="450863"/>
                  </a:lnTo>
                  <a:lnTo>
                    <a:pt x="88606" y="439223"/>
                  </a:lnTo>
                  <a:lnTo>
                    <a:pt x="69175" y="430687"/>
                  </a:lnTo>
                  <a:lnTo>
                    <a:pt x="48189" y="427583"/>
                  </a:lnTo>
                  <a:lnTo>
                    <a:pt x="41194" y="374814"/>
                  </a:lnTo>
                  <a:lnTo>
                    <a:pt x="44303" y="358518"/>
                  </a:lnTo>
                  <a:lnTo>
                    <a:pt x="61402" y="335237"/>
                  </a:lnTo>
                  <a:lnTo>
                    <a:pt x="80833" y="315837"/>
                  </a:lnTo>
                  <a:lnTo>
                    <a:pt x="116586" y="308853"/>
                  </a:lnTo>
                  <a:lnTo>
                    <a:pt x="106482" y="284796"/>
                  </a:lnTo>
                  <a:lnTo>
                    <a:pt x="96378" y="241340"/>
                  </a:lnTo>
                  <a:lnTo>
                    <a:pt x="69175" y="221163"/>
                  </a:lnTo>
                  <a:lnTo>
                    <a:pt x="41971" y="230476"/>
                  </a:lnTo>
                  <a:lnTo>
                    <a:pt x="19431" y="233580"/>
                  </a:lnTo>
                  <a:lnTo>
                    <a:pt x="6995" y="219611"/>
                  </a:lnTo>
                  <a:lnTo>
                    <a:pt x="3886" y="184691"/>
                  </a:lnTo>
                  <a:lnTo>
                    <a:pt x="27203" y="167619"/>
                  </a:lnTo>
                  <a:lnTo>
                    <a:pt x="13990" y="131146"/>
                  </a:lnTo>
                  <a:lnTo>
                    <a:pt x="3886" y="109418"/>
                  </a:lnTo>
                  <a:lnTo>
                    <a:pt x="0" y="79929"/>
                  </a:lnTo>
                  <a:lnTo>
                    <a:pt x="10882" y="76825"/>
                  </a:lnTo>
                  <a:lnTo>
                    <a:pt x="17099" y="72945"/>
                  </a:lnTo>
                  <a:lnTo>
                    <a:pt x="20986" y="75273"/>
                  </a:lnTo>
                  <a:lnTo>
                    <a:pt x="47412" y="69065"/>
                  </a:lnTo>
                  <a:lnTo>
                    <a:pt x="60625" y="62857"/>
                  </a:lnTo>
                  <a:lnTo>
                    <a:pt x="76947" y="51217"/>
                  </a:lnTo>
                  <a:lnTo>
                    <a:pt x="135240" y="31816"/>
                  </a:lnTo>
                  <a:lnTo>
                    <a:pt x="194310" y="776"/>
                  </a:lnTo>
                  <a:lnTo>
                    <a:pt x="207523" y="0"/>
                  </a:lnTo>
                  <a:lnTo>
                    <a:pt x="234727" y="4656"/>
                  </a:lnTo>
                  <a:lnTo>
                    <a:pt x="273589" y="4656"/>
                  </a:lnTo>
                  <a:lnTo>
                    <a:pt x="282138" y="6208"/>
                  </a:lnTo>
                  <a:lnTo>
                    <a:pt x="300792" y="13192"/>
                  </a:lnTo>
                  <a:lnTo>
                    <a:pt x="379293" y="20952"/>
                  </a:lnTo>
                  <a:lnTo>
                    <a:pt x="386288" y="18624"/>
                  </a:lnTo>
                  <a:lnTo>
                    <a:pt x="396392" y="22504"/>
                  </a:lnTo>
                  <a:lnTo>
                    <a:pt x="444581" y="18624"/>
                  </a:lnTo>
                  <a:lnTo>
                    <a:pt x="523083" y="302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2" name="Serbest Form 201">
              <a:extLst>
                <a:ext uri="{FF2B5EF4-FFF2-40B4-BE49-F238E27FC236}">
                  <a16:creationId xmlns:a16="http://schemas.microsoft.com/office/drawing/2014/main" id="{3E496509-DE5C-8876-7E12-CEB778BD41A4}"/>
                </a:ext>
              </a:extLst>
            </p:cNvPr>
            <p:cNvSpPr/>
            <p:nvPr/>
          </p:nvSpPr>
          <p:spPr>
            <a:xfrm>
              <a:off x="6980190" y="3310499"/>
              <a:ext cx="515613" cy="495730"/>
            </a:xfrm>
            <a:custGeom>
              <a:avLst/>
              <a:gdLst>
                <a:gd name="connsiteX0" fmla="*/ 245608 w 272811"/>
                <a:gd name="connsiteY0" fmla="*/ 0 h 262292"/>
                <a:gd name="connsiteX1" fmla="*/ 249494 w 272811"/>
                <a:gd name="connsiteY1" fmla="*/ 29488 h 262292"/>
                <a:gd name="connsiteX2" fmla="*/ 259598 w 272811"/>
                <a:gd name="connsiteY2" fmla="*/ 51217 h 262292"/>
                <a:gd name="connsiteX3" fmla="*/ 272811 w 272811"/>
                <a:gd name="connsiteY3" fmla="*/ 87689 h 262292"/>
                <a:gd name="connsiteX4" fmla="*/ 249494 w 272811"/>
                <a:gd name="connsiteY4" fmla="*/ 104762 h 262292"/>
                <a:gd name="connsiteX5" fmla="*/ 252603 w 272811"/>
                <a:gd name="connsiteY5" fmla="*/ 139682 h 262292"/>
                <a:gd name="connsiteX6" fmla="*/ 217627 w 272811"/>
                <a:gd name="connsiteY6" fmla="*/ 173051 h 262292"/>
                <a:gd name="connsiteX7" fmla="*/ 196642 w 272811"/>
                <a:gd name="connsiteY7" fmla="*/ 179259 h 262292"/>
                <a:gd name="connsiteX8" fmla="*/ 180320 w 272811"/>
                <a:gd name="connsiteY8" fmla="*/ 214955 h 262292"/>
                <a:gd name="connsiteX9" fmla="*/ 136017 w 272811"/>
                <a:gd name="connsiteY9" fmla="*/ 252204 h 262292"/>
                <a:gd name="connsiteX10" fmla="*/ 97155 w 272811"/>
                <a:gd name="connsiteY10" fmla="*/ 262292 h 262292"/>
                <a:gd name="connsiteX11" fmla="*/ 56738 w 272811"/>
                <a:gd name="connsiteY11" fmla="*/ 260740 h 262292"/>
                <a:gd name="connsiteX12" fmla="*/ 64511 w 272811"/>
                <a:gd name="connsiteY12" fmla="*/ 218835 h 262292"/>
                <a:gd name="connsiteX13" fmla="*/ 50521 w 272811"/>
                <a:gd name="connsiteY13" fmla="*/ 184691 h 262292"/>
                <a:gd name="connsiteX14" fmla="*/ 43525 w 272811"/>
                <a:gd name="connsiteY14" fmla="*/ 159082 h 262292"/>
                <a:gd name="connsiteX15" fmla="*/ 20985 w 272811"/>
                <a:gd name="connsiteY15" fmla="*/ 148994 h 262292"/>
                <a:gd name="connsiteX16" fmla="*/ 0 w 272811"/>
                <a:gd name="connsiteY16" fmla="*/ 128042 h 262292"/>
                <a:gd name="connsiteX17" fmla="*/ 10881 w 272811"/>
                <a:gd name="connsiteY17" fmla="*/ 121834 h 262292"/>
                <a:gd name="connsiteX18" fmla="*/ 16322 w 272811"/>
                <a:gd name="connsiteY18" fmla="*/ 109418 h 262292"/>
                <a:gd name="connsiteX19" fmla="*/ 40416 w 272811"/>
                <a:gd name="connsiteY19" fmla="*/ 82257 h 262292"/>
                <a:gd name="connsiteX20" fmla="*/ 42748 w 272811"/>
                <a:gd name="connsiteY20" fmla="*/ 79929 h 262292"/>
                <a:gd name="connsiteX21" fmla="*/ 48189 w 272811"/>
                <a:gd name="connsiteY21" fmla="*/ 69065 h 262292"/>
                <a:gd name="connsiteX22" fmla="*/ 60625 w 272811"/>
                <a:gd name="connsiteY22" fmla="*/ 65185 h 262292"/>
                <a:gd name="connsiteX23" fmla="*/ 80833 w 272811"/>
                <a:gd name="connsiteY23" fmla="*/ 64409 h 262292"/>
                <a:gd name="connsiteX24" fmla="*/ 81610 w 272811"/>
                <a:gd name="connsiteY24" fmla="*/ 61305 h 262292"/>
                <a:gd name="connsiteX25" fmla="*/ 84719 w 272811"/>
                <a:gd name="connsiteY25" fmla="*/ 59753 h 262292"/>
                <a:gd name="connsiteX26" fmla="*/ 88605 w 272811"/>
                <a:gd name="connsiteY26" fmla="*/ 57425 h 262292"/>
                <a:gd name="connsiteX27" fmla="*/ 88605 w 272811"/>
                <a:gd name="connsiteY27" fmla="*/ 54321 h 262292"/>
                <a:gd name="connsiteX28" fmla="*/ 90160 w 272811"/>
                <a:gd name="connsiteY28" fmla="*/ 51993 h 262292"/>
                <a:gd name="connsiteX29" fmla="*/ 91714 w 272811"/>
                <a:gd name="connsiteY29" fmla="*/ 51217 h 262292"/>
                <a:gd name="connsiteX30" fmla="*/ 94046 w 272811"/>
                <a:gd name="connsiteY30" fmla="*/ 51993 h 262292"/>
                <a:gd name="connsiteX31" fmla="*/ 97155 w 272811"/>
                <a:gd name="connsiteY31" fmla="*/ 56649 h 262292"/>
                <a:gd name="connsiteX32" fmla="*/ 98709 w 272811"/>
                <a:gd name="connsiteY32" fmla="*/ 57425 h 262292"/>
                <a:gd name="connsiteX33" fmla="*/ 104927 w 272811"/>
                <a:gd name="connsiteY33" fmla="*/ 54321 h 262292"/>
                <a:gd name="connsiteX34" fmla="*/ 112700 w 272811"/>
                <a:gd name="connsiteY34" fmla="*/ 45009 h 262292"/>
                <a:gd name="connsiteX35" fmla="*/ 118140 w 272811"/>
                <a:gd name="connsiteY35" fmla="*/ 40353 h 262292"/>
                <a:gd name="connsiteX36" fmla="*/ 143789 w 272811"/>
                <a:gd name="connsiteY36" fmla="*/ 27160 h 262292"/>
                <a:gd name="connsiteX37" fmla="*/ 148453 w 272811"/>
                <a:gd name="connsiteY37" fmla="*/ 24056 h 262292"/>
                <a:gd name="connsiteX38" fmla="*/ 153116 w 272811"/>
                <a:gd name="connsiteY38" fmla="*/ 21728 h 262292"/>
                <a:gd name="connsiteX39" fmla="*/ 158557 w 272811"/>
                <a:gd name="connsiteY39" fmla="*/ 20952 h 262292"/>
                <a:gd name="connsiteX40" fmla="*/ 163997 w 272811"/>
                <a:gd name="connsiteY40" fmla="*/ 23280 h 262292"/>
                <a:gd name="connsiteX41" fmla="*/ 168661 w 272811"/>
                <a:gd name="connsiteY41" fmla="*/ 16296 h 262292"/>
                <a:gd name="connsiteX42" fmla="*/ 177211 w 272811"/>
                <a:gd name="connsiteY42" fmla="*/ 10088 h 262292"/>
                <a:gd name="connsiteX43" fmla="*/ 186538 w 272811"/>
                <a:gd name="connsiteY43" fmla="*/ 7760 h 262292"/>
                <a:gd name="connsiteX44" fmla="*/ 195864 w 272811"/>
                <a:gd name="connsiteY44" fmla="*/ 11640 h 262292"/>
                <a:gd name="connsiteX45" fmla="*/ 201305 w 272811"/>
                <a:gd name="connsiteY45" fmla="*/ 11640 h 262292"/>
                <a:gd name="connsiteX46" fmla="*/ 223845 w 272811"/>
                <a:gd name="connsiteY46" fmla="*/ 3104 h 262292"/>
                <a:gd name="connsiteX47" fmla="*/ 229286 w 272811"/>
                <a:gd name="connsiteY47" fmla="*/ 0 h 262292"/>
                <a:gd name="connsiteX48" fmla="*/ 234726 w 272811"/>
                <a:gd name="connsiteY48" fmla="*/ 776 h 262292"/>
                <a:gd name="connsiteX49" fmla="*/ 245608 w 272811"/>
                <a:gd name="connsiteY49" fmla="*/ 0 h 26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72811" h="262292">
                  <a:moveTo>
                    <a:pt x="245608" y="0"/>
                  </a:moveTo>
                  <a:lnTo>
                    <a:pt x="249494" y="29488"/>
                  </a:lnTo>
                  <a:lnTo>
                    <a:pt x="259598" y="51217"/>
                  </a:lnTo>
                  <a:lnTo>
                    <a:pt x="272811" y="87689"/>
                  </a:lnTo>
                  <a:lnTo>
                    <a:pt x="249494" y="104762"/>
                  </a:lnTo>
                  <a:lnTo>
                    <a:pt x="252603" y="139682"/>
                  </a:lnTo>
                  <a:lnTo>
                    <a:pt x="217627" y="173051"/>
                  </a:lnTo>
                  <a:lnTo>
                    <a:pt x="196642" y="179259"/>
                  </a:lnTo>
                  <a:lnTo>
                    <a:pt x="180320" y="214955"/>
                  </a:lnTo>
                  <a:lnTo>
                    <a:pt x="136017" y="252204"/>
                  </a:lnTo>
                  <a:lnTo>
                    <a:pt x="97155" y="262292"/>
                  </a:lnTo>
                  <a:lnTo>
                    <a:pt x="56738" y="260740"/>
                  </a:lnTo>
                  <a:lnTo>
                    <a:pt x="64511" y="218835"/>
                  </a:lnTo>
                  <a:lnTo>
                    <a:pt x="50521" y="184691"/>
                  </a:lnTo>
                  <a:lnTo>
                    <a:pt x="43525" y="159082"/>
                  </a:lnTo>
                  <a:lnTo>
                    <a:pt x="20985" y="148994"/>
                  </a:lnTo>
                  <a:lnTo>
                    <a:pt x="0" y="128042"/>
                  </a:lnTo>
                  <a:lnTo>
                    <a:pt x="10881" y="121834"/>
                  </a:lnTo>
                  <a:lnTo>
                    <a:pt x="16322" y="109418"/>
                  </a:lnTo>
                  <a:lnTo>
                    <a:pt x="40416" y="82257"/>
                  </a:lnTo>
                  <a:lnTo>
                    <a:pt x="42748" y="79929"/>
                  </a:lnTo>
                  <a:lnTo>
                    <a:pt x="48189" y="69065"/>
                  </a:lnTo>
                  <a:lnTo>
                    <a:pt x="60625" y="65185"/>
                  </a:lnTo>
                  <a:lnTo>
                    <a:pt x="80833" y="64409"/>
                  </a:lnTo>
                  <a:lnTo>
                    <a:pt x="81610" y="61305"/>
                  </a:lnTo>
                  <a:lnTo>
                    <a:pt x="84719" y="59753"/>
                  </a:lnTo>
                  <a:lnTo>
                    <a:pt x="88605" y="57425"/>
                  </a:lnTo>
                  <a:lnTo>
                    <a:pt x="88605" y="54321"/>
                  </a:lnTo>
                  <a:lnTo>
                    <a:pt x="90160" y="51993"/>
                  </a:lnTo>
                  <a:lnTo>
                    <a:pt x="91714" y="51217"/>
                  </a:lnTo>
                  <a:lnTo>
                    <a:pt x="94046" y="51993"/>
                  </a:lnTo>
                  <a:lnTo>
                    <a:pt x="97155" y="56649"/>
                  </a:lnTo>
                  <a:lnTo>
                    <a:pt x="98709" y="57425"/>
                  </a:lnTo>
                  <a:lnTo>
                    <a:pt x="104927" y="54321"/>
                  </a:lnTo>
                  <a:lnTo>
                    <a:pt x="112700" y="45009"/>
                  </a:lnTo>
                  <a:lnTo>
                    <a:pt x="118140" y="40353"/>
                  </a:lnTo>
                  <a:lnTo>
                    <a:pt x="143789" y="27160"/>
                  </a:lnTo>
                  <a:lnTo>
                    <a:pt x="148453" y="24056"/>
                  </a:lnTo>
                  <a:lnTo>
                    <a:pt x="153116" y="21728"/>
                  </a:lnTo>
                  <a:lnTo>
                    <a:pt x="158557" y="20952"/>
                  </a:lnTo>
                  <a:lnTo>
                    <a:pt x="163997" y="23280"/>
                  </a:lnTo>
                  <a:lnTo>
                    <a:pt x="168661" y="16296"/>
                  </a:lnTo>
                  <a:lnTo>
                    <a:pt x="177211" y="10088"/>
                  </a:lnTo>
                  <a:lnTo>
                    <a:pt x="186538" y="7760"/>
                  </a:lnTo>
                  <a:lnTo>
                    <a:pt x="195864" y="11640"/>
                  </a:lnTo>
                  <a:lnTo>
                    <a:pt x="201305" y="11640"/>
                  </a:lnTo>
                  <a:lnTo>
                    <a:pt x="223845" y="3104"/>
                  </a:lnTo>
                  <a:lnTo>
                    <a:pt x="229286" y="0"/>
                  </a:lnTo>
                  <a:lnTo>
                    <a:pt x="234726" y="776"/>
                  </a:lnTo>
                  <a:lnTo>
                    <a:pt x="24560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3" name="Serbest Form 202">
              <a:extLst>
                <a:ext uri="{FF2B5EF4-FFF2-40B4-BE49-F238E27FC236}">
                  <a16:creationId xmlns:a16="http://schemas.microsoft.com/office/drawing/2014/main" id="{564A45CD-E885-5C72-E629-7E989EFC3B67}"/>
                </a:ext>
              </a:extLst>
            </p:cNvPr>
            <p:cNvSpPr/>
            <p:nvPr/>
          </p:nvSpPr>
          <p:spPr>
            <a:xfrm>
              <a:off x="6430790" y="3552497"/>
              <a:ext cx="671324" cy="538264"/>
            </a:xfrm>
            <a:custGeom>
              <a:avLst/>
              <a:gdLst>
                <a:gd name="connsiteX0" fmla="*/ 290688 w 355198"/>
                <a:gd name="connsiteY0" fmla="*/ 0 h 284796"/>
                <a:gd name="connsiteX1" fmla="*/ 311673 w 355198"/>
                <a:gd name="connsiteY1" fmla="*/ 20952 h 284796"/>
                <a:gd name="connsiteX2" fmla="*/ 334213 w 355198"/>
                <a:gd name="connsiteY2" fmla="*/ 31040 h 284796"/>
                <a:gd name="connsiteX3" fmla="*/ 341209 w 355198"/>
                <a:gd name="connsiteY3" fmla="*/ 56649 h 284796"/>
                <a:gd name="connsiteX4" fmla="*/ 355199 w 355198"/>
                <a:gd name="connsiteY4" fmla="*/ 90793 h 284796"/>
                <a:gd name="connsiteX5" fmla="*/ 347426 w 355198"/>
                <a:gd name="connsiteY5" fmla="*/ 132698 h 284796"/>
                <a:gd name="connsiteX6" fmla="*/ 327995 w 355198"/>
                <a:gd name="connsiteY6" fmla="*/ 159858 h 284796"/>
                <a:gd name="connsiteX7" fmla="*/ 314782 w 355198"/>
                <a:gd name="connsiteY7" fmla="*/ 176155 h 284796"/>
                <a:gd name="connsiteX8" fmla="*/ 308564 w 355198"/>
                <a:gd name="connsiteY8" fmla="*/ 201763 h 284796"/>
                <a:gd name="connsiteX9" fmla="*/ 296906 w 355198"/>
                <a:gd name="connsiteY9" fmla="*/ 241340 h 284796"/>
                <a:gd name="connsiteX10" fmla="*/ 296906 w 355198"/>
                <a:gd name="connsiteY10" fmla="*/ 284796 h 284796"/>
                <a:gd name="connsiteX11" fmla="*/ 217627 w 355198"/>
                <a:gd name="connsiteY11" fmla="*/ 282468 h 284796"/>
                <a:gd name="connsiteX12" fmla="*/ 194310 w 355198"/>
                <a:gd name="connsiteY12" fmla="*/ 276260 h 284796"/>
                <a:gd name="connsiteX13" fmla="*/ 167107 w 355198"/>
                <a:gd name="connsiteY13" fmla="*/ 273932 h 284796"/>
                <a:gd name="connsiteX14" fmla="*/ 77724 w 355198"/>
                <a:gd name="connsiteY14" fmla="*/ 265396 h 284796"/>
                <a:gd name="connsiteX15" fmla="*/ 13990 w 355198"/>
                <a:gd name="connsiteY15" fmla="*/ 234356 h 284796"/>
                <a:gd name="connsiteX16" fmla="*/ 0 w 355198"/>
                <a:gd name="connsiteY16" fmla="*/ 220387 h 284796"/>
                <a:gd name="connsiteX17" fmla="*/ 12436 w 355198"/>
                <a:gd name="connsiteY17" fmla="*/ 208747 h 284796"/>
                <a:gd name="connsiteX18" fmla="*/ 17099 w 355198"/>
                <a:gd name="connsiteY18" fmla="*/ 201763 h 284796"/>
                <a:gd name="connsiteX19" fmla="*/ 20208 w 355198"/>
                <a:gd name="connsiteY19" fmla="*/ 195555 h 284796"/>
                <a:gd name="connsiteX20" fmla="*/ 21763 w 355198"/>
                <a:gd name="connsiteY20" fmla="*/ 187795 h 284796"/>
                <a:gd name="connsiteX21" fmla="*/ 22540 w 355198"/>
                <a:gd name="connsiteY21" fmla="*/ 176931 h 284796"/>
                <a:gd name="connsiteX22" fmla="*/ 23317 w 355198"/>
                <a:gd name="connsiteY22" fmla="*/ 173051 h 284796"/>
                <a:gd name="connsiteX23" fmla="*/ 26426 w 355198"/>
                <a:gd name="connsiteY23" fmla="*/ 162963 h 284796"/>
                <a:gd name="connsiteX24" fmla="*/ 27203 w 355198"/>
                <a:gd name="connsiteY24" fmla="*/ 156754 h 284796"/>
                <a:gd name="connsiteX25" fmla="*/ 25649 w 355198"/>
                <a:gd name="connsiteY25" fmla="*/ 154426 h 284796"/>
                <a:gd name="connsiteX26" fmla="*/ 18654 w 355198"/>
                <a:gd name="connsiteY26" fmla="*/ 149770 h 284796"/>
                <a:gd name="connsiteX27" fmla="*/ 17099 w 355198"/>
                <a:gd name="connsiteY27" fmla="*/ 145890 h 284796"/>
                <a:gd name="connsiteX28" fmla="*/ 20986 w 355198"/>
                <a:gd name="connsiteY28" fmla="*/ 139682 h 284796"/>
                <a:gd name="connsiteX29" fmla="*/ 29535 w 355198"/>
                <a:gd name="connsiteY29" fmla="*/ 136578 h 284796"/>
                <a:gd name="connsiteX30" fmla="*/ 46634 w 355198"/>
                <a:gd name="connsiteY30" fmla="*/ 135026 h 284796"/>
                <a:gd name="connsiteX31" fmla="*/ 48189 w 355198"/>
                <a:gd name="connsiteY31" fmla="*/ 133474 h 284796"/>
                <a:gd name="connsiteX32" fmla="*/ 54407 w 355198"/>
                <a:gd name="connsiteY32" fmla="*/ 124162 h 284796"/>
                <a:gd name="connsiteX33" fmla="*/ 55961 w 355198"/>
                <a:gd name="connsiteY33" fmla="*/ 121834 h 284796"/>
                <a:gd name="connsiteX34" fmla="*/ 59848 w 355198"/>
                <a:gd name="connsiteY34" fmla="*/ 121058 h 284796"/>
                <a:gd name="connsiteX35" fmla="*/ 115809 w 355198"/>
                <a:gd name="connsiteY35" fmla="*/ 99330 h 284796"/>
                <a:gd name="connsiteX36" fmla="*/ 194310 w 355198"/>
                <a:gd name="connsiteY36" fmla="*/ 46561 h 284796"/>
                <a:gd name="connsiteX37" fmla="*/ 239390 w 355198"/>
                <a:gd name="connsiteY37" fmla="*/ 24832 h 284796"/>
                <a:gd name="connsiteX38" fmla="*/ 252603 w 355198"/>
                <a:gd name="connsiteY38" fmla="*/ 13968 h 284796"/>
                <a:gd name="connsiteX39" fmla="*/ 255712 w 355198"/>
                <a:gd name="connsiteY39" fmla="*/ 11640 h 284796"/>
                <a:gd name="connsiteX40" fmla="*/ 290688 w 355198"/>
                <a:gd name="connsiteY40" fmla="*/ 0 h 284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55198" h="284796">
                  <a:moveTo>
                    <a:pt x="290688" y="0"/>
                  </a:moveTo>
                  <a:lnTo>
                    <a:pt x="311673" y="20952"/>
                  </a:lnTo>
                  <a:lnTo>
                    <a:pt x="334213" y="31040"/>
                  </a:lnTo>
                  <a:lnTo>
                    <a:pt x="341209" y="56649"/>
                  </a:lnTo>
                  <a:lnTo>
                    <a:pt x="355199" y="90793"/>
                  </a:lnTo>
                  <a:lnTo>
                    <a:pt x="347426" y="132698"/>
                  </a:lnTo>
                  <a:lnTo>
                    <a:pt x="327995" y="159858"/>
                  </a:lnTo>
                  <a:lnTo>
                    <a:pt x="314782" y="176155"/>
                  </a:lnTo>
                  <a:lnTo>
                    <a:pt x="308564" y="201763"/>
                  </a:lnTo>
                  <a:lnTo>
                    <a:pt x="296906" y="241340"/>
                  </a:lnTo>
                  <a:lnTo>
                    <a:pt x="296906" y="284796"/>
                  </a:lnTo>
                  <a:lnTo>
                    <a:pt x="217627" y="282468"/>
                  </a:lnTo>
                  <a:lnTo>
                    <a:pt x="194310" y="276260"/>
                  </a:lnTo>
                  <a:lnTo>
                    <a:pt x="167107" y="273932"/>
                  </a:lnTo>
                  <a:lnTo>
                    <a:pt x="77724" y="265396"/>
                  </a:lnTo>
                  <a:lnTo>
                    <a:pt x="13990" y="234356"/>
                  </a:lnTo>
                  <a:lnTo>
                    <a:pt x="0" y="220387"/>
                  </a:lnTo>
                  <a:lnTo>
                    <a:pt x="12436" y="208747"/>
                  </a:lnTo>
                  <a:lnTo>
                    <a:pt x="17099" y="201763"/>
                  </a:lnTo>
                  <a:lnTo>
                    <a:pt x="20208" y="195555"/>
                  </a:lnTo>
                  <a:lnTo>
                    <a:pt x="21763" y="187795"/>
                  </a:lnTo>
                  <a:lnTo>
                    <a:pt x="22540" y="176931"/>
                  </a:lnTo>
                  <a:lnTo>
                    <a:pt x="23317" y="173051"/>
                  </a:lnTo>
                  <a:lnTo>
                    <a:pt x="26426" y="162963"/>
                  </a:lnTo>
                  <a:lnTo>
                    <a:pt x="27203" y="156754"/>
                  </a:lnTo>
                  <a:lnTo>
                    <a:pt x="25649" y="154426"/>
                  </a:lnTo>
                  <a:lnTo>
                    <a:pt x="18654" y="149770"/>
                  </a:lnTo>
                  <a:lnTo>
                    <a:pt x="17099" y="145890"/>
                  </a:lnTo>
                  <a:lnTo>
                    <a:pt x="20986" y="139682"/>
                  </a:lnTo>
                  <a:lnTo>
                    <a:pt x="29535" y="136578"/>
                  </a:lnTo>
                  <a:lnTo>
                    <a:pt x="46634" y="135026"/>
                  </a:lnTo>
                  <a:lnTo>
                    <a:pt x="48189" y="133474"/>
                  </a:lnTo>
                  <a:lnTo>
                    <a:pt x="54407" y="124162"/>
                  </a:lnTo>
                  <a:lnTo>
                    <a:pt x="55961" y="121834"/>
                  </a:lnTo>
                  <a:lnTo>
                    <a:pt x="59848" y="121058"/>
                  </a:lnTo>
                  <a:lnTo>
                    <a:pt x="115809" y="99330"/>
                  </a:lnTo>
                  <a:lnTo>
                    <a:pt x="194310" y="46561"/>
                  </a:lnTo>
                  <a:lnTo>
                    <a:pt x="239390" y="24832"/>
                  </a:lnTo>
                  <a:lnTo>
                    <a:pt x="252603" y="13968"/>
                  </a:lnTo>
                  <a:lnTo>
                    <a:pt x="255712" y="11640"/>
                  </a:lnTo>
                  <a:lnTo>
                    <a:pt x="29068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4" name="Serbest Form 203">
              <a:extLst>
                <a:ext uri="{FF2B5EF4-FFF2-40B4-BE49-F238E27FC236}">
                  <a16:creationId xmlns:a16="http://schemas.microsoft.com/office/drawing/2014/main" id="{ABF28DAF-3778-769C-B56D-2745312AC5B7}"/>
                </a:ext>
              </a:extLst>
            </p:cNvPr>
            <p:cNvSpPr/>
            <p:nvPr/>
          </p:nvSpPr>
          <p:spPr>
            <a:xfrm>
              <a:off x="6098801" y="3969029"/>
              <a:ext cx="647820" cy="441463"/>
            </a:xfrm>
            <a:custGeom>
              <a:avLst/>
              <a:gdLst>
                <a:gd name="connsiteX0" fmla="*/ 175656 w 342762"/>
                <a:gd name="connsiteY0" fmla="*/ 0 h 233579"/>
                <a:gd name="connsiteX1" fmla="*/ 189647 w 342762"/>
                <a:gd name="connsiteY1" fmla="*/ 13968 h 233579"/>
                <a:gd name="connsiteX2" fmla="*/ 253380 w 342762"/>
                <a:gd name="connsiteY2" fmla="*/ 45009 h 233579"/>
                <a:gd name="connsiteX3" fmla="*/ 342763 w 342762"/>
                <a:gd name="connsiteY3" fmla="*/ 53545 h 233579"/>
                <a:gd name="connsiteX4" fmla="*/ 336545 w 342762"/>
                <a:gd name="connsiteY4" fmla="*/ 96226 h 233579"/>
                <a:gd name="connsiteX5" fmla="*/ 318668 w 342762"/>
                <a:gd name="connsiteY5" fmla="*/ 117178 h 233579"/>
                <a:gd name="connsiteX6" fmla="*/ 284470 w 342762"/>
                <a:gd name="connsiteY6" fmla="*/ 125714 h 233579"/>
                <a:gd name="connsiteX7" fmla="*/ 237058 w 342762"/>
                <a:gd name="connsiteY7" fmla="*/ 133474 h 233579"/>
                <a:gd name="connsiteX8" fmla="*/ 219182 w 342762"/>
                <a:gd name="connsiteY8" fmla="*/ 147442 h 233579"/>
                <a:gd name="connsiteX9" fmla="*/ 217627 w 342762"/>
                <a:gd name="connsiteY9" fmla="*/ 173051 h 233579"/>
                <a:gd name="connsiteX10" fmla="*/ 203637 w 342762"/>
                <a:gd name="connsiteY10" fmla="*/ 207971 h 233579"/>
                <a:gd name="connsiteX11" fmla="*/ 175656 w 342762"/>
                <a:gd name="connsiteY11" fmla="*/ 229700 h 233579"/>
                <a:gd name="connsiteX12" fmla="*/ 139903 w 342762"/>
                <a:gd name="connsiteY12" fmla="*/ 233580 h 233579"/>
                <a:gd name="connsiteX13" fmla="*/ 97932 w 342762"/>
                <a:gd name="connsiteY13" fmla="*/ 215731 h 233579"/>
                <a:gd name="connsiteX14" fmla="*/ 38085 w 342762"/>
                <a:gd name="connsiteY14" fmla="*/ 218059 h 233579"/>
                <a:gd name="connsiteX15" fmla="*/ 7772 w 342762"/>
                <a:gd name="connsiteY15" fmla="*/ 207195 h 233579"/>
                <a:gd name="connsiteX16" fmla="*/ 15545 w 342762"/>
                <a:gd name="connsiteY16" fmla="*/ 191675 h 233579"/>
                <a:gd name="connsiteX17" fmla="*/ 8549 w 342762"/>
                <a:gd name="connsiteY17" fmla="*/ 180811 h 233579"/>
                <a:gd name="connsiteX18" fmla="*/ 4663 w 342762"/>
                <a:gd name="connsiteY18" fmla="*/ 167619 h 233579"/>
                <a:gd name="connsiteX19" fmla="*/ 10104 w 342762"/>
                <a:gd name="connsiteY19" fmla="*/ 154426 h 233579"/>
                <a:gd name="connsiteX20" fmla="*/ 8549 w 342762"/>
                <a:gd name="connsiteY20" fmla="*/ 139682 h 233579"/>
                <a:gd name="connsiteX21" fmla="*/ 2332 w 342762"/>
                <a:gd name="connsiteY21" fmla="*/ 126490 h 233579"/>
                <a:gd name="connsiteX22" fmla="*/ 0 w 342762"/>
                <a:gd name="connsiteY22" fmla="*/ 111746 h 233579"/>
                <a:gd name="connsiteX23" fmla="*/ 12436 w 342762"/>
                <a:gd name="connsiteY23" fmla="*/ 83033 h 233579"/>
                <a:gd name="connsiteX24" fmla="*/ 34199 w 342762"/>
                <a:gd name="connsiteY24" fmla="*/ 62857 h 233579"/>
                <a:gd name="connsiteX25" fmla="*/ 33421 w 342762"/>
                <a:gd name="connsiteY25" fmla="*/ 52769 h 233579"/>
                <a:gd name="connsiteX26" fmla="*/ 31090 w 342762"/>
                <a:gd name="connsiteY26" fmla="*/ 38025 h 233579"/>
                <a:gd name="connsiteX27" fmla="*/ 31867 w 342762"/>
                <a:gd name="connsiteY27" fmla="*/ 33368 h 233579"/>
                <a:gd name="connsiteX28" fmla="*/ 81610 w 342762"/>
                <a:gd name="connsiteY28" fmla="*/ 32592 h 233579"/>
                <a:gd name="connsiteX29" fmla="*/ 90937 w 342762"/>
                <a:gd name="connsiteY29" fmla="*/ 27160 h 233579"/>
                <a:gd name="connsiteX30" fmla="*/ 94046 w 342762"/>
                <a:gd name="connsiteY30" fmla="*/ 25608 h 233579"/>
                <a:gd name="connsiteX31" fmla="*/ 98709 w 342762"/>
                <a:gd name="connsiteY31" fmla="*/ 26384 h 233579"/>
                <a:gd name="connsiteX32" fmla="*/ 106482 w 342762"/>
                <a:gd name="connsiteY32" fmla="*/ 28712 h 233579"/>
                <a:gd name="connsiteX33" fmla="*/ 110368 w 342762"/>
                <a:gd name="connsiteY33" fmla="*/ 28712 h 233579"/>
                <a:gd name="connsiteX34" fmla="*/ 125913 w 342762"/>
                <a:gd name="connsiteY34" fmla="*/ 25608 h 233579"/>
                <a:gd name="connsiteX35" fmla="*/ 128245 w 342762"/>
                <a:gd name="connsiteY35" fmla="*/ 26384 h 233579"/>
                <a:gd name="connsiteX36" fmla="*/ 131354 w 342762"/>
                <a:gd name="connsiteY36" fmla="*/ 28712 h 233579"/>
                <a:gd name="connsiteX37" fmla="*/ 133685 w 342762"/>
                <a:gd name="connsiteY37" fmla="*/ 28712 h 233579"/>
                <a:gd name="connsiteX38" fmla="*/ 136017 w 342762"/>
                <a:gd name="connsiteY38" fmla="*/ 27936 h 233579"/>
                <a:gd name="connsiteX39" fmla="*/ 136794 w 342762"/>
                <a:gd name="connsiteY39" fmla="*/ 26384 h 233579"/>
                <a:gd name="connsiteX40" fmla="*/ 137571 w 342762"/>
                <a:gd name="connsiteY40" fmla="*/ 24056 h 233579"/>
                <a:gd name="connsiteX41" fmla="*/ 139903 w 342762"/>
                <a:gd name="connsiteY41" fmla="*/ 22504 h 233579"/>
                <a:gd name="connsiteX42" fmla="*/ 155448 w 342762"/>
                <a:gd name="connsiteY42" fmla="*/ 16296 h 233579"/>
                <a:gd name="connsiteX43" fmla="*/ 167107 w 342762"/>
                <a:gd name="connsiteY43" fmla="*/ 8536 h 233579"/>
                <a:gd name="connsiteX44" fmla="*/ 175656 w 342762"/>
                <a:gd name="connsiteY44" fmla="*/ 0 h 233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42762" h="233579">
                  <a:moveTo>
                    <a:pt x="175656" y="0"/>
                  </a:moveTo>
                  <a:lnTo>
                    <a:pt x="189647" y="13968"/>
                  </a:lnTo>
                  <a:lnTo>
                    <a:pt x="253380" y="45009"/>
                  </a:lnTo>
                  <a:lnTo>
                    <a:pt x="342763" y="53545"/>
                  </a:lnTo>
                  <a:lnTo>
                    <a:pt x="336545" y="96226"/>
                  </a:lnTo>
                  <a:lnTo>
                    <a:pt x="318668" y="117178"/>
                  </a:lnTo>
                  <a:lnTo>
                    <a:pt x="284470" y="125714"/>
                  </a:lnTo>
                  <a:lnTo>
                    <a:pt x="237058" y="133474"/>
                  </a:lnTo>
                  <a:lnTo>
                    <a:pt x="219182" y="147442"/>
                  </a:lnTo>
                  <a:lnTo>
                    <a:pt x="217627" y="173051"/>
                  </a:lnTo>
                  <a:lnTo>
                    <a:pt x="203637" y="207971"/>
                  </a:lnTo>
                  <a:lnTo>
                    <a:pt x="175656" y="229700"/>
                  </a:lnTo>
                  <a:lnTo>
                    <a:pt x="139903" y="233580"/>
                  </a:lnTo>
                  <a:lnTo>
                    <a:pt x="97932" y="215731"/>
                  </a:lnTo>
                  <a:lnTo>
                    <a:pt x="38085" y="218059"/>
                  </a:lnTo>
                  <a:lnTo>
                    <a:pt x="7772" y="207195"/>
                  </a:lnTo>
                  <a:lnTo>
                    <a:pt x="15545" y="191675"/>
                  </a:lnTo>
                  <a:lnTo>
                    <a:pt x="8549" y="180811"/>
                  </a:lnTo>
                  <a:lnTo>
                    <a:pt x="4663" y="167619"/>
                  </a:lnTo>
                  <a:lnTo>
                    <a:pt x="10104" y="154426"/>
                  </a:lnTo>
                  <a:lnTo>
                    <a:pt x="8549" y="139682"/>
                  </a:lnTo>
                  <a:lnTo>
                    <a:pt x="2332" y="126490"/>
                  </a:lnTo>
                  <a:lnTo>
                    <a:pt x="0" y="111746"/>
                  </a:lnTo>
                  <a:lnTo>
                    <a:pt x="12436" y="83033"/>
                  </a:lnTo>
                  <a:lnTo>
                    <a:pt x="34199" y="62857"/>
                  </a:lnTo>
                  <a:lnTo>
                    <a:pt x="33421" y="52769"/>
                  </a:lnTo>
                  <a:lnTo>
                    <a:pt x="31090" y="38025"/>
                  </a:lnTo>
                  <a:lnTo>
                    <a:pt x="31867" y="33368"/>
                  </a:lnTo>
                  <a:lnTo>
                    <a:pt x="81610" y="32592"/>
                  </a:lnTo>
                  <a:lnTo>
                    <a:pt x="90937" y="27160"/>
                  </a:lnTo>
                  <a:lnTo>
                    <a:pt x="94046" y="25608"/>
                  </a:lnTo>
                  <a:lnTo>
                    <a:pt x="98709" y="26384"/>
                  </a:lnTo>
                  <a:lnTo>
                    <a:pt x="106482" y="28712"/>
                  </a:lnTo>
                  <a:lnTo>
                    <a:pt x="110368" y="28712"/>
                  </a:lnTo>
                  <a:lnTo>
                    <a:pt x="125913" y="25608"/>
                  </a:lnTo>
                  <a:lnTo>
                    <a:pt x="128245" y="26384"/>
                  </a:lnTo>
                  <a:lnTo>
                    <a:pt x="131354" y="28712"/>
                  </a:lnTo>
                  <a:lnTo>
                    <a:pt x="133685" y="28712"/>
                  </a:lnTo>
                  <a:lnTo>
                    <a:pt x="136017" y="27936"/>
                  </a:lnTo>
                  <a:lnTo>
                    <a:pt x="136794" y="26384"/>
                  </a:lnTo>
                  <a:lnTo>
                    <a:pt x="137571" y="24056"/>
                  </a:lnTo>
                  <a:lnTo>
                    <a:pt x="139903" y="22504"/>
                  </a:lnTo>
                  <a:lnTo>
                    <a:pt x="155448" y="16296"/>
                  </a:lnTo>
                  <a:lnTo>
                    <a:pt x="167107" y="8536"/>
                  </a:lnTo>
                  <a:lnTo>
                    <a:pt x="17565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5" name="Serbest Form 204">
              <a:extLst>
                <a:ext uri="{FF2B5EF4-FFF2-40B4-BE49-F238E27FC236}">
                  <a16:creationId xmlns:a16="http://schemas.microsoft.com/office/drawing/2014/main" id="{E329509B-3A71-E7A1-06A1-46AB05624196}"/>
                </a:ext>
              </a:extLst>
            </p:cNvPr>
            <p:cNvSpPr/>
            <p:nvPr/>
          </p:nvSpPr>
          <p:spPr>
            <a:xfrm>
              <a:off x="5440697" y="3951429"/>
              <a:ext cx="722738" cy="771463"/>
            </a:xfrm>
            <a:custGeom>
              <a:avLst/>
              <a:gdLst>
                <a:gd name="connsiteX0" fmla="*/ 380070 w 382402"/>
                <a:gd name="connsiteY0" fmla="*/ 42681 h 408182"/>
                <a:gd name="connsiteX1" fmla="*/ 379293 w 382402"/>
                <a:gd name="connsiteY1" fmla="*/ 47337 h 408182"/>
                <a:gd name="connsiteX2" fmla="*/ 381625 w 382402"/>
                <a:gd name="connsiteY2" fmla="*/ 62081 h 408182"/>
                <a:gd name="connsiteX3" fmla="*/ 382402 w 382402"/>
                <a:gd name="connsiteY3" fmla="*/ 72169 h 408182"/>
                <a:gd name="connsiteX4" fmla="*/ 360639 w 382402"/>
                <a:gd name="connsiteY4" fmla="*/ 92345 h 408182"/>
                <a:gd name="connsiteX5" fmla="*/ 348204 w 382402"/>
                <a:gd name="connsiteY5" fmla="*/ 121058 h 408182"/>
                <a:gd name="connsiteX6" fmla="*/ 350535 w 382402"/>
                <a:gd name="connsiteY6" fmla="*/ 135802 h 408182"/>
                <a:gd name="connsiteX7" fmla="*/ 356753 w 382402"/>
                <a:gd name="connsiteY7" fmla="*/ 148994 h 408182"/>
                <a:gd name="connsiteX8" fmla="*/ 358308 w 382402"/>
                <a:gd name="connsiteY8" fmla="*/ 163739 h 408182"/>
                <a:gd name="connsiteX9" fmla="*/ 352867 w 382402"/>
                <a:gd name="connsiteY9" fmla="*/ 176931 h 408182"/>
                <a:gd name="connsiteX10" fmla="*/ 356753 w 382402"/>
                <a:gd name="connsiteY10" fmla="*/ 190123 h 408182"/>
                <a:gd name="connsiteX11" fmla="*/ 363748 w 382402"/>
                <a:gd name="connsiteY11" fmla="*/ 200987 h 408182"/>
                <a:gd name="connsiteX12" fmla="*/ 355976 w 382402"/>
                <a:gd name="connsiteY12" fmla="*/ 216507 h 408182"/>
                <a:gd name="connsiteX13" fmla="*/ 332659 w 382402"/>
                <a:gd name="connsiteY13" fmla="*/ 234356 h 408182"/>
                <a:gd name="connsiteX14" fmla="*/ 333436 w 382402"/>
                <a:gd name="connsiteY14" fmla="*/ 250652 h 408182"/>
                <a:gd name="connsiteX15" fmla="*/ 336545 w 382402"/>
                <a:gd name="connsiteY15" fmla="*/ 265396 h 408182"/>
                <a:gd name="connsiteX16" fmla="*/ 331882 w 382402"/>
                <a:gd name="connsiteY16" fmla="*/ 280140 h 408182"/>
                <a:gd name="connsiteX17" fmla="*/ 307787 w 382402"/>
                <a:gd name="connsiteY17" fmla="*/ 291781 h 408182"/>
                <a:gd name="connsiteX18" fmla="*/ 282138 w 382402"/>
                <a:gd name="connsiteY18" fmla="*/ 290229 h 408182"/>
                <a:gd name="connsiteX19" fmla="*/ 267371 w 382402"/>
                <a:gd name="connsiteY19" fmla="*/ 312733 h 408182"/>
                <a:gd name="connsiteX20" fmla="*/ 257266 w 382402"/>
                <a:gd name="connsiteY20" fmla="*/ 342997 h 408182"/>
                <a:gd name="connsiteX21" fmla="*/ 251049 w 382402"/>
                <a:gd name="connsiteY21" fmla="*/ 346101 h 408182"/>
                <a:gd name="connsiteX22" fmla="*/ 246385 w 382402"/>
                <a:gd name="connsiteY22" fmla="*/ 351534 h 408182"/>
                <a:gd name="connsiteX23" fmla="*/ 248717 w 382402"/>
                <a:gd name="connsiteY23" fmla="*/ 363950 h 408182"/>
                <a:gd name="connsiteX24" fmla="*/ 256489 w 382402"/>
                <a:gd name="connsiteY24" fmla="*/ 373262 h 408182"/>
                <a:gd name="connsiteX25" fmla="*/ 265039 w 382402"/>
                <a:gd name="connsiteY25" fmla="*/ 390334 h 408182"/>
                <a:gd name="connsiteX26" fmla="*/ 258044 w 382402"/>
                <a:gd name="connsiteY26" fmla="*/ 408182 h 408182"/>
                <a:gd name="connsiteX27" fmla="*/ 238613 w 382402"/>
                <a:gd name="connsiteY27" fmla="*/ 403526 h 408182"/>
                <a:gd name="connsiteX28" fmla="*/ 211409 w 382402"/>
                <a:gd name="connsiteY28" fmla="*/ 404302 h 408182"/>
                <a:gd name="connsiteX29" fmla="*/ 205191 w 382402"/>
                <a:gd name="connsiteY29" fmla="*/ 398870 h 408182"/>
                <a:gd name="connsiteX30" fmla="*/ 195865 w 382402"/>
                <a:gd name="connsiteY30" fmla="*/ 384902 h 408182"/>
                <a:gd name="connsiteX31" fmla="*/ 184206 w 382402"/>
                <a:gd name="connsiteY31" fmla="*/ 377918 h 408182"/>
                <a:gd name="connsiteX32" fmla="*/ 170216 w 382402"/>
                <a:gd name="connsiteY32" fmla="*/ 377918 h 408182"/>
                <a:gd name="connsiteX33" fmla="*/ 157003 w 382402"/>
                <a:gd name="connsiteY33" fmla="*/ 374038 h 408182"/>
                <a:gd name="connsiteX34" fmla="*/ 140680 w 382402"/>
                <a:gd name="connsiteY34" fmla="*/ 375590 h 408182"/>
                <a:gd name="connsiteX35" fmla="*/ 89383 w 382402"/>
                <a:gd name="connsiteY35" fmla="*/ 388782 h 408182"/>
                <a:gd name="connsiteX36" fmla="*/ 56739 w 382402"/>
                <a:gd name="connsiteY36" fmla="*/ 378694 h 408182"/>
                <a:gd name="connsiteX37" fmla="*/ 43525 w 382402"/>
                <a:gd name="connsiteY37" fmla="*/ 363950 h 408182"/>
                <a:gd name="connsiteX38" fmla="*/ 28758 w 382402"/>
                <a:gd name="connsiteY38" fmla="*/ 351534 h 408182"/>
                <a:gd name="connsiteX39" fmla="*/ 15545 w 382402"/>
                <a:gd name="connsiteY39" fmla="*/ 332133 h 408182"/>
                <a:gd name="connsiteX40" fmla="*/ 5441 w 382402"/>
                <a:gd name="connsiteY40" fmla="*/ 310405 h 408182"/>
                <a:gd name="connsiteX41" fmla="*/ 1555 w 382402"/>
                <a:gd name="connsiteY41" fmla="*/ 300317 h 408182"/>
                <a:gd name="connsiteX42" fmla="*/ 0 w 382402"/>
                <a:gd name="connsiteY42" fmla="*/ 288677 h 408182"/>
                <a:gd name="connsiteX43" fmla="*/ 25649 w 382402"/>
                <a:gd name="connsiteY43" fmla="*/ 286348 h 408182"/>
                <a:gd name="connsiteX44" fmla="*/ 37308 w 382402"/>
                <a:gd name="connsiteY44" fmla="*/ 282468 h 408182"/>
                <a:gd name="connsiteX45" fmla="*/ 48966 w 382402"/>
                <a:gd name="connsiteY45" fmla="*/ 275484 h 408182"/>
                <a:gd name="connsiteX46" fmla="*/ 73061 w 382402"/>
                <a:gd name="connsiteY46" fmla="*/ 270052 h 408182"/>
                <a:gd name="connsiteX47" fmla="*/ 94823 w 382402"/>
                <a:gd name="connsiteY47" fmla="*/ 255308 h 408182"/>
                <a:gd name="connsiteX48" fmla="*/ 109591 w 382402"/>
                <a:gd name="connsiteY48" fmla="*/ 225044 h 408182"/>
                <a:gd name="connsiteX49" fmla="*/ 124358 w 382402"/>
                <a:gd name="connsiteY49" fmla="*/ 152874 h 408182"/>
                <a:gd name="connsiteX50" fmla="*/ 148453 w 382402"/>
                <a:gd name="connsiteY50" fmla="*/ 127266 h 408182"/>
                <a:gd name="connsiteX51" fmla="*/ 143789 w 382402"/>
                <a:gd name="connsiteY51" fmla="*/ 124162 h 408182"/>
                <a:gd name="connsiteX52" fmla="*/ 139126 w 382402"/>
                <a:gd name="connsiteY52" fmla="*/ 122610 h 408182"/>
                <a:gd name="connsiteX53" fmla="*/ 136017 w 382402"/>
                <a:gd name="connsiteY53" fmla="*/ 111746 h 408182"/>
                <a:gd name="connsiteX54" fmla="*/ 143012 w 382402"/>
                <a:gd name="connsiteY54" fmla="*/ 107866 h 408182"/>
                <a:gd name="connsiteX55" fmla="*/ 157003 w 382402"/>
                <a:gd name="connsiteY55" fmla="*/ 110970 h 408182"/>
                <a:gd name="connsiteX56" fmla="*/ 169438 w 382402"/>
                <a:gd name="connsiteY56" fmla="*/ 116402 h 408182"/>
                <a:gd name="connsiteX57" fmla="*/ 189647 w 382402"/>
                <a:gd name="connsiteY57" fmla="*/ 115626 h 408182"/>
                <a:gd name="connsiteX58" fmla="*/ 196642 w 382402"/>
                <a:gd name="connsiteY58" fmla="*/ 114850 h 408182"/>
                <a:gd name="connsiteX59" fmla="*/ 198973 w 382402"/>
                <a:gd name="connsiteY59" fmla="*/ 97778 h 408182"/>
                <a:gd name="connsiteX60" fmla="*/ 207523 w 382402"/>
                <a:gd name="connsiteY60" fmla="*/ 83033 h 408182"/>
                <a:gd name="connsiteX61" fmla="*/ 205191 w 382402"/>
                <a:gd name="connsiteY61" fmla="*/ 66737 h 408182"/>
                <a:gd name="connsiteX62" fmla="*/ 178765 w 382402"/>
                <a:gd name="connsiteY62" fmla="*/ 62081 h 408182"/>
                <a:gd name="connsiteX63" fmla="*/ 171770 w 382402"/>
                <a:gd name="connsiteY63" fmla="*/ 37249 h 408182"/>
                <a:gd name="connsiteX64" fmla="*/ 183429 w 382402"/>
                <a:gd name="connsiteY64" fmla="*/ 6984 h 408182"/>
                <a:gd name="connsiteX65" fmla="*/ 185760 w 382402"/>
                <a:gd name="connsiteY65" fmla="*/ 0 h 408182"/>
                <a:gd name="connsiteX66" fmla="*/ 285247 w 382402"/>
                <a:gd name="connsiteY66" fmla="*/ 24056 h 408182"/>
                <a:gd name="connsiteX67" fmla="*/ 297683 w 382402"/>
                <a:gd name="connsiteY67" fmla="*/ 34921 h 408182"/>
                <a:gd name="connsiteX68" fmla="*/ 303124 w 382402"/>
                <a:gd name="connsiteY68" fmla="*/ 38025 h 408182"/>
                <a:gd name="connsiteX69" fmla="*/ 334991 w 382402"/>
                <a:gd name="connsiteY69" fmla="*/ 44233 h 408182"/>
                <a:gd name="connsiteX70" fmla="*/ 380070 w 382402"/>
                <a:gd name="connsiteY70" fmla="*/ 42681 h 408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82402" h="408182">
                  <a:moveTo>
                    <a:pt x="380070" y="42681"/>
                  </a:moveTo>
                  <a:lnTo>
                    <a:pt x="379293" y="47337"/>
                  </a:lnTo>
                  <a:lnTo>
                    <a:pt x="381625" y="62081"/>
                  </a:lnTo>
                  <a:lnTo>
                    <a:pt x="382402" y="72169"/>
                  </a:lnTo>
                  <a:lnTo>
                    <a:pt x="360639" y="92345"/>
                  </a:lnTo>
                  <a:lnTo>
                    <a:pt x="348204" y="121058"/>
                  </a:lnTo>
                  <a:lnTo>
                    <a:pt x="350535" y="135802"/>
                  </a:lnTo>
                  <a:lnTo>
                    <a:pt x="356753" y="148994"/>
                  </a:lnTo>
                  <a:lnTo>
                    <a:pt x="358308" y="163739"/>
                  </a:lnTo>
                  <a:lnTo>
                    <a:pt x="352867" y="176931"/>
                  </a:lnTo>
                  <a:lnTo>
                    <a:pt x="356753" y="190123"/>
                  </a:lnTo>
                  <a:lnTo>
                    <a:pt x="363748" y="200987"/>
                  </a:lnTo>
                  <a:lnTo>
                    <a:pt x="355976" y="216507"/>
                  </a:lnTo>
                  <a:lnTo>
                    <a:pt x="332659" y="234356"/>
                  </a:lnTo>
                  <a:lnTo>
                    <a:pt x="333436" y="250652"/>
                  </a:lnTo>
                  <a:lnTo>
                    <a:pt x="336545" y="265396"/>
                  </a:lnTo>
                  <a:lnTo>
                    <a:pt x="331882" y="280140"/>
                  </a:lnTo>
                  <a:lnTo>
                    <a:pt x="307787" y="291781"/>
                  </a:lnTo>
                  <a:lnTo>
                    <a:pt x="282138" y="290229"/>
                  </a:lnTo>
                  <a:lnTo>
                    <a:pt x="267371" y="312733"/>
                  </a:lnTo>
                  <a:lnTo>
                    <a:pt x="257266" y="342997"/>
                  </a:lnTo>
                  <a:lnTo>
                    <a:pt x="251049" y="346101"/>
                  </a:lnTo>
                  <a:lnTo>
                    <a:pt x="246385" y="351534"/>
                  </a:lnTo>
                  <a:lnTo>
                    <a:pt x="248717" y="363950"/>
                  </a:lnTo>
                  <a:lnTo>
                    <a:pt x="256489" y="373262"/>
                  </a:lnTo>
                  <a:lnTo>
                    <a:pt x="265039" y="390334"/>
                  </a:lnTo>
                  <a:lnTo>
                    <a:pt x="258044" y="408182"/>
                  </a:lnTo>
                  <a:lnTo>
                    <a:pt x="238613" y="403526"/>
                  </a:lnTo>
                  <a:lnTo>
                    <a:pt x="211409" y="404302"/>
                  </a:lnTo>
                  <a:lnTo>
                    <a:pt x="205191" y="398870"/>
                  </a:lnTo>
                  <a:lnTo>
                    <a:pt x="195865" y="384902"/>
                  </a:lnTo>
                  <a:lnTo>
                    <a:pt x="184206" y="377918"/>
                  </a:lnTo>
                  <a:lnTo>
                    <a:pt x="170216" y="377918"/>
                  </a:lnTo>
                  <a:lnTo>
                    <a:pt x="157003" y="374038"/>
                  </a:lnTo>
                  <a:lnTo>
                    <a:pt x="140680" y="375590"/>
                  </a:lnTo>
                  <a:lnTo>
                    <a:pt x="89383" y="388782"/>
                  </a:lnTo>
                  <a:lnTo>
                    <a:pt x="56739" y="378694"/>
                  </a:lnTo>
                  <a:lnTo>
                    <a:pt x="43525" y="363950"/>
                  </a:lnTo>
                  <a:lnTo>
                    <a:pt x="28758" y="351534"/>
                  </a:lnTo>
                  <a:lnTo>
                    <a:pt x="15545" y="332133"/>
                  </a:lnTo>
                  <a:lnTo>
                    <a:pt x="5441" y="310405"/>
                  </a:lnTo>
                  <a:lnTo>
                    <a:pt x="1555" y="300317"/>
                  </a:lnTo>
                  <a:lnTo>
                    <a:pt x="0" y="288677"/>
                  </a:lnTo>
                  <a:lnTo>
                    <a:pt x="25649" y="286348"/>
                  </a:lnTo>
                  <a:lnTo>
                    <a:pt x="37308" y="282468"/>
                  </a:lnTo>
                  <a:lnTo>
                    <a:pt x="48966" y="275484"/>
                  </a:lnTo>
                  <a:lnTo>
                    <a:pt x="73061" y="270052"/>
                  </a:lnTo>
                  <a:lnTo>
                    <a:pt x="94823" y="255308"/>
                  </a:lnTo>
                  <a:lnTo>
                    <a:pt x="109591" y="225044"/>
                  </a:lnTo>
                  <a:lnTo>
                    <a:pt x="124358" y="152874"/>
                  </a:lnTo>
                  <a:lnTo>
                    <a:pt x="148453" y="127266"/>
                  </a:lnTo>
                  <a:lnTo>
                    <a:pt x="143789" y="124162"/>
                  </a:lnTo>
                  <a:lnTo>
                    <a:pt x="139126" y="122610"/>
                  </a:lnTo>
                  <a:lnTo>
                    <a:pt x="136017" y="111746"/>
                  </a:lnTo>
                  <a:lnTo>
                    <a:pt x="143012" y="107866"/>
                  </a:lnTo>
                  <a:lnTo>
                    <a:pt x="157003" y="110970"/>
                  </a:lnTo>
                  <a:lnTo>
                    <a:pt x="169438" y="116402"/>
                  </a:lnTo>
                  <a:lnTo>
                    <a:pt x="189647" y="115626"/>
                  </a:lnTo>
                  <a:lnTo>
                    <a:pt x="196642" y="114850"/>
                  </a:lnTo>
                  <a:lnTo>
                    <a:pt x="198973" y="97778"/>
                  </a:lnTo>
                  <a:lnTo>
                    <a:pt x="207523" y="83033"/>
                  </a:lnTo>
                  <a:lnTo>
                    <a:pt x="205191" y="66737"/>
                  </a:lnTo>
                  <a:lnTo>
                    <a:pt x="178765" y="62081"/>
                  </a:lnTo>
                  <a:lnTo>
                    <a:pt x="171770" y="37249"/>
                  </a:lnTo>
                  <a:lnTo>
                    <a:pt x="183429" y="6984"/>
                  </a:lnTo>
                  <a:lnTo>
                    <a:pt x="185760" y="0"/>
                  </a:lnTo>
                  <a:lnTo>
                    <a:pt x="285247" y="24056"/>
                  </a:lnTo>
                  <a:lnTo>
                    <a:pt x="297683" y="34921"/>
                  </a:lnTo>
                  <a:lnTo>
                    <a:pt x="303124" y="38025"/>
                  </a:lnTo>
                  <a:lnTo>
                    <a:pt x="334991" y="44233"/>
                  </a:lnTo>
                  <a:lnTo>
                    <a:pt x="380070" y="4268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6" name="Serbest Form 205">
              <a:extLst>
                <a:ext uri="{FF2B5EF4-FFF2-40B4-BE49-F238E27FC236}">
                  <a16:creationId xmlns:a16="http://schemas.microsoft.com/office/drawing/2014/main" id="{DB6BBA49-E824-7F25-5A6A-0A9E5799794F}"/>
                </a:ext>
              </a:extLst>
            </p:cNvPr>
            <p:cNvSpPr/>
            <p:nvPr/>
          </p:nvSpPr>
          <p:spPr>
            <a:xfrm>
              <a:off x="4972092" y="3908898"/>
              <a:ext cx="860822" cy="614530"/>
            </a:xfrm>
            <a:custGeom>
              <a:avLst/>
              <a:gdLst>
                <a:gd name="connsiteX0" fmla="*/ 0 w 455462"/>
                <a:gd name="connsiteY0" fmla="*/ 166067 h 325149"/>
                <a:gd name="connsiteX1" fmla="*/ 12436 w 455462"/>
                <a:gd name="connsiteY1" fmla="*/ 149770 h 325149"/>
                <a:gd name="connsiteX2" fmla="*/ 31867 w 455462"/>
                <a:gd name="connsiteY2" fmla="*/ 133474 h 325149"/>
                <a:gd name="connsiteX3" fmla="*/ 40416 w 455462"/>
                <a:gd name="connsiteY3" fmla="*/ 128818 h 325149"/>
                <a:gd name="connsiteX4" fmla="*/ 55961 w 455462"/>
                <a:gd name="connsiteY4" fmla="*/ 113298 h 325149"/>
                <a:gd name="connsiteX5" fmla="*/ 72283 w 455462"/>
                <a:gd name="connsiteY5" fmla="*/ 101658 h 325149"/>
                <a:gd name="connsiteX6" fmla="*/ 91714 w 455462"/>
                <a:gd name="connsiteY6" fmla="*/ 103210 h 325149"/>
                <a:gd name="connsiteX7" fmla="*/ 109591 w 455462"/>
                <a:gd name="connsiteY7" fmla="*/ 117954 h 325149"/>
                <a:gd name="connsiteX8" fmla="*/ 120472 w 455462"/>
                <a:gd name="connsiteY8" fmla="*/ 142010 h 325149"/>
                <a:gd name="connsiteX9" fmla="*/ 131354 w 455462"/>
                <a:gd name="connsiteY9" fmla="*/ 151322 h 325149"/>
                <a:gd name="connsiteX10" fmla="*/ 144567 w 455462"/>
                <a:gd name="connsiteY10" fmla="*/ 149770 h 325149"/>
                <a:gd name="connsiteX11" fmla="*/ 150785 w 455462"/>
                <a:gd name="connsiteY11" fmla="*/ 138130 h 325149"/>
                <a:gd name="connsiteX12" fmla="*/ 154671 w 455462"/>
                <a:gd name="connsiteY12" fmla="*/ 126490 h 325149"/>
                <a:gd name="connsiteX13" fmla="*/ 175656 w 455462"/>
                <a:gd name="connsiteY13" fmla="*/ 111746 h 325149"/>
                <a:gd name="connsiteX14" fmla="*/ 199751 w 455462"/>
                <a:gd name="connsiteY14" fmla="*/ 102434 h 325149"/>
                <a:gd name="connsiteX15" fmla="*/ 219182 w 455462"/>
                <a:gd name="connsiteY15" fmla="*/ 91569 h 325149"/>
                <a:gd name="connsiteX16" fmla="*/ 230063 w 455462"/>
                <a:gd name="connsiteY16" fmla="*/ 66737 h 325149"/>
                <a:gd name="connsiteX17" fmla="*/ 228509 w 455462"/>
                <a:gd name="connsiteY17" fmla="*/ 51217 h 325149"/>
                <a:gd name="connsiteX18" fmla="*/ 224622 w 455462"/>
                <a:gd name="connsiteY18" fmla="*/ 36473 h 325149"/>
                <a:gd name="connsiteX19" fmla="*/ 232395 w 455462"/>
                <a:gd name="connsiteY19" fmla="*/ 32592 h 325149"/>
                <a:gd name="connsiteX20" fmla="*/ 325664 w 455462"/>
                <a:gd name="connsiteY20" fmla="*/ 35697 h 325149"/>
                <a:gd name="connsiteX21" fmla="*/ 335768 w 455462"/>
                <a:gd name="connsiteY21" fmla="*/ 34144 h 325149"/>
                <a:gd name="connsiteX22" fmla="*/ 341208 w 455462"/>
                <a:gd name="connsiteY22" fmla="*/ 31816 h 325149"/>
                <a:gd name="connsiteX23" fmla="*/ 350535 w 455462"/>
                <a:gd name="connsiteY23" fmla="*/ 25608 h 325149"/>
                <a:gd name="connsiteX24" fmla="*/ 355199 w 455462"/>
                <a:gd name="connsiteY24" fmla="*/ 24056 h 325149"/>
                <a:gd name="connsiteX25" fmla="*/ 358308 w 455462"/>
                <a:gd name="connsiteY25" fmla="*/ 20952 h 325149"/>
                <a:gd name="connsiteX26" fmla="*/ 361417 w 455462"/>
                <a:gd name="connsiteY26" fmla="*/ 15520 h 325149"/>
                <a:gd name="connsiteX27" fmla="*/ 363748 w 455462"/>
                <a:gd name="connsiteY27" fmla="*/ 11640 h 325149"/>
                <a:gd name="connsiteX28" fmla="*/ 366857 w 455462"/>
                <a:gd name="connsiteY28" fmla="*/ 13968 h 325149"/>
                <a:gd name="connsiteX29" fmla="*/ 370744 w 455462"/>
                <a:gd name="connsiteY29" fmla="*/ 10088 h 325149"/>
                <a:gd name="connsiteX30" fmla="*/ 375407 w 455462"/>
                <a:gd name="connsiteY30" fmla="*/ 2328 h 325149"/>
                <a:gd name="connsiteX31" fmla="*/ 379293 w 455462"/>
                <a:gd name="connsiteY31" fmla="*/ 0 h 325149"/>
                <a:gd name="connsiteX32" fmla="*/ 383957 w 455462"/>
                <a:gd name="connsiteY32" fmla="*/ 3880 h 325149"/>
                <a:gd name="connsiteX33" fmla="*/ 399501 w 455462"/>
                <a:gd name="connsiteY33" fmla="*/ 7760 h 325149"/>
                <a:gd name="connsiteX34" fmla="*/ 411937 w 455462"/>
                <a:gd name="connsiteY34" fmla="*/ 17072 h 325149"/>
                <a:gd name="connsiteX35" fmla="*/ 433700 w 455462"/>
                <a:gd name="connsiteY35" fmla="*/ 22504 h 325149"/>
                <a:gd name="connsiteX36" fmla="*/ 431368 w 455462"/>
                <a:gd name="connsiteY36" fmla="*/ 29488 h 325149"/>
                <a:gd name="connsiteX37" fmla="*/ 419710 w 455462"/>
                <a:gd name="connsiteY37" fmla="*/ 59753 h 325149"/>
                <a:gd name="connsiteX38" fmla="*/ 426705 w 455462"/>
                <a:gd name="connsiteY38" fmla="*/ 84585 h 325149"/>
                <a:gd name="connsiteX39" fmla="*/ 453131 w 455462"/>
                <a:gd name="connsiteY39" fmla="*/ 89241 h 325149"/>
                <a:gd name="connsiteX40" fmla="*/ 455463 w 455462"/>
                <a:gd name="connsiteY40" fmla="*/ 105538 h 325149"/>
                <a:gd name="connsiteX41" fmla="*/ 446913 w 455462"/>
                <a:gd name="connsiteY41" fmla="*/ 120282 h 325149"/>
                <a:gd name="connsiteX42" fmla="*/ 444581 w 455462"/>
                <a:gd name="connsiteY42" fmla="*/ 137354 h 325149"/>
                <a:gd name="connsiteX43" fmla="*/ 437586 w 455462"/>
                <a:gd name="connsiteY43" fmla="*/ 138130 h 325149"/>
                <a:gd name="connsiteX44" fmla="*/ 417378 w 455462"/>
                <a:gd name="connsiteY44" fmla="*/ 138906 h 325149"/>
                <a:gd name="connsiteX45" fmla="*/ 404942 w 455462"/>
                <a:gd name="connsiteY45" fmla="*/ 133474 h 325149"/>
                <a:gd name="connsiteX46" fmla="*/ 390952 w 455462"/>
                <a:gd name="connsiteY46" fmla="*/ 130370 h 325149"/>
                <a:gd name="connsiteX47" fmla="*/ 383957 w 455462"/>
                <a:gd name="connsiteY47" fmla="*/ 134250 h 325149"/>
                <a:gd name="connsiteX48" fmla="*/ 387065 w 455462"/>
                <a:gd name="connsiteY48" fmla="*/ 145114 h 325149"/>
                <a:gd name="connsiteX49" fmla="*/ 391729 w 455462"/>
                <a:gd name="connsiteY49" fmla="*/ 146666 h 325149"/>
                <a:gd name="connsiteX50" fmla="*/ 396392 w 455462"/>
                <a:gd name="connsiteY50" fmla="*/ 149770 h 325149"/>
                <a:gd name="connsiteX51" fmla="*/ 372298 w 455462"/>
                <a:gd name="connsiteY51" fmla="*/ 175379 h 325149"/>
                <a:gd name="connsiteX52" fmla="*/ 357530 w 455462"/>
                <a:gd name="connsiteY52" fmla="*/ 247548 h 325149"/>
                <a:gd name="connsiteX53" fmla="*/ 342763 w 455462"/>
                <a:gd name="connsiteY53" fmla="*/ 277812 h 325149"/>
                <a:gd name="connsiteX54" fmla="*/ 321000 w 455462"/>
                <a:gd name="connsiteY54" fmla="*/ 292557 h 325149"/>
                <a:gd name="connsiteX55" fmla="*/ 296906 w 455462"/>
                <a:gd name="connsiteY55" fmla="*/ 297989 h 325149"/>
                <a:gd name="connsiteX56" fmla="*/ 285247 w 455462"/>
                <a:gd name="connsiteY56" fmla="*/ 304973 h 325149"/>
                <a:gd name="connsiteX57" fmla="*/ 273588 w 455462"/>
                <a:gd name="connsiteY57" fmla="*/ 308853 h 325149"/>
                <a:gd name="connsiteX58" fmla="*/ 247940 w 455462"/>
                <a:gd name="connsiteY58" fmla="*/ 311181 h 325149"/>
                <a:gd name="connsiteX59" fmla="*/ 197419 w 455462"/>
                <a:gd name="connsiteY59" fmla="*/ 293333 h 325149"/>
                <a:gd name="connsiteX60" fmla="*/ 171770 w 455462"/>
                <a:gd name="connsiteY60" fmla="*/ 297989 h 325149"/>
                <a:gd name="connsiteX61" fmla="*/ 103373 w 455462"/>
                <a:gd name="connsiteY61" fmla="*/ 323597 h 325149"/>
                <a:gd name="connsiteX62" fmla="*/ 82387 w 455462"/>
                <a:gd name="connsiteY62" fmla="*/ 325149 h 325149"/>
                <a:gd name="connsiteX63" fmla="*/ 61402 w 455462"/>
                <a:gd name="connsiteY63" fmla="*/ 318165 h 325149"/>
                <a:gd name="connsiteX64" fmla="*/ 64511 w 455462"/>
                <a:gd name="connsiteY64" fmla="*/ 299541 h 325149"/>
                <a:gd name="connsiteX65" fmla="*/ 64511 w 455462"/>
                <a:gd name="connsiteY65" fmla="*/ 256084 h 325149"/>
                <a:gd name="connsiteX66" fmla="*/ 67620 w 455462"/>
                <a:gd name="connsiteY66" fmla="*/ 253756 h 325149"/>
                <a:gd name="connsiteX67" fmla="*/ 72283 w 455462"/>
                <a:gd name="connsiteY67" fmla="*/ 252204 h 325149"/>
                <a:gd name="connsiteX68" fmla="*/ 76170 w 455462"/>
                <a:gd name="connsiteY68" fmla="*/ 249876 h 325149"/>
                <a:gd name="connsiteX69" fmla="*/ 77724 w 455462"/>
                <a:gd name="connsiteY69" fmla="*/ 245996 h 325149"/>
                <a:gd name="connsiteX70" fmla="*/ 79278 w 455462"/>
                <a:gd name="connsiteY70" fmla="*/ 242892 h 325149"/>
                <a:gd name="connsiteX71" fmla="*/ 83165 w 455462"/>
                <a:gd name="connsiteY71" fmla="*/ 239788 h 325149"/>
                <a:gd name="connsiteX72" fmla="*/ 87051 w 455462"/>
                <a:gd name="connsiteY72" fmla="*/ 238236 h 325149"/>
                <a:gd name="connsiteX73" fmla="*/ 90937 w 455462"/>
                <a:gd name="connsiteY73" fmla="*/ 237460 h 325149"/>
                <a:gd name="connsiteX74" fmla="*/ 94823 w 455462"/>
                <a:gd name="connsiteY74" fmla="*/ 238236 h 325149"/>
                <a:gd name="connsiteX75" fmla="*/ 101041 w 455462"/>
                <a:gd name="connsiteY75" fmla="*/ 241340 h 325149"/>
                <a:gd name="connsiteX76" fmla="*/ 106482 w 455462"/>
                <a:gd name="connsiteY76" fmla="*/ 246772 h 325149"/>
                <a:gd name="connsiteX77" fmla="*/ 108814 w 455462"/>
                <a:gd name="connsiteY77" fmla="*/ 256084 h 325149"/>
                <a:gd name="connsiteX78" fmla="*/ 112700 w 455462"/>
                <a:gd name="connsiteY78" fmla="*/ 256084 h 325149"/>
                <a:gd name="connsiteX79" fmla="*/ 184206 w 455462"/>
                <a:gd name="connsiteY79" fmla="*/ 239788 h 325149"/>
                <a:gd name="connsiteX80" fmla="*/ 226177 w 455462"/>
                <a:gd name="connsiteY80" fmla="*/ 237460 h 325149"/>
                <a:gd name="connsiteX81" fmla="*/ 239390 w 455462"/>
                <a:gd name="connsiteY81" fmla="*/ 243668 h 325149"/>
                <a:gd name="connsiteX82" fmla="*/ 247162 w 455462"/>
                <a:gd name="connsiteY82" fmla="*/ 243668 h 325149"/>
                <a:gd name="connsiteX83" fmla="*/ 252603 w 455462"/>
                <a:gd name="connsiteY83" fmla="*/ 235132 h 325149"/>
                <a:gd name="connsiteX84" fmla="*/ 248717 w 455462"/>
                <a:gd name="connsiteY84" fmla="*/ 223491 h 325149"/>
                <a:gd name="connsiteX85" fmla="*/ 234726 w 455462"/>
                <a:gd name="connsiteY85" fmla="*/ 221163 h 325149"/>
                <a:gd name="connsiteX86" fmla="*/ 204414 w 455462"/>
                <a:gd name="connsiteY86" fmla="*/ 225044 h 325149"/>
                <a:gd name="connsiteX87" fmla="*/ 202082 w 455462"/>
                <a:gd name="connsiteY87" fmla="*/ 225820 h 325149"/>
                <a:gd name="connsiteX88" fmla="*/ 199751 w 455462"/>
                <a:gd name="connsiteY88" fmla="*/ 226596 h 325149"/>
                <a:gd name="connsiteX89" fmla="*/ 196642 w 455462"/>
                <a:gd name="connsiteY89" fmla="*/ 228148 h 325149"/>
                <a:gd name="connsiteX90" fmla="*/ 191978 w 455462"/>
                <a:gd name="connsiteY90" fmla="*/ 228148 h 325149"/>
                <a:gd name="connsiteX91" fmla="*/ 188092 w 455462"/>
                <a:gd name="connsiteY91" fmla="*/ 225820 h 325149"/>
                <a:gd name="connsiteX92" fmla="*/ 180320 w 455462"/>
                <a:gd name="connsiteY92" fmla="*/ 219611 h 325149"/>
                <a:gd name="connsiteX93" fmla="*/ 177988 w 455462"/>
                <a:gd name="connsiteY93" fmla="*/ 218059 h 325149"/>
                <a:gd name="connsiteX94" fmla="*/ 172547 w 455462"/>
                <a:gd name="connsiteY94" fmla="*/ 216507 h 325149"/>
                <a:gd name="connsiteX95" fmla="*/ 159334 w 455462"/>
                <a:gd name="connsiteY95" fmla="*/ 211851 h 325149"/>
                <a:gd name="connsiteX96" fmla="*/ 151562 w 455462"/>
                <a:gd name="connsiteY96" fmla="*/ 211075 h 325149"/>
                <a:gd name="connsiteX97" fmla="*/ 64511 w 455462"/>
                <a:gd name="connsiteY97" fmla="*/ 214955 h 325149"/>
                <a:gd name="connsiteX98" fmla="*/ 57516 w 455462"/>
                <a:gd name="connsiteY98" fmla="*/ 217283 h 325149"/>
                <a:gd name="connsiteX99" fmla="*/ 51298 w 455462"/>
                <a:gd name="connsiteY99" fmla="*/ 221939 h 325149"/>
                <a:gd name="connsiteX100" fmla="*/ 45080 w 455462"/>
                <a:gd name="connsiteY100" fmla="*/ 224267 h 325149"/>
                <a:gd name="connsiteX101" fmla="*/ 38085 w 455462"/>
                <a:gd name="connsiteY101" fmla="*/ 221163 h 325149"/>
                <a:gd name="connsiteX102" fmla="*/ 34976 w 455462"/>
                <a:gd name="connsiteY102" fmla="*/ 217283 h 325149"/>
                <a:gd name="connsiteX103" fmla="*/ 33421 w 455462"/>
                <a:gd name="connsiteY103" fmla="*/ 212627 h 325149"/>
                <a:gd name="connsiteX104" fmla="*/ 31090 w 455462"/>
                <a:gd name="connsiteY104" fmla="*/ 209523 h 325149"/>
                <a:gd name="connsiteX105" fmla="*/ 27203 w 455462"/>
                <a:gd name="connsiteY105" fmla="*/ 207971 h 325149"/>
                <a:gd name="connsiteX106" fmla="*/ 28758 w 455462"/>
                <a:gd name="connsiteY106" fmla="*/ 207195 h 325149"/>
                <a:gd name="connsiteX107" fmla="*/ 29535 w 455462"/>
                <a:gd name="connsiteY107" fmla="*/ 205643 h 325149"/>
                <a:gd name="connsiteX108" fmla="*/ 31090 w 455462"/>
                <a:gd name="connsiteY108" fmla="*/ 204867 h 325149"/>
                <a:gd name="connsiteX109" fmla="*/ 32644 w 455462"/>
                <a:gd name="connsiteY109" fmla="*/ 204091 h 325149"/>
                <a:gd name="connsiteX110" fmla="*/ 31090 w 455462"/>
                <a:gd name="connsiteY110" fmla="*/ 199435 h 325149"/>
                <a:gd name="connsiteX111" fmla="*/ 28758 w 455462"/>
                <a:gd name="connsiteY111" fmla="*/ 196331 h 325149"/>
                <a:gd name="connsiteX112" fmla="*/ 26426 w 455462"/>
                <a:gd name="connsiteY112" fmla="*/ 193227 h 325149"/>
                <a:gd name="connsiteX113" fmla="*/ 22540 w 455462"/>
                <a:gd name="connsiteY113" fmla="*/ 191675 h 325149"/>
                <a:gd name="connsiteX114" fmla="*/ 20985 w 455462"/>
                <a:gd name="connsiteY114" fmla="*/ 194003 h 325149"/>
                <a:gd name="connsiteX115" fmla="*/ 17099 w 455462"/>
                <a:gd name="connsiteY115" fmla="*/ 191675 h 325149"/>
                <a:gd name="connsiteX116" fmla="*/ 13990 w 455462"/>
                <a:gd name="connsiteY116" fmla="*/ 194003 h 325149"/>
                <a:gd name="connsiteX117" fmla="*/ 10104 w 455462"/>
                <a:gd name="connsiteY117" fmla="*/ 195555 h 325149"/>
                <a:gd name="connsiteX118" fmla="*/ 0 w 455462"/>
                <a:gd name="connsiteY118" fmla="*/ 197883 h 325149"/>
                <a:gd name="connsiteX119" fmla="*/ 0 w 455462"/>
                <a:gd name="connsiteY119" fmla="*/ 194779 h 325149"/>
                <a:gd name="connsiteX120" fmla="*/ 3886 w 455462"/>
                <a:gd name="connsiteY120" fmla="*/ 194779 h 325149"/>
                <a:gd name="connsiteX121" fmla="*/ 6218 w 455462"/>
                <a:gd name="connsiteY121" fmla="*/ 192451 h 325149"/>
                <a:gd name="connsiteX122" fmla="*/ 6995 w 455462"/>
                <a:gd name="connsiteY122" fmla="*/ 189347 h 325149"/>
                <a:gd name="connsiteX123" fmla="*/ 6995 w 455462"/>
                <a:gd name="connsiteY123" fmla="*/ 184691 h 325149"/>
                <a:gd name="connsiteX124" fmla="*/ 10881 w 455462"/>
                <a:gd name="connsiteY124" fmla="*/ 187019 h 325149"/>
                <a:gd name="connsiteX125" fmla="*/ 12436 w 455462"/>
                <a:gd name="connsiteY125" fmla="*/ 187795 h 325149"/>
                <a:gd name="connsiteX126" fmla="*/ 12436 w 455462"/>
                <a:gd name="connsiteY126" fmla="*/ 186243 h 325149"/>
                <a:gd name="connsiteX127" fmla="*/ 12436 w 455462"/>
                <a:gd name="connsiteY127" fmla="*/ 184691 h 325149"/>
                <a:gd name="connsiteX128" fmla="*/ 13213 w 455462"/>
                <a:gd name="connsiteY128" fmla="*/ 184691 h 325149"/>
                <a:gd name="connsiteX129" fmla="*/ 14768 w 455462"/>
                <a:gd name="connsiteY129" fmla="*/ 184691 h 325149"/>
                <a:gd name="connsiteX130" fmla="*/ 10881 w 455462"/>
                <a:gd name="connsiteY130" fmla="*/ 177707 h 325149"/>
                <a:gd name="connsiteX131" fmla="*/ 3109 w 455462"/>
                <a:gd name="connsiteY131" fmla="*/ 169171 h 325149"/>
                <a:gd name="connsiteX132" fmla="*/ 0 w 455462"/>
                <a:gd name="connsiteY132" fmla="*/ 166067 h 32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455462" h="325149">
                  <a:moveTo>
                    <a:pt x="0" y="166067"/>
                  </a:moveTo>
                  <a:lnTo>
                    <a:pt x="12436" y="149770"/>
                  </a:lnTo>
                  <a:lnTo>
                    <a:pt x="31867" y="133474"/>
                  </a:lnTo>
                  <a:lnTo>
                    <a:pt x="40416" y="128818"/>
                  </a:lnTo>
                  <a:lnTo>
                    <a:pt x="55961" y="113298"/>
                  </a:lnTo>
                  <a:lnTo>
                    <a:pt x="72283" y="101658"/>
                  </a:lnTo>
                  <a:lnTo>
                    <a:pt x="91714" y="103210"/>
                  </a:lnTo>
                  <a:lnTo>
                    <a:pt x="109591" y="117954"/>
                  </a:lnTo>
                  <a:lnTo>
                    <a:pt x="120472" y="142010"/>
                  </a:lnTo>
                  <a:lnTo>
                    <a:pt x="131354" y="151322"/>
                  </a:lnTo>
                  <a:lnTo>
                    <a:pt x="144567" y="149770"/>
                  </a:lnTo>
                  <a:lnTo>
                    <a:pt x="150785" y="138130"/>
                  </a:lnTo>
                  <a:lnTo>
                    <a:pt x="154671" y="126490"/>
                  </a:lnTo>
                  <a:lnTo>
                    <a:pt x="175656" y="111746"/>
                  </a:lnTo>
                  <a:lnTo>
                    <a:pt x="199751" y="102434"/>
                  </a:lnTo>
                  <a:lnTo>
                    <a:pt x="219182" y="91569"/>
                  </a:lnTo>
                  <a:lnTo>
                    <a:pt x="230063" y="66737"/>
                  </a:lnTo>
                  <a:lnTo>
                    <a:pt x="228509" y="51217"/>
                  </a:lnTo>
                  <a:lnTo>
                    <a:pt x="224622" y="36473"/>
                  </a:lnTo>
                  <a:lnTo>
                    <a:pt x="232395" y="32592"/>
                  </a:lnTo>
                  <a:lnTo>
                    <a:pt x="325664" y="35697"/>
                  </a:lnTo>
                  <a:lnTo>
                    <a:pt x="335768" y="34144"/>
                  </a:lnTo>
                  <a:lnTo>
                    <a:pt x="341208" y="31816"/>
                  </a:lnTo>
                  <a:lnTo>
                    <a:pt x="350535" y="25608"/>
                  </a:lnTo>
                  <a:lnTo>
                    <a:pt x="355199" y="24056"/>
                  </a:lnTo>
                  <a:lnTo>
                    <a:pt x="358308" y="20952"/>
                  </a:lnTo>
                  <a:lnTo>
                    <a:pt x="361417" y="15520"/>
                  </a:lnTo>
                  <a:lnTo>
                    <a:pt x="363748" y="11640"/>
                  </a:lnTo>
                  <a:lnTo>
                    <a:pt x="366857" y="13968"/>
                  </a:lnTo>
                  <a:lnTo>
                    <a:pt x="370744" y="10088"/>
                  </a:lnTo>
                  <a:lnTo>
                    <a:pt x="375407" y="2328"/>
                  </a:lnTo>
                  <a:lnTo>
                    <a:pt x="379293" y="0"/>
                  </a:lnTo>
                  <a:lnTo>
                    <a:pt x="383957" y="3880"/>
                  </a:lnTo>
                  <a:lnTo>
                    <a:pt x="399501" y="7760"/>
                  </a:lnTo>
                  <a:lnTo>
                    <a:pt x="411937" y="17072"/>
                  </a:lnTo>
                  <a:lnTo>
                    <a:pt x="433700" y="22504"/>
                  </a:lnTo>
                  <a:lnTo>
                    <a:pt x="431368" y="29488"/>
                  </a:lnTo>
                  <a:lnTo>
                    <a:pt x="419710" y="59753"/>
                  </a:lnTo>
                  <a:lnTo>
                    <a:pt x="426705" y="84585"/>
                  </a:lnTo>
                  <a:lnTo>
                    <a:pt x="453131" y="89241"/>
                  </a:lnTo>
                  <a:lnTo>
                    <a:pt x="455463" y="105538"/>
                  </a:lnTo>
                  <a:lnTo>
                    <a:pt x="446913" y="120282"/>
                  </a:lnTo>
                  <a:lnTo>
                    <a:pt x="444581" y="137354"/>
                  </a:lnTo>
                  <a:lnTo>
                    <a:pt x="437586" y="138130"/>
                  </a:lnTo>
                  <a:lnTo>
                    <a:pt x="417378" y="138906"/>
                  </a:lnTo>
                  <a:lnTo>
                    <a:pt x="404942" y="133474"/>
                  </a:lnTo>
                  <a:lnTo>
                    <a:pt x="390952" y="130370"/>
                  </a:lnTo>
                  <a:lnTo>
                    <a:pt x="383957" y="134250"/>
                  </a:lnTo>
                  <a:lnTo>
                    <a:pt x="387065" y="145114"/>
                  </a:lnTo>
                  <a:lnTo>
                    <a:pt x="391729" y="146666"/>
                  </a:lnTo>
                  <a:lnTo>
                    <a:pt x="396392" y="149770"/>
                  </a:lnTo>
                  <a:lnTo>
                    <a:pt x="372298" y="175379"/>
                  </a:lnTo>
                  <a:lnTo>
                    <a:pt x="357530" y="247548"/>
                  </a:lnTo>
                  <a:lnTo>
                    <a:pt x="342763" y="277812"/>
                  </a:lnTo>
                  <a:lnTo>
                    <a:pt x="321000" y="292557"/>
                  </a:lnTo>
                  <a:lnTo>
                    <a:pt x="296906" y="297989"/>
                  </a:lnTo>
                  <a:lnTo>
                    <a:pt x="285247" y="304973"/>
                  </a:lnTo>
                  <a:lnTo>
                    <a:pt x="273588" y="308853"/>
                  </a:lnTo>
                  <a:lnTo>
                    <a:pt x="247940" y="311181"/>
                  </a:lnTo>
                  <a:lnTo>
                    <a:pt x="197419" y="293333"/>
                  </a:lnTo>
                  <a:lnTo>
                    <a:pt x="171770" y="297989"/>
                  </a:lnTo>
                  <a:lnTo>
                    <a:pt x="103373" y="323597"/>
                  </a:lnTo>
                  <a:lnTo>
                    <a:pt x="82387" y="325149"/>
                  </a:lnTo>
                  <a:lnTo>
                    <a:pt x="61402" y="318165"/>
                  </a:lnTo>
                  <a:lnTo>
                    <a:pt x="64511" y="299541"/>
                  </a:lnTo>
                  <a:lnTo>
                    <a:pt x="64511" y="256084"/>
                  </a:lnTo>
                  <a:lnTo>
                    <a:pt x="67620" y="253756"/>
                  </a:lnTo>
                  <a:lnTo>
                    <a:pt x="72283" y="252204"/>
                  </a:lnTo>
                  <a:lnTo>
                    <a:pt x="76170" y="249876"/>
                  </a:lnTo>
                  <a:lnTo>
                    <a:pt x="77724" y="245996"/>
                  </a:lnTo>
                  <a:lnTo>
                    <a:pt x="79278" y="242892"/>
                  </a:lnTo>
                  <a:lnTo>
                    <a:pt x="83165" y="239788"/>
                  </a:lnTo>
                  <a:lnTo>
                    <a:pt x="87051" y="238236"/>
                  </a:lnTo>
                  <a:lnTo>
                    <a:pt x="90937" y="237460"/>
                  </a:lnTo>
                  <a:lnTo>
                    <a:pt x="94823" y="238236"/>
                  </a:lnTo>
                  <a:lnTo>
                    <a:pt x="101041" y="241340"/>
                  </a:lnTo>
                  <a:lnTo>
                    <a:pt x="106482" y="246772"/>
                  </a:lnTo>
                  <a:lnTo>
                    <a:pt x="108814" y="256084"/>
                  </a:lnTo>
                  <a:lnTo>
                    <a:pt x="112700" y="256084"/>
                  </a:lnTo>
                  <a:lnTo>
                    <a:pt x="184206" y="239788"/>
                  </a:lnTo>
                  <a:lnTo>
                    <a:pt x="226177" y="237460"/>
                  </a:lnTo>
                  <a:lnTo>
                    <a:pt x="239390" y="243668"/>
                  </a:lnTo>
                  <a:lnTo>
                    <a:pt x="247162" y="243668"/>
                  </a:lnTo>
                  <a:lnTo>
                    <a:pt x="252603" y="235132"/>
                  </a:lnTo>
                  <a:lnTo>
                    <a:pt x="248717" y="223491"/>
                  </a:lnTo>
                  <a:lnTo>
                    <a:pt x="234726" y="221163"/>
                  </a:lnTo>
                  <a:lnTo>
                    <a:pt x="204414" y="225044"/>
                  </a:lnTo>
                  <a:lnTo>
                    <a:pt x="202082" y="225820"/>
                  </a:lnTo>
                  <a:lnTo>
                    <a:pt x="199751" y="226596"/>
                  </a:lnTo>
                  <a:lnTo>
                    <a:pt x="196642" y="228148"/>
                  </a:lnTo>
                  <a:lnTo>
                    <a:pt x="191978" y="228148"/>
                  </a:lnTo>
                  <a:lnTo>
                    <a:pt x="188092" y="225820"/>
                  </a:lnTo>
                  <a:lnTo>
                    <a:pt x="180320" y="219611"/>
                  </a:lnTo>
                  <a:lnTo>
                    <a:pt x="177988" y="218059"/>
                  </a:lnTo>
                  <a:lnTo>
                    <a:pt x="172547" y="216507"/>
                  </a:lnTo>
                  <a:lnTo>
                    <a:pt x="159334" y="211851"/>
                  </a:lnTo>
                  <a:lnTo>
                    <a:pt x="151562" y="211075"/>
                  </a:lnTo>
                  <a:lnTo>
                    <a:pt x="64511" y="214955"/>
                  </a:lnTo>
                  <a:lnTo>
                    <a:pt x="57516" y="217283"/>
                  </a:lnTo>
                  <a:lnTo>
                    <a:pt x="51298" y="221939"/>
                  </a:lnTo>
                  <a:lnTo>
                    <a:pt x="45080" y="224267"/>
                  </a:lnTo>
                  <a:lnTo>
                    <a:pt x="38085" y="221163"/>
                  </a:lnTo>
                  <a:lnTo>
                    <a:pt x="34976" y="217283"/>
                  </a:lnTo>
                  <a:lnTo>
                    <a:pt x="33421" y="212627"/>
                  </a:lnTo>
                  <a:lnTo>
                    <a:pt x="31090" y="209523"/>
                  </a:lnTo>
                  <a:lnTo>
                    <a:pt x="27203" y="207971"/>
                  </a:lnTo>
                  <a:lnTo>
                    <a:pt x="28758" y="207195"/>
                  </a:lnTo>
                  <a:lnTo>
                    <a:pt x="29535" y="205643"/>
                  </a:lnTo>
                  <a:lnTo>
                    <a:pt x="31090" y="204867"/>
                  </a:lnTo>
                  <a:lnTo>
                    <a:pt x="32644" y="204091"/>
                  </a:lnTo>
                  <a:lnTo>
                    <a:pt x="31090" y="199435"/>
                  </a:lnTo>
                  <a:lnTo>
                    <a:pt x="28758" y="196331"/>
                  </a:lnTo>
                  <a:lnTo>
                    <a:pt x="26426" y="193227"/>
                  </a:lnTo>
                  <a:lnTo>
                    <a:pt x="22540" y="191675"/>
                  </a:lnTo>
                  <a:lnTo>
                    <a:pt x="20985" y="194003"/>
                  </a:lnTo>
                  <a:lnTo>
                    <a:pt x="17099" y="191675"/>
                  </a:lnTo>
                  <a:lnTo>
                    <a:pt x="13990" y="194003"/>
                  </a:lnTo>
                  <a:lnTo>
                    <a:pt x="10104" y="195555"/>
                  </a:lnTo>
                  <a:lnTo>
                    <a:pt x="0" y="197883"/>
                  </a:lnTo>
                  <a:lnTo>
                    <a:pt x="0" y="194779"/>
                  </a:lnTo>
                  <a:lnTo>
                    <a:pt x="3886" y="194779"/>
                  </a:lnTo>
                  <a:lnTo>
                    <a:pt x="6218" y="192451"/>
                  </a:lnTo>
                  <a:lnTo>
                    <a:pt x="6995" y="189347"/>
                  </a:lnTo>
                  <a:lnTo>
                    <a:pt x="6995" y="184691"/>
                  </a:lnTo>
                  <a:lnTo>
                    <a:pt x="10881" y="187019"/>
                  </a:lnTo>
                  <a:lnTo>
                    <a:pt x="12436" y="187795"/>
                  </a:lnTo>
                  <a:lnTo>
                    <a:pt x="12436" y="186243"/>
                  </a:lnTo>
                  <a:lnTo>
                    <a:pt x="12436" y="184691"/>
                  </a:lnTo>
                  <a:lnTo>
                    <a:pt x="13213" y="184691"/>
                  </a:lnTo>
                  <a:lnTo>
                    <a:pt x="14768" y="184691"/>
                  </a:lnTo>
                  <a:lnTo>
                    <a:pt x="10881" y="177707"/>
                  </a:lnTo>
                  <a:lnTo>
                    <a:pt x="3109" y="169171"/>
                  </a:lnTo>
                  <a:lnTo>
                    <a:pt x="0" y="16606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7" name="Serbest Form 206">
              <a:extLst>
                <a:ext uri="{FF2B5EF4-FFF2-40B4-BE49-F238E27FC236}">
                  <a16:creationId xmlns:a16="http://schemas.microsoft.com/office/drawing/2014/main" id="{A3DA3267-75FE-DB2F-A721-90BC2B815FCD}"/>
                </a:ext>
              </a:extLst>
            </p:cNvPr>
            <p:cNvSpPr/>
            <p:nvPr/>
          </p:nvSpPr>
          <p:spPr>
            <a:xfrm>
              <a:off x="4637163" y="4378226"/>
              <a:ext cx="456852" cy="225864"/>
            </a:xfrm>
            <a:custGeom>
              <a:avLst/>
              <a:gdLst>
                <a:gd name="connsiteX0" fmla="*/ 241722 w 241721"/>
                <a:gd name="connsiteY0" fmla="*/ 7760 h 119505"/>
                <a:gd name="connsiteX1" fmla="*/ 241722 w 241721"/>
                <a:gd name="connsiteY1" fmla="*/ 51217 h 119505"/>
                <a:gd name="connsiteX2" fmla="*/ 238613 w 241721"/>
                <a:gd name="connsiteY2" fmla="*/ 69841 h 119505"/>
                <a:gd name="connsiteX3" fmla="*/ 215295 w 241721"/>
                <a:gd name="connsiteY3" fmla="*/ 65185 h 119505"/>
                <a:gd name="connsiteX4" fmla="*/ 191978 w 241721"/>
                <a:gd name="connsiteY4" fmla="*/ 90017 h 119505"/>
                <a:gd name="connsiteX5" fmla="*/ 168661 w 241721"/>
                <a:gd name="connsiteY5" fmla="*/ 94673 h 119505"/>
                <a:gd name="connsiteX6" fmla="*/ 111923 w 241721"/>
                <a:gd name="connsiteY6" fmla="*/ 69841 h 119505"/>
                <a:gd name="connsiteX7" fmla="*/ 101041 w 241721"/>
                <a:gd name="connsiteY7" fmla="*/ 71393 h 119505"/>
                <a:gd name="connsiteX8" fmla="*/ 75392 w 241721"/>
                <a:gd name="connsiteY8" fmla="*/ 65185 h 119505"/>
                <a:gd name="connsiteX9" fmla="*/ 76170 w 241721"/>
                <a:gd name="connsiteY9" fmla="*/ 117954 h 119505"/>
                <a:gd name="connsiteX10" fmla="*/ 72283 w 241721"/>
                <a:gd name="connsiteY10" fmla="*/ 119506 h 119505"/>
                <a:gd name="connsiteX11" fmla="*/ 52852 w 241721"/>
                <a:gd name="connsiteY11" fmla="*/ 114850 h 119505"/>
                <a:gd name="connsiteX12" fmla="*/ 20208 w 241721"/>
                <a:gd name="connsiteY12" fmla="*/ 93897 h 119505"/>
                <a:gd name="connsiteX13" fmla="*/ 0 w 241721"/>
                <a:gd name="connsiteY13" fmla="*/ 89241 h 119505"/>
                <a:gd name="connsiteX14" fmla="*/ 6995 w 241721"/>
                <a:gd name="connsiteY14" fmla="*/ 74497 h 119505"/>
                <a:gd name="connsiteX15" fmla="*/ 19431 w 241721"/>
                <a:gd name="connsiteY15" fmla="*/ 65961 h 119505"/>
                <a:gd name="connsiteX16" fmla="*/ 45857 w 241721"/>
                <a:gd name="connsiteY16" fmla="*/ 55873 h 119505"/>
                <a:gd name="connsiteX17" fmla="*/ 56739 w 241721"/>
                <a:gd name="connsiteY17" fmla="*/ 48889 h 119505"/>
                <a:gd name="connsiteX18" fmla="*/ 72283 w 241721"/>
                <a:gd name="connsiteY18" fmla="*/ 32592 h 119505"/>
                <a:gd name="connsiteX19" fmla="*/ 78501 w 241721"/>
                <a:gd name="connsiteY19" fmla="*/ 30264 h 119505"/>
                <a:gd name="connsiteX20" fmla="*/ 187315 w 241721"/>
                <a:gd name="connsiteY20" fmla="*/ 20176 h 119505"/>
                <a:gd name="connsiteX21" fmla="*/ 202860 w 241721"/>
                <a:gd name="connsiteY21" fmla="*/ 14744 h 119505"/>
                <a:gd name="connsiteX22" fmla="*/ 217627 w 241721"/>
                <a:gd name="connsiteY22" fmla="*/ 6208 h 119505"/>
                <a:gd name="connsiteX23" fmla="*/ 225400 w 241721"/>
                <a:gd name="connsiteY23" fmla="*/ 0 h 119505"/>
                <a:gd name="connsiteX24" fmla="*/ 227731 w 241721"/>
                <a:gd name="connsiteY24" fmla="*/ 0 h 119505"/>
                <a:gd name="connsiteX25" fmla="*/ 230840 w 241721"/>
                <a:gd name="connsiteY25" fmla="*/ 2328 h 119505"/>
                <a:gd name="connsiteX26" fmla="*/ 233172 w 241721"/>
                <a:gd name="connsiteY26" fmla="*/ 6984 h 119505"/>
                <a:gd name="connsiteX27" fmla="*/ 237058 w 241721"/>
                <a:gd name="connsiteY27" fmla="*/ 10088 h 119505"/>
                <a:gd name="connsiteX28" fmla="*/ 241722 w 241721"/>
                <a:gd name="connsiteY28" fmla="*/ 7760 h 119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41721" h="119505">
                  <a:moveTo>
                    <a:pt x="241722" y="7760"/>
                  </a:moveTo>
                  <a:lnTo>
                    <a:pt x="241722" y="51217"/>
                  </a:lnTo>
                  <a:lnTo>
                    <a:pt x="238613" y="69841"/>
                  </a:lnTo>
                  <a:lnTo>
                    <a:pt x="215295" y="65185"/>
                  </a:lnTo>
                  <a:lnTo>
                    <a:pt x="191978" y="90017"/>
                  </a:lnTo>
                  <a:lnTo>
                    <a:pt x="168661" y="94673"/>
                  </a:lnTo>
                  <a:lnTo>
                    <a:pt x="111923" y="69841"/>
                  </a:lnTo>
                  <a:lnTo>
                    <a:pt x="101041" y="71393"/>
                  </a:lnTo>
                  <a:lnTo>
                    <a:pt x="75392" y="65185"/>
                  </a:lnTo>
                  <a:lnTo>
                    <a:pt x="76170" y="117954"/>
                  </a:lnTo>
                  <a:lnTo>
                    <a:pt x="72283" y="119506"/>
                  </a:lnTo>
                  <a:lnTo>
                    <a:pt x="52852" y="114850"/>
                  </a:lnTo>
                  <a:lnTo>
                    <a:pt x="20208" y="93897"/>
                  </a:lnTo>
                  <a:lnTo>
                    <a:pt x="0" y="89241"/>
                  </a:lnTo>
                  <a:lnTo>
                    <a:pt x="6995" y="74497"/>
                  </a:lnTo>
                  <a:lnTo>
                    <a:pt x="19431" y="65961"/>
                  </a:lnTo>
                  <a:lnTo>
                    <a:pt x="45857" y="55873"/>
                  </a:lnTo>
                  <a:lnTo>
                    <a:pt x="56739" y="48889"/>
                  </a:lnTo>
                  <a:lnTo>
                    <a:pt x="72283" y="32592"/>
                  </a:lnTo>
                  <a:lnTo>
                    <a:pt x="78501" y="30264"/>
                  </a:lnTo>
                  <a:lnTo>
                    <a:pt x="187315" y="20176"/>
                  </a:lnTo>
                  <a:lnTo>
                    <a:pt x="202860" y="14744"/>
                  </a:lnTo>
                  <a:lnTo>
                    <a:pt x="217627" y="6208"/>
                  </a:lnTo>
                  <a:lnTo>
                    <a:pt x="225400" y="0"/>
                  </a:lnTo>
                  <a:lnTo>
                    <a:pt x="227731" y="0"/>
                  </a:lnTo>
                  <a:lnTo>
                    <a:pt x="230840" y="2328"/>
                  </a:lnTo>
                  <a:lnTo>
                    <a:pt x="233172" y="6984"/>
                  </a:lnTo>
                  <a:lnTo>
                    <a:pt x="237058" y="10088"/>
                  </a:lnTo>
                  <a:lnTo>
                    <a:pt x="241722" y="776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8" name="Serbest Form 207">
              <a:extLst>
                <a:ext uri="{FF2B5EF4-FFF2-40B4-BE49-F238E27FC236}">
                  <a16:creationId xmlns:a16="http://schemas.microsoft.com/office/drawing/2014/main" id="{D47E379E-FDD6-65EC-3D4B-D15442BC55B5}"/>
                </a:ext>
              </a:extLst>
            </p:cNvPr>
            <p:cNvSpPr/>
            <p:nvPr/>
          </p:nvSpPr>
          <p:spPr>
            <a:xfrm>
              <a:off x="4165620" y="4463294"/>
              <a:ext cx="1285359" cy="967996"/>
            </a:xfrm>
            <a:custGeom>
              <a:avLst/>
              <a:gdLst>
                <a:gd name="connsiteX0" fmla="*/ 674644 w 680085"/>
                <a:gd name="connsiteY0" fmla="*/ 17848 h 512168"/>
                <a:gd name="connsiteX1" fmla="*/ 676199 w 680085"/>
                <a:gd name="connsiteY1" fmla="*/ 29488 h 512168"/>
                <a:gd name="connsiteX2" fmla="*/ 680085 w 680085"/>
                <a:gd name="connsiteY2" fmla="*/ 39577 h 512168"/>
                <a:gd name="connsiteX3" fmla="*/ 660654 w 680085"/>
                <a:gd name="connsiteY3" fmla="*/ 50441 h 512168"/>
                <a:gd name="connsiteX4" fmla="*/ 652104 w 680085"/>
                <a:gd name="connsiteY4" fmla="*/ 56649 h 512168"/>
                <a:gd name="connsiteX5" fmla="*/ 645109 w 680085"/>
                <a:gd name="connsiteY5" fmla="*/ 64409 h 512168"/>
                <a:gd name="connsiteX6" fmla="*/ 638114 w 680085"/>
                <a:gd name="connsiteY6" fmla="*/ 77601 h 512168"/>
                <a:gd name="connsiteX7" fmla="*/ 636560 w 680085"/>
                <a:gd name="connsiteY7" fmla="*/ 93121 h 512168"/>
                <a:gd name="connsiteX8" fmla="*/ 632673 w 680085"/>
                <a:gd name="connsiteY8" fmla="*/ 106314 h 512168"/>
                <a:gd name="connsiteX9" fmla="*/ 628010 w 680085"/>
                <a:gd name="connsiteY9" fmla="*/ 117954 h 512168"/>
                <a:gd name="connsiteX10" fmla="*/ 629564 w 680085"/>
                <a:gd name="connsiteY10" fmla="*/ 132698 h 512168"/>
                <a:gd name="connsiteX11" fmla="*/ 638114 w 680085"/>
                <a:gd name="connsiteY11" fmla="*/ 143562 h 512168"/>
                <a:gd name="connsiteX12" fmla="*/ 639668 w 680085"/>
                <a:gd name="connsiteY12" fmla="*/ 156754 h 512168"/>
                <a:gd name="connsiteX13" fmla="*/ 633451 w 680085"/>
                <a:gd name="connsiteY13" fmla="*/ 169947 h 512168"/>
                <a:gd name="connsiteX14" fmla="*/ 597698 w 680085"/>
                <a:gd name="connsiteY14" fmla="*/ 207971 h 512168"/>
                <a:gd name="connsiteX15" fmla="*/ 587593 w 680085"/>
                <a:gd name="connsiteY15" fmla="*/ 256084 h 512168"/>
                <a:gd name="connsiteX16" fmla="*/ 587593 w 680085"/>
                <a:gd name="connsiteY16" fmla="*/ 280140 h 512168"/>
                <a:gd name="connsiteX17" fmla="*/ 607024 w 680085"/>
                <a:gd name="connsiteY17" fmla="*/ 308077 h 512168"/>
                <a:gd name="connsiteX18" fmla="*/ 617129 w 680085"/>
                <a:gd name="connsiteY18" fmla="*/ 315837 h 512168"/>
                <a:gd name="connsiteX19" fmla="*/ 621792 w 680085"/>
                <a:gd name="connsiteY19" fmla="*/ 339893 h 512168"/>
                <a:gd name="connsiteX20" fmla="*/ 603915 w 680085"/>
                <a:gd name="connsiteY20" fmla="*/ 346101 h 512168"/>
                <a:gd name="connsiteX21" fmla="*/ 582930 w 680085"/>
                <a:gd name="connsiteY21" fmla="*/ 342221 h 512168"/>
                <a:gd name="connsiteX22" fmla="*/ 571271 w 680085"/>
                <a:gd name="connsiteY22" fmla="*/ 342997 h 512168"/>
                <a:gd name="connsiteX23" fmla="*/ 561167 w 680085"/>
                <a:gd name="connsiteY23" fmla="*/ 348429 h 512168"/>
                <a:gd name="connsiteX24" fmla="*/ 549509 w 680085"/>
                <a:gd name="connsiteY24" fmla="*/ 349981 h 512168"/>
                <a:gd name="connsiteX25" fmla="*/ 537073 w 680085"/>
                <a:gd name="connsiteY25" fmla="*/ 349206 h 512168"/>
                <a:gd name="connsiteX26" fmla="*/ 498988 w 680085"/>
                <a:gd name="connsiteY26" fmla="*/ 333685 h 512168"/>
                <a:gd name="connsiteX27" fmla="*/ 480334 w 680085"/>
                <a:gd name="connsiteY27" fmla="*/ 346877 h 512168"/>
                <a:gd name="connsiteX28" fmla="*/ 472562 w 680085"/>
                <a:gd name="connsiteY28" fmla="*/ 375590 h 512168"/>
                <a:gd name="connsiteX29" fmla="*/ 468676 w 680085"/>
                <a:gd name="connsiteY29" fmla="*/ 386454 h 512168"/>
                <a:gd name="connsiteX30" fmla="*/ 460903 w 680085"/>
                <a:gd name="connsiteY30" fmla="*/ 394214 h 512168"/>
                <a:gd name="connsiteX31" fmla="*/ 450799 w 680085"/>
                <a:gd name="connsiteY31" fmla="*/ 433015 h 512168"/>
                <a:gd name="connsiteX32" fmla="*/ 433700 w 680085"/>
                <a:gd name="connsiteY32" fmla="*/ 445431 h 512168"/>
                <a:gd name="connsiteX33" fmla="*/ 425927 w 680085"/>
                <a:gd name="connsiteY33" fmla="*/ 467159 h 512168"/>
                <a:gd name="connsiteX34" fmla="*/ 423596 w 680085"/>
                <a:gd name="connsiteY34" fmla="*/ 498976 h 512168"/>
                <a:gd name="connsiteX35" fmla="*/ 403388 w 680085"/>
                <a:gd name="connsiteY35" fmla="*/ 511392 h 512168"/>
                <a:gd name="connsiteX36" fmla="*/ 376961 w 680085"/>
                <a:gd name="connsiteY36" fmla="*/ 512168 h 512168"/>
                <a:gd name="connsiteX37" fmla="*/ 350535 w 680085"/>
                <a:gd name="connsiteY37" fmla="*/ 509064 h 512168"/>
                <a:gd name="connsiteX38" fmla="*/ 334213 w 680085"/>
                <a:gd name="connsiteY38" fmla="*/ 505184 h 512168"/>
                <a:gd name="connsiteX39" fmla="*/ 320223 w 680085"/>
                <a:gd name="connsiteY39" fmla="*/ 494320 h 512168"/>
                <a:gd name="connsiteX40" fmla="*/ 311673 w 680085"/>
                <a:gd name="connsiteY40" fmla="*/ 484232 h 512168"/>
                <a:gd name="connsiteX41" fmla="*/ 300015 w 680085"/>
                <a:gd name="connsiteY41" fmla="*/ 479575 h 512168"/>
                <a:gd name="connsiteX42" fmla="*/ 282915 w 680085"/>
                <a:gd name="connsiteY42" fmla="*/ 478800 h 512168"/>
                <a:gd name="connsiteX43" fmla="*/ 265816 w 680085"/>
                <a:gd name="connsiteY43" fmla="*/ 481904 h 512168"/>
                <a:gd name="connsiteX44" fmla="*/ 251826 w 680085"/>
                <a:gd name="connsiteY44" fmla="*/ 479575 h 512168"/>
                <a:gd name="connsiteX45" fmla="*/ 242499 w 680085"/>
                <a:gd name="connsiteY45" fmla="*/ 465607 h 512168"/>
                <a:gd name="connsiteX46" fmla="*/ 237058 w 680085"/>
                <a:gd name="connsiteY46" fmla="*/ 461727 h 512168"/>
                <a:gd name="connsiteX47" fmla="*/ 230063 w 680085"/>
                <a:gd name="connsiteY47" fmla="*/ 461727 h 512168"/>
                <a:gd name="connsiteX48" fmla="*/ 226177 w 680085"/>
                <a:gd name="connsiteY48" fmla="*/ 458623 h 512168"/>
                <a:gd name="connsiteX49" fmla="*/ 223845 w 680085"/>
                <a:gd name="connsiteY49" fmla="*/ 453191 h 512168"/>
                <a:gd name="connsiteX50" fmla="*/ 216850 w 680085"/>
                <a:gd name="connsiteY50" fmla="*/ 441551 h 512168"/>
                <a:gd name="connsiteX51" fmla="*/ 216073 w 680085"/>
                <a:gd name="connsiteY51" fmla="*/ 428359 h 512168"/>
                <a:gd name="connsiteX52" fmla="*/ 217627 w 680085"/>
                <a:gd name="connsiteY52" fmla="*/ 418271 h 512168"/>
                <a:gd name="connsiteX53" fmla="*/ 212186 w 680085"/>
                <a:gd name="connsiteY53" fmla="*/ 410510 h 512168"/>
                <a:gd name="connsiteX54" fmla="*/ 202082 w 680085"/>
                <a:gd name="connsiteY54" fmla="*/ 414390 h 512168"/>
                <a:gd name="connsiteX55" fmla="*/ 194310 w 680085"/>
                <a:gd name="connsiteY55" fmla="*/ 422927 h 512168"/>
                <a:gd name="connsiteX56" fmla="*/ 164775 w 680085"/>
                <a:gd name="connsiteY56" fmla="*/ 419047 h 512168"/>
                <a:gd name="connsiteX57" fmla="*/ 67620 w 680085"/>
                <a:gd name="connsiteY57" fmla="*/ 346877 h 512168"/>
                <a:gd name="connsiteX58" fmla="*/ 60625 w 680085"/>
                <a:gd name="connsiteY58" fmla="*/ 332133 h 512168"/>
                <a:gd name="connsiteX59" fmla="*/ 54407 w 680085"/>
                <a:gd name="connsiteY59" fmla="*/ 298765 h 512168"/>
                <a:gd name="connsiteX60" fmla="*/ 47412 w 680085"/>
                <a:gd name="connsiteY60" fmla="*/ 286348 h 512168"/>
                <a:gd name="connsiteX61" fmla="*/ 27203 w 680085"/>
                <a:gd name="connsiteY61" fmla="*/ 272380 h 512168"/>
                <a:gd name="connsiteX62" fmla="*/ 13990 w 680085"/>
                <a:gd name="connsiteY62" fmla="*/ 250652 h 512168"/>
                <a:gd name="connsiteX63" fmla="*/ 6995 w 680085"/>
                <a:gd name="connsiteY63" fmla="*/ 232804 h 512168"/>
                <a:gd name="connsiteX64" fmla="*/ 5441 w 680085"/>
                <a:gd name="connsiteY64" fmla="*/ 223491 h 512168"/>
                <a:gd name="connsiteX65" fmla="*/ 10104 w 680085"/>
                <a:gd name="connsiteY65" fmla="*/ 204867 h 512168"/>
                <a:gd name="connsiteX66" fmla="*/ 14768 w 680085"/>
                <a:gd name="connsiteY66" fmla="*/ 197107 h 512168"/>
                <a:gd name="connsiteX67" fmla="*/ 18654 w 680085"/>
                <a:gd name="connsiteY67" fmla="*/ 187795 h 512168"/>
                <a:gd name="connsiteX68" fmla="*/ 11659 w 680085"/>
                <a:gd name="connsiteY68" fmla="*/ 172275 h 512168"/>
                <a:gd name="connsiteX69" fmla="*/ 3109 w 680085"/>
                <a:gd name="connsiteY69" fmla="*/ 169947 h 512168"/>
                <a:gd name="connsiteX70" fmla="*/ 0 w 680085"/>
                <a:gd name="connsiteY70" fmla="*/ 153650 h 512168"/>
                <a:gd name="connsiteX71" fmla="*/ 10104 w 680085"/>
                <a:gd name="connsiteY71" fmla="*/ 143562 h 512168"/>
                <a:gd name="connsiteX72" fmla="*/ 20985 w 680085"/>
                <a:gd name="connsiteY72" fmla="*/ 135026 h 512168"/>
                <a:gd name="connsiteX73" fmla="*/ 38862 w 680085"/>
                <a:gd name="connsiteY73" fmla="*/ 107866 h 512168"/>
                <a:gd name="connsiteX74" fmla="*/ 40416 w 680085"/>
                <a:gd name="connsiteY74" fmla="*/ 103986 h 512168"/>
                <a:gd name="connsiteX75" fmla="*/ 91714 w 680085"/>
                <a:gd name="connsiteY75" fmla="*/ 102434 h 512168"/>
                <a:gd name="connsiteX76" fmla="*/ 111145 w 680085"/>
                <a:gd name="connsiteY76" fmla="*/ 105538 h 512168"/>
                <a:gd name="connsiteX77" fmla="*/ 143012 w 680085"/>
                <a:gd name="connsiteY77" fmla="*/ 103986 h 512168"/>
                <a:gd name="connsiteX78" fmla="*/ 139126 w 680085"/>
                <a:gd name="connsiteY78" fmla="*/ 104762 h 512168"/>
                <a:gd name="connsiteX79" fmla="*/ 136017 w 680085"/>
                <a:gd name="connsiteY79" fmla="*/ 107090 h 512168"/>
                <a:gd name="connsiteX80" fmla="*/ 133685 w 680085"/>
                <a:gd name="connsiteY80" fmla="*/ 109418 h 512168"/>
                <a:gd name="connsiteX81" fmla="*/ 132908 w 680085"/>
                <a:gd name="connsiteY81" fmla="*/ 114074 h 512168"/>
                <a:gd name="connsiteX82" fmla="*/ 147676 w 680085"/>
                <a:gd name="connsiteY82" fmla="*/ 108642 h 512168"/>
                <a:gd name="connsiteX83" fmla="*/ 164775 w 680085"/>
                <a:gd name="connsiteY83" fmla="*/ 107866 h 512168"/>
                <a:gd name="connsiteX84" fmla="*/ 182651 w 680085"/>
                <a:gd name="connsiteY84" fmla="*/ 112522 h 512168"/>
                <a:gd name="connsiteX85" fmla="*/ 198973 w 680085"/>
                <a:gd name="connsiteY85" fmla="*/ 121058 h 512168"/>
                <a:gd name="connsiteX86" fmla="*/ 201305 w 680085"/>
                <a:gd name="connsiteY86" fmla="*/ 117954 h 512168"/>
                <a:gd name="connsiteX87" fmla="*/ 202860 w 680085"/>
                <a:gd name="connsiteY87" fmla="*/ 118730 h 512168"/>
                <a:gd name="connsiteX88" fmla="*/ 203637 w 680085"/>
                <a:gd name="connsiteY88" fmla="*/ 120282 h 512168"/>
                <a:gd name="connsiteX89" fmla="*/ 206746 w 680085"/>
                <a:gd name="connsiteY89" fmla="*/ 121058 h 512168"/>
                <a:gd name="connsiteX90" fmla="*/ 209855 w 680085"/>
                <a:gd name="connsiteY90" fmla="*/ 119506 h 512168"/>
                <a:gd name="connsiteX91" fmla="*/ 213741 w 680085"/>
                <a:gd name="connsiteY91" fmla="*/ 115626 h 512168"/>
                <a:gd name="connsiteX92" fmla="*/ 216850 w 680085"/>
                <a:gd name="connsiteY92" fmla="*/ 114074 h 512168"/>
                <a:gd name="connsiteX93" fmla="*/ 237835 w 680085"/>
                <a:gd name="connsiteY93" fmla="*/ 110194 h 512168"/>
                <a:gd name="connsiteX94" fmla="*/ 243276 w 680085"/>
                <a:gd name="connsiteY94" fmla="*/ 105538 h 512168"/>
                <a:gd name="connsiteX95" fmla="*/ 248717 w 680085"/>
                <a:gd name="connsiteY95" fmla="*/ 102434 h 512168"/>
                <a:gd name="connsiteX96" fmla="*/ 255712 w 680085"/>
                <a:gd name="connsiteY96" fmla="*/ 103986 h 512168"/>
                <a:gd name="connsiteX97" fmla="*/ 268148 w 680085"/>
                <a:gd name="connsiteY97" fmla="*/ 107866 h 512168"/>
                <a:gd name="connsiteX98" fmla="*/ 279806 w 680085"/>
                <a:gd name="connsiteY98" fmla="*/ 108642 h 512168"/>
                <a:gd name="connsiteX99" fmla="*/ 289910 w 680085"/>
                <a:gd name="connsiteY99" fmla="*/ 110970 h 512168"/>
                <a:gd name="connsiteX100" fmla="*/ 295351 w 680085"/>
                <a:gd name="connsiteY100" fmla="*/ 113298 h 512168"/>
                <a:gd name="connsiteX101" fmla="*/ 303901 w 680085"/>
                <a:gd name="connsiteY101" fmla="*/ 118730 h 512168"/>
                <a:gd name="connsiteX102" fmla="*/ 310119 w 680085"/>
                <a:gd name="connsiteY102" fmla="*/ 121058 h 512168"/>
                <a:gd name="connsiteX103" fmla="*/ 316337 w 680085"/>
                <a:gd name="connsiteY103" fmla="*/ 121834 h 512168"/>
                <a:gd name="connsiteX104" fmla="*/ 345095 w 680085"/>
                <a:gd name="connsiteY104" fmla="*/ 121058 h 512168"/>
                <a:gd name="connsiteX105" fmla="*/ 352090 w 680085"/>
                <a:gd name="connsiteY105" fmla="*/ 119506 h 512168"/>
                <a:gd name="connsiteX106" fmla="*/ 356753 w 680085"/>
                <a:gd name="connsiteY106" fmla="*/ 115626 h 512168"/>
                <a:gd name="connsiteX107" fmla="*/ 359862 w 680085"/>
                <a:gd name="connsiteY107" fmla="*/ 109418 h 512168"/>
                <a:gd name="connsiteX108" fmla="*/ 362971 w 680085"/>
                <a:gd name="connsiteY108" fmla="*/ 96226 h 512168"/>
                <a:gd name="connsiteX109" fmla="*/ 366080 w 680085"/>
                <a:gd name="connsiteY109" fmla="*/ 90793 h 512168"/>
                <a:gd name="connsiteX110" fmla="*/ 370743 w 680085"/>
                <a:gd name="connsiteY110" fmla="*/ 93121 h 512168"/>
                <a:gd name="connsiteX111" fmla="*/ 376961 w 680085"/>
                <a:gd name="connsiteY111" fmla="*/ 92345 h 512168"/>
                <a:gd name="connsiteX112" fmla="*/ 383179 w 680085"/>
                <a:gd name="connsiteY112" fmla="*/ 90793 h 512168"/>
                <a:gd name="connsiteX113" fmla="*/ 388620 w 680085"/>
                <a:gd name="connsiteY113" fmla="*/ 87689 h 512168"/>
                <a:gd name="connsiteX114" fmla="*/ 382402 w 680085"/>
                <a:gd name="connsiteY114" fmla="*/ 79153 h 512168"/>
                <a:gd name="connsiteX115" fmla="*/ 373852 w 680085"/>
                <a:gd name="connsiteY115" fmla="*/ 72169 h 512168"/>
                <a:gd name="connsiteX116" fmla="*/ 365303 w 680085"/>
                <a:gd name="connsiteY116" fmla="*/ 66737 h 512168"/>
                <a:gd name="connsiteX117" fmla="*/ 356753 w 680085"/>
                <a:gd name="connsiteY117" fmla="*/ 64409 h 512168"/>
                <a:gd name="connsiteX118" fmla="*/ 336545 w 680085"/>
                <a:gd name="connsiteY118" fmla="*/ 64409 h 512168"/>
                <a:gd name="connsiteX119" fmla="*/ 333436 w 680085"/>
                <a:gd name="connsiteY119" fmla="*/ 65961 h 512168"/>
                <a:gd name="connsiteX120" fmla="*/ 325664 w 680085"/>
                <a:gd name="connsiteY120" fmla="*/ 72945 h 512168"/>
                <a:gd name="connsiteX121" fmla="*/ 324886 w 680085"/>
                <a:gd name="connsiteY121" fmla="*/ 20176 h 512168"/>
                <a:gd name="connsiteX122" fmla="*/ 350535 w 680085"/>
                <a:gd name="connsiteY122" fmla="*/ 26384 h 512168"/>
                <a:gd name="connsiteX123" fmla="*/ 361417 w 680085"/>
                <a:gd name="connsiteY123" fmla="*/ 24832 h 512168"/>
                <a:gd name="connsiteX124" fmla="*/ 418155 w 680085"/>
                <a:gd name="connsiteY124" fmla="*/ 49665 h 512168"/>
                <a:gd name="connsiteX125" fmla="*/ 441472 w 680085"/>
                <a:gd name="connsiteY125" fmla="*/ 45009 h 512168"/>
                <a:gd name="connsiteX126" fmla="*/ 464789 w 680085"/>
                <a:gd name="connsiteY126" fmla="*/ 20176 h 512168"/>
                <a:gd name="connsiteX127" fmla="*/ 488107 w 680085"/>
                <a:gd name="connsiteY127" fmla="*/ 24832 h 512168"/>
                <a:gd name="connsiteX128" fmla="*/ 509092 w 680085"/>
                <a:gd name="connsiteY128" fmla="*/ 31816 h 512168"/>
                <a:gd name="connsiteX129" fmla="*/ 530078 w 680085"/>
                <a:gd name="connsiteY129" fmla="*/ 30264 h 512168"/>
                <a:gd name="connsiteX130" fmla="*/ 598475 w 680085"/>
                <a:gd name="connsiteY130" fmla="*/ 4656 h 512168"/>
                <a:gd name="connsiteX131" fmla="*/ 624124 w 680085"/>
                <a:gd name="connsiteY131" fmla="*/ 0 h 512168"/>
                <a:gd name="connsiteX132" fmla="*/ 674644 w 680085"/>
                <a:gd name="connsiteY132" fmla="*/ 17848 h 51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680085" h="512168">
                  <a:moveTo>
                    <a:pt x="674644" y="17848"/>
                  </a:moveTo>
                  <a:lnTo>
                    <a:pt x="676199" y="29488"/>
                  </a:lnTo>
                  <a:lnTo>
                    <a:pt x="680085" y="39577"/>
                  </a:lnTo>
                  <a:lnTo>
                    <a:pt x="660654" y="50441"/>
                  </a:lnTo>
                  <a:lnTo>
                    <a:pt x="652104" y="56649"/>
                  </a:lnTo>
                  <a:lnTo>
                    <a:pt x="645109" y="64409"/>
                  </a:lnTo>
                  <a:lnTo>
                    <a:pt x="638114" y="77601"/>
                  </a:lnTo>
                  <a:lnTo>
                    <a:pt x="636560" y="93121"/>
                  </a:lnTo>
                  <a:lnTo>
                    <a:pt x="632673" y="106314"/>
                  </a:lnTo>
                  <a:lnTo>
                    <a:pt x="628010" y="117954"/>
                  </a:lnTo>
                  <a:lnTo>
                    <a:pt x="629564" y="132698"/>
                  </a:lnTo>
                  <a:lnTo>
                    <a:pt x="638114" y="143562"/>
                  </a:lnTo>
                  <a:lnTo>
                    <a:pt x="639668" y="156754"/>
                  </a:lnTo>
                  <a:lnTo>
                    <a:pt x="633451" y="169947"/>
                  </a:lnTo>
                  <a:lnTo>
                    <a:pt x="597698" y="207971"/>
                  </a:lnTo>
                  <a:lnTo>
                    <a:pt x="587593" y="256084"/>
                  </a:lnTo>
                  <a:lnTo>
                    <a:pt x="587593" y="280140"/>
                  </a:lnTo>
                  <a:lnTo>
                    <a:pt x="607024" y="308077"/>
                  </a:lnTo>
                  <a:lnTo>
                    <a:pt x="617129" y="315837"/>
                  </a:lnTo>
                  <a:lnTo>
                    <a:pt x="621792" y="339893"/>
                  </a:lnTo>
                  <a:lnTo>
                    <a:pt x="603915" y="346101"/>
                  </a:lnTo>
                  <a:lnTo>
                    <a:pt x="582930" y="342221"/>
                  </a:lnTo>
                  <a:lnTo>
                    <a:pt x="571271" y="342997"/>
                  </a:lnTo>
                  <a:lnTo>
                    <a:pt x="561167" y="348429"/>
                  </a:lnTo>
                  <a:lnTo>
                    <a:pt x="549509" y="349981"/>
                  </a:lnTo>
                  <a:lnTo>
                    <a:pt x="537073" y="349206"/>
                  </a:lnTo>
                  <a:lnTo>
                    <a:pt x="498988" y="333685"/>
                  </a:lnTo>
                  <a:lnTo>
                    <a:pt x="480334" y="346877"/>
                  </a:lnTo>
                  <a:lnTo>
                    <a:pt x="472562" y="375590"/>
                  </a:lnTo>
                  <a:lnTo>
                    <a:pt x="468676" y="386454"/>
                  </a:lnTo>
                  <a:lnTo>
                    <a:pt x="460903" y="394214"/>
                  </a:lnTo>
                  <a:lnTo>
                    <a:pt x="450799" y="433015"/>
                  </a:lnTo>
                  <a:lnTo>
                    <a:pt x="433700" y="445431"/>
                  </a:lnTo>
                  <a:lnTo>
                    <a:pt x="425927" y="467159"/>
                  </a:lnTo>
                  <a:lnTo>
                    <a:pt x="423596" y="498976"/>
                  </a:lnTo>
                  <a:lnTo>
                    <a:pt x="403388" y="511392"/>
                  </a:lnTo>
                  <a:lnTo>
                    <a:pt x="376961" y="512168"/>
                  </a:lnTo>
                  <a:lnTo>
                    <a:pt x="350535" y="509064"/>
                  </a:lnTo>
                  <a:lnTo>
                    <a:pt x="334213" y="505184"/>
                  </a:lnTo>
                  <a:lnTo>
                    <a:pt x="320223" y="494320"/>
                  </a:lnTo>
                  <a:lnTo>
                    <a:pt x="311673" y="484232"/>
                  </a:lnTo>
                  <a:lnTo>
                    <a:pt x="300015" y="479575"/>
                  </a:lnTo>
                  <a:lnTo>
                    <a:pt x="282915" y="478800"/>
                  </a:lnTo>
                  <a:lnTo>
                    <a:pt x="265816" y="481904"/>
                  </a:lnTo>
                  <a:lnTo>
                    <a:pt x="251826" y="479575"/>
                  </a:lnTo>
                  <a:lnTo>
                    <a:pt x="242499" y="465607"/>
                  </a:lnTo>
                  <a:lnTo>
                    <a:pt x="237058" y="461727"/>
                  </a:lnTo>
                  <a:lnTo>
                    <a:pt x="230063" y="461727"/>
                  </a:lnTo>
                  <a:lnTo>
                    <a:pt x="226177" y="458623"/>
                  </a:lnTo>
                  <a:lnTo>
                    <a:pt x="223845" y="453191"/>
                  </a:lnTo>
                  <a:lnTo>
                    <a:pt x="216850" y="441551"/>
                  </a:lnTo>
                  <a:lnTo>
                    <a:pt x="216073" y="428359"/>
                  </a:lnTo>
                  <a:lnTo>
                    <a:pt x="217627" y="418271"/>
                  </a:lnTo>
                  <a:lnTo>
                    <a:pt x="212186" y="410510"/>
                  </a:lnTo>
                  <a:lnTo>
                    <a:pt x="202082" y="414390"/>
                  </a:lnTo>
                  <a:lnTo>
                    <a:pt x="194310" y="422927"/>
                  </a:lnTo>
                  <a:lnTo>
                    <a:pt x="164775" y="419047"/>
                  </a:lnTo>
                  <a:lnTo>
                    <a:pt x="67620" y="346877"/>
                  </a:lnTo>
                  <a:lnTo>
                    <a:pt x="60625" y="332133"/>
                  </a:lnTo>
                  <a:lnTo>
                    <a:pt x="54407" y="298765"/>
                  </a:lnTo>
                  <a:lnTo>
                    <a:pt x="47412" y="286348"/>
                  </a:lnTo>
                  <a:lnTo>
                    <a:pt x="27203" y="272380"/>
                  </a:lnTo>
                  <a:lnTo>
                    <a:pt x="13990" y="250652"/>
                  </a:lnTo>
                  <a:lnTo>
                    <a:pt x="6995" y="232804"/>
                  </a:lnTo>
                  <a:lnTo>
                    <a:pt x="5441" y="223491"/>
                  </a:lnTo>
                  <a:lnTo>
                    <a:pt x="10104" y="204867"/>
                  </a:lnTo>
                  <a:lnTo>
                    <a:pt x="14768" y="197107"/>
                  </a:lnTo>
                  <a:lnTo>
                    <a:pt x="18654" y="187795"/>
                  </a:lnTo>
                  <a:lnTo>
                    <a:pt x="11659" y="172275"/>
                  </a:lnTo>
                  <a:lnTo>
                    <a:pt x="3109" y="169947"/>
                  </a:lnTo>
                  <a:lnTo>
                    <a:pt x="0" y="153650"/>
                  </a:lnTo>
                  <a:lnTo>
                    <a:pt x="10104" y="143562"/>
                  </a:lnTo>
                  <a:lnTo>
                    <a:pt x="20985" y="135026"/>
                  </a:lnTo>
                  <a:lnTo>
                    <a:pt x="38862" y="107866"/>
                  </a:lnTo>
                  <a:lnTo>
                    <a:pt x="40416" y="103986"/>
                  </a:lnTo>
                  <a:lnTo>
                    <a:pt x="91714" y="102434"/>
                  </a:lnTo>
                  <a:lnTo>
                    <a:pt x="111145" y="105538"/>
                  </a:lnTo>
                  <a:lnTo>
                    <a:pt x="143012" y="103986"/>
                  </a:lnTo>
                  <a:lnTo>
                    <a:pt x="139126" y="104762"/>
                  </a:lnTo>
                  <a:lnTo>
                    <a:pt x="136017" y="107090"/>
                  </a:lnTo>
                  <a:lnTo>
                    <a:pt x="133685" y="109418"/>
                  </a:lnTo>
                  <a:lnTo>
                    <a:pt x="132908" y="114074"/>
                  </a:lnTo>
                  <a:lnTo>
                    <a:pt x="147676" y="108642"/>
                  </a:lnTo>
                  <a:lnTo>
                    <a:pt x="164775" y="107866"/>
                  </a:lnTo>
                  <a:lnTo>
                    <a:pt x="182651" y="112522"/>
                  </a:lnTo>
                  <a:lnTo>
                    <a:pt x="198973" y="121058"/>
                  </a:lnTo>
                  <a:lnTo>
                    <a:pt x="201305" y="117954"/>
                  </a:lnTo>
                  <a:lnTo>
                    <a:pt x="202860" y="118730"/>
                  </a:lnTo>
                  <a:lnTo>
                    <a:pt x="203637" y="120282"/>
                  </a:lnTo>
                  <a:lnTo>
                    <a:pt x="206746" y="121058"/>
                  </a:lnTo>
                  <a:lnTo>
                    <a:pt x="209855" y="119506"/>
                  </a:lnTo>
                  <a:lnTo>
                    <a:pt x="213741" y="115626"/>
                  </a:lnTo>
                  <a:lnTo>
                    <a:pt x="216850" y="114074"/>
                  </a:lnTo>
                  <a:lnTo>
                    <a:pt x="237835" y="110194"/>
                  </a:lnTo>
                  <a:lnTo>
                    <a:pt x="243276" y="105538"/>
                  </a:lnTo>
                  <a:lnTo>
                    <a:pt x="248717" y="102434"/>
                  </a:lnTo>
                  <a:lnTo>
                    <a:pt x="255712" y="103986"/>
                  </a:lnTo>
                  <a:lnTo>
                    <a:pt x="268148" y="107866"/>
                  </a:lnTo>
                  <a:lnTo>
                    <a:pt x="279806" y="108642"/>
                  </a:lnTo>
                  <a:lnTo>
                    <a:pt x="289910" y="110970"/>
                  </a:lnTo>
                  <a:lnTo>
                    <a:pt x="295351" y="113298"/>
                  </a:lnTo>
                  <a:lnTo>
                    <a:pt x="303901" y="118730"/>
                  </a:lnTo>
                  <a:lnTo>
                    <a:pt x="310119" y="121058"/>
                  </a:lnTo>
                  <a:lnTo>
                    <a:pt x="316337" y="121834"/>
                  </a:lnTo>
                  <a:lnTo>
                    <a:pt x="345095" y="121058"/>
                  </a:lnTo>
                  <a:lnTo>
                    <a:pt x="352090" y="119506"/>
                  </a:lnTo>
                  <a:lnTo>
                    <a:pt x="356753" y="115626"/>
                  </a:lnTo>
                  <a:lnTo>
                    <a:pt x="359862" y="109418"/>
                  </a:lnTo>
                  <a:lnTo>
                    <a:pt x="362971" y="96226"/>
                  </a:lnTo>
                  <a:lnTo>
                    <a:pt x="366080" y="90793"/>
                  </a:lnTo>
                  <a:lnTo>
                    <a:pt x="370743" y="93121"/>
                  </a:lnTo>
                  <a:lnTo>
                    <a:pt x="376961" y="92345"/>
                  </a:lnTo>
                  <a:lnTo>
                    <a:pt x="383179" y="90793"/>
                  </a:lnTo>
                  <a:lnTo>
                    <a:pt x="388620" y="87689"/>
                  </a:lnTo>
                  <a:lnTo>
                    <a:pt x="382402" y="79153"/>
                  </a:lnTo>
                  <a:lnTo>
                    <a:pt x="373852" y="72169"/>
                  </a:lnTo>
                  <a:lnTo>
                    <a:pt x="365303" y="66737"/>
                  </a:lnTo>
                  <a:lnTo>
                    <a:pt x="356753" y="64409"/>
                  </a:lnTo>
                  <a:lnTo>
                    <a:pt x="336545" y="64409"/>
                  </a:lnTo>
                  <a:lnTo>
                    <a:pt x="333436" y="65961"/>
                  </a:lnTo>
                  <a:lnTo>
                    <a:pt x="325664" y="72945"/>
                  </a:lnTo>
                  <a:lnTo>
                    <a:pt x="324886" y="20176"/>
                  </a:lnTo>
                  <a:lnTo>
                    <a:pt x="350535" y="26384"/>
                  </a:lnTo>
                  <a:lnTo>
                    <a:pt x="361417" y="24832"/>
                  </a:lnTo>
                  <a:lnTo>
                    <a:pt x="418155" y="49665"/>
                  </a:lnTo>
                  <a:lnTo>
                    <a:pt x="441472" y="45009"/>
                  </a:lnTo>
                  <a:lnTo>
                    <a:pt x="464789" y="20176"/>
                  </a:lnTo>
                  <a:lnTo>
                    <a:pt x="488107" y="24832"/>
                  </a:lnTo>
                  <a:lnTo>
                    <a:pt x="509092" y="31816"/>
                  </a:lnTo>
                  <a:lnTo>
                    <a:pt x="530078" y="30264"/>
                  </a:lnTo>
                  <a:lnTo>
                    <a:pt x="598475" y="4656"/>
                  </a:lnTo>
                  <a:lnTo>
                    <a:pt x="624124" y="0"/>
                  </a:lnTo>
                  <a:lnTo>
                    <a:pt x="674644" y="178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9" name="Serbest Form 208">
              <a:extLst>
                <a:ext uri="{FF2B5EF4-FFF2-40B4-BE49-F238E27FC236}">
                  <a16:creationId xmlns:a16="http://schemas.microsoft.com/office/drawing/2014/main" id="{1DAD30CF-1F2E-5BC0-C127-B9BF9D5F48AF}"/>
                </a:ext>
              </a:extLst>
            </p:cNvPr>
            <p:cNvSpPr/>
            <p:nvPr/>
          </p:nvSpPr>
          <p:spPr>
            <a:xfrm>
              <a:off x="3127049" y="4417828"/>
              <a:ext cx="1643789" cy="1463727"/>
            </a:xfrm>
            <a:custGeom>
              <a:avLst/>
              <a:gdLst>
                <a:gd name="connsiteX0" fmla="*/ 20985 w 869731"/>
                <a:gd name="connsiteY0" fmla="*/ 536224 h 774460"/>
                <a:gd name="connsiteX1" fmla="*/ 20208 w 869731"/>
                <a:gd name="connsiteY1" fmla="*/ 498200 h 774460"/>
                <a:gd name="connsiteX2" fmla="*/ 31867 w 869731"/>
                <a:gd name="connsiteY2" fmla="*/ 460175 h 774460"/>
                <a:gd name="connsiteX3" fmla="*/ 46634 w 869731"/>
                <a:gd name="connsiteY3" fmla="*/ 457071 h 774460"/>
                <a:gd name="connsiteX4" fmla="*/ 80056 w 869731"/>
                <a:gd name="connsiteY4" fmla="*/ 460951 h 774460"/>
                <a:gd name="connsiteX5" fmla="*/ 96378 w 869731"/>
                <a:gd name="connsiteY5" fmla="*/ 456295 h 774460"/>
                <a:gd name="connsiteX6" fmla="*/ 109591 w 869731"/>
                <a:gd name="connsiteY6" fmla="*/ 444655 h 774460"/>
                <a:gd name="connsiteX7" fmla="*/ 136794 w 869731"/>
                <a:gd name="connsiteY7" fmla="*/ 433015 h 774460"/>
                <a:gd name="connsiteX8" fmla="*/ 152339 w 869731"/>
                <a:gd name="connsiteY8" fmla="*/ 420599 h 774460"/>
                <a:gd name="connsiteX9" fmla="*/ 169438 w 869731"/>
                <a:gd name="connsiteY9" fmla="*/ 420599 h 774460"/>
                <a:gd name="connsiteX10" fmla="*/ 181097 w 869731"/>
                <a:gd name="connsiteY10" fmla="*/ 422151 h 774460"/>
                <a:gd name="connsiteX11" fmla="*/ 191201 w 869731"/>
                <a:gd name="connsiteY11" fmla="*/ 416718 h 774460"/>
                <a:gd name="connsiteX12" fmla="*/ 218404 w 869731"/>
                <a:gd name="connsiteY12" fmla="*/ 421375 h 774460"/>
                <a:gd name="connsiteX13" fmla="*/ 245608 w 869731"/>
                <a:gd name="connsiteY13" fmla="*/ 429911 h 774460"/>
                <a:gd name="connsiteX14" fmla="*/ 261153 w 869731"/>
                <a:gd name="connsiteY14" fmla="*/ 423703 h 774460"/>
                <a:gd name="connsiteX15" fmla="*/ 275920 w 869731"/>
                <a:gd name="connsiteY15" fmla="*/ 413614 h 774460"/>
                <a:gd name="connsiteX16" fmla="*/ 291465 w 869731"/>
                <a:gd name="connsiteY16" fmla="*/ 406630 h 774460"/>
                <a:gd name="connsiteX17" fmla="*/ 306233 w 869731"/>
                <a:gd name="connsiteY17" fmla="*/ 395766 h 774460"/>
                <a:gd name="connsiteX18" fmla="*/ 314005 w 869731"/>
                <a:gd name="connsiteY18" fmla="*/ 377918 h 774460"/>
                <a:gd name="connsiteX19" fmla="*/ 320223 w 869731"/>
                <a:gd name="connsiteY19" fmla="*/ 357742 h 774460"/>
                <a:gd name="connsiteX20" fmla="*/ 322555 w 869731"/>
                <a:gd name="connsiteY20" fmla="*/ 338341 h 774460"/>
                <a:gd name="connsiteX21" fmla="*/ 316337 w 869731"/>
                <a:gd name="connsiteY21" fmla="*/ 333685 h 774460"/>
                <a:gd name="connsiteX22" fmla="*/ 309342 w 869731"/>
                <a:gd name="connsiteY22" fmla="*/ 322821 h 774460"/>
                <a:gd name="connsiteX23" fmla="*/ 313228 w 869731"/>
                <a:gd name="connsiteY23" fmla="*/ 315061 h 774460"/>
                <a:gd name="connsiteX24" fmla="*/ 316337 w 869731"/>
                <a:gd name="connsiteY24" fmla="*/ 311181 h 774460"/>
                <a:gd name="connsiteX25" fmla="*/ 320223 w 869731"/>
                <a:gd name="connsiteY25" fmla="*/ 300317 h 774460"/>
                <a:gd name="connsiteX26" fmla="*/ 321777 w 869731"/>
                <a:gd name="connsiteY26" fmla="*/ 287901 h 774460"/>
                <a:gd name="connsiteX27" fmla="*/ 326441 w 869731"/>
                <a:gd name="connsiteY27" fmla="*/ 271604 h 774460"/>
                <a:gd name="connsiteX28" fmla="*/ 328773 w 869731"/>
                <a:gd name="connsiteY28" fmla="*/ 262292 h 774460"/>
                <a:gd name="connsiteX29" fmla="*/ 327218 w 869731"/>
                <a:gd name="connsiteY29" fmla="*/ 259188 h 774460"/>
                <a:gd name="connsiteX30" fmla="*/ 321000 w 869731"/>
                <a:gd name="connsiteY30" fmla="*/ 258412 h 774460"/>
                <a:gd name="connsiteX31" fmla="*/ 306233 w 869731"/>
                <a:gd name="connsiteY31" fmla="*/ 252204 h 774460"/>
                <a:gd name="connsiteX32" fmla="*/ 299237 w 869731"/>
                <a:gd name="connsiteY32" fmla="*/ 237460 h 774460"/>
                <a:gd name="connsiteX33" fmla="*/ 303124 w 869731"/>
                <a:gd name="connsiteY33" fmla="*/ 234356 h 774460"/>
                <a:gd name="connsiteX34" fmla="*/ 309342 w 869731"/>
                <a:gd name="connsiteY34" fmla="*/ 232028 h 774460"/>
                <a:gd name="connsiteX35" fmla="*/ 334990 w 869731"/>
                <a:gd name="connsiteY35" fmla="*/ 204867 h 774460"/>
                <a:gd name="connsiteX36" fmla="*/ 352867 w 869731"/>
                <a:gd name="connsiteY36" fmla="*/ 194779 h 774460"/>
                <a:gd name="connsiteX37" fmla="*/ 356753 w 869731"/>
                <a:gd name="connsiteY37" fmla="*/ 173051 h 774460"/>
                <a:gd name="connsiteX38" fmla="*/ 355199 w 869731"/>
                <a:gd name="connsiteY38" fmla="*/ 169171 h 774460"/>
                <a:gd name="connsiteX39" fmla="*/ 364526 w 869731"/>
                <a:gd name="connsiteY39" fmla="*/ 162963 h 774460"/>
                <a:gd name="connsiteX40" fmla="*/ 369966 w 869731"/>
                <a:gd name="connsiteY40" fmla="*/ 161411 h 774460"/>
                <a:gd name="connsiteX41" fmla="*/ 380848 w 869731"/>
                <a:gd name="connsiteY41" fmla="*/ 163739 h 774460"/>
                <a:gd name="connsiteX42" fmla="*/ 389397 w 869731"/>
                <a:gd name="connsiteY42" fmla="*/ 167619 h 774460"/>
                <a:gd name="connsiteX43" fmla="*/ 397947 w 869731"/>
                <a:gd name="connsiteY43" fmla="*/ 169947 h 774460"/>
                <a:gd name="connsiteX44" fmla="*/ 407274 w 869731"/>
                <a:gd name="connsiteY44" fmla="*/ 164515 h 774460"/>
                <a:gd name="connsiteX45" fmla="*/ 414269 w 869731"/>
                <a:gd name="connsiteY45" fmla="*/ 168395 h 774460"/>
                <a:gd name="connsiteX46" fmla="*/ 425928 w 869731"/>
                <a:gd name="connsiteY46" fmla="*/ 169171 h 774460"/>
                <a:gd name="connsiteX47" fmla="*/ 435254 w 869731"/>
                <a:gd name="connsiteY47" fmla="*/ 166843 h 774460"/>
                <a:gd name="connsiteX48" fmla="*/ 444581 w 869731"/>
                <a:gd name="connsiteY48" fmla="*/ 153650 h 774460"/>
                <a:gd name="connsiteX49" fmla="*/ 464012 w 869731"/>
                <a:gd name="connsiteY49" fmla="*/ 142786 h 774460"/>
                <a:gd name="connsiteX50" fmla="*/ 470230 w 869731"/>
                <a:gd name="connsiteY50" fmla="*/ 135026 h 774460"/>
                <a:gd name="connsiteX51" fmla="*/ 463235 w 869731"/>
                <a:gd name="connsiteY51" fmla="*/ 134250 h 774460"/>
                <a:gd name="connsiteX52" fmla="*/ 444581 w 869731"/>
                <a:gd name="connsiteY52" fmla="*/ 128042 h 774460"/>
                <a:gd name="connsiteX53" fmla="*/ 439141 w 869731"/>
                <a:gd name="connsiteY53" fmla="*/ 131146 h 774460"/>
                <a:gd name="connsiteX54" fmla="*/ 436032 w 869731"/>
                <a:gd name="connsiteY54" fmla="*/ 131146 h 774460"/>
                <a:gd name="connsiteX55" fmla="*/ 434477 w 869731"/>
                <a:gd name="connsiteY55" fmla="*/ 126490 h 774460"/>
                <a:gd name="connsiteX56" fmla="*/ 433700 w 869731"/>
                <a:gd name="connsiteY56" fmla="*/ 121834 h 774460"/>
                <a:gd name="connsiteX57" fmla="*/ 432145 w 869731"/>
                <a:gd name="connsiteY57" fmla="*/ 120282 h 774460"/>
                <a:gd name="connsiteX58" fmla="*/ 429814 w 869731"/>
                <a:gd name="connsiteY58" fmla="*/ 120282 h 774460"/>
                <a:gd name="connsiteX59" fmla="*/ 427482 w 869731"/>
                <a:gd name="connsiteY59" fmla="*/ 117954 h 774460"/>
                <a:gd name="connsiteX60" fmla="*/ 425150 w 869731"/>
                <a:gd name="connsiteY60" fmla="*/ 114074 h 774460"/>
                <a:gd name="connsiteX61" fmla="*/ 423596 w 869731"/>
                <a:gd name="connsiteY61" fmla="*/ 112522 h 774460"/>
                <a:gd name="connsiteX62" fmla="*/ 422041 w 869731"/>
                <a:gd name="connsiteY62" fmla="*/ 109418 h 774460"/>
                <a:gd name="connsiteX63" fmla="*/ 422041 w 869731"/>
                <a:gd name="connsiteY63" fmla="*/ 103210 h 774460"/>
                <a:gd name="connsiteX64" fmla="*/ 421264 w 869731"/>
                <a:gd name="connsiteY64" fmla="*/ 100106 h 774460"/>
                <a:gd name="connsiteX65" fmla="*/ 418155 w 869731"/>
                <a:gd name="connsiteY65" fmla="*/ 99330 h 774460"/>
                <a:gd name="connsiteX66" fmla="*/ 415046 w 869731"/>
                <a:gd name="connsiteY66" fmla="*/ 99330 h 774460"/>
                <a:gd name="connsiteX67" fmla="*/ 411937 w 869731"/>
                <a:gd name="connsiteY67" fmla="*/ 98554 h 774460"/>
                <a:gd name="connsiteX68" fmla="*/ 400279 w 869731"/>
                <a:gd name="connsiteY68" fmla="*/ 86137 h 774460"/>
                <a:gd name="connsiteX69" fmla="*/ 396392 w 869731"/>
                <a:gd name="connsiteY69" fmla="*/ 81481 h 774460"/>
                <a:gd name="connsiteX70" fmla="*/ 396392 w 869731"/>
                <a:gd name="connsiteY70" fmla="*/ 78377 h 774460"/>
                <a:gd name="connsiteX71" fmla="*/ 401056 w 869731"/>
                <a:gd name="connsiteY71" fmla="*/ 76825 h 774460"/>
                <a:gd name="connsiteX72" fmla="*/ 404942 w 869731"/>
                <a:gd name="connsiteY72" fmla="*/ 73721 h 774460"/>
                <a:gd name="connsiteX73" fmla="*/ 410383 w 869731"/>
                <a:gd name="connsiteY73" fmla="*/ 66737 h 774460"/>
                <a:gd name="connsiteX74" fmla="*/ 414269 w 869731"/>
                <a:gd name="connsiteY74" fmla="*/ 65185 h 774460"/>
                <a:gd name="connsiteX75" fmla="*/ 418155 w 869731"/>
                <a:gd name="connsiteY75" fmla="*/ 66737 h 774460"/>
                <a:gd name="connsiteX76" fmla="*/ 421264 w 869731"/>
                <a:gd name="connsiteY76" fmla="*/ 67513 h 774460"/>
                <a:gd name="connsiteX77" fmla="*/ 424373 w 869731"/>
                <a:gd name="connsiteY77" fmla="*/ 61305 h 774460"/>
                <a:gd name="connsiteX78" fmla="*/ 431368 w 869731"/>
                <a:gd name="connsiteY78" fmla="*/ 70617 h 774460"/>
                <a:gd name="connsiteX79" fmla="*/ 432145 w 869731"/>
                <a:gd name="connsiteY79" fmla="*/ 72169 h 774460"/>
                <a:gd name="connsiteX80" fmla="*/ 435254 w 869731"/>
                <a:gd name="connsiteY80" fmla="*/ 72945 h 774460"/>
                <a:gd name="connsiteX81" fmla="*/ 436809 w 869731"/>
                <a:gd name="connsiteY81" fmla="*/ 71393 h 774460"/>
                <a:gd name="connsiteX82" fmla="*/ 437586 w 869731"/>
                <a:gd name="connsiteY82" fmla="*/ 69841 h 774460"/>
                <a:gd name="connsiteX83" fmla="*/ 440695 w 869731"/>
                <a:gd name="connsiteY83" fmla="*/ 68289 h 774460"/>
                <a:gd name="connsiteX84" fmla="*/ 502097 w 869731"/>
                <a:gd name="connsiteY84" fmla="*/ 78377 h 774460"/>
                <a:gd name="connsiteX85" fmla="*/ 518419 w 869731"/>
                <a:gd name="connsiteY85" fmla="*/ 83809 h 774460"/>
                <a:gd name="connsiteX86" fmla="*/ 526192 w 869731"/>
                <a:gd name="connsiteY86" fmla="*/ 92345 h 774460"/>
                <a:gd name="connsiteX87" fmla="*/ 519196 w 869731"/>
                <a:gd name="connsiteY87" fmla="*/ 103210 h 774460"/>
                <a:gd name="connsiteX88" fmla="*/ 487330 w 869731"/>
                <a:gd name="connsiteY88" fmla="*/ 119506 h 774460"/>
                <a:gd name="connsiteX89" fmla="*/ 478003 w 869731"/>
                <a:gd name="connsiteY89" fmla="*/ 128042 h 774460"/>
                <a:gd name="connsiteX90" fmla="*/ 479557 w 869731"/>
                <a:gd name="connsiteY90" fmla="*/ 140458 h 774460"/>
                <a:gd name="connsiteX91" fmla="*/ 492770 w 869731"/>
                <a:gd name="connsiteY91" fmla="*/ 144338 h 774460"/>
                <a:gd name="connsiteX92" fmla="*/ 523083 w 869731"/>
                <a:gd name="connsiteY92" fmla="*/ 141234 h 774460"/>
                <a:gd name="connsiteX93" fmla="*/ 554172 w 869731"/>
                <a:gd name="connsiteY93" fmla="*/ 129594 h 774460"/>
                <a:gd name="connsiteX94" fmla="*/ 589925 w 869731"/>
                <a:gd name="connsiteY94" fmla="*/ 128042 h 774460"/>
                <a:gd name="connsiteX95" fmla="*/ 588371 w 869731"/>
                <a:gd name="connsiteY95" fmla="*/ 131922 h 774460"/>
                <a:gd name="connsiteX96" fmla="*/ 570494 w 869731"/>
                <a:gd name="connsiteY96" fmla="*/ 159082 h 774460"/>
                <a:gd name="connsiteX97" fmla="*/ 559613 w 869731"/>
                <a:gd name="connsiteY97" fmla="*/ 167619 h 774460"/>
                <a:gd name="connsiteX98" fmla="*/ 549509 w 869731"/>
                <a:gd name="connsiteY98" fmla="*/ 177707 h 774460"/>
                <a:gd name="connsiteX99" fmla="*/ 552618 w 869731"/>
                <a:gd name="connsiteY99" fmla="*/ 194003 h 774460"/>
                <a:gd name="connsiteX100" fmla="*/ 561167 w 869731"/>
                <a:gd name="connsiteY100" fmla="*/ 196331 h 774460"/>
                <a:gd name="connsiteX101" fmla="*/ 568162 w 869731"/>
                <a:gd name="connsiteY101" fmla="*/ 211851 h 774460"/>
                <a:gd name="connsiteX102" fmla="*/ 564276 w 869731"/>
                <a:gd name="connsiteY102" fmla="*/ 221163 h 774460"/>
                <a:gd name="connsiteX103" fmla="*/ 559613 w 869731"/>
                <a:gd name="connsiteY103" fmla="*/ 228924 h 774460"/>
                <a:gd name="connsiteX104" fmla="*/ 554949 w 869731"/>
                <a:gd name="connsiteY104" fmla="*/ 247548 h 774460"/>
                <a:gd name="connsiteX105" fmla="*/ 556504 w 869731"/>
                <a:gd name="connsiteY105" fmla="*/ 256860 h 774460"/>
                <a:gd name="connsiteX106" fmla="*/ 563499 w 869731"/>
                <a:gd name="connsiteY106" fmla="*/ 274708 h 774460"/>
                <a:gd name="connsiteX107" fmla="*/ 576712 w 869731"/>
                <a:gd name="connsiteY107" fmla="*/ 296437 h 774460"/>
                <a:gd name="connsiteX108" fmla="*/ 596920 w 869731"/>
                <a:gd name="connsiteY108" fmla="*/ 310405 h 774460"/>
                <a:gd name="connsiteX109" fmla="*/ 603916 w 869731"/>
                <a:gd name="connsiteY109" fmla="*/ 322821 h 774460"/>
                <a:gd name="connsiteX110" fmla="*/ 610133 w 869731"/>
                <a:gd name="connsiteY110" fmla="*/ 356190 h 774460"/>
                <a:gd name="connsiteX111" fmla="*/ 617129 w 869731"/>
                <a:gd name="connsiteY111" fmla="*/ 370934 h 774460"/>
                <a:gd name="connsiteX112" fmla="*/ 714284 w 869731"/>
                <a:gd name="connsiteY112" fmla="*/ 443103 h 774460"/>
                <a:gd name="connsiteX113" fmla="*/ 743819 w 869731"/>
                <a:gd name="connsiteY113" fmla="*/ 446983 h 774460"/>
                <a:gd name="connsiteX114" fmla="*/ 751591 w 869731"/>
                <a:gd name="connsiteY114" fmla="*/ 438447 h 774460"/>
                <a:gd name="connsiteX115" fmla="*/ 761695 w 869731"/>
                <a:gd name="connsiteY115" fmla="*/ 434567 h 774460"/>
                <a:gd name="connsiteX116" fmla="*/ 767136 w 869731"/>
                <a:gd name="connsiteY116" fmla="*/ 442327 h 774460"/>
                <a:gd name="connsiteX117" fmla="*/ 765581 w 869731"/>
                <a:gd name="connsiteY117" fmla="*/ 452415 h 774460"/>
                <a:gd name="connsiteX118" fmla="*/ 766359 w 869731"/>
                <a:gd name="connsiteY118" fmla="*/ 465607 h 774460"/>
                <a:gd name="connsiteX119" fmla="*/ 773354 w 869731"/>
                <a:gd name="connsiteY119" fmla="*/ 477247 h 774460"/>
                <a:gd name="connsiteX120" fmla="*/ 775686 w 869731"/>
                <a:gd name="connsiteY120" fmla="*/ 482680 h 774460"/>
                <a:gd name="connsiteX121" fmla="*/ 779572 w 869731"/>
                <a:gd name="connsiteY121" fmla="*/ 485784 h 774460"/>
                <a:gd name="connsiteX122" fmla="*/ 786567 w 869731"/>
                <a:gd name="connsiteY122" fmla="*/ 485784 h 774460"/>
                <a:gd name="connsiteX123" fmla="*/ 792008 w 869731"/>
                <a:gd name="connsiteY123" fmla="*/ 489664 h 774460"/>
                <a:gd name="connsiteX124" fmla="*/ 801334 w 869731"/>
                <a:gd name="connsiteY124" fmla="*/ 503632 h 774460"/>
                <a:gd name="connsiteX125" fmla="*/ 815325 w 869731"/>
                <a:gd name="connsiteY125" fmla="*/ 505960 h 774460"/>
                <a:gd name="connsiteX126" fmla="*/ 832424 w 869731"/>
                <a:gd name="connsiteY126" fmla="*/ 502856 h 774460"/>
                <a:gd name="connsiteX127" fmla="*/ 849523 w 869731"/>
                <a:gd name="connsiteY127" fmla="*/ 503632 h 774460"/>
                <a:gd name="connsiteX128" fmla="*/ 861182 w 869731"/>
                <a:gd name="connsiteY128" fmla="*/ 508288 h 774460"/>
                <a:gd name="connsiteX129" fmla="*/ 869732 w 869731"/>
                <a:gd name="connsiteY129" fmla="*/ 518376 h 774460"/>
                <a:gd name="connsiteX130" fmla="*/ 862736 w 869731"/>
                <a:gd name="connsiteY130" fmla="*/ 532344 h 774460"/>
                <a:gd name="connsiteX131" fmla="*/ 860405 w 869731"/>
                <a:gd name="connsiteY131" fmla="*/ 541656 h 774460"/>
                <a:gd name="connsiteX132" fmla="*/ 860405 w 869731"/>
                <a:gd name="connsiteY132" fmla="*/ 550969 h 774460"/>
                <a:gd name="connsiteX133" fmla="*/ 858073 w 869731"/>
                <a:gd name="connsiteY133" fmla="*/ 556401 h 774460"/>
                <a:gd name="connsiteX134" fmla="*/ 853410 w 869731"/>
                <a:gd name="connsiteY134" fmla="*/ 561057 h 774460"/>
                <a:gd name="connsiteX135" fmla="*/ 848746 w 869731"/>
                <a:gd name="connsiteY135" fmla="*/ 575025 h 774460"/>
                <a:gd name="connsiteX136" fmla="*/ 844083 w 869731"/>
                <a:gd name="connsiteY136" fmla="*/ 608393 h 774460"/>
                <a:gd name="connsiteX137" fmla="*/ 835533 w 869731"/>
                <a:gd name="connsiteY137" fmla="*/ 622362 h 774460"/>
                <a:gd name="connsiteX138" fmla="*/ 826983 w 869731"/>
                <a:gd name="connsiteY138" fmla="*/ 633226 h 774460"/>
                <a:gd name="connsiteX139" fmla="*/ 823874 w 869731"/>
                <a:gd name="connsiteY139" fmla="*/ 640210 h 774460"/>
                <a:gd name="connsiteX140" fmla="*/ 812993 w 869731"/>
                <a:gd name="connsiteY140" fmla="*/ 660386 h 774460"/>
                <a:gd name="connsiteX141" fmla="*/ 800557 w 869731"/>
                <a:gd name="connsiteY141" fmla="*/ 668922 h 774460"/>
                <a:gd name="connsiteX142" fmla="*/ 773354 w 869731"/>
                <a:gd name="connsiteY142" fmla="*/ 678235 h 774460"/>
                <a:gd name="connsiteX143" fmla="*/ 759364 w 869731"/>
                <a:gd name="connsiteY143" fmla="*/ 685219 h 774460"/>
                <a:gd name="connsiteX144" fmla="*/ 756255 w 869731"/>
                <a:gd name="connsiteY144" fmla="*/ 701515 h 774460"/>
                <a:gd name="connsiteX145" fmla="*/ 757809 w 869731"/>
                <a:gd name="connsiteY145" fmla="*/ 707723 h 774460"/>
                <a:gd name="connsiteX146" fmla="*/ 759364 w 869731"/>
                <a:gd name="connsiteY146" fmla="*/ 719363 h 774460"/>
                <a:gd name="connsiteX147" fmla="*/ 756255 w 869731"/>
                <a:gd name="connsiteY147" fmla="*/ 724019 h 774460"/>
                <a:gd name="connsiteX148" fmla="*/ 724388 w 869731"/>
                <a:gd name="connsiteY148" fmla="*/ 719363 h 774460"/>
                <a:gd name="connsiteX149" fmla="*/ 690189 w 869731"/>
                <a:gd name="connsiteY149" fmla="*/ 736435 h 774460"/>
                <a:gd name="connsiteX150" fmla="*/ 676199 w 869731"/>
                <a:gd name="connsiteY150" fmla="*/ 740316 h 774460"/>
                <a:gd name="connsiteX151" fmla="*/ 662209 w 869731"/>
                <a:gd name="connsiteY151" fmla="*/ 741868 h 774460"/>
                <a:gd name="connsiteX152" fmla="*/ 646664 w 869731"/>
                <a:gd name="connsiteY152" fmla="*/ 740316 h 774460"/>
                <a:gd name="connsiteX153" fmla="*/ 631896 w 869731"/>
                <a:gd name="connsiteY153" fmla="*/ 743420 h 774460"/>
                <a:gd name="connsiteX154" fmla="*/ 621792 w 869731"/>
                <a:gd name="connsiteY154" fmla="*/ 756612 h 774460"/>
                <a:gd name="connsiteX155" fmla="*/ 607802 w 869731"/>
                <a:gd name="connsiteY155" fmla="*/ 765148 h 774460"/>
                <a:gd name="connsiteX156" fmla="*/ 591480 w 869731"/>
                <a:gd name="connsiteY156" fmla="*/ 768252 h 774460"/>
                <a:gd name="connsiteX157" fmla="*/ 575935 w 869731"/>
                <a:gd name="connsiteY157" fmla="*/ 774460 h 774460"/>
                <a:gd name="connsiteX158" fmla="*/ 559613 w 869731"/>
                <a:gd name="connsiteY158" fmla="*/ 769028 h 774460"/>
                <a:gd name="connsiteX159" fmla="*/ 540182 w 869731"/>
                <a:gd name="connsiteY159" fmla="*/ 726347 h 774460"/>
                <a:gd name="connsiteX160" fmla="*/ 509869 w 869731"/>
                <a:gd name="connsiteY160" fmla="*/ 692979 h 774460"/>
                <a:gd name="connsiteX161" fmla="*/ 507538 w 869731"/>
                <a:gd name="connsiteY161" fmla="*/ 685995 h 774460"/>
                <a:gd name="connsiteX162" fmla="*/ 501320 w 869731"/>
                <a:gd name="connsiteY162" fmla="*/ 682891 h 774460"/>
                <a:gd name="connsiteX163" fmla="*/ 474116 w 869731"/>
                <a:gd name="connsiteY163" fmla="*/ 692979 h 774460"/>
                <a:gd name="connsiteX164" fmla="*/ 459349 w 869731"/>
                <a:gd name="connsiteY164" fmla="*/ 685995 h 774460"/>
                <a:gd name="connsiteX165" fmla="*/ 464012 w 869731"/>
                <a:gd name="connsiteY165" fmla="*/ 669698 h 774460"/>
                <a:gd name="connsiteX166" fmla="*/ 474894 w 869731"/>
                <a:gd name="connsiteY166" fmla="*/ 649522 h 774460"/>
                <a:gd name="connsiteX167" fmla="*/ 465567 w 869731"/>
                <a:gd name="connsiteY167" fmla="*/ 634778 h 774460"/>
                <a:gd name="connsiteX168" fmla="*/ 459349 w 869731"/>
                <a:gd name="connsiteY168" fmla="*/ 634778 h 774460"/>
                <a:gd name="connsiteX169" fmla="*/ 447690 w 869731"/>
                <a:gd name="connsiteY169" fmla="*/ 637106 h 774460"/>
                <a:gd name="connsiteX170" fmla="*/ 442250 w 869731"/>
                <a:gd name="connsiteY170" fmla="*/ 636330 h 774460"/>
                <a:gd name="connsiteX171" fmla="*/ 427482 w 869731"/>
                <a:gd name="connsiteY171" fmla="*/ 629346 h 774460"/>
                <a:gd name="connsiteX172" fmla="*/ 411937 w 869731"/>
                <a:gd name="connsiteY172" fmla="*/ 627794 h 774460"/>
                <a:gd name="connsiteX173" fmla="*/ 386288 w 869731"/>
                <a:gd name="connsiteY173" fmla="*/ 631674 h 774460"/>
                <a:gd name="connsiteX174" fmla="*/ 360639 w 869731"/>
                <a:gd name="connsiteY174" fmla="*/ 623914 h 774460"/>
                <a:gd name="connsiteX175" fmla="*/ 344317 w 869731"/>
                <a:gd name="connsiteY175" fmla="*/ 610722 h 774460"/>
                <a:gd name="connsiteX176" fmla="*/ 327218 w 869731"/>
                <a:gd name="connsiteY176" fmla="*/ 602961 h 774460"/>
                <a:gd name="connsiteX177" fmla="*/ 299237 w 869731"/>
                <a:gd name="connsiteY177" fmla="*/ 617706 h 774460"/>
                <a:gd name="connsiteX178" fmla="*/ 288356 w 869731"/>
                <a:gd name="connsiteY178" fmla="*/ 596753 h 774460"/>
                <a:gd name="connsiteX179" fmla="*/ 272034 w 869731"/>
                <a:gd name="connsiteY179" fmla="*/ 582009 h 774460"/>
                <a:gd name="connsiteX180" fmla="*/ 251826 w 869731"/>
                <a:gd name="connsiteY180" fmla="*/ 577353 h 774460"/>
                <a:gd name="connsiteX181" fmla="*/ 184206 w 869731"/>
                <a:gd name="connsiteY181" fmla="*/ 620810 h 774460"/>
                <a:gd name="connsiteX182" fmla="*/ 172547 w 869731"/>
                <a:gd name="connsiteY182" fmla="*/ 625466 h 774460"/>
                <a:gd name="connsiteX183" fmla="*/ 162443 w 869731"/>
                <a:gd name="connsiteY183" fmla="*/ 631674 h 774460"/>
                <a:gd name="connsiteX184" fmla="*/ 155448 w 869731"/>
                <a:gd name="connsiteY184" fmla="*/ 641762 h 774460"/>
                <a:gd name="connsiteX185" fmla="*/ 149230 w 869731"/>
                <a:gd name="connsiteY185" fmla="*/ 652626 h 774460"/>
                <a:gd name="connsiteX186" fmla="*/ 141458 w 869731"/>
                <a:gd name="connsiteY186" fmla="*/ 660386 h 774460"/>
                <a:gd name="connsiteX187" fmla="*/ 62179 w 869731"/>
                <a:gd name="connsiteY187" fmla="*/ 717811 h 774460"/>
                <a:gd name="connsiteX188" fmla="*/ 59847 w 869731"/>
                <a:gd name="connsiteY188" fmla="*/ 716259 h 774460"/>
                <a:gd name="connsiteX189" fmla="*/ 52075 w 869731"/>
                <a:gd name="connsiteY189" fmla="*/ 710827 h 774460"/>
                <a:gd name="connsiteX190" fmla="*/ 47412 w 869731"/>
                <a:gd name="connsiteY190" fmla="*/ 704619 h 774460"/>
                <a:gd name="connsiteX191" fmla="*/ 47412 w 869731"/>
                <a:gd name="connsiteY191" fmla="*/ 699963 h 774460"/>
                <a:gd name="connsiteX192" fmla="*/ 45080 w 869731"/>
                <a:gd name="connsiteY192" fmla="*/ 690651 h 774460"/>
                <a:gd name="connsiteX193" fmla="*/ 42748 w 869731"/>
                <a:gd name="connsiteY193" fmla="*/ 681339 h 774460"/>
                <a:gd name="connsiteX194" fmla="*/ 40416 w 869731"/>
                <a:gd name="connsiteY194" fmla="*/ 673579 h 774460"/>
                <a:gd name="connsiteX195" fmla="*/ 34199 w 869731"/>
                <a:gd name="connsiteY195" fmla="*/ 670474 h 774460"/>
                <a:gd name="connsiteX196" fmla="*/ 16322 w 869731"/>
                <a:gd name="connsiteY196" fmla="*/ 672027 h 774460"/>
                <a:gd name="connsiteX197" fmla="*/ 6995 w 869731"/>
                <a:gd name="connsiteY197" fmla="*/ 671250 h 774460"/>
                <a:gd name="connsiteX198" fmla="*/ 0 w 869731"/>
                <a:gd name="connsiteY198" fmla="*/ 668146 h 774460"/>
                <a:gd name="connsiteX199" fmla="*/ 3886 w 869731"/>
                <a:gd name="connsiteY199" fmla="*/ 664266 h 774460"/>
                <a:gd name="connsiteX200" fmla="*/ 5441 w 869731"/>
                <a:gd name="connsiteY200" fmla="*/ 654178 h 774460"/>
                <a:gd name="connsiteX201" fmla="*/ 8550 w 869731"/>
                <a:gd name="connsiteY201" fmla="*/ 649522 h 774460"/>
                <a:gd name="connsiteX202" fmla="*/ 13213 w 869731"/>
                <a:gd name="connsiteY202" fmla="*/ 647970 h 774460"/>
                <a:gd name="connsiteX203" fmla="*/ 16322 w 869731"/>
                <a:gd name="connsiteY203" fmla="*/ 649522 h 774460"/>
                <a:gd name="connsiteX204" fmla="*/ 16322 w 869731"/>
                <a:gd name="connsiteY204" fmla="*/ 652626 h 774460"/>
                <a:gd name="connsiteX205" fmla="*/ 9327 w 869731"/>
                <a:gd name="connsiteY205" fmla="*/ 654954 h 774460"/>
                <a:gd name="connsiteX206" fmla="*/ 9327 w 869731"/>
                <a:gd name="connsiteY206" fmla="*/ 657282 h 774460"/>
                <a:gd name="connsiteX207" fmla="*/ 13990 w 869731"/>
                <a:gd name="connsiteY207" fmla="*/ 657282 h 774460"/>
                <a:gd name="connsiteX208" fmla="*/ 17099 w 869731"/>
                <a:gd name="connsiteY208" fmla="*/ 658834 h 774460"/>
                <a:gd name="connsiteX209" fmla="*/ 20208 w 869731"/>
                <a:gd name="connsiteY209" fmla="*/ 661162 h 774460"/>
                <a:gd name="connsiteX210" fmla="*/ 22540 w 869731"/>
                <a:gd name="connsiteY210" fmla="*/ 664266 h 774460"/>
                <a:gd name="connsiteX211" fmla="*/ 20208 w 869731"/>
                <a:gd name="connsiteY211" fmla="*/ 657282 h 774460"/>
                <a:gd name="connsiteX212" fmla="*/ 22540 w 869731"/>
                <a:gd name="connsiteY212" fmla="*/ 653402 h 774460"/>
                <a:gd name="connsiteX213" fmla="*/ 26426 w 869731"/>
                <a:gd name="connsiteY213" fmla="*/ 651074 h 774460"/>
                <a:gd name="connsiteX214" fmla="*/ 30312 w 869731"/>
                <a:gd name="connsiteY214" fmla="*/ 647970 h 774460"/>
                <a:gd name="connsiteX215" fmla="*/ 36530 w 869731"/>
                <a:gd name="connsiteY215" fmla="*/ 638658 h 774460"/>
                <a:gd name="connsiteX216" fmla="*/ 75392 w 869731"/>
                <a:gd name="connsiteY216" fmla="*/ 608393 h 774460"/>
                <a:gd name="connsiteX217" fmla="*/ 72283 w 869731"/>
                <a:gd name="connsiteY217" fmla="*/ 606066 h 774460"/>
                <a:gd name="connsiteX218" fmla="*/ 70729 w 869731"/>
                <a:gd name="connsiteY218" fmla="*/ 605289 h 774460"/>
                <a:gd name="connsiteX219" fmla="*/ 70729 w 869731"/>
                <a:gd name="connsiteY219" fmla="*/ 602185 h 774460"/>
                <a:gd name="connsiteX220" fmla="*/ 71506 w 869731"/>
                <a:gd name="connsiteY220" fmla="*/ 599081 h 774460"/>
                <a:gd name="connsiteX221" fmla="*/ 71506 w 869731"/>
                <a:gd name="connsiteY221" fmla="*/ 596753 h 774460"/>
                <a:gd name="connsiteX222" fmla="*/ 70729 w 869731"/>
                <a:gd name="connsiteY222" fmla="*/ 592097 h 774460"/>
                <a:gd name="connsiteX223" fmla="*/ 83942 w 869731"/>
                <a:gd name="connsiteY223" fmla="*/ 591321 h 774460"/>
                <a:gd name="connsiteX224" fmla="*/ 88605 w 869731"/>
                <a:gd name="connsiteY224" fmla="*/ 589769 h 774460"/>
                <a:gd name="connsiteX225" fmla="*/ 93269 w 869731"/>
                <a:gd name="connsiteY225" fmla="*/ 585889 h 774460"/>
                <a:gd name="connsiteX226" fmla="*/ 89383 w 869731"/>
                <a:gd name="connsiteY226" fmla="*/ 578905 h 774460"/>
                <a:gd name="connsiteX227" fmla="*/ 95600 w 869731"/>
                <a:gd name="connsiteY227" fmla="*/ 574249 h 774460"/>
                <a:gd name="connsiteX228" fmla="*/ 116586 w 869731"/>
                <a:gd name="connsiteY228" fmla="*/ 567265 h 774460"/>
                <a:gd name="connsiteX229" fmla="*/ 118140 w 869731"/>
                <a:gd name="connsiteY229" fmla="*/ 566489 h 774460"/>
                <a:gd name="connsiteX230" fmla="*/ 118140 w 869731"/>
                <a:gd name="connsiteY230" fmla="*/ 564937 h 774460"/>
                <a:gd name="connsiteX231" fmla="*/ 118918 w 869731"/>
                <a:gd name="connsiteY231" fmla="*/ 559505 h 774460"/>
                <a:gd name="connsiteX232" fmla="*/ 123581 w 869731"/>
                <a:gd name="connsiteY232" fmla="*/ 541656 h 774460"/>
                <a:gd name="connsiteX233" fmla="*/ 123581 w 869731"/>
                <a:gd name="connsiteY233" fmla="*/ 531568 h 774460"/>
                <a:gd name="connsiteX234" fmla="*/ 121249 w 869731"/>
                <a:gd name="connsiteY234" fmla="*/ 525360 h 774460"/>
                <a:gd name="connsiteX235" fmla="*/ 115031 w 869731"/>
                <a:gd name="connsiteY235" fmla="*/ 521480 h 774460"/>
                <a:gd name="connsiteX236" fmla="*/ 104927 w 869731"/>
                <a:gd name="connsiteY236" fmla="*/ 520704 h 774460"/>
                <a:gd name="connsiteX237" fmla="*/ 96378 w 869731"/>
                <a:gd name="connsiteY237" fmla="*/ 523808 h 774460"/>
                <a:gd name="connsiteX238" fmla="*/ 89383 w 869731"/>
                <a:gd name="connsiteY238" fmla="*/ 530792 h 774460"/>
                <a:gd name="connsiteX239" fmla="*/ 82387 w 869731"/>
                <a:gd name="connsiteY239" fmla="*/ 533896 h 774460"/>
                <a:gd name="connsiteX240" fmla="*/ 73061 w 869731"/>
                <a:gd name="connsiteY240" fmla="*/ 526912 h 774460"/>
                <a:gd name="connsiteX241" fmla="*/ 20985 w 869731"/>
                <a:gd name="connsiteY241" fmla="*/ 536224 h 774460"/>
                <a:gd name="connsiteX242" fmla="*/ 387066 w 869731"/>
                <a:gd name="connsiteY242" fmla="*/ 5432 h 774460"/>
                <a:gd name="connsiteX243" fmla="*/ 392506 w 869731"/>
                <a:gd name="connsiteY243" fmla="*/ 3880 h 774460"/>
                <a:gd name="connsiteX244" fmla="*/ 403388 w 869731"/>
                <a:gd name="connsiteY244" fmla="*/ 5432 h 774460"/>
                <a:gd name="connsiteX245" fmla="*/ 412714 w 869731"/>
                <a:gd name="connsiteY245" fmla="*/ 10088 h 774460"/>
                <a:gd name="connsiteX246" fmla="*/ 414269 w 869731"/>
                <a:gd name="connsiteY246" fmla="*/ 18624 h 774460"/>
                <a:gd name="connsiteX247" fmla="*/ 407274 w 869731"/>
                <a:gd name="connsiteY247" fmla="*/ 24056 h 774460"/>
                <a:gd name="connsiteX248" fmla="*/ 394061 w 869731"/>
                <a:gd name="connsiteY248" fmla="*/ 26384 h 774460"/>
                <a:gd name="connsiteX249" fmla="*/ 387066 w 869731"/>
                <a:gd name="connsiteY249" fmla="*/ 28712 h 774460"/>
                <a:gd name="connsiteX250" fmla="*/ 374630 w 869731"/>
                <a:gd name="connsiteY250" fmla="*/ 39577 h 774460"/>
                <a:gd name="connsiteX251" fmla="*/ 367635 w 869731"/>
                <a:gd name="connsiteY251" fmla="*/ 42681 h 774460"/>
                <a:gd name="connsiteX252" fmla="*/ 359085 w 869731"/>
                <a:gd name="connsiteY252" fmla="*/ 38801 h 774460"/>
                <a:gd name="connsiteX253" fmla="*/ 355199 w 869731"/>
                <a:gd name="connsiteY253" fmla="*/ 38801 h 774460"/>
                <a:gd name="connsiteX254" fmla="*/ 347426 w 869731"/>
                <a:gd name="connsiteY254" fmla="*/ 35697 h 774460"/>
                <a:gd name="connsiteX255" fmla="*/ 341986 w 869731"/>
                <a:gd name="connsiteY255" fmla="*/ 30264 h 774460"/>
                <a:gd name="connsiteX256" fmla="*/ 342763 w 869731"/>
                <a:gd name="connsiteY256" fmla="*/ 20176 h 774460"/>
                <a:gd name="connsiteX257" fmla="*/ 340431 w 869731"/>
                <a:gd name="connsiteY257" fmla="*/ 16296 h 774460"/>
                <a:gd name="connsiteX258" fmla="*/ 338099 w 869731"/>
                <a:gd name="connsiteY258" fmla="*/ 12416 h 774460"/>
                <a:gd name="connsiteX259" fmla="*/ 339654 w 869731"/>
                <a:gd name="connsiteY259" fmla="*/ 6984 h 774460"/>
                <a:gd name="connsiteX260" fmla="*/ 342763 w 869731"/>
                <a:gd name="connsiteY260" fmla="*/ 3880 h 774460"/>
                <a:gd name="connsiteX261" fmla="*/ 345872 w 869731"/>
                <a:gd name="connsiteY261" fmla="*/ 1552 h 774460"/>
                <a:gd name="connsiteX262" fmla="*/ 347426 w 869731"/>
                <a:gd name="connsiteY262" fmla="*/ 3104 h 774460"/>
                <a:gd name="connsiteX263" fmla="*/ 348981 w 869731"/>
                <a:gd name="connsiteY263" fmla="*/ 8536 h 774460"/>
                <a:gd name="connsiteX264" fmla="*/ 357530 w 869731"/>
                <a:gd name="connsiteY264" fmla="*/ 3880 h 774460"/>
                <a:gd name="connsiteX265" fmla="*/ 367635 w 869731"/>
                <a:gd name="connsiteY265" fmla="*/ 776 h 774460"/>
                <a:gd name="connsiteX266" fmla="*/ 376961 w 869731"/>
                <a:gd name="connsiteY266" fmla="*/ 0 h 774460"/>
                <a:gd name="connsiteX267" fmla="*/ 387066 w 869731"/>
                <a:gd name="connsiteY267" fmla="*/ 5432 h 774460"/>
                <a:gd name="connsiteX268" fmla="*/ 382402 w 869731"/>
                <a:gd name="connsiteY268" fmla="*/ 99330 h 774460"/>
                <a:gd name="connsiteX269" fmla="*/ 384734 w 869731"/>
                <a:gd name="connsiteY269" fmla="*/ 98554 h 774460"/>
                <a:gd name="connsiteX270" fmla="*/ 386288 w 869731"/>
                <a:gd name="connsiteY270" fmla="*/ 100106 h 774460"/>
                <a:gd name="connsiteX271" fmla="*/ 386288 w 869731"/>
                <a:gd name="connsiteY271" fmla="*/ 103986 h 774460"/>
                <a:gd name="connsiteX272" fmla="*/ 382402 w 869731"/>
                <a:gd name="connsiteY272" fmla="*/ 104762 h 774460"/>
                <a:gd name="connsiteX273" fmla="*/ 376961 w 869731"/>
                <a:gd name="connsiteY273" fmla="*/ 101658 h 774460"/>
                <a:gd name="connsiteX274" fmla="*/ 370744 w 869731"/>
                <a:gd name="connsiteY274" fmla="*/ 100882 h 774460"/>
                <a:gd name="connsiteX275" fmla="*/ 364526 w 869731"/>
                <a:gd name="connsiteY275" fmla="*/ 100106 h 774460"/>
                <a:gd name="connsiteX276" fmla="*/ 359085 w 869731"/>
                <a:gd name="connsiteY276" fmla="*/ 96226 h 774460"/>
                <a:gd name="connsiteX277" fmla="*/ 358308 w 869731"/>
                <a:gd name="connsiteY277" fmla="*/ 90793 h 774460"/>
                <a:gd name="connsiteX278" fmla="*/ 362194 w 869731"/>
                <a:gd name="connsiteY278" fmla="*/ 87689 h 774460"/>
                <a:gd name="connsiteX279" fmla="*/ 365303 w 869731"/>
                <a:gd name="connsiteY279" fmla="*/ 81481 h 774460"/>
                <a:gd name="connsiteX280" fmla="*/ 368412 w 869731"/>
                <a:gd name="connsiteY280" fmla="*/ 76825 h 774460"/>
                <a:gd name="connsiteX281" fmla="*/ 380070 w 869731"/>
                <a:gd name="connsiteY281" fmla="*/ 82257 h 774460"/>
                <a:gd name="connsiteX282" fmla="*/ 380848 w 869731"/>
                <a:gd name="connsiteY282" fmla="*/ 86137 h 774460"/>
                <a:gd name="connsiteX283" fmla="*/ 379293 w 869731"/>
                <a:gd name="connsiteY283" fmla="*/ 90017 h 774460"/>
                <a:gd name="connsiteX284" fmla="*/ 378516 w 869731"/>
                <a:gd name="connsiteY284" fmla="*/ 95450 h 774460"/>
                <a:gd name="connsiteX285" fmla="*/ 382402 w 869731"/>
                <a:gd name="connsiteY285" fmla="*/ 99330 h 77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</a:cxnLst>
              <a:rect l="l" t="t" r="r" b="b"/>
              <a:pathLst>
                <a:path w="869731" h="774460">
                  <a:moveTo>
                    <a:pt x="20985" y="536224"/>
                  </a:moveTo>
                  <a:lnTo>
                    <a:pt x="20208" y="498200"/>
                  </a:lnTo>
                  <a:lnTo>
                    <a:pt x="31867" y="460175"/>
                  </a:lnTo>
                  <a:lnTo>
                    <a:pt x="46634" y="457071"/>
                  </a:lnTo>
                  <a:lnTo>
                    <a:pt x="80056" y="460951"/>
                  </a:lnTo>
                  <a:lnTo>
                    <a:pt x="96378" y="456295"/>
                  </a:lnTo>
                  <a:lnTo>
                    <a:pt x="109591" y="444655"/>
                  </a:lnTo>
                  <a:lnTo>
                    <a:pt x="136794" y="433015"/>
                  </a:lnTo>
                  <a:lnTo>
                    <a:pt x="152339" y="420599"/>
                  </a:lnTo>
                  <a:lnTo>
                    <a:pt x="169438" y="420599"/>
                  </a:lnTo>
                  <a:lnTo>
                    <a:pt x="181097" y="422151"/>
                  </a:lnTo>
                  <a:lnTo>
                    <a:pt x="191201" y="416718"/>
                  </a:lnTo>
                  <a:lnTo>
                    <a:pt x="218404" y="421375"/>
                  </a:lnTo>
                  <a:lnTo>
                    <a:pt x="245608" y="429911"/>
                  </a:lnTo>
                  <a:lnTo>
                    <a:pt x="261153" y="423703"/>
                  </a:lnTo>
                  <a:lnTo>
                    <a:pt x="275920" y="413614"/>
                  </a:lnTo>
                  <a:lnTo>
                    <a:pt x="291465" y="406630"/>
                  </a:lnTo>
                  <a:lnTo>
                    <a:pt x="306233" y="395766"/>
                  </a:lnTo>
                  <a:lnTo>
                    <a:pt x="314005" y="377918"/>
                  </a:lnTo>
                  <a:lnTo>
                    <a:pt x="320223" y="357742"/>
                  </a:lnTo>
                  <a:lnTo>
                    <a:pt x="322555" y="338341"/>
                  </a:lnTo>
                  <a:lnTo>
                    <a:pt x="316337" y="333685"/>
                  </a:lnTo>
                  <a:lnTo>
                    <a:pt x="309342" y="322821"/>
                  </a:lnTo>
                  <a:lnTo>
                    <a:pt x="313228" y="315061"/>
                  </a:lnTo>
                  <a:lnTo>
                    <a:pt x="316337" y="311181"/>
                  </a:lnTo>
                  <a:lnTo>
                    <a:pt x="320223" y="300317"/>
                  </a:lnTo>
                  <a:lnTo>
                    <a:pt x="321777" y="287901"/>
                  </a:lnTo>
                  <a:lnTo>
                    <a:pt x="326441" y="271604"/>
                  </a:lnTo>
                  <a:lnTo>
                    <a:pt x="328773" y="262292"/>
                  </a:lnTo>
                  <a:lnTo>
                    <a:pt x="327218" y="259188"/>
                  </a:lnTo>
                  <a:lnTo>
                    <a:pt x="321000" y="258412"/>
                  </a:lnTo>
                  <a:lnTo>
                    <a:pt x="306233" y="252204"/>
                  </a:lnTo>
                  <a:lnTo>
                    <a:pt x="299237" y="237460"/>
                  </a:lnTo>
                  <a:lnTo>
                    <a:pt x="303124" y="234356"/>
                  </a:lnTo>
                  <a:lnTo>
                    <a:pt x="309342" y="232028"/>
                  </a:lnTo>
                  <a:lnTo>
                    <a:pt x="334990" y="204867"/>
                  </a:lnTo>
                  <a:lnTo>
                    <a:pt x="352867" y="194779"/>
                  </a:lnTo>
                  <a:lnTo>
                    <a:pt x="356753" y="173051"/>
                  </a:lnTo>
                  <a:lnTo>
                    <a:pt x="355199" y="169171"/>
                  </a:lnTo>
                  <a:lnTo>
                    <a:pt x="364526" y="162963"/>
                  </a:lnTo>
                  <a:lnTo>
                    <a:pt x="369966" y="161411"/>
                  </a:lnTo>
                  <a:lnTo>
                    <a:pt x="380848" y="163739"/>
                  </a:lnTo>
                  <a:lnTo>
                    <a:pt x="389397" y="167619"/>
                  </a:lnTo>
                  <a:lnTo>
                    <a:pt x="397947" y="169947"/>
                  </a:lnTo>
                  <a:lnTo>
                    <a:pt x="407274" y="164515"/>
                  </a:lnTo>
                  <a:lnTo>
                    <a:pt x="414269" y="168395"/>
                  </a:lnTo>
                  <a:lnTo>
                    <a:pt x="425928" y="169171"/>
                  </a:lnTo>
                  <a:lnTo>
                    <a:pt x="435254" y="166843"/>
                  </a:lnTo>
                  <a:lnTo>
                    <a:pt x="444581" y="153650"/>
                  </a:lnTo>
                  <a:lnTo>
                    <a:pt x="464012" y="142786"/>
                  </a:lnTo>
                  <a:lnTo>
                    <a:pt x="470230" y="135026"/>
                  </a:lnTo>
                  <a:lnTo>
                    <a:pt x="463235" y="134250"/>
                  </a:lnTo>
                  <a:lnTo>
                    <a:pt x="444581" y="128042"/>
                  </a:lnTo>
                  <a:lnTo>
                    <a:pt x="439141" y="131146"/>
                  </a:lnTo>
                  <a:lnTo>
                    <a:pt x="436032" y="131146"/>
                  </a:lnTo>
                  <a:lnTo>
                    <a:pt x="434477" y="126490"/>
                  </a:lnTo>
                  <a:lnTo>
                    <a:pt x="433700" y="121834"/>
                  </a:lnTo>
                  <a:lnTo>
                    <a:pt x="432145" y="120282"/>
                  </a:lnTo>
                  <a:lnTo>
                    <a:pt x="429814" y="120282"/>
                  </a:lnTo>
                  <a:lnTo>
                    <a:pt x="427482" y="117954"/>
                  </a:lnTo>
                  <a:lnTo>
                    <a:pt x="425150" y="114074"/>
                  </a:lnTo>
                  <a:lnTo>
                    <a:pt x="423596" y="112522"/>
                  </a:lnTo>
                  <a:lnTo>
                    <a:pt x="422041" y="109418"/>
                  </a:lnTo>
                  <a:lnTo>
                    <a:pt x="422041" y="103210"/>
                  </a:lnTo>
                  <a:lnTo>
                    <a:pt x="421264" y="100106"/>
                  </a:lnTo>
                  <a:lnTo>
                    <a:pt x="418155" y="99330"/>
                  </a:lnTo>
                  <a:lnTo>
                    <a:pt x="415046" y="99330"/>
                  </a:lnTo>
                  <a:lnTo>
                    <a:pt x="411937" y="98554"/>
                  </a:lnTo>
                  <a:lnTo>
                    <a:pt x="400279" y="86137"/>
                  </a:lnTo>
                  <a:lnTo>
                    <a:pt x="396392" y="81481"/>
                  </a:lnTo>
                  <a:lnTo>
                    <a:pt x="396392" y="78377"/>
                  </a:lnTo>
                  <a:lnTo>
                    <a:pt x="401056" y="76825"/>
                  </a:lnTo>
                  <a:lnTo>
                    <a:pt x="404942" y="73721"/>
                  </a:lnTo>
                  <a:lnTo>
                    <a:pt x="410383" y="66737"/>
                  </a:lnTo>
                  <a:lnTo>
                    <a:pt x="414269" y="65185"/>
                  </a:lnTo>
                  <a:lnTo>
                    <a:pt x="418155" y="66737"/>
                  </a:lnTo>
                  <a:lnTo>
                    <a:pt x="421264" y="67513"/>
                  </a:lnTo>
                  <a:lnTo>
                    <a:pt x="424373" y="61305"/>
                  </a:lnTo>
                  <a:lnTo>
                    <a:pt x="431368" y="70617"/>
                  </a:lnTo>
                  <a:lnTo>
                    <a:pt x="432145" y="72169"/>
                  </a:lnTo>
                  <a:lnTo>
                    <a:pt x="435254" y="72945"/>
                  </a:lnTo>
                  <a:lnTo>
                    <a:pt x="436809" y="71393"/>
                  </a:lnTo>
                  <a:lnTo>
                    <a:pt x="437586" y="69841"/>
                  </a:lnTo>
                  <a:lnTo>
                    <a:pt x="440695" y="68289"/>
                  </a:lnTo>
                  <a:lnTo>
                    <a:pt x="502097" y="78377"/>
                  </a:lnTo>
                  <a:lnTo>
                    <a:pt x="518419" y="83809"/>
                  </a:lnTo>
                  <a:lnTo>
                    <a:pt x="526192" y="92345"/>
                  </a:lnTo>
                  <a:lnTo>
                    <a:pt x="519196" y="103210"/>
                  </a:lnTo>
                  <a:lnTo>
                    <a:pt x="487330" y="119506"/>
                  </a:lnTo>
                  <a:lnTo>
                    <a:pt x="478003" y="128042"/>
                  </a:lnTo>
                  <a:lnTo>
                    <a:pt x="479557" y="140458"/>
                  </a:lnTo>
                  <a:lnTo>
                    <a:pt x="492770" y="144338"/>
                  </a:lnTo>
                  <a:lnTo>
                    <a:pt x="523083" y="141234"/>
                  </a:lnTo>
                  <a:lnTo>
                    <a:pt x="554172" y="129594"/>
                  </a:lnTo>
                  <a:lnTo>
                    <a:pt x="589925" y="128042"/>
                  </a:lnTo>
                  <a:lnTo>
                    <a:pt x="588371" y="131922"/>
                  </a:lnTo>
                  <a:lnTo>
                    <a:pt x="570494" y="159082"/>
                  </a:lnTo>
                  <a:lnTo>
                    <a:pt x="559613" y="167619"/>
                  </a:lnTo>
                  <a:lnTo>
                    <a:pt x="549509" y="177707"/>
                  </a:lnTo>
                  <a:lnTo>
                    <a:pt x="552618" y="194003"/>
                  </a:lnTo>
                  <a:lnTo>
                    <a:pt x="561167" y="196331"/>
                  </a:lnTo>
                  <a:lnTo>
                    <a:pt x="568162" y="211851"/>
                  </a:lnTo>
                  <a:lnTo>
                    <a:pt x="564276" y="221163"/>
                  </a:lnTo>
                  <a:lnTo>
                    <a:pt x="559613" y="228924"/>
                  </a:lnTo>
                  <a:lnTo>
                    <a:pt x="554949" y="247548"/>
                  </a:lnTo>
                  <a:lnTo>
                    <a:pt x="556504" y="256860"/>
                  </a:lnTo>
                  <a:lnTo>
                    <a:pt x="563499" y="274708"/>
                  </a:lnTo>
                  <a:lnTo>
                    <a:pt x="576712" y="296437"/>
                  </a:lnTo>
                  <a:lnTo>
                    <a:pt x="596920" y="310405"/>
                  </a:lnTo>
                  <a:lnTo>
                    <a:pt x="603916" y="322821"/>
                  </a:lnTo>
                  <a:lnTo>
                    <a:pt x="610133" y="356190"/>
                  </a:lnTo>
                  <a:lnTo>
                    <a:pt x="617129" y="370934"/>
                  </a:lnTo>
                  <a:lnTo>
                    <a:pt x="714284" y="443103"/>
                  </a:lnTo>
                  <a:lnTo>
                    <a:pt x="743819" y="446983"/>
                  </a:lnTo>
                  <a:lnTo>
                    <a:pt x="751591" y="438447"/>
                  </a:lnTo>
                  <a:lnTo>
                    <a:pt x="761695" y="434567"/>
                  </a:lnTo>
                  <a:lnTo>
                    <a:pt x="767136" y="442327"/>
                  </a:lnTo>
                  <a:lnTo>
                    <a:pt x="765581" y="452415"/>
                  </a:lnTo>
                  <a:lnTo>
                    <a:pt x="766359" y="465607"/>
                  </a:lnTo>
                  <a:lnTo>
                    <a:pt x="773354" y="477247"/>
                  </a:lnTo>
                  <a:lnTo>
                    <a:pt x="775686" y="482680"/>
                  </a:lnTo>
                  <a:lnTo>
                    <a:pt x="779572" y="485784"/>
                  </a:lnTo>
                  <a:lnTo>
                    <a:pt x="786567" y="485784"/>
                  </a:lnTo>
                  <a:lnTo>
                    <a:pt x="792008" y="489664"/>
                  </a:lnTo>
                  <a:lnTo>
                    <a:pt x="801334" y="503632"/>
                  </a:lnTo>
                  <a:lnTo>
                    <a:pt x="815325" y="505960"/>
                  </a:lnTo>
                  <a:lnTo>
                    <a:pt x="832424" y="502856"/>
                  </a:lnTo>
                  <a:lnTo>
                    <a:pt x="849523" y="503632"/>
                  </a:lnTo>
                  <a:lnTo>
                    <a:pt x="861182" y="508288"/>
                  </a:lnTo>
                  <a:lnTo>
                    <a:pt x="869732" y="518376"/>
                  </a:lnTo>
                  <a:lnTo>
                    <a:pt x="862736" y="532344"/>
                  </a:lnTo>
                  <a:lnTo>
                    <a:pt x="860405" y="541656"/>
                  </a:lnTo>
                  <a:lnTo>
                    <a:pt x="860405" y="550969"/>
                  </a:lnTo>
                  <a:lnTo>
                    <a:pt x="858073" y="556401"/>
                  </a:lnTo>
                  <a:lnTo>
                    <a:pt x="853410" y="561057"/>
                  </a:lnTo>
                  <a:lnTo>
                    <a:pt x="848746" y="575025"/>
                  </a:lnTo>
                  <a:lnTo>
                    <a:pt x="844083" y="608393"/>
                  </a:lnTo>
                  <a:lnTo>
                    <a:pt x="835533" y="622362"/>
                  </a:lnTo>
                  <a:lnTo>
                    <a:pt x="826983" y="633226"/>
                  </a:lnTo>
                  <a:lnTo>
                    <a:pt x="823874" y="640210"/>
                  </a:lnTo>
                  <a:lnTo>
                    <a:pt x="812993" y="660386"/>
                  </a:lnTo>
                  <a:lnTo>
                    <a:pt x="800557" y="668922"/>
                  </a:lnTo>
                  <a:lnTo>
                    <a:pt x="773354" y="678235"/>
                  </a:lnTo>
                  <a:lnTo>
                    <a:pt x="759364" y="685219"/>
                  </a:lnTo>
                  <a:lnTo>
                    <a:pt x="756255" y="701515"/>
                  </a:lnTo>
                  <a:lnTo>
                    <a:pt x="757809" y="707723"/>
                  </a:lnTo>
                  <a:lnTo>
                    <a:pt x="759364" y="719363"/>
                  </a:lnTo>
                  <a:lnTo>
                    <a:pt x="756255" y="724019"/>
                  </a:lnTo>
                  <a:lnTo>
                    <a:pt x="724388" y="719363"/>
                  </a:lnTo>
                  <a:lnTo>
                    <a:pt x="690189" y="736435"/>
                  </a:lnTo>
                  <a:lnTo>
                    <a:pt x="676199" y="740316"/>
                  </a:lnTo>
                  <a:lnTo>
                    <a:pt x="662209" y="741868"/>
                  </a:lnTo>
                  <a:lnTo>
                    <a:pt x="646664" y="740316"/>
                  </a:lnTo>
                  <a:lnTo>
                    <a:pt x="631896" y="743420"/>
                  </a:lnTo>
                  <a:lnTo>
                    <a:pt x="621792" y="756612"/>
                  </a:lnTo>
                  <a:lnTo>
                    <a:pt x="607802" y="765148"/>
                  </a:lnTo>
                  <a:lnTo>
                    <a:pt x="591480" y="768252"/>
                  </a:lnTo>
                  <a:lnTo>
                    <a:pt x="575935" y="774460"/>
                  </a:lnTo>
                  <a:lnTo>
                    <a:pt x="559613" y="769028"/>
                  </a:lnTo>
                  <a:lnTo>
                    <a:pt x="540182" y="726347"/>
                  </a:lnTo>
                  <a:lnTo>
                    <a:pt x="509869" y="692979"/>
                  </a:lnTo>
                  <a:lnTo>
                    <a:pt x="507538" y="685995"/>
                  </a:lnTo>
                  <a:lnTo>
                    <a:pt x="501320" y="682891"/>
                  </a:lnTo>
                  <a:lnTo>
                    <a:pt x="474116" y="692979"/>
                  </a:lnTo>
                  <a:lnTo>
                    <a:pt x="459349" y="685995"/>
                  </a:lnTo>
                  <a:lnTo>
                    <a:pt x="464012" y="669698"/>
                  </a:lnTo>
                  <a:lnTo>
                    <a:pt x="474894" y="649522"/>
                  </a:lnTo>
                  <a:lnTo>
                    <a:pt x="465567" y="634778"/>
                  </a:lnTo>
                  <a:lnTo>
                    <a:pt x="459349" y="634778"/>
                  </a:lnTo>
                  <a:lnTo>
                    <a:pt x="447690" y="637106"/>
                  </a:lnTo>
                  <a:lnTo>
                    <a:pt x="442250" y="636330"/>
                  </a:lnTo>
                  <a:lnTo>
                    <a:pt x="427482" y="629346"/>
                  </a:lnTo>
                  <a:lnTo>
                    <a:pt x="411937" y="627794"/>
                  </a:lnTo>
                  <a:lnTo>
                    <a:pt x="386288" y="631674"/>
                  </a:lnTo>
                  <a:lnTo>
                    <a:pt x="360639" y="623914"/>
                  </a:lnTo>
                  <a:lnTo>
                    <a:pt x="344317" y="610722"/>
                  </a:lnTo>
                  <a:lnTo>
                    <a:pt x="327218" y="602961"/>
                  </a:lnTo>
                  <a:lnTo>
                    <a:pt x="299237" y="617706"/>
                  </a:lnTo>
                  <a:lnTo>
                    <a:pt x="288356" y="596753"/>
                  </a:lnTo>
                  <a:lnTo>
                    <a:pt x="272034" y="582009"/>
                  </a:lnTo>
                  <a:lnTo>
                    <a:pt x="251826" y="577353"/>
                  </a:lnTo>
                  <a:lnTo>
                    <a:pt x="184206" y="620810"/>
                  </a:lnTo>
                  <a:lnTo>
                    <a:pt x="172547" y="625466"/>
                  </a:lnTo>
                  <a:lnTo>
                    <a:pt x="162443" y="631674"/>
                  </a:lnTo>
                  <a:lnTo>
                    <a:pt x="155448" y="641762"/>
                  </a:lnTo>
                  <a:lnTo>
                    <a:pt x="149230" y="652626"/>
                  </a:lnTo>
                  <a:lnTo>
                    <a:pt x="141458" y="660386"/>
                  </a:lnTo>
                  <a:lnTo>
                    <a:pt x="62179" y="717811"/>
                  </a:lnTo>
                  <a:lnTo>
                    <a:pt x="59847" y="716259"/>
                  </a:lnTo>
                  <a:lnTo>
                    <a:pt x="52075" y="710827"/>
                  </a:lnTo>
                  <a:lnTo>
                    <a:pt x="47412" y="704619"/>
                  </a:lnTo>
                  <a:lnTo>
                    <a:pt x="47412" y="699963"/>
                  </a:lnTo>
                  <a:lnTo>
                    <a:pt x="45080" y="690651"/>
                  </a:lnTo>
                  <a:lnTo>
                    <a:pt x="42748" y="681339"/>
                  </a:lnTo>
                  <a:lnTo>
                    <a:pt x="40416" y="673579"/>
                  </a:lnTo>
                  <a:lnTo>
                    <a:pt x="34199" y="670474"/>
                  </a:lnTo>
                  <a:lnTo>
                    <a:pt x="16322" y="672027"/>
                  </a:lnTo>
                  <a:lnTo>
                    <a:pt x="6995" y="671250"/>
                  </a:lnTo>
                  <a:lnTo>
                    <a:pt x="0" y="668146"/>
                  </a:lnTo>
                  <a:lnTo>
                    <a:pt x="3886" y="664266"/>
                  </a:lnTo>
                  <a:lnTo>
                    <a:pt x="5441" y="654178"/>
                  </a:lnTo>
                  <a:lnTo>
                    <a:pt x="8550" y="649522"/>
                  </a:lnTo>
                  <a:lnTo>
                    <a:pt x="13213" y="647970"/>
                  </a:lnTo>
                  <a:lnTo>
                    <a:pt x="16322" y="649522"/>
                  </a:lnTo>
                  <a:lnTo>
                    <a:pt x="16322" y="652626"/>
                  </a:lnTo>
                  <a:lnTo>
                    <a:pt x="9327" y="654954"/>
                  </a:lnTo>
                  <a:lnTo>
                    <a:pt x="9327" y="657282"/>
                  </a:lnTo>
                  <a:lnTo>
                    <a:pt x="13990" y="657282"/>
                  </a:lnTo>
                  <a:lnTo>
                    <a:pt x="17099" y="658834"/>
                  </a:lnTo>
                  <a:lnTo>
                    <a:pt x="20208" y="661162"/>
                  </a:lnTo>
                  <a:lnTo>
                    <a:pt x="22540" y="664266"/>
                  </a:lnTo>
                  <a:lnTo>
                    <a:pt x="20208" y="657282"/>
                  </a:lnTo>
                  <a:lnTo>
                    <a:pt x="22540" y="653402"/>
                  </a:lnTo>
                  <a:lnTo>
                    <a:pt x="26426" y="651074"/>
                  </a:lnTo>
                  <a:lnTo>
                    <a:pt x="30312" y="647970"/>
                  </a:lnTo>
                  <a:lnTo>
                    <a:pt x="36530" y="638658"/>
                  </a:lnTo>
                  <a:lnTo>
                    <a:pt x="75392" y="608393"/>
                  </a:lnTo>
                  <a:lnTo>
                    <a:pt x="72283" y="606066"/>
                  </a:lnTo>
                  <a:lnTo>
                    <a:pt x="70729" y="605289"/>
                  </a:lnTo>
                  <a:lnTo>
                    <a:pt x="70729" y="602185"/>
                  </a:lnTo>
                  <a:lnTo>
                    <a:pt x="71506" y="599081"/>
                  </a:lnTo>
                  <a:lnTo>
                    <a:pt x="71506" y="596753"/>
                  </a:lnTo>
                  <a:lnTo>
                    <a:pt x="70729" y="592097"/>
                  </a:lnTo>
                  <a:lnTo>
                    <a:pt x="83942" y="591321"/>
                  </a:lnTo>
                  <a:lnTo>
                    <a:pt x="88605" y="589769"/>
                  </a:lnTo>
                  <a:lnTo>
                    <a:pt x="93269" y="585889"/>
                  </a:lnTo>
                  <a:lnTo>
                    <a:pt x="89383" y="578905"/>
                  </a:lnTo>
                  <a:lnTo>
                    <a:pt x="95600" y="574249"/>
                  </a:lnTo>
                  <a:lnTo>
                    <a:pt x="116586" y="567265"/>
                  </a:lnTo>
                  <a:lnTo>
                    <a:pt x="118140" y="566489"/>
                  </a:lnTo>
                  <a:lnTo>
                    <a:pt x="118140" y="564937"/>
                  </a:lnTo>
                  <a:lnTo>
                    <a:pt x="118918" y="559505"/>
                  </a:lnTo>
                  <a:lnTo>
                    <a:pt x="123581" y="541656"/>
                  </a:lnTo>
                  <a:lnTo>
                    <a:pt x="123581" y="531568"/>
                  </a:lnTo>
                  <a:lnTo>
                    <a:pt x="121249" y="525360"/>
                  </a:lnTo>
                  <a:lnTo>
                    <a:pt x="115031" y="521480"/>
                  </a:lnTo>
                  <a:lnTo>
                    <a:pt x="104927" y="520704"/>
                  </a:lnTo>
                  <a:lnTo>
                    <a:pt x="96378" y="523808"/>
                  </a:lnTo>
                  <a:lnTo>
                    <a:pt x="89383" y="530792"/>
                  </a:lnTo>
                  <a:lnTo>
                    <a:pt x="82387" y="533896"/>
                  </a:lnTo>
                  <a:lnTo>
                    <a:pt x="73061" y="526912"/>
                  </a:lnTo>
                  <a:lnTo>
                    <a:pt x="20985" y="536224"/>
                  </a:lnTo>
                  <a:close/>
                  <a:moveTo>
                    <a:pt x="387066" y="5432"/>
                  </a:moveTo>
                  <a:lnTo>
                    <a:pt x="392506" y="3880"/>
                  </a:lnTo>
                  <a:lnTo>
                    <a:pt x="403388" y="5432"/>
                  </a:lnTo>
                  <a:lnTo>
                    <a:pt x="412714" y="10088"/>
                  </a:lnTo>
                  <a:lnTo>
                    <a:pt x="414269" y="18624"/>
                  </a:lnTo>
                  <a:lnTo>
                    <a:pt x="407274" y="24056"/>
                  </a:lnTo>
                  <a:lnTo>
                    <a:pt x="394061" y="26384"/>
                  </a:lnTo>
                  <a:lnTo>
                    <a:pt x="387066" y="28712"/>
                  </a:lnTo>
                  <a:lnTo>
                    <a:pt x="374630" y="39577"/>
                  </a:lnTo>
                  <a:lnTo>
                    <a:pt x="367635" y="42681"/>
                  </a:lnTo>
                  <a:lnTo>
                    <a:pt x="359085" y="38801"/>
                  </a:lnTo>
                  <a:lnTo>
                    <a:pt x="355199" y="38801"/>
                  </a:lnTo>
                  <a:lnTo>
                    <a:pt x="347426" y="35697"/>
                  </a:lnTo>
                  <a:lnTo>
                    <a:pt x="341986" y="30264"/>
                  </a:lnTo>
                  <a:lnTo>
                    <a:pt x="342763" y="20176"/>
                  </a:lnTo>
                  <a:lnTo>
                    <a:pt x="340431" y="16296"/>
                  </a:lnTo>
                  <a:lnTo>
                    <a:pt x="338099" y="12416"/>
                  </a:lnTo>
                  <a:lnTo>
                    <a:pt x="339654" y="6984"/>
                  </a:lnTo>
                  <a:lnTo>
                    <a:pt x="342763" y="3880"/>
                  </a:lnTo>
                  <a:lnTo>
                    <a:pt x="345872" y="1552"/>
                  </a:lnTo>
                  <a:lnTo>
                    <a:pt x="347426" y="3104"/>
                  </a:lnTo>
                  <a:lnTo>
                    <a:pt x="348981" y="8536"/>
                  </a:lnTo>
                  <a:lnTo>
                    <a:pt x="357530" y="3880"/>
                  </a:lnTo>
                  <a:lnTo>
                    <a:pt x="367635" y="776"/>
                  </a:lnTo>
                  <a:lnTo>
                    <a:pt x="376961" y="0"/>
                  </a:lnTo>
                  <a:lnTo>
                    <a:pt x="387066" y="5432"/>
                  </a:lnTo>
                  <a:close/>
                  <a:moveTo>
                    <a:pt x="382402" y="99330"/>
                  </a:moveTo>
                  <a:lnTo>
                    <a:pt x="384734" y="98554"/>
                  </a:lnTo>
                  <a:lnTo>
                    <a:pt x="386288" y="100106"/>
                  </a:lnTo>
                  <a:lnTo>
                    <a:pt x="386288" y="103986"/>
                  </a:lnTo>
                  <a:lnTo>
                    <a:pt x="382402" y="104762"/>
                  </a:lnTo>
                  <a:lnTo>
                    <a:pt x="376961" y="101658"/>
                  </a:lnTo>
                  <a:lnTo>
                    <a:pt x="370744" y="100882"/>
                  </a:lnTo>
                  <a:lnTo>
                    <a:pt x="364526" y="100106"/>
                  </a:lnTo>
                  <a:lnTo>
                    <a:pt x="359085" y="96226"/>
                  </a:lnTo>
                  <a:lnTo>
                    <a:pt x="358308" y="90793"/>
                  </a:lnTo>
                  <a:lnTo>
                    <a:pt x="362194" y="87689"/>
                  </a:lnTo>
                  <a:lnTo>
                    <a:pt x="365303" y="81481"/>
                  </a:lnTo>
                  <a:lnTo>
                    <a:pt x="368412" y="76825"/>
                  </a:lnTo>
                  <a:lnTo>
                    <a:pt x="380070" y="82257"/>
                  </a:lnTo>
                  <a:lnTo>
                    <a:pt x="380848" y="86137"/>
                  </a:lnTo>
                  <a:lnTo>
                    <a:pt x="379293" y="90017"/>
                  </a:lnTo>
                  <a:lnTo>
                    <a:pt x="378516" y="95450"/>
                  </a:lnTo>
                  <a:lnTo>
                    <a:pt x="382402" y="9933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0" name="Serbest Form 209">
              <a:extLst>
                <a:ext uri="{FF2B5EF4-FFF2-40B4-BE49-F238E27FC236}">
                  <a16:creationId xmlns:a16="http://schemas.microsoft.com/office/drawing/2014/main" id="{84386BFD-1821-CEC1-FDAF-6E73AD6FAE1E}"/>
                </a:ext>
              </a:extLst>
            </p:cNvPr>
            <p:cNvSpPr/>
            <p:nvPr/>
          </p:nvSpPr>
          <p:spPr>
            <a:xfrm>
              <a:off x="2864104" y="5509024"/>
              <a:ext cx="1624694" cy="1406526"/>
            </a:xfrm>
            <a:custGeom>
              <a:avLst/>
              <a:gdLst>
                <a:gd name="connsiteX0" fmla="*/ 201305 w 859627"/>
                <a:gd name="connsiteY0" fmla="*/ 140458 h 744195"/>
                <a:gd name="connsiteX1" fmla="*/ 280584 w 859627"/>
                <a:gd name="connsiteY1" fmla="*/ 83033 h 744195"/>
                <a:gd name="connsiteX2" fmla="*/ 288356 w 859627"/>
                <a:gd name="connsiteY2" fmla="*/ 75273 h 744195"/>
                <a:gd name="connsiteX3" fmla="*/ 294574 w 859627"/>
                <a:gd name="connsiteY3" fmla="*/ 64409 h 744195"/>
                <a:gd name="connsiteX4" fmla="*/ 301569 w 859627"/>
                <a:gd name="connsiteY4" fmla="*/ 54321 h 744195"/>
                <a:gd name="connsiteX5" fmla="*/ 311673 w 859627"/>
                <a:gd name="connsiteY5" fmla="*/ 48113 h 744195"/>
                <a:gd name="connsiteX6" fmla="*/ 323332 w 859627"/>
                <a:gd name="connsiteY6" fmla="*/ 43457 h 744195"/>
                <a:gd name="connsiteX7" fmla="*/ 390952 w 859627"/>
                <a:gd name="connsiteY7" fmla="*/ 0 h 744195"/>
                <a:gd name="connsiteX8" fmla="*/ 411160 w 859627"/>
                <a:gd name="connsiteY8" fmla="*/ 4656 h 744195"/>
                <a:gd name="connsiteX9" fmla="*/ 427482 w 859627"/>
                <a:gd name="connsiteY9" fmla="*/ 19400 h 744195"/>
                <a:gd name="connsiteX10" fmla="*/ 438363 w 859627"/>
                <a:gd name="connsiteY10" fmla="*/ 40353 h 744195"/>
                <a:gd name="connsiteX11" fmla="*/ 452354 w 859627"/>
                <a:gd name="connsiteY11" fmla="*/ 76825 h 744195"/>
                <a:gd name="connsiteX12" fmla="*/ 464790 w 859627"/>
                <a:gd name="connsiteY12" fmla="*/ 134250 h 744195"/>
                <a:gd name="connsiteX13" fmla="*/ 471008 w 859627"/>
                <a:gd name="connsiteY13" fmla="*/ 151322 h 744195"/>
                <a:gd name="connsiteX14" fmla="*/ 484221 w 859627"/>
                <a:gd name="connsiteY14" fmla="*/ 176931 h 744195"/>
                <a:gd name="connsiteX15" fmla="*/ 481889 w 859627"/>
                <a:gd name="connsiteY15" fmla="*/ 201763 h 744195"/>
                <a:gd name="connsiteX16" fmla="*/ 471785 w 859627"/>
                <a:gd name="connsiteY16" fmla="*/ 213403 h 744195"/>
                <a:gd name="connsiteX17" fmla="*/ 447690 w 859627"/>
                <a:gd name="connsiteY17" fmla="*/ 233580 h 744195"/>
                <a:gd name="connsiteX18" fmla="*/ 424373 w 859627"/>
                <a:gd name="connsiteY18" fmla="*/ 242892 h 744195"/>
                <a:gd name="connsiteX19" fmla="*/ 404165 w 859627"/>
                <a:gd name="connsiteY19" fmla="*/ 256860 h 744195"/>
                <a:gd name="connsiteX20" fmla="*/ 399501 w 859627"/>
                <a:gd name="connsiteY20" fmla="*/ 273932 h 744195"/>
                <a:gd name="connsiteX21" fmla="*/ 397170 w 859627"/>
                <a:gd name="connsiteY21" fmla="*/ 292557 h 744195"/>
                <a:gd name="connsiteX22" fmla="*/ 390952 w 859627"/>
                <a:gd name="connsiteY22" fmla="*/ 308077 h 744195"/>
                <a:gd name="connsiteX23" fmla="*/ 379293 w 859627"/>
                <a:gd name="connsiteY23" fmla="*/ 319717 h 744195"/>
                <a:gd name="connsiteX24" fmla="*/ 369189 w 859627"/>
                <a:gd name="connsiteY24" fmla="*/ 336789 h 744195"/>
                <a:gd name="connsiteX25" fmla="*/ 367635 w 859627"/>
                <a:gd name="connsiteY25" fmla="*/ 346878 h 744195"/>
                <a:gd name="connsiteX26" fmla="*/ 377739 w 859627"/>
                <a:gd name="connsiteY26" fmla="*/ 356966 h 744195"/>
                <a:gd name="connsiteX27" fmla="*/ 383179 w 859627"/>
                <a:gd name="connsiteY27" fmla="*/ 359294 h 744195"/>
                <a:gd name="connsiteX28" fmla="*/ 391729 w 859627"/>
                <a:gd name="connsiteY28" fmla="*/ 370158 h 744195"/>
                <a:gd name="connsiteX29" fmla="*/ 401833 w 859627"/>
                <a:gd name="connsiteY29" fmla="*/ 402750 h 744195"/>
                <a:gd name="connsiteX30" fmla="*/ 423596 w 859627"/>
                <a:gd name="connsiteY30" fmla="*/ 422151 h 744195"/>
                <a:gd name="connsiteX31" fmla="*/ 449245 w 859627"/>
                <a:gd name="connsiteY31" fmla="*/ 424479 h 744195"/>
                <a:gd name="connsiteX32" fmla="*/ 491216 w 859627"/>
                <a:gd name="connsiteY32" fmla="*/ 422927 h 744195"/>
                <a:gd name="connsiteX33" fmla="*/ 498211 w 859627"/>
                <a:gd name="connsiteY33" fmla="*/ 424479 h 744195"/>
                <a:gd name="connsiteX34" fmla="*/ 509870 w 859627"/>
                <a:gd name="connsiteY34" fmla="*/ 435343 h 744195"/>
                <a:gd name="connsiteX35" fmla="*/ 516087 w 859627"/>
                <a:gd name="connsiteY35" fmla="*/ 461727 h 744195"/>
                <a:gd name="connsiteX36" fmla="*/ 541736 w 859627"/>
                <a:gd name="connsiteY36" fmla="*/ 479576 h 744195"/>
                <a:gd name="connsiteX37" fmla="*/ 570494 w 859627"/>
                <a:gd name="connsiteY37" fmla="*/ 492768 h 744195"/>
                <a:gd name="connsiteX38" fmla="*/ 573603 w 859627"/>
                <a:gd name="connsiteY38" fmla="*/ 499752 h 744195"/>
                <a:gd name="connsiteX39" fmla="*/ 577489 w 859627"/>
                <a:gd name="connsiteY39" fmla="*/ 514496 h 744195"/>
                <a:gd name="connsiteX40" fmla="*/ 580598 w 859627"/>
                <a:gd name="connsiteY40" fmla="*/ 521480 h 744195"/>
                <a:gd name="connsiteX41" fmla="*/ 596143 w 859627"/>
                <a:gd name="connsiteY41" fmla="*/ 536224 h 744195"/>
                <a:gd name="connsiteX42" fmla="*/ 614797 w 859627"/>
                <a:gd name="connsiteY42" fmla="*/ 531568 h 744195"/>
                <a:gd name="connsiteX43" fmla="*/ 623346 w 859627"/>
                <a:gd name="connsiteY43" fmla="*/ 516048 h 744195"/>
                <a:gd name="connsiteX44" fmla="*/ 629564 w 859627"/>
                <a:gd name="connsiteY44" fmla="*/ 501304 h 744195"/>
                <a:gd name="connsiteX45" fmla="*/ 647441 w 859627"/>
                <a:gd name="connsiteY45" fmla="*/ 502080 h 744195"/>
                <a:gd name="connsiteX46" fmla="*/ 665318 w 859627"/>
                <a:gd name="connsiteY46" fmla="*/ 509840 h 744195"/>
                <a:gd name="connsiteX47" fmla="*/ 676199 w 859627"/>
                <a:gd name="connsiteY47" fmla="*/ 510616 h 744195"/>
                <a:gd name="connsiteX48" fmla="*/ 687080 w 859627"/>
                <a:gd name="connsiteY48" fmla="*/ 507512 h 744195"/>
                <a:gd name="connsiteX49" fmla="*/ 702625 w 859627"/>
                <a:gd name="connsiteY49" fmla="*/ 523808 h 744195"/>
                <a:gd name="connsiteX50" fmla="*/ 712729 w 859627"/>
                <a:gd name="connsiteY50" fmla="*/ 547089 h 744195"/>
                <a:gd name="connsiteX51" fmla="*/ 748482 w 859627"/>
                <a:gd name="connsiteY51" fmla="*/ 541656 h 744195"/>
                <a:gd name="connsiteX52" fmla="*/ 762473 w 859627"/>
                <a:gd name="connsiteY52" fmla="*/ 537000 h 744195"/>
                <a:gd name="connsiteX53" fmla="*/ 772577 w 859627"/>
                <a:gd name="connsiteY53" fmla="*/ 538552 h 744195"/>
                <a:gd name="connsiteX54" fmla="*/ 779572 w 859627"/>
                <a:gd name="connsiteY54" fmla="*/ 547089 h 744195"/>
                <a:gd name="connsiteX55" fmla="*/ 792785 w 859627"/>
                <a:gd name="connsiteY55" fmla="*/ 550969 h 744195"/>
                <a:gd name="connsiteX56" fmla="*/ 801335 w 859627"/>
                <a:gd name="connsiteY56" fmla="*/ 551745 h 744195"/>
                <a:gd name="connsiteX57" fmla="*/ 817656 w 859627"/>
                <a:gd name="connsiteY57" fmla="*/ 556401 h 744195"/>
                <a:gd name="connsiteX58" fmla="*/ 827761 w 859627"/>
                <a:gd name="connsiteY58" fmla="*/ 569593 h 744195"/>
                <a:gd name="connsiteX59" fmla="*/ 843305 w 859627"/>
                <a:gd name="connsiteY59" fmla="*/ 617706 h 744195"/>
                <a:gd name="connsiteX60" fmla="*/ 859628 w 859627"/>
                <a:gd name="connsiteY60" fmla="*/ 642538 h 744195"/>
                <a:gd name="connsiteX61" fmla="*/ 801335 w 859627"/>
                <a:gd name="connsiteY61" fmla="*/ 663490 h 744195"/>
                <a:gd name="connsiteX62" fmla="*/ 786567 w 859627"/>
                <a:gd name="connsiteY62" fmla="*/ 665819 h 744195"/>
                <a:gd name="connsiteX63" fmla="*/ 771799 w 859627"/>
                <a:gd name="connsiteY63" fmla="*/ 670474 h 744195"/>
                <a:gd name="connsiteX64" fmla="*/ 759363 w 859627"/>
                <a:gd name="connsiteY64" fmla="*/ 677459 h 744195"/>
                <a:gd name="connsiteX65" fmla="*/ 746150 w 859627"/>
                <a:gd name="connsiteY65" fmla="*/ 682891 h 744195"/>
                <a:gd name="connsiteX66" fmla="*/ 674644 w 859627"/>
                <a:gd name="connsiteY66" fmla="*/ 683667 h 744195"/>
                <a:gd name="connsiteX67" fmla="*/ 589148 w 859627"/>
                <a:gd name="connsiteY67" fmla="*/ 706947 h 744195"/>
                <a:gd name="connsiteX68" fmla="*/ 498211 w 859627"/>
                <a:gd name="connsiteY68" fmla="*/ 699187 h 744195"/>
                <a:gd name="connsiteX69" fmla="*/ 479557 w 859627"/>
                <a:gd name="connsiteY69" fmla="*/ 702291 h 744195"/>
                <a:gd name="connsiteX70" fmla="*/ 434477 w 859627"/>
                <a:gd name="connsiteY70" fmla="*/ 732555 h 744195"/>
                <a:gd name="connsiteX71" fmla="*/ 404942 w 859627"/>
                <a:gd name="connsiteY71" fmla="*/ 743420 h 744195"/>
                <a:gd name="connsiteX72" fmla="*/ 380848 w 859627"/>
                <a:gd name="connsiteY72" fmla="*/ 744196 h 744195"/>
                <a:gd name="connsiteX73" fmla="*/ 380070 w 859627"/>
                <a:gd name="connsiteY73" fmla="*/ 744196 h 744195"/>
                <a:gd name="connsiteX74" fmla="*/ 380070 w 859627"/>
                <a:gd name="connsiteY74" fmla="*/ 741868 h 744195"/>
                <a:gd name="connsiteX75" fmla="*/ 380848 w 859627"/>
                <a:gd name="connsiteY75" fmla="*/ 737988 h 744195"/>
                <a:gd name="connsiteX76" fmla="*/ 380848 w 859627"/>
                <a:gd name="connsiteY76" fmla="*/ 734108 h 744195"/>
                <a:gd name="connsiteX77" fmla="*/ 379293 w 859627"/>
                <a:gd name="connsiteY77" fmla="*/ 730227 h 744195"/>
                <a:gd name="connsiteX78" fmla="*/ 384734 w 859627"/>
                <a:gd name="connsiteY78" fmla="*/ 725571 h 744195"/>
                <a:gd name="connsiteX79" fmla="*/ 381625 w 859627"/>
                <a:gd name="connsiteY79" fmla="*/ 714707 h 744195"/>
                <a:gd name="connsiteX80" fmla="*/ 371521 w 859627"/>
                <a:gd name="connsiteY80" fmla="*/ 697635 h 744195"/>
                <a:gd name="connsiteX81" fmla="*/ 362194 w 859627"/>
                <a:gd name="connsiteY81" fmla="*/ 700739 h 744195"/>
                <a:gd name="connsiteX82" fmla="*/ 348981 w 859627"/>
                <a:gd name="connsiteY82" fmla="*/ 700739 h 744195"/>
                <a:gd name="connsiteX83" fmla="*/ 334990 w 859627"/>
                <a:gd name="connsiteY83" fmla="*/ 698411 h 744195"/>
                <a:gd name="connsiteX84" fmla="*/ 326441 w 859627"/>
                <a:gd name="connsiteY84" fmla="*/ 695307 h 744195"/>
                <a:gd name="connsiteX85" fmla="*/ 324109 w 859627"/>
                <a:gd name="connsiteY85" fmla="*/ 692203 h 744195"/>
                <a:gd name="connsiteX86" fmla="*/ 322555 w 859627"/>
                <a:gd name="connsiteY86" fmla="*/ 689099 h 744195"/>
                <a:gd name="connsiteX87" fmla="*/ 321000 w 859627"/>
                <a:gd name="connsiteY87" fmla="*/ 685995 h 744195"/>
                <a:gd name="connsiteX88" fmla="*/ 317114 w 859627"/>
                <a:gd name="connsiteY88" fmla="*/ 685219 h 744195"/>
                <a:gd name="connsiteX89" fmla="*/ 314005 w 859627"/>
                <a:gd name="connsiteY89" fmla="*/ 685219 h 744195"/>
                <a:gd name="connsiteX90" fmla="*/ 310896 w 859627"/>
                <a:gd name="connsiteY90" fmla="*/ 684443 h 744195"/>
                <a:gd name="connsiteX91" fmla="*/ 309342 w 859627"/>
                <a:gd name="connsiteY91" fmla="*/ 682891 h 744195"/>
                <a:gd name="connsiteX92" fmla="*/ 308564 w 859627"/>
                <a:gd name="connsiteY92" fmla="*/ 680563 h 744195"/>
                <a:gd name="connsiteX93" fmla="*/ 307010 w 859627"/>
                <a:gd name="connsiteY93" fmla="*/ 672803 h 744195"/>
                <a:gd name="connsiteX94" fmla="*/ 303901 w 859627"/>
                <a:gd name="connsiteY94" fmla="*/ 670474 h 744195"/>
                <a:gd name="connsiteX95" fmla="*/ 293019 w 859627"/>
                <a:gd name="connsiteY95" fmla="*/ 668923 h 744195"/>
                <a:gd name="connsiteX96" fmla="*/ 274366 w 859627"/>
                <a:gd name="connsiteY96" fmla="*/ 661938 h 744195"/>
                <a:gd name="connsiteX97" fmla="*/ 264262 w 859627"/>
                <a:gd name="connsiteY97" fmla="*/ 660386 h 744195"/>
                <a:gd name="connsiteX98" fmla="*/ 252603 w 859627"/>
                <a:gd name="connsiteY98" fmla="*/ 662714 h 744195"/>
                <a:gd name="connsiteX99" fmla="*/ 246385 w 859627"/>
                <a:gd name="connsiteY99" fmla="*/ 665819 h 744195"/>
                <a:gd name="connsiteX100" fmla="*/ 244053 w 859627"/>
                <a:gd name="connsiteY100" fmla="*/ 665819 h 744195"/>
                <a:gd name="connsiteX101" fmla="*/ 241722 w 859627"/>
                <a:gd name="connsiteY101" fmla="*/ 667370 h 744195"/>
                <a:gd name="connsiteX102" fmla="*/ 240944 w 859627"/>
                <a:gd name="connsiteY102" fmla="*/ 670474 h 744195"/>
                <a:gd name="connsiteX103" fmla="*/ 239390 w 859627"/>
                <a:gd name="connsiteY103" fmla="*/ 674354 h 744195"/>
                <a:gd name="connsiteX104" fmla="*/ 236281 w 859627"/>
                <a:gd name="connsiteY104" fmla="*/ 675907 h 744195"/>
                <a:gd name="connsiteX105" fmla="*/ 233172 w 859627"/>
                <a:gd name="connsiteY105" fmla="*/ 673579 h 744195"/>
                <a:gd name="connsiteX106" fmla="*/ 224622 w 859627"/>
                <a:gd name="connsiteY106" fmla="*/ 656506 h 744195"/>
                <a:gd name="connsiteX107" fmla="*/ 226954 w 859627"/>
                <a:gd name="connsiteY107" fmla="*/ 650298 h 744195"/>
                <a:gd name="connsiteX108" fmla="*/ 226177 w 859627"/>
                <a:gd name="connsiteY108" fmla="*/ 644090 h 744195"/>
                <a:gd name="connsiteX109" fmla="*/ 224622 w 859627"/>
                <a:gd name="connsiteY109" fmla="*/ 637106 h 744195"/>
                <a:gd name="connsiteX110" fmla="*/ 222291 w 859627"/>
                <a:gd name="connsiteY110" fmla="*/ 630898 h 744195"/>
                <a:gd name="connsiteX111" fmla="*/ 218404 w 859627"/>
                <a:gd name="connsiteY111" fmla="*/ 624690 h 744195"/>
                <a:gd name="connsiteX112" fmla="*/ 210632 w 859627"/>
                <a:gd name="connsiteY112" fmla="*/ 616154 h 744195"/>
                <a:gd name="connsiteX113" fmla="*/ 206746 w 859627"/>
                <a:gd name="connsiteY113" fmla="*/ 611498 h 744195"/>
                <a:gd name="connsiteX114" fmla="*/ 200528 w 859627"/>
                <a:gd name="connsiteY114" fmla="*/ 614602 h 744195"/>
                <a:gd name="connsiteX115" fmla="*/ 198973 w 859627"/>
                <a:gd name="connsiteY115" fmla="*/ 609170 h 744195"/>
                <a:gd name="connsiteX116" fmla="*/ 199751 w 859627"/>
                <a:gd name="connsiteY116" fmla="*/ 595201 h 744195"/>
                <a:gd name="connsiteX117" fmla="*/ 194310 w 859627"/>
                <a:gd name="connsiteY117" fmla="*/ 590545 h 744195"/>
                <a:gd name="connsiteX118" fmla="*/ 188869 w 859627"/>
                <a:gd name="connsiteY118" fmla="*/ 591321 h 744195"/>
                <a:gd name="connsiteX119" fmla="*/ 182651 w 859627"/>
                <a:gd name="connsiteY119" fmla="*/ 593649 h 744195"/>
                <a:gd name="connsiteX120" fmla="*/ 175656 w 859627"/>
                <a:gd name="connsiteY120" fmla="*/ 595201 h 744195"/>
                <a:gd name="connsiteX121" fmla="*/ 152339 w 859627"/>
                <a:gd name="connsiteY121" fmla="*/ 595201 h 744195"/>
                <a:gd name="connsiteX122" fmla="*/ 148453 w 859627"/>
                <a:gd name="connsiteY122" fmla="*/ 596753 h 744195"/>
                <a:gd name="connsiteX123" fmla="*/ 143789 w 859627"/>
                <a:gd name="connsiteY123" fmla="*/ 627018 h 744195"/>
                <a:gd name="connsiteX124" fmla="*/ 142235 w 859627"/>
                <a:gd name="connsiteY124" fmla="*/ 626242 h 744195"/>
                <a:gd name="connsiteX125" fmla="*/ 142235 w 859627"/>
                <a:gd name="connsiteY125" fmla="*/ 625466 h 744195"/>
                <a:gd name="connsiteX126" fmla="*/ 141458 w 859627"/>
                <a:gd name="connsiteY126" fmla="*/ 624690 h 744195"/>
                <a:gd name="connsiteX127" fmla="*/ 139126 w 859627"/>
                <a:gd name="connsiteY127" fmla="*/ 624690 h 744195"/>
                <a:gd name="connsiteX128" fmla="*/ 139903 w 859627"/>
                <a:gd name="connsiteY128" fmla="*/ 630898 h 744195"/>
                <a:gd name="connsiteX129" fmla="*/ 139903 w 859627"/>
                <a:gd name="connsiteY129" fmla="*/ 637106 h 744195"/>
                <a:gd name="connsiteX130" fmla="*/ 138349 w 859627"/>
                <a:gd name="connsiteY130" fmla="*/ 641762 h 744195"/>
                <a:gd name="connsiteX131" fmla="*/ 133685 w 859627"/>
                <a:gd name="connsiteY131" fmla="*/ 643314 h 744195"/>
                <a:gd name="connsiteX132" fmla="*/ 131354 w 859627"/>
                <a:gd name="connsiteY132" fmla="*/ 641762 h 744195"/>
                <a:gd name="connsiteX133" fmla="*/ 126690 w 859627"/>
                <a:gd name="connsiteY133" fmla="*/ 630122 h 744195"/>
                <a:gd name="connsiteX134" fmla="*/ 123581 w 859627"/>
                <a:gd name="connsiteY134" fmla="*/ 624690 h 744195"/>
                <a:gd name="connsiteX135" fmla="*/ 123581 w 859627"/>
                <a:gd name="connsiteY135" fmla="*/ 634002 h 744195"/>
                <a:gd name="connsiteX136" fmla="*/ 119695 w 859627"/>
                <a:gd name="connsiteY136" fmla="*/ 634778 h 744195"/>
                <a:gd name="connsiteX137" fmla="*/ 114254 w 859627"/>
                <a:gd name="connsiteY137" fmla="*/ 630898 h 744195"/>
                <a:gd name="connsiteX138" fmla="*/ 107259 w 859627"/>
                <a:gd name="connsiteY138" fmla="*/ 623138 h 744195"/>
                <a:gd name="connsiteX139" fmla="*/ 104927 w 859627"/>
                <a:gd name="connsiteY139" fmla="*/ 619258 h 744195"/>
                <a:gd name="connsiteX140" fmla="*/ 104150 w 859627"/>
                <a:gd name="connsiteY140" fmla="*/ 614602 h 744195"/>
                <a:gd name="connsiteX141" fmla="*/ 105705 w 859627"/>
                <a:gd name="connsiteY141" fmla="*/ 608393 h 744195"/>
                <a:gd name="connsiteX142" fmla="*/ 95601 w 859627"/>
                <a:gd name="connsiteY142" fmla="*/ 610722 h 744195"/>
                <a:gd name="connsiteX143" fmla="*/ 86274 w 859627"/>
                <a:gd name="connsiteY143" fmla="*/ 602962 h 744195"/>
                <a:gd name="connsiteX144" fmla="*/ 76947 w 859627"/>
                <a:gd name="connsiteY144" fmla="*/ 592873 h 744195"/>
                <a:gd name="connsiteX145" fmla="*/ 68397 w 859627"/>
                <a:gd name="connsiteY145" fmla="*/ 588993 h 744195"/>
                <a:gd name="connsiteX146" fmla="*/ 69952 w 859627"/>
                <a:gd name="connsiteY146" fmla="*/ 595977 h 744195"/>
                <a:gd name="connsiteX147" fmla="*/ 70729 w 859627"/>
                <a:gd name="connsiteY147" fmla="*/ 598305 h 744195"/>
                <a:gd name="connsiteX148" fmla="*/ 68397 w 859627"/>
                <a:gd name="connsiteY148" fmla="*/ 598305 h 744195"/>
                <a:gd name="connsiteX149" fmla="*/ 66065 w 859627"/>
                <a:gd name="connsiteY149" fmla="*/ 595201 h 744195"/>
                <a:gd name="connsiteX150" fmla="*/ 58293 w 859627"/>
                <a:gd name="connsiteY150" fmla="*/ 587441 h 744195"/>
                <a:gd name="connsiteX151" fmla="*/ 59070 w 859627"/>
                <a:gd name="connsiteY151" fmla="*/ 582785 h 744195"/>
                <a:gd name="connsiteX152" fmla="*/ 59847 w 859627"/>
                <a:gd name="connsiteY152" fmla="*/ 578129 h 744195"/>
                <a:gd name="connsiteX153" fmla="*/ 59847 w 859627"/>
                <a:gd name="connsiteY153" fmla="*/ 574249 h 744195"/>
                <a:gd name="connsiteX154" fmla="*/ 58293 w 859627"/>
                <a:gd name="connsiteY154" fmla="*/ 569593 h 744195"/>
                <a:gd name="connsiteX155" fmla="*/ 55184 w 859627"/>
                <a:gd name="connsiteY155" fmla="*/ 569593 h 744195"/>
                <a:gd name="connsiteX156" fmla="*/ 52852 w 859627"/>
                <a:gd name="connsiteY156" fmla="*/ 582009 h 744195"/>
                <a:gd name="connsiteX157" fmla="*/ 45080 w 859627"/>
                <a:gd name="connsiteY157" fmla="*/ 585113 h 744195"/>
                <a:gd name="connsiteX158" fmla="*/ 35753 w 859627"/>
                <a:gd name="connsiteY158" fmla="*/ 582009 h 744195"/>
                <a:gd name="connsiteX159" fmla="*/ 23317 w 859627"/>
                <a:gd name="connsiteY159" fmla="*/ 571921 h 744195"/>
                <a:gd name="connsiteX160" fmla="*/ 20208 w 859627"/>
                <a:gd name="connsiteY160" fmla="*/ 569593 h 744195"/>
                <a:gd name="connsiteX161" fmla="*/ 777 w 859627"/>
                <a:gd name="connsiteY161" fmla="*/ 564161 h 744195"/>
                <a:gd name="connsiteX162" fmla="*/ 0 w 859627"/>
                <a:gd name="connsiteY162" fmla="*/ 561057 h 744195"/>
                <a:gd name="connsiteX163" fmla="*/ 2332 w 859627"/>
                <a:gd name="connsiteY163" fmla="*/ 553297 h 744195"/>
                <a:gd name="connsiteX164" fmla="*/ 11659 w 859627"/>
                <a:gd name="connsiteY164" fmla="*/ 557953 h 744195"/>
                <a:gd name="connsiteX165" fmla="*/ 16322 w 859627"/>
                <a:gd name="connsiteY165" fmla="*/ 551745 h 744195"/>
                <a:gd name="connsiteX166" fmla="*/ 19431 w 859627"/>
                <a:gd name="connsiteY166" fmla="*/ 543208 h 744195"/>
                <a:gd name="connsiteX167" fmla="*/ 27981 w 859627"/>
                <a:gd name="connsiteY167" fmla="*/ 540881 h 744195"/>
                <a:gd name="connsiteX168" fmla="*/ 27981 w 859627"/>
                <a:gd name="connsiteY168" fmla="*/ 537000 h 744195"/>
                <a:gd name="connsiteX169" fmla="*/ 20985 w 859627"/>
                <a:gd name="connsiteY169" fmla="*/ 532344 h 744195"/>
                <a:gd name="connsiteX170" fmla="*/ 19431 w 859627"/>
                <a:gd name="connsiteY170" fmla="*/ 523808 h 744195"/>
                <a:gd name="connsiteX171" fmla="*/ 22540 w 859627"/>
                <a:gd name="connsiteY171" fmla="*/ 519152 h 744195"/>
                <a:gd name="connsiteX172" fmla="*/ 27981 w 859627"/>
                <a:gd name="connsiteY172" fmla="*/ 524584 h 744195"/>
                <a:gd name="connsiteX173" fmla="*/ 27981 w 859627"/>
                <a:gd name="connsiteY173" fmla="*/ 519928 h 744195"/>
                <a:gd name="connsiteX174" fmla="*/ 29535 w 859627"/>
                <a:gd name="connsiteY174" fmla="*/ 518376 h 744195"/>
                <a:gd name="connsiteX175" fmla="*/ 30312 w 859627"/>
                <a:gd name="connsiteY175" fmla="*/ 516824 h 744195"/>
                <a:gd name="connsiteX176" fmla="*/ 32644 w 859627"/>
                <a:gd name="connsiteY176" fmla="*/ 515272 h 744195"/>
                <a:gd name="connsiteX177" fmla="*/ 34199 w 859627"/>
                <a:gd name="connsiteY177" fmla="*/ 520704 h 744195"/>
                <a:gd name="connsiteX178" fmla="*/ 34199 w 859627"/>
                <a:gd name="connsiteY178" fmla="*/ 526136 h 744195"/>
                <a:gd name="connsiteX179" fmla="*/ 33421 w 859627"/>
                <a:gd name="connsiteY179" fmla="*/ 530016 h 744195"/>
                <a:gd name="connsiteX180" fmla="*/ 30312 w 859627"/>
                <a:gd name="connsiteY180" fmla="*/ 534672 h 744195"/>
                <a:gd name="connsiteX181" fmla="*/ 31867 w 859627"/>
                <a:gd name="connsiteY181" fmla="*/ 535448 h 744195"/>
                <a:gd name="connsiteX182" fmla="*/ 34199 w 859627"/>
                <a:gd name="connsiteY182" fmla="*/ 537000 h 744195"/>
                <a:gd name="connsiteX183" fmla="*/ 35753 w 859627"/>
                <a:gd name="connsiteY183" fmla="*/ 537000 h 744195"/>
                <a:gd name="connsiteX184" fmla="*/ 38862 w 859627"/>
                <a:gd name="connsiteY184" fmla="*/ 537000 h 744195"/>
                <a:gd name="connsiteX185" fmla="*/ 41971 w 859627"/>
                <a:gd name="connsiteY185" fmla="*/ 537776 h 744195"/>
                <a:gd name="connsiteX186" fmla="*/ 42748 w 859627"/>
                <a:gd name="connsiteY186" fmla="*/ 540104 h 744195"/>
                <a:gd name="connsiteX187" fmla="*/ 43525 w 859627"/>
                <a:gd name="connsiteY187" fmla="*/ 542433 h 744195"/>
                <a:gd name="connsiteX188" fmla="*/ 45857 w 859627"/>
                <a:gd name="connsiteY188" fmla="*/ 543985 h 744195"/>
                <a:gd name="connsiteX189" fmla="*/ 50521 w 859627"/>
                <a:gd name="connsiteY189" fmla="*/ 543985 h 744195"/>
                <a:gd name="connsiteX190" fmla="*/ 55961 w 859627"/>
                <a:gd name="connsiteY190" fmla="*/ 543208 h 744195"/>
                <a:gd name="connsiteX191" fmla="*/ 59070 w 859627"/>
                <a:gd name="connsiteY191" fmla="*/ 540104 h 744195"/>
                <a:gd name="connsiteX192" fmla="*/ 55184 w 859627"/>
                <a:gd name="connsiteY192" fmla="*/ 534672 h 744195"/>
                <a:gd name="connsiteX193" fmla="*/ 55184 w 859627"/>
                <a:gd name="connsiteY193" fmla="*/ 530792 h 744195"/>
                <a:gd name="connsiteX194" fmla="*/ 61402 w 859627"/>
                <a:gd name="connsiteY194" fmla="*/ 534672 h 744195"/>
                <a:gd name="connsiteX195" fmla="*/ 63734 w 859627"/>
                <a:gd name="connsiteY195" fmla="*/ 534672 h 744195"/>
                <a:gd name="connsiteX196" fmla="*/ 68397 w 859627"/>
                <a:gd name="connsiteY196" fmla="*/ 534672 h 744195"/>
                <a:gd name="connsiteX197" fmla="*/ 72283 w 859627"/>
                <a:gd name="connsiteY197" fmla="*/ 532344 h 744195"/>
                <a:gd name="connsiteX198" fmla="*/ 81610 w 859627"/>
                <a:gd name="connsiteY198" fmla="*/ 526136 h 744195"/>
                <a:gd name="connsiteX199" fmla="*/ 84719 w 859627"/>
                <a:gd name="connsiteY199" fmla="*/ 524584 h 744195"/>
                <a:gd name="connsiteX200" fmla="*/ 89383 w 859627"/>
                <a:gd name="connsiteY200" fmla="*/ 519928 h 744195"/>
                <a:gd name="connsiteX201" fmla="*/ 90160 w 859627"/>
                <a:gd name="connsiteY201" fmla="*/ 510616 h 744195"/>
                <a:gd name="connsiteX202" fmla="*/ 87051 w 859627"/>
                <a:gd name="connsiteY202" fmla="*/ 501304 h 744195"/>
                <a:gd name="connsiteX203" fmla="*/ 80833 w 859627"/>
                <a:gd name="connsiteY203" fmla="*/ 495872 h 744195"/>
                <a:gd name="connsiteX204" fmla="*/ 80833 w 859627"/>
                <a:gd name="connsiteY204" fmla="*/ 491992 h 744195"/>
                <a:gd name="connsiteX205" fmla="*/ 90160 w 859627"/>
                <a:gd name="connsiteY205" fmla="*/ 496648 h 744195"/>
                <a:gd name="connsiteX206" fmla="*/ 94823 w 859627"/>
                <a:gd name="connsiteY206" fmla="*/ 501304 h 744195"/>
                <a:gd name="connsiteX207" fmla="*/ 97932 w 859627"/>
                <a:gd name="connsiteY207" fmla="*/ 501304 h 744195"/>
                <a:gd name="connsiteX208" fmla="*/ 103373 w 859627"/>
                <a:gd name="connsiteY208" fmla="*/ 488888 h 744195"/>
                <a:gd name="connsiteX209" fmla="*/ 97932 w 859627"/>
                <a:gd name="connsiteY209" fmla="*/ 485784 h 744195"/>
                <a:gd name="connsiteX210" fmla="*/ 89383 w 859627"/>
                <a:gd name="connsiteY210" fmla="*/ 477247 h 744195"/>
                <a:gd name="connsiteX211" fmla="*/ 81610 w 859627"/>
                <a:gd name="connsiteY211" fmla="*/ 474920 h 744195"/>
                <a:gd name="connsiteX212" fmla="*/ 76947 w 859627"/>
                <a:gd name="connsiteY212" fmla="*/ 470263 h 744195"/>
                <a:gd name="connsiteX213" fmla="*/ 73061 w 859627"/>
                <a:gd name="connsiteY213" fmla="*/ 469487 h 744195"/>
                <a:gd name="connsiteX214" fmla="*/ 69952 w 859627"/>
                <a:gd name="connsiteY214" fmla="*/ 471815 h 744195"/>
                <a:gd name="connsiteX215" fmla="*/ 66843 w 859627"/>
                <a:gd name="connsiteY215" fmla="*/ 478024 h 744195"/>
                <a:gd name="connsiteX216" fmla="*/ 64511 w 859627"/>
                <a:gd name="connsiteY216" fmla="*/ 479576 h 744195"/>
                <a:gd name="connsiteX217" fmla="*/ 57516 w 859627"/>
                <a:gd name="connsiteY217" fmla="*/ 478800 h 744195"/>
                <a:gd name="connsiteX218" fmla="*/ 57516 w 859627"/>
                <a:gd name="connsiteY218" fmla="*/ 477247 h 744195"/>
                <a:gd name="connsiteX219" fmla="*/ 60625 w 859627"/>
                <a:gd name="connsiteY219" fmla="*/ 472591 h 744195"/>
                <a:gd name="connsiteX220" fmla="*/ 62956 w 859627"/>
                <a:gd name="connsiteY220" fmla="*/ 463279 h 744195"/>
                <a:gd name="connsiteX221" fmla="*/ 61402 w 859627"/>
                <a:gd name="connsiteY221" fmla="*/ 457847 h 744195"/>
                <a:gd name="connsiteX222" fmla="*/ 50521 w 859627"/>
                <a:gd name="connsiteY222" fmla="*/ 440775 h 744195"/>
                <a:gd name="connsiteX223" fmla="*/ 52852 w 859627"/>
                <a:gd name="connsiteY223" fmla="*/ 443879 h 744195"/>
                <a:gd name="connsiteX224" fmla="*/ 52075 w 859627"/>
                <a:gd name="connsiteY224" fmla="*/ 438447 h 744195"/>
                <a:gd name="connsiteX225" fmla="*/ 47412 w 859627"/>
                <a:gd name="connsiteY225" fmla="*/ 424479 h 744195"/>
                <a:gd name="connsiteX226" fmla="*/ 46634 w 859627"/>
                <a:gd name="connsiteY226" fmla="*/ 421375 h 744195"/>
                <a:gd name="connsiteX227" fmla="*/ 46634 w 859627"/>
                <a:gd name="connsiteY227" fmla="*/ 418271 h 744195"/>
                <a:gd name="connsiteX228" fmla="*/ 42748 w 859627"/>
                <a:gd name="connsiteY228" fmla="*/ 400422 h 744195"/>
                <a:gd name="connsiteX229" fmla="*/ 42748 w 859627"/>
                <a:gd name="connsiteY229" fmla="*/ 393438 h 744195"/>
                <a:gd name="connsiteX230" fmla="*/ 43525 w 859627"/>
                <a:gd name="connsiteY230" fmla="*/ 386454 h 744195"/>
                <a:gd name="connsiteX231" fmla="*/ 45857 w 859627"/>
                <a:gd name="connsiteY231" fmla="*/ 381022 h 744195"/>
                <a:gd name="connsiteX232" fmla="*/ 48966 w 859627"/>
                <a:gd name="connsiteY232" fmla="*/ 379470 h 744195"/>
                <a:gd name="connsiteX233" fmla="*/ 54407 w 859627"/>
                <a:gd name="connsiteY233" fmla="*/ 377918 h 744195"/>
                <a:gd name="connsiteX234" fmla="*/ 62956 w 859627"/>
                <a:gd name="connsiteY234" fmla="*/ 374038 h 744195"/>
                <a:gd name="connsiteX235" fmla="*/ 66843 w 859627"/>
                <a:gd name="connsiteY235" fmla="*/ 373262 h 744195"/>
                <a:gd name="connsiteX236" fmla="*/ 76947 w 859627"/>
                <a:gd name="connsiteY236" fmla="*/ 374038 h 744195"/>
                <a:gd name="connsiteX237" fmla="*/ 86274 w 859627"/>
                <a:gd name="connsiteY237" fmla="*/ 376366 h 744195"/>
                <a:gd name="connsiteX238" fmla="*/ 94046 w 859627"/>
                <a:gd name="connsiteY238" fmla="*/ 380246 h 744195"/>
                <a:gd name="connsiteX239" fmla="*/ 101041 w 859627"/>
                <a:gd name="connsiteY239" fmla="*/ 385678 h 744195"/>
                <a:gd name="connsiteX240" fmla="*/ 113477 w 859627"/>
                <a:gd name="connsiteY240" fmla="*/ 399646 h 744195"/>
                <a:gd name="connsiteX241" fmla="*/ 118918 w 859627"/>
                <a:gd name="connsiteY241" fmla="*/ 408182 h 744195"/>
                <a:gd name="connsiteX242" fmla="*/ 121249 w 859627"/>
                <a:gd name="connsiteY242" fmla="*/ 415166 h 744195"/>
                <a:gd name="connsiteX243" fmla="*/ 129799 w 859627"/>
                <a:gd name="connsiteY243" fmla="*/ 429135 h 744195"/>
                <a:gd name="connsiteX244" fmla="*/ 139126 w 859627"/>
                <a:gd name="connsiteY244" fmla="*/ 440775 h 744195"/>
                <a:gd name="connsiteX245" fmla="*/ 142235 w 859627"/>
                <a:gd name="connsiteY245" fmla="*/ 443879 h 744195"/>
                <a:gd name="connsiteX246" fmla="*/ 144567 w 859627"/>
                <a:gd name="connsiteY246" fmla="*/ 446207 h 744195"/>
                <a:gd name="connsiteX247" fmla="*/ 146898 w 859627"/>
                <a:gd name="connsiteY247" fmla="*/ 448535 h 744195"/>
                <a:gd name="connsiteX248" fmla="*/ 148453 w 859627"/>
                <a:gd name="connsiteY248" fmla="*/ 453967 h 744195"/>
                <a:gd name="connsiteX249" fmla="*/ 149230 w 859627"/>
                <a:gd name="connsiteY249" fmla="*/ 458623 h 744195"/>
                <a:gd name="connsiteX250" fmla="*/ 149230 w 859627"/>
                <a:gd name="connsiteY250" fmla="*/ 463279 h 744195"/>
                <a:gd name="connsiteX251" fmla="*/ 149230 w 859627"/>
                <a:gd name="connsiteY251" fmla="*/ 467935 h 744195"/>
                <a:gd name="connsiteX252" fmla="*/ 151562 w 859627"/>
                <a:gd name="connsiteY252" fmla="*/ 472591 h 744195"/>
                <a:gd name="connsiteX253" fmla="*/ 149230 w 859627"/>
                <a:gd name="connsiteY253" fmla="*/ 474920 h 744195"/>
                <a:gd name="connsiteX254" fmla="*/ 147676 w 859627"/>
                <a:gd name="connsiteY254" fmla="*/ 475695 h 744195"/>
                <a:gd name="connsiteX255" fmla="*/ 146121 w 859627"/>
                <a:gd name="connsiteY255" fmla="*/ 475695 h 744195"/>
                <a:gd name="connsiteX256" fmla="*/ 143789 w 859627"/>
                <a:gd name="connsiteY256" fmla="*/ 473367 h 744195"/>
                <a:gd name="connsiteX257" fmla="*/ 139903 w 859627"/>
                <a:gd name="connsiteY257" fmla="*/ 472591 h 744195"/>
                <a:gd name="connsiteX258" fmla="*/ 135240 w 859627"/>
                <a:gd name="connsiteY258" fmla="*/ 473367 h 744195"/>
                <a:gd name="connsiteX259" fmla="*/ 131354 w 859627"/>
                <a:gd name="connsiteY259" fmla="*/ 475695 h 744195"/>
                <a:gd name="connsiteX260" fmla="*/ 137571 w 859627"/>
                <a:gd name="connsiteY260" fmla="*/ 479576 h 744195"/>
                <a:gd name="connsiteX261" fmla="*/ 137571 w 859627"/>
                <a:gd name="connsiteY261" fmla="*/ 483456 h 744195"/>
                <a:gd name="connsiteX262" fmla="*/ 134463 w 859627"/>
                <a:gd name="connsiteY262" fmla="*/ 488888 h 744195"/>
                <a:gd name="connsiteX263" fmla="*/ 131354 w 859627"/>
                <a:gd name="connsiteY263" fmla="*/ 495872 h 744195"/>
                <a:gd name="connsiteX264" fmla="*/ 139903 w 859627"/>
                <a:gd name="connsiteY264" fmla="*/ 496648 h 744195"/>
                <a:gd name="connsiteX265" fmla="*/ 143789 w 859627"/>
                <a:gd name="connsiteY265" fmla="*/ 502080 h 744195"/>
                <a:gd name="connsiteX266" fmla="*/ 146121 w 859627"/>
                <a:gd name="connsiteY266" fmla="*/ 509064 h 744195"/>
                <a:gd name="connsiteX267" fmla="*/ 150007 w 859627"/>
                <a:gd name="connsiteY267" fmla="*/ 516824 h 744195"/>
                <a:gd name="connsiteX268" fmla="*/ 156225 w 859627"/>
                <a:gd name="connsiteY268" fmla="*/ 537776 h 744195"/>
                <a:gd name="connsiteX269" fmla="*/ 162443 w 859627"/>
                <a:gd name="connsiteY269" fmla="*/ 547865 h 744195"/>
                <a:gd name="connsiteX270" fmla="*/ 170216 w 859627"/>
                <a:gd name="connsiteY270" fmla="*/ 545537 h 744195"/>
                <a:gd name="connsiteX271" fmla="*/ 172547 w 859627"/>
                <a:gd name="connsiteY271" fmla="*/ 539328 h 744195"/>
                <a:gd name="connsiteX272" fmla="*/ 170216 w 859627"/>
                <a:gd name="connsiteY272" fmla="*/ 535448 h 744195"/>
                <a:gd name="connsiteX273" fmla="*/ 163998 w 859627"/>
                <a:gd name="connsiteY273" fmla="*/ 530792 h 744195"/>
                <a:gd name="connsiteX274" fmla="*/ 161666 w 859627"/>
                <a:gd name="connsiteY274" fmla="*/ 511392 h 744195"/>
                <a:gd name="connsiteX275" fmla="*/ 163220 w 859627"/>
                <a:gd name="connsiteY275" fmla="*/ 503632 h 744195"/>
                <a:gd name="connsiteX276" fmla="*/ 167884 w 859627"/>
                <a:gd name="connsiteY276" fmla="*/ 495096 h 744195"/>
                <a:gd name="connsiteX277" fmla="*/ 173325 w 859627"/>
                <a:gd name="connsiteY277" fmla="*/ 490440 h 744195"/>
                <a:gd name="connsiteX278" fmla="*/ 179542 w 859627"/>
                <a:gd name="connsiteY278" fmla="*/ 491992 h 744195"/>
                <a:gd name="connsiteX279" fmla="*/ 179542 w 859627"/>
                <a:gd name="connsiteY279" fmla="*/ 488888 h 744195"/>
                <a:gd name="connsiteX280" fmla="*/ 181874 w 859627"/>
                <a:gd name="connsiteY280" fmla="*/ 488888 h 744195"/>
                <a:gd name="connsiteX281" fmla="*/ 185760 w 859627"/>
                <a:gd name="connsiteY281" fmla="*/ 493544 h 744195"/>
                <a:gd name="connsiteX282" fmla="*/ 190424 w 859627"/>
                <a:gd name="connsiteY282" fmla="*/ 502080 h 744195"/>
                <a:gd name="connsiteX283" fmla="*/ 197419 w 859627"/>
                <a:gd name="connsiteY283" fmla="*/ 521480 h 744195"/>
                <a:gd name="connsiteX284" fmla="*/ 198973 w 859627"/>
                <a:gd name="connsiteY284" fmla="*/ 520704 h 744195"/>
                <a:gd name="connsiteX285" fmla="*/ 202860 w 859627"/>
                <a:gd name="connsiteY285" fmla="*/ 519152 h 744195"/>
                <a:gd name="connsiteX286" fmla="*/ 204414 w 859627"/>
                <a:gd name="connsiteY286" fmla="*/ 518376 h 744195"/>
                <a:gd name="connsiteX287" fmla="*/ 207523 w 859627"/>
                <a:gd name="connsiteY287" fmla="*/ 523808 h 744195"/>
                <a:gd name="connsiteX288" fmla="*/ 212964 w 859627"/>
                <a:gd name="connsiteY288" fmla="*/ 523032 h 744195"/>
                <a:gd name="connsiteX289" fmla="*/ 219182 w 859627"/>
                <a:gd name="connsiteY289" fmla="*/ 519928 h 744195"/>
                <a:gd name="connsiteX290" fmla="*/ 226177 w 859627"/>
                <a:gd name="connsiteY290" fmla="*/ 518376 h 744195"/>
                <a:gd name="connsiteX291" fmla="*/ 255712 w 859627"/>
                <a:gd name="connsiteY291" fmla="*/ 515272 h 744195"/>
                <a:gd name="connsiteX292" fmla="*/ 273588 w 859627"/>
                <a:gd name="connsiteY292" fmla="*/ 506736 h 744195"/>
                <a:gd name="connsiteX293" fmla="*/ 279029 w 859627"/>
                <a:gd name="connsiteY293" fmla="*/ 505184 h 744195"/>
                <a:gd name="connsiteX294" fmla="*/ 281361 w 859627"/>
                <a:gd name="connsiteY294" fmla="*/ 504408 h 744195"/>
                <a:gd name="connsiteX295" fmla="*/ 286024 w 859627"/>
                <a:gd name="connsiteY295" fmla="*/ 499752 h 744195"/>
                <a:gd name="connsiteX296" fmla="*/ 288356 w 859627"/>
                <a:gd name="connsiteY296" fmla="*/ 498976 h 744195"/>
                <a:gd name="connsiteX297" fmla="*/ 292242 w 859627"/>
                <a:gd name="connsiteY297" fmla="*/ 498976 h 744195"/>
                <a:gd name="connsiteX298" fmla="*/ 295351 w 859627"/>
                <a:gd name="connsiteY298" fmla="*/ 500528 h 744195"/>
                <a:gd name="connsiteX299" fmla="*/ 299237 w 859627"/>
                <a:gd name="connsiteY299" fmla="*/ 501304 h 744195"/>
                <a:gd name="connsiteX300" fmla="*/ 303124 w 859627"/>
                <a:gd name="connsiteY300" fmla="*/ 498976 h 744195"/>
                <a:gd name="connsiteX301" fmla="*/ 303901 w 859627"/>
                <a:gd name="connsiteY301" fmla="*/ 500528 h 744195"/>
                <a:gd name="connsiteX302" fmla="*/ 305455 w 859627"/>
                <a:gd name="connsiteY302" fmla="*/ 498976 h 744195"/>
                <a:gd name="connsiteX303" fmla="*/ 315559 w 859627"/>
                <a:gd name="connsiteY303" fmla="*/ 503632 h 744195"/>
                <a:gd name="connsiteX304" fmla="*/ 324109 w 859627"/>
                <a:gd name="connsiteY304" fmla="*/ 498200 h 744195"/>
                <a:gd name="connsiteX305" fmla="*/ 333436 w 859627"/>
                <a:gd name="connsiteY305" fmla="*/ 488888 h 744195"/>
                <a:gd name="connsiteX306" fmla="*/ 343540 w 859627"/>
                <a:gd name="connsiteY306" fmla="*/ 482680 h 744195"/>
                <a:gd name="connsiteX307" fmla="*/ 343540 w 859627"/>
                <a:gd name="connsiteY307" fmla="*/ 479576 h 744195"/>
                <a:gd name="connsiteX308" fmla="*/ 340431 w 859627"/>
                <a:gd name="connsiteY308" fmla="*/ 476472 h 744195"/>
                <a:gd name="connsiteX309" fmla="*/ 338877 w 859627"/>
                <a:gd name="connsiteY309" fmla="*/ 477247 h 744195"/>
                <a:gd name="connsiteX310" fmla="*/ 335768 w 859627"/>
                <a:gd name="connsiteY310" fmla="*/ 479576 h 744195"/>
                <a:gd name="connsiteX311" fmla="*/ 333436 w 859627"/>
                <a:gd name="connsiteY311" fmla="*/ 475695 h 744195"/>
                <a:gd name="connsiteX312" fmla="*/ 326441 w 859627"/>
                <a:gd name="connsiteY312" fmla="*/ 479576 h 744195"/>
                <a:gd name="connsiteX313" fmla="*/ 314005 w 859627"/>
                <a:gd name="connsiteY313" fmla="*/ 478024 h 744195"/>
                <a:gd name="connsiteX314" fmla="*/ 310896 w 859627"/>
                <a:gd name="connsiteY314" fmla="*/ 479576 h 744195"/>
                <a:gd name="connsiteX315" fmla="*/ 301569 w 859627"/>
                <a:gd name="connsiteY315" fmla="*/ 474920 h 744195"/>
                <a:gd name="connsiteX316" fmla="*/ 291465 w 859627"/>
                <a:gd name="connsiteY316" fmla="*/ 474920 h 744195"/>
                <a:gd name="connsiteX317" fmla="*/ 268148 w 859627"/>
                <a:gd name="connsiteY317" fmla="*/ 485008 h 744195"/>
                <a:gd name="connsiteX318" fmla="*/ 260375 w 859627"/>
                <a:gd name="connsiteY318" fmla="*/ 488888 h 744195"/>
                <a:gd name="connsiteX319" fmla="*/ 259598 w 859627"/>
                <a:gd name="connsiteY319" fmla="*/ 488112 h 744195"/>
                <a:gd name="connsiteX320" fmla="*/ 262707 w 859627"/>
                <a:gd name="connsiteY320" fmla="*/ 482680 h 744195"/>
                <a:gd name="connsiteX321" fmla="*/ 256489 w 859627"/>
                <a:gd name="connsiteY321" fmla="*/ 478024 h 744195"/>
                <a:gd name="connsiteX322" fmla="*/ 245608 w 859627"/>
                <a:gd name="connsiteY322" fmla="*/ 460175 h 744195"/>
                <a:gd name="connsiteX323" fmla="*/ 240167 w 859627"/>
                <a:gd name="connsiteY323" fmla="*/ 457071 h 744195"/>
                <a:gd name="connsiteX324" fmla="*/ 230840 w 859627"/>
                <a:gd name="connsiteY324" fmla="*/ 453967 h 744195"/>
                <a:gd name="connsiteX325" fmla="*/ 227731 w 859627"/>
                <a:gd name="connsiteY325" fmla="*/ 451639 h 744195"/>
                <a:gd name="connsiteX326" fmla="*/ 219182 w 859627"/>
                <a:gd name="connsiteY326" fmla="*/ 445431 h 744195"/>
                <a:gd name="connsiteX327" fmla="*/ 214518 w 859627"/>
                <a:gd name="connsiteY327" fmla="*/ 437671 h 744195"/>
                <a:gd name="connsiteX328" fmla="*/ 219959 w 859627"/>
                <a:gd name="connsiteY328" fmla="*/ 443103 h 744195"/>
                <a:gd name="connsiteX329" fmla="*/ 226954 w 859627"/>
                <a:gd name="connsiteY329" fmla="*/ 447759 h 744195"/>
                <a:gd name="connsiteX330" fmla="*/ 237058 w 859627"/>
                <a:gd name="connsiteY330" fmla="*/ 453967 h 744195"/>
                <a:gd name="connsiteX331" fmla="*/ 242499 w 859627"/>
                <a:gd name="connsiteY331" fmla="*/ 453967 h 744195"/>
                <a:gd name="connsiteX332" fmla="*/ 242499 w 859627"/>
                <a:gd name="connsiteY332" fmla="*/ 450863 h 744195"/>
                <a:gd name="connsiteX333" fmla="*/ 237835 w 859627"/>
                <a:gd name="connsiteY333" fmla="*/ 445431 h 744195"/>
                <a:gd name="connsiteX334" fmla="*/ 233172 w 859627"/>
                <a:gd name="connsiteY334" fmla="*/ 440775 h 744195"/>
                <a:gd name="connsiteX335" fmla="*/ 228509 w 859627"/>
                <a:gd name="connsiteY335" fmla="*/ 437671 h 744195"/>
                <a:gd name="connsiteX336" fmla="*/ 222291 w 859627"/>
                <a:gd name="connsiteY336" fmla="*/ 434567 h 744195"/>
                <a:gd name="connsiteX337" fmla="*/ 223845 w 859627"/>
                <a:gd name="connsiteY337" fmla="*/ 429135 h 744195"/>
                <a:gd name="connsiteX338" fmla="*/ 226177 w 859627"/>
                <a:gd name="connsiteY338" fmla="*/ 417495 h 744195"/>
                <a:gd name="connsiteX339" fmla="*/ 227731 w 859627"/>
                <a:gd name="connsiteY339" fmla="*/ 411286 h 744195"/>
                <a:gd name="connsiteX340" fmla="*/ 222291 w 859627"/>
                <a:gd name="connsiteY340" fmla="*/ 406630 h 744195"/>
                <a:gd name="connsiteX341" fmla="*/ 218404 w 859627"/>
                <a:gd name="connsiteY341" fmla="*/ 408182 h 744195"/>
                <a:gd name="connsiteX342" fmla="*/ 214518 w 859627"/>
                <a:gd name="connsiteY342" fmla="*/ 411286 h 744195"/>
                <a:gd name="connsiteX343" fmla="*/ 206746 w 859627"/>
                <a:gd name="connsiteY343" fmla="*/ 411286 h 744195"/>
                <a:gd name="connsiteX344" fmla="*/ 208300 w 859627"/>
                <a:gd name="connsiteY344" fmla="*/ 406630 h 744195"/>
                <a:gd name="connsiteX345" fmla="*/ 209855 w 859627"/>
                <a:gd name="connsiteY345" fmla="*/ 405078 h 744195"/>
                <a:gd name="connsiteX346" fmla="*/ 202082 w 859627"/>
                <a:gd name="connsiteY346" fmla="*/ 401974 h 744195"/>
                <a:gd name="connsiteX347" fmla="*/ 197419 w 859627"/>
                <a:gd name="connsiteY347" fmla="*/ 401198 h 744195"/>
                <a:gd name="connsiteX348" fmla="*/ 191978 w 859627"/>
                <a:gd name="connsiteY348" fmla="*/ 401974 h 744195"/>
                <a:gd name="connsiteX349" fmla="*/ 192756 w 859627"/>
                <a:gd name="connsiteY349" fmla="*/ 399646 h 744195"/>
                <a:gd name="connsiteX350" fmla="*/ 193533 w 859627"/>
                <a:gd name="connsiteY350" fmla="*/ 394214 h 744195"/>
                <a:gd name="connsiteX351" fmla="*/ 194310 w 859627"/>
                <a:gd name="connsiteY351" fmla="*/ 392662 h 744195"/>
                <a:gd name="connsiteX352" fmla="*/ 189647 w 859627"/>
                <a:gd name="connsiteY352" fmla="*/ 391886 h 744195"/>
                <a:gd name="connsiteX353" fmla="*/ 185760 w 859627"/>
                <a:gd name="connsiteY353" fmla="*/ 390334 h 744195"/>
                <a:gd name="connsiteX354" fmla="*/ 179542 w 859627"/>
                <a:gd name="connsiteY354" fmla="*/ 385678 h 744195"/>
                <a:gd name="connsiteX355" fmla="*/ 181874 w 859627"/>
                <a:gd name="connsiteY355" fmla="*/ 382574 h 744195"/>
                <a:gd name="connsiteX356" fmla="*/ 184983 w 859627"/>
                <a:gd name="connsiteY356" fmla="*/ 380246 h 744195"/>
                <a:gd name="connsiteX357" fmla="*/ 188092 w 859627"/>
                <a:gd name="connsiteY357" fmla="*/ 379470 h 744195"/>
                <a:gd name="connsiteX358" fmla="*/ 191978 w 859627"/>
                <a:gd name="connsiteY358" fmla="*/ 379470 h 744195"/>
                <a:gd name="connsiteX359" fmla="*/ 184983 w 859627"/>
                <a:gd name="connsiteY359" fmla="*/ 367830 h 744195"/>
                <a:gd name="connsiteX360" fmla="*/ 181874 w 859627"/>
                <a:gd name="connsiteY360" fmla="*/ 361622 h 744195"/>
                <a:gd name="connsiteX361" fmla="*/ 179542 w 859627"/>
                <a:gd name="connsiteY361" fmla="*/ 353086 h 744195"/>
                <a:gd name="connsiteX362" fmla="*/ 186538 w 859627"/>
                <a:gd name="connsiteY362" fmla="*/ 348430 h 744195"/>
                <a:gd name="connsiteX363" fmla="*/ 205191 w 859627"/>
                <a:gd name="connsiteY363" fmla="*/ 344549 h 744195"/>
                <a:gd name="connsiteX364" fmla="*/ 216073 w 859627"/>
                <a:gd name="connsiteY364" fmla="*/ 336789 h 744195"/>
                <a:gd name="connsiteX365" fmla="*/ 218404 w 859627"/>
                <a:gd name="connsiteY365" fmla="*/ 337565 h 744195"/>
                <a:gd name="connsiteX366" fmla="*/ 219182 w 859627"/>
                <a:gd name="connsiteY366" fmla="*/ 339893 h 744195"/>
                <a:gd name="connsiteX367" fmla="*/ 219959 w 859627"/>
                <a:gd name="connsiteY367" fmla="*/ 340669 h 744195"/>
                <a:gd name="connsiteX368" fmla="*/ 220736 w 859627"/>
                <a:gd name="connsiteY368" fmla="*/ 340669 h 744195"/>
                <a:gd name="connsiteX369" fmla="*/ 224622 w 859627"/>
                <a:gd name="connsiteY369" fmla="*/ 341445 h 744195"/>
                <a:gd name="connsiteX370" fmla="*/ 228509 w 859627"/>
                <a:gd name="connsiteY370" fmla="*/ 341445 h 744195"/>
                <a:gd name="connsiteX371" fmla="*/ 237058 w 859627"/>
                <a:gd name="connsiteY371" fmla="*/ 345325 h 744195"/>
                <a:gd name="connsiteX372" fmla="*/ 241722 w 859627"/>
                <a:gd name="connsiteY372" fmla="*/ 346878 h 744195"/>
                <a:gd name="connsiteX373" fmla="*/ 247940 w 859627"/>
                <a:gd name="connsiteY373" fmla="*/ 346878 h 744195"/>
                <a:gd name="connsiteX374" fmla="*/ 245608 w 859627"/>
                <a:gd name="connsiteY374" fmla="*/ 340669 h 744195"/>
                <a:gd name="connsiteX375" fmla="*/ 248717 w 859627"/>
                <a:gd name="connsiteY375" fmla="*/ 337565 h 744195"/>
                <a:gd name="connsiteX376" fmla="*/ 251826 w 859627"/>
                <a:gd name="connsiteY376" fmla="*/ 335237 h 744195"/>
                <a:gd name="connsiteX377" fmla="*/ 254935 w 859627"/>
                <a:gd name="connsiteY377" fmla="*/ 333685 h 744195"/>
                <a:gd name="connsiteX378" fmla="*/ 258044 w 859627"/>
                <a:gd name="connsiteY378" fmla="*/ 337565 h 744195"/>
                <a:gd name="connsiteX379" fmla="*/ 258821 w 859627"/>
                <a:gd name="connsiteY379" fmla="*/ 333685 h 744195"/>
                <a:gd name="connsiteX380" fmla="*/ 258821 w 859627"/>
                <a:gd name="connsiteY380" fmla="*/ 329805 h 744195"/>
                <a:gd name="connsiteX381" fmla="*/ 258821 w 859627"/>
                <a:gd name="connsiteY381" fmla="*/ 325925 h 744195"/>
                <a:gd name="connsiteX382" fmla="*/ 258044 w 859627"/>
                <a:gd name="connsiteY382" fmla="*/ 321269 h 744195"/>
                <a:gd name="connsiteX383" fmla="*/ 255712 w 859627"/>
                <a:gd name="connsiteY383" fmla="*/ 324373 h 744195"/>
                <a:gd name="connsiteX384" fmla="*/ 247940 w 859627"/>
                <a:gd name="connsiteY384" fmla="*/ 311181 h 744195"/>
                <a:gd name="connsiteX385" fmla="*/ 245608 w 859627"/>
                <a:gd name="connsiteY385" fmla="*/ 308077 h 744195"/>
                <a:gd name="connsiteX386" fmla="*/ 260375 w 859627"/>
                <a:gd name="connsiteY386" fmla="*/ 301869 h 744195"/>
                <a:gd name="connsiteX387" fmla="*/ 262707 w 859627"/>
                <a:gd name="connsiteY387" fmla="*/ 311957 h 744195"/>
                <a:gd name="connsiteX388" fmla="*/ 268925 w 859627"/>
                <a:gd name="connsiteY388" fmla="*/ 312733 h 744195"/>
                <a:gd name="connsiteX389" fmla="*/ 272811 w 859627"/>
                <a:gd name="connsiteY389" fmla="*/ 307301 h 744195"/>
                <a:gd name="connsiteX390" fmla="*/ 268148 w 859627"/>
                <a:gd name="connsiteY390" fmla="*/ 294885 h 744195"/>
                <a:gd name="connsiteX391" fmla="*/ 274366 w 859627"/>
                <a:gd name="connsiteY391" fmla="*/ 293333 h 744195"/>
                <a:gd name="connsiteX392" fmla="*/ 279806 w 859627"/>
                <a:gd name="connsiteY392" fmla="*/ 290229 h 744195"/>
                <a:gd name="connsiteX393" fmla="*/ 284470 w 859627"/>
                <a:gd name="connsiteY393" fmla="*/ 286349 h 744195"/>
                <a:gd name="connsiteX394" fmla="*/ 288356 w 859627"/>
                <a:gd name="connsiteY394" fmla="*/ 282468 h 744195"/>
                <a:gd name="connsiteX395" fmla="*/ 295351 w 859627"/>
                <a:gd name="connsiteY395" fmla="*/ 287124 h 744195"/>
                <a:gd name="connsiteX396" fmla="*/ 303124 w 859627"/>
                <a:gd name="connsiteY396" fmla="*/ 282468 h 744195"/>
                <a:gd name="connsiteX397" fmla="*/ 306233 w 859627"/>
                <a:gd name="connsiteY397" fmla="*/ 274708 h 744195"/>
                <a:gd name="connsiteX398" fmla="*/ 298460 w 859627"/>
                <a:gd name="connsiteY398" fmla="*/ 272380 h 744195"/>
                <a:gd name="connsiteX399" fmla="*/ 304678 w 859627"/>
                <a:gd name="connsiteY399" fmla="*/ 259964 h 744195"/>
                <a:gd name="connsiteX400" fmla="*/ 304678 w 859627"/>
                <a:gd name="connsiteY400" fmla="*/ 254532 h 744195"/>
                <a:gd name="connsiteX401" fmla="*/ 298460 w 859627"/>
                <a:gd name="connsiteY401" fmla="*/ 249876 h 744195"/>
                <a:gd name="connsiteX402" fmla="*/ 292242 w 859627"/>
                <a:gd name="connsiteY402" fmla="*/ 255308 h 744195"/>
                <a:gd name="connsiteX403" fmla="*/ 287579 w 859627"/>
                <a:gd name="connsiteY403" fmla="*/ 258412 h 744195"/>
                <a:gd name="connsiteX404" fmla="*/ 283693 w 859627"/>
                <a:gd name="connsiteY404" fmla="*/ 259188 h 744195"/>
                <a:gd name="connsiteX405" fmla="*/ 276697 w 859627"/>
                <a:gd name="connsiteY405" fmla="*/ 259188 h 744195"/>
                <a:gd name="connsiteX406" fmla="*/ 275143 w 859627"/>
                <a:gd name="connsiteY406" fmla="*/ 257636 h 744195"/>
                <a:gd name="connsiteX407" fmla="*/ 271257 w 859627"/>
                <a:gd name="connsiteY407" fmla="*/ 251428 h 744195"/>
                <a:gd name="connsiteX408" fmla="*/ 268925 w 859627"/>
                <a:gd name="connsiteY408" fmla="*/ 249876 h 744195"/>
                <a:gd name="connsiteX409" fmla="*/ 265039 w 859627"/>
                <a:gd name="connsiteY409" fmla="*/ 251428 h 744195"/>
                <a:gd name="connsiteX410" fmla="*/ 261930 w 859627"/>
                <a:gd name="connsiteY410" fmla="*/ 253756 h 744195"/>
                <a:gd name="connsiteX411" fmla="*/ 258821 w 859627"/>
                <a:gd name="connsiteY411" fmla="*/ 253756 h 744195"/>
                <a:gd name="connsiteX412" fmla="*/ 255712 w 859627"/>
                <a:gd name="connsiteY412" fmla="*/ 249876 h 744195"/>
                <a:gd name="connsiteX413" fmla="*/ 251049 w 859627"/>
                <a:gd name="connsiteY413" fmla="*/ 253756 h 744195"/>
                <a:gd name="connsiteX414" fmla="*/ 238613 w 859627"/>
                <a:gd name="connsiteY414" fmla="*/ 260740 h 744195"/>
                <a:gd name="connsiteX415" fmla="*/ 233949 w 859627"/>
                <a:gd name="connsiteY415" fmla="*/ 262292 h 744195"/>
                <a:gd name="connsiteX416" fmla="*/ 230063 w 859627"/>
                <a:gd name="connsiteY416" fmla="*/ 260740 h 744195"/>
                <a:gd name="connsiteX417" fmla="*/ 223845 w 859627"/>
                <a:gd name="connsiteY417" fmla="*/ 251428 h 744195"/>
                <a:gd name="connsiteX418" fmla="*/ 218404 w 859627"/>
                <a:gd name="connsiteY418" fmla="*/ 249876 h 744195"/>
                <a:gd name="connsiteX419" fmla="*/ 211409 w 859627"/>
                <a:gd name="connsiteY419" fmla="*/ 245220 h 744195"/>
                <a:gd name="connsiteX420" fmla="*/ 208300 w 859627"/>
                <a:gd name="connsiteY420" fmla="*/ 234356 h 744195"/>
                <a:gd name="connsiteX421" fmla="*/ 209078 w 859627"/>
                <a:gd name="connsiteY421" fmla="*/ 221940 h 744195"/>
                <a:gd name="connsiteX422" fmla="*/ 214518 w 859627"/>
                <a:gd name="connsiteY422" fmla="*/ 214179 h 744195"/>
                <a:gd name="connsiteX423" fmla="*/ 214518 w 859627"/>
                <a:gd name="connsiteY423" fmla="*/ 211075 h 744195"/>
                <a:gd name="connsiteX424" fmla="*/ 212964 w 859627"/>
                <a:gd name="connsiteY424" fmla="*/ 211075 h 744195"/>
                <a:gd name="connsiteX425" fmla="*/ 206746 w 859627"/>
                <a:gd name="connsiteY425" fmla="*/ 211075 h 744195"/>
                <a:gd name="connsiteX426" fmla="*/ 211409 w 859627"/>
                <a:gd name="connsiteY426" fmla="*/ 204867 h 744195"/>
                <a:gd name="connsiteX427" fmla="*/ 219959 w 859627"/>
                <a:gd name="connsiteY427" fmla="*/ 198659 h 744195"/>
                <a:gd name="connsiteX428" fmla="*/ 229286 w 859627"/>
                <a:gd name="connsiteY428" fmla="*/ 193227 h 744195"/>
                <a:gd name="connsiteX429" fmla="*/ 236281 w 859627"/>
                <a:gd name="connsiteY429" fmla="*/ 191675 h 744195"/>
                <a:gd name="connsiteX430" fmla="*/ 240167 w 859627"/>
                <a:gd name="connsiteY430" fmla="*/ 187019 h 744195"/>
                <a:gd name="connsiteX431" fmla="*/ 237058 w 859627"/>
                <a:gd name="connsiteY431" fmla="*/ 178483 h 744195"/>
                <a:gd name="connsiteX432" fmla="*/ 228509 w 859627"/>
                <a:gd name="connsiteY432" fmla="*/ 163739 h 744195"/>
                <a:gd name="connsiteX433" fmla="*/ 218404 w 859627"/>
                <a:gd name="connsiteY433" fmla="*/ 150546 h 744195"/>
                <a:gd name="connsiteX434" fmla="*/ 212964 w 859627"/>
                <a:gd name="connsiteY434" fmla="*/ 146666 h 744195"/>
                <a:gd name="connsiteX435" fmla="*/ 201305 w 859627"/>
                <a:gd name="connsiteY435" fmla="*/ 140458 h 744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</a:cxnLst>
              <a:rect l="l" t="t" r="r" b="b"/>
              <a:pathLst>
                <a:path w="859627" h="744195">
                  <a:moveTo>
                    <a:pt x="201305" y="140458"/>
                  </a:moveTo>
                  <a:lnTo>
                    <a:pt x="280584" y="83033"/>
                  </a:lnTo>
                  <a:lnTo>
                    <a:pt x="288356" y="75273"/>
                  </a:lnTo>
                  <a:lnTo>
                    <a:pt x="294574" y="64409"/>
                  </a:lnTo>
                  <a:lnTo>
                    <a:pt x="301569" y="54321"/>
                  </a:lnTo>
                  <a:lnTo>
                    <a:pt x="311673" y="48113"/>
                  </a:lnTo>
                  <a:lnTo>
                    <a:pt x="323332" y="43457"/>
                  </a:lnTo>
                  <a:lnTo>
                    <a:pt x="390952" y="0"/>
                  </a:lnTo>
                  <a:lnTo>
                    <a:pt x="411160" y="4656"/>
                  </a:lnTo>
                  <a:lnTo>
                    <a:pt x="427482" y="19400"/>
                  </a:lnTo>
                  <a:lnTo>
                    <a:pt x="438363" y="40353"/>
                  </a:lnTo>
                  <a:lnTo>
                    <a:pt x="452354" y="76825"/>
                  </a:lnTo>
                  <a:lnTo>
                    <a:pt x="464790" y="134250"/>
                  </a:lnTo>
                  <a:lnTo>
                    <a:pt x="471008" y="151322"/>
                  </a:lnTo>
                  <a:lnTo>
                    <a:pt x="484221" y="176931"/>
                  </a:lnTo>
                  <a:lnTo>
                    <a:pt x="481889" y="201763"/>
                  </a:lnTo>
                  <a:lnTo>
                    <a:pt x="471785" y="213403"/>
                  </a:lnTo>
                  <a:lnTo>
                    <a:pt x="447690" y="233580"/>
                  </a:lnTo>
                  <a:lnTo>
                    <a:pt x="424373" y="242892"/>
                  </a:lnTo>
                  <a:lnTo>
                    <a:pt x="404165" y="256860"/>
                  </a:lnTo>
                  <a:lnTo>
                    <a:pt x="399501" y="273932"/>
                  </a:lnTo>
                  <a:lnTo>
                    <a:pt x="397170" y="292557"/>
                  </a:lnTo>
                  <a:lnTo>
                    <a:pt x="390952" y="308077"/>
                  </a:lnTo>
                  <a:lnTo>
                    <a:pt x="379293" y="319717"/>
                  </a:lnTo>
                  <a:lnTo>
                    <a:pt x="369189" y="336789"/>
                  </a:lnTo>
                  <a:lnTo>
                    <a:pt x="367635" y="346878"/>
                  </a:lnTo>
                  <a:lnTo>
                    <a:pt x="377739" y="356966"/>
                  </a:lnTo>
                  <a:lnTo>
                    <a:pt x="383179" y="359294"/>
                  </a:lnTo>
                  <a:lnTo>
                    <a:pt x="391729" y="370158"/>
                  </a:lnTo>
                  <a:lnTo>
                    <a:pt x="401833" y="402750"/>
                  </a:lnTo>
                  <a:lnTo>
                    <a:pt x="423596" y="422151"/>
                  </a:lnTo>
                  <a:lnTo>
                    <a:pt x="449245" y="424479"/>
                  </a:lnTo>
                  <a:lnTo>
                    <a:pt x="491216" y="422927"/>
                  </a:lnTo>
                  <a:lnTo>
                    <a:pt x="498211" y="424479"/>
                  </a:lnTo>
                  <a:lnTo>
                    <a:pt x="509870" y="435343"/>
                  </a:lnTo>
                  <a:lnTo>
                    <a:pt x="516087" y="461727"/>
                  </a:lnTo>
                  <a:lnTo>
                    <a:pt x="541736" y="479576"/>
                  </a:lnTo>
                  <a:lnTo>
                    <a:pt x="570494" y="492768"/>
                  </a:lnTo>
                  <a:lnTo>
                    <a:pt x="573603" y="499752"/>
                  </a:lnTo>
                  <a:lnTo>
                    <a:pt x="577489" y="514496"/>
                  </a:lnTo>
                  <a:lnTo>
                    <a:pt x="580598" y="521480"/>
                  </a:lnTo>
                  <a:lnTo>
                    <a:pt x="596143" y="536224"/>
                  </a:lnTo>
                  <a:lnTo>
                    <a:pt x="614797" y="531568"/>
                  </a:lnTo>
                  <a:lnTo>
                    <a:pt x="623346" y="516048"/>
                  </a:lnTo>
                  <a:lnTo>
                    <a:pt x="629564" y="501304"/>
                  </a:lnTo>
                  <a:lnTo>
                    <a:pt x="647441" y="502080"/>
                  </a:lnTo>
                  <a:lnTo>
                    <a:pt x="665318" y="509840"/>
                  </a:lnTo>
                  <a:lnTo>
                    <a:pt x="676199" y="510616"/>
                  </a:lnTo>
                  <a:lnTo>
                    <a:pt x="687080" y="507512"/>
                  </a:lnTo>
                  <a:lnTo>
                    <a:pt x="702625" y="523808"/>
                  </a:lnTo>
                  <a:lnTo>
                    <a:pt x="712729" y="547089"/>
                  </a:lnTo>
                  <a:lnTo>
                    <a:pt x="748482" y="541656"/>
                  </a:lnTo>
                  <a:lnTo>
                    <a:pt x="762473" y="537000"/>
                  </a:lnTo>
                  <a:lnTo>
                    <a:pt x="772577" y="538552"/>
                  </a:lnTo>
                  <a:lnTo>
                    <a:pt x="779572" y="547089"/>
                  </a:lnTo>
                  <a:lnTo>
                    <a:pt x="792785" y="550969"/>
                  </a:lnTo>
                  <a:lnTo>
                    <a:pt x="801335" y="551745"/>
                  </a:lnTo>
                  <a:lnTo>
                    <a:pt x="817656" y="556401"/>
                  </a:lnTo>
                  <a:lnTo>
                    <a:pt x="827761" y="569593"/>
                  </a:lnTo>
                  <a:lnTo>
                    <a:pt x="843305" y="617706"/>
                  </a:lnTo>
                  <a:lnTo>
                    <a:pt x="859628" y="642538"/>
                  </a:lnTo>
                  <a:lnTo>
                    <a:pt x="801335" y="663490"/>
                  </a:lnTo>
                  <a:lnTo>
                    <a:pt x="786567" y="665819"/>
                  </a:lnTo>
                  <a:lnTo>
                    <a:pt x="771799" y="670474"/>
                  </a:lnTo>
                  <a:lnTo>
                    <a:pt x="759363" y="677459"/>
                  </a:lnTo>
                  <a:lnTo>
                    <a:pt x="746150" y="682891"/>
                  </a:lnTo>
                  <a:lnTo>
                    <a:pt x="674644" y="683667"/>
                  </a:lnTo>
                  <a:lnTo>
                    <a:pt x="589148" y="706947"/>
                  </a:lnTo>
                  <a:lnTo>
                    <a:pt x="498211" y="699187"/>
                  </a:lnTo>
                  <a:lnTo>
                    <a:pt x="479557" y="702291"/>
                  </a:lnTo>
                  <a:lnTo>
                    <a:pt x="434477" y="732555"/>
                  </a:lnTo>
                  <a:lnTo>
                    <a:pt x="404942" y="743420"/>
                  </a:lnTo>
                  <a:lnTo>
                    <a:pt x="380848" y="744196"/>
                  </a:lnTo>
                  <a:lnTo>
                    <a:pt x="380070" y="744196"/>
                  </a:lnTo>
                  <a:lnTo>
                    <a:pt x="380070" y="741868"/>
                  </a:lnTo>
                  <a:lnTo>
                    <a:pt x="380848" y="737988"/>
                  </a:lnTo>
                  <a:lnTo>
                    <a:pt x="380848" y="734108"/>
                  </a:lnTo>
                  <a:lnTo>
                    <a:pt x="379293" y="730227"/>
                  </a:lnTo>
                  <a:lnTo>
                    <a:pt x="384734" y="725571"/>
                  </a:lnTo>
                  <a:lnTo>
                    <a:pt x="381625" y="714707"/>
                  </a:lnTo>
                  <a:lnTo>
                    <a:pt x="371521" y="697635"/>
                  </a:lnTo>
                  <a:lnTo>
                    <a:pt x="362194" y="700739"/>
                  </a:lnTo>
                  <a:lnTo>
                    <a:pt x="348981" y="700739"/>
                  </a:lnTo>
                  <a:lnTo>
                    <a:pt x="334990" y="698411"/>
                  </a:lnTo>
                  <a:lnTo>
                    <a:pt x="326441" y="695307"/>
                  </a:lnTo>
                  <a:lnTo>
                    <a:pt x="324109" y="692203"/>
                  </a:lnTo>
                  <a:lnTo>
                    <a:pt x="322555" y="689099"/>
                  </a:lnTo>
                  <a:lnTo>
                    <a:pt x="321000" y="685995"/>
                  </a:lnTo>
                  <a:lnTo>
                    <a:pt x="317114" y="685219"/>
                  </a:lnTo>
                  <a:lnTo>
                    <a:pt x="314005" y="685219"/>
                  </a:lnTo>
                  <a:lnTo>
                    <a:pt x="310896" y="684443"/>
                  </a:lnTo>
                  <a:lnTo>
                    <a:pt x="309342" y="682891"/>
                  </a:lnTo>
                  <a:lnTo>
                    <a:pt x="308564" y="680563"/>
                  </a:lnTo>
                  <a:lnTo>
                    <a:pt x="307010" y="672803"/>
                  </a:lnTo>
                  <a:lnTo>
                    <a:pt x="303901" y="670474"/>
                  </a:lnTo>
                  <a:lnTo>
                    <a:pt x="293019" y="668923"/>
                  </a:lnTo>
                  <a:lnTo>
                    <a:pt x="274366" y="661938"/>
                  </a:lnTo>
                  <a:lnTo>
                    <a:pt x="264262" y="660386"/>
                  </a:lnTo>
                  <a:lnTo>
                    <a:pt x="252603" y="662714"/>
                  </a:lnTo>
                  <a:lnTo>
                    <a:pt x="246385" y="665819"/>
                  </a:lnTo>
                  <a:lnTo>
                    <a:pt x="244053" y="665819"/>
                  </a:lnTo>
                  <a:lnTo>
                    <a:pt x="241722" y="667370"/>
                  </a:lnTo>
                  <a:lnTo>
                    <a:pt x="240944" y="670474"/>
                  </a:lnTo>
                  <a:lnTo>
                    <a:pt x="239390" y="674354"/>
                  </a:lnTo>
                  <a:lnTo>
                    <a:pt x="236281" y="675907"/>
                  </a:lnTo>
                  <a:lnTo>
                    <a:pt x="233172" y="673579"/>
                  </a:lnTo>
                  <a:lnTo>
                    <a:pt x="224622" y="656506"/>
                  </a:lnTo>
                  <a:lnTo>
                    <a:pt x="226954" y="650298"/>
                  </a:lnTo>
                  <a:lnTo>
                    <a:pt x="226177" y="644090"/>
                  </a:lnTo>
                  <a:lnTo>
                    <a:pt x="224622" y="637106"/>
                  </a:lnTo>
                  <a:lnTo>
                    <a:pt x="222291" y="630898"/>
                  </a:lnTo>
                  <a:lnTo>
                    <a:pt x="218404" y="624690"/>
                  </a:lnTo>
                  <a:lnTo>
                    <a:pt x="210632" y="616154"/>
                  </a:lnTo>
                  <a:lnTo>
                    <a:pt x="206746" y="611498"/>
                  </a:lnTo>
                  <a:lnTo>
                    <a:pt x="200528" y="614602"/>
                  </a:lnTo>
                  <a:lnTo>
                    <a:pt x="198973" y="609170"/>
                  </a:lnTo>
                  <a:lnTo>
                    <a:pt x="199751" y="595201"/>
                  </a:lnTo>
                  <a:lnTo>
                    <a:pt x="194310" y="590545"/>
                  </a:lnTo>
                  <a:lnTo>
                    <a:pt x="188869" y="591321"/>
                  </a:lnTo>
                  <a:lnTo>
                    <a:pt x="182651" y="593649"/>
                  </a:lnTo>
                  <a:lnTo>
                    <a:pt x="175656" y="595201"/>
                  </a:lnTo>
                  <a:lnTo>
                    <a:pt x="152339" y="595201"/>
                  </a:lnTo>
                  <a:lnTo>
                    <a:pt x="148453" y="596753"/>
                  </a:lnTo>
                  <a:lnTo>
                    <a:pt x="143789" y="627018"/>
                  </a:lnTo>
                  <a:lnTo>
                    <a:pt x="142235" y="626242"/>
                  </a:lnTo>
                  <a:lnTo>
                    <a:pt x="142235" y="625466"/>
                  </a:lnTo>
                  <a:lnTo>
                    <a:pt x="141458" y="624690"/>
                  </a:lnTo>
                  <a:lnTo>
                    <a:pt x="139126" y="624690"/>
                  </a:lnTo>
                  <a:lnTo>
                    <a:pt x="139903" y="630898"/>
                  </a:lnTo>
                  <a:lnTo>
                    <a:pt x="139903" y="637106"/>
                  </a:lnTo>
                  <a:lnTo>
                    <a:pt x="138349" y="641762"/>
                  </a:lnTo>
                  <a:lnTo>
                    <a:pt x="133685" y="643314"/>
                  </a:lnTo>
                  <a:lnTo>
                    <a:pt x="131354" y="641762"/>
                  </a:lnTo>
                  <a:lnTo>
                    <a:pt x="126690" y="630122"/>
                  </a:lnTo>
                  <a:lnTo>
                    <a:pt x="123581" y="624690"/>
                  </a:lnTo>
                  <a:lnTo>
                    <a:pt x="123581" y="634002"/>
                  </a:lnTo>
                  <a:lnTo>
                    <a:pt x="119695" y="634778"/>
                  </a:lnTo>
                  <a:lnTo>
                    <a:pt x="114254" y="630898"/>
                  </a:lnTo>
                  <a:lnTo>
                    <a:pt x="107259" y="623138"/>
                  </a:lnTo>
                  <a:lnTo>
                    <a:pt x="104927" y="619258"/>
                  </a:lnTo>
                  <a:lnTo>
                    <a:pt x="104150" y="614602"/>
                  </a:lnTo>
                  <a:lnTo>
                    <a:pt x="105705" y="608393"/>
                  </a:lnTo>
                  <a:lnTo>
                    <a:pt x="95601" y="610722"/>
                  </a:lnTo>
                  <a:lnTo>
                    <a:pt x="86274" y="602962"/>
                  </a:lnTo>
                  <a:lnTo>
                    <a:pt x="76947" y="592873"/>
                  </a:lnTo>
                  <a:lnTo>
                    <a:pt x="68397" y="588993"/>
                  </a:lnTo>
                  <a:lnTo>
                    <a:pt x="69952" y="595977"/>
                  </a:lnTo>
                  <a:lnTo>
                    <a:pt x="70729" y="598305"/>
                  </a:lnTo>
                  <a:lnTo>
                    <a:pt x="68397" y="598305"/>
                  </a:lnTo>
                  <a:lnTo>
                    <a:pt x="66065" y="595201"/>
                  </a:lnTo>
                  <a:lnTo>
                    <a:pt x="58293" y="587441"/>
                  </a:lnTo>
                  <a:lnTo>
                    <a:pt x="59070" y="582785"/>
                  </a:lnTo>
                  <a:lnTo>
                    <a:pt x="59847" y="578129"/>
                  </a:lnTo>
                  <a:lnTo>
                    <a:pt x="59847" y="574249"/>
                  </a:lnTo>
                  <a:lnTo>
                    <a:pt x="58293" y="569593"/>
                  </a:lnTo>
                  <a:lnTo>
                    <a:pt x="55184" y="569593"/>
                  </a:lnTo>
                  <a:lnTo>
                    <a:pt x="52852" y="582009"/>
                  </a:lnTo>
                  <a:lnTo>
                    <a:pt x="45080" y="585113"/>
                  </a:lnTo>
                  <a:lnTo>
                    <a:pt x="35753" y="582009"/>
                  </a:lnTo>
                  <a:lnTo>
                    <a:pt x="23317" y="571921"/>
                  </a:lnTo>
                  <a:lnTo>
                    <a:pt x="20208" y="569593"/>
                  </a:lnTo>
                  <a:lnTo>
                    <a:pt x="777" y="564161"/>
                  </a:lnTo>
                  <a:lnTo>
                    <a:pt x="0" y="561057"/>
                  </a:lnTo>
                  <a:lnTo>
                    <a:pt x="2332" y="553297"/>
                  </a:lnTo>
                  <a:lnTo>
                    <a:pt x="11659" y="557953"/>
                  </a:lnTo>
                  <a:lnTo>
                    <a:pt x="16322" y="551745"/>
                  </a:lnTo>
                  <a:lnTo>
                    <a:pt x="19431" y="543208"/>
                  </a:lnTo>
                  <a:lnTo>
                    <a:pt x="27981" y="540881"/>
                  </a:lnTo>
                  <a:lnTo>
                    <a:pt x="27981" y="537000"/>
                  </a:lnTo>
                  <a:lnTo>
                    <a:pt x="20985" y="532344"/>
                  </a:lnTo>
                  <a:lnTo>
                    <a:pt x="19431" y="523808"/>
                  </a:lnTo>
                  <a:lnTo>
                    <a:pt x="22540" y="519152"/>
                  </a:lnTo>
                  <a:lnTo>
                    <a:pt x="27981" y="524584"/>
                  </a:lnTo>
                  <a:lnTo>
                    <a:pt x="27981" y="519928"/>
                  </a:lnTo>
                  <a:lnTo>
                    <a:pt x="29535" y="518376"/>
                  </a:lnTo>
                  <a:lnTo>
                    <a:pt x="30312" y="516824"/>
                  </a:lnTo>
                  <a:lnTo>
                    <a:pt x="32644" y="515272"/>
                  </a:lnTo>
                  <a:lnTo>
                    <a:pt x="34199" y="520704"/>
                  </a:lnTo>
                  <a:lnTo>
                    <a:pt x="34199" y="526136"/>
                  </a:lnTo>
                  <a:lnTo>
                    <a:pt x="33421" y="530016"/>
                  </a:lnTo>
                  <a:lnTo>
                    <a:pt x="30312" y="534672"/>
                  </a:lnTo>
                  <a:lnTo>
                    <a:pt x="31867" y="535448"/>
                  </a:lnTo>
                  <a:lnTo>
                    <a:pt x="34199" y="537000"/>
                  </a:lnTo>
                  <a:lnTo>
                    <a:pt x="35753" y="537000"/>
                  </a:lnTo>
                  <a:lnTo>
                    <a:pt x="38862" y="537000"/>
                  </a:lnTo>
                  <a:lnTo>
                    <a:pt x="41971" y="537776"/>
                  </a:lnTo>
                  <a:lnTo>
                    <a:pt x="42748" y="540104"/>
                  </a:lnTo>
                  <a:lnTo>
                    <a:pt x="43525" y="542433"/>
                  </a:lnTo>
                  <a:lnTo>
                    <a:pt x="45857" y="543985"/>
                  </a:lnTo>
                  <a:lnTo>
                    <a:pt x="50521" y="543985"/>
                  </a:lnTo>
                  <a:lnTo>
                    <a:pt x="55961" y="543208"/>
                  </a:lnTo>
                  <a:lnTo>
                    <a:pt x="59070" y="540104"/>
                  </a:lnTo>
                  <a:lnTo>
                    <a:pt x="55184" y="534672"/>
                  </a:lnTo>
                  <a:lnTo>
                    <a:pt x="55184" y="530792"/>
                  </a:lnTo>
                  <a:lnTo>
                    <a:pt x="61402" y="534672"/>
                  </a:lnTo>
                  <a:lnTo>
                    <a:pt x="63734" y="534672"/>
                  </a:lnTo>
                  <a:lnTo>
                    <a:pt x="68397" y="534672"/>
                  </a:lnTo>
                  <a:lnTo>
                    <a:pt x="72283" y="532344"/>
                  </a:lnTo>
                  <a:lnTo>
                    <a:pt x="81610" y="526136"/>
                  </a:lnTo>
                  <a:lnTo>
                    <a:pt x="84719" y="524584"/>
                  </a:lnTo>
                  <a:lnTo>
                    <a:pt x="89383" y="519928"/>
                  </a:lnTo>
                  <a:lnTo>
                    <a:pt x="90160" y="510616"/>
                  </a:lnTo>
                  <a:lnTo>
                    <a:pt x="87051" y="501304"/>
                  </a:lnTo>
                  <a:lnTo>
                    <a:pt x="80833" y="495872"/>
                  </a:lnTo>
                  <a:lnTo>
                    <a:pt x="80833" y="491992"/>
                  </a:lnTo>
                  <a:lnTo>
                    <a:pt x="90160" y="496648"/>
                  </a:lnTo>
                  <a:lnTo>
                    <a:pt x="94823" y="501304"/>
                  </a:lnTo>
                  <a:lnTo>
                    <a:pt x="97932" y="501304"/>
                  </a:lnTo>
                  <a:lnTo>
                    <a:pt x="103373" y="488888"/>
                  </a:lnTo>
                  <a:lnTo>
                    <a:pt x="97932" y="485784"/>
                  </a:lnTo>
                  <a:lnTo>
                    <a:pt x="89383" y="477247"/>
                  </a:lnTo>
                  <a:lnTo>
                    <a:pt x="81610" y="474920"/>
                  </a:lnTo>
                  <a:lnTo>
                    <a:pt x="76947" y="470263"/>
                  </a:lnTo>
                  <a:lnTo>
                    <a:pt x="73061" y="469487"/>
                  </a:lnTo>
                  <a:lnTo>
                    <a:pt x="69952" y="471815"/>
                  </a:lnTo>
                  <a:lnTo>
                    <a:pt x="66843" y="478024"/>
                  </a:lnTo>
                  <a:lnTo>
                    <a:pt x="64511" y="479576"/>
                  </a:lnTo>
                  <a:lnTo>
                    <a:pt x="57516" y="478800"/>
                  </a:lnTo>
                  <a:lnTo>
                    <a:pt x="57516" y="477247"/>
                  </a:lnTo>
                  <a:lnTo>
                    <a:pt x="60625" y="472591"/>
                  </a:lnTo>
                  <a:lnTo>
                    <a:pt x="62956" y="463279"/>
                  </a:lnTo>
                  <a:lnTo>
                    <a:pt x="61402" y="457847"/>
                  </a:lnTo>
                  <a:lnTo>
                    <a:pt x="50521" y="440775"/>
                  </a:lnTo>
                  <a:lnTo>
                    <a:pt x="52852" y="443879"/>
                  </a:lnTo>
                  <a:lnTo>
                    <a:pt x="52075" y="438447"/>
                  </a:lnTo>
                  <a:lnTo>
                    <a:pt x="47412" y="424479"/>
                  </a:lnTo>
                  <a:lnTo>
                    <a:pt x="46634" y="421375"/>
                  </a:lnTo>
                  <a:lnTo>
                    <a:pt x="46634" y="418271"/>
                  </a:lnTo>
                  <a:lnTo>
                    <a:pt x="42748" y="400422"/>
                  </a:lnTo>
                  <a:lnTo>
                    <a:pt x="42748" y="393438"/>
                  </a:lnTo>
                  <a:lnTo>
                    <a:pt x="43525" y="386454"/>
                  </a:lnTo>
                  <a:lnTo>
                    <a:pt x="45857" y="381022"/>
                  </a:lnTo>
                  <a:lnTo>
                    <a:pt x="48966" y="379470"/>
                  </a:lnTo>
                  <a:lnTo>
                    <a:pt x="54407" y="377918"/>
                  </a:lnTo>
                  <a:lnTo>
                    <a:pt x="62956" y="374038"/>
                  </a:lnTo>
                  <a:lnTo>
                    <a:pt x="66843" y="373262"/>
                  </a:lnTo>
                  <a:lnTo>
                    <a:pt x="76947" y="374038"/>
                  </a:lnTo>
                  <a:lnTo>
                    <a:pt x="86274" y="376366"/>
                  </a:lnTo>
                  <a:lnTo>
                    <a:pt x="94046" y="380246"/>
                  </a:lnTo>
                  <a:lnTo>
                    <a:pt x="101041" y="385678"/>
                  </a:lnTo>
                  <a:lnTo>
                    <a:pt x="113477" y="399646"/>
                  </a:lnTo>
                  <a:lnTo>
                    <a:pt x="118918" y="408182"/>
                  </a:lnTo>
                  <a:lnTo>
                    <a:pt x="121249" y="415166"/>
                  </a:lnTo>
                  <a:lnTo>
                    <a:pt x="129799" y="429135"/>
                  </a:lnTo>
                  <a:lnTo>
                    <a:pt x="139126" y="440775"/>
                  </a:lnTo>
                  <a:lnTo>
                    <a:pt x="142235" y="443879"/>
                  </a:lnTo>
                  <a:lnTo>
                    <a:pt x="144567" y="446207"/>
                  </a:lnTo>
                  <a:lnTo>
                    <a:pt x="146898" y="448535"/>
                  </a:lnTo>
                  <a:lnTo>
                    <a:pt x="148453" y="453967"/>
                  </a:lnTo>
                  <a:lnTo>
                    <a:pt x="149230" y="458623"/>
                  </a:lnTo>
                  <a:lnTo>
                    <a:pt x="149230" y="463279"/>
                  </a:lnTo>
                  <a:lnTo>
                    <a:pt x="149230" y="467935"/>
                  </a:lnTo>
                  <a:lnTo>
                    <a:pt x="151562" y="472591"/>
                  </a:lnTo>
                  <a:lnTo>
                    <a:pt x="149230" y="474920"/>
                  </a:lnTo>
                  <a:lnTo>
                    <a:pt x="147676" y="475695"/>
                  </a:lnTo>
                  <a:lnTo>
                    <a:pt x="146121" y="475695"/>
                  </a:lnTo>
                  <a:lnTo>
                    <a:pt x="143789" y="473367"/>
                  </a:lnTo>
                  <a:lnTo>
                    <a:pt x="139903" y="472591"/>
                  </a:lnTo>
                  <a:lnTo>
                    <a:pt x="135240" y="473367"/>
                  </a:lnTo>
                  <a:lnTo>
                    <a:pt x="131354" y="475695"/>
                  </a:lnTo>
                  <a:lnTo>
                    <a:pt x="137571" y="479576"/>
                  </a:lnTo>
                  <a:lnTo>
                    <a:pt x="137571" y="483456"/>
                  </a:lnTo>
                  <a:lnTo>
                    <a:pt x="134463" y="488888"/>
                  </a:lnTo>
                  <a:lnTo>
                    <a:pt x="131354" y="495872"/>
                  </a:lnTo>
                  <a:lnTo>
                    <a:pt x="139903" y="496648"/>
                  </a:lnTo>
                  <a:lnTo>
                    <a:pt x="143789" y="502080"/>
                  </a:lnTo>
                  <a:lnTo>
                    <a:pt x="146121" y="509064"/>
                  </a:lnTo>
                  <a:lnTo>
                    <a:pt x="150007" y="516824"/>
                  </a:lnTo>
                  <a:lnTo>
                    <a:pt x="156225" y="537776"/>
                  </a:lnTo>
                  <a:lnTo>
                    <a:pt x="162443" y="547865"/>
                  </a:lnTo>
                  <a:lnTo>
                    <a:pt x="170216" y="545537"/>
                  </a:lnTo>
                  <a:lnTo>
                    <a:pt x="172547" y="539328"/>
                  </a:lnTo>
                  <a:lnTo>
                    <a:pt x="170216" y="535448"/>
                  </a:lnTo>
                  <a:lnTo>
                    <a:pt x="163998" y="530792"/>
                  </a:lnTo>
                  <a:lnTo>
                    <a:pt x="161666" y="511392"/>
                  </a:lnTo>
                  <a:lnTo>
                    <a:pt x="163220" y="503632"/>
                  </a:lnTo>
                  <a:lnTo>
                    <a:pt x="167884" y="495096"/>
                  </a:lnTo>
                  <a:lnTo>
                    <a:pt x="173325" y="490440"/>
                  </a:lnTo>
                  <a:lnTo>
                    <a:pt x="179542" y="491992"/>
                  </a:lnTo>
                  <a:lnTo>
                    <a:pt x="179542" y="488888"/>
                  </a:lnTo>
                  <a:lnTo>
                    <a:pt x="181874" y="488888"/>
                  </a:lnTo>
                  <a:lnTo>
                    <a:pt x="185760" y="493544"/>
                  </a:lnTo>
                  <a:lnTo>
                    <a:pt x="190424" y="502080"/>
                  </a:lnTo>
                  <a:lnTo>
                    <a:pt x="197419" y="521480"/>
                  </a:lnTo>
                  <a:lnTo>
                    <a:pt x="198973" y="520704"/>
                  </a:lnTo>
                  <a:lnTo>
                    <a:pt x="202860" y="519152"/>
                  </a:lnTo>
                  <a:lnTo>
                    <a:pt x="204414" y="518376"/>
                  </a:lnTo>
                  <a:lnTo>
                    <a:pt x="207523" y="523808"/>
                  </a:lnTo>
                  <a:lnTo>
                    <a:pt x="212964" y="523032"/>
                  </a:lnTo>
                  <a:lnTo>
                    <a:pt x="219182" y="519928"/>
                  </a:lnTo>
                  <a:lnTo>
                    <a:pt x="226177" y="518376"/>
                  </a:lnTo>
                  <a:lnTo>
                    <a:pt x="255712" y="515272"/>
                  </a:lnTo>
                  <a:lnTo>
                    <a:pt x="273588" y="506736"/>
                  </a:lnTo>
                  <a:lnTo>
                    <a:pt x="279029" y="505184"/>
                  </a:lnTo>
                  <a:lnTo>
                    <a:pt x="281361" y="504408"/>
                  </a:lnTo>
                  <a:lnTo>
                    <a:pt x="286024" y="499752"/>
                  </a:lnTo>
                  <a:lnTo>
                    <a:pt x="288356" y="498976"/>
                  </a:lnTo>
                  <a:lnTo>
                    <a:pt x="292242" y="498976"/>
                  </a:lnTo>
                  <a:lnTo>
                    <a:pt x="295351" y="500528"/>
                  </a:lnTo>
                  <a:lnTo>
                    <a:pt x="299237" y="501304"/>
                  </a:lnTo>
                  <a:lnTo>
                    <a:pt x="303124" y="498976"/>
                  </a:lnTo>
                  <a:lnTo>
                    <a:pt x="303901" y="500528"/>
                  </a:lnTo>
                  <a:lnTo>
                    <a:pt x="305455" y="498976"/>
                  </a:lnTo>
                  <a:lnTo>
                    <a:pt x="315559" y="503632"/>
                  </a:lnTo>
                  <a:lnTo>
                    <a:pt x="324109" y="498200"/>
                  </a:lnTo>
                  <a:lnTo>
                    <a:pt x="333436" y="488888"/>
                  </a:lnTo>
                  <a:lnTo>
                    <a:pt x="343540" y="482680"/>
                  </a:lnTo>
                  <a:lnTo>
                    <a:pt x="343540" y="479576"/>
                  </a:lnTo>
                  <a:lnTo>
                    <a:pt x="340431" y="476472"/>
                  </a:lnTo>
                  <a:lnTo>
                    <a:pt x="338877" y="477247"/>
                  </a:lnTo>
                  <a:lnTo>
                    <a:pt x="335768" y="479576"/>
                  </a:lnTo>
                  <a:lnTo>
                    <a:pt x="333436" y="475695"/>
                  </a:lnTo>
                  <a:lnTo>
                    <a:pt x="326441" y="479576"/>
                  </a:lnTo>
                  <a:lnTo>
                    <a:pt x="314005" y="478024"/>
                  </a:lnTo>
                  <a:lnTo>
                    <a:pt x="310896" y="479576"/>
                  </a:lnTo>
                  <a:lnTo>
                    <a:pt x="301569" y="474920"/>
                  </a:lnTo>
                  <a:lnTo>
                    <a:pt x="291465" y="474920"/>
                  </a:lnTo>
                  <a:lnTo>
                    <a:pt x="268148" y="485008"/>
                  </a:lnTo>
                  <a:lnTo>
                    <a:pt x="260375" y="488888"/>
                  </a:lnTo>
                  <a:lnTo>
                    <a:pt x="259598" y="488112"/>
                  </a:lnTo>
                  <a:lnTo>
                    <a:pt x="262707" y="482680"/>
                  </a:lnTo>
                  <a:lnTo>
                    <a:pt x="256489" y="478024"/>
                  </a:lnTo>
                  <a:lnTo>
                    <a:pt x="245608" y="460175"/>
                  </a:lnTo>
                  <a:lnTo>
                    <a:pt x="240167" y="457071"/>
                  </a:lnTo>
                  <a:lnTo>
                    <a:pt x="230840" y="453967"/>
                  </a:lnTo>
                  <a:lnTo>
                    <a:pt x="227731" y="451639"/>
                  </a:lnTo>
                  <a:lnTo>
                    <a:pt x="219182" y="445431"/>
                  </a:lnTo>
                  <a:lnTo>
                    <a:pt x="214518" y="437671"/>
                  </a:lnTo>
                  <a:lnTo>
                    <a:pt x="219959" y="443103"/>
                  </a:lnTo>
                  <a:lnTo>
                    <a:pt x="226954" y="447759"/>
                  </a:lnTo>
                  <a:lnTo>
                    <a:pt x="237058" y="453967"/>
                  </a:lnTo>
                  <a:lnTo>
                    <a:pt x="242499" y="453967"/>
                  </a:lnTo>
                  <a:lnTo>
                    <a:pt x="242499" y="450863"/>
                  </a:lnTo>
                  <a:lnTo>
                    <a:pt x="237835" y="445431"/>
                  </a:lnTo>
                  <a:lnTo>
                    <a:pt x="233172" y="440775"/>
                  </a:lnTo>
                  <a:lnTo>
                    <a:pt x="228509" y="437671"/>
                  </a:lnTo>
                  <a:lnTo>
                    <a:pt x="222291" y="434567"/>
                  </a:lnTo>
                  <a:lnTo>
                    <a:pt x="223845" y="429135"/>
                  </a:lnTo>
                  <a:lnTo>
                    <a:pt x="226177" y="417495"/>
                  </a:lnTo>
                  <a:lnTo>
                    <a:pt x="227731" y="411286"/>
                  </a:lnTo>
                  <a:lnTo>
                    <a:pt x="222291" y="406630"/>
                  </a:lnTo>
                  <a:lnTo>
                    <a:pt x="218404" y="408182"/>
                  </a:lnTo>
                  <a:lnTo>
                    <a:pt x="214518" y="411286"/>
                  </a:lnTo>
                  <a:lnTo>
                    <a:pt x="206746" y="411286"/>
                  </a:lnTo>
                  <a:lnTo>
                    <a:pt x="208300" y="406630"/>
                  </a:lnTo>
                  <a:lnTo>
                    <a:pt x="209855" y="405078"/>
                  </a:lnTo>
                  <a:lnTo>
                    <a:pt x="202082" y="401974"/>
                  </a:lnTo>
                  <a:lnTo>
                    <a:pt x="197419" y="401198"/>
                  </a:lnTo>
                  <a:lnTo>
                    <a:pt x="191978" y="401974"/>
                  </a:lnTo>
                  <a:lnTo>
                    <a:pt x="192756" y="399646"/>
                  </a:lnTo>
                  <a:lnTo>
                    <a:pt x="193533" y="394214"/>
                  </a:lnTo>
                  <a:lnTo>
                    <a:pt x="194310" y="392662"/>
                  </a:lnTo>
                  <a:lnTo>
                    <a:pt x="189647" y="391886"/>
                  </a:lnTo>
                  <a:lnTo>
                    <a:pt x="185760" y="390334"/>
                  </a:lnTo>
                  <a:lnTo>
                    <a:pt x="179542" y="385678"/>
                  </a:lnTo>
                  <a:lnTo>
                    <a:pt x="181874" y="382574"/>
                  </a:lnTo>
                  <a:lnTo>
                    <a:pt x="184983" y="380246"/>
                  </a:lnTo>
                  <a:lnTo>
                    <a:pt x="188092" y="379470"/>
                  </a:lnTo>
                  <a:lnTo>
                    <a:pt x="191978" y="379470"/>
                  </a:lnTo>
                  <a:lnTo>
                    <a:pt x="184983" y="367830"/>
                  </a:lnTo>
                  <a:lnTo>
                    <a:pt x="181874" y="361622"/>
                  </a:lnTo>
                  <a:lnTo>
                    <a:pt x="179542" y="353086"/>
                  </a:lnTo>
                  <a:lnTo>
                    <a:pt x="186538" y="348430"/>
                  </a:lnTo>
                  <a:lnTo>
                    <a:pt x="205191" y="344549"/>
                  </a:lnTo>
                  <a:lnTo>
                    <a:pt x="216073" y="336789"/>
                  </a:lnTo>
                  <a:lnTo>
                    <a:pt x="218404" y="337565"/>
                  </a:lnTo>
                  <a:lnTo>
                    <a:pt x="219182" y="339893"/>
                  </a:lnTo>
                  <a:lnTo>
                    <a:pt x="219959" y="340669"/>
                  </a:lnTo>
                  <a:lnTo>
                    <a:pt x="220736" y="340669"/>
                  </a:lnTo>
                  <a:lnTo>
                    <a:pt x="224622" y="341445"/>
                  </a:lnTo>
                  <a:lnTo>
                    <a:pt x="228509" y="341445"/>
                  </a:lnTo>
                  <a:lnTo>
                    <a:pt x="237058" y="345325"/>
                  </a:lnTo>
                  <a:lnTo>
                    <a:pt x="241722" y="346878"/>
                  </a:lnTo>
                  <a:lnTo>
                    <a:pt x="247940" y="346878"/>
                  </a:lnTo>
                  <a:lnTo>
                    <a:pt x="245608" y="340669"/>
                  </a:lnTo>
                  <a:lnTo>
                    <a:pt x="248717" y="337565"/>
                  </a:lnTo>
                  <a:lnTo>
                    <a:pt x="251826" y="335237"/>
                  </a:lnTo>
                  <a:lnTo>
                    <a:pt x="254935" y="333685"/>
                  </a:lnTo>
                  <a:lnTo>
                    <a:pt x="258044" y="337565"/>
                  </a:lnTo>
                  <a:lnTo>
                    <a:pt x="258821" y="333685"/>
                  </a:lnTo>
                  <a:lnTo>
                    <a:pt x="258821" y="329805"/>
                  </a:lnTo>
                  <a:lnTo>
                    <a:pt x="258821" y="325925"/>
                  </a:lnTo>
                  <a:lnTo>
                    <a:pt x="258044" y="321269"/>
                  </a:lnTo>
                  <a:lnTo>
                    <a:pt x="255712" y="324373"/>
                  </a:lnTo>
                  <a:lnTo>
                    <a:pt x="247940" y="311181"/>
                  </a:lnTo>
                  <a:lnTo>
                    <a:pt x="245608" y="308077"/>
                  </a:lnTo>
                  <a:lnTo>
                    <a:pt x="260375" y="301869"/>
                  </a:lnTo>
                  <a:lnTo>
                    <a:pt x="262707" y="311957"/>
                  </a:lnTo>
                  <a:lnTo>
                    <a:pt x="268925" y="312733"/>
                  </a:lnTo>
                  <a:lnTo>
                    <a:pt x="272811" y="307301"/>
                  </a:lnTo>
                  <a:lnTo>
                    <a:pt x="268148" y="294885"/>
                  </a:lnTo>
                  <a:lnTo>
                    <a:pt x="274366" y="293333"/>
                  </a:lnTo>
                  <a:lnTo>
                    <a:pt x="279806" y="290229"/>
                  </a:lnTo>
                  <a:lnTo>
                    <a:pt x="284470" y="286349"/>
                  </a:lnTo>
                  <a:lnTo>
                    <a:pt x="288356" y="282468"/>
                  </a:lnTo>
                  <a:lnTo>
                    <a:pt x="295351" y="287124"/>
                  </a:lnTo>
                  <a:lnTo>
                    <a:pt x="303124" y="282468"/>
                  </a:lnTo>
                  <a:lnTo>
                    <a:pt x="306233" y="274708"/>
                  </a:lnTo>
                  <a:lnTo>
                    <a:pt x="298460" y="272380"/>
                  </a:lnTo>
                  <a:lnTo>
                    <a:pt x="304678" y="259964"/>
                  </a:lnTo>
                  <a:lnTo>
                    <a:pt x="304678" y="254532"/>
                  </a:lnTo>
                  <a:lnTo>
                    <a:pt x="298460" y="249876"/>
                  </a:lnTo>
                  <a:lnTo>
                    <a:pt x="292242" y="255308"/>
                  </a:lnTo>
                  <a:lnTo>
                    <a:pt x="287579" y="258412"/>
                  </a:lnTo>
                  <a:lnTo>
                    <a:pt x="283693" y="259188"/>
                  </a:lnTo>
                  <a:lnTo>
                    <a:pt x="276697" y="259188"/>
                  </a:lnTo>
                  <a:lnTo>
                    <a:pt x="275143" y="257636"/>
                  </a:lnTo>
                  <a:lnTo>
                    <a:pt x="271257" y="251428"/>
                  </a:lnTo>
                  <a:lnTo>
                    <a:pt x="268925" y="249876"/>
                  </a:lnTo>
                  <a:lnTo>
                    <a:pt x="265039" y="251428"/>
                  </a:lnTo>
                  <a:lnTo>
                    <a:pt x="261930" y="253756"/>
                  </a:lnTo>
                  <a:lnTo>
                    <a:pt x="258821" y="253756"/>
                  </a:lnTo>
                  <a:lnTo>
                    <a:pt x="255712" y="249876"/>
                  </a:lnTo>
                  <a:lnTo>
                    <a:pt x="251049" y="253756"/>
                  </a:lnTo>
                  <a:lnTo>
                    <a:pt x="238613" y="260740"/>
                  </a:lnTo>
                  <a:lnTo>
                    <a:pt x="233949" y="262292"/>
                  </a:lnTo>
                  <a:lnTo>
                    <a:pt x="230063" y="260740"/>
                  </a:lnTo>
                  <a:lnTo>
                    <a:pt x="223845" y="251428"/>
                  </a:lnTo>
                  <a:lnTo>
                    <a:pt x="218404" y="249876"/>
                  </a:lnTo>
                  <a:lnTo>
                    <a:pt x="211409" y="245220"/>
                  </a:lnTo>
                  <a:lnTo>
                    <a:pt x="208300" y="234356"/>
                  </a:lnTo>
                  <a:lnTo>
                    <a:pt x="209078" y="221940"/>
                  </a:lnTo>
                  <a:lnTo>
                    <a:pt x="214518" y="214179"/>
                  </a:lnTo>
                  <a:lnTo>
                    <a:pt x="214518" y="211075"/>
                  </a:lnTo>
                  <a:lnTo>
                    <a:pt x="212964" y="211075"/>
                  </a:lnTo>
                  <a:lnTo>
                    <a:pt x="206746" y="211075"/>
                  </a:lnTo>
                  <a:lnTo>
                    <a:pt x="211409" y="204867"/>
                  </a:lnTo>
                  <a:lnTo>
                    <a:pt x="219959" y="198659"/>
                  </a:lnTo>
                  <a:lnTo>
                    <a:pt x="229286" y="193227"/>
                  </a:lnTo>
                  <a:lnTo>
                    <a:pt x="236281" y="191675"/>
                  </a:lnTo>
                  <a:lnTo>
                    <a:pt x="240167" y="187019"/>
                  </a:lnTo>
                  <a:lnTo>
                    <a:pt x="237058" y="178483"/>
                  </a:lnTo>
                  <a:lnTo>
                    <a:pt x="228509" y="163739"/>
                  </a:lnTo>
                  <a:lnTo>
                    <a:pt x="218404" y="150546"/>
                  </a:lnTo>
                  <a:lnTo>
                    <a:pt x="212964" y="146666"/>
                  </a:lnTo>
                  <a:lnTo>
                    <a:pt x="201305" y="14045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1" name="Serbest Form 210">
              <a:extLst>
                <a:ext uri="{FF2B5EF4-FFF2-40B4-BE49-F238E27FC236}">
                  <a16:creationId xmlns:a16="http://schemas.microsoft.com/office/drawing/2014/main" id="{0DE4A376-FE59-E68C-FD73-20EB76CDC02E}"/>
                </a:ext>
              </a:extLst>
            </p:cNvPr>
            <p:cNvSpPr/>
            <p:nvPr/>
          </p:nvSpPr>
          <p:spPr>
            <a:xfrm>
              <a:off x="3407626" y="6723419"/>
              <a:ext cx="1319144" cy="677596"/>
            </a:xfrm>
            <a:custGeom>
              <a:avLst/>
              <a:gdLst>
                <a:gd name="connsiteX0" fmla="*/ 92492 w 697961"/>
                <a:gd name="connsiteY0" fmla="*/ 101657 h 358517"/>
                <a:gd name="connsiteX1" fmla="*/ 93269 w 697961"/>
                <a:gd name="connsiteY1" fmla="*/ 101657 h 358517"/>
                <a:gd name="connsiteX2" fmla="*/ 117363 w 697961"/>
                <a:gd name="connsiteY2" fmla="*/ 100882 h 358517"/>
                <a:gd name="connsiteX3" fmla="*/ 146898 w 697961"/>
                <a:gd name="connsiteY3" fmla="*/ 90017 h 358517"/>
                <a:gd name="connsiteX4" fmla="*/ 191978 w 697961"/>
                <a:gd name="connsiteY4" fmla="*/ 59753 h 358517"/>
                <a:gd name="connsiteX5" fmla="*/ 210632 w 697961"/>
                <a:gd name="connsiteY5" fmla="*/ 56649 h 358517"/>
                <a:gd name="connsiteX6" fmla="*/ 301569 w 697961"/>
                <a:gd name="connsiteY6" fmla="*/ 64409 h 358517"/>
                <a:gd name="connsiteX7" fmla="*/ 387066 w 697961"/>
                <a:gd name="connsiteY7" fmla="*/ 41129 h 358517"/>
                <a:gd name="connsiteX8" fmla="*/ 458572 w 697961"/>
                <a:gd name="connsiteY8" fmla="*/ 40352 h 358517"/>
                <a:gd name="connsiteX9" fmla="*/ 471785 w 697961"/>
                <a:gd name="connsiteY9" fmla="*/ 34921 h 358517"/>
                <a:gd name="connsiteX10" fmla="*/ 484221 w 697961"/>
                <a:gd name="connsiteY10" fmla="*/ 27936 h 358517"/>
                <a:gd name="connsiteX11" fmla="*/ 498988 w 697961"/>
                <a:gd name="connsiteY11" fmla="*/ 23280 h 358517"/>
                <a:gd name="connsiteX12" fmla="*/ 513756 w 697961"/>
                <a:gd name="connsiteY12" fmla="*/ 20952 h 358517"/>
                <a:gd name="connsiteX13" fmla="*/ 572049 w 697961"/>
                <a:gd name="connsiteY13" fmla="*/ 0 h 358517"/>
                <a:gd name="connsiteX14" fmla="*/ 622569 w 697961"/>
                <a:gd name="connsiteY14" fmla="*/ 776 h 358517"/>
                <a:gd name="connsiteX15" fmla="*/ 626456 w 697961"/>
                <a:gd name="connsiteY15" fmla="*/ 11640 h 358517"/>
                <a:gd name="connsiteX16" fmla="*/ 631119 w 697961"/>
                <a:gd name="connsiteY16" fmla="*/ 21728 h 358517"/>
                <a:gd name="connsiteX17" fmla="*/ 652104 w 697961"/>
                <a:gd name="connsiteY17" fmla="*/ 36472 h 358517"/>
                <a:gd name="connsiteX18" fmla="*/ 656768 w 697961"/>
                <a:gd name="connsiteY18" fmla="*/ 49665 h 358517"/>
                <a:gd name="connsiteX19" fmla="*/ 655991 w 697961"/>
                <a:gd name="connsiteY19" fmla="*/ 65961 h 358517"/>
                <a:gd name="connsiteX20" fmla="*/ 661431 w 697961"/>
                <a:gd name="connsiteY20" fmla="*/ 93897 h 358517"/>
                <a:gd name="connsiteX21" fmla="*/ 658322 w 697961"/>
                <a:gd name="connsiteY21" fmla="*/ 103986 h 358517"/>
                <a:gd name="connsiteX22" fmla="*/ 649773 w 697961"/>
                <a:gd name="connsiteY22" fmla="*/ 110194 h 358517"/>
                <a:gd name="connsiteX23" fmla="*/ 648995 w 697961"/>
                <a:gd name="connsiteY23" fmla="*/ 121834 h 358517"/>
                <a:gd name="connsiteX24" fmla="*/ 656768 w 697961"/>
                <a:gd name="connsiteY24" fmla="*/ 132698 h 358517"/>
                <a:gd name="connsiteX25" fmla="*/ 662986 w 697961"/>
                <a:gd name="connsiteY25" fmla="*/ 145114 h 358517"/>
                <a:gd name="connsiteX26" fmla="*/ 670758 w 697961"/>
                <a:gd name="connsiteY26" fmla="*/ 156754 h 358517"/>
                <a:gd name="connsiteX27" fmla="*/ 694075 w 697961"/>
                <a:gd name="connsiteY27" fmla="*/ 161410 h 358517"/>
                <a:gd name="connsiteX28" fmla="*/ 697962 w 697961"/>
                <a:gd name="connsiteY28" fmla="*/ 172275 h 358517"/>
                <a:gd name="connsiteX29" fmla="*/ 696407 w 697961"/>
                <a:gd name="connsiteY29" fmla="*/ 185467 h 358517"/>
                <a:gd name="connsiteX30" fmla="*/ 685526 w 697961"/>
                <a:gd name="connsiteY30" fmla="*/ 193227 h 358517"/>
                <a:gd name="connsiteX31" fmla="*/ 670758 w 697961"/>
                <a:gd name="connsiteY31" fmla="*/ 194003 h 358517"/>
                <a:gd name="connsiteX32" fmla="*/ 653659 w 697961"/>
                <a:gd name="connsiteY32" fmla="*/ 218059 h 358517"/>
                <a:gd name="connsiteX33" fmla="*/ 634228 w 697961"/>
                <a:gd name="connsiteY33" fmla="*/ 236684 h 358517"/>
                <a:gd name="connsiteX34" fmla="*/ 605470 w 697961"/>
                <a:gd name="connsiteY34" fmla="*/ 233579 h 358517"/>
                <a:gd name="connsiteX35" fmla="*/ 579821 w 697961"/>
                <a:gd name="connsiteY35" fmla="*/ 241340 h 358517"/>
                <a:gd name="connsiteX36" fmla="*/ 572049 w 697961"/>
                <a:gd name="connsiteY36" fmla="*/ 258412 h 358517"/>
                <a:gd name="connsiteX37" fmla="*/ 576712 w 697961"/>
                <a:gd name="connsiteY37" fmla="*/ 275484 h 358517"/>
                <a:gd name="connsiteX38" fmla="*/ 580598 w 697961"/>
                <a:gd name="connsiteY38" fmla="*/ 277036 h 358517"/>
                <a:gd name="connsiteX39" fmla="*/ 584484 w 697961"/>
                <a:gd name="connsiteY39" fmla="*/ 280140 h 358517"/>
                <a:gd name="connsiteX40" fmla="*/ 587594 w 697961"/>
                <a:gd name="connsiteY40" fmla="*/ 286348 h 358517"/>
                <a:gd name="connsiteX41" fmla="*/ 589148 w 697961"/>
                <a:gd name="connsiteY41" fmla="*/ 293332 h 358517"/>
                <a:gd name="connsiteX42" fmla="*/ 540959 w 697961"/>
                <a:gd name="connsiteY42" fmla="*/ 286348 h 358517"/>
                <a:gd name="connsiteX43" fmla="*/ 513756 w 697961"/>
                <a:gd name="connsiteY43" fmla="*/ 271604 h 358517"/>
                <a:gd name="connsiteX44" fmla="*/ 491216 w 697961"/>
                <a:gd name="connsiteY44" fmla="*/ 252204 h 358517"/>
                <a:gd name="connsiteX45" fmla="*/ 464012 w 697961"/>
                <a:gd name="connsiteY45" fmla="*/ 246772 h 358517"/>
                <a:gd name="connsiteX46" fmla="*/ 444581 w 697961"/>
                <a:gd name="connsiteY46" fmla="*/ 260740 h 358517"/>
                <a:gd name="connsiteX47" fmla="*/ 431368 w 697961"/>
                <a:gd name="connsiteY47" fmla="*/ 286348 h 358517"/>
                <a:gd name="connsiteX48" fmla="*/ 416601 w 697961"/>
                <a:gd name="connsiteY48" fmla="*/ 297989 h 358517"/>
                <a:gd name="connsiteX49" fmla="*/ 372298 w 697961"/>
                <a:gd name="connsiteY49" fmla="*/ 301093 h 358517"/>
                <a:gd name="connsiteX50" fmla="*/ 345872 w 697961"/>
                <a:gd name="connsiteY50" fmla="*/ 300317 h 358517"/>
                <a:gd name="connsiteX51" fmla="*/ 330327 w 697961"/>
                <a:gd name="connsiteY51" fmla="*/ 291780 h 358517"/>
                <a:gd name="connsiteX52" fmla="*/ 313228 w 697961"/>
                <a:gd name="connsiteY52" fmla="*/ 291780 h 358517"/>
                <a:gd name="connsiteX53" fmla="*/ 296906 w 697961"/>
                <a:gd name="connsiteY53" fmla="*/ 296436 h 358517"/>
                <a:gd name="connsiteX54" fmla="*/ 279806 w 697961"/>
                <a:gd name="connsiteY54" fmla="*/ 293332 h 358517"/>
                <a:gd name="connsiteX55" fmla="*/ 254157 w 697961"/>
                <a:gd name="connsiteY55" fmla="*/ 275484 h 358517"/>
                <a:gd name="connsiteX56" fmla="*/ 224622 w 697961"/>
                <a:gd name="connsiteY56" fmla="*/ 271604 h 358517"/>
                <a:gd name="connsiteX57" fmla="*/ 209855 w 697961"/>
                <a:gd name="connsiteY57" fmla="*/ 266172 h 358517"/>
                <a:gd name="connsiteX58" fmla="*/ 197419 w 697961"/>
                <a:gd name="connsiteY58" fmla="*/ 257636 h 358517"/>
                <a:gd name="connsiteX59" fmla="*/ 184983 w 697961"/>
                <a:gd name="connsiteY59" fmla="*/ 257636 h 358517"/>
                <a:gd name="connsiteX60" fmla="*/ 173325 w 697961"/>
                <a:gd name="connsiteY60" fmla="*/ 264620 h 358517"/>
                <a:gd name="connsiteX61" fmla="*/ 168661 w 697961"/>
                <a:gd name="connsiteY61" fmla="*/ 272380 h 358517"/>
                <a:gd name="connsiteX62" fmla="*/ 149230 w 697961"/>
                <a:gd name="connsiteY62" fmla="*/ 315837 h 358517"/>
                <a:gd name="connsiteX63" fmla="*/ 144567 w 697961"/>
                <a:gd name="connsiteY63" fmla="*/ 323597 h 358517"/>
                <a:gd name="connsiteX64" fmla="*/ 138349 w 697961"/>
                <a:gd name="connsiteY64" fmla="*/ 323597 h 358517"/>
                <a:gd name="connsiteX65" fmla="*/ 132131 w 697961"/>
                <a:gd name="connsiteY65" fmla="*/ 326701 h 358517"/>
                <a:gd name="connsiteX66" fmla="*/ 129022 w 697961"/>
                <a:gd name="connsiteY66" fmla="*/ 332909 h 358517"/>
                <a:gd name="connsiteX67" fmla="*/ 127467 w 697961"/>
                <a:gd name="connsiteY67" fmla="*/ 339117 h 358517"/>
                <a:gd name="connsiteX68" fmla="*/ 123581 w 697961"/>
                <a:gd name="connsiteY68" fmla="*/ 342997 h 358517"/>
                <a:gd name="connsiteX69" fmla="*/ 114254 w 697961"/>
                <a:gd name="connsiteY69" fmla="*/ 342221 h 358517"/>
                <a:gd name="connsiteX70" fmla="*/ 114254 w 697961"/>
                <a:gd name="connsiteY70" fmla="*/ 346101 h 358517"/>
                <a:gd name="connsiteX71" fmla="*/ 119695 w 697961"/>
                <a:gd name="connsiteY71" fmla="*/ 349981 h 358517"/>
                <a:gd name="connsiteX72" fmla="*/ 117363 w 697961"/>
                <a:gd name="connsiteY72" fmla="*/ 351533 h 358517"/>
                <a:gd name="connsiteX73" fmla="*/ 95601 w 697961"/>
                <a:gd name="connsiteY73" fmla="*/ 353086 h 358517"/>
                <a:gd name="connsiteX74" fmla="*/ 90937 w 697961"/>
                <a:gd name="connsiteY74" fmla="*/ 354637 h 358517"/>
                <a:gd name="connsiteX75" fmla="*/ 86274 w 697961"/>
                <a:gd name="connsiteY75" fmla="*/ 358517 h 358517"/>
                <a:gd name="connsiteX76" fmla="*/ 83942 w 697961"/>
                <a:gd name="connsiteY76" fmla="*/ 355413 h 358517"/>
                <a:gd name="connsiteX77" fmla="*/ 80833 w 697961"/>
                <a:gd name="connsiteY77" fmla="*/ 353086 h 358517"/>
                <a:gd name="connsiteX78" fmla="*/ 78501 w 697961"/>
                <a:gd name="connsiteY78" fmla="*/ 353086 h 358517"/>
                <a:gd name="connsiteX79" fmla="*/ 76170 w 697961"/>
                <a:gd name="connsiteY79" fmla="*/ 355413 h 358517"/>
                <a:gd name="connsiteX80" fmla="*/ 75392 w 697961"/>
                <a:gd name="connsiteY80" fmla="*/ 351533 h 358517"/>
                <a:gd name="connsiteX81" fmla="*/ 75392 w 697961"/>
                <a:gd name="connsiteY81" fmla="*/ 349981 h 358517"/>
                <a:gd name="connsiteX82" fmla="*/ 73838 w 697961"/>
                <a:gd name="connsiteY82" fmla="*/ 349205 h 358517"/>
                <a:gd name="connsiteX83" fmla="*/ 70729 w 697961"/>
                <a:gd name="connsiteY83" fmla="*/ 350757 h 358517"/>
                <a:gd name="connsiteX84" fmla="*/ 69952 w 697961"/>
                <a:gd name="connsiteY84" fmla="*/ 351533 h 358517"/>
                <a:gd name="connsiteX85" fmla="*/ 69174 w 697961"/>
                <a:gd name="connsiteY85" fmla="*/ 349981 h 358517"/>
                <a:gd name="connsiteX86" fmla="*/ 66065 w 697961"/>
                <a:gd name="connsiteY86" fmla="*/ 349205 h 358517"/>
                <a:gd name="connsiteX87" fmla="*/ 69952 w 697961"/>
                <a:gd name="connsiteY87" fmla="*/ 344549 h 358517"/>
                <a:gd name="connsiteX88" fmla="*/ 72283 w 697961"/>
                <a:gd name="connsiteY88" fmla="*/ 339893 h 358517"/>
                <a:gd name="connsiteX89" fmla="*/ 73061 w 697961"/>
                <a:gd name="connsiteY89" fmla="*/ 335237 h 358517"/>
                <a:gd name="connsiteX90" fmla="*/ 71506 w 697961"/>
                <a:gd name="connsiteY90" fmla="*/ 329805 h 358517"/>
                <a:gd name="connsiteX91" fmla="*/ 76947 w 697961"/>
                <a:gd name="connsiteY91" fmla="*/ 327477 h 358517"/>
                <a:gd name="connsiteX92" fmla="*/ 79278 w 697961"/>
                <a:gd name="connsiteY92" fmla="*/ 326701 h 358517"/>
                <a:gd name="connsiteX93" fmla="*/ 79278 w 697961"/>
                <a:gd name="connsiteY93" fmla="*/ 323597 h 358517"/>
                <a:gd name="connsiteX94" fmla="*/ 76170 w 697961"/>
                <a:gd name="connsiteY94" fmla="*/ 314285 h 358517"/>
                <a:gd name="connsiteX95" fmla="*/ 77724 w 697961"/>
                <a:gd name="connsiteY95" fmla="*/ 293332 h 358517"/>
                <a:gd name="connsiteX96" fmla="*/ 71506 w 697961"/>
                <a:gd name="connsiteY96" fmla="*/ 295660 h 358517"/>
                <a:gd name="connsiteX97" fmla="*/ 69174 w 697961"/>
                <a:gd name="connsiteY97" fmla="*/ 292556 h 358517"/>
                <a:gd name="connsiteX98" fmla="*/ 66843 w 697961"/>
                <a:gd name="connsiteY98" fmla="*/ 292556 h 358517"/>
                <a:gd name="connsiteX99" fmla="*/ 63734 w 697961"/>
                <a:gd name="connsiteY99" fmla="*/ 294885 h 358517"/>
                <a:gd name="connsiteX100" fmla="*/ 61402 w 697961"/>
                <a:gd name="connsiteY100" fmla="*/ 297989 h 358517"/>
                <a:gd name="connsiteX101" fmla="*/ 62956 w 697961"/>
                <a:gd name="connsiteY101" fmla="*/ 290228 h 358517"/>
                <a:gd name="connsiteX102" fmla="*/ 65288 w 697961"/>
                <a:gd name="connsiteY102" fmla="*/ 283244 h 358517"/>
                <a:gd name="connsiteX103" fmla="*/ 66065 w 697961"/>
                <a:gd name="connsiteY103" fmla="*/ 277036 h 358517"/>
                <a:gd name="connsiteX104" fmla="*/ 63734 w 697961"/>
                <a:gd name="connsiteY104" fmla="*/ 269276 h 358517"/>
                <a:gd name="connsiteX105" fmla="*/ 65288 w 697961"/>
                <a:gd name="connsiteY105" fmla="*/ 266948 h 358517"/>
                <a:gd name="connsiteX106" fmla="*/ 63734 w 697961"/>
                <a:gd name="connsiteY106" fmla="*/ 264620 h 358517"/>
                <a:gd name="connsiteX107" fmla="*/ 62179 w 697961"/>
                <a:gd name="connsiteY107" fmla="*/ 262292 h 358517"/>
                <a:gd name="connsiteX108" fmla="*/ 63734 w 697961"/>
                <a:gd name="connsiteY108" fmla="*/ 256860 h 358517"/>
                <a:gd name="connsiteX109" fmla="*/ 69174 w 697961"/>
                <a:gd name="connsiteY109" fmla="*/ 260740 h 358517"/>
                <a:gd name="connsiteX110" fmla="*/ 73061 w 697961"/>
                <a:gd name="connsiteY110" fmla="*/ 252980 h 358517"/>
                <a:gd name="connsiteX111" fmla="*/ 73838 w 697961"/>
                <a:gd name="connsiteY111" fmla="*/ 242892 h 358517"/>
                <a:gd name="connsiteX112" fmla="*/ 72283 w 697961"/>
                <a:gd name="connsiteY112" fmla="*/ 237460 h 358517"/>
                <a:gd name="connsiteX113" fmla="*/ 66843 w 697961"/>
                <a:gd name="connsiteY113" fmla="*/ 235908 h 358517"/>
                <a:gd name="connsiteX114" fmla="*/ 45857 w 697961"/>
                <a:gd name="connsiteY114" fmla="*/ 221939 h 358517"/>
                <a:gd name="connsiteX115" fmla="*/ 13990 w 697961"/>
                <a:gd name="connsiteY115" fmla="*/ 212627 h 358517"/>
                <a:gd name="connsiteX116" fmla="*/ 0 w 697961"/>
                <a:gd name="connsiteY116" fmla="*/ 205643 h 358517"/>
                <a:gd name="connsiteX117" fmla="*/ 3109 w 697961"/>
                <a:gd name="connsiteY117" fmla="*/ 196331 h 358517"/>
                <a:gd name="connsiteX118" fmla="*/ 10104 w 697961"/>
                <a:gd name="connsiteY118" fmla="*/ 194003 h 358517"/>
                <a:gd name="connsiteX119" fmla="*/ 34199 w 697961"/>
                <a:gd name="connsiteY119" fmla="*/ 196331 h 358517"/>
                <a:gd name="connsiteX120" fmla="*/ 42748 w 697961"/>
                <a:gd name="connsiteY120" fmla="*/ 194779 h 358517"/>
                <a:gd name="connsiteX121" fmla="*/ 74615 w 697961"/>
                <a:gd name="connsiteY121" fmla="*/ 183139 h 358517"/>
                <a:gd name="connsiteX122" fmla="*/ 79278 w 697961"/>
                <a:gd name="connsiteY122" fmla="*/ 180035 h 358517"/>
                <a:gd name="connsiteX123" fmla="*/ 87828 w 697961"/>
                <a:gd name="connsiteY123" fmla="*/ 169171 h 358517"/>
                <a:gd name="connsiteX124" fmla="*/ 90160 w 697961"/>
                <a:gd name="connsiteY124" fmla="*/ 162186 h 358517"/>
                <a:gd name="connsiteX125" fmla="*/ 91714 w 697961"/>
                <a:gd name="connsiteY125" fmla="*/ 151322 h 358517"/>
                <a:gd name="connsiteX126" fmla="*/ 92492 w 697961"/>
                <a:gd name="connsiteY126" fmla="*/ 141234 h 358517"/>
                <a:gd name="connsiteX127" fmla="*/ 91714 w 697961"/>
                <a:gd name="connsiteY127" fmla="*/ 135802 h 358517"/>
                <a:gd name="connsiteX128" fmla="*/ 88605 w 697961"/>
                <a:gd name="connsiteY128" fmla="*/ 131146 h 358517"/>
                <a:gd name="connsiteX129" fmla="*/ 85496 w 697961"/>
                <a:gd name="connsiteY129" fmla="*/ 127266 h 358517"/>
                <a:gd name="connsiteX130" fmla="*/ 83165 w 697961"/>
                <a:gd name="connsiteY130" fmla="*/ 121834 h 358517"/>
                <a:gd name="connsiteX131" fmla="*/ 83942 w 697961"/>
                <a:gd name="connsiteY131" fmla="*/ 113298 h 358517"/>
                <a:gd name="connsiteX132" fmla="*/ 85496 w 697961"/>
                <a:gd name="connsiteY132" fmla="*/ 110970 h 358517"/>
                <a:gd name="connsiteX133" fmla="*/ 90160 w 697961"/>
                <a:gd name="connsiteY133" fmla="*/ 107090 h 358517"/>
                <a:gd name="connsiteX134" fmla="*/ 91714 w 697961"/>
                <a:gd name="connsiteY134" fmla="*/ 103986 h 358517"/>
                <a:gd name="connsiteX135" fmla="*/ 92492 w 697961"/>
                <a:gd name="connsiteY135" fmla="*/ 101657 h 3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697961" h="358517">
                  <a:moveTo>
                    <a:pt x="92492" y="101657"/>
                  </a:moveTo>
                  <a:lnTo>
                    <a:pt x="93269" y="101657"/>
                  </a:lnTo>
                  <a:lnTo>
                    <a:pt x="117363" y="100882"/>
                  </a:lnTo>
                  <a:lnTo>
                    <a:pt x="146898" y="90017"/>
                  </a:lnTo>
                  <a:lnTo>
                    <a:pt x="191978" y="59753"/>
                  </a:lnTo>
                  <a:lnTo>
                    <a:pt x="210632" y="56649"/>
                  </a:lnTo>
                  <a:lnTo>
                    <a:pt x="301569" y="64409"/>
                  </a:lnTo>
                  <a:lnTo>
                    <a:pt x="387066" y="41129"/>
                  </a:lnTo>
                  <a:lnTo>
                    <a:pt x="458572" y="40352"/>
                  </a:lnTo>
                  <a:lnTo>
                    <a:pt x="471785" y="34921"/>
                  </a:lnTo>
                  <a:lnTo>
                    <a:pt x="484221" y="27936"/>
                  </a:lnTo>
                  <a:lnTo>
                    <a:pt x="498988" y="23280"/>
                  </a:lnTo>
                  <a:lnTo>
                    <a:pt x="513756" y="20952"/>
                  </a:lnTo>
                  <a:lnTo>
                    <a:pt x="572049" y="0"/>
                  </a:lnTo>
                  <a:lnTo>
                    <a:pt x="622569" y="776"/>
                  </a:lnTo>
                  <a:lnTo>
                    <a:pt x="626456" y="11640"/>
                  </a:lnTo>
                  <a:lnTo>
                    <a:pt x="631119" y="21728"/>
                  </a:lnTo>
                  <a:lnTo>
                    <a:pt x="652104" y="36472"/>
                  </a:lnTo>
                  <a:lnTo>
                    <a:pt x="656768" y="49665"/>
                  </a:lnTo>
                  <a:lnTo>
                    <a:pt x="655991" y="65961"/>
                  </a:lnTo>
                  <a:lnTo>
                    <a:pt x="661431" y="93897"/>
                  </a:lnTo>
                  <a:lnTo>
                    <a:pt x="658322" y="103986"/>
                  </a:lnTo>
                  <a:lnTo>
                    <a:pt x="649773" y="110194"/>
                  </a:lnTo>
                  <a:lnTo>
                    <a:pt x="648995" y="121834"/>
                  </a:lnTo>
                  <a:lnTo>
                    <a:pt x="656768" y="132698"/>
                  </a:lnTo>
                  <a:lnTo>
                    <a:pt x="662986" y="145114"/>
                  </a:lnTo>
                  <a:lnTo>
                    <a:pt x="670758" y="156754"/>
                  </a:lnTo>
                  <a:lnTo>
                    <a:pt x="694075" y="161410"/>
                  </a:lnTo>
                  <a:lnTo>
                    <a:pt x="697962" y="172275"/>
                  </a:lnTo>
                  <a:lnTo>
                    <a:pt x="696407" y="185467"/>
                  </a:lnTo>
                  <a:lnTo>
                    <a:pt x="685526" y="193227"/>
                  </a:lnTo>
                  <a:lnTo>
                    <a:pt x="670758" y="194003"/>
                  </a:lnTo>
                  <a:lnTo>
                    <a:pt x="653659" y="218059"/>
                  </a:lnTo>
                  <a:lnTo>
                    <a:pt x="634228" y="236684"/>
                  </a:lnTo>
                  <a:lnTo>
                    <a:pt x="605470" y="233579"/>
                  </a:lnTo>
                  <a:lnTo>
                    <a:pt x="579821" y="241340"/>
                  </a:lnTo>
                  <a:lnTo>
                    <a:pt x="572049" y="258412"/>
                  </a:lnTo>
                  <a:lnTo>
                    <a:pt x="576712" y="275484"/>
                  </a:lnTo>
                  <a:lnTo>
                    <a:pt x="580598" y="277036"/>
                  </a:lnTo>
                  <a:lnTo>
                    <a:pt x="584484" y="280140"/>
                  </a:lnTo>
                  <a:lnTo>
                    <a:pt x="587594" y="286348"/>
                  </a:lnTo>
                  <a:lnTo>
                    <a:pt x="589148" y="293332"/>
                  </a:lnTo>
                  <a:lnTo>
                    <a:pt x="540959" y="286348"/>
                  </a:lnTo>
                  <a:lnTo>
                    <a:pt x="513756" y="271604"/>
                  </a:lnTo>
                  <a:lnTo>
                    <a:pt x="491216" y="252204"/>
                  </a:lnTo>
                  <a:lnTo>
                    <a:pt x="464012" y="246772"/>
                  </a:lnTo>
                  <a:lnTo>
                    <a:pt x="444581" y="260740"/>
                  </a:lnTo>
                  <a:lnTo>
                    <a:pt x="431368" y="286348"/>
                  </a:lnTo>
                  <a:lnTo>
                    <a:pt x="416601" y="297989"/>
                  </a:lnTo>
                  <a:lnTo>
                    <a:pt x="372298" y="301093"/>
                  </a:lnTo>
                  <a:lnTo>
                    <a:pt x="345872" y="300317"/>
                  </a:lnTo>
                  <a:lnTo>
                    <a:pt x="330327" y="291780"/>
                  </a:lnTo>
                  <a:lnTo>
                    <a:pt x="313228" y="291780"/>
                  </a:lnTo>
                  <a:lnTo>
                    <a:pt x="296906" y="296436"/>
                  </a:lnTo>
                  <a:lnTo>
                    <a:pt x="279806" y="293332"/>
                  </a:lnTo>
                  <a:lnTo>
                    <a:pt x="254157" y="275484"/>
                  </a:lnTo>
                  <a:lnTo>
                    <a:pt x="224622" y="271604"/>
                  </a:lnTo>
                  <a:lnTo>
                    <a:pt x="209855" y="266172"/>
                  </a:lnTo>
                  <a:lnTo>
                    <a:pt x="197419" y="257636"/>
                  </a:lnTo>
                  <a:lnTo>
                    <a:pt x="184983" y="257636"/>
                  </a:lnTo>
                  <a:lnTo>
                    <a:pt x="173325" y="264620"/>
                  </a:lnTo>
                  <a:lnTo>
                    <a:pt x="168661" y="272380"/>
                  </a:lnTo>
                  <a:lnTo>
                    <a:pt x="149230" y="315837"/>
                  </a:lnTo>
                  <a:lnTo>
                    <a:pt x="144567" y="323597"/>
                  </a:lnTo>
                  <a:lnTo>
                    <a:pt x="138349" y="323597"/>
                  </a:lnTo>
                  <a:lnTo>
                    <a:pt x="132131" y="326701"/>
                  </a:lnTo>
                  <a:lnTo>
                    <a:pt x="129022" y="332909"/>
                  </a:lnTo>
                  <a:lnTo>
                    <a:pt x="127467" y="339117"/>
                  </a:lnTo>
                  <a:lnTo>
                    <a:pt x="123581" y="342997"/>
                  </a:lnTo>
                  <a:lnTo>
                    <a:pt x="114254" y="342221"/>
                  </a:lnTo>
                  <a:lnTo>
                    <a:pt x="114254" y="346101"/>
                  </a:lnTo>
                  <a:lnTo>
                    <a:pt x="119695" y="349981"/>
                  </a:lnTo>
                  <a:lnTo>
                    <a:pt x="117363" y="351533"/>
                  </a:lnTo>
                  <a:lnTo>
                    <a:pt x="95601" y="353086"/>
                  </a:lnTo>
                  <a:lnTo>
                    <a:pt x="90937" y="354637"/>
                  </a:lnTo>
                  <a:lnTo>
                    <a:pt x="86274" y="358517"/>
                  </a:lnTo>
                  <a:lnTo>
                    <a:pt x="83942" y="355413"/>
                  </a:lnTo>
                  <a:lnTo>
                    <a:pt x="80833" y="353086"/>
                  </a:lnTo>
                  <a:lnTo>
                    <a:pt x="78501" y="353086"/>
                  </a:lnTo>
                  <a:lnTo>
                    <a:pt x="76170" y="355413"/>
                  </a:lnTo>
                  <a:lnTo>
                    <a:pt x="75392" y="351533"/>
                  </a:lnTo>
                  <a:lnTo>
                    <a:pt x="75392" y="349981"/>
                  </a:lnTo>
                  <a:lnTo>
                    <a:pt x="73838" y="349205"/>
                  </a:lnTo>
                  <a:lnTo>
                    <a:pt x="70729" y="350757"/>
                  </a:lnTo>
                  <a:lnTo>
                    <a:pt x="69952" y="351533"/>
                  </a:lnTo>
                  <a:lnTo>
                    <a:pt x="69174" y="349981"/>
                  </a:lnTo>
                  <a:lnTo>
                    <a:pt x="66065" y="349205"/>
                  </a:lnTo>
                  <a:lnTo>
                    <a:pt x="69952" y="344549"/>
                  </a:lnTo>
                  <a:lnTo>
                    <a:pt x="72283" y="339893"/>
                  </a:lnTo>
                  <a:lnTo>
                    <a:pt x="73061" y="335237"/>
                  </a:lnTo>
                  <a:lnTo>
                    <a:pt x="71506" y="329805"/>
                  </a:lnTo>
                  <a:lnTo>
                    <a:pt x="76947" y="327477"/>
                  </a:lnTo>
                  <a:lnTo>
                    <a:pt x="79278" y="326701"/>
                  </a:lnTo>
                  <a:lnTo>
                    <a:pt x="79278" y="323597"/>
                  </a:lnTo>
                  <a:lnTo>
                    <a:pt x="76170" y="314285"/>
                  </a:lnTo>
                  <a:lnTo>
                    <a:pt x="77724" y="293332"/>
                  </a:lnTo>
                  <a:lnTo>
                    <a:pt x="71506" y="295660"/>
                  </a:lnTo>
                  <a:lnTo>
                    <a:pt x="69174" y="292556"/>
                  </a:lnTo>
                  <a:lnTo>
                    <a:pt x="66843" y="292556"/>
                  </a:lnTo>
                  <a:lnTo>
                    <a:pt x="63734" y="294885"/>
                  </a:lnTo>
                  <a:lnTo>
                    <a:pt x="61402" y="297989"/>
                  </a:lnTo>
                  <a:lnTo>
                    <a:pt x="62956" y="290228"/>
                  </a:lnTo>
                  <a:lnTo>
                    <a:pt x="65288" y="283244"/>
                  </a:lnTo>
                  <a:lnTo>
                    <a:pt x="66065" y="277036"/>
                  </a:lnTo>
                  <a:lnTo>
                    <a:pt x="63734" y="269276"/>
                  </a:lnTo>
                  <a:lnTo>
                    <a:pt x="65288" y="266948"/>
                  </a:lnTo>
                  <a:lnTo>
                    <a:pt x="63734" y="264620"/>
                  </a:lnTo>
                  <a:lnTo>
                    <a:pt x="62179" y="262292"/>
                  </a:lnTo>
                  <a:lnTo>
                    <a:pt x="63734" y="256860"/>
                  </a:lnTo>
                  <a:lnTo>
                    <a:pt x="69174" y="260740"/>
                  </a:lnTo>
                  <a:lnTo>
                    <a:pt x="73061" y="252980"/>
                  </a:lnTo>
                  <a:lnTo>
                    <a:pt x="73838" y="242892"/>
                  </a:lnTo>
                  <a:lnTo>
                    <a:pt x="72283" y="237460"/>
                  </a:lnTo>
                  <a:lnTo>
                    <a:pt x="66843" y="235908"/>
                  </a:lnTo>
                  <a:lnTo>
                    <a:pt x="45857" y="221939"/>
                  </a:lnTo>
                  <a:lnTo>
                    <a:pt x="13990" y="212627"/>
                  </a:lnTo>
                  <a:lnTo>
                    <a:pt x="0" y="205643"/>
                  </a:lnTo>
                  <a:lnTo>
                    <a:pt x="3109" y="196331"/>
                  </a:lnTo>
                  <a:lnTo>
                    <a:pt x="10104" y="194003"/>
                  </a:lnTo>
                  <a:lnTo>
                    <a:pt x="34199" y="196331"/>
                  </a:lnTo>
                  <a:lnTo>
                    <a:pt x="42748" y="194779"/>
                  </a:lnTo>
                  <a:lnTo>
                    <a:pt x="74615" y="183139"/>
                  </a:lnTo>
                  <a:lnTo>
                    <a:pt x="79278" y="180035"/>
                  </a:lnTo>
                  <a:lnTo>
                    <a:pt x="87828" y="169171"/>
                  </a:lnTo>
                  <a:lnTo>
                    <a:pt x="90160" y="162186"/>
                  </a:lnTo>
                  <a:lnTo>
                    <a:pt x="91714" y="151322"/>
                  </a:lnTo>
                  <a:lnTo>
                    <a:pt x="92492" y="141234"/>
                  </a:lnTo>
                  <a:lnTo>
                    <a:pt x="91714" y="135802"/>
                  </a:lnTo>
                  <a:lnTo>
                    <a:pt x="88605" y="131146"/>
                  </a:lnTo>
                  <a:lnTo>
                    <a:pt x="85496" y="127266"/>
                  </a:lnTo>
                  <a:lnTo>
                    <a:pt x="83165" y="121834"/>
                  </a:lnTo>
                  <a:lnTo>
                    <a:pt x="83942" y="113298"/>
                  </a:lnTo>
                  <a:lnTo>
                    <a:pt x="85496" y="110970"/>
                  </a:lnTo>
                  <a:lnTo>
                    <a:pt x="90160" y="107090"/>
                  </a:lnTo>
                  <a:lnTo>
                    <a:pt x="91714" y="103986"/>
                  </a:lnTo>
                  <a:lnTo>
                    <a:pt x="92492" y="1016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2" name="Serbest Form 211">
              <a:extLst>
                <a:ext uri="{FF2B5EF4-FFF2-40B4-BE49-F238E27FC236}">
                  <a16:creationId xmlns:a16="http://schemas.microsoft.com/office/drawing/2014/main" id="{A0A536CF-FF2A-2177-3945-8F921DF5B178}"/>
                </a:ext>
              </a:extLst>
            </p:cNvPr>
            <p:cNvSpPr/>
            <p:nvPr/>
          </p:nvSpPr>
          <p:spPr>
            <a:xfrm>
              <a:off x="3558932" y="7189817"/>
              <a:ext cx="1715771" cy="1119062"/>
            </a:xfrm>
            <a:custGeom>
              <a:avLst/>
              <a:gdLst>
                <a:gd name="connsiteX0" fmla="*/ 64511 w 907816"/>
                <a:gd name="connsiteY0" fmla="*/ 76825 h 592097"/>
                <a:gd name="connsiteX1" fmla="*/ 69174 w 907816"/>
                <a:gd name="connsiteY1" fmla="*/ 69065 h 592097"/>
                <a:gd name="connsiteX2" fmla="*/ 88605 w 907816"/>
                <a:gd name="connsiteY2" fmla="*/ 25608 h 592097"/>
                <a:gd name="connsiteX3" fmla="*/ 93269 w 907816"/>
                <a:gd name="connsiteY3" fmla="*/ 17848 h 592097"/>
                <a:gd name="connsiteX4" fmla="*/ 104927 w 907816"/>
                <a:gd name="connsiteY4" fmla="*/ 10864 h 592097"/>
                <a:gd name="connsiteX5" fmla="*/ 117363 w 907816"/>
                <a:gd name="connsiteY5" fmla="*/ 10864 h 592097"/>
                <a:gd name="connsiteX6" fmla="*/ 129799 w 907816"/>
                <a:gd name="connsiteY6" fmla="*/ 19400 h 592097"/>
                <a:gd name="connsiteX7" fmla="*/ 144567 w 907816"/>
                <a:gd name="connsiteY7" fmla="*/ 24832 h 592097"/>
                <a:gd name="connsiteX8" fmla="*/ 174102 w 907816"/>
                <a:gd name="connsiteY8" fmla="*/ 28713 h 592097"/>
                <a:gd name="connsiteX9" fmla="*/ 199751 w 907816"/>
                <a:gd name="connsiteY9" fmla="*/ 46561 h 592097"/>
                <a:gd name="connsiteX10" fmla="*/ 216850 w 907816"/>
                <a:gd name="connsiteY10" fmla="*/ 49665 h 592097"/>
                <a:gd name="connsiteX11" fmla="*/ 233172 w 907816"/>
                <a:gd name="connsiteY11" fmla="*/ 45009 h 592097"/>
                <a:gd name="connsiteX12" fmla="*/ 250271 w 907816"/>
                <a:gd name="connsiteY12" fmla="*/ 45009 h 592097"/>
                <a:gd name="connsiteX13" fmla="*/ 265816 w 907816"/>
                <a:gd name="connsiteY13" fmla="*/ 53545 h 592097"/>
                <a:gd name="connsiteX14" fmla="*/ 292242 w 907816"/>
                <a:gd name="connsiteY14" fmla="*/ 54321 h 592097"/>
                <a:gd name="connsiteX15" fmla="*/ 336545 w 907816"/>
                <a:gd name="connsiteY15" fmla="*/ 51217 h 592097"/>
                <a:gd name="connsiteX16" fmla="*/ 351312 w 907816"/>
                <a:gd name="connsiteY16" fmla="*/ 39577 h 592097"/>
                <a:gd name="connsiteX17" fmla="*/ 364526 w 907816"/>
                <a:gd name="connsiteY17" fmla="*/ 13968 h 592097"/>
                <a:gd name="connsiteX18" fmla="*/ 383957 w 907816"/>
                <a:gd name="connsiteY18" fmla="*/ 0 h 592097"/>
                <a:gd name="connsiteX19" fmla="*/ 411160 w 907816"/>
                <a:gd name="connsiteY19" fmla="*/ 5432 h 592097"/>
                <a:gd name="connsiteX20" fmla="*/ 433700 w 907816"/>
                <a:gd name="connsiteY20" fmla="*/ 24832 h 592097"/>
                <a:gd name="connsiteX21" fmla="*/ 460903 w 907816"/>
                <a:gd name="connsiteY21" fmla="*/ 39577 h 592097"/>
                <a:gd name="connsiteX22" fmla="*/ 509092 w 907816"/>
                <a:gd name="connsiteY22" fmla="*/ 46561 h 592097"/>
                <a:gd name="connsiteX23" fmla="*/ 513756 w 907816"/>
                <a:gd name="connsiteY23" fmla="*/ 54321 h 592097"/>
                <a:gd name="connsiteX24" fmla="*/ 512201 w 907816"/>
                <a:gd name="connsiteY24" fmla="*/ 63633 h 592097"/>
                <a:gd name="connsiteX25" fmla="*/ 512201 w 907816"/>
                <a:gd name="connsiteY25" fmla="*/ 76825 h 592097"/>
                <a:gd name="connsiteX26" fmla="*/ 516087 w 907816"/>
                <a:gd name="connsiteY26" fmla="*/ 90794 h 592097"/>
                <a:gd name="connsiteX27" fmla="*/ 525414 w 907816"/>
                <a:gd name="connsiteY27" fmla="*/ 93898 h 592097"/>
                <a:gd name="connsiteX28" fmla="*/ 538627 w 907816"/>
                <a:gd name="connsiteY28" fmla="*/ 93898 h 592097"/>
                <a:gd name="connsiteX29" fmla="*/ 555727 w 907816"/>
                <a:gd name="connsiteY29" fmla="*/ 100882 h 592097"/>
                <a:gd name="connsiteX30" fmla="*/ 566608 w 907816"/>
                <a:gd name="connsiteY30" fmla="*/ 120282 h 592097"/>
                <a:gd name="connsiteX31" fmla="*/ 572049 w 907816"/>
                <a:gd name="connsiteY31" fmla="*/ 141234 h 592097"/>
                <a:gd name="connsiteX32" fmla="*/ 584484 w 907816"/>
                <a:gd name="connsiteY32" fmla="*/ 159082 h 592097"/>
                <a:gd name="connsiteX33" fmla="*/ 611688 w 907816"/>
                <a:gd name="connsiteY33" fmla="*/ 163739 h 592097"/>
                <a:gd name="connsiteX34" fmla="*/ 616351 w 907816"/>
                <a:gd name="connsiteY34" fmla="*/ 168395 h 592097"/>
                <a:gd name="connsiteX35" fmla="*/ 622569 w 907816"/>
                <a:gd name="connsiteY35" fmla="*/ 180811 h 592097"/>
                <a:gd name="connsiteX36" fmla="*/ 627233 w 907816"/>
                <a:gd name="connsiteY36" fmla="*/ 185467 h 592097"/>
                <a:gd name="connsiteX37" fmla="*/ 654436 w 907816"/>
                <a:gd name="connsiteY37" fmla="*/ 197883 h 592097"/>
                <a:gd name="connsiteX38" fmla="*/ 676199 w 907816"/>
                <a:gd name="connsiteY38" fmla="*/ 219611 h 592097"/>
                <a:gd name="connsiteX39" fmla="*/ 681639 w 907816"/>
                <a:gd name="connsiteY39" fmla="*/ 237460 h 592097"/>
                <a:gd name="connsiteX40" fmla="*/ 684748 w 907816"/>
                <a:gd name="connsiteY40" fmla="*/ 255308 h 592097"/>
                <a:gd name="connsiteX41" fmla="*/ 685526 w 907816"/>
                <a:gd name="connsiteY41" fmla="*/ 270052 h 592097"/>
                <a:gd name="connsiteX42" fmla="*/ 687080 w 907816"/>
                <a:gd name="connsiteY42" fmla="*/ 277812 h 592097"/>
                <a:gd name="connsiteX43" fmla="*/ 696407 w 907816"/>
                <a:gd name="connsiteY43" fmla="*/ 286348 h 592097"/>
                <a:gd name="connsiteX44" fmla="*/ 716615 w 907816"/>
                <a:gd name="connsiteY44" fmla="*/ 287901 h 592097"/>
                <a:gd name="connsiteX45" fmla="*/ 753146 w 907816"/>
                <a:gd name="connsiteY45" fmla="*/ 308077 h 592097"/>
                <a:gd name="connsiteX46" fmla="*/ 766359 w 907816"/>
                <a:gd name="connsiteY46" fmla="*/ 301869 h 592097"/>
                <a:gd name="connsiteX47" fmla="*/ 773354 w 907816"/>
                <a:gd name="connsiteY47" fmla="*/ 291781 h 592097"/>
                <a:gd name="connsiteX48" fmla="*/ 778017 w 907816"/>
                <a:gd name="connsiteY48" fmla="*/ 280140 h 592097"/>
                <a:gd name="connsiteX49" fmla="*/ 780349 w 907816"/>
                <a:gd name="connsiteY49" fmla="*/ 249876 h 592097"/>
                <a:gd name="connsiteX50" fmla="*/ 797448 w 907816"/>
                <a:gd name="connsiteY50" fmla="*/ 235908 h 592097"/>
                <a:gd name="connsiteX51" fmla="*/ 805998 w 907816"/>
                <a:gd name="connsiteY51" fmla="*/ 259188 h 592097"/>
                <a:gd name="connsiteX52" fmla="*/ 799780 w 907816"/>
                <a:gd name="connsiteY52" fmla="*/ 286348 h 592097"/>
                <a:gd name="connsiteX53" fmla="*/ 814548 w 907816"/>
                <a:gd name="connsiteY53" fmla="*/ 291781 h 592097"/>
                <a:gd name="connsiteX54" fmla="*/ 832424 w 907816"/>
                <a:gd name="connsiteY54" fmla="*/ 269276 h 592097"/>
                <a:gd name="connsiteX55" fmla="*/ 876727 w 907816"/>
                <a:gd name="connsiteY55" fmla="*/ 263068 h 592097"/>
                <a:gd name="connsiteX56" fmla="*/ 907816 w 907816"/>
                <a:gd name="connsiteY56" fmla="*/ 306525 h 592097"/>
                <a:gd name="connsiteX57" fmla="*/ 868177 w 907816"/>
                <a:gd name="connsiteY57" fmla="*/ 398094 h 592097"/>
                <a:gd name="connsiteX58" fmla="*/ 872841 w 907816"/>
                <a:gd name="connsiteY58" fmla="*/ 426807 h 592097"/>
                <a:gd name="connsiteX59" fmla="*/ 865845 w 907816"/>
                <a:gd name="connsiteY59" fmla="*/ 451639 h 592097"/>
                <a:gd name="connsiteX60" fmla="*/ 847969 w 907816"/>
                <a:gd name="connsiteY60" fmla="*/ 464831 h 592097"/>
                <a:gd name="connsiteX61" fmla="*/ 831647 w 907816"/>
                <a:gd name="connsiteY61" fmla="*/ 480351 h 592097"/>
                <a:gd name="connsiteX62" fmla="*/ 827761 w 907816"/>
                <a:gd name="connsiteY62" fmla="*/ 492768 h 592097"/>
                <a:gd name="connsiteX63" fmla="*/ 830092 w 907816"/>
                <a:gd name="connsiteY63" fmla="*/ 505184 h 592097"/>
                <a:gd name="connsiteX64" fmla="*/ 821543 w 907816"/>
                <a:gd name="connsiteY64" fmla="*/ 509840 h 592097"/>
                <a:gd name="connsiteX65" fmla="*/ 810661 w 907816"/>
                <a:gd name="connsiteY65" fmla="*/ 505184 h 592097"/>
                <a:gd name="connsiteX66" fmla="*/ 787344 w 907816"/>
                <a:gd name="connsiteY66" fmla="*/ 514496 h 592097"/>
                <a:gd name="connsiteX67" fmla="*/ 774908 w 907816"/>
                <a:gd name="connsiteY67" fmla="*/ 539328 h 592097"/>
                <a:gd name="connsiteX68" fmla="*/ 772577 w 907816"/>
                <a:gd name="connsiteY68" fmla="*/ 547089 h 592097"/>
                <a:gd name="connsiteX69" fmla="*/ 769468 w 907816"/>
                <a:gd name="connsiteY69" fmla="*/ 554073 h 592097"/>
                <a:gd name="connsiteX70" fmla="*/ 769468 w 907816"/>
                <a:gd name="connsiteY70" fmla="*/ 559505 h 592097"/>
                <a:gd name="connsiteX71" fmla="*/ 769468 w 907816"/>
                <a:gd name="connsiteY71" fmla="*/ 565713 h 592097"/>
                <a:gd name="connsiteX72" fmla="*/ 767136 w 907816"/>
                <a:gd name="connsiteY72" fmla="*/ 577353 h 592097"/>
                <a:gd name="connsiteX73" fmla="*/ 760141 w 907816"/>
                <a:gd name="connsiteY73" fmla="*/ 586665 h 592097"/>
                <a:gd name="connsiteX74" fmla="*/ 750037 w 907816"/>
                <a:gd name="connsiteY74" fmla="*/ 592097 h 592097"/>
                <a:gd name="connsiteX75" fmla="*/ 748482 w 907816"/>
                <a:gd name="connsiteY75" fmla="*/ 590545 h 592097"/>
                <a:gd name="connsiteX76" fmla="*/ 745373 w 907816"/>
                <a:gd name="connsiteY76" fmla="*/ 583561 h 592097"/>
                <a:gd name="connsiteX77" fmla="*/ 740710 w 907816"/>
                <a:gd name="connsiteY77" fmla="*/ 578129 h 592097"/>
                <a:gd name="connsiteX78" fmla="*/ 718170 w 907816"/>
                <a:gd name="connsiteY78" fmla="*/ 570369 h 592097"/>
                <a:gd name="connsiteX79" fmla="*/ 711952 w 907816"/>
                <a:gd name="connsiteY79" fmla="*/ 562609 h 592097"/>
                <a:gd name="connsiteX80" fmla="*/ 707288 w 907816"/>
                <a:gd name="connsiteY80" fmla="*/ 566489 h 592097"/>
                <a:gd name="connsiteX81" fmla="*/ 705734 w 907816"/>
                <a:gd name="connsiteY81" fmla="*/ 560281 h 592097"/>
                <a:gd name="connsiteX82" fmla="*/ 705734 w 907816"/>
                <a:gd name="connsiteY82" fmla="*/ 558729 h 592097"/>
                <a:gd name="connsiteX83" fmla="*/ 707288 w 907816"/>
                <a:gd name="connsiteY83" fmla="*/ 557177 h 592097"/>
                <a:gd name="connsiteX84" fmla="*/ 707288 w 907816"/>
                <a:gd name="connsiteY84" fmla="*/ 553297 h 592097"/>
                <a:gd name="connsiteX85" fmla="*/ 697184 w 907816"/>
                <a:gd name="connsiteY85" fmla="*/ 553297 h 592097"/>
                <a:gd name="connsiteX86" fmla="*/ 699516 w 907816"/>
                <a:gd name="connsiteY86" fmla="*/ 550969 h 592097"/>
                <a:gd name="connsiteX87" fmla="*/ 695630 w 907816"/>
                <a:gd name="connsiteY87" fmla="*/ 547865 h 592097"/>
                <a:gd name="connsiteX88" fmla="*/ 693298 w 907816"/>
                <a:gd name="connsiteY88" fmla="*/ 547089 h 592097"/>
                <a:gd name="connsiteX89" fmla="*/ 689412 w 907816"/>
                <a:gd name="connsiteY89" fmla="*/ 547089 h 592097"/>
                <a:gd name="connsiteX90" fmla="*/ 690966 w 907816"/>
                <a:gd name="connsiteY90" fmla="*/ 543208 h 592097"/>
                <a:gd name="connsiteX91" fmla="*/ 694075 w 907816"/>
                <a:gd name="connsiteY91" fmla="*/ 540104 h 592097"/>
                <a:gd name="connsiteX92" fmla="*/ 697962 w 907816"/>
                <a:gd name="connsiteY92" fmla="*/ 538552 h 592097"/>
                <a:gd name="connsiteX93" fmla="*/ 701848 w 907816"/>
                <a:gd name="connsiteY93" fmla="*/ 537776 h 592097"/>
                <a:gd name="connsiteX94" fmla="*/ 701848 w 907816"/>
                <a:gd name="connsiteY94" fmla="*/ 536224 h 592097"/>
                <a:gd name="connsiteX95" fmla="*/ 701070 w 907816"/>
                <a:gd name="connsiteY95" fmla="*/ 535448 h 592097"/>
                <a:gd name="connsiteX96" fmla="*/ 699516 w 907816"/>
                <a:gd name="connsiteY96" fmla="*/ 534672 h 592097"/>
                <a:gd name="connsiteX97" fmla="*/ 701848 w 907816"/>
                <a:gd name="connsiteY97" fmla="*/ 526136 h 592097"/>
                <a:gd name="connsiteX98" fmla="*/ 699516 w 907816"/>
                <a:gd name="connsiteY98" fmla="*/ 518376 h 592097"/>
                <a:gd name="connsiteX99" fmla="*/ 694853 w 907816"/>
                <a:gd name="connsiteY99" fmla="*/ 512944 h 592097"/>
                <a:gd name="connsiteX100" fmla="*/ 689412 w 907816"/>
                <a:gd name="connsiteY100" fmla="*/ 509840 h 592097"/>
                <a:gd name="connsiteX101" fmla="*/ 689412 w 907816"/>
                <a:gd name="connsiteY101" fmla="*/ 506736 h 592097"/>
                <a:gd name="connsiteX102" fmla="*/ 694075 w 907816"/>
                <a:gd name="connsiteY102" fmla="*/ 502856 h 592097"/>
                <a:gd name="connsiteX103" fmla="*/ 696407 w 907816"/>
                <a:gd name="connsiteY103" fmla="*/ 501304 h 592097"/>
                <a:gd name="connsiteX104" fmla="*/ 699516 w 907816"/>
                <a:gd name="connsiteY104" fmla="*/ 500528 h 592097"/>
                <a:gd name="connsiteX105" fmla="*/ 699516 w 907816"/>
                <a:gd name="connsiteY105" fmla="*/ 496648 h 592097"/>
                <a:gd name="connsiteX106" fmla="*/ 697962 w 907816"/>
                <a:gd name="connsiteY106" fmla="*/ 481128 h 592097"/>
                <a:gd name="connsiteX107" fmla="*/ 696407 w 907816"/>
                <a:gd name="connsiteY107" fmla="*/ 473367 h 592097"/>
                <a:gd name="connsiteX108" fmla="*/ 691744 w 907816"/>
                <a:gd name="connsiteY108" fmla="*/ 475695 h 592097"/>
                <a:gd name="connsiteX109" fmla="*/ 689412 w 907816"/>
                <a:gd name="connsiteY109" fmla="*/ 475695 h 592097"/>
                <a:gd name="connsiteX110" fmla="*/ 684748 w 907816"/>
                <a:gd name="connsiteY110" fmla="*/ 469487 h 592097"/>
                <a:gd name="connsiteX111" fmla="*/ 666872 w 907816"/>
                <a:gd name="connsiteY111" fmla="*/ 476471 h 592097"/>
                <a:gd name="connsiteX112" fmla="*/ 659100 w 907816"/>
                <a:gd name="connsiteY112" fmla="*/ 475695 h 592097"/>
                <a:gd name="connsiteX113" fmla="*/ 666095 w 907816"/>
                <a:gd name="connsiteY113" fmla="*/ 473367 h 592097"/>
                <a:gd name="connsiteX114" fmla="*/ 667649 w 907816"/>
                <a:gd name="connsiteY114" fmla="*/ 469487 h 592097"/>
                <a:gd name="connsiteX115" fmla="*/ 665317 w 907816"/>
                <a:gd name="connsiteY115" fmla="*/ 463279 h 592097"/>
                <a:gd name="connsiteX116" fmla="*/ 661431 w 907816"/>
                <a:gd name="connsiteY116" fmla="*/ 456295 h 592097"/>
                <a:gd name="connsiteX117" fmla="*/ 662986 w 907816"/>
                <a:gd name="connsiteY117" fmla="*/ 453191 h 592097"/>
                <a:gd name="connsiteX118" fmla="*/ 666872 w 907816"/>
                <a:gd name="connsiteY118" fmla="*/ 444655 h 592097"/>
                <a:gd name="connsiteX119" fmla="*/ 669204 w 907816"/>
                <a:gd name="connsiteY119" fmla="*/ 439999 h 592097"/>
                <a:gd name="connsiteX120" fmla="*/ 674644 w 907816"/>
                <a:gd name="connsiteY120" fmla="*/ 444655 h 592097"/>
                <a:gd name="connsiteX121" fmla="*/ 678531 w 907816"/>
                <a:gd name="connsiteY121" fmla="*/ 440775 h 592097"/>
                <a:gd name="connsiteX122" fmla="*/ 683971 w 907816"/>
                <a:gd name="connsiteY122" fmla="*/ 433791 h 592097"/>
                <a:gd name="connsiteX123" fmla="*/ 689412 w 907816"/>
                <a:gd name="connsiteY123" fmla="*/ 431463 h 592097"/>
                <a:gd name="connsiteX124" fmla="*/ 689412 w 907816"/>
                <a:gd name="connsiteY124" fmla="*/ 433791 h 592097"/>
                <a:gd name="connsiteX125" fmla="*/ 687080 w 907816"/>
                <a:gd name="connsiteY125" fmla="*/ 439223 h 592097"/>
                <a:gd name="connsiteX126" fmla="*/ 690189 w 907816"/>
                <a:gd name="connsiteY126" fmla="*/ 440775 h 592097"/>
                <a:gd name="connsiteX127" fmla="*/ 694853 w 907816"/>
                <a:gd name="connsiteY127" fmla="*/ 439223 h 592097"/>
                <a:gd name="connsiteX128" fmla="*/ 697184 w 907816"/>
                <a:gd name="connsiteY128" fmla="*/ 436119 h 592097"/>
                <a:gd name="connsiteX129" fmla="*/ 695630 w 907816"/>
                <a:gd name="connsiteY129" fmla="*/ 431463 h 592097"/>
                <a:gd name="connsiteX130" fmla="*/ 694075 w 907816"/>
                <a:gd name="connsiteY130" fmla="*/ 427583 h 592097"/>
                <a:gd name="connsiteX131" fmla="*/ 691744 w 907816"/>
                <a:gd name="connsiteY131" fmla="*/ 423703 h 592097"/>
                <a:gd name="connsiteX132" fmla="*/ 689412 w 907816"/>
                <a:gd name="connsiteY132" fmla="*/ 421374 h 592097"/>
                <a:gd name="connsiteX133" fmla="*/ 666095 w 907816"/>
                <a:gd name="connsiteY133" fmla="*/ 405078 h 592097"/>
                <a:gd name="connsiteX134" fmla="*/ 637337 w 907816"/>
                <a:gd name="connsiteY134" fmla="*/ 392662 h 592097"/>
                <a:gd name="connsiteX135" fmla="*/ 634228 w 907816"/>
                <a:gd name="connsiteY135" fmla="*/ 388782 h 592097"/>
                <a:gd name="connsiteX136" fmla="*/ 631119 w 907816"/>
                <a:gd name="connsiteY136" fmla="*/ 381798 h 592097"/>
                <a:gd name="connsiteX137" fmla="*/ 624901 w 907816"/>
                <a:gd name="connsiteY137" fmla="*/ 386454 h 592097"/>
                <a:gd name="connsiteX138" fmla="*/ 618683 w 907816"/>
                <a:gd name="connsiteY138" fmla="*/ 394990 h 592097"/>
                <a:gd name="connsiteX139" fmla="*/ 613242 w 907816"/>
                <a:gd name="connsiteY139" fmla="*/ 399646 h 592097"/>
                <a:gd name="connsiteX140" fmla="*/ 613242 w 907816"/>
                <a:gd name="connsiteY140" fmla="*/ 402750 h 592097"/>
                <a:gd name="connsiteX141" fmla="*/ 616351 w 907816"/>
                <a:gd name="connsiteY141" fmla="*/ 402750 h 592097"/>
                <a:gd name="connsiteX142" fmla="*/ 616351 w 907816"/>
                <a:gd name="connsiteY142" fmla="*/ 405854 h 592097"/>
                <a:gd name="connsiteX143" fmla="*/ 609356 w 907816"/>
                <a:gd name="connsiteY143" fmla="*/ 406630 h 592097"/>
                <a:gd name="connsiteX144" fmla="*/ 606247 w 907816"/>
                <a:gd name="connsiteY144" fmla="*/ 407406 h 592097"/>
                <a:gd name="connsiteX145" fmla="*/ 603138 w 907816"/>
                <a:gd name="connsiteY145" fmla="*/ 408958 h 592097"/>
                <a:gd name="connsiteX146" fmla="*/ 602361 w 907816"/>
                <a:gd name="connsiteY146" fmla="*/ 412839 h 592097"/>
                <a:gd name="connsiteX147" fmla="*/ 603138 w 907816"/>
                <a:gd name="connsiteY147" fmla="*/ 416719 h 592097"/>
                <a:gd name="connsiteX148" fmla="*/ 603138 w 907816"/>
                <a:gd name="connsiteY148" fmla="*/ 420599 h 592097"/>
                <a:gd name="connsiteX149" fmla="*/ 598475 w 907816"/>
                <a:gd name="connsiteY149" fmla="*/ 421374 h 592097"/>
                <a:gd name="connsiteX150" fmla="*/ 600029 w 907816"/>
                <a:gd name="connsiteY150" fmla="*/ 425255 h 592097"/>
                <a:gd name="connsiteX151" fmla="*/ 601584 w 907816"/>
                <a:gd name="connsiteY151" fmla="*/ 426807 h 592097"/>
                <a:gd name="connsiteX152" fmla="*/ 603138 w 907816"/>
                <a:gd name="connsiteY152" fmla="*/ 428359 h 592097"/>
                <a:gd name="connsiteX153" fmla="*/ 600807 w 907816"/>
                <a:gd name="connsiteY153" fmla="*/ 431463 h 592097"/>
                <a:gd name="connsiteX154" fmla="*/ 604693 w 907816"/>
                <a:gd name="connsiteY154" fmla="*/ 435343 h 592097"/>
                <a:gd name="connsiteX155" fmla="*/ 606247 w 907816"/>
                <a:gd name="connsiteY155" fmla="*/ 437671 h 592097"/>
                <a:gd name="connsiteX156" fmla="*/ 608579 w 907816"/>
                <a:gd name="connsiteY156" fmla="*/ 437671 h 592097"/>
                <a:gd name="connsiteX157" fmla="*/ 610133 w 907816"/>
                <a:gd name="connsiteY157" fmla="*/ 433015 h 592097"/>
                <a:gd name="connsiteX158" fmla="*/ 612465 w 907816"/>
                <a:gd name="connsiteY158" fmla="*/ 429135 h 592097"/>
                <a:gd name="connsiteX159" fmla="*/ 613242 w 907816"/>
                <a:gd name="connsiteY159" fmla="*/ 425255 h 592097"/>
                <a:gd name="connsiteX160" fmla="*/ 610911 w 907816"/>
                <a:gd name="connsiteY160" fmla="*/ 418270 h 592097"/>
                <a:gd name="connsiteX161" fmla="*/ 617129 w 907816"/>
                <a:gd name="connsiteY161" fmla="*/ 424479 h 592097"/>
                <a:gd name="connsiteX162" fmla="*/ 614797 w 907816"/>
                <a:gd name="connsiteY162" fmla="*/ 432239 h 592097"/>
                <a:gd name="connsiteX163" fmla="*/ 608579 w 907816"/>
                <a:gd name="connsiteY163" fmla="*/ 439223 h 592097"/>
                <a:gd name="connsiteX164" fmla="*/ 603138 w 907816"/>
                <a:gd name="connsiteY164" fmla="*/ 443879 h 592097"/>
                <a:gd name="connsiteX165" fmla="*/ 605470 w 907816"/>
                <a:gd name="connsiteY165" fmla="*/ 448535 h 592097"/>
                <a:gd name="connsiteX166" fmla="*/ 601584 w 907816"/>
                <a:gd name="connsiteY166" fmla="*/ 450863 h 592097"/>
                <a:gd name="connsiteX167" fmla="*/ 595366 w 907816"/>
                <a:gd name="connsiteY167" fmla="*/ 451639 h 592097"/>
                <a:gd name="connsiteX168" fmla="*/ 590702 w 907816"/>
                <a:gd name="connsiteY168" fmla="*/ 450087 h 592097"/>
                <a:gd name="connsiteX169" fmla="*/ 586816 w 907816"/>
                <a:gd name="connsiteY169" fmla="*/ 446207 h 592097"/>
                <a:gd name="connsiteX170" fmla="*/ 586816 w 907816"/>
                <a:gd name="connsiteY170" fmla="*/ 441551 h 592097"/>
                <a:gd name="connsiteX171" fmla="*/ 589925 w 907816"/>
                <a:gd name="connsiteY171" fmla="*/ 438447 h 592097"/>
                <a:gd name="connsiteX172" fmla="*/ 595366 w 907816"/>
                <a:gd name="connsiteY172" fmla="*/ 437671 h 592097"/>
                <a:gd name="connsiteX173" fmla="*/ 595366 w 907816"/>
                <a:gd name="connsiteY173" fmla="*/ 433791 h 592097"/>
                <a:gd name="connsiteX174" fmla="*/ 589148 w 907816"/>
                <a:gd name="connsiteY174" fmla="*/ 430687 h 592097"/>
                <a:gd name="connsiteX175" fmla="*/ 585262 w 907816"/>
                <a:gd name="connsiteY175" fmla="*/ 427583 h 592097"/>
                <a:gd name="connsiteX176" fmla="*/ 581376 w 907816"/>
                <a:gd name="connsiteY176" fmla="*/ 426031 h 592097"/>
                <a:gd name="connsiteX177" fmla="*/ 575158 w 907816"/>
                <a:gd name="connsiteY177" fmla="*/ 428359 h 592097"/>
                <a:gd name="connsiteX178" fmla="*/ 573603 w 907816"/>
                <a:gd name="connsiteY178" fmla="*/ 415943 h 592097"/>
                <a:gd name="connsiteX179" fmla="*/ 560390 w 907816"/>
                <a:gd name="connsiteY179" fmla="*/ 406630 h 592097"/>
                <a:gd name="connsiteX180" fmla="*/ 543291 w 907816"/>
                <a:gd name="connsiteY180" fmla="*/ 403526 h 592097"/>
                <a:gd name="connsiteX181" fmla="*/ 532409 w 907816"/>
                <a:gd name="connsiteY181" fmla="*/ 408958 h 592097"/>
                <a:gd name="connsiteX182" fmla="*/ 530078 w 907816"/>
                <a:gd name="connsiteY182" fmla="*/ 408958 h 592097"/>
                <a:gd name="connsiteX183" fmla="*/ 528523 w 907816"/>
                <a:gd name="connsiteY183" fmla="*/ 400422 h 592097"/>
                <a:gd name="connsiteX184" fmla="*/ 523860 w 907816"/>
                <a:gd name="connsiteY184" fmla="*/ 397318 h 592097"/>
                <a:gd name="connsiteX185" fmla="*/ 519196 w 907816"/>
                <a:gd name="connsiteY185" fmla="*/ 398870 h 592097"/>
                <a:gd name="connsiteX186" fmla="*/ 514533 w 907816"/>
                <a:gd name="connsiteY186" fmla="*/ 405854 h 592097"/>
                <a:gd name="connsiteX187" fmla="*/ 512201 w 907816"/>
                <a:gd name="connsiteY187" fmla="*/ 402750 h 592097"/>
                <a:gd name="connsiteX188" fmla="*/ 507538 w 907816"/>
                <a:gd name="connsiteY188" fmla="*/ 390334 h 592097"/>
                <a:gd name="connsiteX189" fmla="*/ 510647 w 907816"/>
                <a:gd name="connsiteY189" fmla="*/ 384126 h 592097"/>
                <a:gd name="connsiteX190" fmla="*/ 512201 w 907816"/>
                <a:gd name="connsiteY190" fmla="*/ 374814 h 592097"/>
                <a:gd name="connsiteX191" fmla="*/ 511424 w 907816"/>
                <a:gd name="connsiteY191" fmla="*/ 366278 h 592097"/>
                <a:gd name="connsiteX192" fmla="*/ 507538 w 907816"/>
                <a:gd name="connsiteY192" fmla="*/ 361622 h 592097"/>
                <a:gd name="connsiteX193" fmla="*/ 507538 w 907816"/>
                <a:gd name="connsiteY193" fmla="*/ 360070 h 592097"/>
                <a:gd name="connsiteX194" fmla="*/ 507538 w 907816"/>
                <a:gd name="connsiteY194" fmla="*/ 359294 h 592097"/>
                <a:gd name="connsiteX195" fmla="*/ 509092 w 907816"/>
                <a:gd name="connsiteY195" fmla="*/ 359294 h 592097"/>
                <a:gd name="connsiteX196" fmla="*/ 509869 w 907816"/>
                <a:gd name="connsiteY196" fmla="*/ 358518 h 592097"/>
                <a:gd name="connsiteX197" fmla="*/ 509092 w 907816"/>
                <a:gd name="connsiteY197" fmla="*/ 356966 h 592097"/>
                <a:gd name="connsiteX198" fmla="*/ 508315 w 907816"/>
                <a:gd name="connsiteY198" fmla="*/ 356190 h 592097"/>
                <a:gd name="connsiteX199" fmla="*/ 508315 w 907816"/>
                <a:gd name="connsiteY199" fmla="*/ 354638 h 592097"/>
                <a:gd name="connsiteX200" fmla="*/ 509869 w 907816"/>
                <a:gd name="connsiteY200" fmla="*/ 352309 h 592097"/>
                <a:gd name="connsiteX201" fmla="*/ 507538 w 907816"/>
                <a:gd name="connsiteY201" fmla="*/ 352309 h 592097"/>
                <a:gd name="connsiteX202" fmla="*/ 505983 w 907816"/>
                <a:gd name="connsiteY202" fmla="*/ 356190 h 592097"/>
                <a:gd name="connsiteX203" fmla="*/ 505206 w 907816"/>
                <a:gd name="connsiteY203" fmla="*/ 358518 h 592097"/>
                <a:gd name="connsiteX204" fmla="*/ 505206 w 907816"/>
                <a:gd name="connsiteY204" fmla="*/ 361622 h 592097"/>
                <a:gd name="connsiteX205" fmla="*/ 502874 w 907816"/>
                <a:gd name="connsiteY205" fmla="*/ 360070 h 592097"/>
                <a:gd name="connsiteX206" fmla="*/ 502874 w 907816"/>
                <a:gd name="connsiteY206" fmla="*/ 359294 h 592097"/>
                <a:gd name="connsiteX207" fmla="*/ 502097 w 907816"/>
                <a:gd name="connsiteY207" fmla="*/ 356190 h 592097"/>
                <a:gd name="connsiteX208" fmla="*/ 497434 w 907816"/>
                <a:gd name="connsiteY208" fmla="*/ 350758 h 592097"/>
                <a:gd name="connsiteX209" fmla="*/ 486552 w 907816"/>
                <a:gd name="connsiteY209" fmla="*/ 348429 h 592097"/>
                <a:gd name="connsiteX210" fmla="*/ 478003 w 907816"/>
                <a:gd name="connsiteY210" fmla="*/ 353086 h 592097"/>
                <a:gd name="connsiteX211" fmla="*/ 479557 w 907816"/>
                <a:gd name="connsiteY211" fmla="*/ 364726 h 592097"/>
                <a:gd name="connsiteX212" fmla="*/ 475671 w 907816"/>
                <a:gd name="connsiteY212" fmla="*/ 361622 h 592097"/>
                <a:gd name="connsiteX213" fmla="*/ 471785 w 907816"/>
                <a:gd name="connsiteY213" fmla="*/ 360846 h 592097"/>
                <a:gd name="connsiteX214" fmla="*/ 468676 w 907816"/>
                <a:gd name="connsiteY214" fmla="*/ 360070 h 592097"/>
                <a:gd name="connsiteX215" fmla="*/ 464012 w 907816"/>
                <a:gd name="connsiteY215" fmla="*/ 358518 h 592097"/>
                <a:gd name="connsiteX216" fmla="*/ 469453 w 907816"/>
                <a:gd name="connsiteY216" fmla="*/ 355413 h 592097"/>
                <a:gd name="connsiteX217" fmla="*/ 469453 w 907816"/>
                <a:gd name="connsiteY217" fmla="*/ 352309 h 592097"/>
                <a:gd name="connsiteX218" fmla="*/ 460903 w 907816"/>
                <a:gd name="connsiteY218" fmla="*/ 352309 h 592097"/>
                <a:gd name="connsiteX219" fmla="*/ 455463 w 907816"/>
                <a:gd name="connsiteY219" fmla="*/ 350758 h 592097"/>
                <a:gd name="connsiteX220" fmla="*/ 453131 w 907816"/>
                <a:gd name="connsiteY220" fmla="*/ 346101 h 592097"/>
                <a:gd name="connsiteX221" fmla="*/ 451576 w 907816"/>
                <a:gd name="connsiteY221" fmla="*/ 336789 h 592097"/>
                <a:gd name="connsiteX222" fmla="*/ 453908 w 907816"/>
                <a:gd name="connsiteY222" fmla="*/ 336789 h 592097"/>
                <a:gd name="connsiteX223" fmla="*/ 456240 w 907816"/>
                <a:gd name="connsiteY223" fmla="*/ 336789 h 592097"/>
                <a:gd name="connsiteX224" fmla="*/ 457017 w 907816"/>
                <a:gd name="connsiteY224" fmla="*/ 335237 h 592097"/>
                <a:gd name="connsiteX225" fmla="*/ 456240 w 907816"/>
                <a:gd name="connsiteY225" fmla="*/ 332133 h 592097"/>
                <a:gd name="connsiteX226" fmla="*/ 455463 w 907816"/>
                <a:gd name="connsiteY226" fmla="*/ 331357 h 592097"/>
                <a:gd name="connsiteX227" fmla="*/ 454685 w 907816"/>
                <a:gd name="connsiteY227" fmla="*/ 329805 h 592097"/>
                <a:gd name="connsiteX228" fmla="*/ 453908 w 907816"/>
                <a:gd name="connsiteY228" fmla="*/ 329029 h 592097"/>
                <a:gd name="connsiteX229" fmla="*/ 453131 w 907816"/>
                <a:gd name="connsiteY229" fmla="*/ 323597 h 592097"/>
                <a:gd name="connsiteX230" fmla="*/ 451576 w 907816"/>
                <a:gd name="connsiteY230" fmla="*/ 321269 h 592097"/>
                <a:gd name="connsiteX231" fmla="*/ 450022 w 907816"/>
                <a:gd name="connsiteY231" fmla="*/ 321269 h 592097"/>
                <a:gd name="connsiteX232" fmla="*/ 449245 w 907816"/>
                <a:gd name="connsiteY232" fmla="*/ 325925 h 592097"/>
                <a:gd name="connsiteX233" fmla="*/ 445359 w 907816"/>
                <a:gd name="connsiteY233" fmla="*/ 329805 h 592097"/>
                <a:gd name="connsiteX234" fmla="*/ 438363 w 907816"/>
                <a:gd name="connsiteY234" fmla="*/ 332133 h 592097"/>
                <a:gd name="connsiteX235" fmla="*/ 427482 w 907816"/>
                <a:gd name="connsiteY235" fmla="*/ 332909 h 592097"/>
                <a:gd name="connsiteX236" fmla="*/ 423596 w 907816"/>
                <a:gd name="connsiteY236" fmla="*/ 334461 h 592097"/>
                <a:gd name="connsiteX237" fmla="*/ 423596 w 907816"/>
                <a:gd name="connsiteY237" fmla="*/ 337565 h 592097"/>
                <a:gd name="connsiteX238" fmla="*/ 425928 w 907816"/>
                <a:gd name="connsiteY238" fmla="*/ 340669 h 592097"/>
                <a:gd name="connsiteX239" fmla="*/ 429036 w 907816"/>
                <a:gd name="connsiteY239" fmla="*/ 342997 h 592097"/>
                <a:gd name="connsiteX240" fmla="*/ 431368 w 907816"/>
                <a:gd name="connsiteY240" fmla="*/ 342997 h 592097"/>
                <a:gd name="connsiteX241" fmla="*/ 434477 w 907816"/>
                <a:gd name="connsiteY241" fmla="*/ 342221 h 592097"/>
                <a:gd name="connsiteX242" fmla="*/ 437586 w 907816"/>
                <a:gd name="connsiteY242" fmla="*/ 342221 h 592097"/>
                <a:gd name="connsiteX243" fmla="*/ 441472 w 907816"/>
                <a:gd name="connsiteY243" fmla="*/ 346101 h 592097"/>
                <a:gd name="connsiteX244" fmla="*/ 437586 w 907816"/>
                <a:gd name="connsiteY244" fmla="*/ 353086 h 592097"/>
                <a:gd name="connsiteX245" fmla="*/ 434477 w 907816"/>
                <a:gd name="connsiteY245" fmla="*/ 359294 h 592097"/>
                <a:gd name="connsiteX246" fmla="*/ 430591 w 907816"/>
                <a:gd name="connsiteY246" fmla="*/ 364726 h 592097"/>
                <a:gd name="connsiteX247" fmla="*/ 423596 w 907816"/>
                <a:gd name="connsiteY247" fmla="*/ 364726 h 592097"/>
                <a:gd name="connsiteX248" fmla="*/ 404942 w 907816"/>
                <a:gd name="connsiteY248" fmla="*/ 354638 h 592097"/>
                <a:gd name="connsiteX249" fmla="*/ 401056 w 907816"/>
                <a:gd name="connsiteY249" fmla="*/ 352309 h 592097"/>
                <a:gd name="connsiteX250" fmla="*/ 398724 w 907816"/>
                <a:gd name="connsiteY250" fmla="*/ 352309 h 592097"/>
                <a:gd name="connsiteX251" fmla="*/ 400279 w 907816"/>
                <a:gd name="connsiteY251" fmla="*/ 359294 h 592097"/>
                <a:gd name="connsiteX252" fmla="*/ 401056 w 907816"/>
                <a:gd name="connsiteY252" fmla="*/ 361622 h 592097"/>
                <a:gd name="connsiteX253" fmla="*/ 390952 w 907816"/>
                <a:gd name="connsiteY253" fmla="*/ 362398 h 592097"/>
                <a:gd name="connsiteX254" fmla="*/ 387066 w 907816"/>
                <a:gd name="connsiteY254" fmla="*/ 360846 h 592097"/>
                <a:gd name="connsiteX255" fmla="*/ 385511 w 907816"/>
                <a:gd name="connsiteY255" fmla="*/ 356966 h 592097"/>
                <a:gd name="connsiteX256" fmla="*/ 387066 w 907816"/>
                <a:gd name="connsiteY256" fmla="*/ 353086 h 592097"/>
                <a:gd name="connsiteX257" fmla="*/ 390952 w 907816"/>
                <a:gd name="connsiteY257" fmla="*/ 350758 h 592097"/>
                <a:gd name="connsiteX258" fmla="*/ 401056 w 907816"/>
                <a:gd name="connsiteY258" fmla="*/ 349205 h 592097"/>
                <a:gd name="connsiteX259" fmla="*/ 401056 w 907816"/>
                <a:gd name="connsiteY259" fmla="*/ 346101 h 592097"/>
                <a:gd name="connsiteX260" fmla="*/ 396392 w 907816"/>
                <a:gd name="connsiteY260" fmla="*/ 342997 h 592097"/>
                <a:gd name="connsiteX261" fmla="*/ 390952 w 907816"/>
                <a:gd name="connsiteY261" fmla="*/ 338341 h 592097"/>
                <a:gd name="connsiteX262" fmla="*/ 385511 w 907816"/>
                <a:gd name="connsiteY262" fmla="*/ 335237 h 592097"/>
                <a:gd name="connsiteX263" fmla="*/ 379293 w 907816"/>
                <a:gd name="connsiteY263" fmla="*/ 338341 h 592097"/>
                <a:gd name="connsiteX264" fmla="*/ 374630 w 907816"/>
                <a:gd name="connsiteY264" fmla="*/ 346101 h 592097"/>
                <a:gd name="connsiteX265" fmla="*/ 372298 w 907816"/>
                <a:gd name="connsiteY265" fmla="*/ 353086 h 592097"/>
                <a:gd name="connsiteX266" fmla="*/ 373075 w 907816"/>
                <a:gd name="connsiteY266" fmla="*/ 360070 h 592097"/>
                <a:gd name="connsiteX267" fmla="*/ 378516 w 907816"/>
                <a:gd name="connsiteY267" fmla="*/ 364726 h 592097"/>
                <a:gd name="connsiteX268" fmla="*/ 376184 w 907816"/>
                <a:gd name="connsiteY268" fmla="*/ 374814 h 592097"/>
                <a:gd name="connsiteX269" fmla="*/ 390952 w 907816"/>
                <a:gd name="connsiteY269" fmla="*/ 385678 h 592097"/>
                <a:gd name="connsiteX270" fmla="*/ 393283 w 907816"/>
                <a:gd name="connsiteY270" fmla="*/ 396542 h 592097"/>
                <a:gd name="connsiteX271" fmla="*/ 389397 w 907816"/>
                <a:gd name="connsiteY271" fmla="*/ 393438 h 592097"/>
                <a:gd name="connsiteX272" fmla="*/ 383179 w 907816"/>
                <a:gd name="connsiteY272" fmla="*/ 391110 h 592097"/>
                <a:gd name="connsiteX273" fmla="*/ 377739 w 907816"/>
                <a:gd name="connsiteY273" fmla="*/ 392662 h 592097"/>
                <a:gd name="connsiteX274" fmla="*/ 375407 w 907816"/>
                <a:gd name="connsiteY274" fmla="*/ 399646 h 592097"/>
                <a:gd name="connsiteX275" fmla="*/ 373075 w 907816"/>
                <a:gd name="connsiteY275" fmla="*/ 398094 h 592097"/>
                <a:gd name="connsiteX276" fmla="*/ 370743 w 907816"/>
                <a:gd name="connsiteY276" fmla="*/ 396542 h 592097"/>
                <a:gd name="connsiteX277" fmla="*/ 370743 w 907816"/>
                <a:gd name="connsiteY277" fmla="*/ 398870 h 592097"/>
                <a:gd name="connsiteX278" fmla="*/ 369966 w 907816"/>
                <a:gd name="connsiteY278" fmla="*/ 400422 h 592097"/>
                <a:gd name="connsiteX279" fmla="*/ 369189 w 907816"/>
                <a:gd name="connsiteY279" fmla="*/ 401198 h 592097"/>
                <a:gd name="connsiteX280" fmla="*/ 367635 w 907816"/>
                <a:gd name="connsiteY280" fmla="*/ 402750 h 592097"/>
                <a:gd name="connsiteX281" fmla="*/ 369966 w 907816"/>
                <a:gd name="connsiteY281" fmla="*/ 403526 h 592097"/>
                <a:gd name="connsiteX282" fmla="*/ 370743 w 907816"/>
                <a:gd name="connsiteY282" fmla="*/ 405854 h 592097"/>
                <a:gd name="connsiteX283" fmla="*/ 352090 w 907816"/>
                <a:gd name="connsiteY283" fmla="*/ 412839 h 592097"/>
                <a:gd name="connsiteX284" fmla="*/ 344317 w 907816"/>
                <a:gd name="connsiteY284" fmla="*/ 418270 h 592097"/>
                <a:gd name="connsiteX285" fmla="*/ 338099 w 907816"/>
                <a:gd name="connsiteY285" fmla="*/ 428359 h 592097"/>
                <a:gd name="connsiteX286" fmla="*/ 332659 w 907816"/>
                <a:gd name="connsiteY286" fmla="*/ 438447 h 592097"/>
                <a:gd name="connsiteX287" fmla="*/ 325664 w 907816"/>
                <a:gd name="connsiteY287" fmla="*/ 449311 h 592097"/>
                <a:gd name="connsiteX288" fmla="*/ 317114 w 907816"/>
                <a:gd name="connsiteY288" fmla="*/ 456295 h 592097"/>
                <a:gd name="connsiteX289" fmla="*/ 307787 w 907816"/>
                <a:gd name="connsiteY289" fmla="*/ 453191 h 592097"/>
                <a:gd name="connsiteX290" fmla="*/ 306233 w 907816"/>
                <a:gd name="connsiteY290" fmla="*/ 456295 h 592097"/>
                <a:gd name="connsiteX291" fmla="*/ 304678 w 907816"/>
                <a:gd name="connsiteY291" fmla="*/ 457847 h 592097"/>
                <a:gd name="connsiteX292" fmla="*/ 303124 w 907816"/>
                <a:gd name="connsiteY292" fmla="*/ 458623 h 592097"/>
                <a:gd name="connsiteX293" fmla="*/ 300015 w 907816"/>
                <a:gd name="connsiteY293" fmla="*/ 459399 h 592097"/>
                <a:gd name="connsiteX294" fmla="*/ 300792 w 907816"/>
                <a:gd name="connsiteY294" fmla="*/ 460951 h 592097"/>
                <a:gd name="connsiteX295" fmla="*/ 301569 w 907816"/>
                <a:gd name="connsiteY295" fmla="*/ 464055 h 592097"/>
                <a:gd name="connsiteX296" fmla="*/ 302346 w 907816"/>
                <a:gd name="connsiteY296" fmla="*/ 465607 h 592097"/>
                <a:gd name="connsiteX297" fmla="*/ 297683 w 907816"/>
                <a:gd name="connsiteY297" fmla="*/ 467935 h 592097"/>
                <a:gd name="connsiteX298" fmla="*/ 294574 w 907816"/>
                <a:gd name="connsiteY298" fmla="*/ 467935 h 592097"/>
                <a:gd name="connsiteX299" fmla="*/ 291465 w 907816"/>
                <a:gd name="connsiteY299" fmla="*/ 466383 h 592097"/>
                <a:gd name="connsiteX300" fmla="*/ 289911 w 907816"/>
                <a:gd name="connsiteY300" fmla="*/ 462503 h 592097"/>
                <a:gd name="connsiteX301" fmla="*/ 286024 w 907816"/>
                <a:gd name="connsiteY301" fmla="*/ 468711 h 592097"/>
                <a:gd name="connsiteX302" fmla="*/ 281361 w 907816"/>
                <a:gd name="connsiteY302" fmla="*/ 470263 h 592097"/>
                <a:gd name="connsiteX303" fmla="*/ 276697 w 907816"/>
                <a:gd name="connsiteY303" fmla="*/ 467159 h 592097"/>
                <a:gd name="connsiteX304" fmla="*/ 272034 w 907816"/>
                <a:gd name="connsiteY304" fmla="*/ 462503 h 592097"/>
                <a:gd name="connsiteX305" fmla="*/ 272811 w 907816"/>
                <a:gd name="connsiteY305" fmla="*/ 460951 h 592097"/>
                <a:gd name="connsiteX306" fmla="*/ 273588 w 907816"/>
                <a:gd name="connsiteY306" fmla="*/ 457847 h 592097"/>
                <a:gd name="connsiteX307" fmla="*/ 274366 w 907816"/>
                <a:gd name="connsiteY307" fmla="*/ 456295 h 592097"/>
                <a:gd name="connsiteX308" fmla="*/ 272811 w 907816"/>
                <a:gd name="connsiteY308" fmla="*/ 454743 h 592097"/>
                <a:gd name="connsiteX309" fmla="*/ 271257 w 907816"/>
                <a:gd name="connsiteY309" fmla="*/ 453191 h 592097"/>
                <a:gd name="connsiteX310" fmla="*/ 269702 w 907816"/>
                <a:gd name="connsiteY310" fmla="*/ 450087 h 592097"/>
                <a:gd name="connsiteX311" fmla="*/ 297683 w 907816"/>
                <a:gd name="connsiteY311" fmla="*/ 450087 h 592097"/>
                <a:gd name="connsiteX312" fmla="*/ 304678 w 907816"/>
                <a:gd name="connsiteY312" fmla="*/ 446983 h 592097"/>
                <a:gd name="connsiteX313" fmla="*/ 308564 w 907816"/>
                <a:gd name="connsiteY313" fmla="*/ 442327 h 592097"/>
                <a:gd name="connsiteX314" fmla="*/ 312450 w 907816"/>
                <a:gd name="connsiteY314" fmla="*/ 436895 h 592097"/>
                <a:gd name="connsiteX315" fmla="*/ 317891 w 907816"/>
                <a:gd name="connsiteY315" fmla="*/ 431463 h 592097"/>
                <a:gd name="connsiteX316" fmla="*/ 312450 w 907816"/>
                <a:gd name="connsiteY316" fmla="*/ 425255 h 592097"/>
                <a:gd name="connsiteX317" fmla="*/ 305455 w 907816"/>
                <a:gd name="connsiteY317" fmla="*/ 431463 h 592097"/>
                <a:gd name="connsiteX318" fmla="*/ 302346 w 907816"/>
                <a:gd name="connsiteY318" fmla="*/ 433791 h 592097"/>
                <a:gd name="connsiteX319" fmla="*/ 302346 w 907816"/>
                <a:gd name="connsiteY319" fmla="*/ 431463 h 592097"/>
                <a:gd name="connsiteX320" fmla="*/ 306233 w 907816"/>
                <a:gd name="connsiteY320" fmla="*/ 427583 h 592097"/>
                <a:gd name="connsiteX321" fmla="*/ 307010 w 907816"/>
                <a:gd name="connsiteY321" fmla="*/ 421374 h 592097"/>
                <a:gd name="connsiteX322" fmla="*/ 306233 w 907816"/>
                <a:gd name="connsiteY322" fmla="*/ 415943 h 592097"/>
                <a:gd name="connsiteX323" fmla="*/ 302346 w 907816"/>
                <a:gd name="connsiteY323" fmla="*/ 412062 h 592097"/>
                <a:gd name="connsiteX324" fmla="*/ 298460 w 907816"/>
                <a:gd name="connsiteY324" fmla="*/ 409734 h 592097"/>
                <a:gd name="connsiteX325" fmla="*/ 297683 w 907816"/>
                <a:gd name="connsiteY325" fmla="*/ 411286 h 592097"/>
                <a:gd name="connsiteX326" fmla="*/ 297683 w 907816"/>
                <a:gd name="connsiteY326" fmla="*/ 416719 h 592097"/>
                <a:gd name="connsiteX327" fmla="*/ 295351 w 907816"/>
                <a:gd name="connsiteY327" fmla="*/ 419047 h 592097"/>
                <a:gd name="connsiteX328" fmla="*/ 291465 w 907816"/>
                <a:gd name="connsiteY328" fmla="*/ 419047 h 592097"/>
                <a:gd name="connsiteX329" fmla="*/ 287579 w 907816"/>
                <a:gd name="connsiteY329" fmla="*/ 416719 h 592097"/>
                <a:gd name="connsiteX330" fmla="*/ 284470 w 907816"/>
                <a:gd name="connsiteY330" fmla="*/ 415166 h 592097"/>
                <a:gd name="connsiteX331" fmla="*/ 281361 w 907816"/>
                <a:gd name="connsiteY331" fmla="*/ 416719 h 592097"/>
                <a:gd name="connsiteX332" fmla="*/ 277475 w 907816"/>
                <a:gd name="connsiteY332" fmla="*/ 416719 h 592097"/>
                <a:gd name="connsiteX333" fmla="*/ 273588 w 907816"/>
                <a:gd name="connsiteY333" fmla="*/ 415166 h 592097"/>
                <a:gd name="connsiteX334" fmla="*/ 272034 w 907816"/>
                <a:gd name="connsiteY334" fmla="*/ 410510 h 592097"/>
                <a:gd name="connsiteX335" fmla="*/ 274366 w 907816"/>
                <a:gd name="connsiteY335" fmla="*/ 408958 h 592097"/>
                <a:gd name="connsiteX336" fmla="*/ 287579 w 907816"/>
                <a:gd name="connsiteY336" fmla="*/ 405854 h 592097"/>
                <a:gd name="connsiteX337" fmla="*/ 284470 w 907816"/>
                <a:gd name="connsiteY337" fmla="*/ 402750 h 592097"/>
                <a:gd name="connsiteX338" fmla="*/ 292242 w 907816"/>
                <a:gd name="connsiteY338" fmla="*/ 403526 h 592097"/>
                <a:gd name="connsiteX339" fmla="*/ 294574 w 907816"/>
                <a:gd name="connsiteY339" fmla="*/ 402750 h 592097"/>
                <a:gd name="connsiteX340" fmla="*/ 296906 w 907816"/>
                <a:gd name="connsiteY340" fmla="*/ 401198 h 592097"/>
                <a:gd name="connsiteX341" fmla="*/ 298460 w 907816"/>
                <a:gd name="connsiteY341" fmla="*/ 398870 h 592097"/>
                <a:gd name="connsiteX342" fmla="*/ 300015 w 907816"/>
                <a:gd name="connsiteY342" fmla="*/ 397318 h 592097"/>
                <a:gd name="connsiteX343" fmla="*/ 300015 w 907816"/>
                <a:gd name="connsiteY343" fmla="*/ 396542 h 592097"/>
                <a:gd name="connsiteX344" fmla="*/ 314005 w 907816"/>
                <a:gd name="connsiteY344" fmla="*/ 395766 h 592097"/>
                <a:gd name="connsiteX345" fmla="*/ 317891 w 907816"/>
                <a:gd name="connsiteY345" fmla="*/ 393438 h 592097"/>
                <a:gd name="connsiteX346" fmla="*/ 316337 w 907816"/>
                <a:gd name="connsiteY346" fmla="*/ 400422 h 592097"/>
                <a:gd name="connsiteX347" fmla="*/ 321777 w 907816"/>
                <a:gd name="connsiteY347" fmla="*/ 401198 h 592097"/>
                <a:gd name="connsiteX348" fmla="*/ 327218 w 907816"/>
                <a:gd name="connsiteY348" fmla="*/ 396542 h 592097"/>
                <a:gd name="connsiteX349" fmla="*/ 327995 w 907816"/>
                <a:gd name="connsiteY349" fmla="*/ 390334 h 592097"/>
                <a:gd name="connsiteX350" fmla="*/ 324109 w 907816"/>
                <a:gd name="connsiteY350" fmla="*/ 387230 h 592097"/>
                <a:gd name="connsiteX351" fmla="*/ 317114 w 907816"/>
                <a:gd name="connsiteY351" fmla="*/ 386454 h 592097"/>
                <a:gd name="connsiteX352" fmla="*/ 314782 w 907816"/>
                <a:gd name="connsiteY352" fmla="*/ 384126 h 592097"/>
                <a:gd name="connsiteX353" fmla="*/ 315559 w 907816"/>
                <a:gd name="connsiteY353" fmla="*/ 381022 h 592097"/>
                <a:gd name="connsiteX354" fmla="*/ 318668 w 907816"/>
                <a:gd name="connsiteY354" fmla="*/ 377918 h 592097"/>
                <a:gd name="connsiteX355" fmla="*/ 322555 w 907816"/>
                <a:gd name="connsiteY355" fmla="*/ 374814 h 592097"/>
                <a:gd name="connsiteX356" fmla="*/ 324886 w 907816"/>
                <a:gd name="connsiteY356" fmla="*/ 370934 h 592097"/>
                <a:gd name="connsiteX357" fmla="*/ 326441 w 907816"/>
                <a:gd name="connsiteY357" fmla="*/ 374038 h 592097"/>
                <a:gd name="connsiteX358" fmla="*/ 327995 w 907816"/>
                <a:gd name="connsiteY358" fmla="*/ 376366 h 592097"/>
                <a:gd name="connsiteX359" fmla="*/ 332659 w 907816"/>
                <a:gd name="connsiteY359" fmla="*/ 381022 h 592097"/>
                <a:gd name="connsiteX360" fmla="*/ 331104 w 907816"/>
                <a:gd name="connsiteY360" fmla="*/ 372486 h 592097"/>
                <a:gd name="connsiteX361" fmla="*/ 330327 w 907816"/>
                <a:gd name="connsiteY361" fmla="*/ 363174 h 592097"/>
                <a:gd name="connsiteX362" fmla="*/ 327995 w 907816"/>
                <a:gd name="connsiteY362" fmla="*/ 359294 h 592097"/>
                <a:gd name="connsiteX363" fmla="*/ 324109 w 907816"/>
                <a:gd name="connsiteY363" fmla="*/ 358518 h 592097"/>
                <a:gd name="connsiteX364" fmla="*/ 319446 w 907816"/>
                <a:gd name="connsiteY364" fmla="*/ 358518 h 592097"/>
                <a:gd name="connsiteX365" fmla="*/ 316337 w 907816"/>
                <a:gd name="connsiteY365" fmla="*/ 360846 h 592097"/>
                <a:gd name="connsiteX366" fmla="*/ 310119 w 907816"/>
                <a:gd name="connsiteY366" fmla="*/ 370934 h 592097"/>
                <a:gd name="connsiteX367" fmla="*/ 302346 w 907816"/>
                <a:gd name="connsiteY367" fmla="*/ 376366 h 592097"/>
                <a:gd name="connsiteX368" fmla="*/ 299237 w 907816"/>
                <a:gd name="connsiteY368" fmla="*/ 375590 h 592097"/>
                <a:gd name="connsiteX369" fmla="*/ 297683 w 907816"/>
                <a:gd name="connsiteY369" fmla="*/ 370934 h 592097"/>
                <a:gd name="connsiteX370" fmla="*/ 292242 w 907816"/>
                <a:gd name="connsiteY370" fmla="*/ 376366 h 592097"/>
                <a:gd name="connsiteX371" fmla="*/ 277475 w 907816"/>
                <a:gd name="connsiteY371" fmla="*/ 381022 h 592097"/>
                <a:gd name="connsiteX372" fmla="*/ 272034 w 907816"/>
                <a:gd name="connsiteY372" fmla="*/ 384126 h 592097"/>
                <a:gd name="connsiteX373" fmla="*/ 269702 w 907816"/>
                <a:gd name="connsiteY373" fmla="*/ 384126 h 592097"/>
                <a:gd name="connsiteX374" fmla="*/ 267371 w 907816"/>
                <a:gd name="connsiteY374" fmla="*/ 377918 h 592097"/>
                <a:gd name="connsiteX375" fmla="*/ 264262 w 907816"/>
                <a:gd name="connsiteY375" fmla="*/ 379470 h 592097"/>
                <a:gd name="connsiteX376" fmla="*/ 259598 w 907816"/>
                <a:gd name="connsiteY376" fmla="*/ 384126 h 592097"/>
                <a:gd name="connsiteX377" fmla="*/ 254157 w 907816"/>
                <a:gd name="connsiteY377" fmla="*/ 387230 h 592097"/>
                <a:gd name="connsiteX378" fmla="*/ 252603 w 907816"/>
                <a:gd name="connsiteY378" fmla="*/ 381022 h 592097"/>
                <a:gd name="connsiteX379" fmla="*/ 249494 w 907816"/>
                <a:gd name="connsiteY379" fmla="*/ 381022 h 592097"/>
                <a:gd name="connsiteX380" fmla="*/ 247162 w 907816"/>
                <a:gd name="connsiteY380" fmla="*/ 384902 h 592097"/>
                <a:gd name="connsiteX381" fmla="*/ 244053 w 907816"/>
                <a:gd name="connsiteY381" fmla="*/ 387230 h 592097"/>
                <a:gd name="connsiteX382" fmla="*/ 241722 w 907816"/>
                <a:gd name="connsiteY382" fmla="*/ 385678 h 592097"/>
                <a:gd name="connsiteX383" fmla="*/ 239390 w 907816"/>
                <a:gd name="connsiteY383" fmla="*/ 381798 h 592097"/>
                <a:gd name="connsiteX384" fmla="*/ 237058 w 907816"/>
                <a:gd name="connsiteY384" fmla="*/ 381022 h 592097"/>
                <a:gd name="connsiteX385" fmla="*/ 233949 w 907816"/>
                <a:gd name="connsiteY385" fmla="*/ 387230 h 592097"/>
                <a:gd name="connsiteX386" fmla="*/ 231618 w 907816"/>
                <a:gd name="connsiteY386" fmla="*/ 387230 h 592097"/>
                <a:gd name="connsiteX387" fmla="*/ 226954 w 907816"/>
                <a:gd name="connsiteY387" fmla="*/ 383350 h 592097"/>
                <a:gd name="connsiteX388" fmla="*/ 220736 w 907816"/>
                <a:gd name="connsiteY388" fmla="*/ 379470 h 592097"/>
                <a:gd name="connsiteX389" fmla="*/ 212964 w 907816"/>
                <a:gd name="connsiteY389" fmla="*/ 377918 h 592097"/>
                <a:gd name="connsiteX390" fmla="*/ 205969 w 907816"/>
                <a:gd name="connsiteY390" fmla="*/ 381022 h 592097"/>
                <a:gd name="connsiteX391" fmla="*/ 205969 w 907816"/>
                <a:gd name="connsiteY391" fmla="*/ 377918 h 592097"/>
                <a:gd name="connsiteX392" fmla="*/ 202082 w 907816"/>
                <a:gd name="connsiteY392" fmla="*/ 379470 h 592097"/>
                <a:gd name="connsiteX393" fmla="*/ 197419 w 907816"/>
                <a:gd name="connsiteY393" fmla="*/ 379470 h 592097"/>
                <a:gd name="connsiteX394" fmla="*/ 192756 w 907816"/>
                <a:gd name="connsiteY394" fmla="*/ 377918 h 592097"/>
                <a:gd name="connsiteX395" fmla="*/ 187315 w 907816"/>
                <a:gd name="connsiteY395" fmla="*/ 377918 h 592097"/>
                <a:gd name="connsiteX396" fmla="*/ 181097 w 907816"/>
                <a:gd name="connsiteY396" fmla="*/ 379470 h 592097"/>
                <a:gd name="connsiteX397" fmla="*/ 173325 w 907816"/>
                <a:gd name="connsiteY397" fmla="*/ 389558 h 592097"/>
                <a:gd name="connsiteX398" fmla="*/ 167884 w 907816"/>
                <a:gd name="connsiteY398" fmla="*/ 393438 h 592097"/>
                <a:gd name="connsiteX399" fmla="*/ 167884 w 907816"/>
                <a:gd name="connsiteY399" fmla="*/ 396542 h 592097"/>
                <a:gd name="connsiteX400" fmla="*/ 169438 w 907816"/>
                <a:gd name="connsiteY400" fmla="*/ 400422 h 592097"/>
                <a:gd name="connsiteX401" fmla="*/ 163998 w 907816"/>
                <a:gd name="connsiteY401" fmla="*/ 415166 h 592097"/>
                <a:gd name="connsiteX402" fmla="*/ 163220 w 907816"/>
                <a:gd name="connsiteY402" fmla="*/ 425255 h 592097"/>
                <a:gd name="connsiteX403" fmla="*/ 150785 w 907816"/>
                <a:gd name="connsiteY403" fmla="*/ 419047 h 592097"/>
                <a:gd name="connsiteX404" fmla="*/ 144567 w 907816"/>
                <a:gd name="connsiteY404" fmla="*/ 416719 h 592097"/>
                <a:gd name="connsiteX405" fmla="*/ 138349 w 907816"/>
                <a:gd name="connsiteY405" fmla="*/ 415166 h 592097"/>
                <a:gd name="connsiteX406" fmla="*/ 131354 w 907816"/>
                <a:gd name="connsiteY406" fmla="*/ 415943 h 592097"/>
                <a:gd name="connsiteX407" fmla="*/ 125913 w 907816"/>
                <a:gd name="connsiteY407" fmla="*/ 417494 h 592097"/>
                <a:gd name="connsiteX408" fmla="*/ 122027 w 907816"/>
                <a:gd name="connsiteY408" fmla="*/ 417494 h 592097"/>
                <a:gd name="connsiteX409" fmla="*/ 120472 w 907816"/>
                <a:gd name="connsiteY409" fmla="*/ 412062 h 592097"/>
                <a:gd name="connsiteX410" fmla="*/ 94823 w 907816"/>
                <a:gd name="connsiteY410" fmla="*/ 421374 h 592097"/>
                <a:gd name="connsiteX411" fmla="*/ 93269 w 907816"/>
                <a:gd name="connsiteY411" fmla="*/ 424479 h 592097"/>
                <a:gd name="connsiteX412" fmla="*/ 91714 w 907816"/>
                <a:gd name="connsiteY412" fmla="*/ 426807 h 592097"/>
                <a:gd name="connsiteX413" fmla="*/ 90160 w 907816"/>
                <a:gd name="connsiteY413" fmla="*/ 428359 h 592097"/>
                <a:gd name="connsiteX414" fmla="*/ 88605 w 907816"/>
                <a:gd name="connsiteY414" fmla="*/ 426807 h 592097"/>
                <a:gd name="connsiteX415" fmla="*/ 83942 w 907816"/>
                <a:gd name="connsiteY415" fmla="*/ 422927 h 592097"/>
                <a:gd name="connsiteX416" fmla="*/ 80833 w 907816"/>
                <a:gd name="connsiteY416" fmla="*/ 421374 h 592097"/>
                <a:gd name="connsiteX417" fmla="*/ 72283 w 907816"/>
                <a:gd name="connsiteY417" fmla="*/ 419823 h 592097"/>
                <a:gd name="connsiteX418" fmla="*/ 69174 w 907816"/>
                <a:gd name="connsiteY418" fmla="*/ 419823 h 592097"/>
                <a:gd name="connsiteX419" fmla="*/ 64511 w 907816"/>
                <a:gd name="connsiteY419" fmla="*/ 421374 h 592097"/>
                <a:gd name="connsiteX420" fmla="*/ 63734 w 907816"/>
                <a:gd name="connsiteY420" fmla="*/ 415943 h 592097"/>
                <a:gd name="connsiteX421" fmla="*/ 60625 w 907816"/>
                <a:gd name="connsiteY421" fmla="*/ 412839 h 592097"/>
                <a:gd name="connsiteX422" fmla="*/ 56738 w 907816"/>
                <a:gd name="connsiteY422" fmla="*/ 412839 h 592097"/>
                <a:gd name="connsiteX423" fmla="*/ 52075 w 907816"/>
                <a:gd name="connsiteY423" fmla="*/ 415166 h 592097"/>
                <a:gd name="connsiteX424" fmla="*/ 52075 w 907816"/>
                <a:gd name="connsiteY424" fmla="*/ 413614 h 592097"/>
                <a:gd name="connsiteX425" fmla="*/ 52075 w 907816"/>
                <a:gd name="connsiteY425" fmla="*/ 412839 h 592097"/>
                <a:gd name="connsiteX426" fmla="*/ 50521 w 907816"/>
                <a:gd name="connsiteY426" fmla="*/ 412839 h 592097"/>
                <a:gd name="connsiteX427" fmla="*/ 49743 w 907816"/>
                <a:gd name="connsiteY427" fmla="*/ 412062 h 592097"/>
                <a:gd name="connsiteX428" fmla="*/ 51298 w 907816"/>
                <a:gd name="connsiteY428" fmla="*/ 409734 h 592097"/>
                <a:gd name="connsiteX429" fmla="*/ 51298 w 907816"/>
                <a:gd name="connsiteY429" fmla="*/ 406630 h 592097"/>
                <a:gd name="connsiteX430" fmla="*/ 49743 w 907816"/>
                <a:gd name="connsiteY430" fmla="*/ 404302 h 592097"/>
                <a:gd name="connsiteX431" fmla="*/ 46634 w 907816"/>
                <a:gd name="connsiteY431" fmla="*/ 402750 h 592097"/>
                <a:gd name="connsiteX432" fmla="*/ 46634 w 907816"/>
                <a:gd name="connsiteY432" fmla="*/ 399646 h 592097"/>
                <a:gd name="connsiteX433" fmla="*/ 51298 w 907816"/>
                <a:gd name="connsiteY433" fmla="*/ 401974 h 592097"/>
                <a:gd name="connsiteX434" fmla="*/ 57516 w 907816"/>
                <a:gd name="connsiteY434" fmla="*/ 403526 h 592097"/>
                <a:gd name="connsiteX435" fmla="*/ 63734 w 907816"/>
                <a:gd name="connsiteY435" fmla="*/ 403526 h 592097"/>
                <a:gd name="connsiteX436" fmla="*/ 68397 w 907816"/>
                <a:gd name="connsiteY436" fmla="*/ 401198 h 592097"/>
                <a:gd name="connsiteX437" fmla="*/ 71506 w 907816"/>
                <a:gd name="connsiteY437" fmla="*/ 396542 h 592097"/>
                <a:gd name="connsiteX438" fmla="*/ 73061 w 907816"/>
                <a:gd name="connsiteY438" fmla="*/ 388782 h 592097"/>
                <a:gd name="connsiteX439" fmla="*/ 77724 w 907816"/>
                <a:gd name="connsiteY439" fmla="*/ 384126 h 592097"/>
                <a:gd name="connsiteX440" fmla="*/ 81610 w 907816"/>
                <a:gd name="connsiteY440" fmla="*/ 381022 h 592097"/>
                <a:gd name="connsiteX441" fmla="*/ 84719 w 907816"/>
                <a:gd name="connsiteY441" fmla="*/ 380246 h 592097"/>
                <a:gd name="connsiteX442" fmla="*/ 94046 w 907816"/>
                <a:gd name="connsiteY442" fmla="*/ 381022 h 592097"/>
                <a:gd name="connsiteX443" fmla="*/ 121249 w 907816"/>
                <a:gd name="connsiteY443" fmla="*/ 376366 h 592097"/>
                <a:gd name="connsiteX444" fmla="*/ 134463 w 907816"/>
                <a:gd name="connsiteY444" fmla="*/ 377918 h 592097"/>
                <a:gd name="connsiteX445" fmla="*/ 141458 w 907816"/>
                <a:gd name="connsiteY445" fmla="*/ 375590 h 592097"/>
                <a:gd name="connsiteX446" fmla="*/ 143012 w 907816"/>
                <a:gd name="connsiteY446" fmla="*/ 370158 h 592097"/>
                <a:gd name="connsiteX447" fmla="*/ 143789 w 907816"/>
                <a:gd name="connsiteY447" fmla="*/ 363950 h 592097"/>
                <a:gd name="connsiteX448" fmla="*/ 145344 w 907816"/>
                <a:gd name="connsiteY448" fmla="*/ 358518 h 592097"/>
                <a:gd name="connsiteX449" fmla="*/ 153894 w 907816"/>
                <a:gd name="connsiteY449" fmla="*/ 356190 h 592097"/>
                <a:gd name="connsiteX450" fmla="*/ 170993 w 907816"/>
                <a:gd name="connsiteY450" fmla="*/ 367054 h 592097"/>
                <a:gd name="connsiteX451" fmla="*/ 175656 w 907816"/>
                <a:gd name="connsiteY451" fmla="*/ 364726 h 592097"/>
                <a:gd name="connsiteX452" fmla="*/ 181874 w 907816"/>
                <a:gd name="connsiteY452" fmla="*/ 367830 h 592097"/>
                <a:gd name="connsiteX453" fmla="*/ 186538 w 907816"/>
                <a:gd name="connsiteY453" fmla="*/ 367830 h 592097"/>
                <a:gd name="connsiteX454" fmla="*/ 191978 w 907816"/>
                <a:gd name="connsiteY454" fmla="*/ 367054 h 592097"/>
                <a:gd name="connsiteX455" fmla="*/ 195864 w 907816"/>
                <a:gd name="connsiteY455" fmla="*/ 367830 h 592097"/>
                <a:gd name="connsiteX456" fmla="*/ 205191 w 907816"/>
                <a:gd name="connsiteY456" fmla="*/ 359294 h 592097"/>
                <a:gd name="connsiteX457" fmla="*/ 210632 w 907816"/>
                <a:gd name="connsiteY457" fmla="*/ 356190 h 592097"/>
                <a:gd name="connsiteX458" fmla="*/ 242499 w 907816"/>
                <a:gd name="connsiteY458" fmla="*/ 355413 h 592097"/>
                <a:gd name="connsiteX459" fmla="*/ 246385 w 907816"/>
                <a:gd name="connsiteY459" fmla="*/ 353862 h 592097"/>
                <a:gd name="connsiteX460" fmla="*/ 248717 w 907816"/>
                <a:gd name="connsiteY460" fmla="*/ 356966 h 592097"/>
                <a:gd name="connsiteX461" fmla="*/ 254935 w 907816"/>
                <a:gd name="connsiteY461" fmla="*/ 359294 h 592097"/>
                <a:gd name="connsiteX462" fmla="*/ 262707 w 907816"/>
                <a:gd name="connsiteY462" fmla="*/ 361622 h 592097"/>
                <a:gd name="connsiteX463" fmla="*/ 269702 w 907816"/>
                <a:gd name="connsiteY463" fmla="*/ 361622 h 592097"/>
                <a:gd name="connsiteX464" fmla="*/ 282138 w 907816"/>
                <a:gd name="connsiteY464" fmla="*/ 360070 h 592097"/>
                <a:gd name="connsiteX465" fmla="*/ 288356 w 907816"/>
                <a:gd name="connsiteY465" fmla="*/ 362398 h 592097"/>
                <a:gd name="connsiteX466" fmla="*/ 294574 w 907816"/>
                <a:gd name="connsiteY466" fmla="*/ 367830 h 592097"/>
                <a:gd name="connsiteX467" fmla="*/ 296128 w 907816"/>
                <a:gd name="connsiteY467" fmla="*/ 363174 h 592097"/>
                <a:gd name="connsiteX468" fmla="*/ 298460 w 907816"/>
                <a:gd name="connsiteY468" fmla="*/ 360846 h 592097"/>
                <a:gd name="connsiteX469" fmla="*/ 305455 w 907816"/>
                <a:gd name="connsiteY469" fmla="*/ 355413 h 592097"/>
                <a:gd name="connsiteX470" fmla="*/ 303124 w 907816"/>
                <a:gd name="connsiteY470" fmla="*/ 349982 h 592097"/>
                <a:gd name="connsiteX471" fmla="*/ 299237 w 907816"/>
                <a:gd name="connsiteY471" fmla="*/ 347653 h 592097"/>
                <a:gd name="connsiteX472" fmla="*/ 293797 w 907816"/>
                <a:gd name="connsiteY472" fmla="*/ 346101 h 592097"/>
                <a:gd name="connsiteX473" fmla="*/ 287579 w 907816"/>
                <a:gd name="connsiteY473" fmla="*/ 346101 h 592097"/>
                <a:gd name="connsiteX474" fmla="*/ 289911 w 907816"/>
                <a:gd name="connsiteY474" fmla="*/ 342997 h 592097"/>
                <a:gd name="connsiteX475" fmla="*/ 293019 w 907816"/>
                <a:gd name="connsiteY475" fmla="*/ 344549 h 592097"/>
                <a:gd name="connsiteX476" fmla="*/ 293797 w 907816"/>
                <a:gd name="connsiteY476" fmla="*/ 341445 h 592097"/>
                <a:gd name="connsiteX477" fmla="*/ 291465 w 907816"/>
                <a:gd name="connsiteY477" fmla="*/ 336789 h 592097"/>
                <a:gd name="connsiteX478" fmla="*/ 287579 w 907816"/>
                <a:gd name="connsiteY478" fmla="*/ 332909 h 592097"/>
                <a:gd name="connsiteX479" fmla="*/ 289133 w 907816"/>
                <a:gd name="connsiteY479" fmla="*/ 332909 h 592097"/>
                <a:gd name="connsiteX480" fmla="*/ 289911 w 907816"/>
                <a:gd name="connsiteY480" fmla="*/ 332133 h 592097"/>
                <a:gd name="connsiteX481" fmla="*/ 290688 w 907816"/>
                <a:gd name="connsiteY481" fmla="*/ 331357 h 592097"/>
                <a:gd name="connsiteX482" fmla="*/ 292242 w 907816"/>
                <a:gd name="connsiteY482" fmla="*/ 330581 h 592097"/>
                <a:gd name="connsiteX483" fmla="*/ 295351 w 907816"/>
                <a:gd name="connsiteY483" fmla="*/ 332133 h 592097"/>
                <a:gd name="connsiteX484" fmla="*/ 297683 w 907816"/>
                <a:gd name="connsiteY484" fmla="*/ 330581 h 592097"/>
                <a:gd name="connsiteX485" fmla="*/ 301569 w 907816"/>
                <a:gd name="connsiteY485" fmla="*/ 328253 h 592097"/>
                <a:gd name="connsiteX486" fmla="*/ 305455 w 907816"/>
                <a:gd name="connsiteY486" fmla="*/ 326701 h 592097"/>
                <a:gd name="connsiteX487" fmla="*/ 305455 w 907816"/>
                <a:gd name="connsiteY487" fmla="*/ 324373 h 592097"/>
                <a:gd name="connsiteX488" fmla="*/ 297683 w 907816"/>
                <a:gd name="connsiteY488" fmla="*/ 316613 h 592097"/>
                <a:gd name="connsiteX489" fmla="*/ 294574 w 907816"/>
                <a:gd name="connsiteY489" fmla="*/ 311957 h 592097"/>
                <a:gd name="connsiteX490" fmla="*/ 292242 w 907816"/>
                <a:gd name="connsiteY490" fmla="*/ 308077 h 592097"/>
                <a:gd name="connsiteX491" fmla="*/ 297683 w 907816"/>
                <a:gd name="connsiteY491" fmla="*/ 311181 h 592097"/>
                <a:gd name="connsiteX492" fmla="*/ 300015 w 907816"/>
                <a:gd name="connsiteY492" fmla="*/ 308077 h 592097"/>
                <a:gd name="connsiteX493" fmla="*/ 297683 w 907816"/>
                <a:gd name="connsiteY493" fmla="*/ 306525 h 592097"/>
                <a:gd name="connsiteX494" fmla="*/ 296906 w 907816"/>
                <a:gd name="connsiteY494" fmla="*/ 304973 h 592097"/>
                <a:gd name="connsiteX495" fmla="*/ 296128 w 907816"/>
                <a:gd name="connsiteY495" fmla="*/ 303421 h 592097"/>
                <a:gd name="connsiteX496" fmla="*/ 294574 w 907816"/>
                <a:gd name="connsiteY496" fmla="*/ 301869 h 592097"/>
                <a:gd name="connsiteX497" fmla="*/ 297683 w 907816"/>
                <a:gd name="connsiteY497" fmla="*/ 301869 h 592097"/>
                <a:gd name="connsiteX498" fmla="*/ 303901 w 907816"/>
                <a:gd name="connsiteY498" fmla="*/ 301093 h 592097"/>
                <a:gd name="connsiteX499" fmla="*/ 307787 w 907816"/>
                <a:gd name="connsiteY499" fmla="*/ 301869 h 592097"/>
                <a:gd name="connsiteX500" fmla="*/ 307787 w 907816"/>
                <a:gd name="connsiteY500" fmla="*/ 298765 h 592097"/>
                <a:gd name="connsiteX501" fmla="*/ 300015 w 907816"/>
                <a:gd name="connsiteY501" fmla="*/ 298765 h 592097"/>
                <a:gd name="connsiteX502" fmla="*/ 300015 w 907816"/>
                <a:gd name="connsiteY502" fmla="*/ 295661 h 592097"/>
                <a:gd name="connsiteX503" fmla="*/ 308564 w 907816"/>
                <a:gd name="connsiteY503" fmla="*/ 295661 h 592097"/>
                <a:gd name="connsiteX504" fmla="*/ 312450 w 907816"/>
                <a:gd name="connsiteY504" fmla="*/ 296437 h 592097"/>
                <a:gd name="connsiteX505" fmla="*/ 314782 w 907816"/>
                <a:gd name="connsiteY505" fmla="*/ 298765 h 592097"/>
                <a:gd name="connsiteX506" fmla="*/ 317114 w 907816"/>
                <a:gd name="connsiteY506" fmla="*/ 296437 h 592097"/>
                <a:gd name="connsiteX507" fmla="*/ 319446 w 907816"/>
                <a:gd name="connsiteY507" fmla="*/ 295661 h 592097"/>
                <a:gd name="connsiteX508" fmla="*/ 321000 w 907816"/>
                <a:gd name="connsiteY508" fmla="*/ 296437 h 592097"/>
                <a:gd name="connsiteX509" fmla="*/ 322555 w 907816"/>
                <a:gd name="connsiteY509" fmla="*/ 298765 h 592097"/>
                <a:gd name="connsiteX510" fmla="*/ 324886 w 907816"/>
                <a:gd name="connsiteY510" fmla="*/ 298765 h 592097"/>
                <a:gd name="connsiteX511" fmla="*/ 328773 w 907816"/>
                <a:gd name="connsiteY511" fmla="*/ 296437 h 592097"/>
                <a:gd name="connsiteX512" fmla="*/ 337322 w 907816"/>
                <a:gd name="connsiteY512" fmla="*/ 300317 h 592097"/>
                <a:gd name="connsiteX513" fmla="*/ 340431 w 907816"/>
                <a:gd name="connsiteY513" fmla="*/ 298765 h 592097"/>
                <a:gd name="connsiteX514" fmla="*/ 342763 w 907816"/>
                <a:gd name="connsiteY514" fmla="*/ 298765 h 592097"/>
                <a:gd name="connsiteX515" fmla="*/ 343540 w 907816"/>
                <a:gd name="connsiteY515" fmla="*/ 301869 h 592097"/>
                <a:gd name="connsiteX516" fmla="*/ 345872 w 907816"/>
                <a:gd name="connsiteY516" fmla="*/ 308077 h 592097"/>
                <a:gd name="connsiteX517" fmla="*/ 346649 w 907816"/>
                <a:gd name="connsiteY517" fmla="*/ 305749 h 592097"/>
                <a:gd name="connsiteX518" fmla="*/ 346649 w 907816"/>
                <a:gd name="connsiteY518" fmla="*/ 304973 h 592097"/>
                <a:gd name="connsiteX519" fmla="*/ 346649 w 907816"/>
                <a:gd name="connsiteY519" fmla="*/ 304197 h 592097"/>
                <a:gd name="connsiteX520" fmla="*/ 345872 w 907816"/>
                <a:gd name="connsiteY520" fmla="*/ 301869 h 592097"/>
                <a:gd name="connsiteX521" fmla="*/ 346649 w 907816"/>
                <a:gd name="connsiteY521" fmla="*/ 299541 h 592097"/>
                <a:gd name="connsiteX522" fmla="*/ 346649 w 907816"/>
                <a:gd name="connsiteY522" fmla="*/ 297989 h 592097"/>
                <a:gd name="connsiteX523" fmla="*/ 345095 w 907816"/>
                <a:gd name="connsiteY523" fmla="*/ 296437 h 592097"/>
                <a:gd name="connsiteX524" fmla="*/ 342763 w 907816"/>
                <a:gd name="connsiteY524" fmla="*/ 295661 h 592097"/>
                <a:gd name="connsiteX525" fmla="*/ 342763 w 907816"/>
                <a:gd name="connsiteY525" fmla="*/ 292557 h 592097"/>
                <a:gd name="connsiteX526" fmla="*/ 345872 w 907816"/>
                <a:gd name="connsiteY526" fmla="*/ 291781 h 592097"/>
                <a:gd name="connsiteX527" fmla="*/ 348981 w 907816"/>
                <a:gd name="connsiteY527" fmla="*/ 292557 h 592097"/>
                <a:gd name="connsiteX528" fmla="*/ 351312 w 907816"/>
                <a:gd name="connsiteY528" fmla="*/ 293332 h 592097"/>
                <a:gd name="connsiteX529" fmla="*/ 352867 w 907816"/>
                <a:gd name="connsiteY529" fmla="*/ 295661 h 592097"/>
                <a:gd name="connsiteX530" fmla="*/ 360639 w 907816"/>
                <a:gd name="connsiteY530" fmla="*/ 283244 h 592097"/>
                <a:gd name="connsiteX531" fmla="*/ 362971 w 907816"/>
                <a:gd name="connsiteY531" fmla="*/ 280140 h 592097"/>
                <a:gd name="connsiteX532" fmla="*/ 362971 w 907816"/>
                <a:gd name="connsiteY532" fmla="*/ 276260 h 592097"/>
                <a:gd name="connsiteX533" fmla="*/ 358308 w 907816"/>
                <a:gd name="connsiteY533" fmla="*/ 276260 h 592097"/>
                <a:gd name="connsiteX534" fmla="*/ 360639 w 907816"/>
                <a:gd name="connsiteY534" fmla="*/ 271604 h 592097"/>
                <a:gd name="connsiteX535" fmla="*/ 362971 w 907816"/>
                <a:gd name="connsiteY535" fmla="*/ 266948 h 592097"/>
                <a:gd name="connsiteX536" fmla="*/ 369189 w 907816"/>
                <a:gd name="connsiteY536" fmla="*/ 271604 h 592097"/>
                <a:gd name="connsiteX537" fmla="*/ 374630 w 907816"/>
                <a:gd name="connsiteY537" fmla="*/ 273156 h 592097"/>
                <a:gd name="connsiteX538" fmla="*/ 377739 w 907816"/>
                <a:gd name="connsiteY538" fmla="*/ 270052 h 592097"/>
                <a:gd name="connsiteX539" fmla="*/ 375407 w 907816"/>
                <a:gd name="connsiteY539" fmla="*/ 263844 h 592097"/>
                <a:gd name="connsiteX540" fmla="*/ 395615 w 907816"/>
                <a:gd name="connsiteY540" fmla="*/ 256084 h 592097"/>
                <a:gd name="connsiteX541" fmla="*/ 406497 w 907816"/>
                <a:gd name="connsiteY541" fmla="*/ 252980 h 592097"/>
                <a:gd name="connsiteX542" fmla="*/ 406497 w 907816"/>
                <a:gd name="connsiteY542" fmla="*/ 250652 h 592097"/>
                <a:gd name="connsiteX543" fmla="*/ 403388 w 907816"/>
                <a:gd name="connsiteY543" fmla="*/ 246772 h 592097"/>
                <a:gd name="connsiteX544" fmla="*/ 401056 w 907816"/>
                <a:gd name="connsiteY544" fmla="*/ 245220 h 592097"/>
                <a:gd name="connsiteX545" fmla="*/ 397170 w 907816"/>
                <a:gd name="connsiteY545" fmla="*/ 243668 h 592097"/>
                <a:gd name="connsiteX546" fmla="*/ 348981 w 907816"/>
                <a:gd name="connsiteY546" fmla="*/ 251428 h 592097"/>
                <a:gd name="connsiteX547" fmla="*/ 331104 w 907816"/>
                <a:gd name="connsiteY547" fmla="*/ 250652 h 592097"/>
                <a:gd name="connsiteX548" fmla="*/ 324109 w 907816"/>
                <a:gd name="connsiteY548" fmla="*/ 252204 h 592097"/>
                <a:gd name="connsiteX549" fmla="*/ 324886 w 907816"/>
                <a:gd name="connsiteY549" fmla="*/ 257636 h 592097"/>
                <a:gd name="connsiteX550" fmla="*/ 324886 w 907816"/>
                <a:gd name="connsiteY550" fmla="*/ 260740 h 592097"/>
                <a:gd name="connsiteX551" fmla="*/ 318668 w 907816"/>
                <a:gd name="connsiteY551" fmla="*/ 257636 h 592097"/>
                <a:gd name="connsiteX552" fmla="*/ 279806 w 907816"/>
                <a:gd name="connsiteY552" fmla="*/ 251428 h 592097"/>
                <a:gd name="connsiteX553" fmla="*/ 275920 w 907816"/>
                <a:gd name="connsiteY553" fmla="*/ 252204 h 592097"/>
                <a:gd name="connsiteX554" fmla="*/ 271257 w 907816"/>
                <a:gd name="connsiteY554" fmla="*/ 256860 h 592097"/>
                <a:gd name="connsiteX555" fmla="*/ 266593 w 907816"/>
                <a:gd name="connsiteY555" fmla="*/ 257636 h 592097"/>
                <a:gd name="connsiteX556" fmla="*/ 262707 w 907816"/>
                <a:gd name="connsiteY556" fmla="*/ 256860 h 592097"/>
                <a:gd name="connsiteX557" fmla="*/ 251826 w 907816"/>
                <a:gd name="connsiteY557" fmla="*/ 254532 h 592097"/>
                <a:gd name="connsiteX558" fmla="*/ 242499 w 907816"/>
                <a:gd name="connsiteY558" fmla="*/ 255308 h 592097"/>
                <a:gd name="connsiteX559" fmla="*/ 212187 w 907816"/>
                <a:gd name="connsiteY559" fmla="*/ 265396 h 592097"/>
                <a:gd name="connsiteX560" fmla="*/ 208300 w 907816"/>
                <a:gd name="connsiteY560" fmla="*/ 263844 h 592097"/>
                <a:gd name="connsiteX561" fmla="*/ 205969 w 907816"/>
                <a:gd name="connsiteY561" fmla="*/ 263844 h 592097"/>
                <a:gd name="connsiteX562" fmla="*/ 205969 w 907816"/>
                <a:gd name="connsiteY562" fmla="*/ 265396 h 592097"/>
                <a:gd name="connsiteX563" fmla="*/ 203637 w 907816"/>
                <a:gd name="connsiteY563" fmla="*/ 270052 h 592097"/>
                <a:gd name="connsiteX564" fmla="*/ 200528 w 907816"/>
                <a:gd name="connsiteY564" fmla="*/ 269276 h 592097"/>
                <a:gd name="connsiteX565" fmla="*/ 197419 w 907816"/>
                <a:gd name="connsiteY565" fmla="*/ 268500 h 592097"/>
                <a:gd name="connsiteX566" fmla="*/ 192756 w 907816"/>
                <a:gd name="connsiteY566" fmla="*/ 268500 h 592097"/>
                <a:gd name="connsiteX567" fmla="*/ 188869 w 907816"/>
                <a:gd name="connsiteY567" fmla="*/ 270052 h 592097"/>
                <a:gd name="connsiteX568" fmla="*/ 181097 w 907816"/>
                <a:gd name="connsiteY568" fmla="*/ 264620 h 592097"/>
                <a:gd name="connsiteX569" fmla="*/ 169438 w 907816"/>
                <a:gd name="connsiteY569" fmla="*/ 264620 h 592097"/>
                <a:gd name="connsiteX570" fmla="*/ 157780 w 907816"/>
                <a:gd name="connsiteY570" fmla="*/ 269276 h 592097"/>
                <a:gd name="connsiteX571" fmla="*/ 150785 w 907816"/>
                <a:gd name="connsiteY571" fmla="*/ 276260 h 592097"/>
                <a:gd name="connsiteX572" fmla="*/ 143789 w 907816"/>
                <a:gd name="connsiteY572" fmla="*/ 272380 h 592097"/>
                <a:gd name="connsiteX573" fmla="*/ 133685 w 907816"/>
                <a:gd name="connsiteY573" fmla="*/ 268500 h 592097"/>
                <a:gd name="connsiteX574" fmla="*/ 125136 w 907816"/>
                <a:gd name="connsiteY574" fmla="*/ 269276 h 592097"/>
                <a:gd name="connsiteX575" fmla="*/ 122804 w 907816"/>
                <a:gd name="connsiteY575" fmla="*/ 280140 h 592097"/>
                <a:gd name="connsiteX576" fmla="*/ 114254 w 907816"/>
                <a:gd name="connsiteY576" fmla="*/ 273156 h 592097"/>
                <a:gd name="connsiteX577" fmla="*/ 110368 w 907816"/>
                <a:gd name="connsiteY577" fmla="*/ 271604 h 592097"/>
                <a:gd name="connsiteX578" fmla="*/ 104927 w 907816"/>
                <a:gd name="connsiteY578" fmla="*/ 270052 h 592097"/>
                <a:gd name="connsiteX579" fmla="*/ 94046 w 907816"/>
                <a:gd name="connsiteY579" fmla="*/ 271604 h 592097"/>
                <a:gd name="connsiteX580" fmla="*/ 90160 w 907816"/>
                <a:gd name="connsiteY580" fmla="*/ 270052 h 592097"/>
                <a:gd name="connsiteX581" fmla="*/ 86274 w 907816"/>
                <a:gd name="connsiteY581" fmla="*/ 266948 h 592097"/>
                <a:gd name="connsiteX582" fmla="*/ 80056 w 907816"/>
                <a:gd name="connsiteY582" fmla="*/ 256860 h 592097"/>
                <a:gd name="connsiteX583" fmla="*/ 77724 w 907816"/>
                <a:gd name="connsiteY583" fmla="*/ 254532 h 592097"/>
                <a:gd name="connsiteX584" fmla="*/ 71506 w 907816"/>
                <a:gd name="connsiteY584" fmla="*/ 254532 h 592097"/>
                <a:gd name="connsiteX585" fmla="*/ 66065 w 907816"/>
                <a:gd name="connsiteY585" fmla="*/ 259964 h 592097"/>
                <a:gd name="connsiteX586" fmla="*/ 63734 w 907816"/>
                <a:gd name="connsiteY586" fmla="*/ 256084 h 592097"/>
                <a:gd name="connsiteX587" fmla="*/ 64511 w 907816"/>
                <a:gd name="connsiteY587" fmla="*/ 254532 h 592097"/>
                <a:gd name="connsiteX588" fmla="*/ 62179 w 907816"/>
                <a:gd name="connsiteY588" fmla="*/ 254532 h 592097"/>
                <a:gd name="connsiteX589" fmla="*/ 61402 w 907816"/>
                <a:gd name="connsiteY589" fmla="*/ 259188 h 592097"/>
                <a:gd name="connsiteX590" fmla="*/ 56738 w 907816"/>
                <a:gd name="connsiteY590" fmla="*/ 270052 h 592097"/>
                <a:gd name="connsiteX591" fmla="*/ 55961 w 907816"/>
                <a:gd name="connsiteY591" fmla="*/ 267724 h 592097"/>
                <a:gd name="connsiteX592" fmla="*/ 55184 w 907816"/>
                <a:gd name="connsiteY592" fmla="*/ 266948 h 592097"/>
                <a:gd name="connsiteX593" fmla="*/ 55961 w 907816"/>
                <a:gd name="connsiteY593" fmla="*/ 266172 h 592097"/>
                <a:gd name="connsiteX594" fmla="*/ 56738 w 907816"/>
                <a:gd name="connsiteY594" fmla="*/ 263844 h 592097"/>
                <a:gd name="connsiteX595" fmla="*/ 56738 w 907816"/>
                <a:gd name="connsiteY595" fmla="*/ 263068 h 592097"/>
                <a:gd name="connsiteX596" fmla="*/ 55961 w 907816"/>
                <a:gd name="connsiteY596" fmla="*/ 263068 h 592097"/>
                <a:gd name="connsiteX597" fmla="*/ 55184 w 907816"/>
                <a:gd name="connsiteY597" fmla="*/ 262292 h 592097"/>
                <a:gd name="connsiteX598" fmla="*/ 54407 w 907816"/>
                <a:gd name="connsiteY598" fmla="*/ 260740 h 592097"/>
                <a:gd name="connsiteX599" fmla="*/ 55961 w 907816"/>
                <a:gd name="connsiteY599" fmla="*/ 259188 h 592097"/>
                <a:gd name="connsiteX600" fmla="*/ 56738 w 907816"/>
                <a:gd name="connsiteY600" fmla="*/ 258412 h 592097"/>
                <a:gd name="connsiteX601" fmla="*/ 55961 w 907816"/>
                <a:gd name="connsiteY601" fmla="*/ 257636 h 592097"/>
                <a:gd name="connsiteX602" fmla="*/ 54407 w 907816"/>
                <a:gd name="connsiteY602" fmla="*/ 254532 h 592097"/>
                <a:gd name="connsiteX603" fmla="*/ 51298 w 907816"/>
                <a:gd name="connsiteY603" fmla="*/ 256860 h 592097"/>
                <a:gd name="connsiteX604" fmla="*/ 41194 w 907816"/>
                <a:gd name="connsiteY604" fmla="*/ 259188 h 592097"/>
                <a:gd name="connsiteX605" fmla="*/ 36530 w 907816"/>
                <a:gd name="connsiteY605" fmla="*/ 260740 h 592097"/>
                <a:gd name="connsiteX606" fmla="*/ 36530 w 907816"/>
                <a:gd name="connsiteY606" fmla="*/ 263844 h 592097"/>
                <a:gd name="connsiteX607" fmla="*/ 38085 w 907816"/>
                <a:gd name="connsiteY607" fmla="*/ 268500 h 592097"/>
                <a:gd name="connsiteX608" fmla="*/ 35753 w 907816"/>
                <a:gd name="connsiteY608" fmla="*/ 273932 h 592097"/>
                <a:gd name="connsiteX609" fmla="*/ 31867 w 907816"/>
                <a:gd name="connsiteY609" fmla="*/ 277812 h 592097"/>
                <a:gd name="connsiteX610" fmla="*/ 26426 w 907816"/>
                <a:gd name="connsiteY610" fmla="*/ 280140 h 592097"/>
                <a:gd name="connsiteX611" fmla="*/ 27981 w 907816"/>
                <a:gd name="connsiteY611" fmla="*/ 284020 h 592097"/>
                <a:gd name="connsiteX612" fmla="*/ 29535 w 907816"/>
                <a:gd name="connsiteY612" fmla="*/ 286348 h 592097"/>
                <a:gd name="connsiteX613" fmla="*/ 25649 w 907816"/>
                <a:gd name="connsiteY613" fmla="*/ 284797 h 592097"/>
                <a:gd name="connsiteX614" fmla="*/ 24094 w 907816"/>
                <a:gd name="connsiteY614" fmla="*/ 284797 h 592097"/>
                <a:gd name="connsiteX615" fmla="*/ 21763 w 907816"/>
                <a:gd name="connsiteY615" fmla="*/ 286348 h 592097"/>
                <a:gd name="connsiteX616" fmla="*/ 19431 w 907816"/>
                <a:gd name="connsiteY616" fmla="*/ 282468 h 592097"/>
                <a:gd name="connsiteX617" fmla="*/ 12436 w 907816"/>
                <a:gd name="connsiteY617" fmla="*/ 284020 h 592097"/>
                <a:gd name="connsiteX618" fmla="*/ 8550 w 907816"/>
                <a:gd name="connsiteY618" fmla="*/ 277036 h 592097"/>
                <a:gd name="connsiteX619" fmla="*/ 6995 w 907816"/>
                <a:gd name="connsiteY619" fmla="*/ 266948 h 592097"/>
                <a:gd name="connsiteX620" fmla="*/ 6218 w 907816"/>
                <a:gd name="connsiteY620" fmla="*/ 259188 h 592097"/>
                <a:gd name="connsiteX621" fmla="*/ 4663 w 907816"/>
                <a:gd name="connsiteY621" fmla="*/ 251428 h 592097"/>
                <a:gd name="connsiteX622" fmla="*/ 1554 w 907816"/>
                <a:gd name="connsiteY622" fmla="*/ 245220 h 592097"/>
                <a:gd name="connsiteX623" fmla="*/ 0 w 907816"/>
                <a:gd name="connsiteY623" fmla="*/ 239012 h 592097"/>
                <a:gd name="connsiteX624" fmla="*/ 3886 w 907816"/>
                <a:gd name="connsiteY624" fmla="*/ 228924 h 592097"/>
                <a:gd name="connsiteX625" fmla="*/ 6995 w 907816"/>
                <a:gd name="connsiteY625" fmla="*/ 228924 h 592097"/>
                <a:gd name="connsiteX626" fmla="*/ 13213 w 907816"/>
                <a:gd name="connsiteY626" fmla="*/ 226596 h 592097"/>
                <a:gd name="connsiteX627" fmla="*/ 19431 w 907816"/>
                <a:gd name="connsiteY627" fmla="*/ 221940 h 592097"/>
                <a:gd name="connsiteX628" fmla="*/ 24094 w 907816"/>
                <a:gd name="connsiteY628" fmla="*/ 216507 h 592097"/>
                <a:gd name="connsiteX629" fmla="*/ 21763 w 907816"/>
                <a:gd name="connsiteY629" fmla="*/ 214179 h 592097"/>
                <a:gd name="connsiteX630" fmla="*/ 18654 w 907816"/>
                <a:gd name="connsiteY630" fmla="*/ 213403 h 592097"/>
                <a:gd name="connsiteX631" fmla="*/ 15545 w 907816"/>
                <a:gd name="connsiteY631" fmla="*/ 214179 h 592097"/>
                <a:gd name="connsiteX632" fmla="*/ 11659 w 907816"/>
                <a:gd name="connsiteY632" fmla="*/ 216507 h 592097"/>
                <a:gd name="connsiteX633" fmla="*/ 10104 w 907816"/>
                <a:gd name="connsiteY633" fmla="*/ 214955 h 592097"/>
                <a:gd name="connsiteX634" fmla="*/ 9327 w 907816"/>
                <a:gd name="connsiteY634" fmla="*/ 213403 h 592097"/>
                <a:gd name="connsiteX635" fmla="*/ 8550 w 907816"/>
                <a:gd name="connsiteY635" fmla="*/ 210299 h 592097"/>
                <a:gd name="connsiteX636" fmla="*/ 11659 w 907816"/>
                <a:gd name="connsiteY636" fmla="*/ 212627 h 592097"/>
                <a:gd name="connsiteX637" fmla="*/ 15545 w 907816"/>
                <a:gd name="connsiteY637" fmla="*/ 207971 h 592097"/>
                <a:gd name="connsiteX638" fmla="*/ 27203 w 907816"/>
                <a:gd name="connsiteY638" fmla="*/ 211851 h 592097"/>
                <a:gd name="connsiteX639" fmla="*/ 34199 w 907816"/>
                <a:gd name="connsiteY639" fmla="*/ 210299 h 592097"/>
                <a:gd name="connsiteX640" fmla="*/ 34199 w 907816"/>
                <a:gd name="connsiteY640" fmla="*/ 207195 h 592097"/>
                <a:gd name="connsiteX641" fmla="*/ 34976 w 907816"/>
                <a:gd name="connsiteY641" fmla="*/ 203315 h 592097"/>
                <a:gd name="connsiteX642" fmla="*/ 35753 w 907816"/>
                <a:gd name="connsiteY642" fmla="*/ 199435 h 592097"/>
                <a:gd name="connsiteX643" fmla="*/ 34199 w 907816"/>
                <a:gd name="connsiteY643" fmla="*/ 194003 h 592097"/>
                <a:gd name="connsiteX644" fmla="*/ 38085 w 907816"/>
                <a:gd name="connsiteY644" fmla="*/ 195555 h 592097"/>
                <a:gd name="connsiteX645" fmla="*/ 41194 w 907816"/>
                <a:gd name="connsiteY645" fmla="*/ 197883 h 592097"/>
                <a:gd name="connsiteX646" fmla="*/ 41971 w 907816"/>
                <a:gd name="connsiteY646" fmla="*/ 201763 h 592097"/>
                <a:gd name="connsiteX647" fmla="*/ 41971 w 907816"/>
                <a:gd name="connsiteY647" fmla="*/ 207195 h 592097"/>
                <a:gd name="connsiteX648" fmla="*/ 44303 w 907816"/>
                <a:gd name="connsiteY648" fmla="*/ 207195 h 592097"/>
                <a:gd name="connsiteX649" fmla="*/ 46634 w 907816"/>
                <a:gd name="connsiteY649" fmla="*/ 202539 h 592097"/>
                <a:gd name="connsiteX650" fmla="*/ 48966 w 907816"/>
                <a:gd name="connsiteY650" fmla="*/ 198659 h 592097"/>
                <a:gd name="connsiteX651" fmla="*/ 52075 w 907816"/>
                <a:gd name="connsiteY651" fmla="*/ 197883 h 592097"/>
                <a:gd name="connsiteX652" fmla="*/ 54407 w 907816"/>
                <a:gd name="connsiteY652" fmla="*/ 200987 h 592097"/>
                <a:gd name="connsiteX653" fmla="*/ 55961 w 907816"/>
                <a:gd name="connsiteY653" fmla="*/ 199435 h 592097"/>
                <a:gd name="connsiteX654" fmla="*/ 55961 w 907816"/>
                <a:gd name="connsiteY654" fmla="*/ 198659 h 592097"/>
                <a:gd name="connsiteX655" fmla="*/ 56738 w 907816"/>
                <a:gd name="connsiteY655" fmla="*/ 197107 h 592097"/>
                <a:gd name="connsiteX656" fmla="*/ 56738 w 907816"/>
                <a:gd name="connsiteY656" fmla="*/ 204867 h 592097"/>
                <a:gd name="connsiteX657" fmla="*/ 58293 w 907816"/>
                <a:gd name="connsiteY657" fmla="*/ 207195 h 592097"/>
                <a:gd name="connsiteX658" fmla="*/ 60625 w 907816"/>
                <a:gd name="connsiteY658" fmla="*/ 207195 h 592097"/>
                <a:gd name="connsiteX659" fmla="*/ 64511 w 907816"/>
                <a:gd name="connsiteY659" fmla="*/ 207195 h 592097"/>
                <a:gd name="connsiteX660" fmla="*/ 67620 w 907816"/>
                <a:gd name="connsiteY660" fmla="*/ 209523 h 592097"/>
                <a:gd name="connsiteX661" fmla="*/ 69952 w 907816"/>
                <a:gd name="connsiteY661" fmla="*/ 211075 h 592097"/>
                <a:gd name="connsiteX662" fmla="*/ 72283 w 907816"/>
                <a:gd name="connsiteY662" fmla="*/ 211851 h 592097"/>
                <a:gd name="connsiteX663" fmla="*/ 77724 w 907816"/>
                <a:gd name="connsiteY663" fmla="*/ 210299 h 592097"/>
                <a:gd name="connsiteX664" fmla="*/ 76170 w 907816"/>
                <a:gd name="connsiteY664" fmla="*/ 211075 h 592097"/>
                <a:gd name="connsiteX665" fmla="*/ 76170 w 907816"/>
                <a:gd name="connsiteY665" fmla="*/ 211851 h 592097"/>
                <a:gd name="connsiteX666" fmla="*/ 75392 w 907816"/>
                <a:gd name="connsiteY666" fmla="*/ 211851 h 592097"/>
                <a:gd name="connsiteX667" fmla="*/ 74615 w 907816"/>
                <a:gd name="connsiteY667" fmla="*/ 212627 h 592097"/>
                <a:gd name="connsiteX668" fmla="*/ 80056 w 907816"/>
                <a:gd name="connsiteY668" fmla="*/ 222716 h 592097"/>
                <a:gd name="connsiteX669" fmla="*/ 85496 w 907816"/>
                <a:gd name="connsiteY669" fmla="*/ 225820 h 592097"/>
                <a:gd name="connsiteX670" fmla="*/ 90937 w 907816"/>
                <a:gd name="connsiteY670" fmla="*/ 225044 h 592097"/>
                <a:gd name="connsiteX671" fmla="*/ 100264 w 907816"/>
                <a:gd name="connsiteY671" fmla="*/ 218059 h 592097"/>
                <a:gd name="connsiteX672" fmla="*/ 108036 w 907816"/>
                <a:gd name="connsiteY672" fmla="*/ 214179 h 592097"/>
                <a:gd name="connsiteX673" fmla="*/ 111145 w 907816"/>
                <a:gd name="connsiteY673" fmla="*/ 211851 h 592097"/>
                <a:gd name="connsiteX674" fmla="*/ 115032 w 907816"/>
                <a:gd name="connsiteY674" fmla="*/ 209523 h 592097"/>
                <a:gd name="connsiteX675" fmla="*/ 124358 w 907816"/>
                <a:gd name="connsiteY675" fmla="*/ 209523 h 592097"/>
                <a:gd name="connsiteX676" fmla="*/ 128245 w 907816"/>
                <a:gd name="connsiteY676" fmla="*/ 207195 h 592097"/>
                <a:gd name="connsiteX677" fmla="*/ 128245 w 907816"/>
                <a:gd name="connsiteY677" fmla="*/ 204091 h 592097"/>
                <a:gd name="connsiteX678" fmla="*/ 122804 w 907816"/>
                <a:gd name="connsiteY678" fmla="*/ 204867 h 592097"/>
                <a:gd name="connsiteX679" fmla="*/ 122027 w 907816"/>
                <a:gd name="connsiteY679" fmla="*/ 205643 h 592097"/>
                <a:gd name="connsiteX680" fmla="*/ 120472 w 907816"/>
                <a:gd name="connsiteY680" fmla="*/ 207195 h 592097"/>
                <a:gd name="connsiteX681" fmla="*/ 117363 w 907816"/>
                <a:gd name="connsiteY681" fmla="*/ 192451 h 592097"/>
                <a:gd name="connsiteX682" fmla="*/ 115032 w 907816"/>
                <a:gd name="connsiteY682" fmla="*/ 184691 h 592097"/>
                <a:gd name="connsiteX683" fmla="*/ 110368 w 907816"/>
                <a:gd name="connsiteY683" fmla="*/ 181587 h 592097"/>
                <a:gd name="connsiteX684" fmla="*/ 110368 w 907816"/>
                <a:gd name="connsiteY684" fmla="*/ 178483 h 592097"/>
                <a:gd name="connsiteX685" fmla="*/ 127467 w 907816"/>
                <a:gd name="connsiteY685" fmla="*/ 174603 h 592097"/>
                <a:gd name="connsiteX686" fmla="*/ 132131 w 907816"/>
                <a:gd name="connsiteY686" fmla="*/ 175379 h 592097"/>
                <a:gd name="connsiteX687" fmla="*/ 128245 w 907816"/>
                <a:gd name="connsiteY687" fmla="*/ 184691 h 592097"/>
                <a:gd name="connsiteX688" fmla="*/ 132131 w 907816"/>
                <a:gd name="connsiteY688" fmla="*/ 183915 h 592097"/>
                <a:gd name="connsiteX689" fmla="*/ 135240 w 907816"/>
                <a:gd name="connsiteY689" fmla="*/ 181587 h 592097"/>
                <a:gd name="connsiteX690" fmla="*/ 140680 w 907816"/>
                <a:gd name="connsiteY690" fmla="*/ 175379 h 592097"/>
                <a:gd name="connsiteX691" fmla="*/ 135240 w 907816"/>
                <a:gd name="connsiteY691" fmla="*/ 173051 h 592097"/>
                <a:gd name="connsiteX692" fmla="*/ 132908 w 907816"/>
                <a:gd name="connsiteY692" fmla="*/ 169947 h 592097"/>
                <a:gd name="connsiteX693" fmla="*/ 132908 w 907816"/>
                <a:gd name="connsiteY693" fmla="*/ 160635 h 592097"/>
                <a:gd name="connsiteX694" fmla="*/ 133685 w 907816"/>
                <a:gd name="connsiteY694" fmla="*/ 159082 h 592097"/>
                <a:gd name="connsiteX695" fmla="*/ 138349 w 907816"/>
                <a:gd name="connsiteY695" fmla="*/ 155202 h 592097"/>
                <a:gd name="connsiteX696" fmla="*/ 140680 w 907816"/>
                <a:gd name="connsiteY696" fmla="*/ 152874 h 592097"/>
                <a:gd name="connsiteX697" fmla="*/ 141458 w 907816"/>
                <a:gd name="connsiteY697" fmla="*/ 149770 h 592097"/>
                <a:gd name="connsiteX698" fmla="*/ 142235 w 907816"/>
                <a:gd name="connsiteY698" fmla="*/ 143562 h 592097"/>
                <a:gd name="connsiteX699" fmla="*/ 143012 w 907816"/>
                <a:gd name="connsiteY699" fmla="*/ 140458 h 592097"/>
                <a:gd name="connsiteX700" fmla="*/ 138349 w 907816"/>
                <a:gd name="connsiteY700" fmla="*/ 137354 h 592097"/>
                <a:gd name="connsiteX701" fmla="*/ 138349 w 907816"/>
                <a:gd name="connsiteY701" fmla="*/ 136578 h 592097"/>
                <a:gd name="connsiteX702" fmla="*/ 135240 w 907816"/>
                <a:gd name="connsiteY702" fmla="*/ 135802 h 592097"/>
                <a:gd name="connsiteX703" fmla="*/ 133685 w 907816"/>
                <a:gd name="connsiteY703" fmla="*/ 137354 h 592097"/>
                <a:gd name="connsiteX704" fmla="*/ 133685 w 907816"/>
                <a:gd name="connsiteY704" fmla="*/ 139682 h 592097"/>
                <a:gd name="connsiteX705" fmla="*/ 132908 w 907816"/>
                <a:gd name="connsiteY705" fmla="*/ 140458 h 592097"/>
                <a:gd name="connsiteX706" fmla="*/ 124358 w 907816"/>
                <a:gd name="connsiteY706" fmla="*/ 139682 h 592097"/>
                <a:gd name="connsiteX707" fmla="*/ 119695 w 907816"/>
                <a:gd name="connsiteY707" fmla="*/ 141234 h 592097"/>
                <a:gd name="connsiteX708" fmla="*/ 118140 w 907816"/>
                <a:gd name="connsiteY708" fmla="*/ 145114 h 592097"/>
                <a:gd name="connsiteX709" fmla="*/ 115809 w 907816"/>
                <a:gd name="connsiteY709" fmla="*/ 152098 h 592097"/>
                <a:gd name="connsiteX710" fmla="*/ 111145 w 907816"/>
                <a:gd name="connsiteY710" fmla="*/ 158306 h 592097"/>
                <a:gd name="connsiteX711" fmla="*/ 105705 w 907816"/>
                <a:gd name="connsiteY711" fmla="*/ 161410 h 592097"/>
                <a:gd name="connsiteX712" fmla="*/ 100264 w 907816"/>
                <a:gd name="connsiteY712" fmla="*/ 159082 h 592097"/>
                <a:gd name="connsiteX713" fmla="*/ 106482 w 907816"/>
                <a:gd name="connsiteY713" fmla="*/ 153650 h 592097"/>
                <a:gd name="connsiteX714" fmla="*/ 107259 w 907816"/>
                <a:gd name="connsiteY714" fmla="*/ 147442 h 592097"/>
                <a:gd name="connsiteX715" fmla="*/ 103373 w 907816"/>
                <a:gd name="connsiteY715" fmla="*/ 143562 h 592097"/>
                <a:gd name="connsiteX716" fmla="*/ 94823 w 907816"/>
                <a:gd name="connsiteY716" fmla="*/ 143562 h 592097"/>
                <a:gd name="connsiteX717" fmla="*/ 94046 w 907816"/>
                <a:gd name="connsiteY717" fmla="*/ 145114 h 592097"/>
                <a:gd name="connsiteX718" fmla="*/ 90160 w 907816"/>
                <a:gd name="connsiteY718" fmla="*/ 148994 h 592097"/>
                <a:gd name="connsiteX719" fmla="*/ 87051 w 907816"/>
                <a:gd name="connsiteY719" fmla="*/ 150546 h 592097"/>
                <a:gd name="connsiteX720" fmla="*/ 84719 w 907816"/>
                <a:gd name="connsiteY720" fmla="*/ 148218 h 592097"/>
                <a:gd name="connsiteX721" fmla="*/ 85496 w 907816"/>
                <a:gd name="connsiteY721" fmla="*/ 143562 h 592097"/>
                <a:gd name="connsiteX722" fmla="*/ 88605 w 907816"/>
                <a:gd name="connsiteY722" fmla="*/ 139682 h 592097"/>
                <a:gd name="connsiteX723" fmla="*/ 94823 w 907816"/>
                <a:gd name="connsiteY723" fmla="*/ 131146 h 592097"/>
                <a:gd name="connsiteX724" fmla="*/ 94823 w 907816"/>
                <a:gd name="connsiteY724" fmla="*/ 127266 h 592097"/>
                <a:gd name="connsiteX725" fmla="*/ 96378 w 907816"/>
                <a:gd name="connsiteY725" fmla="*/ 122610 h 592097"/>
                <a:gd name="connsiteX726" fmla="*/ 97155 w 907816"/>
                <a:gd name="connsiteY726" fmla="*/ 115626 h 592097"/>
                <a:gd name="connsiteX727" fmla="*/ 92492 w 907816"/>
                <a:gd name="connsiteY727" fmla="*/ 108642 h 592097"/>
                <a:gd name="connsiteX728" fmla="*/ 90160 w 907816"/>
                <a:gd name="connsiteY728" fmla="*/ 108642 h 592097"/>
                <a:gd name="connsiteX729" fmla="*/ 88605 w 907816"/>
                <a:gd name="connsiteY729" fmla="*/ 121058 h 592097"/>
                <a:gd name="connsiteX730" fmla="*/ 80056 w 907816"/>
                <a:gd name="connsiteY730" fmla="*/ 125714 h 592097"/>
                <a:gd name="connsiteX731" fmla="*/ 69952 w 907816"/>
                <a:gd name="connsiteY731" fmla="*/ 124162 h 592097"/>
                <a:gd name="connsiteX732" fmla="*/ 62179 w 907816"/>
                <a:gd name="connsiteY732" fmla="*/ 117954 h 592097"/>
                <a:gd name="connsiteX733" fmla="*/ 59070 w 907816"/>
                <a:gd name="connsiteY733" fmla="*/ 107866 h 592097"/>
                <a:gd name="connsiteX734" fmla="*/ 62179 w 907816"/>
                <a:gd name="connsiteY734" fmla="*/ 98554 h 592097"/>
                <a:gd name="connsiteX735" fmla="*/ 69174 w 907816"/>
                <a:gd name="connsiteY735" fmla="*/ 90794 h 592097"/>
                <a:gd name="connsiteX736" fmla="*/ 77724 w 907816"/>
                <a:gd name="connsiteY736" fmla="*/ 86913 h 592097"/>
                <a:gd name="connsiteX737" fmla="*/ 73061 w 907816"/>
                <a:gd name="connsiteY737" fmla="*/ 79929 h 592097"/>
                <a:gd name="connsiteX738" fmla="*/ 66065 w 907816"/>
                <a:gd name="connsiteY738" fmla="*/ 76049 h 592097"/>
                <a:gd name="connsiteX739" fmla="*/ 64511 w 907816"/>
                <a:gd name="connsiteY739" fmla="*/ 76825 h 59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</a:cxnLst>
              <a:rect l="l" t="t" r="r" b="b"/>
              <a:pathLst>
                <a:path w="907816" h="592097">
                  <a:moveTo>
                    <a:pt x="64511" y="76825"/>
                  </a:moveTo>
                  <a:lnTo>
                    <a:pt x="69174" y="69065"/>
                  </a:lnTo>
                  <a:lnTo>
                    <a:pt x="88605" y="25608"/>
                  </a:lnTo>
                  <a:lnTo>
                    <a:pt x="93269" y="17848"/>
                  </a:lnTo>
                  <a:lnTo>
                    <a:pt x="104927" y="10864"/>
                  </a:lnTo>
                  <a:lnTo>
                    <a:pt x="117363" y="10864"/>
                  </a:lnTo>
                  <a:lnTo>
                    <a:pt x="129799" y="19400"/>
                  </a:lnTo>
                  <a:lnTo>
                    <a:pt x="144567" y="24832"/>
                  </a:lnTo>
                  <a:lnTo>
                    <a:pt x="174102" y="28713"/>
                  </a:lnTo>
                  <a:lnTo>
                    <a:pt x="199751" y="46561"/>
                  </a:lnTo>
                  <a:lnTo>
                    <a:pt x="216850" y="49665"/>
                  </a:lnTo>
                  <a:lnTo>
                    <a:pt x="233172" y="45009"/>
                  </a:lnTo>
                  <a:lnTo>
                    <a:pt x="250271" y="45009"/>
                  </a:lnTo>
                  <a:lnTo>
                    <a:pt x="265816" y="53545"/>
                  </a:lnTo>
                  <a:lnTo>
                    <a:pt x="292242" y="54321"/>
                  </a:lnTo>
                  <a:lnTo>
                    <a:pt x="336545" y="51217"/>
                  </a:lnTo>
                  <a:lnTo>
                    <a:pt x="351312" y="39577"/>
                  </a:lnTo>
                  <a:lnTo>
                    <a:pt x="364526" y="13968"/>
                  </a:lnTo>
                  <a:lnTo>
                    <a:pt x="383957" y="0"/>
                  </a:lnTo>
                  <a:lnTo>
                    <a:pt x="411160" y="5432"/>
                  </a:lnTo>
                  <a:lnTo>
                    <a:pt x="433700" y="24832"/>
                  </a:lnTo>
                  <a:lnTo>
                    <a:pt x="460903" y="39577"/>
                  </a:lnTo>
                  <a:lnTo>
                    <a:pt x="509092" y="46561"/>
                  </a:lnTo>
                  <a:lnTo>
                    <a:pt x="513756" y="54321"/>
                  </a:lnTo>
                  <a:lnTo>
                    <a:pt x="512201" y="63633"/>
                  </a:lnTo>
                  <a:lnTo>
                    <a:pt x="512201" y="76825"/>
                  </a:lnTo>
                  <a:lnTo>
                    <a:pt x="516087" y="90794"/>
                  </a:lnTo>
                  <a:lnTo>
                    <a:pt x="525414" y="93898"/>
                  </a:lnTo>
                  <a:lnTo>
                    <a:pt x="538627" y="93898"/>
                  </a:lnTo>
                  <a:lnTo>
                    <a:pt x="555727" y="100882"/>
                  </a:lnTo>
                  <a:lnTo>
                    <a:pt x="566608" y="120282"/>
                  </a:lnTo>
                  <a:lnTo>
                    <a:pt x="572049" y="141234"/>
                  </a:lnTo>
                  <a:lnTo>
                    <a:pt x="584484" y="159082"/>
                  </a:lnTo>
                  <a:lnTo>
                    <a:pt x="611688" y="163739"/>
                  </a:lnTo>
                  <a:lnTo>
                    <a:pt x="616351" y="168395"/>
                  </a:lnTo>
                  <a:lnTo>
                    <a:pt x="622569" y="180811"/>
                  </a:lnTo>
                  <a:lnTo>
                    <a:pt x="627233" y="185467"/>
                  </a:lnTo>
                  <a:lnTo>
                    <a:pt x="654436" y="197883"/>
                  </a:lnTo>
                  <a:lnTo>
                    <a:pt x="676199" y="219611"/>
                  </a:lnTo>
                  <a:lnTo>
                    <a:pt x="681639" y="237460"/>
                  </a:lnTo>
                  <a:lnTo>
                    <a:pt x="684748" y="255308"/>
                  </a:lnTo>
                  <a:lnTo>
                    <a:pt x="685526" y="270052"/>
                  </a:lnTo>
                  <a:lnTo>
                    <a:pt x="687080" y="277812"/>
                  </a:lnTo>
                  <a:lnTo>
                    <a:pt x="696407" y="286348"/>
                  </a:lnTo>
                  <a:lnTo>
                    <a:pt x="716615" y="287901"/>
                  </a:lnTo>
                  <a:lnTo>
                    <a:pt x="753146" y="308077"/>
                  </a:lnTo>
                  <a:lnTo>
                    <a:pt x="766359" y="301869"/>
                  </a:lnTo>
                  <a:lnTo>
                    <a:pt x="773354" y="291781"/>
                  </a:lnTo>
                  <a:lnTo>
                    <a:pt x="778017" y="280140"/>
                  </a:lnTo>
                  <a:lnTo>
                    <a:pt x="780349" y="249876"/>
                  </a:lnTo>
                  <a:lnTo>
                    <a:pt x="797448" y="235908"/>
                  </a:lnTo>
                  <a:lnTo>
                    <a:pt x="805998" y="259188"/>
                  </a:lnTo>
                  <a:lnTo>
                    <a:pt x="799780" y="286348"/>
                  </a:lnTo>
                  <a:lnTo>
                    <a:pt x="814548" y="291781"/>
                  </a:lnTo>
                  <a:lnTo>
                    <a:pt x="832424" y="269276"/>
                  </a:lnTo>
                  <a:lnTo>
                    <a:pt x="876727" y="263068"/>
                  </a:lnTo>
                  <a:lnTo>
                    <a:pt x="907816" y="306525"/>
                  </a:lnTo>
                  <a:lnTo>
                    <a:pt x="868177" y="398094"/>
                  </a:lnTo>
                  <a:lnTo>
                    <a:pt x="872841" y="426807"/>
                  </a:lnTo>
                  <a:lnTo>
                    <a:pt x="865845" y="451639"/>
                  </a:lnTo>
                  <a:lnTo>
                    <a:pt x="847969" y="464831"/>
                  </a:lnTo>
                  <a:lnTo>
                    <a:pt x="831647" y="480351"/>
                  </a:lnTo>
                  <a:lnTo>
                    <a:pt x="827761" y="492768"/>
                  </a:lnTo>
                  <a:lnTo>
                    <a:pt x="830092" y="505184"/>
                  </a:lnTo>
                  <a:lnTo>
                    <a:pt x="821543" y="509840"/>
                  </a:lnTo>
                  <a:lnTo>
                    <a:pt x="810661" y="505184"/>
                  </a:lnTo>
                  <a:lnTo>
                    <a:pt x="787344" y="514496"/>
                  </a:lnTo>
                  <a:lnTo>
                    <a:pt x="774908" y="539328"/>
                  </a:lnTo>
                  <a:lnTo>
                    <a:pt x="772577" y="547089"/>
                  </a:lnTo>
                  <a:lnTo>
                    <a:pt x="769468" y="554073"/>
                  </a:lnTo>
                  <a:lnTo>
                    <a:pt x="769468" y="559505"/>
                  </a:lnTo>
                  <a:lnTo>
                    <a:pt x="769468" y="565713"/>
                  </a:lnTo>
                  <a:lnTo>
                    <a:pt x="767136" y="577353"/>
                  </a:lnTo>
                  <a:lnTo>
                    <a:pt x="760141" y="586665"/>
                  </a:lnTo>
                  <a:lnTo>
                    <a:pt x="750037" y="592097"/>
                  </a:lnTo>
                  <a:lnTo>
                    <a:pt x="748482" y="590545"/>
                  </a:lnTo>
                  <a:lnTo>
                    <a:pt x="745373" y="583561"/>
                  </a:lnTo>
                  <a:lnTo>
                    <a:pt x="740710" y="578129"/>
                  </a:lnTo>
                  <a:lnTo>
                    <a:pt x="718170" y="570369"/>
                  </a:lnTo>
                  <a:lnTo>
                    <a:pt x="711952" y="562609"/>
                  </a:lnTo>
                  <a:lnTo>
                    <a:pt x="707288" y="566489"/>
                  </a:lnTo>
                  <a:lnTo>
                    <a:pt x="705734" y="560281"/>
                  </a:lnTo>
                  <a:lnTo>
                    <a:pt x="705734" y="558729"/>
                  </a:lnTo>
                  <a:lnTo>
                    <a:pt x="707288" y="557177"/>
                  </a:lnTo>
                  <a:lnTo>
                    <a:pt x="707288" y="553297"/>
                  </a:lnTo>
                  <a:lnTo>
                    <a:pt x="697184" y="553297"/>
                  </a:lnTo>
                  <a:lnTo>
                    <a:pt x="699516" y="550969"/>
                  </a:lnTo>
                  <a:lnTo>
                    <a:pt x="695630" y="547865"/>
                  </a:lnTo>
                  <a:lnTo>
                    <a:pt x="693298" y="547089"/>
                  </a:lnTo>
                  <a:lnTo>
                    <a:pt x="689412" y="547089"/>
                  </a:lnTo>
                  <a:lnTo>
                    <a:pt x="690966" y="543208"/>
                  </a:lnTo>
                  <a:lnTo>
                    <a:pt x="694075" y="540104"/>
                  </a:lnTo>
                  <a:lnTo>
                    <a:pt x="697962" y="538552"/>
                  </a:lnTo>
                  <a:lnTo>
                    <a:pt x="701848" y="537776"/>
                  </a:lnTo>
                  <a:lnTo>
                    <a:pt x="701848" y="536224"/>
                  </a:lnTo>
                  <a:lnTo>
                    <a:pt x="701070" y="535448"/>
                  </a:lnTo>
                  <a:lnTo>
                    <a:pt x="699516" y="534672"/>
                  </a:lnTo>
                  <a:lnTo>
                    <a:pt x="701848" y="526136"/>
                  </a:lnTo>
                  <a:lnTo>
                    <a:pt x="699516" y="518376"/>
                  </a:lnTo>
                  <a:lnTo>
                    <a:pt x="694853" y="512944"/>
                  </a:lnTo>
                  <a:lnTo>
                    <a:pt x="689412" y="509840"/>
                  </a:lnTo>
                  <a:lnTo>
                    <a:pt x="689412" y="506736"/>
                  </a:lnTo>
                  <a:lnTo>
                    <a:pt x="694075" y="502856"/>
                  </a:lnTo>
                  <a:lnTo>
                    <a:pt x="696407" y="501304"/>
                  </a:lnTo>
                  <a:lnTo>
                    <a:pt x="699516" y="500528"/>
                  </a:lnTo>
                  <a:lnTo>
                    <a:pt x="699516" y="496648"/>
                  </a:lnTo>
                  <a:lnTo>
                    <a:pt x="697962" y="481128"/>
                  </a:lnTo>
                  <a:lnTo>
                    <a:pt x="696407" y="473367"/>
                  </a:lnTo>
                  <a:lnTo>
                    <a:pt x="691744" y="475695"/>
                  </a:lnTo>
                  <a:lnTo>
                    <a:pt x="689412" y="475695"/>
                  </a:lnTo>
                  <a:lnTo>
                    <a:pt x="684748" y="469487"/>
                  </a:lnTo>
                  <a:lnTo>
                    <a:pt x="666872" y="476471"/>
                  </a:lnTo>
                  <a:lnTo>
                    <a:pt x="659100" y="475695"/>
                  </a:lnTo>
                  <a:lnTo>
                    <a:pt x="666095" y="473367"/>
                  </a:lnTo>
                  <a:lnTo>
                    <a:pt x="667649" y="469487"/>
                  </a:lnTo>
                  <a:lnTo>
                    <a:pt x="665317" y="463279"/>
                  </a:lnTo>
                  <a:lnTo>
                    <a:pt x="661431" y="456295"/>
                  </a:lnTo>
                  <a:lnTo>
                    <a:pt x="662986" y="453191"/>
                  </a:lnTo>
                  <a:lnTo>
                    <a:pt x="666872" y="444655"/>
                  </a:lnTo>
                  <a:lnTo>
                    <a:pt x="669204" y="439999"/>
                  </a:lnTo>
                  <a:lnTo>
                    <a:pt x="674644" y="444655"/>
                  </a:lnTo>
                  <a:lnTo>
                    <a:pt x="678531" y="440775"/>
                  </a:lnTo>
                  <a:lnTo>
                    <a:pt x="683971" y="433791"/>
                  </a:lnTo>
                  <a:lnTo>
                    <a:pt x="689412" y="431463"/>
                  </a:lnTo>
                  <a:lnTo>
                    <a:pt x="689412" y="433791"/>
                  </a:lnTo>
                  <a:lnTo>
                    <a:pt x="687080" y="439223"/>
                  </a:lnTo>
                  <a:lnTo>
                    <a:pt x="690189" y="440775"/>
                  </a:lnTo>
                  <a:lnTo>
                    <a:pt x="694853" y="439223"/>
                  </a:lnTo>
                  <a:lnTo>
                    <a:pt x="697184" y="436119"/>
                  </a:lnTo>
                  <a:lnTo>
                    <a:pt x="695630" y="431463"/>
                  </a:lnTo>
                  <a:lnTo>
                    <a:pt x="694075" y="427583"/>
                  </a:lnTo>
                  <a:lnTo>
                    <a:pt x="691744" y="423703"/>
                  </a:lnTo>
                  <a:lnTo>
                    <a:pt x="689412" y="421374"/>
                  </a:lnTo>
                  <a:lnTo>
                    <a:pt x="666095" y="405078"/>
                  </a:lnTo>
                  <a:lnTo>
                    <a:pt x="637337" y="392662"/>
                  </a:lnTo>
                  <a:lnTo>
                    <a:pt x="634228" y="388782"/>
                  </a:lnTo>
                  <a:lnTo>
                    <a:pt x="631119" y="381798"/>
                  </a:lnTo>
                  <a:lnTo>
                    <a:pt x="624901" y="386454"/>
                  </a:lnTo>
                  <a:lnTo>
                    <a:pt x="618683" y="394990"/>
                  </a:lnTo>
                  <a:lnTo>
                    <a:pt x="613242" y="399646"/>
                  </a:lnTo>
                  <a:lnTo>
                    <a:pt x="613242" y="402750"/>
                  </a:lnTo>
                  <a:lnTo>
                    <a:pt x="616351" y="402750"/>
                  </a:lnTo>
                  <a:lnTo>
                    <a:pt x="616351" y="405854"/>
                  </a:lnTo>
                  <a:lnTo>
                    <a:pt x="609356" y="406630"/>
                  </a:lnTo>
                  <a:lnTo>
                    <a:pt x="606247" y="407406"/>
                  </a:lnTo>
                  <a:lnTo>
                    <a:pt x="603138" y="408958"/>
                  </a:lnTo>
                  <a:lnTo>
                    <a:pt x="602361" y="412839"/>
                  </a:lnTo>
                  <a:lnTo>
                    <a:pt x="603138" y="416719"/>
                  </a:lnTo>
                  <a:lnTo>
                    <a:pt x="603138" y="420599"/>
                  </a:lnTo>
                  <a:lnTo>
                    <a:pt x="598475" y="421374"/>
                  </a:lnTo>
                  <a:lnTo>
                    <a:pt x="600029" y="425255"/>
                  </a:lnTo>
                  <a:lnTo>
                    <a:pt x="601584" y="426807"/>
                  </a:lnTo>
                  <a:lnTo>
                    <a:pt x="603138" y="428359"/>
                  </a:lnTo>
                  <a:lnTo>
                    <a:pt x="600807" y="431463"/>
                  </a:lnTo>
                  <a:lnTo>
                    <a:pt x="604693" y="435343"/>
                  </a:lnTo>
                  <a:lnTo>
                    <a:pt x="606247" y="437671"/>
                  </a:lnTo>
                  <a:lnTo>
                    <a:pt x="608579" y="437671"/>
                  </a:lnTo>
                  <a:lnTo>
                    <a:pt x="610133" y="433015"/>
                  </a:lnTo>
                  <a:lnTo>
                    <a:pt x="612465" y="429135"/>
                  </a:lnTo>
                  <a:lnTo>
                    <a:pt x="613242" y="425255"/>
                  </a:lnTo>
                  <a:lnTo>
                    <a:pt x="610911" y="418270"/>
                  </a:lnTo>
                  <a:lnTo>
                    <a:pt x="617129" y="424479"/>
                  </a:lnTo>
                  <a:lnTo>
                    <a:pt x="614797" y="432239"/>
                  </a:lnTo>
                  <a:lnTo>
                    <a:pt x="608579" y="439223"/>
                  </a:lnTo>
                  <a:lnTo>
                    <a:pt x="603138" y="443879"/>
                  </a:lnTo>
                  <a:lnTo>
                    <a:pt x="605470" y="448535"/>
                  </a:lnTo>
                  <a:lnTo>
                    <a:pt x="601584" y="450863"/>
                  </a:lnTo>
                  <a:lnTo>
                    <a:pt x="595366" y="451639"/>
                  </a:lnTo>
                  <a:lnTo>
                    <a:pt x="590702" y="450087"/>
                  </a:lnTo>
                  <a:lnTo>
                    <a:pt x="586816" y="446207"/>
                  </a:lnTo>
                  <a:lnTo>
                    <a:pt x="586816" y="441551"/>
                  </a:lnTo>
                  <a:lnTo>
                    <a:pt x="589925" y="438447"/>
                  </a:lnTo>
                  <a:lnTo>
                    <a:pt x="595366" y="437671"/>
                  </a:lnTo>
                  <a:lnTo>
                    <a:pt x="595366" y="433791"/>
                  </a:lnTo>
                  <a:lnTo>
                    <a:pt x="589148" y="430687"/>
                  </a:lnTo>
                  <a:lnTo>
                    <a:pt x="585262" y="427583"/>
                  </a:lnTo>
                  <a:lnTo>
                    <a:pt x="581376" y="426031"/>
                  </a:lnTo>
                  <a:lnTo>
                    <a:pt x="575158" y="428359"/>
                  </a:lnTo>
                  <a:lnTo>
                    <a:pt x="573603" y="415943"/>
                  </a:lnTo>
                  <a:lnTo>
                    <a:pt x="560390" y="406630"/>
                  </a:lnTo>
                  <a:lnTo>
                    <a:pt x="543291" y="403526"/>
                  </a:lnTo>
                  <a:lnTo>
                    <a:pt x="532409" y="408958"/>
                  </a:lnTo>
                  <a:lnTo>
                    <a:pt x="530078" y="408958"/>
                  </a:lnTo>
                  <a:lnTo>
                    <a:pt x="528523" y="400422"/>
                  </a:lnTo>
                  <a:lnTo>
                    <a:pt x="523860" y="397318"/>
                  </a:lnTo>
                  <a:lnTo>
                    <a:pt x="519196" y="398870"/>
                  </a:lnTo>
                  <a:lnTo>
                    <a:pt x="514533" y="405854"/>
                  </a:lnTo>
                  <a:lnTo>
                    <a:pt x="512201" y="402750"/>
                  </a:lnTo>
                  <a:lnTo>
                    <a:pt x="507538" y="390334"/>
                  </a:lnTo>
                  <a:lnTo>
                    <a:pt x="510647" y="384126"/>
                  </a:lnTo>
                  <a:lnTo>
                    <a:pt x="512201" y="374814"/>
                  </a:lnTo>
                  <a:lnTo>
                    <a:pt x="511424" y="366278"/>
                  </a:lnTo>
                  <a:lnTo>
                    <a:pt x="507538" y="361622"/>
                  </a:lnTo>
                  <a:lnTo>
                    <a:pt x="507538" y="360070"/>
                  </a:lnTo>
                  <a:lnTo>
                    <a:pt x="507538" y="359294"/>
                  </a:lnTo>
                  <a:lnTo>
                    <a:pt x="509092" y="359294"/>
                  </a:lnTo>
                  <a:lnTo>
                    <a:pt x="509869" y="358518"/>
                  </a:lnTo>
                  <a:lnTo>
                    <a:pt x="509092" y="356966"/>
                  </a:lnTo>
                  <a:lnTo>
                    <a:pt x="508315" y="356190"/>
                  </a:lnTo>
                  <a:lnTo>
                    <a:pt x="508315" y="354638"/>
                  </a:lnTo>
                  <a:lnTo>
                    <a:pt x="509869" y="352309"/>
                  </a:lnTo>
                  <a:lnTo>
                    <a:pt x="507538" y="352309"/>
                  </a:lnTo>
                  <a:lnTo>
                    <a:pt x="505983" y="356190"/>
                  </a:lnTo>
                  <a:lnTo>
                    <a:pt x="505206" y="358518"/>
                  </a:lnTo>
                  <a:lnTo>
                    <a:pt x="505206" y="361622"/>
                  </a:lnTo>
                  <a:lnTo>
                    <a:pt x="502874" y="360070"/>
                  </a:lnTo>
                  <a:lnTo>
                    <a:pt x="502874" y="359294"/>
                  </a:lnTo>
                  <a:lnTo>
                    <a:pt x="502097" y="356190"/>
                  </a:lnTo>
                  <a:lnTo>
                    <a:pt x="497434" y="350758"/>
                  </a:lnTo>
                  <a:lnTo>
                    <a:pt x="486552" y="348429"/>
                  </a:lnTo>
                  <a:lnTo>
                    <a:pt x="478003" y="353086"/>
                  </a:lnTo>
                  <a:lnTo>
                    <a:pt x="479557" y="364726"/>
                  </a:lnTo>
                  <a:lnTo>
                    <a:pt x="475671" y="361622"/>
                  </a:lnTo>
                  <a:lnTo>
                    <a:pt x="471785" y="360846"/>
                  </a:lnTo>
                  <a:lnTo>
                    <a:pt x="468676" y="360070"/>
                  </a:lnTo>
                  <a:lnTo>
                    <a:pt x="464012" y="358518"/>
                  </a:lnTo>
                  <a:lnTo>
                    <a:pt x="469453" y="355413"/>
                  </a:lnTo>
                  <a:lnTo>
                    <a:pt x="469453" y="352309"/>
                  </a:lnTo>
                  <a:lnTo>
                    <a:pt x="460903" y="352309"/>
                  </a:lnTo>
                  <a:lnTo>
                    <a:pt x="455463" y="350758"/>
                  </a:lnTo>
                  <a:lnTo>
                    <a:pt x="453131" y="346101"/>
                  </a:lnTo>
                  <a:lnTo>
                    <a:pt x="451576" y="336789"/>
                  </a:lnTo>
                  <a:lnTo>
                    <a:pt x="453908" y="336789"/>
                  </a:lnTo>
                  <a:lnTo>
                    <a:pt x="456240" y="336789"/>
                  </a:lnTo>
                  <a:lnTo>
                    <a:pt x="457017" y="335237"/>
                  </a:lnTo>
                  <a:lnTo>
                    <a:pt x="456240" y="332133"/>
                  </a:lnTo>
                  <a:lnTo>
                    <a:pt x="455463" y="331357"/>
                  </a:lnTo>
                  <a:lnTo>
                    <a:pt x="454685" y="329805"/>
                  </a:lnTo>
                  <a:lnTo>
                    <a:pt x="453908" y="329029"/>
                  </a:lnTo>
                  <a:lnTo>
                    <a:pt x="453131" y="323597"/>
                  </a:lnTo>
                  <a:lnTo>
                    <a:pt x="451576" y="321269"/>
                  </a:lnTo>
                  <a:lnTo>
                    <a:pt x="450022" y="321269"/>
                  </a:lnTo>
                  <a:lnTo>
                    <a:pt x="449245" y="325925"/>
                  </a:lnTo>
                  <a:lnTo>
                    <a:pt x="445359" y="329805"/>
                  </a:lnTo>
                  <a:lnTo>
                    <a:pt x="438363" y="332133"/>
                  </a:lnTo>
                  <a:lnTo>
                    <a:pt x="427482" y="332909"/>
                  </a:lnTo>
                  <a:lnTo>
                    <a:pt x="423596" y="334461"/>
                  </a:lnTo>
                  <a:lnTo>
                    <a:pt x="423596" y="337565"/>
                  </a:lnTo>
                  <a:lnTo>
                    <a:pt x="425928" y="340669"/>
                  </a:lnTo>
                  <a:lnTo>
                    <a:pt x="429036" y="342997"/>
                  </a:lnTo>
                  <a:lnTo>
                    <a:pt x="431368" y="342997"/>
                  </a:lnTo>
                  <a:lnTo>
                    <a:pt x="434477" y="342221"/>
                  </a:lnTo>
                  <a:lnTo>
                    <a:pt x="437586" y="342221"/>
                  </a:lnTo>
                  <a:lnTo>
                    <a:pt x="441472" y="346101"/>
                  </a:lnTo>
                  <a:lnTo>
                    <a:pt x="437586" y="353086"/>
                  </a:lnTo>
                  <a:lnTo>
                    <a:pt x="434477" y="359294"/>
                  </a:lnTo>
                  <a:lnTo>
                    <a:pt x="430591" y="364726"/>
                  </a:lnTo>
                  <a:lnTo>
                    <a:pt x="423596" y="364726"/>
                  </a:lnTo>
                  <a:lnTo>
                    <a:pt x="404942" y="354638"/>
                  </a:lnTo>
                  <a:lnTo>
                    <a:pt x="401056" y="352309"/>
                  </a:lnTo>
                  <a:lnTo>
                    <a:pt x="398724" y="352309"/>
                  </a:lnTo>
                  <a:lnTo>
                    <a:pt x="400279" y="359294"/>
                  </a:lnTo>
                  <a:lnTo>
                    <a:pt x="401056" y="361622"/>
                  </a:lnTo>
                  <a:lnTo>
                    <a:pt x="390952" y="362398"/>
                  </a:lnTo>
                  <a:lnTo>
                    <a:pt x="387066" y="360846"/>
                  </a:lnTo>
                  <a:lnTo>
                    <a:pt x="385511" y="356966"/>
                  </a:lnTo>
                  <a:lnTo>
                    <a:pt x="387066" y="353086"/>
                  </a:lnTo>
                  <a:lnTo>
                    <a:pt x="390952" y="350758"/>
                  </a:lnTo>
                  <a:lnTo>
                    <a:pt x="401056" y="349205"/>
                  </a:lnTo>
                  <a:lnTo>
                    <a:pt x="401056" y="346101"/>
                  </a:lnTo>
                  <a:lnTo>
                    <a:pt x="396392" y="342997"/>
                  </a:lnTo>
                  <a:lnTo>
                    <a:pt x="390952" y="338341"/>
                  </a:lnTo>
                  <a:lnTo>
                    <a:pt x="385511" y="335237"/>
                  </a:lnTo>
                  <a:lnTo>
                    <a:pt x="379293" y="338341"/>
                  </a:lnTo>
                  <a:lnTo>
                    <a:pt x="374630" y="346101"/>
                  </a:lnTo>
                  <a:lnTo>
                    <a:pt x="372298" y="353086"/>
                  </a:lnTo>
                  <a:lnTo>
                    <a:pt x="373075" y="360070"/>
                  </a:lnTo>
                  <a:lnTo>
                    <a:pt x="378516" y="364726"/>
                  </a:lnTo>
                  <a:lnTo>
                    <a:pt x="376184" y="374814"/>
                  </a:lnTo>
                  <a:lnTo>
                    <a:pt x="390952" y="385678"/>
                  </a:lnTo>
                  <a:lnTo>
                    <a:pt x="393283" y="396542"/>
                  </a:lnTo>
                  <a:lnTo>
                    <a:pt x="389397" y="393438"/>
                  </a:lnTo>
                  <a:lnTo>
                    <a:pt x="383179" y="391110"/>
                  </a:lnTo>
                  <a:lnTo>
                    <a:pt x="377739" y="392662"/>
                  </a:lnTo>
                  <a:lnTo>
                    <a:pt x="375407" y="399646"/>
                  </a:lnTo>
                  <a:lnTo>
                    <a:pt x="373075" y="398094"/>
                  </a:lnTo>
                  <a:lnTo>
                    <a:pt x="370743" y="396542"/>
                  </a:lnTo>
                  <a:lnTo>
                    <a:pt x="370743" y="398870"/>
                  </a:lnTo>
                  <a:lnTo>
                    <a:pt x="369966" y="400422"/>
                  </a:lnTo>
                  <a:lnTo>
                    <a:pt x="369189" y="401198"/>
                  </a:lnTo>
                  <a:lnTo>
                    <a:pt x="367635" y="402750"/>
                  </a:lnTo>
                  <a:lnTo>
                    <a:pt x="369966" y="403526"/>
                  </a:lnTo>
                  <a:lnTo>
                    <a:pt x="370743" y="405854"/>
                  </a:lnTo>
                  <a:lnTo>
                    <a:pt x="352090" y="412839"/>
                  </a:lnTo>
                  <a:lnTo>
                    <a:pt x="344317" y="418270"/>
                  </a:lnTo>
                  <a:lnTo>
                    <a:pt x="338099" y="428359"/>
                  </a:lnTo>
                  <a:lnTo>
                    <a:pt x="332659" y="438447"/>
                  </a:lnTo>
                  <a:lnTo>
                    <a:pt x="325664" y="449311"/>
                  </a:lnTo>
                  <a:lnTo>
                    <a:pt x="317114" y="456295"/>
                  </a:lnTo>
                  <a:lnTo>
                    <a:pt x="307787" y="453191"/>
                  </a:lnTo>
                  <a:lnTo>
                    <a:pt x="306233" y="456295"/>
                  </a:lnTo>
                  <a:lnTo>
                    <a:pt x="304678" y="457847"/>
                  </a:lnTo>
                  <a:lnTo>
                    <a:pt x="303124" y="458623"/>
                  </a:lnTo>
                  <a:lnTo>
                    <a:pt x="300015" y="459399"/>
                  </a:lnTo>
                  <a:lnTo>
                    <a:pt x="300792" y="460951"/>
                  </a:lnTo>
                  <a:lnTo>
                    <a:pt x="301569" y="464055"/>
                  </a:lnTo>
                  <a:lnTo>
                    <a:pt x="302346" y="465607"/>
                  </a:lnTo>
                  <a:lnTo>
                    <a:pt x="297683" y="467935"/>
                  </a:lnTo>
                  <a:lnTo>
                    <a:pt x="294574" y="467935"/>
                  </a:lnTo>
                  <a:lnTo>
                    <a:pt x="291465" y="466383"/>
                  </a:lnTo>
                  <a:lnTo>
                    <a:pt x="289911" y="462503"/>
                  </a:lnTo>
                  <a:lnTo>
                    <a:pt x="286024" y="468711"/>
                  </a:lnTo>
                  <a:lnTo>
                    <a:pt x="281361" y="470263"/>
                  </a:lnTo>
                  <a:lnTo>
                    <a:pt x="276697" y="467159"/>
                  </a:lnTo>
                  <a:lnTo>
                    <a:pt x="272034" y="462503"/>
                  </a:lnTo>
                  <a:lnTo>
                    <a:pt x="272811" y="460951"/>
                  </a:lnTo>
                  <a:lnTo>
                    <a:pt x="273588" y="457847"/>
                  </a:lnTo>
                  <a:lnTo>
                    <a:pt x="274366" y="456295"/>
                  </a:lnTo>
                  <a:lnTo>
                    <a:pt x="272811" y="454743"/>
                  </a:lnTo>
                  <a:lnTo>
                    <a:pt x="271257" y="453191"/>
                  </a:lnTo>
                  <a:lnTo>
                    <a:pt x="269702" y="450087"/>
                  </a:lnTo>
                  <a:lnTo>
                    <a:pt x="297683" y="450087"/>
                  </a:lnTo>
                  <a:lnTo>
                    <a:pt x="304678" y="446983"/>
                  </a:lnTo>
                  <a:lnTo>
                    <a:pt x="308564" y="442327"/>
                  </a:lnTo>
                  <a:lnTo>
                    <a:pt x="312450" y="436895"/>
                  </a:lnTo>
                  <a:lnTo>
                    <a:pt x="317891" y="431463"/>
                  </a:lnTo>
                  <a:lnTo>
                    <a:pt x="312450" y="425255"/>
                  </a:lnTo>
                  <a:lnTo>
                    <a:pt x="305455" y="431463"/>
                  </a:lnTo>
                  <a:lnTo>
                    <a:pt x="302346" y="433791"/>
                  </a:lnTo>
                  <a:lnTo>
                    <a:pt x="302346" y="431463"/>
                  </a:lnTo>
                  <a:lnTo>
                    <a:pt x="306233" y="427583"/>
                  </a:lnTo>
                  <a:lnTo>
                    <a:pt x="307010" y="421374"/>
                  </a:lnTo>
                  <a:lnTo>
                    <a:pt x="306233" y="415943"/>
                  </a:lnTo>
                  <a:lnTo>
                    <a:pt x="302346" y="412062"/>
                  </a:lnTo>
                  <a:lnTo>
                    <a:pt x="298460" y="409734"/>
                  </a:lnTo>
                  <a:lnTo>
                    <a:pt x="297683" y="411286"/>
                  </a:lnTo>
                  <a:lnTo>
                    <a:pt x="297683" y="416719"/>
                  </a:lnTo>
                  <a:lnTo>
                    <a:pt x="295351" y="419047"/>
                  </a:lnTo>
                  <a:lnTo>
                    <a:pt x="291465" y="419047"/>
                  </a:lnTo>
                  <a:lnTo>
                    <a:pt x="287579" y="416719"/>
                  </a:lnTo>
                  <a:lnTo>
                    <a:pt x="284470" y="415166"/>
                  </a:lnTo>
                  <a:lnTo>
                    <a:pt x="281361" y="416719"/>
                  </a:lnTo>
                  <a:lnTo>
                    <a:pt x="277475" y="416719"/>
                  </a:lnTo>
                  <a:lnTo>
                    <a:pt x="273588" y="415166"/>
                  </a:lnTo>
                  <a:lnTo>
                    <a:pt x="272034" y="410510"/>
                  </a:lnTo>
                  <a:lnTo>
                    <a:pt x="274366" y="408958"/>
                  </a:lnTo>
                  <a:lnTo>
                    <a:pt x="287579" y="405854"/>
                  </a:lnTo>
                  <a:lnTo>
                    <a:pt x="284470" y="402750"/>
                  </a:lnTo>
                  <a:lnTo>
                    <a:pt x="292242" y="403526"/>
                  </a:lnTo>
                  <a:lnTo>
                    <a:pt x="294574" y="402750"/>
                  </a:lnTo>
                  <a:lnTo>
                    <a:pt x="296906" y="401198"/>
                  </a:lnTo>
                  <a:lnTo>
                    <a:pt x="298460" y="398870"/>
                  </a:lnTo>
                  <a:lnTo>
                    <a:pt x="300015" y="397318"/>
                  </a:lnTo>
                  <a:lnTo>
                    <a:pt x="300015" y="396542"/>
                  </a:lnTo>
                  <a:lnTo>
                    <a:pt x="314005" y="395766"/>
                  </a:lnTo>
                  <a:lnTo>
                    <a:pt x="317891" y="393438"/>
                  </a:lnTo>
                  <a:lnTo>
                    <a:pt x="316337" y="400422"/>
                  </a:lnTo>
                  <a:lnTo>
                    <a:pt x="321777" y="401198"/>
                  </a:lnTo>
                  <a:lnTo>
                    <a:pt x="327218" y="396542"/>
                  </a:lnTo>
                  <a:lnTo>
                    <a:pt x="327995" y="390334"/>
                  </a:lnTo>
                  <a:lnTo>
                    <a:pt x="324109" y="387230"/>
                  </a:lnTo>
                  <a:lnTo>
                    <a:pt x="317114" y="386454"/>
                  </a:lnTo>
                  <a:lnTo>
                    <a:pt x="314782" y="384126"/>
                  </a:lnTo>
                  <a:lnTo>
                    <a:pt x="315559" y="381022"/>
                  </a:lnTo>
                  <a:lnTo>
                    <a:pt x="318668" y="377918"/>
                  </a:lnTo>
                  <a:lnTo>
                    <a:pt x="322555" y="374814"/>
                  </a:lnTo>
                  <a:lnTo>
                    <a:pt x="324886" y="370934"/>
                  </a:lnTo>
                  <a:lnTo>
                    <a:pt x="326441" y="374038"/>
                  </a:lnTo>
                  <a:lnTo>
                    <a:pt x="327995" y="376366"/>
                  </a:lnTo>
                  <a:lnTo>
                    <a:pt x="332659" y="381022"/>
                  </a:lnTo>
                  <a:lnTo>
                    <a:pt x="331104" y="372486"/>
                  </a:lnTo>
                  <a:lnTo>
                    <a:pt x="330327" y="363174"/>
                  </a:lnTo>
                  <a:lnTo>
                    <a:pt x="327995" y="359294"/>
                  </a:lnTo>
                  <a:lnTo>
                    <a:pt x="324109" y="358518"/>
                  </a:lnTo>
                  <a:lnTo>
                    <a:pt x="319446" y="358518"/>
                  </a:lnTo>
                  <a:lnTo>
                    <a:pt x="316337" y="360846"/>
                  </a:lnTo>
                  <a:lnTo>
                    <a:pt x="310119" y="370934"/>
                  </a:lnTo>
                  <a:lnTo>
                    <a:pt x="302346" y="376366"/>
                  </a:lnTo>
                  <a:lnTo>
                    <a:pt x="299237" y="375590"/>
                  </a:lnTo>
                  <a:lnTo>
                    <a:pt x="297683" y="370934"/>
                  </a:lnTo>
                  <a:lnTo>
                    <a:pt x="292242" y="376366"/>
                  </a:lnTo>
                  <a:lnTo>
                    <a:pt x="277475" y="381022"/>
                  </a:lnTo>
                  <a:lnTo>
                    <a:pt x="272034" y="384126"/>
                  </a:lnTo>
                  <a:lnTo>
                    <a:pt x="269702" y="384126"/>
                  </a:lnTo>
                  <a:lnTo>
                    <a:pt x="267371" y="377918"/>
                  </a:lnTo>
                  <a:lnTo>
                    <a:pt x="264262" y="379470"/>
                  </a:lnTo>
                  <a:lnTo>
                    <a:pt x="259598" y="384126"/>
                  </a:lnTo>
                  <a:lnTo>
                    <a:pt x="254157" y="387230"/>
                  </a:lnTo>
                  <a:lnTo>
                    <a:pt x="252603" y="381022"/>
                  </a:lnTo>
                  <a:lnTo>
                    <a:pt x="249494" y="381022"/>
                  </a:lnTo>
                  <a:lnTo>
                    <a:pt x="247162" y="384902"/>
                  </a:lnTo>
                  <a:lnTo>
                    <a:pt x="244053" y="387230"/>
                  </a:lnTo>
                  <a:lnTo>
                    <a:pt x="241722" y="385678"/>
                  </a:lnTo>
                  <a:lnTo>
                    <a:pt x="239390" y="381798"/>
                  </a:lnTo>
                  <a:lnTo>
                    <a:pt x="237058" y="381022"/>
                  </a:lnTo>
                  <a:lnTo>
                    <a:pt x="233949" y="387230"/>
                  </a:lnTo>
                  <a:lnTo>
                    <a:pt x="231618" y="387230"/>
                  </a:lnTo>
                  <a:lnTo>
                    <a:pt x="226954" y="383350"/>
                  </a:lnTo>
                  <a:lnTo>
                    <a:pt x="220736" y="379470"/>
                  </a:lnTo>
                  <a:lnTo>
                    <a:pt x="212964" y="377918"/>
                  </a:lnTo>
                  <a:lnTo>
                    <a:pt x="205969" y="381022"/>
                  </a:lnTo>
                  <a:lnTo>
                    <a:pt x="205969" y="377918"/>
                  </a:lnTo>
                  <a:lnTo>
                    <a:pt x="202082" y="379470"/>
                  </a:lnTo>
                  <a:lnTo>
                    <a:pt x="197419" y="379470"/>
                  </a:lnTo>
                  <a:lnTo>
                    <a:pt x="192756" y="377918"/>
                  </a:lnTo>
                  <a:lnTo>
                    <a:pt x="187315" y="377918"/>
                  </a:lnTo>
                  <a:lnTo>
                    <a:pt x="181097" y="379470"/>
                  </a:lnTo>
                  <a:lnTo>
                    <a:pt x="173325" y="389558"/>
                  </a:lnTo>
                  <a:lnTo>
                    <a:pt x="167884" y="393438"/>
                  </a:lnTo>
                  <a:lnTo>
                    <a:pt x="167884" y="396542"/>
                  </a:lnTo>
                  <a:lnTo>
                    <a:pt x="169438" y="400422"/>
                  </a:lnTo>
                  <a:lnTo>
                    <a:pt x="163998" y="415166"/>
                  </a:lnTo>
                  <a:lnTo>
                    <a:pt x="163220" y="425255"/>
                  </a:lnTo>
                  <a:lnTo>
                    <a:pt x="150785" y="419047"/>
                  </a:lnTo>
                  <a:lnTo>
                    <a:pt x="144567" y="416719"/>
                  </a:lnTo>
                  <a:lnTo>
                    <a:pt x="138349" y="415166"/>
                  </a:lnTo>
                  <a:lnTo>
                    <a:pt x="131354" y="415943"/>
                  </a:lnTo>
                  <a:lnTo>
                    <a:pt x="125913" y="417494"/>
                  </a:lnTo>
                  <a:lnTo>
                    <a:pt x="122027" y="417494"/>
                  </a:lnTo>
                  <a:lnTo>
                    <a:pt x="120472" y="412062"/>
                  </a:lnTo>
                  <a:lnTo>
                    <a:pt x="94823" y="421374"/>
                  </a:lnTo>
                  <a:lnTo>
                    <a:pt x="93269" y="424479"/>
                  </a:lnTo>
                  <a:lnTo>
                    <a:pt x="91714" y="426807"/>
                  </a:lnTo>
                  <a:lnTo>
                    <a:pt x="90160" y="428359"/>
                  </a:lnTo>
                  <a:lnTo>
                    <a:pt x="88605" y="426807"/>
                  </a:lnTo>
                  <a:lnTo>
                    <a:pt x="83942" y="422927"/>
                  </a:lnTo>
                  <a:lnTo>
                    <a:pt x="80833" y="421374"/>
                  </a:lnTo>
                  <a:lnTo>
                    <a:pt x="72283" y="419823"/>
                  </a:lnTo>
                  <a:lnTo>
                    <a:pt x="69174" y="419823"/>
                  </a:lnTo>
                  <a:lnTo>
                    <a:pt x="64511" y="421374"/>
                  </a:lnTo>
                  <a:lnTo>
                    <a:pt x="63734" y="415943"/>
                  </a:lnTo>
                  <a:lnTo>
                    <a:pt x="60625" y="412839"/>
                  </a:lnTo>
                  <a:lnTo>
                    <a:pt x="56738" y="412839"/>
                  </a:lnTo>
                  <a:lnTo>
                    <a:pt x="52075" y="415166"/>
                  </a:lnTo>
                  <a:lnTo>
                    <a:pt x="52075" y="413614"/>
                  </a:lnTo>
                  <a:lnTo>
                    <a:pt x="52075" y="412839"/>
                  </a:lnTo>
                  <a:lnTo>
                    <a:pt x="50521" y="412839"/>
                  </a:lnTo>
                  <a:lnTo>
                    <a:pt x="49743" y="412062"/>
                  </a:lnTo>
                  <a:lnTo>
                    <a:pt x="51298" y="409734"/>
                  </a:lnTo>
                  <a:lnTo>
                    <a:pt x="51298" y="406630"/>
                  </a:lnTo>
                  <a:lnTo>
                    <a:pt x="49743" y="404302"/>
                  </a:lnTo>
                  <a:lnTo>
                    <a:pt x="46634" y="402750"/>
                  </a:lnTo>
                  <a:lnTo>
                    <a:pt x="46634" y="399646"/>
                  </a:lnTo>
                  <a:lnTo>
                    <a:pt x="51298" y="401974"/>
                  </a:lnTo>
                  <a:lnTo>
                    <a:pt x="57516" y="403526"/>
                  </a:lnTo>
                  <a:lnTo>
                    <a:pt x="63734" y="403526"/>
                  </a:lnTo>
                  <a:lnTo>
                    <a:pt x="68397" y="401198"/>
                  </a:lnTo>
                  <a:lnTo>
                    <a:pt x="71506" y="396542"/>
                  </a:lnTo>
                  <a:lnTo>
                    <a:pt x="73061" y="388782"/>
                  </a:lnTo>
                  <a:lnTo>
                    <a:pt x="77724" y="384126"/>
                  </a:lnTo>
                  <a:lnTo>
                    <a:pt x="81610" y="381022"/>
                  </a:lnTo>
                  <a:lnTo>
                    <a:pt x="84719" y="380246"/>
                  </a:lnTo>
                  <a:lnTo>
                    <a:pt x="94046" y="381022"/>
                  </a:lnTo>
                  <a:lnTo>
                    <a:pt x="121249" y="376366"/>
                  </a:lnTo>
                  <a:lnTo>
                    <a:pt x="134463" y="377918"/>
                  </a:lnTo>
                  <a:lnTo>
                    <a:pt x="141458" y="375590"/>
                  </a:lnTo>
                  <a:lnTo>
                    <a:pt x="143012" y="370158"/>
                  </a:lnTo>
                  <a:lnTo>
                    <a:pt x="143789" y="363950"/>
                  </a:lnTo>
                  <a:lnTo>
                    <a:pt x="145344" y="358518"/>
                  </a:lnTo>
                  <a:lnTo>
                    <a:pt x="153894" y="356190"/>
                  </a:lnTo>
                  <a:lnTo>
                    <a:pt x="170993" y="367054"/>
                  </a:lnTo>
                  <a:lnTo>
                    <a:pt x="175656" y="364726"/>
                  </a:lnTo>
                  <a:lnTo>
                    <a:pt x="181874" y="367830"/>
                  </a:lnTo>
                  <a:lnTo>
                    <a:pt x="186538" y="367830"/>
                  </a:lnTo>
                  <a:lnTo>
                    <a:pt x="191978" y="367054"/>
                  </a:lnTo>
                  <a:lnTo>
                    <a:pt x="195864" y="367830"/>
                  </a:lnTo>
                  <a:lnTo>
                    <a:pt x="205191" y="359294"/>
                  </a:lnTo>
                  <a:lnTo>
                    <a:pt x="210632" y="356190"/>
                  </a:lnTo>
                  <a:lnTo>
                    <a:pt x="242499" y="355413"/>
                  </a:lnTo>
                  <a:lnTo>
                    <a:pt x="246385" y="353862"/>
                  </a:lnTo>
                  <a:lnTo>
                    <a:pt x="248717" y="356966"/>
                  </a:lnTo>
                  <a:lnTo>
                    <a:pt x="254935" y="359294"/>
                  </a:lnTo>
                  <a:lnTo>
                    <a:pt x="262707" y="361622"/>
                  </a:lnTo>
                  <a:lnTo>
                    <a:pt x="269702" y="361622"/>
                  </a:lnTo>
                  <a:lnTo>
                    <a:pt x="282138" y="360070"/>
                  </a:lnTo>
                  <a:lnTo>
                    <a:pt x="288356" y="362398"/>
                  </a:lnTo>
                  <a:lnTo>
                    <a:pt x="294574" y="367830"/>
                  </a:lnTo>
                  <a:lnTo>
                    <a:pt x="296128" y="363174"/>
                  </a:lnTo>
                  <a:lnTo>
                    <a:pt x="298460" y="360846"/>
                  </a:lnTo>
                  <a:lnTo>
                    <a:pt x="305455" y="355413"/>
                  </a:lnTo>
                  <a:lnTo>
                    <a:pt x="303124" y="349982"/>
                  </a:lnTo>
                  <a:lnTo>
                    <a:pt x="299237" y="347653"/>
                  </a:lnTo>
                  <a:lnTo>
                    <a:pt x="293797" y="346101"/>
                  </a:lnTo>
                  <a:lnTo>
                    <a:pt x="287579" y="346101"/>
                  </a:lnTo>
                  <a:lnTo>
                    <a:pt x="289911" y="342997"/>
                  </a:lnTo>
                  <a:lnTo>
                    <a:pt x="293019" y="344549"/>
                  </a:lnTo>
                  <a:lnTo>
                    <a:pt x="293797" y="341445"/>
                  </a:lnTo>
                  <a:lnTo>
                    <a:pt x="291465" y="336789"/>
                  </a:lnTo>
                  <a:lnTo>
                    <a:pt x="287579" y="332909"/>
                  </a:lnTo>
                  <a:lnTo>
                    <a:pt x="289133" y="332909"/>
                  </a:lnTo>
                  <a:lnTo>
                    <a:pt x="289911" y="332133"/>
                  </a:lnTo>
                  <a:lnTo>
                    <a:pt x="290688" y="331357"/>
                  </a:lnTo>
                  <a:lnTo>
                    <a:pt x="292242" y="330581"/>
                  </a:lnTo>
                  <a:lnTo>
                    <a:pt x="295351" y="332133"/>
                  </a:lnTo>
                  <a:lnTo>
                    <a:pt x="297683" y="330581"/>
                  </a:lnTo>
                  <a:lnTo>
                    <a:pt x="301569" y="328253"/>
                  </a:lnTo>
                  <a:lnTo>
                    <a:pt x="305455" y="326701"/>
                  </a:lnTo>
                  <a:lnTo>
                    <a:pt x="305455" y="324373"/>
                  </a:lnTo>
                  <a:lnTo>
                    <a:pt x="297683" y="316613"/>
                  </a:lnTo>
                  <a:lnTo>
                    <a:pt x="294574" y="311957"/>
                  </a:lnTo>
                  <a:lnTo>
                    <a:pt x="292242" y="308077"/>
                  </a:lnTo>
                  <a:lnTo>
                    <a:pt x="297683" y="311181"/>
                  </a:lnTo>
                  <a:lnTo>
                    <a:pt x="300015" y="308077"/>
                  </a:lnTo>
                  <a:lnTo>
                    <a:pt x="297683" y="306525"/>
                  </a:lnTo>
                  <a:lnTo>
                    <a:pt x="296906" y="304973"/>
                  </a:lnTo>
                  <a:lnTo>
                    <a:pt x="296128" y="303421"/>
                  </a:lnTo>
                  <a:lnTo>
                    <a:pt x="294574" y="301869"/>
                  </a:lnTo>
                  <a:lnTo>
                    <a:pt x="297683" y="301869"/>
                  </a:lnTo>
                  <a:lnTo>
                    <a:pt x="303901" y="301093"/>
                  </a:lnTo>
                  <a:lnTo>
                    <a:pt x="307787" y="301869"/>
                  </a:lnTo>
                  <a:lnTo>
                    <a:pt x="307787" y="298765"/>
                  </a:lnTo>
                  <a:lnTo>
                    <a:pt x="300015" y="298765"/>
                  </a:lnTo>
                  <a:lnTo>
                    <a:pt x="300015" y="295661"/>
                  </a:lnTo>
                  <a:lnTo>
                    <a:pt x="308564" y="295661"/>
                  </a:lnTo>
                  <a:lnTo>
                    <a:pt x="312450" y="296437"/>
                  </a:lnTo>
                  <a:lnTo>
                    <a:pt x="314782" y="298765"/>
                  </a:lnTo>
                  <a:lnTo>
                    <a:pt x="317114" y="296437"/>
                  </a:lnTo>
                  <a:lnTo>
                    <a:pt x="319446" y="295661"/>
                  </a:lnTo>
                  <a:lnTo>
                    <a:pt x="321000" y="296437"/>
                  </a:lnTo>
                  <a:lnTo>
                    <a:pt x="322555" y="298765"/>
                  </a:lnTo>
                  <a:lnTo>
                    <a:pt x="324886" y="298765"/>
                  </a:lnTo>
                  <a:lnTo>
                    <a:pt x="328773" y="296437"/>
                  </a:lnTo>
                  <a:lnTo>
                    <a:pt x="337322" y="300317"/>
                  </a:lnTo>
                  <a:lnTo>
                    <a:pt x="340431" y="298765"/>
                  </a:lnTo>
                  <a:lnTo>
                    <a:pt x="342763" y="298765"/>
                  </a:lnTo>
                  <a:lnTo>
                    <a:pt x="343540" y="301869"/>
                  </a:lnTo>
                  <a:lnTo>
                    <a:pt x="345872" y="308077"/>
                  </a:lnTo>
                  <a:lnTo>
                    <a:pt x="346649" y="305749"/>
                  </a:lnTo>
                  <a:lnTo>
                    <a:pt x="346649" y="304973"/>
                  </a:lnTo>
                  <a:lnTo>
                    <a:pt x="346649" y="304197"/>
                  </a:lnTo>
                  <a:lnTo>
                    <a:pt x="345872" y="301869"/>
                  </a:lnTo>
                  <a:lnTo>
                    <a:pt x="346649" y="299541"/>
                  </a:lnTo>
                  <a:lnTo>
                    <a:pt x="346649" y="297989"/>
                  </a:lnTo>
                  <a:lnTo>
                    <a:pt x="345095" y="296437"/>
                  </a:lnTo>
                  <a:lnTo>
                    <a:pt x="342763" y="295661"/>
                  </a:lnTo>
                  <a:lnTo>
                    <a:pt x="342763" y="292557"/>
                  </a:lnTo>
                  <a:lnTo>
                    <a:pt x="345872" y="291781"/>
                  </a:lnTo>
                  <a:lnTo>
                    <a:pt x="348981" y="292557"/>
                  </a:lnTo>
                  <a:lnTo>
                    <a:pt x="351312" y="293332"/>
                  </a:lnTo>
                  <a:lnTo>
                    <a:pt x="352867" y="295661"/>
                  </a:lnTo>
                  <a:lnTo>
                    <a:pt x="360639" y="283244"/>
                  </a:lnTo>
                  <a:lnTo>
                    <a:pt x="362971" y="280140"/>
                  </a:lnTo>
                  <a:lnTo>
                    <a:pt x="362971" y="276260"/>
                  </a:lnTo>
                  <a:lnTo>
                    <a:pt x="358308" y="276260"/>
                  </a:lnTo>
                  <a:lnTo>
                    <a:pt x="360639" y="271604"/>
                  </a:lnTo>
                  <a:lnTo>
                    <a:pt x="362971" y="266948"/>
                  </a:lnTo>
                  <a:lnTo>
                    <a:pt x="369189" y="271604"/>
                  </a:lnTo>
                  <a:lnTo>
                    <a:pt x="374630" y="273156"/>
                  </a:lnTo>
                  <a:lnTo>
                    <a:pt x="377739" y="270052"/>
                  </a:lnTo>
                  <a:lnTo>
                    <a:pt x="375407" y="263844"/>
                  </a:lnTo>
                  <a:lnTo>
                    <a:pt x="395615" y="256084"/>
                  </a:lnTo>
                  <a:lnTo>
                    <a:pt x="406497" y="252980"/>
                  </a:lnTo>
                  <a:lnTo>
                    <a:pt x="406497" y="250652"/>
                  </a:lnTo>
                  <a:lnTo>
                    <a:pt x="403388" y="246772"/>
                  </a:lnTo>
                  <a:lnTo>
                    <a:pt x="401056" y="245220"/>
                  </a:lnTo>
                  <a:lnTo>
                    <a:pt x="397170" y="243668"/>
                  </a:lnTo>
                  <a:lnTo>
                    <a:pt x="348981" y="251428"/>
                  </a:lnTo>
                  <a:lnTo>
                    <a:pt x="331104" y="250652"/>
                  </a:lnTo>
                  <a:lnTo>
                    <a:pt x="324109" y="252204"/>
                  </a:lnTo>
                  <a:lnTo>
                    <a:pt x="324886" y="257636"/>
                  </a:lnTo>
                  <a:lnTo>
                    <a:pt x="324886" y="260740"/>
                  </a:lnTo>
                  <a:lnTo>
                    <a:pt x="318668" y="257636"/>
                  </a:lnTo>
                  <a:lnTo>
                    <a:pt x="279806" y="251428"/>
                  </a:lnTo>
                  <a:lnTo>
                    <a:pt x="275920" y="252204"/>
                  </a:lnTo>
                  <a:lnTo>
                    <a:pt x="271257" y="256860"/>
                  </a:lnTo>
                  <a:lnTo>
                    <a:pt x="266593" y="257636"/>
                  </a:lnTo>
                  <a:lnTo>
                    <a:pt x="262707" y="256860"/>
                  </a:lnTo>
                  <a:lnTo>
                    <a:pt x="251826" y="254532"/>
                  </a:lnTo>
                  <a:lnTo>
                    <a:pt x="242499" y="255308"/>
                  </a:lnTo>
                  <a:lnTo>
                    <a:pt x="212187" y="265396"/>
                  </a:lnTo>
                  <a:lnTo>
                    <a:pt x="208300" y="263844"/>
                  </a:lnTo>
                  <a:lnTo>
                    <a:pt x="205969" y="263844"/>
                  </a:lnTo>
                  <a:lnTo>
                    <a:pt x="205969" y="265396"/>
                  </a:lnTo>
                  <a:lnTo>
                    <a:pt x="203637" y="270052"/>
                  </a:lnTo>
                  <a:lnTo>
                    <a:pt x="200528" y="269276"/>
                  </a:lnTo>
                  <a:lnTo>
                    <a:pt x="197419" y="268500"/>
                  </a:lnTo>
                  <a:lnTo>
                    <a:pt x="192756" y="268500"/>
                  </a:lnTo>
                  <a:lnTo>
                    <a:pt x="188869" y="270052"/>
                  </a:lnTo>
                  <a:lnTo>
                    <a:pt x="181097" y="264620"/>
                  </a:lnTo>
                  <a:lnTo>
                    <a:pt x="169438" y="264620"/>
                  </a:lnTo>
                  <a:lnTo>
                    <a:pt x="157780" y="269276"/>
                  </a:lnTo>
                  <a:lnTo>
                    <a:pt x="150785" y="276260"/>
                  </a:lnTo>
                  <a:lnTo>
                    <a:pt x="143789" y="272380"/>
                  </a:lnTo>
                  <a:lnTo>
                    <a:pt x="133685" y="268500"/>
                  </a:lnTo>
                  <a:lnTo>
                    <a:pt x="125136" y="269276"/>
                  </a:lnTo>
                  <a:lnTo>
                    <a:pt x="122804" y="280140"/>
                  </a:lnTo>
                  <a:lnTo>
                    <a:pt x="114254" y="273156"/>
                  </a:lnTo>
                  <a:lnTo>
                    <a:pt x="110368" y="271604"/>
                  </a:lnTo>
                  <a:lnTo>
                    <a:pt x="104927" y="270052"/>
                  </a:lnTo>
                  <a:lnTo>
                    <a:pt x="94046" y="271604"/>
                  </a:lnTo>
                  <a:lnTo>
                    <a:pt x="90160" y="270052"/>
                  </a:lnTo>
                  <a:lnTo>
                    <a:pt x="86274" y="266948"/>
                  </a:lnTo>
                  <a:lnTo>
                    <a:pt x="80056" y="256860"/>
                  </a:lnTo>
                  <a:lnTo>
                    <a:pt x="77724" y="254532"/>
                  </a:lnTo>
                  <a:lnTo>
                    <a:pt x="71506" y="254532"/>
                  </a:lnTo>
                  <a:lnTo>
                    <a:pt x="66065" y="259964"/>
                  </a:lnTo>
                  <a:lnTo>
                    <a:pt x="63734" y="256084"/>
                  </a:lnTo>
                  <a:lnTo>
                    <a:pt x="64511" y="254532"/>
                  </a:lnTo>
                  <a:lnTo>
                    <a:pt x="62179" y="254532"/>
                  </a:lnTo>
                  <a:lnTo>
                    <a:pt x="61402" y="259188"/>
                  </a:lnTo>
                  <a:lnTo>
                    <a:pt x="56738" y="270052"/>
                  </a:lnTo>
                  <a:lnTo>
                    <a:pt x="55961" y="267724"/>
                  </a:lnTo>
                  <a:lnTo>
                    <a:pt x="55184" y="266948"/>
                  </a:lnTo>
                  <a:lnTo>
                    <a:pt x="55961" y="266172"/>
                  </a:lnTo>
                  <a:lnTo>
                    <a:pt x="56738" y="263844"/>
                  </a:lnTo>
                  <a:lnTo>
                    <a:pt x="56738" y="263068"/>
                  </a:lnTo>
                  <a:lnTo>
                    <a:pt x="55961" y="263068"/>
                  </a:lnTo>
                  <a:lnTo>
                    <a:pt x="55184" y="262292"/>
                  </a:lnTo>
                  <a:lnTo>
                    <a:pt x="54407" y="260740"/>
                  </a:lnTo>
                  <a:lnTo>
                    <a:pt x="55961" y="259188"/>
                  </a:lnTo>
                  <a:lnTo>
                    <a:pt x="56738" y="258412"/>
                  </a:lnTo>
                  <a:lnTo>
                    <a:pt x="55961" y="257636"/>
                  </a:lnTo>
                  <a:lnTo>
                    <a:pt x="54407" y="254532"/>
                  </a:lnTo>
                  <a:lnTo>
                    <a:pt x="51298" y="256860"/>
                  </a:lnTo>
                  <a:lnTo>
                    <a:pt x="41194" y="259188"/>
                  </a:lnTo>
                  <a:lnTo>
                    <a:pt x="36530" y="260740"/>
                  </a:lnTo>
                  <a:lnTo>
                    <a:pt x="36530" y="263844"/>
                  </a:lnTo>
                  <a:lnTo>
                    <a:pt x="38085" y="268500"/>
                  </a:lnTo>
                  <a:lnTo>
                    <a:pt x="35753" y="273932"/>
                  </a:lnTo>
                  <a:lnTo>
                    <a:pt x="31867" y="277812"/>
                  </a:lnTo>
                  <a:lnTo>
                    <a:pt x="26426" y="280140"/>
                  </a:lnTo>
                  <a:lnTo>
                    <a:pt x="27981" y="284020"/>
                  </a:lnTo>
                  <a:lnTo>
                    <a:pt x="29535" y="286348"/>
                  </a:lnTo>
                  <a:lnTo>
                    <a:pt x="25649" y="284797"/>
                  </a:lnTo>
                  <a:lnTo>
                    <a:pt x="24094" y="284797"/>
                  </a:lnTo>
                  <a:lnTo>
                    <a:pt x="21763" y="286348"/>
                  </a:lnTo>
                  <a:lnTo>
                    <a:pt x="19431" y="282468"/>
                  </a:lnTo>
                  <a:lnTo>
                    <a:pt x="12436" y="284020"/>
                  </a:lnTo>
                  <a:lnTo>
                    <a:pt x="8550" y="277036"/>
                  </a:lnTo>
                  <a:lnTo>
                    <a:pt x="6995" y="266948"/>
                  </a:lnTo>
                  <a:lnTo>
                    <a:pt x="6218" y="259188"/>
                  </a:lnTo>
                  <a:lnTo>
                    <a:pt x="4663" y="251428"/>
                  </a:lnTo>
                  <a:lnTo>
                    <a:pt x="1554" y="245220"/>
                  </a:lnTo>
                  <a:lnTo>
                    <a:pt x="0" y="239012"/>
                  </a:lnTo>
                  <a:lnTo>
                    <a:pt x="3886" y="228924"/>
                  </a:lnTo>
                  <a:lnTo>
                    <a:pt x="6995" y="228924"/>
                  </a:lnTo>
                  <a:lnTo>
                    <a:pt x="13213" y="226596"/>
                  </a:lnTo>
                  <a:lnTo>
                    <a:pt x="19431" y="221940"/>
                  </a:lnTo>
                  <a:lnTo>
                    <a:pt x="24094" y="216507"/>
                  </a:lnTo>
                  <a:lnTo>
                    <a:pt x="21763" y="214179"/>
                  </a:lnTo>
                  <a:lnTo>
                    <a:pt x="18654" y="213403"/>
                  </a:lnTo>
                  <a:lnTo>
                    <a:pt x="15545" y="214179"/>
                  </a:lnTo>
                  <a:lnTo>
                    <a:pt x="11659" y="216507"/>
                  </a:lnTo>
                  <a:lnTo>
                    <a:pt x="10104" y="214955"/>
                  </a:lnTo>
                  <a:lnTo>
                    <a:pt x="9327" y="213403"/>
                  </a:lnTo>
                  <a:lnTo>
                    <a:pt x="8550" y="210299"/>
                  </a:lnTo>
                  <a:lnTo>
                    <a:pt x="11659" y="212627"/>
                  </a:lnTo>
                  <a:lnTo>
                    <a:pt x="15545" y="207971"/>
                  </a:lnTo>
                  <a:lnTo>
                    <a:pt x="27203" y="211851"/>
                  </a:lnTo>
                  <a:lnTo>
                    <a:pt x="34199" y="210299"/>
                  </a:lnTo>
                  <a:lnTo>
                    <a:pt x="34199" y="207195"/>
                  </a:lnTo>
                  <a:lnTo>
                    <a:pt x="34976" y="203315"/>
                  </a:lnTo>
                  <a:lnTo>
                    <a:pt x="35753" y="199435"/>
                  </a:lnTo>
                  <a:lnTo>
                    <a:pt x="34199" y="194003"/>
                  </a:lnTo>
                  <a:lnTo>
                    <a:pt x="38085" y="195555"/>
                  </a:lnTo>
                  <a:lnTo>
                    <a:pt x="41194" y="197883"/>
                  </a:lnTo>
                  <a:lnTo>
                    <a:pt x="41971" y="201763"/>
                  </a:lnTo>
                  <a:lnTo>
                    <a:pt x="41971" y="207195"/>
                  </a:lnTo>
                  <a:lnTo>
                    <a:pt x="44303" y="207195"/>
                  </a:lnTo>
                  <a:lnTo>
                    <a:pt x="46634" y="202539"/>
                  </a:lnTo>
                  <a:lnTo>
                    <a:pt x="48966" y="198659"/>
                  </a:lnTo>
                  <a:lnTo>
                    <a:pt x="52075" y="197883"/>
                  </a:lnTo>
                  <a:lnTo>
                    <a:pt x="54407" y="200987"/>
                  </a:lnTo>
                  <a:lnTo>
                    <a:pt x="55961" y="199435"/>
                  </a:lnTo>
                  <a:lnTo>
                    <a:pt x="55961" y="198659"/>
                  </a:lnTo>
                  <a:lnTo>
                    <a:pt x="56738" y="197107"/>
                  </a:lnTo>
                  <a:lnTo>
                    <a:pt x="56738" y="204867"/>
                  </a:lnTo>
                  <a:lnTo>
                    <a:pt x="58293" y="207195"/>
                  </a:lnTo>
                  <a:lnTo>
                    <a:pt x="60625" y="207195"/>
                  </a:lnTo>
                  <a:lnTo>
                    <a:pt x="64511" y="207195"/>
                  </a:lnTo>
                  <a:lnTo>
                    <a:pt x="67620" y="209523"/>
                  </a:lnTo>
                  <a:lnTo>
                    <a:pt x="69952" y="211075"/>
                  </a:lnTo>
                  <a:lnTo>
                    <a:pt x="72283" y="211851"/>
                  </a:lnTo>
                  <a:lnTo>
                    <a:pt x="77724" y="210299"/>
                  </a:lnTo>
                  <a:lnTo>
                    <a:pt x="76170" y="211075"/>
                  </a:lnTo>
                  <a:lnTo>
                    <a:pt x="76170" y="211851"/>
                  </a:lnTo>
                  <a:lnTo>
                    <a:pt x="75392" y="211851"/>
                  </a:lnTo>
                  <a:lnTo>
                    <a:pt x="74615" y="212627"/>
                  </a:lnTo>
                  <a:lnTo>
                    <a:pt x="80056" y="222716"/>
                  </a:lnTo>
                  <a:lnTo>
                    <a:pt x="85496" y="225820"/>
                  </a:lnTo>
                  <a:lnTo>
                    <a:pt x="90937" y="225044"/>
                  </a:lnTo>
                  <a:lnTo>
                    <a:pt x="100264" y="218059"/>
                  </a:lnTo>
                  <a:lnTo>
                    <a:pt x="108036" y="214179"/>
                  </a:lnTo>
                  <a:lnTo>
                    <a:pt x="111145" y="211851"/>
                  </a:lnTo>
                  <a:lnTo>
                    <a:pt x="115032" y="209523"/>
                  </a:lnTo>
                  <a:lnTo>
                    <a:pt x="124358" y="209523"/>
                  </a:lnTo>
                  <a:lnTo>
                    <a:pt x="128245" y="207195"/>
                  </a:lnTo>
                  <a:lnTo>
                    <a:pt x="128245" y="204091"/>
                  </a:lnTo>
                  <a:lnTo>
                    <a:pt x="122804" y="204867"/>
                  </a:lnTo>
                  <a:lnTo>
                    <a:pt x="122027" y="205643"/>
                  </a:lnTo>
                  <a:lnTo>
                    <a:pt x="120472" y="207195"/>
                  </a:lnTo>
                  <a:lnTo>
                    <a:pt x="117363" y="192451"/>
                  </a:lnTo>
                  <a:lnTo>
                    <a:pt x="115032" y="184691"/>
                  </a:lnTo>
                  <a:lnTo>
                    <a:pt x="110368" y="181587"/>
                  </a:lnTo>
                  <a:lnTo>
                    <a:pt x="110368" y="178483"/>
                  </a:lnTo>
                  <a:lnTo>
                    <a:pt x="127467" y="174603"/>
                  </a:lnTo>
                  <a:lnTo>
                    <a:pt x="132131" y="175379"/>
                  </a:lnTo>
                  <a:lnTo>
                    <a:pt x="128245" y="184691"/>
                  </a:lnTo>
                  <a:lnTo>
                    <a:pt x="132131" y="183915"/>
                  </a:lnTo>
                  <a:lnTo>
                    <a:pt x="135240" y="181587"/>
                  </a:lnTo>
                  <a:lnTo>
                    <a:pt x="140680" y="175379"/>
                  </a:lnTo>
                  <a:lnTo>
                    <a:pt x="135240" y="173051"/>
                  </a:lnTo>
                  <a:lnTo>
                    <a:pt x="132908" y="169947"/>
                  </a:lnTo>
                  <a:lnTo>
                    <a:pt x="132908" y="160635"/>
                  </a:lnTo>
                  <a:lnTo>
                    <a:pt x="133685" y="159082"/>
                  </a:lnTo>
                  <a:lnTo>
                    <a:pt x="138349" y="155202"/>
                  </a:lnTo>
                  <a:lnTo>
                    <a:pt x="140680" y="152874"/>
                  </a:lnTo>
                  <a:lnTo>
                    <a:pt x="141458" y="149770"/>
                  </a:lnTo>
                  <a:lnTo>
                    <a:pt x="142235" y="143562"/>
                  </a:lnTo>
                  <a:lnTo>
                    <a:pt x="143012" y="140458"/>
                  </a:lnTo>
                  <a:lnTo>
                    <a:pt x="138349" y="137354"/>
                  </a:lnTo>
                  <a:lnTo>
                    <a:pt x="138349" y="136578"/>
                  </a:lnTo>
                  <a:lnTo>
                    <a:pt x="135240" y="135802"/>
                  </a:lnTo>
                  <a:lnTo>
                    <a:pt x="133685" y="137354"/>
                  </a:lnTo>
                  <a:lnTo>
                    <a:pt x="133685" y="139682"/>
                  </a:lnTo>
                  <a:lnTo>
                    <a:pt x="132908" y="140458"/>
                  </a:lnTo>
                  <a:lnTo>
                    <a:pt x="124358" y="139682"/>
                  </a:lnTo>
                  <a:lnTo>
                    <a:pt x="119695" y="141234"/>
                  </a:lnTo>
                  <a:lnTo>
                    <a:pt x="118140" y="145114"/>
                  </a:lnTo>
                  <a:lnTo>
                    <a:pt x="115809" y="152098"/>
                  </a:lnTo>
                  <a:lnTo>
                    <a:pt x="111145" y="158306"/>
                  </a:lnTo>
                  <a:lnTo>
                    <a:pt x="105705" y="161410"/>
                  </a:lnTo>
                  <a:lnTo>
                    <a:pt x="100264" y="159082"/>
                  </a:lnTo>
                  <a:lnTo>
                    <a:pt x="106482" y="153650"/>
                  </a:lnTo>
                  <a:lnTo>
                    <a:pt x="107259" y="147442"/>
                  </a:lnTo>
                  <a:lnTo>
                    <a:pt x="103373" y="143562"/>
                  </a:lnTo>
                  <a:lnTo>
                    <a:pt x="94823" y="143562"/>
                  </a:lnTo>
                  <a:lnTo>
                    <a:pt x="94046" y="145114"/>
                  </a:lnTo>
                  <a:lnTo>
                    <a:pt x="90160" y="148994"/>
                  </a:lnTo>
                  <a:lnTo>
                    <a:pt x="87051" y="150546"/>
                  </a:lnTo>
                  <a:lnTo>
                    <a:pt x="84719" y="148218"/>
                  </a:lnTo>
                  <a:lnTo>
                    <a:pt x="85496" y="143562"/>
                  </a:lnTo>
                  <a:lnTo>
                    <a:pt x="88605" y="139682"/>
                  </a:lnTo>
                  <a:lnTo>
                    <a:pt x="94823" y="131146"/>
                  </a:lnTo>
                  <a:lnTo>
                    <a:pt x="94823" y="127266"/>
                  </a:lnTo>
                  <a:lnTo>
                    <a:pt x="96378" y="122610"/>
                  </a:lnTo>
                  <a:lnTo>
                    <a:pt x="97155" y="115626"/>
                  </a:lnTo>
                  <a:lnTo>
                    <a:pt x="92492" y="108642"/>
                  </a:lnTo>
                  <a:lnTo>
                    <a:pt x="90160" y="108642"/>
                  </a:lnTo>
                  <a:lnTo>
                    <a:pt x="88605" y="121058"/>
                  </a:lnTo>
                  <a:lnTo>
                    <a:pt x="80056" y="125714"/>
                  </a:lnTo>
                  <a:lnTo>
                    <a:pt x="69952" y="124162"/>
                  </a:lnTo>
                  <a:lnTo>
                    <a:pt x="62179" y="117954"/>
                  </a:lnTo>
                  <a:lnTo>
                    <a:pt x="59070" y="107866"/>
                  </a:lnTo>
                  <a:lnTo>
                    <a:pt x="62179" y="98554"/>
                  </a:lnTo>
                  <a:lnTo>
                    <a:pt x="69174" y="90794"/>
                  </a:lnTo>
                  <a:lnTo>
                    <a:pt x="77724" y="86913"/>
                  </a:lnTo>
                  <a:lnTo>
                    <a:pt x="73061" y="79929"/>
                  </a:lnTo>
                  <a:lnTo>
                    <a:pt x="66065" y="76049"/>
                  </a:lnTo>
                  <a:lnTo>
                    <a:pt x="64511" y="76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3" name="Serbest Form 212">
              <a:extLst>
                <a:ext uri="{FF2B5EF4-FFF2-40B4-BE49-F238E27FC236}">
                  <a16:creationId xmlns:a16="http://schemas.microsoft.com/office/drawing/2014/main" id="{85FA00A1-B90F-9E24-3D61-C3ECF1895631}"/>
                </a:ext>
              </a:extLst>
            </p:cNvPr>
            <p:cNvSpPr/>
            <p:nvPr/>
          </p:nvSpPr>
          <p:spPr>
            <a:xfrm>
              <a:off x="4976499" y="7320350"/>
              <a:ext cx="2365059" cy="1160127"/>
            </a:xfrm>
            <a:custGeom>
              <a:avLst/>
              <a:gdLst>
                <a:gd name="connsiteX0" fmla="*/ 0 w 1251356"/>
                <a:gd name="connsiteY0" fmla="*/ 523032 h 613825"/>
                <a:gd name="connsiteX1" fmla="*/ 10104 w 1251356"/>
                <a:gd name="connsiteY1" fmla="*/ 517600 h 613825"/>
                <a:gd name="connsiteX2" fmla="*/ 17099 w 1251356"/>
                <a:gd name="connsiteY2" fmla="*/ 508288 h 613825"/>
                <a:gd name="connsiteX3" fmla="*/ 19431 w 1251356"/>
                <a:gd name="connsiteY3" fmla="*/ 496648 h 613825"/>
                <a:gd name="connsiteX4" fmla="*/ 19431 w 1251356"/>
                <a:gd name="connsiteY4" fmla="*/ 490440 h 613825"/>
                <a:gd name="connsiteX5" fmla="*/ 19431 w 1251356"/>
                <a:gd name="connsiteY5" fmla="*/ 485008 h 613825"/>
                <a:gd name="connsiteX6" fmla="*/ 22540 w 1251356"/>
                <a:gd name="connsiteY6" fmla="*/ 478024 h 613825"/>
                <a:gd name="connsiteX7" fmla="*/ 24872 w 1251356"/>
                <a:gd name="connsiteY7" fmla="*/ 470263 h 613825"/>
                <a:gd name="connsiteX8" fmla="*/ 37308 w 1251356"/>
                <a:gd name="connsiteY8" fmla="*/ 445431 h 613825"/>
                <a:gd name="connsiteX9" fmla="*/ 60625 w 1251356"/>
                <a:gd name="connsiteY9" fmla="*/ 436119 h 613825"/>
                <a:gd name="connsiteX10" fmla="*/ 71506 w 1251356"/>
                <a:gd name="connsiteY10" fmla="*/ 440775 h 613825"/>
                <a:gd name="connsiteX11" fmla="*/ 80056 w 1251356"/>
                <a:gd name="connsiteY11" fmla="*/ 436119 h 613825"/>
                <a:gd name="connsiteX12" fmla="*/ 77724 w 1251356"/>
                <a:gd name="connsiteY12" fmla="*/ 423703 h 613825"/>
                <a:gd name="connsiteX13" fmla="*/ 81610 w 1251356"/>
                <a:gd name="connsiteY13" fmla="*/ 411286 h 613825"/>
                <a:gd name="connsiteX14" fmla="*/ 97932 w 1251356"/>
                <a:gd name="connsiteY14" fmla="*/ 395766 h 613825"/>
                <a:gd name="connsiteX15" fmla="*/ 115809 w 1251356"/>
                <a:gd name="connsiteY15" fmla="*/ 382574 h 613825"/>
                <a:gd name="connsiteX16" fmla="*/ 122804 w 1251356"/>
                <a:gd name="connsiteY16" fmla="*/ 357742 h 613825"/>
                <a:gd name="connsiteX17" fmla="*/ 118140 w 1251356"/>
                <a:gd name="connsiteY17" fmla="*/ 329029 h 613825"/>
                <a:gd name="connsiteX18" fmla="*/ 157780 w 1251356"/>
                <a:gd name="connsiteY18" fmla="*/ 237460 h 613825"/>
                <a:gd name="connsiteX19" fmla="*/ 168661 w 1251356"/>
                <a:gd name="connsiteY19" fmla="*/ 235908 h 613825"/>
                <a:gd name="connsiteX20" fmla="*/ 178765 w 1251356"/>
                <a:gd name="connsiteY20" fmla="*/ 230476 h 613825"/>
                <a:gd name="connsiteX21" fmla="*/ 187315 w 1251356"/>
                <a:gd name="connsiteY21" fmla="*/ 218059 h 613825"/>
                <a:gd name="connsiteX22" fmla="*/ 197419 w 1251356"/>
                <a:gd name="connsiteY22" fmla="*/ 207971 h 613825"/>
                <a:gd name="connsiteX23" fmla="*/ 212187 w 1251356"/>
                <a:gd name="connsiteY23" fmla="*/ 180811 h 613825"/>
                <a:gd name="connsiteX24" fmla="*/ 217627 w 1251356"/>
                <a:gd name="connsiteY24" fmla="*/ 146666 h 613825"/>
                <a:gd name="connsiteX25" fmla="*/ 237835 w 1251356"/>
                <a:gd name="connsiteY25" fmla="*/ 118730 h 613825"/>
                <a:gd name="connsiteX26" fmla="*/ 304678 w 1251356"/>
                <a:gd name="connsiteY26" fmla="*/ 84585 h 613825"/>
                <a:gd name="connsiteX27" fmla="*/ 327218 w 1251356"/>
                <a:gd name="connsiteY27" fmla="*/ 80705 h 613825"/>
                <a:gd name="connsiteX28" fmla="*/ 381625 w 1251356"/>
                <a:gd name="connsiteY28" fmla="*/ 57425 h 613825"/>
                <a:gd name="connsiteX29" fmla="*/ 404165 w 1251356"/>
                <a:gd name="connsiteY29" fmla="*/ 60529 h 613825"/>
                <a:gd name="connsiteX30" fmla="*/ 426705 w 1251356"/>
                <a:gd name="connsiteY30" fmla="*/ 88465 h 613825"/>
                <a:gd name="connsiteX31" fmla="*/ 435254 w 1251356"/>
                <a:gd name="connsiteY31" fmla="*/ 91570 h 613825"/>
                <a:gd name="connsiteX32" fmla="*/ 486552 w 1251356"/>
                <a:gd name="connsiteY32" fmla="*/ 89241 h 613825"/>
                <a:gd name="connsiteX33" fmla="*/ 519974 w 1251356"/>
                <a:gd name="connsiteY33" fmla="*/ 93121 h 613825"/>
                <a:gd name="connsiteX34" fmla="*/ 548731 w 1251356"/>
                <a:gd name="connsiteY34" fmla="*/ 93121 h 613825"/>
                <a:gd name="connsiteX35" fmla="*/ 562722 w 1251356"/>
                <a:gd name="connsiteY35" fmla="*/ 89241 h 613825"/>
                <a:gd name="connsiteX36" fmla="*/ 585262 w 1251356"/>
                <a:gd name="connsiteY36" fmla="*/ 65185 h 613825"/>
                <a:gd name="connsiteX37" fmla="*/ 592257 w 1251356"/>
                <a:gd name="connsiteY37" fmla="*/ 45009 h 613825"/>
                <a:gd name="connsiteX38" fmla="*/ 617906 w 1251356"/>
                <a:gd name="connsiteY38" fmla="*/ 22504 h 613825"/>
                <a:gd name="connsiteX39" fmla="*/ 650550 w 1251356"/>
                <a:gd name="connsiteY39" fmla="*/ 35697 h 613825"/>
                <a:gd name="connsiteX40" fmla="*/ 688635 w 1251356"/>
                <a:gd name="connsiteY40" fmla="*/ 22504 h 613825"/>
                <a:gd name="connsiteX41" fmla="*/ 708843 w 1251356"/>
                <a:gd name="connsiteY41" fmla="*/ 19400 h 613825"/>
                <a:gd name="connsiteX42" fmla="*/ 725942 w 1251356"/>
                <a:gd name="connsiteY42" fmla="*/ 6984 h 613825"/>
                <a:gd name="connsiteX43" fmla="*/ 744596 w 1251356"/>
                <a:gd name="connsiteY43" fmla="*/ 0 h 613825"/>
                <a:gd name="connsiteX44" fmla="*/ 764027 w 1251356"/>
                <a:gd name="connsiteY44" fmla="*/ 3104 h 613825"/>
                <a:gd name="connsiteX45" fmla="*/ 771799 w 1251356"/>
                <a:gd name="connsiteY45" fmla="*/ 13192 h 613825"/>
                <a:gd name="connsiteX46" fmla="*/ 781126 w 1251356"/>
                <a:gd name="connsiteY46" fmla="*/ 22504 h 613825"/>
                <a:gd name="connsiteX47" fmla="*/ 795117 w 1251356"/>
                <a:gd name="connsiteY47" fmla="*/ 34144 h 613825"/>
                <a:gd name="connsiteX48" fmla="*/ 811439 w 1251356"/>
                <a:gd name="connsiteY48" fmla="*/ 40353 h 613825"/>
                <a:gd name="connsiteX49" fmla="*/ 847969 w 1251356"/>
                <a:gd name="connsiteY49" fmla="*/ 40353 h 613825"/>
                <a:gd name="connsiteX50" fmla="*/ 942792 w 1251356"/>
                <a:gd name="connsiteY50" fmla="*/ 60529 h 613825"/>
                <a:gd name="connsiteX51" fmla="*/ 973882 w 1251356"/>
                <a:gd name="connsiteY51" fmla="*/ 80705 h 613825"/>
                <a:gd name="connsiteX52" fmla="*/ 997199 w 1251356"/>
                <a:gd name="connsiteY52" fmla="*/ 102434 h 613825"/>
                <a:gd name="connsiteX53" fmla="*/ 1022848 w 1251356"/>
                <a:gd name="connsiteY53" fmla="*/ 120282 h 613825"/>
                <a:gd name="connsiteX54" fmla="*/ 1041502 w 1251356"/>
                <a:gd name="connsiteY54" fmla="*/ 139682 h 613825"/>
                <a:gd name="connsiteX55" fmla="*/ 1057824 w 1251356"/>
                <a:gd name="connsiteY55" fmla="*/ 162963 h 613825"/>
                <a:gd name="connsiteX56" fmla="*/ 1068705 w 1251356"/>
                <a:gd name="connsiteY56" fmla="*/ 173051 h 613825"/>
                <a:gd name="connsiteX57" fmla="*/ 1079586 w 1251356"/>
                <a:gd name="connsiteY57" fmla="*/ 180811 h 613825"/>
                <a:gd name="connsiteX58" fmla="*/ 1104458 w 1251356"/>
                <a:gd name="connsiteY58" fmla="*/ 204091 h 613825"/>
                <a:gd name="connsiteX59" fmla="*/ 1118448 w 1251356"/>
                <a:gd name="connsiteY59" fmla="*/ 210299 h 613825"/>
                <a:gd name="connsiteX60" fmla="*/ 1130107 w 1251356"/>
                <a:gd name="connsiteY60" fmla="*/ 217283 h 613825"/>
                <a:gd name="connsiteX61" fmla="*/ 1131661 w 1251356"/>
                <a:gd name="connsiteY61" fmla="*/ 232028 h 613825"/>
                <a:gd name="connsiteX62" fmla="*/ 1122335 w 1251356"/>
                <a:gd name="connsiteY62" fmla="*/ 239012 h 613825"/>
                <a:gd name="connsiteX63" fmla="*/ 1118448 w 1251356"/>
                <a:gd name="connsiteY63" fmla="*/ 252980 h 613825"/>
                <a:gd name="connsiteX64" fmla="*/ 1123889 w 1251356"/>
                <a:gd name="connsiteY64" fmla="*/ 265396 h 613825"/>
                <a:gd name="connsiteX65" fmla="*/ 1139434 w 1251356"/>
                <a:gd name="connsiteY65" fmla="*/ 271604 h 613825"/>
                <a:gd name="connsiteX66" fmla="*/ 1156533 w 1251356"/>
                <a:gd name="connsiteY66" fmla="*/ 273156 h 613825"/>
                <a:gd name="connsiteX67" fmla="*/ 1168192 w 1251356"/>
                <a:gd name="connsiteY67" fmla="*/ 275484 h 613825"/>
                <a:gd name="connsiteX68" fmla="*/ 1175964 w 1251356"/>
                <a:gd name="connsiteY68" fmla="*/ 286348 h 613825"/>
                <a:gd name="connsiteX69" fmla="*/ 1182182 w 1251356"/>
                <a:gd name="connsiteY69" fmla="*/ 317389 h 613825"/>
                <a:gd name="connsiteX70" fmla="*/ 1179073 w 1251356"/>
                <a:gd name="connsiteY70" fmla="*/ 348429 h 613825"/>
                <a:gd name="connsiteX71" fmla="*/ 1192286 w 1251356"/>
                <a:gd name="connsiteY71" fmla="*/ 381798 h 613825"/>
                <a:gd name="connsiteX72" fmla="*/ 1207054 w 1251356"/>
                <a:gd name="connsiteY72" fmla="*/ 412839 h 613825"/>
                <a:gd name="connsiteX73" fmla="*/ 1217158 w 1251356"/>
                <a:gd name="connsiteY73" fmla="*/ 425255 h 613825"/>
                <a:gd name="connsiteX74" fmla="*/ 1229594 w 1251356"/>
                <a:gd name="connsiteY74" fmla="*/ 433791 h 613825"/>
                <a:gd name="connsiteX75" fmla="*/ 1244361 w 1251356"/>
                <a:gd name="connsiteY75" fmla="*/ 441551 h 613825"/>
                <a:gd name="connsiteX76" fmla="*/ 1251356 w 1251356"/>
                <a:gd name="connsiteY76" fmla="*/ 456295 h 613825"/>
                <a:gd name="connsiteX77" fmla="*/ 1248247 w 1251356"/>
                <a:gd name="connsiteY77" fmla="*/ 483456 h 613825"/>
                <a:gd name="connsiteX78" fmla="*/ 1249802 w 1251356"/>
                <a:gd name="connsiteY78" fmla="*/ 533896 h 613825"/>
                <a:gd name="connsiteX79" fmla="*/ 1244361 w 1251356"/>
                <a:gd name="connsiteY79" fmla="*/ 555625 h 613825"/>
                <a:gd name="connsiteX80" fmla="*/ 1238143 w 1251356"/>
                <a:gd name="connsiteY80" fmla="*/ 567265 h 613825"/>
                <a:gd name="connsiteX81" fmla="*/ 1233480 w 1251356"/>
                <a:gd name="connsiteY81" fmla="*/ 579681 h 613825"/>
                <a:gd name="connsiteX82" fmla="*/ 1231925 w 1251356"/>
                <a:gd name="connsiteY82" fmla="*/ 591321 h 613825"/>
                <a:gd name="connsiteX83" fmla="*/ 1228816 w 1251356"/>
                <a:gd name="connsiteY83" fmla="*/ 602185 h 613825"/>
                <a:gd name="connsiteX84" fmla="*/ 1223376 w 1251356"/>
                <a:gd name="connsiteY84" fmla="*/ 610722 h 613825"/>
                <a:gd name="connsiteX85" fmla="*/ 1221821 w 1251356"/>
                <a:gd name="connsiteY85" fmla="*/ 613826 h 613825"/>
                <a:gd name="connsiteX86" fmla="*/ 1220267 w 1251356"/>
                <a:gd name="connsiteY86" fmla="*/ 613050 h 613825"/>
                <a:gd name="connsiteX87" fmla="*/ 1207054 w 1251356"/>
                <a:gd name="connsiteY87" fmla="*/ 611498 h 613825"/>
                <a:gd name="connsiteX88" fmla="*/ 1200836 w 1251356"/>
                <a:gd name="connsiteY88" fmla="*/ 609946 h 613825"/>
                <a:gd name="connsiteX89" fmla="*/ 1172078 w 1251356"/>
                <a:gd name="connsiteY89" fmla="*/ 593649 h 613825"/>
                <a:gd name="connsiteX90" fmla="*/ 1168192 w 1251356"/>
                <a:gd name="connsiteY90" fmla="*/ 589769 h 613825"/>
                <a:gd name="connsiteX91" fmla="*/ 1165860 w 1251356"/>
                <a:gd name="connsiteY91" fmla="*/ 584337 h 613825"/>
                <a:gd name="connsiteX92" fmla="*/ 1159642 w 1251356"/>
                <a:gd name="connsiteY92" fmla="*/ 581233 h 613825"/>
                <a:gd name="connsiteX93" fmla="*/ 1151870 w 1251356"/>
                <a:gd name="connsiteY93" fmla="*/ 578905 h 613825"/>
                <a:gd name="connsiteX94" fmla="*/ 1145652 w 1251356"/>
                <a:gd name="connsiteY94" fmla="*/ 575801 h 613825"/>
                <a:gd name="connsiteX95" fmla="*/ 1128553 w 1251356"/>
                <a:gd name="connsiteY95" fmla="*/ 552521 h 613825"/>
                <a:gd name="connsiteX96" fmla="*/ 1125444 w 1251356"/>
                <a:gd name="connsiteY96" fmla="*/ 551745 h 613825"/>
                <a:gd name="connsiteX97" fmla="*/ 1123889 w 1251356"/>
                <a:gd name="connsiteY97" fmla="*/ 549417 h 613825"/>
                <a:gd name="connsiteX98" fmla="*/ 1116894 w 1251356"/>
                <a:gd name="connsiteY98" fmla="*/ 544761 h 613825"/>
                <a:gd name="connsiteX99" fmla="*/ 1115339 w 1251356"/>
                <a:gd name="connsiteY99" fmla="*/ 542432 h 613825"/>
                <a:gd name="connsiteX100" fmla="*/ 1113785 w 1251356"/>
                <a:gd name="connsiteY100" fmla="*/ 529240 h 613825"/>
                <a:gd name="connsiteX101" fmla="*/ 1113008 w 1251356"/>
                <a:gd name="connsiteY101" fmla="*/ 525360 h 613825"/>
                <a:gd name="connsiteX102" fmla="*/ 1104458 w 1251356"/>
                <a:gd name="connsiteY102" fmla="*/ 512944 h 613825"/>
                <a:gd name="connsiteX103" fmla="*/ 1081918 w 1251356"/>
                <a:gd name="connsiteY103" fmla="*/ 492768 h 613825"/>
                <a:gd name="connsiteX104" fmla="*/ 1077255 w 1251356"/>
                <a:gd name="connsiteY104" fmla="*/ 480351 h 613825"/>
                <a:gd name="connsiteX105" fmla="*/ 1076477 w 1251356"/>
                <a:gd name="connsiteY105" fmla="*/ 476471 h 613825"/>
                <a:gd name="connsiteX106" fmla="*/ 1074923 w 1251356"/>
                <a:gd name="connsiteY106" fmla="*/ 473367 h 613825"/>
                <a:gd name="connsiteX107" fmla="*/ 1071037 w 1251356"/>
                <a:gd name="connsiteY107" fmla="*/ 467159 h 613825"/>
                <a:gd name="connsiteX108" fmla="*/ 1067151 w 1251356"/>
                <a:gd name="connsiteY108" fmla="*/ 460175 h 613825"/>
                <a:gd name="connsiteX109" fmla="*/ 1065596 w 1251356"/>
                <a:gd name="connsiteY109" fmla="*/ 458623 h 613825"/>
                <a:gd name="connsiteX110" fmla="*/ 1060933 w 1251356"/>
                <a:gd name="connsiteY110" fmla="*/ 456295 h 613825"/>
                <a:gd name="connsiteX111" fmla="*/ 1059378 w 1251356"/>
                <a:gd name="connsiteY111" fmla="*/ 456295 h 613825"/>
                <a:gd name="connsiteX112" fmla="*/ 1053160 w 1251356"/>
                <a:gd name="connsiteY112" fmla="*/ 442327 h 613825"/>
                <a:gd name="connsiteX113" fmla="*/ 1048497 w 1251356"/>
                <a:gd name="connsiteY113" fmla="*/ 434567 h 613825"/>
                <a:gd name="connsiteX114" fmla="*/ 1043056 w 1251356"/>
                <a:gd name="connsiteY114" fmla="*/ 431463 h 613825"/>
                <a:gd name="connsiteX115" fmla="*/ 1020516 w 1251356"/>
                <a:gd name="connsiteY115" fmla="*/ 408182 h 613825"/>
                <a:gd name="connsiteX116" fmla="*/ 1018184 w 1251356"/>
                <a:gd name="connsiteY116" fmla="*/ 406630 h 613825"/>
                <a:gd name="connsiteX117" fmla="*/ 1014298 w 1251356"/>
                <a:gd name="connsiteY117" fmla="*/ 406630 h 613825"/>
                <a:gd name="connsiteX118" fmla="*/ 1010412 w 1251356"/>
                <a:gd name="connsiteY118" fmla="*/ 406630 h 613825"/>
                <a:gd name="connsiteX119" fmla="*/ 1006526 w 1251356"/>
                <a:gd name="connsiteY119" fmla="*/ 405078 h 613825"/>
                <a:gd name="connsiteX120" fmla="*/ 1003417 w 1251356"/>
                <a:gd name="connsiteY120" fmla="*/ 403526 h 613825"/>
                <a:gd name="connsiteX121" fmla="*/ 1001085 w 1251356"/>
                <a:gd name="connsiteY121" fmla="*/ 401198 h 613825"/>
                <a:gd name="connsiteX122" fmla="*/ 999531 w 1251356"/>
                <a:gd name="connsiteY122" fmla="*/ 399646 h 613825"/>
                <a:gd name="connsiteX123" fmla="*/ 984763 w 1251356"/>
                <a:gd name="connsiteY123" fmla="*/ 400422 h 613825"/>
                <a:gd name="connsiteX124" fmla="*/ 976991 w 1251356"/>
                <a:gd name="connsiteY124" fmla="*/ 399646 h 613825"/>
                <a:gd name="connsiteX125" fmla="*/ 973882 w 1251356"/>
                <a:gd name="connsiteY125" fmla="*/ 394990 h 613825"/>
                <a:gd name="connsiteX126" fmla="*/ 969996 w 1251356"/>
                <a:gd name="connsiteY126" fmla="*/ 391110 h 613825"/>
                <a:gd name="connsiteX127" fmla="*/ 959891 w 1251356"/>
                <a:gd name="connsiteY127" fmla="*/ 387230 h 613825"/>
                <a:gd name="connsiteX128" fmla="*/ 949787 w 1251356"/>
                <a:gd name="connsiteY128" fmla="*/ 385678 h 613825"/>
                <a:gd name="connsiteX129" fmla="*/ 943569 w 1251356"/>
                <a:gd name="connsiteY129" fmla="*/ 387230 h 613825"/>
                <a:gd name="connsiteX130" fmla="*/ 939683 w 1251356"/>
                <a:gd name="connsiteY130" fmla="*/ 384126 h 613825"/>
                <a:gd name="connsiteX131" fmla="*/ 925693 w 1251356"/>
                <a:gd name="connsiteY131" fmla="*/ 377918 h 613825"/>
                <a:gd name="connsiteX132" fmla="*/ 918698 w 1251356"/>
                <a:gd name="connsiteY132" fmla="*/ 367830 h 613825"/>
                <a:gd name="connsiteX133" fmla="*/ 914034 w 1251356"/>
                <a:gd name="connsiteY133" fmla="*/ 363174 h 613825"/>
                <a:gd name="connsiteX134" fmla="*/ 909371 w 1251356"/>
                <a:gd name="connsiteY134" fmla="*/ 363950 h 613825"/>
                <a:gd name="connsiteX135" fmla="*/ 901598 w 1251356"/>
                <a:gd name="connsiteY135" fmla="*/ 362398 h 613825"/>
                <a:gd name="connsiteX136" fmla="*/ 873618 w 1251356"/>
                <a:gd name="connsiteY136" fmla="*/ 349982 h 613825"/>
                <a:gd name="connsiteX137" fmla="*/ 867400 w 1251356"/>
                <a:gd name="connsiteY137" fmla="*/ 344549 h 613825"/>
                <a:gd name="connsiteX138" fmla="*/ 861959 w 1251356"/>
                <a:gd name="connsiteY138" fmla="*/ 338341 h 613825"/>
                <a:gd name="connsiteX139" fmla="*/ 792008 w 1251356"/>
                <a:gd name="connsiteY139" fmla="*/ 307301 h 613825"/>
                <a:gd name="connsiteX140" fmla="*/ 781903 w 1251356"/>
                <a:gd name="connsiteY140" fmla="*/ 305749 h 613825"/>
                <a:gd name="connsiteX141" fmla="*/ 781126 w 1251356"/>
                <a:gd name="connsiteY141" fmla="*/ 294109 h 613825"/>
                <a:gd name="connsiteX142" fmla="*/ 767913 w 1251356"/>
                <a:gd name="connsiteY142" fmla="*/ 286348 h 613825"/>
                <a:gd name="connsiteX143" fmla="*/ 619460 w 1251356"/>
                <a:gd name="connsiteY143" fmla="*/ 263844 h 613825"/>
                <a:gd name="connsiteX144" fmla="*/ 558836 w 1251356"/>
                <a:gd name="connsiteY144" fmla="*/ 267724 h 613825"/>
                <a:gd name="connsiteX145" fmla="*/ 548731 w 1251356"/>
                <a:gd name="connsiteY145" fmla="*/ 264620 h 613825"/>
                <a:gd name="connsiteX146" fmla="*/ 540959 w 1251356"/>
                <a:gd name="connsiteY146" fmla="*/ 259964 h 613825"/>
                <a:gd name="connsiteX147" fmla="*/ 526191 w 1251356"/>
                <a:gd name="connsiteY147" fmla="*/ 248324 h 613825"/>
                <a:gd name="connsiteX148" fmla="*/ 504429 w 1251356"/>
                <a:gd name="connsiteY148" fmla="*/ 263068 h 613825"/>
                <a:gd name="connsiteX149" fmla="*/ 495102 w 1251356"/>
                <a:gd name="connsiteY149" fmla="*/ 273156 h 613825"/>
                <a:gd name="connsiteX150" fmla="*/ 489661 w 1251356"/>
                <a:gd name="connsiteY150" fmla="*/ 287124 h 613825"/>
                <a:gd name="connsiteX151" fmla="*/ 484998 w 1251356"/>
                <a:gd name="connsiteY151" fmla="*/ 295661 h 613825"/>
                <a:gd name="connsiteX152" fmla="*/ 483443 w 1251356"/>
                <a:gd name="connsiteY152" fmla="*/ 298765 h 613825"/>
                <a:gd name="connsiteX153" fmla="*/ 483443 w 1251356"/>
                <a:gd name="connsiteY153" fmla="*/ 313509 h 613825"/>
                <a:gd name="connsiteX154" fmla="*/ 481112 w 1251356"/>
                <a:gd name="connsiteY154" fmla="*/ 328253 h 613825"/>
                <a:gd name="connsiteX155" fmla="*/ 481889 w 1251356"/>
                <a:gd name="connsiteY155" fmla="*/ 336013 h 613825"/>
                <a:gd name="connsiteX156" fmla="*/ 485775 w 1251356"/>
                <a:gd name="connsiteY156" fmla="*/ 342997 h 613825"/>
                <a:gd name="connsiteX157" fmla="*/ 485775 w 1251356"/>
                <a:gd name="connsiteY157" fmla="*/ 346101 h 613825"/>
                <a:gd name="connsiteX158" fmla="*/ 482666 w 1251356"/>
                <a:gd name="connsiteY158" fmla="*/ 349982 h 613825"/>
                <a:gd name="connsiteX159" fmla="*/ 480334 w 1251356"/>
                <a:gd name="connsiteY159" fmla="*/ 353862 h 613825"/>
                <a:gd name="connsiteX160" fmla="*/ 478780 w 1251356"/>
                <a:gd name="connsiteY160" fmla="*/ 358518 h 613825"/>
                <a:gd name="connsiteX161" fmla="*/ 478002 w 1251356"/>
                <a:gd name="connsiteY161" fmla="*/ 364726 h 613825"/>
                <a:gd name="connsiteX162" fmla="*/ 478780 w 1251356"/>
                <a:gd name="connsiteY162" fmla="*/ 373262 h 613825"/>
                <a:gd name="connsiteX163" fmla="*/ 481112 w 1251356"/>
                <a:gd name="connsiteY163" fmla="*/ 377918 h 613825"/>
                <a:gd name="connsiteX164" fmla="*/ 483443 w 1251356"/>
                <a:gd name="connsiteY164" fmla="*/ 381798 h 613825"/>
                <a:gd name="connsiteX165" fmla="*/ 485775 w 1251356"/>
                <a:gd name="connsiteY165" fmla="*/ 387230 h 613825"/>
                <a:gd name="connsiteX166" fmla="*/ 488107 w 1251356"/>
                <a:gd name="connsiteY166" fmla="*/ 384126 h 613825"/>
                <a:gd name="connsiteX167" fmla="*/ 487329 w 1251356"/>
                <a:gd name="connsiteY167" fmla="*/ 393438 h 613825"/>
                <a:gd name="connsiteX168" fmla="*/ 481889 w 1251356"/>
                <a:gd name="connsiteY168" fmla="*/ 409735 h 613825"/>
                <a:gd name="connsiteX169" fmla="*/ 483443 w 1251356"/>
                <a:gd name="connsiteY169" fmla="*/ 415166 h 613825"/>
                <a:gd name="connsiteX170" fmla="*/ 470230 w 1251356"/>
                <a:gd name="connsiteY170" fmla="*/ 426031 h 613825"/>
                <a:gd name="connsiteX171" fmla="*/ 464790 w 1251356"/>
                <a:gd name="connsiteY171" fmla="*/ 433015 h 613825"/>
                <a:gd name="connsiteX172" fmla="*/ 460903 w 1251356"/>
                <a:gd name="connsiteY172" fmla="*/ 449311 h 613825"/>
                <a:gd name="connsiteX173" fmla="*/ 452354 w 1251356"/>
                <a:gd name="connsiteY173" fmla="*/ 461727 h 613825"/>
                <a:gd name="connsiteX174" fmla="*/ 453131 w 1251356"/>
                <a:gd name="connsiteY174" fmla="*/ 465607 h 613825"/>
                <a:gd name="connsiteX175" fmla="*/ 447690 w 1251356"/>
                <a:gd name="connsiteY175" fmla="*/ 473367 h 613825"/>
                <a:gd name="connsiteX176" fmla="*/ 448467 w 1251356"/>
                <a:gd name="connsiteY176" fmla="*/ 481128 h 613825"/>
                <a:gd name="connsiteX177" fmla="*/ 452354 w 1251356"/>
                <a:gd name="connsiteY177" fmla="*/ 487336 h 613825"/>
                <a:gd name="connsiteX178" fmla="*/ 457794 w 1251356"/>
                <a:gd name="connsiteY178" fmla="*/ 490440 h 613825"/>
                <a:gd name="connsiteX179" fmla="*/ 455463 w 1251356"/>
                <a:gd name="connsiteY179" fmla="*/ 497424 h 613825"/>
                <a:gd name="connsiteX180" fmla="*/ 464790 w 1251356"/>
                <a:gd name="connsiteY180" fmla="*/ 500528 h 613825"/>
                <a:gd name="connsiteX181" fmla="*/ 459349 w 1251356"/>
                <a:gd name="connsiteY181" fmla="*/ 507512 h 613825"/>
                <a:gd name="connsiteX182" fmla="*/ 449245 w 1251356"/>
                <a:gd name="connsiteY182" fmla="*/ 516048 h 613825"/>
                <a:gd name="connsiteX183" fmla="*/ 445359 w 1251356"/>
                <a:gd name="connsiteY183" fmla="*/ 525360 h 613825"/>
                <a:gd name="connsiteX184" fmla="*/ 447690 w 1251356"/>
                <a:gd name="connsiteY184" fmla="*/ 525360 h 613825"/>
                <a:gd name="connsiteX185" fmla="*/ 449245 w 1251356"/>
                <a:gd name="connsiteY185" fmla="*/ 523032 h 613825"/>
                <a:gd name="connsiteX186" fmla="*/ 449245 w 1251356"/>
                <a:gd name="connsiteY186" fmla="*/ 523808 h 613825"/>
                <a:gd name="connsiteX187" fmla="*/ 450022 w 1251356"/>
                <a:gd name="connsiteY187" fmla="*/ 524584 h 613825"/>
                <a:gd name="connsiteX188" fmla="*/ 453131 w 1251356"/>
                <a:gd name="connsiteY188" fmla="*/ 525360 h 613825"/>
                <a:gd name="connsiteX189" fmla="*/ 449245 w 1251356"/>
                <a:gd name="connsiteY189" fmla="*/ 529240 h 613825"/>
                <a:gd name="connsiteX190" fmla="*/ 443804 w 1251356"/>
                <a:gd name="connsiteY190" fmla="*/ 533120 h 613825"/>
                <a:gd name="connsiteX191" fmla="*/ 439140 w 1251356"/>
                <a:gd name="connsiteY191" fmla="*/ 537000 h 613825"/>
                <a:gd name="connsiteX192" fmla="*/ 435254 w 1251356"/>
                <a:gd name="connsiteY192" fmla="*/ 547865 h 613825"/>
                <a:gd name="connsiteX193" fmla="*/ 430591 w 1251356"/>
                <a:gd name="connsiteY193" fmla="*/ 553297 h 613825"/>
                <a:gd name="connsiteX194" fmla="*/ 419709 w 1251356"/>
                <a:gd name="connsiteY194" fmla="*/ 562609 h 613825"/>
                <a:gd name="connsiteX195" fmla="*/ 420487 w 1251356"/>
                <a:gd name="connsiteY195" fmla="*/ 543208 h 613825"/>
                <a:gd name="connsiteX196" fmla="*/ 418932 w 1251356"/>
                <a:gd name="connsiteY196" fmla="*/ 535448 h 613825"/>
                <a:gd name="connsiteX197" fmla="*/ 414269 w 1251356"/>
                <a:gd name="connsiteY197" fmla="*/ 531568 h 613825"/>
                <a:gd name="connsiteX198" fmla="*/ 405719 w 1251356"/>
                <a:gd name="connsiteY198" fmla="*/ 533896 h 613825"/>
                <a:gd name="connsiteX199" fmla="*/ 366857 w 1251356"/>
                <a:gd name="connsiteY199" fmla="*/ 516048 h 613825"/>
                <a:gd name="connsiteX200" fmla="*/ 359085 w 1251356"/>
                <a:gd name="connsiteY200" fmla="*/ 516048 h 613825"/>
                <a:gd name="connsiteX201" fmla="*/ 331104 w 1251356"/>
                <a:gd name="connsiteY201" fmla="*/ 520704 h 613825"/>
                <a:gd name="connsiteX202" fmla="*/ 327995 w 1251356"/>
                <a:gd name="connsiteY202" fmla="*/ 524584 h 613825"/>
                <a:gd name="connsiteX203" fmla="*/ 326441 w 1251356"/>
                <a:gd name="connsiteY203" fmla="*/ 531568 h 613825"/>
                <a:gd name="connsiteX204" fmla="*/ 326441 w 1251356"/>
                <a:gd name="connsiteY204" fmla="*/ 540881 h 613825"/>
                <a:gd name="connsiteX205" fmla="*/ 324109 w 1251356"/>
                <a:gd name="connsiteY205" fmla="*/ 540881 h 613825"/>
                <a:gd name="connsiteX206" fmla="*/ 323332 w 1251356"/>
                <a:gd name="connsiteY206" fmla="*/ 537777 h 613825"/>
                <a:gd name="connsiteX207" fmla="*/ 321000 w 1251356"/>
                <a:gd name="connsiteY207" fmla="*/ 531568 h 613825"/>
                <a:gd name="connsiteX208" fmla="*/ 318668 w 1251356"/>
                <a:gd name="connsiteY208" fmla="*/ 540104 h 613825"/>
                <a:gd name="connsiteX209" fmla="*/ 318668 w 1251356"/>
                <a:gd name="connsiteY209" fmla="*/ 543985 h 613825"/>
                <a:gd name="connsiteX210" fmla="*/ 313228 w 1251356"/>
                <a:gd name="connsiteY210" fmla="*/ 540881 h 613825"/>
                <a:gd name="connsiteX211" fmla="*/ 314005 w 1251356"/>
                <a:gd name="connsiteY211" fmla="*/ 543985 h 613825"/>
                <a:gd name="connsiteX212" fmla="*/ 313228 w 1251356"/>
                <a:gd name="connsiteY212" fmla="*/ 547089 h 613825"/>
                <a:gd name="connsiteX213" fmla="*/ 300015 w 1251356"/>
                <a:gd name="connsiteY213" fmla="*/ 543985 h 613825"/>
                <a:gd name="connsiteX214" fmla="*/ 296906 w 1251356"/>
                <a:gd name="connsiteY214" fmla="*/ 542432 h 613825"/>
                <a:gd name="connsiteX215" fmla="*/ 293797 w 1251356"/>
                <a:gd name="connsiteY215" fmla="*/ 540104 h 613825"/>
                <a:gd name="connsiteX216" fmla="*/ 290688 w 1251356"/>
                <a:gd name="connsiteY216" fmla="*/ 538552 h 613825"/>
                <a:gd name="connsiteX217" fmla="*/ 286024 w 1251356"/>
                <a:gd name="connsiteY217" fmla="*/ 540881 h 613825"/>
                <a:gd name="connsiteX218" fmla="*/ 293797 w 1251356"/>
                <a:gd name="connsiteY218" fmla="*/ 540881 h 613825"/>
                <a:gd name="connsiteX219" fmla="*/ 293797 w 1251356"/>
                <a:gd name="connsiteY219" fmla="*/ 543985 h 613825"/>
                <a:gd name="connsiteX220" fmla="*/ 268148 w 1251356"/>
                <a:gd name="connsiteY220" fmla="*/ 557177 h 613825"/>
                <a:gd name="connsiteX221" fmla="*/ 262707 w 1251356"/>
                <a:gd name="connsiteY221" fmla="*/ 556401 h 613825"/>
                <a:gd name="connsiteX222" fmla="*/ 258821 w 1251356"/>
                <a:gd name="connsiteY222" fmla="*/ 559505 h 613825"/>
                <a:gd name="connsiteX223" fmla="*/ 254157 w 1251356"/>
                <a:gd name="connsiteY223" fmla="*/ 558729 h 613825"/>
                <a:gd name="connsiteX224" fmla="*/ 250271 w 1251356"/>
                <a:gd name="connsiteY224" fmla="*/ 557177 h 613825"/>
                <a:gd name="connsiteX225" fmla="*/ 245608 w 1251356"/>
                <a:gd name="connsiteY225" fmla="*/ 556401 h 613825"/>
                <a:gd name="connsiteX226" fmla="*/ 241722 w 1251356"/>
                <a:gd name="connsiteY226" fmla="*/ 557177 h 613825"/>
                <a:gd name="connsiteX227" fmla="*/ 240167 w 1251356"/>
                <a:gd name="connsiteY227" fmla="*/ 557953 h 613825"/>
                <a:gd name="connsiteX228" fmla="*/ 235504 w 1251356"/>
                <a:gd name="connsiteY228" fmla="*/ 562609 h 613825"/>
                <a:gd name="connsiteX229" fmla="*/ 229286 w 1251356"/>
                <a:gd name="connsiteY229" fmla="*/ 566489 h 613825"/>
                <a:gd name="connsiteX230" fmla="*/ 215295 w 1251356"/>
                <a:gd name="connsiteY230" fmla="*/ 569593 h 613825"/>
                <a:gd name="connsiteX231" fmla="*/ 209855 w 1251356"/>
                <a:gd name="connsiteY231" fmla="*/ 571921 h 613825"/>
                <a:gd name="connsiteX232" fmla="*/ 211409 w 1251356"/>
                <a:gd name="connsiteY232" fmla="*/ 572697 h 613825"/>
                <a:gd name="connsiteX233" fmla="*/ 212187 w 1251356"/>
                <a:gd name="connsiteY233" fmla="*/ 572697 h 613825"/>
                <a:gd name="connsiteX234" fmla="*/ 212964 w 1251356"/>
                <a:gd name="connsiteY234" fmla="*/ 573473 h 613825"/>
                <a:gd name="connsiteX235" fmla="*/ 212964 w 1251356"/>
                <a:gd name="connsiteY235" fmla="*/ 575801 h 613825"/>
                <a:gd name="connsiteX236" fmla="*/ 209078 w 1251356"/>
                <a:gd name="connsiteY236" fmla="*/ 575801 h 613825"/>
                <a:gd name="connsiteX237" fmla="*/ 199751 w 1251356"/>
                <a:gd name="connsiteY237" fmla="*/ 578129 h 613825"/>
                <a:gd name="connsiteX238" fmla="*/ 199751 w 1251356"/>
                <a:gd name="connsiteY238" fmla="*/ 581233 h 613825"/>
                <a:gd name="connsiteX239" fmla="*/ 207523 w 1251356"/>
                <a:gd name="connsiteY239" fmla="*/ 581233 h 613825"/>
                <a:gd name="connsiteX240" fmla="*/ 202860 w 1251356"/>
                <a:gd name="connsiteY240" fmla="*/ 586665 h 613825"/>
                <a:gd name="connsiteX241" fmla="*/ 197419 w 1251356"/>
                <a:gd name="connsiteY241" fmla="*/ 590545 h 613825"/>
                <a:gd name="connsiteX242" fmla="*/ 191201 w 1251356"/>
                <a:gd name="connsiteY242" fmla="*/ 592873 h 613825"/>
                <a:gd name="connsiteX243" fmla="*/ 184983 w 1251356"/>
                <a:gd name="connsiteY243" fmla="*/ 594425 h 613825"/>
                <a:gd name="connsiteX244" fmla="*/ 184983 w 1251356"/>
                <a:gd name="connsiteY244" fmla="*/ 590545 h 613825"/>
                <a:gd name="connsiteX245" fmla="*/ 186538 w 1251356"/>
                <a:gd name="connsiteY245" fmla="*/ 588993 h 613825"/>
                <a:gd name="connsiteX246" fmla="*/ 188092 w 1251356"/>
                <a:gd name="connsiteY246" fmla="*/ 588217 h 613825"/>
                <a:gd name="connsiteX247" fmla="*/ 188869 w 1251356"/>
                <a:gd name="connsiteY247" fmla="*/ 586665 h 613825"/>
                <a:gd name="connsiteX248" fmla="*/ 189647 w 1251356"/>
                <a:gd name="connsiteY248" fmla="*/ 584337 h 613825"/>
                <a:gd name="connsiteX249" fmla="*/ 184983 w 1251356"/>
                <a:gd name="connsiteY249" fmla="*/ 585113 h 613825"/>
                <a:gd name="connsiteX250" fmla="*/ 184206 w 1251356"/>
                <a:gd name="connsiteY250" fmla="*/ 585889 h 613825"/>
                <a:gd name="connsiteX251" fmla="*/ 182651 w 1251356"/>
                <a:gd name="connsiteY251" fmla="*/ 588217 h 613825"/>
                <a:gd name="connsiteX252" fmla="*/ 177988 w 1251356"/>
                <a:gd name="connsiteY252" fmla="*/ 583561 h 613825"/>
                <a:gd name="connsiteX253" fmla="*/ 173325 w 1251356"/>
                <a:gd name="connsiteY253" fmla="*/ 582009 h 613825"/>
                <a:gd name="connsiteX254" fmla="*/ 169438 w 1251356"/>
                <a:gd name="connsiteY254" fmla="*/ 582785 h 613825"/>
                <a:gd name="connsiteX255" fmla="*/ 164775 w 1251356"/>
                <a:gd name="connsiteY255" fmla="*/ 584337 h 613825"/>
                <a:gd name="connsiteX256" fmla="*/ 163220 w 1251356"/>
                <a:gd name="connsiteY256" fmla="*/ 586665 h 613825"/>
                <a:gd name="connsiteX257" fmla="*/ 163220 w 1251356"/>
                <a:gd name="connsiteY257" fmla="*/ 588217 h 613825"/>
                <a:gd name="connsiteX258" fmla="*/ 161666 w 1251356"/>
                <a:gd name="connsiteY258" fmla="*/ 589769 h 613825"/>
                <a:gd name="connsiteX259" fmla="*/ 157780 w 1251356"/>
                <a:gd name="connsiteY259" fmla="*/ 590545 h 613825"/>
                <a:gd name="connsiteX260" fmla="*/ 157780 w 1251356"/>
                <a:gd name="connsiteY260" fmla="*/ 592097 h 613825"/>
                <a:gd name="connsiteX261" fmla="*/ 151562 w 1251356"/>
                <a:gd name="connsiteY261" fmla="*/ 600633 h 613825"/>
                <a:gd name="connsiteX262" fmla="*/ 150007 w 1251356"/>
                <a:gd name="connsiteY262" fmla="*/ 591321 h 613825"/>
                <a:gd name="connsiteX263" fmla="*/ 137571 w 1251356"/>
                <a:gd name="connsiteY263" fmla="*/ 585113 h 613825"/>
                <a:gd name="connsiteX264" fmla="*/ 133685 w 1251356"/>
                <a:gd name="connsiteY264" fmla="*/ 575801 h 613825"/>
                <a:gd name="connsiteX265" fmla="*/ 139126 w 1251356"/>
                <a:gd name="connsiteY265" fmla="*/ 578129 h 613825"/>
                <a:gd name="connsiteX266" fmla="*/ 141458 w 1251356"/>
                <a:gd name="connsiteY266" fmla="*/ 575801 h 613825"/>
                <a:gd name="connsiteX267" fmla="*/ 140680 w 1251356"/>
                <a:gd name="connsiteY267" fmla="*/ 571145 h 613825"/>
                <a:gd name="connsiteX268" fmla="*/ 137571 w 1251356"/>
                <a:gd name="connsiteY268" fmla="*/ 569593 h 613825"/>
                <a:gd name="connsiteX269" fmla="*/ 118918 w 1251356"/>
                <a:gd name="connsiteY269" fmla="*/ 571921 h 613825"/>
                <a:gd name="connsiteX270" fmla="*/ 118918 w 1251356"/>
                <a:gd name="connsiteY270" fmla="*/ 569593 h 613825"/>
                <a:gd name="connsiteX271" fmla="*/ 122027 w 1251356"/>
                <a:gd name="connsiteY271" fmla="*/ 567265 h 613825"/>
                <a:gd name="connsiteX272" fmla="*/ 125913 w 1251356"/>
                <a:gd name="connsiteY272" fmla="*/ 566489 h 613825"/>
                <a:gd name="connsiteX273" fmla="*/ 129799 w 1251356"/>
                <a:gd name="connsiteY273" fmla="*/ 565713 h 613825"/>
                <a:gd name="connsiteX274" fmla="*/ 133685 w 1251356"/>
                <a:gd name="connsiteY274" fmla="*/ 565713 h 613825"/>
                <a:gd name="connsiteX275" fmla="*/ 125913 w 1251356"/>
                <a:gd name="connsiteY275" fmla="*/ 562609 h 613825"/>
                <a:gd name="connsiteX276" fmla="*/ 96378 w 1251356"/>
                <a:gd name="connsiteY276" fmla="*/ 562609 h 613825"/>
                <a:gd name="connsiteX277" fmla="*/ 86274 w 1251356"/>
                <a:gd name="connsiteY277" fmla="*/ 560281 h 613825"/>
                <a:gd name="connsiteX278" fmla="*/ 62956 w 1251356"/>
                <a:gd name="connsiteY278" fmla="*/ 547089 h 613825"/>
                <a:gd name="connsiteX279" fmla="*/ 59070 w 1251356"/>
                <a:gd name="connsiteY279" fmla="*/ 551745 h 613825"/>
                <a:gd name="connsiteX280" fmla="*/ 56739 w 1251356"/>
                <a:gd name="connsiteY280" fmla="*/ 547089 h 613825"/>
                <a:gd name="connsiteX281" fmla="*/ 55961 w 1251356"/>
                <a:gd name="connsiteY281" fmla="*/ 534672 h 613825"/>
                <a:gd name="connsiteX282" fmla="*/ 53630 w 1251356"/>
                <a:gd name="connsiteY282" fmla="*/ 537777 h 613825"/>
                <a:gd name="connsiteX283" fmla="*/ 52075 w 1251356"/>
                <a:gd name="connsiteY283" fmla="*/ 537000 h 613825"/>
                <a:gd name="connsiteX284" fmla="*/ 50521 w 1251356"/>
                <a:gd name="connsiteY284" fmla="*/ 535448 h 613825"/>
                <a:gd name="connsiteX285" fmla="*/ 48189 w 1251356"/>
                <a:gd name="connsiteY285" fmla="*/ 534672 h 613825"/>
                <a:gd name="connsiteX286" fmla="*/ 44303 w 1251356"/>
                <a:gd name="connsiteY286" fmla="*/ 536224 h 613825"/>
                <a:gd name="connsiteX287" fmla="*/ 42748 w 1251356"/>
                <a:gd name="connsiteY287" fmla="*/ 537000 h 613825"/>
                <a:gd name="connsiteX288" fmla="*/ 41971 w 1251356"/>
                <a:gd name="connsiteY288" fmla="*/ 538552 h 613825"/>
                <a:gd name="connsiteX289" fmla="*/ 40416 w 1251356"/>
                <a:gd name="connsiteY289" fmla="*/ 540881 h 613825"/>
                <a:gd name="connsiteX290" fmla="*/ 38085 w 1251356"/>
                <a:gd name="connsiteY290" fmla="*/ 543208 h 613825"/>
                <a:gd name="connsiteX291" fmla="*/ 37308 w 1251356"/>
                <a:gd name="connsiteY291" fmla="*/ 546312 h 613825"/>
                <a:gd name="connsiteX292" fmla="*/ 35753 w 1251356"/>
                <a:gd name="connsiteY292" fmla="*/ 549417 h 613825"/>
                <a:gd name="connsiteX293" fmla="*/ 32644 w 1251356"/>
                <a:gd name="connsiteY293" fmla="*/ 550969 h 613825"/>
                <a:gd name="connsiteX294" fmla="*/ 29535 w 1251356"/>
                <a:gd name="connsiteY294" fmla="*/ 548641 h 613825"/>
                <a:gd name="connsiteX295" fmla="*/ 27203 w 1251356"/>
                <a:gd name="connsiteY295" fmla="*/ 543985 h 613825"/>
                <a:gd name="connsiteX296" fmla="*/ 24872 w 1251356"/>
                <a:gd name="connsiteY296" fmla="*/ 540881 h 613825"/>
                <a:gd name="connsiteX297" fmla="*/ 22540 w 1251356"/>
                <a:gd name="connsiteY297" fmla="*/ 543985 h 613825"/>
                <a:gd name="connsiteX298" fmla="*/ 0 w 1251356"/>
                <a:gd name="connsiteY298" fmla="*/ 523032 h 61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</a:cxnLst>
              <a:rect l="l" t="t" r="r" b="b"/>
              <a:pathLst>
                <a:path w="1251356" h="613825">
                  <a:moveTo>
                    <a:pt x="0" y="523032"/>
                  </a:moveTo>
                  <a:lnTo>
                    <a:pt x="10104" y="517600"/>
                  </a:lnTo>
                  <a:lnTo>
                    <a:pt x="17099" y="508288"/>
                  </a:lnTo>
                  <a:lnTo>
                    <a:pt x="19431" y="496648"/>
                  </a:lnTo>
                  <a:lnTo>
                    <a:pt x="19431" y="490440"/>
                  </a:lnTo>
                  <a:lnTo>
                    <a:pt x="19431" y="485008"/>
                  </a:lnTo>
                  <a:lnTo>
                    <a:pt x="22540" y="478024"/>
                  </a:lnTo>
                  <a:lnTo>
                    <a:pt x="24872" y="470263"/>
                  </a:lnTo>
                  <a:lnTo>
                    <a:pt x="37308" y="445431"/>
                  </a:lnTo>
                  <a:lnTo>
                    <a:pt x="60625" y="436119"/>
                  </a:lnTo>
                  <a:lnTo>
                    <a:pt x="71506" y="440775"/>
                  </a:lnTo>
                  <a:lnTo>
                    <a:pt x="80056" y="436119"/>
                  </a:lnTo>
                  <a:lnTo>
                    <a:pt x="77724" y="423703"/>
                  </a:lnTo>
                  <a:lnTo>
                    <a:pt x="81610" y="411286"/>
                  </a:lnTo>
                  <a:lnTo>
                    <a:pt x="97932" y="395766"/>
                  </a:lnTo>
                  <a:lnTo>
                    <a:pt x="115809" y="382574"/>
                  </a:lnTo>
                  <a:lnTo>
                    <a:pt x="122804" y="357742"/>
                  </a:lnTo>
                  <a:lnTo>
                    <a:pt x="118140" y="329029"/>
                  </a:lnTo>
                  <a:lnTo>
                    <a:pt x="157780" y="237460"/>
                  </a:lnTo>
                  <a:lnTo>
                    <a:pt x="168661" y="235908"/>
                  </a:lnTo>
                  <a:lnTo>
                    <a:pt x="178765" y="230476"/>
                  </a:lnTo>
                  <a:lnTo>
                    <a:pt x="187315" y="218059"/>
                  </a:lnTo>
                  <a:lnTo>
                    <a:pt x="197419" y="207971"/>
                  </a:lnTo>
                  <a:lnTo>
                    <a:pt x="212187" y="180811"/>
                  </a:lnTo>
                  <a:lnTo>
                    <a:pt x="217627" y="146666"/>
                  </a:lnTo>
                  <a:lnTo>
                    <a:pt x="237835" y="118730"/>
                  </a:lnTo>
                  <a:lnTo>
                    <a:pt x="304678" y="84585"/>
                  </a:lnTo>
                  <a:lnTo>
                    <a:pt x="327218" y="80705"/>
                  </a:lnTo>
                  <a:lnTo>
                    <a:pt x="381625" y="57425"/>
                  </a:lnTo>
                  <a:lnTo>
                    <a:pt x="404165" y="60529"/>
                  </a:lnTo>
                  <a:lnTo>
                    <a:pt x="426705" y="88465"/>
                  </a:lnTo>
                  <a:lnTo>
                    <a:pt x="435254" y="91570"/>
                  </a:lnTo>
                  <a:lnTo>
                    <a:pt x="486552" y="89241"/>
                  </a:lnTo>
                  <a:lnTo>
                    <a:pt x="519974" y="93121"/>
                  </a:lnTo>
                  <a:lnTo>
                    <a:pt x="548731" y="93121"/>
                  </a:lnTo>
                  <a:lnTo>
                    <a:pt x="562722" y="89241"/>
                  </a:lnTo>
                  <a:lnTo>
                    <a:pt x="585262" y="65185"/>
                  </a:lnTo>
                  <a:lnTo>
                    <a:pt x="592257" y="45009"/>
                  </a:lnTo>
                  <a:lnTo>
                    <a:pt x="617906" y="22504"/>
                  </a:lnTo>
                  <a:lnTo>
                    <a:pt x="650550" y="35697"/>
                  </a:lnTo>
                  <a:lnTo>
                    <a:pt x="688635" y="22504"/>
                  </a:lnTo>
                  <a:lnTo>
                    <a:pt x="708843" y="19400"/>
                  </a:lnTo>
                  <a:lnTo>
                    <a:pt x="725942" y="6984"/>
                  </a:lnTo>
                  <a:lnTo>
                    <a:pt x="744596" y="0"/>
                  </a:lnTo>
                  <a:lnTo>
                    <a:pt x="764027" y="3104"/>
                  </a:lnTo>
                  <a:lnTo>
                    <a:pt x="771799" y="13192"/>
                  </a:lnTo>
                  <a:lnTo>
                    <a:pt x="781126" y="22504"/>
                  </a:lnTo>
                  <a:lnTo>
                    <a:pt x="795117" y="34144"/>
                  </a:lnTo>
                  <a:lnTo>
                    <a:pt x="811439" y="40353"/>
                  </a:lnTo>
                  <a:lnTo>
                    <a:pt x="847969" y="40353"/>
                  </a:lnTo>
                  <a:lnTo>
                    <a:pt x="942792" y="60529"/>
                  </a:lnTo>
                  <a:lnTo>
                    <a:pt x="973882" y="80705"/>
                  </a:lnTo>
                  <a:lnTo>
                    <a:pt x="997199" y="102434"/>
                  </a:lnTo>
                  <a:lnTo>
                    <a:pt x="1022848" y="120282"/>
                  </a:lnTo>
                  <a:lnTo>
                    <a:pt x="1041502" y="139682"/>
                  </a:lnTo>
                  <a:lnTo>
                    <a:pt x="1057824" y="162963"/>
                  </a:lnTo>
                  <a:lnTo>
                    <a:pt x="1068705" y="173051"/>
                  </a:lnTo>
                  <a:lnTo>
                    <a:pt x="1079586" y="180811"/>
                  </a:lnTo>
                  <a:lnTo>
                    <a:pt x="1104458" y="204091"/>
                  </a:lnTo>
                  <a:lnTo>
                    <a:pt x="1118448" y="210299"/>
                  </a:lnTo>
                  <a:lnTo>
                    <a:pt x="1130107" y="217283"/>
                  </a:lnTo>
                  <a:lnTo>
                    <a:pt x="1131661" y="232028"/>
                  </a:lnTo>
                  <a:lnTo>
                    <a:pt x="1122335" y="239012"/>
                  </a:lnTo>
                  <a:lnTo>
                    <a:pt x="1118448" y="252980"/>
                  </a:lnTo>
                  <a:lnTo>
                    <a:pt x="1123889" y="265396"/>
                  </a:lnTo>
                  <a:lnTo>
                    <a:pt x="1139434" y="271604"/>
                  </a:lnTo>
                  <a:lnTo>
                    <a:pt x="1156533" y="273156"/>
                  </a:lnTo>
                  <a:lnTo>
                    <a:pt x="1168192" y="275484"/>
                  </a:lnTo>
                  <a:lnTo>
                    <a:pt x="1175964" y="286348"/>
                  </a:lnTo>
                  <a:lnTo>
                    <a:pt x="1182182" y="317389"/>
                  </a:lnTo>
                  <a:lnTo>
                    <a:pt x="1179073" y="348429"/>
                  </a:lnTo>
                  <a:lnTo>
                    <a:pt x="1192286" y="381798"/>
                  </a:lnTo>
                  <a:lnTo>
                    <a:pt x="1207054" y="412839"/>
                  </a:lnTo>
                  <a:lnTo>
                    <a:pt x="1217158" y="425255"/>
                  </a:lnTo>
                  <a:lnTo>
                    <a:pt x="1229594" y="433791"/>
                  </a:lnTo>
                  <a:lnTo>
                    <a:pt x="1244361" y="441551"/>
                  </a:lnTo>
                  <a:lnTo>
                    <a:pt x="1251356" y="456295"/>
                  </a:lnTo>
                  <a:lnTo>
                    <a:pt x="1248247" y="483456"/>
                  </a:lnTo>
                  <a:lnTo>
                    <a:pt x="1249802" y="533896"/>
                  </a:lnTo>
                  <a:lnTo>
                    <a:pt x="1244361" y="555625"/>
                  </a:lnTo>
                  <a:lnTo>
                    <a:pt x="1238143" y="567265"/>
                  </a:lnTo>
                  <a:lnTo>
                    <a:pt x="1233480" y="579681"/>
                  </a:lnTo>
                  <a:lnTo>
                    <a:pt x="1231925" y="591321"/>
                  </a:lnTo>
                  <a:lnTo>
                    <a:pt x="1228816" y="602185"/>
                  </a:lnTo>
                  <a:lnTo>
                    <a:pt x="1223376" y="610722"/>
                  </a:lnTo>
                  <a:lnTo>
                    <a:pt x="1221821" y="613826"/>
                  </a:lnTo>
                  <a:lnTo>
                    <a:pt x="1220267" y="613050"/>
                  </a:lnTo>
                  <a:lnTo>
                    <a:pt x="1207054" y="611498"/>
                  </a:lnTo>
                  <a:lnTo>
                    <a:pt x="1200836" y="609946"/>
                  </a:lnTo>
                  <a:lnTo>
                    <a:pt x="1172078" y="593649"/>
                  </a:lnTo>
                  <a:lnTo>
                    <a:pt x="1168192" y="589769"/>
                  </a:lnTo>
                  <a:lnTo>
                    <a:pt x="1165860" y="584337"/>
                  </a:lnTo>
                  <a:lnTo>
                    <a:pt x="1159642" y="581233"/>
                  </a:lnTo>
                  <a:lnTo>
                    <a:pt x="1151870" y="578905"/>
                  </a:lnTo>
                  <a:lnTo>
                    <a:pt x="1145652" y="575801"/>
                  </a:lnTo>
                  <a:lnTo>
                    <a:pt x="1128553" y="552521"/>
                  </a:lnTo>
                  <a:lnTo>
                    <a:pt x="1125444" y="551745"/>
                  </a:lnTo>
                  <a:lnTo>
                    <a:pt x="1123889" y="549417"/>
                  </a:lnTo>
                  <a:lnTo>
                    <a:pt x="1116894" y="544761"/>
                  </a:lnTo>
                  <a:lnTo>
                    <a:pt x="1115339" y="542432"/>
                  </a:lnTo>
                  <a:lnTo>
                    <a:pt x="1113785" y="529240"/>
                  </a:lnTo>
                  <a:lnTo>
                    <a:pt x="1113008" y="525360"/>
                  </a:lnTo>
                  <a:lnTo>
                    <a:pt x="1104458" y="512944"/>
                  </a:lnTo>
                  <a:lnTo>
                    <a:pt x="1081918" y="492768"/>
                  </a:lnTo>
                  <a:lnTo>
                    <a:pt x="1077255" y="480351"/>
                  </a:lnTo>
                  <a:lnTo>
                    <a:pt x="1076477" y="476471"/>
                  </a:lnTo>
                  <a:lnTo>
                    <a:pt x="1074923" y="473367"/>
                  </a:lnTo>
                  <a:lnTo>
                    <a:pt x="1071037" y="467159"/>
                  </a:lnTo>
                  <a:lnTo>
                    <a:pt x="1067151" y="460175"/>
                  </a:lnTo>
                  <a:lnTo>
                    <a:pt x="1065596" y="458623"/>
                  </a:lnTo>
                  <a:lnTo>
                    <a:pt x="1060933" y="456295"/>
                  </a:lnTo>
                  <a:lnTo>
                    <a:pt x="1059378" y="456295"/>
                  </a:lnTo>
                  <a:lnTo>
                    <a:pt x="1053160" y="442327"/>
                  </a:lnTo>
                  <a:lnTo>
                    <a:pt x="1048497" y="434567"/>
                  </a:lnTo>
                  <a:lnTo>
                    <a:pt x="1043056" y="431463"/>
                  </a:lnTo>
                  <a:lnTo>
                    <a:pt x="1020516" y="408182"/>
                  </a:lnTo>
                  <a:lnTo>
                    <a:pt x="1018184" y="406630"/>
                  </a:lnTo>
                  <a:lnTo>
                    <a:pt x="1014298" y="406630"/>
                  </a:lnTo>
                  <a:lnTo>
                    <a:pt x="1010412" y="406630"/>
                  </a:lnTo>
                  <a:lnTo>
                    <a:pt x="1006526" y="405078"/>
                  </a:lnTo>
                  <a:lnTo>
                    <a:pt x="1003417" y="403526"/>
                  </a:lnTo>
                  <a:lnTo>
                    <a:pt x="1001085" y="401198"/>
                  </a:lnTo>
                  <a:lnTo>
                    <a:pt x="999531" y="399646"/>
                  </a:lnTo>
                  <a:lnTo>
                    <a:pt x="984763" y="400422"/>
                  </a:lnTo>
                  <a:lnTo>
                    <a:pt x="976991" y="399646"/>
                  </a:lnTo>
                  <a:lnTo>
                    <a:pt x="973882" y="394990"/>
                  </a:lnTo>
                  <a:lnTo>
                    <a:pt x="969996" y="391110"/>
                  </a:lnTo>
                  <a:lnTo>
                    <a:pt x="959891" y="387230"/>
                  </a:lnTo>
                  <a:lnTo>
                    <a:pt x="949787" y="385678"/>
                  </a:lnTo>
                  <a:lnTo>
                    <a:pt x="943569" y="387230"/>
                  </a:lnTo>
                  <a:lnTo>
                    <a:pt x="939683" y="384126"/>
                  </a:lnTo>
                  <a:lnTo>
                    <a:pt x="925693" y="377918"/>
                  </a:lnTo>
                  <a:lnTo>
                    <a:pt x="918698" y="367830"/>
                  </a:lnTo>
                  <a:lnTo>
                    <a:pt x="914034" y="363174"/>
                  </a:lnTo>
                  <a:lnTo>
                    <a:pt x="909371" y="363950"/>
                  </a:lnTo>
                  <a:lnTo>
                    <a:pt x="901598" y="362398"/>
                  </a:lnTo>
                  <a:lnTo>
                    <a:pt x="873618" y="349982"/>
                  </a:lnTo>
                  <a:lnTo>
                    <a:pt x="867400" y="344549"/>
                  </a:lnTo>
                  <a:lnTo>
                    <a:pt x="861959" y="338341"/>
                  </a:lnTo>
                  <a:lnTo>
                    <a:pt x="792008" y="307301"/>
                  </a:lnTo>
                  <a:lnTo>
                    <a:pt x="781903" y="305749"/>
                  </a:lnTo>
                  <a:lnTo>
                    <a:pt x="781126" y="294109"/>
                  </a:lnTo>
                  <a:lnTo>
                    <a:pt x="767913" y="286348"/>
                  </a:lnTo>
                  <a:lnTo>
                    <a:pt x="619460" y="263844"/>
                  </a:lnTo>
                  <a:lnTo>
                    <a:pt x="558836" y="267724"/>
                  </a:lnTo>
                  <a:lnTo>
                    <a:pt x="548731" y="264620"/>
                  </a:lnTo>
                  <a:lnTo>
                    <a:pt x="540959" y="259964"/>
                  </a:lnTo>
                  <a:lnTo>
                    <a:pt x="526191" y="248324"/>
                  </a:lnTo>
                  <a:lnTo>
                    <a:pt x="504429" y="263068"/>
                  </a:lnTo>
                  <a:lnTo>
                    <a:pt x="495102" y="273156"/>
                  </a:lnTo>
                  <a:lnTo>
                    <a:pt x="489661" y="287124"/>
                  </a:lnTo>
                  <a:lnTo>
                    <a:pt x="484998" y="295661"/>
                  </a:lnTo>
                  <a:lnTo>
                    <a:pt x="483443" y="298765"/>
                  </a:lnTo>
                  <a:lnTo>
                    <a:pt x="483443" y="313509"/>
                  </a:lnTo>
                  <a:lnTo>
                    <a:pt x="481112" y="328253"/>
                  </a:lnTo>
                  <a:lnTo>
                    <a:pt x="481889" y="336013"/>
                  </a:lnTo>
                  <a:lnTo>
                    <a:pt x="485775" y="342997"/>
                  </a:lnTo>
                  <a:lnTo>
                    <a:pt x="485775" y="346101"/>
                  </a:lnTo>
                  <a:lnTo>
                    <a:pt x="482666" y="349982"/>
                  </a:lnTo>
                  <a:lnTo>
                    <a:pt x="480334" y="353862"/>
                  </a:lnTo>
                  <a:lnTo>
                    <a:pt x="478780" y="358518"/>
                  </a:lnTo>
                  <a:lnTo>
                    <a:pt x="478002" y="364726"/>
                  </a:lnTo>
                  <a:lnTo>
                    <a:pt x="478780" y="373262"/>
                  </a:lnTo>
                  <a:lnTo>
                    <a:pt x="481112" y="377918"/>
                  </a:lnTo>
                  <a:lnTo>
                    <a:pt x="483443" y="381798"/>
                  </a:lnTo>
                  <a:lnTo>
                    <a:pt x="485775" y="387230"/>
                  </a:lnTo>
                  <a:lnTo>
                    <a:pt x="488107" y="384126"/>
                  </a:lnTo>
                  <a:lnTo>
                    <a:pt x="487329" y="393438"/>
                  </a:lnTo>
                  <a:lnTo>
                    <a:pt x="481889" y="409735"/>
                  </a:lnTo>
                  <a:lnTo>
                    <a:pt x="483443" y="415166"/>
                  </a:lnTo>
                  <a:lnTo>
                    <a:pt x="470230" y="426031"/>
                  </a:lnTo>
                  <a:lnTo>
                    <a:pt x="464790" y="433015"/>
                  </a:lnTo>
                  <a:lnTo>
                    <a:pt x="460903" y="449311"/>
                  </a:lnTo>
                  <a:lnTo>
                    <a:pt x="452354" y="461727"/>
                  </a:lnTo>
                  <a:lnTo>
                    <a:pt x="453131" y="465607"/>
                  </a:lnTo>
                  <a:lnTo>
                    <a:pt x="447690" y="473367"/>
                  </a:lnTo>
                  <a:lnTo>
                    <a:pt x="448467" y="481128"/>
                  </a:lnTo>
                  <a:lnTo>
                    <a:pt x="452354" y="487336"/>
                  </a:lnTo>
                  <a:lnTo>
                    <a:pt x="457794" y="490440"/>
                  </a:lnTo>
                  <a:lnTo>
                    <a:pt x="455463" y="497424"/>
                  </a:lnTo>
                  <a:lnTo>
                    <a:pt x="464790" y="500528"/>
                  </a:lnTo>
                  <a:lnTo>
                    <a:pt x="459349" y="507512"/>
                  </a:lnTo>
                  <a:lnTo>
                    <a:pt x="449245" y="516048"/>
                  </a:lnTo>
                  <a:lnTo>
                    <a:pt x="445359" y="525360"/>
                  </a:lnTo>
                  <a:lnTo>
                    <a:pt x="447690" y="525360"/>
                  </a:lnTo>
                  <a:lnTo>
                    <a:pt x="449245" y="523032"/>
                  </a:lnTo>
                  <a:lnTo>
                    <a:pt x="449245" y="523808"/>
                  </a:lnTo>
                  <a:lnTo>
                    <a:pt x="450022" y="524584"/>
                  </a:lnTo>
                  <a:lnTo>
                    <a:pt x="453131" y="525360"/>
                  </a:lnTo>
                  <a:lnTo>
                    <a:pt x="449245" y="529240"/>
                  </a:lnTo>
                  <a:lnTo>
                    <a:pt x="443804" y="533120"/>
                  </a:lnTo>
                  <a:lnTo>
                    <a:pt x="439140" y="537000"/>
                  </a:lnTo>
                  <a:lnTo>
                    <a:pt x="435254" y="547865"/>
                  </a:lnTo>
                  <a:lnTo>
                    <a:pt x="430591" y="553297"/>
                  </a:lnTo>
                  <a:lnTo>
                    <a:pt x="419709" y="562609"/>
                  </a:lnTo>
                  <a:lnTo>
                    <a:pt x="420487" y="543208"/>
                  </a:lnTo>
                  <a:lnTo>
                    <a:pt x="418932" y="535448"/>
                  </a:lnTo>
                  <a:lnTo>
                    <a:pt x="414269" y="531568"/>
                  </a:lnTo>
                  <a:lnTo>
                    <a:pt x="405719" y="533896"/>
                  </a:lnTo>
                  <a:lnTo>
                    <a:pt x="366857" y="516048"/>
                  </a:lnTo>
                  <a:lnTo>
                    <a:pt x="359085" y="516048"/>
                  </a:lnTo>
                  <a:lnTo>
                    <a:pt x="331104" y="520704"/>
                  </a:lnTo>
                  <a:lnTo>
                    <a:pt x="327995" y="524584"/>
                  </a:lnTo>
                  <a:lnTo>
                    <a:pt x="326441" y="531568"/>
                  </a:lnTo>
                  <a:lnTo>
                    <a:pt x="326441" y="540881"/>
                  </a:lnTo>
                  <a:lnTo>
                    <a:pt x="324109" y="540881"/>
                  </a:lnTo>
                  <a:lnTo>
                    <a:pt x="323332" y="537777"/>
                  </a:lnTo>
                  <a:lnTo>
                    <a:pt x="321000" y="531568"/>
                  </a:lnTo>
                  <a:lnTo>
                    <a:pt x="318668" y="540104"/>
                  </a:lnTo>
                  <a:lnTo>
                    <a:pt x="318668" y="543985"/>
                  </a:lnTo>
                  <a:lnTo>
                    <a:pt x="313228" y="540881"/>
                  </a:lnTo>
                  <a:lnTo>
                    <a:pt x="314005" y="543985"/>
                  </a:lnTo>
                  <a:lnTo>
                    <a:pt x="313228" y="547089"/>
                  </a:lnTo>
                  <a:lnTo>
                    <a:pt x="300015" y="543985"/>
                  </a:lnTo>
                  <a:lnTo>
                    <a:pt x="296906" y="542432"/>
                  </a:lnTo>
                  <a:lnTo>
                    <a:pt x="293797" y="540104"/>
                  </a:lnTo>
                  <a:lnTo>
                    <a:pt x="290688" y="538552"/>
                  </a:lnTo>
                  <a:lnTo>
                    <a:pt x="286024" y="540881"/>
                  </a:lnTo>
                  <a:lnTo>
                    <a:pt x="293797" y="540881"/>
                  </a:lnTo>
                  <a:lnTo>
                    <a:pt x="293797" y="543985"/>
                  </a:lnTo>
                  <a:lnTo>
                    <a:pt x="268148" y="557177"/>
                  </a:lnTo>
                  <a:lnTo>
                    <a:pt x="262707" y="556401"/>
                  </a:lnTo>
                  <a:lnTo>
                    <a:pt x="258821" y="559505"/>
                  </a:lnTo>
                  <a:lnTo>
                    <a:pt x="254157" y="558729"/>
                  </a:lnTo>
                  <a:lnTo>
                    <a:pt x="250271" y="557177"/>
                  </a:lnTo>
                  <a:lnTo>
                    <a:pt x="245608" y="556401"/>
                  </a:lnTo>
                  <a:lnTo>
                    <a:pt x="241722" y="557177"/>
                  </a:lnTo>
                  <a:lnTo>
                    <a:pt x="240167" y="557953"/>
                  </a:lnTo>
                  <a:lnTo>
                    <a:pt x="235504" y="562609"/>
                  </a:lnTo>
                  <a:lnTo>
                    <a:pt x="229286" y="566489"/>
                  </a:lnTo>
                  <a:lnTo>
                    <a:pt x="215295" y="569593"/>
                  </a:lnTo>
                  <a:lnTo>
                    <a:pt x="209855" y="571921"/>
                  </a:lnTo>
                  <a:lnTo>
                    <a:pt x="211409" y="572697"/>
                  </a:lnTo>
                  <a:lnTo>
                    <a:pt x="212187" y="572697"/>
                  </a:lnTo>
                  <a:lnTo>
                    <a:pt x="212964" y="573473"/>
                  </a:lnTo>
                  <a:lnTo>
                    <a:pt x="212964" y="575801"/>
                  </a:lnTo>
                  <a:lnTo>
                    <a:pt x="209078" y="575801"/>
                  </a:lnTo>
                  <a:lnTo>
                    <a:pt x="199751" y="578129"/>
                  </a:lnTo>
                  <a:lnTo>
                    <a:pt x="199751" y="581233"/>
                  </a:lnTo>
                  <a:lnTo>
                    <a:pt x="207523" y="581233"/>
                  </a:lnTo>
                  <a:lnTo>
                    <a:pt x="202860" y="586665"/>
                  </a:lnTo>
                  <a:lnTo>
                    <a:pt x="197419" y="590545"/>
                  </a:lnTo>
                  <a:lnTo>
                    <a:pt x="191201" y="592873"/>
                  </a:lnTo>
                  <a:lnTo>
                    <a:pt x="184983" y="594425"/>
                  </a:lnTo>
                  <a:lnTo>
                    <a:pt x="184983" y="590545"/>
                  </a:lnTo>
                  <a:lnTo>
                    <a:pt x="186538" y="588993"/>
                  </a:lnTo>
                  <a:lnTo>
                    <a:pt x="188092" y="588217"/>
                  </a:lnTo>
                  <a:lnTo>
                    <a:pt x="188869" y="586665"/>
                  </a:lnTo>
                  <a:lnTo>
                    <a:pt x="189647" y="584337"/>
                  </a:lnTo>
                  <a:lnTo>
                    <a:pt x="184983" y="585113"/>
                  </a:lnTo>
                  <a:lnTo>
                    <a:pt x="184206" y="585889"/>
                  </a:lnTo>
                  <a:lnTo>
                    <a:pt x="182651" y="588217"/>
                  </a:lnTo>
                  <a:lnTo>
                    <a:pt x="177988" y="583561"/>
                  </a:lnTo>
                  <a:lnTo>
                    <a:pt x="173325" y="582009"/>
                  </a:lnTo>
                  <a:lnTo>
                    <a:pt x="169438" y="582785"/>
                  </a:lnTo>
                  <a:lnTo>
                    <a:pt x="164775" y="584337"/>
                  </a:lnTo>
                  <a:lnTo>
                    <a:pt x="163220" y="586665"/>
                  </a:lnTo>
                  <a:lnTo>
                    <a:pt x="163220" y="588217"/>
                  </a:lnTo>
                  <a:lnTo>
                    <a:pt x="161666" y="589769"/>
                  </a:lnTo>
                  <a:lnTo>
                    <a:pt x="157780" y="590545"/>
                  </a:lnTo>
                  <a:lnTo>
                    <a:pt x="157780" y="592097"/>
                  </a:lnTo>
                  <a:lnTo>
                    <a:pt x="151562" y="600633"/>
                  </a:lnTo>
                  <a:lnTo>
                    <a:pt x="150007" y="591321"/>
                  </a:lnTo>
                  <a:lnTo>
                    <a:pt x="137571" y="585113"/>
                  </a:lnTo>
                  <a:lnTo>
                    <a:pt x="133685" y="575801"/>
                  </a:lnTo>
                  <a:lnTo>
                    <a:pt x="139126" y="578129"/>
                  </a:lnTo>
                  <a:lnTo>
                    <a:pt x="141458" y="575801"/>
                  </a:lnTo>
                  <a:lnTo>
                    <a:pt x="140680" y="571145"/>
                  </a:lnTo>
                  <a:lnTo>
                    <a:pt x="137571" y="569593"/>
                  </a:lnTo>
                  <a:lnTo>
                    <a:pt x="118918" y="571921"/>
                  </a:lnTo>
                  <a:lnTo>
                    <a:pt x="118918" y="569593"/>
                  </a:lnTo>
                  <a:lnTo>
                    <a:pt x="122027" y="567265"/>
                  </a:lnTo>
                  <a:lnTo>
                    <a:pt x="125913" y="566489"/>
                  </a:lnTo>
                  <a:lnTo>
                    <a:pt x="129799" y="565713"/>
                  </a:lnTo>
                  <a:lnTo>
                    <a:pt x="133685" y="565713"/>
                  </a:lnTo>
                  <a:lnTo>
                    <a:pt x="125913" y="562609"/>
                  </a:lnTo>
                  <a:lnTo>
                    <a:pt x="96378" y="562609"/>
                  </a:lnTo>
                  <a:lnTo>
                    <a:pt x="86274" y="560281"/>
                  </a:lnTo>
                  <a:lnTo>
                    <a:pt x="62956" y="547089"/>
                  </a:lnTo>
                  <a:lnTo>
                    <a:pt x="59070" y="551745"/>
                  </a:lnTo>
                  <a:lnTo>
                    <a:pt x="56739" y="547089"/>
                  </a:lnTo>
                  <a:lnTo>
                    <a:pt x="55961" y="534672"/>
                  </a:lnTo>
                  <a:lnTo>
                    <a:pt x="53630" y="537777"/>
                  </a:lnTo>
                  <a:lnTo>
                    <a:pt x="52075" y="537000"/>
                  </a:lnTo>
                  <a:lnTo>
                    <a:pt x="50521" y="535448"/>
                  </a:lnTo>
                  <a:lnTo>
                    <a:pt x="48189" y="534672"/>
                  </a:lnTo>
                  <a:lnTo>
                    <a:pt x="44303" y="536224"/>
                  </a:lnTo>
                  <a:lnTo>
                    <a:pt x="42748" y="537000"/>
                  </a:lnTo>
                  <a:lnTo>
                    <a:pt x="41971" y="538552"/>
                  </a:lnTo>
                  <a:lnTo>
                    <a:pt x="40416" y="540881"/>
                  </a:lnTo>
                  <a:lnTo>
                    <a:pt x="38085" y="543208"/>
                  </a:lnTo>
                  <a:lnTo>
                    <a:pt x="37308" y="546312"/>
                  </a:lnTo>
                  <a:lnTo>
                    <a:pt x="35753" y="549417"/>
                  </a:lnTo>
                  <a:lnTo>
                    <a:pt x="32644" y="550969"/>
                  </a:lnTo>
                  <a:lnTo>
                    <a:pt x="29535" y="548641"/>
                  </a:lnTo>
                  <a:lnTo>
                    <a:pt x="27203" y="543985"/>
                  </a:lnTo>
                  <a:lnTo>
                    <a:pt x="24872" y="540881"/>
                  </a:lnTo>
                  <a:lnTo>
                    <a:pt x="22540" y="543985"/>
                  </a:lnTo>
                  <a:lnTo>
                    <a:pt x="0" y="5230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4" name="Serbest Form 213">
              <a:extLst>
                <a:ext uri="{FF2B5EF4-FFF2-40B4-BE49-F238E27FC236}">
                  <a16:creationId xmlns:a16="http://schemas.microsoft.com/office/drawing/2014/main" id="{8476CDF4-2590-E124-469D-5665E62F8B43}"/>
                </a:ext>
              </a:extLst>
            </p:cNvPr>
            <p:cNvSpPr/>
            <p:nvPr/>
          </p:nvSpPr>
          <p:spPr>
            <a:xfrm>
              <a:off x="7285738" y="7343816"/>
              <a:ext cx="1751026" cy="1193861"/>
            </a:xfrm>
            <a:custGeom>
              <a:avLst/>
              <a:gdLst>
                <a:gd name="connsiteX0" fmla="*/ 0 w 926470"/>
                <a:gd name="connsiteY0" fmla="*/ 601409 h 631673"/>
                <a:gd name="connsiteX1" fmla="*/ 1555 w 926470"/>
                <a:gd name="connsiteY1" fmla="*/ 598305 h 631673"/>
                <a:gd name="connsiteX2" fmla="*/ 6995 w 926470"/>
                <a:gd name="connsiteY2" fmla="*/ 589769 h 631673"/>
                <a:gd name="connsiteX3" fmla="*/ 10104 w 926470"/>
                <a:gd name="connsiteY3" fmla="*/ 578905 h 631673"/>
                <a:gd name="connsiteX4" fmla="*/ 11659 w 926470"/>
                <a:gd name="connsiteY4" fmla="*/ 567265 h 631673"/>
                <a:gd name="connsiteX5" fmla="*/ 16322 w 926470"/>
                <a:gd name="connsiteY5" fmla="*/ 554849 h 631673"/>
                <a:gd name="connsiteX6" fmla="*/ 22540 w 926470"/>
                <a:gd name="connsiteY6" fmla="*/ 543208 h 631673"/>
                <a:gd name="connsiteX7" fmla="*/ 27981 w 926470"/>
                <a:gd name="connsiteY7" fmla="*/ 521480 h 631673"/>
                <a:gd name="connsiteX8" fmla="*/ 26426 w 926470"/>
                <a:gd name="connsiteY8" fmla="*/ 471039 h 631673"/>
                <a:gd name="connsiteX9" fmla="*/ 29535 w 926470"/>
                <a:gd name="connsiteY9" fmla="*/ 443879 h 631673"/>
                <a:gd name="connsiteX10" fmla="*/ 53630 w 926470"/>
                <a:gd name="connsiteY10" fmla="*/ 440775 h 631673"/>
                <a:gd name="connsiteX11" fmla="*/ 77724 w 926470"/>
                <a:gd name="connsiteY11" fmla="*/ 446983 h 631673"/>
                <a:gd name="connsiteX12" fmla="*/ 100264 w 926470"/>
                <a:gd name="connsiteY12" fmla="*/ 446983 h 631673"/>
                <a:gd name="connsiteX13" fmla="*/ 121249 w 926470"/>
                <a:gd name="connsiteY13" fmla="*/ 436895 h 631673"/>
                <a:gd name="connsiteX14" fmla="*/ 143012 w 926470"/>
                <a:gd name="connsiteY14" fmla="*/ 432239 h 631673"/>
                <a:gd name="connsiteX15" fmla="*/ 165552 w 926470"/>
                <a:gd name="connsiteY15" fmla="*/ 433015 h 631673"/>
                <a:gd name="connsiteX16" fmla="*/ 177211 w 926470"/>
                <a:gd name="connsiteY16" fmla="*/ 431463 h 631673"/>
                <a:gd name="connsiteX17" fmla="*/ 186538 w 926470"/>
                <a:gd name="connsiteY17" fmla="*/ 422151 h 631673"/>
                <a:gd name="connsiteX18" fmla="*/ 190424 w 926470"/>
                <a:gd name="connsiteY18" fmla="*/ 405854 h 631673"/>
                <a:gd name="connsiteX19" fmla="*/ 195865 w 926470"/>
                <a:gd name="connsiteY19" fmla="*/ 391110 h 631673"/>
                <a:gd name="connsiteX20" fmla="*/ 201305 w 926470"/>
                <a:gd name="connsiteY20" fmla="*/ 388782 h 631673"/>
                <a:gd name="connsiteX21" fmla="*/ 206746 w 926470"/>
                <a:gd name="connsiteY21" fmla="*/ 388006 h 631673"/>
                <a:gd name="connsiteX22" fmla="*/ 219959 w 926470"/>
                <a:gd name="connsiteY22" fmla="*/ 394990 h 631673"/>
                <a:gd name="connsiteX23" fmla="*/ 233949 w 926470"/>
                <a:gd name="connsiteY23" fmla="*/ 400422 h 631673"/>
                <a:gd name="connsiteX24" fmla="*/ 243276 w 926470"/>
                <a:gd name="connsiteY24" fmla="*/ 388006 h 631673"/>
                <a:gd name="connsiteX25" fmla="*/ 234727 w 926470"/>
                <a:gd name="connsiteY25" fmla="*/ 374038 h 631673"/>
                <a:gd name="connsiteX26" fmla="*/ 217627 w 926470"/>
                <a:gd name="connsiteY26" fmla="*/ 361622 h 631673"/>
                <a:gd name="connsiteX27" fmla="*/ 198196 w 926470"/>
                <a:gd name="connsiteY27" fmla="*/ 356190 h 631673"/>
                <a:gd name="connsiteX28" fmla="*/ 190424 w 926470"/>
                <a:gd name="connsiteY28" fmla="*/ 349982 h 631673"/>
                <a:gd name="connsiteX29" fmla="*/ 183429 w 926470"/>
                <a:gd name="connsiteY29" fmla="*/ 340669 h 631673"/>
                <a:gd name="connsiteX30" fmla="*/ 174102 w 926470"/>
                <a:gd name="connsiteY30" fmla="*/ 336789 h 631673"/>
                <a:gd name="connsiteX31" fmla="*/ 168661 w 926470"/>
                <a:gd name="connsiteY31" fmla="*/ 324373 h 631673"/>
                <a:gd name="connsiteX32" fmla="*/ 165552 w 926470"/>
                <a:gd name="connsiteY32" fmla="*/ 311181 h 631673"/>
                <a:gd name="connsiteX33" fmla="*/ 159334 w 926470"/>
                <a:gd name="connsiteY33" fmla="*/ 300317 h 631673"/>
                <a:gd name="connsiteX34" fmla="*/ 151562 w 926470"/>
                <a:gd name="connsiteY34" fmla="*/ 291005 h 631673"/>
                <a:gd name="connsiteX35" fmla="*/ 150785 w 926470"/>
                <a:gd name="connsiteY35" fmla="*/ 276260 h 631673"/>
                <a:gd name="connsiteX36" fmla="*/ 164775 w 926470"/>
                <a:gd name="connsiteY36" fmla="*/ 273932 h 631673"/>
                <a:gd name="connsiteX37" fmla="*/ 170993 w 926470"/>
                <a:gd name="connsiteY37" fmla="*/ 271604 h 631673"/>
                <a:gd name="connsiteX38" fmla="*/ 187315 w 926470"/>
                <a:gd name="connsiteY38" fmla="*/ 260740 h 631673"/>
                <a:gd name="connsiteX39" fmla="*/ 198196 w 926470"/>
                <a:gd name="connsiteY39" fmla="*/ 256860 h 631673"/>
                <a:gd name="connsiteX40" fmla="*/ 202860 w 926470"/>
                <a:gd name="connsiteY40" fmla="*/ 259188 h 631673"/>
                <a:gd name="connsiteX41" fmla="*/ 203637 w 926470"/>
                <a:gd name="connsiteY41" fmla="*/ 263068 h 631673"/>
                <a:gd name="connsiteX42" fmla="*/ 206746 w 926470"/>
                <a:gd name="connsiteY42" fmla="*/ 268500 h 631673"/>
                <a:gd name="connsiteX43" fmla="*/ 219959 w 926470"/>
                <a:gd name="connsiteY43" fmla="*/ 271604 h 631673"/>
                <a:gd name="connsiteX44" fmla="*/ 227731 w 926470"/>
                <a:gd name="connsiteY44" fmla="*/ 258412 h 631673"/>
                <a:gd name="connsiteX45" fmla="*/ 232395 w 926470"/>
                <a:gd name="connsiteY45" fmla="*/ 238236 h 631673"/>
                <a:gd name="connsiteX46" fmla="*/ 244053 w 926470"/>
                <a:gd name="connsiteY46" fmla="*/ 223491 h 631673"/>
                <a:gd name="connsiteX47" fmla="*/ 258044 w 926470"/>
                <a:gd name="connsiteY47" fmla="*/ 218836 h 631673"/>
                <a:gd name="connsiteX48" fmla="*/ 270479 w 926470"/>
                <a:gd name="connsiteY48" fmla="*/ 210299 h 631673"/>
                <a:gd name="connsiteX49" fmla="*/ 282138 w 926470"/>
                <a:gd name="connsiteY49" fmla="*/ 199435 h 631673"/>
                <a:gd name="connsiteX50" fmla="*/ 295351 w 926470"/>
                <a:gd name="connsiteY50" fmla="*/ 191675 h 631673"/>
                <a:gd name="connsiteX51" fmla="*/ 310896 w 926470"/>
                <a:gd name="connsiteY51" fmla="*/ 187019 h 631673"/>
                <a:gd name="connsiteX52" fmla="*/ 357530 w 926470"/>
                <a:gd name="connsiteY52" fmla="*/ 183139 h 631673"/>
                <a:gd name="connsiteX53" fmla="*/ 387065 w 926470"/>
                <a:gd name="connsiteY53" fmla="*/ 171499 h 631673"/>
                <a:gd name="connsiteX54" fmla="*/ 417378 w 926470"/>
                <a:gd name="connsiteY54" fmla="*/ 168395 h 631673"/>
                <a:gd name="connsiteX55" fmla="*/ 429814 w 926470"/>
                <a:gd name="connsiteY55" fmla="*/ 172275 h 631673"/>
                <a:gd name="connsiteX56" fmla="*/ 439141 w 926470"/>
                <a:gd name="connsiteY56" fmla="*/ 171499 h 631673"/>
                <a:gd name="connsiteX57" fmla="*/ 452354 w 926470"/>
                <a:gd name="connsiteY57" fmla="*/ 164515 h 631673"/>
                <a:gd name="connsiteX58" fmla="*/ 479557 w 926470"/>
                <a:gd name="connsiteY58" fmla="*/ 159082 h 631673"/>
                <a:gd name="connsiteX59" fmla="*/ 515310 w 926470"/>
                <a:gd name="connsiteY59" fmla="*/ 131922 h 631673"/>
                <a:gd name="connsiteX60" fmla="*/ 528523 w 926470"/>
                <a:gd name="connsiteY60" fmla="*/ 126490 h 631673"/>
                <a:gd name="connsiteX61" fmla="*/ 556504 w 926470"/>
                <a:gd name="connsiteY61" fmla="*/ 124162 h 631673"/>
                <a:gd name="connsiteX62" fmla="*/ 582153 w 926470"/>
                <a:gd name="connsiteY62" fmla="*/ 114074 h 631673"/>
                <a:gd name="connsiteX63" fmla="*/ 594589 w 926470"/>
                <a:gd name="connsiteY63" fmla="*/ 99329 h 631673"/>
                <a:gd name="connsiteX64" fmla="*/ 604693 w 926470"/>
                <a:gd name="connsiteY64" fmla="*/ 93121 h 631673"/>
                <a:gd name="connsiteX65" fmla="*/ 637337 w 926470"/>
                <a:gd name="connsiteY65" fmla="*/ 81481 h 631673"/>
                <a:gd name="connsiteX66" fmla="*/ 658322 w 926470"/>
                <a:gd name="connsiteY66" fmla="*/ 71393 h 631673"/>
                <a:gd name="connsiteX67" fmla="*/ 674644 w 926470"/>
                <a:gd name="connsiteY67" fmla="*/ 55097 h 631673"/>
                <a:gd name="connsiteX68" fmla="*/ 685526 w 926470"/>
                <a:gd name="connsiteY68" fmla="*/ 49665 h 631673"/>
                <a:gd name="connsiteX69" fmla="*/ 704957 w 926470"/>
                <a:gd name="connsiteY69" fmla="*/ 42681 h 631673"/>
                <a:gd name="connsiteX70" fmla="*/ 711952 w 926470"/>
                <a:gd name="connsiteY70" fmla="*/ 38025 h 631673"/>
                <a:gd name="connsiteX71" fmla="*/ 716615 w 926470"/>
                <a:gd name="connsiteY71" fmla="*/ 23280 h 631673"/>
                <a:gd name="connsiteX72" fmla="*/ 743819 w 926470"/>
                <a:gd name="connsiteY72" fmla="*/ 22504 h 631673"/>
                <a:gd name="connsiteX73" fmla="*/ 756254 w 926470"/>
                <a:gd name="connsiteY73" fmla="*/ 17848 h 631673"/>
                <a:gd name="connsiteX74" fmla="*/ 767913 w 926470"/>
                <a:gd name="connsiteY74" fmla="*/ 10864 h 631673"/>
                <a:gd name="connsiteX75" fmla="*/ 793562 w 926470"/>
                <a:gd name="connsiteY75" fmla="*/ 0 h 631673"/>
                <a:gd name="connsiteX76" fmla="*/ 819211 w 926470"/>
                <a:gd name="connsiteY76" fmla="*/ 6208 h 631673"/>
                <a:gd name="connsiteX77" fmla="*/ 831647 w 926470"/>
                <a:gd name="connsiteY77" fmla="*/ 34144 h 631673"/>
                <a:gd name="connsiteX78" fmla="*/ 845637 w 926470"/>
                <a:gd name="connsiteY78" fmla="*/ 59753 h 631673"/>
                <a:gd name="connsiteX79" fmla="*/ 863514 w 926470"/>
                <a:gd name="connsiteY79" fmla="*/ 73721 h 631673"/>
                <a:gd name="connsiteX80" fmla="*/ 864291 w 926470"/>
                <a:gd name="connsiteY80" fmla="*/ 121058 h 631673"/>
                <a:gd name="connsiteX81" fmla="*/ 872063 w 926470"/>
                <a:gd name="connsiteY81" fmla="*/ 147442 h 631673"/>
                <a:gd name="connsiteX82" fmla="*/ 889940 w 926470"/>
                <a:gd name="connsiteY82" fmla="*/ 160635 h 631673"/>
                <a:gd name="connsiteX83" fmla="*/ 912480 w 926470"/>
                <a:gd name="connsiteY83" fmla="*/ 159082 h 631673"/>
                <a:gd name="connsiteX84" fmla="*/ 926470 w 926470"/>
                <a:gd name="connsiteY84" fmla="*/ 173827 h 631673"/>
                <a:gd name="connsiteX85" fmla="*/ 915589 w 926470"/>
                <a:gd name="connsiteY85" fmla="*/ 202539 h 631673"/>
                <a:gd name="connsiteX86" fmla="*/ 915589 w 926470"/>
                <a:gd name="connsiteY86" fmla="*/ 228924 h 631673"/>
                <a:gd name="connsiteX87" fmla="*/ 921029 w 926470"/>
                <a:gd name="connsiteY87" fmla="*/ 254532 h 631673"/>
                <a:gd name="connsiteX88" fmla="*/ 922584 w 926470"/>
                <a:gd name="connsiteY88" fmla="*/ 267724 h 631673"/>
                <a:gd name="connsiteX89" fmla="*/ 921029 w 926470"/>
                <a:gd name="connsiteY89" fmla="*/ 280140 h 631673"/>
                <a:gd name="connsiteX90" fmla="*/ 907039 w 926470"/>
                <a:gd name="connsiteY90" fmla="*/ 292557 h 631673"/>
                <a:gd name="connsiteX91" fmla="*/ 891494 w 926470"/>
                <a:gd name="connsiteY91" fmla="*/ 297213 h 631673"/>
                <a:gd name="connsiteX92" fmla="*/ 872063 w 926470"/>
                <a:gd name="connsiteY92" fmla="*/ 310405 h 631673"/>
                <a:gd name="connsiteX93" fmla="*/ 872063 w 926470"/>
                <a:gd name="connsiteY93" fmla="*/ 311181 h 631673"/>
                <a:gd name="connsiteX94" fmla="*/ 870509 w 926470"/>
                <a:gd name="connsiteY94" fmla="*/ 311181 h 631673"/>
                <a:gd name="connsiteX95" fmla="*/ 864291 w 926470"/>
                <a:gd name="connsiteY95" fmla="*/ 312733 h 631673"/>
                <a:gd name="connsiteX96" fmla="*/ 859628 w 926470"/>
                <a:gd name="connsiteY96" fmla="*/ 315061 h 631673"/>
                <a:gd name="connsiteX97" fmla="*/ 860405 w 926470"/>
                <a:gd name="connsiteY97" fmla="*/ 312733 h 631673"/>
                <a:gd name="connsiteX98" fmla="*/ 862736 w 926470"/>
                <a:gd name="connsiteY98" fmla="*/ 305749 h 631673"/>
                <a:gd name="connsiteX99" fmla="*/ 857296 w 926470"/>
                <a:gd name="connsiteY99" fmla="*/ 302645 h 631673"/>
                <a:gd name="connsiteX100" fmla="*/ 841751 w 926470"/>
                <a:gd name="connsiteY100" fmla="*/ 286348 h 631673"/>
                <a:gd name="connsiteX101" fmla="*/ 811439 w 926470"/>
                <a:gd name="connsiteY101" fmla="*/ 270828 h 631673"/>
                <a:gd name="connsiteX102" fmla="*/ 809884 w 926470"/>
                <a:gd name="connsiteY102" fmla="*/ 273932 h 631673"/>
                <a:gd name="connsiteX103" fmla="*/ 799003 w 926470"/>
                <a:gd name="connsiteY103" fmla="*/ 267724 h 631673"/>
                <a:gd name="connsiteX104" fmla="*/ 783458 w 926470"/>
                <a:gd name="connsiteY104" fmla="*/ 271604 h 631673"/>
                <a:gd name="connsiteX105" fmla="*/ 758586 w 926470"/>
                <a:gd name="connsiteY105" fmla="*/ 283244 h 631673"/>
                <a:gd name="connsiteX106" fmla="*/ 747705 w 926470"/>
                <a:gd name="connsiteY106" fmla="*/ 284797 h 631673"/>
                <a:gd name="connsiteX107" fmla="*/ 743042 w 926470"/>
                <a:gd name="connsiteY107" fmla="*/ 286348 h 631673"/>
                <a:gd name="connsiteX108" fmla="*/ 732160 w 926470"/>
                <a:gd name="connsiteY108" fmla="*/ 293332 h 631673"/>
                <a:gd name="connsiteX109" fmla="*/ 729828 w 926470"/>
                <a:gd name="connsiteY109" fmla="*/ 294885 h 631673"/>
                <a:gd name="connsiteX110" fmla="*/ 725942 w 926470"/>
                <a:gd name="connsiteY110" fmla="*/ 303421 h 631673"/>
                <a:gd name="connsiteX111" fmla="*/ 724388 w 926470"/>
                <a:gd name="connsiteY111" fmla="*/ 305749 h 631673"/>
                <a:gd name="connsiteX112" fmla="*/ 712729 w 926470"/>
                <a:gd name="connsiteY112" fmla="*/ 311957 h 631673"/>
                <a:gd name="connsiteX113" fmla="*/ 680862 w 926470"/>
                <a:gd name="connsiteY113" fmla="*/ 341445 h 631673"/>
                <a:gd name="connsiteX114" fmla="*/ 640446 w 926470"/>
                <a:gd name="connsiteY114" fmla="*/ 366278 h 631673"/>
                <a:gd name="connsiteX115" fmla="*/ 629564 w 926470"/>
                <a:gd name="connsiteY115" fmla="*/ 375590 h 631673"/>
                <a:gd name="connsiteX116" fmla="*/ 597698 w 926470"/>
                <a:gd name="connsiteY116" fmla="*/ 416719 h 631673"/>
                <a:gd name="connsiteX117" fmla="*/ 594589 w 926470"/>
                <a:gd name="connsiteY117" fmla="*/ 423703 h 631673"/>
                <a:gd name="connsiteX118" fmla="*/ 593034 w 926470"/>
                <a:gd name="connsiteY118" fmla="*/ 428359 h 631673"/>
                <a:gd name="connsiteX119" fmla="*/ 589148 w 926470"/>
                <a:gd name="connsiteY119" fmla="*/ 430687 h 631673"/>
                <a:gd name="connsiteX120" fmla="*/ 581375 w 926470"/>
                <a:gd name="connsiteY120" fmla="*/ 434567 h 631673"/>
                <a:gd name="connsiteX121" fmla="*/ 568940 w 926470"/>
                <a:gd name="connsiteY121" fmla="*/ 447759 h 631673"/>
                <a:gd name="connsiteX122" fmla="*/ 555727 w 926470"/>
                <a:gd name="connsiteY122" fmla="*/ 455519 h 631673"/>
                <a:gd name="connsiteX123" fmla="*/ 554949 w 926470"/>
                <a:gd name="connsiteY123" fmla="*/ 467159 h 631673"/>
                <a:gd name="connsiteX124" fmla="*/ 556504 w 926470"/>
                <a:gd name="connsiteY124" fmla="*/ 481904 h 631673"/>
                <a:gd name="connsiteX125" fmla="*/ 555727 w 926470"/>
                <a:gd name="connsiteY125" fmla="*/ 494320 h 631673"/>
                <a:gd name="connsiteX126" fmla="*/ 548732 w 926470"/>
                <a:gd name="connsiteY126" fmla="*/ 500528 h 631673"/>
                <a:gd name="connsiteX127" fmla="*/ 537073 w 926470"/>
                <a:gd name="connsiteY127" fmla="*/ 502856 h 631673"/>
                <a:gd name="connsiteX128" fmla="*/ 526969 w 926470"/>
                <a:gd name="connsiteY128" fmla="*/ 505960 h 631673"/>
                <a:gd name="connsiteX129" fmla="*/ 523082 w 926470"/>
                <a:gd name="connsiteY129" fmla="*/ 516048 h 631673"/>
                <a:gd name="connsiteX130" fmla="*/ 525414 w 926470"/>
                <a:gd name="connsiteY130" fmla="*/ 515272 h 631673"/>
                <a:gd name="connsiteX131" fmla="*/ 526969 w 926470"/>
                <a:gd name="connsiteY131" fmla="*/ 513720 h 631673"/>
                <a:gd name="connsiteX132" fmla="*/ 526192 w 926470"/>
                <a:gd name="connsiteY132" fmla="*/ 516824 h 631673"/>
                <a:gd name="connsiteX133" fmla="*/ 519196 w 926470"/>
                <a:gd name="connsiteY133" fmla="*/ 526136 h 631673"/>
                <a:gd name="connsiteX134" fmla="*/ 516087 w 926470"/>
                <a:gd name="connsiteY134" fmla="*/ 531568 h 631673"/>
                <a:gd name="connsiteX135" fmla="*/ 514533 w 926470"/>
                <a:gd name="connsiteY135" fmla="*/ 538552 h 631673"/>
                <a:gd name="connsiteX136" fmla="*/ 514533 w 926470"/>
                <a:gd name="connsiteY136" fmla="*/ 543985 h 631673"/>
                <a:gd name="connsiteX137" fmla="*/ 512201 w 926470"/>
                <a:gd name="connsiteY137" fmla="*/ 547089 h 631673"/>
                <a:gd name="connsiteX138" fmla="*/ 505983 w 926470"/>
                <a:gd name="connsiteY138" fmla="*/ 547089 h 631673"/>
                <a:gd name="connsiteX139" fmla="*/ 505983 w 926470"/>
                <a:gd name="connsiteY139" fmla="*/ 543985 h 631673"/>
                <a:gd name="connsiteX140" fmla="*/ 509092 w 926470"/>
                <a:gd name="connsiteY140" fmla="*/ 536224 h 631673"/>
                <a:gd name="connsiteX141" fmla="*/ 507538 w 926470"/>
                <a:gd name="connsiteY141" fmla="*/ 523032 h 631673"/>
                <a:gd name="connsiteX142" fmla="*/ 502097 w 926470"/>
                <a:gd name="connsiteY142" fmla="*/ 511392 h 631673"/>
                <a:gd name="connsiteX143" fmla="*/ 494325 w 926470"/>
                <a:gd name="connsiteY143" fmla="*/ 506736 h 631673"/>
                <a:gd name="connsiteX144" fmla="*/ 488884 w 926470"/>
                <a:gd name="connsiteY144" fmla="*/ 505184 h 631673"/>
                <a:gd name="connsiteX145" fmla="*/ 484220 w 926470"/>
                <a:gd name="connsiteY145" fmla="*/ 502080 h 631673"/>
                <a:gd name="connsiteX146" fmla="*/ 479557 w 926470"/>
                <a:gd name="connsiteY146" fmla="*/ 500528 h 631673"/>
                <a:gd name="connsiteX147" fmla="*/ 474116 w 926470"/>
                <a:gd name="connsiteY147" fmla="*/ 505184 h 631673"/>
                <a:gd name="connsiteX148" fmla="*/ 467121 w 926470"/>
                <a:gd name="connsiteY148" fmla="*/ 516048 h 631673"/>
                <a:gd name="connsiteX149" fmla="*/ 464012 w 926470"/>
                <a:gd name="connsiteY149" fmla="*/ 520704 h 631673"/>
                <a:gd name="connsiteX150" fmla="*/ 457794 w 926470"/>
                <a:gd name="connsiteY150" fmla="*/ 522256 h 631673"/>
                <a:gd name="connsiteX151" fmla="*/ 460126 w 926470"/>
                <a:gd name="connsiteY151" fmla="*/ 523032 h 631673"/>
                <a:gd name="connsiteX152" fmla="*/ 461681 w 926470"/>
                <a:gd name="connsiteY152" fmla="*/ 523808 h 631673"/>
                <a:gd name="connsiteX153" fmla="*/ 462458 w 926470"/>
                <a:gd name="connsiteY153" fmla="*/ 525360 h 631673"/>
                <a:gd name="connsiteX154" fmla="*/ 458572 w 926470"/>
                <a:gd name="connsiteY154" fmla="*/ 529240 h 631673"/>
                <a:gd name="connsiteX155" fmla="*/ 453131 w 926470"/>
                <a:gd name="connsiteY155" fmla="*/ 539328 h 631673"/>
                <a:gd name="connsiteX156" fmla="*/ 448468 w 926470"/>
                <a:gd name="connsiteY156" fmla="*/ 540881 h 631673"/>
                <a:gd name="connsiteX157" fmla="*/ 445358 w 926470"/>
                <a:gd name="connsiteY157" fmla="*/ 541656 h 631673"/>
                <a:gd name="connsiteX158" fmla="*/ 432146 w 926470"/>
                <a:gd name="connsiteY158" fmla="*/ 547089 h 631673"/>
                <a:gd name="connsiteX159" fmla="*/ 429814 w 926470"/>
                <a:gd name="connsiteY159" fmla="*/ 549416 h 631673"/>
                <a:gd name="connsiteX160" fmla="*/ 418155 w 926470"/>
                <a:gd name="connsiteY160" fmla="*/ 561833 h 631673"/>
                <a:gd name="connsiteX161" fmla="*/ 416601 w 926470"/>
                <a:gd name="connsiteY161" fmla="*/ 566489 h 631673"/>
                <a:gd name="connsiteX162" fmla="*/ 414269 w 926470"/>
                <a:gd name="connsiteY162" fmla="*/ 578905 h 631673"/>
                <a:gd name="connsiteX163" fmla="*/ 411937 w 926470"/>
                <a:gd name="connsiteY163" fmla="*/ 582009 h 631673"/>
                <a:gd name="connsiteX164" fmla="*/ 411160 w 926470"/>
                <a:gd name="connsiteY164" fmla="*/ 578905 h 631673"/>
                <a:gd name="connsiteX165" fmla="*/ 401833 w 926470"/>
                <a:gd name="connsiteY165" fmla="*/ 564937 h 631673"/>
                <a:gd name="connsiteX166" fmla="*/ 400279 w 926470"/>
                <a:gd name="connsiteY166" fmla="*/ 557953 h 631673"/>
                <a:gd name="connsiteX167" fmla="*/ 397170 w 926470"/>
                <a:gd name="connsiteY167" fmla="*/ 556401 h 631673"/>
                <a:gd name="connsiteX168" fmla="*/ 392506 w 926470"/>
                <a:gd name="connsiteY168" fmla="*/ 557177 h 631673"/>
                <a:gd name="connsiteX169" fmla="*/ 387065 w 926470"/>
                <a:gd name="connsiteY169" fmla="*/ 559505 h 631673"/>
                <a:gd name="connsiteX170" fmla="*/ 378516 w 926470"/>
                <a:gd name="connsiteY170" fmla="*/ 567265 h 631673"/>
                <a:gd name="connsiteX171" fmla="*/ 369966 w 926470"/>
                <a:gd name="connsiteY171" fmla="*/ 578129 h 631673"/>
                <a:gd name="connsiteX172" fmla="*/ 362194 w 926470"/>
                <a:gd name="connsiteY172" fmla="*/ 585889 h 631673"/>
                <a:gd name="connsiteX173" fmla="*/ 354422 w 926470"/>
                <a:gd name="connsiteY173" fmla="*/ 584337 h 631673"/>
                <a:gd name="connsiteX174" fmla="*/ 359085 w 926470"/>
                <a:gd name="connsiteY174" fmla="*/ 582009 h 631673"/>
                <a:gd name="connsiteX175" fmla="*/ 359085 w 926470"/>
                <a:gd name="connsiteY175" fmla="*/ 578129 h 631673"/>
                <a:gd name="connsiteX176" fmla="*/ 350535 w 926470"/>
                <a:gd name="connsiteY176" fmla="*/ 577353 h 631673"/>
                <a:gd name="connsiteX177" fmla="*/ 334991 w 926470"/>
                <a:gd name="connsiteY177" fmla="*/ 573473 h 631673"/>
                <a:gd name="connsiteX178" fmla="*/ 327218 w 926470"/>
                <a:gd name="connsiteY178" fmla="*/ 571921 h 631673"/>
                <a:gd name="connsiteX179" fmla="*/ 319446 w 926470"/>
                <a:gd name="connsiteY179" fmla="*/ 573473 h 631673"/>
                <a:gd name="connsiteX180" fmla="*/ 306233 w 926470"/>
                <a:gd name="connsiteY180" fmla="*/ 580457 h 631673"/>
                <a:gd name="connsiteX181" fmla="*/ 300792 w 926470"/>
                <a:gd name="connsiteY181" fmla="*/ 582009 h 631673"/>
                <a:gd name="connsiteX182" fmla="*/ 286802 w 926470"/>
                <a:gd name="connsiteY182" fmla="*/ 576577 h 631673"/>
                <a:gd name="connsiteX183" fmla="*/ 279029 w 926470"/>
                <a:gd name="connsiteY183" fmla="*/ 575801 h 631673"/>
                <a:gd name="connsiteX184" fmla="*/ 272034 w 926470"/>
                <a:gd name="connsiteY184" fmla="*/ 584337 h 631673"/>
                <a:gd name="connsiteX185" fmla="*/ 264262 w 926470"/>
                <a:gd name="connsiteY185" fmla="*/ 585113 h 631673"/>
                <a:gd name="connsiteX186" fmla="*/ 247162 w 926470"/>
                <a:gd name="connsiteY186" fmla="*/ 584337 h 631673"/>
                <a:gd name="connsiteX187" fmla="*/ 236281 w 926470"/>
                <a:gd name="connsiteY187" fmla="*/ 587441 h 631673"/>
                <a:gd name="connsiteX188" fmla="*/ 232395 w 926470"/>
                <a:gd name="connsiteY188" fmla="*/ 588217 h 631673"/>
                <a:gd name="connsiteX189" fmla="*/ 227731 w 926470"/>
                <a:gd name="connsiteY189" fmla="*/ 586665 h 631673"/>
                <a:gd name="connsiteX190" fmla="*/ 219959 w 926470"/>
                <a:gd name="connsiteY190" fmla="*/ 582785 h 631673"/>
                <a:gd name="connsiteX191" fmla="*/ 216073 w 926470"/>
                <a:gd name="connsiteY191" fmla="*/ 582009 h 631673"/>
                <a:gd name="connsiteX192" fmla="*/ 207523 w 926470"/>
                <a:gd name="connsiteY192" fmla="*/ 584337 h 631673"/>
                <a:gd name="connsiteX193" fmla="*/ 202860 w 926470"/>
                <a:gd name="connsiteY193" fmla="*/ 589769 h 631673"/>
                <a:gd name="connsiteX194" fmla="*/ 199751 w 926470"/>
                <a:gd name="connsiteY194" fmla="*/ 597529 h 631673"/>
                <a:gd name="connsiteX195" fmla="*/ 194310 w 926470"/>
                <a:gd name="connsiteY195" fmla="*/ 603737 h 631673"/>
                <a:gd name="connsiteX196" fmla="*/ 190424 w 926470"/>
                <a:gd name="connsiteY196" fmla="*/ 606842 h 631673"/>
                <a:gd name="connsiteX197" fmla="*/ 188869 w 926470"/>
                <a:gd name="connsiteY197" fmla="*/ 606842 h 631673"/>
                <a:gd name="connsiteX198" fmla="*/ 188092 w 926470"/>
                <a:gd name="connsiteY198" fmla="*/ 605289 h 631673"/>
                <a:gd name="connsiteX199" fmla="*/ 184206 w 926470"/>
                <a:gd name="connsiteY199" fmla="*/ 603737 h 631673"/>
                <a:gd name="connsiteX200" fmla="*/ 179542 w 926470"/>
                <a:gd name="connsiteY200" fmla="*/ 602962 h 631673"/>
                <a:gd name="connsiteX201" fmla="*/ 167884 w 926470"/>
                <a:gd name="connsiteY201" fmla="*/ 603737 h 631673"/>
                <a:gd name="connsiteX202" fmla="*/ 143789 w 926470"/>
                <a:gd name="connsiteY202" fmla="*/ 597529 h 631673"/>
                <a:gd name="connsiteX203" fmla="*/ 136794 w 926470"/>
                <a:gd name="connsiteY203" fmla="*/ 597529 h 631673"/>
                <a:gd name="connsiteX204" fmla="*/ 112700 w 926470"/>
                <a:gd name="connsiteY204" fmla="*/ 609946 h 631673"/>
                <a:gd name="connsiteX205" fmla="*/ 108814 w 926470"/>
                <a:gd name="connsiteY205" fmla="*/ 611497 h 631673"/>
                <a:gd name="connsiteX206" fmla="*/ 105705 w 926470"/>
                <a:gd name="connsiteY206" fmla="*/ 616930 h 631673"/>
                <a:gd name="connsiteX207" fmla="*/ 85496 w 926470"/>
                <a:gd name="connsiteY207" fmla="*/ 631674 h 631673"/>
                <a:gd name="connsiteX208" fmla="*/ 69952 w 926470"/>
                <a:gd name="connsiteY208" fmla="*/ 630898 h 631673"/>
                <a:gd name="connsiteX209" fmla="*/ 36530 w 926470"/>
                <a:gd name="connsiteY209" fmla="*/ 623138 h 631673"/>
                <a:gd name="connsiteX210" fmla="*/ 22540 w 926470"/>
                <a:gd name="connsiteY210" fmla="*/ 616154 h 631673"/>
                <a:gd name="connsiteX211" fmla="*/ 0 w 926470"/>
                <a:gd name="connsiteY211" fmla="*/ 601409 h 63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926470" h="631673">
                  <a:moveTo>
                    <a:pt x="0" y="601409"/>
                  </a:moveTo>
                  <a:lnTo>
                    <a:pt x="1555" y="598305"/>
                  </a:lnTo>
                  <a:lnTo>
                    <a:pt x="6995" y="589769"/>
                  </a:lnTo>
                  <a:lnTo>
                    <a:pt x="10104" y="578905"/>
                  </a:lnTo>
                  <a:lnTo>
                    <a:pt x="11659" y="567265"/>
                  </a:lnTo>
                  <a:lnTo>
                    <a:pt x="16322" y="554849"/>
                  </a:lnTo>
                  <a:lnTo>
                    <a:pt x="22540" y="543208"/>
                  </a:lnTo>
                  <a:lnTo>
                    <a:pt x="27981" y="521480"/>
                  </a:lnTo>
                  <a:lnTo>
                    <a:pt x="26426" y="471039"/>
                  </a:lnTo>
                  <a:lnTo>
                    <a:pt x="29535" y="443879"/>
                  </a:lnTo>
                  <a:lnTo>
                    <a:pt x="53630" y="440775"/>
                  </a:lnTo>
                  <a:lnTo>
                    <a:pt x="77724" y="446983"/>
                  </a:lnTo>
                  <a:lnTo>
                    <a:pt x="100264" y="446983"/>
                  </a:lnTo>
                  <a:lnTo>
                    <a:pt x="121249" y="436895"/>
                  </a:lnTo>
                  <a:lnTo>
                    <a:pt x="143012" y="432239"/>
                  </a:lnTo>
                  <a:lnTo>
                    <a:pt x="165552" y="433015"/>
                  </a:lnTo>
                  <a:lnTo>
                    <a:pt x="177211" y="431463"/>
                  </a:lnTo>
                  <a:lnTo>
                    <a:pt x="186538" y="422151"/>
                  </a:lnTo>
                  <a:lnTo>
                    <a:pt x="190424" y="405854"/>
                  </a:lnTo>
                  <a:lnTo>
                    <a:pt x="195865" y="391110"/>
                  </a:lnTo>
                  <a:lnTo>
                    <a:pt x="201305" y="388782"/>
                  </a:lnTo>
                  <a:lnTo>
                    <a:pt x="206746" y="388006"/>
                  </a:lnTo>
                  <a:lnTo>
                    <a:pt x="219959" y="394990"/>
                  </a:lnTo>
                  <a:lnTo>
                    <a:pt x="233949" y="400422"/>
                  </a:lnTo>
                  <a:lnTo>
                    <a:pt x="243276" y="388006"/>
                  </a:lnTo>
                  <a:lnTo>
                    <a:pt x="234727" y="374038"/>
                  </a:lnTo>
                  <a:lnTo>
                    <a:pt x="217627" y="361622"/>
                  </a:lnTo>
                  <a:lnTo>
                    <a:pt x="198196" y="356190"/>
                  </a:lnTo>
                  <a:lnTo>
                    <a:pt x="190424" y="349982"/>
                  </a:lnTo>
                  <a:lnTo>
                    <a:pt x="183429" y="340669"/>
                  </a:lnTo>
                  <a:lnTo>
                    <a:pt x="174102" y="336789"/>
                  </a:lnTo>
                  <a:lnTo>
                    <a:pt x="168661" y="324373"/>
                  </a:lnTo>
                  <a:lnTo>
                    <a:pt x="165552" y="311181"/>
                  </a:lnTo>
                  <a:lnTo>
                    <a:pt x="159334" y="300317"/>
                  </a:lnTo>
                  <a:lnTo>
                    <a:pt x="151562" y="291005"/>
                  </a:lnTo>
                  <a:lnTo>
                    <a:pt x="150785" y="276260"/>
                  </a:lnTo>
                  <a:lnTo>
                    <a:pt x="164775" y="273932"/>
                  </a:lnTo>
                  <a:lnTo>
                    <a:pt x="170993" y="271604"/>
                  </a:lnTo>
                  <a:lnTo>
                    <a:pt x="187315" y="260740"/>
                  </a:lnTo>
                  <a:lnTo>
                    <a:pt x="198196" y="256860"/>
                  </a:lnTo>
                  <a:lnTo>
                    <a:pt x="202860" y="259188"/>
                  </a:lnTo>
                  <a:lnTo>
                    <a:pt x="203637" y="263068"/>
                  </a:lnTo>
                  <a:lnTo>
                    <a:pt x="206746" y="268500"/>
                  </a:lnTo>
                  <a:lnTo>
                    <a:pt x="219959" y="271604"/>
                  </a:lnTo>
                  <a:lnTo>
                    <a:pt x="227731" y="258412"/>
                  </a:lnTo>
                  <a:lnTo>
                    <a:pt x="232395" y="238236"/>
                  </a:lnTo>
                  <a:lnTo>
                    <a:pt x="244053" y="223491"/>
                  </a:lnTo>
                  <a:lnTo>
                    <a:pt x="258044" y="218836"/>
                  </a:lnTo>
                  <a:lnTo>
                    <a:pt x="270479" y="210299"/>
                  </a:lnTo>
                  <a:lnTo>
                    <a:pt x="282138" y="199435"/>
                  </a:lnTo>
                  <a:lnTo>
                    <a:pt x="295351" y="191675"/>
                  </a:lnTo>
                  <a:lnTo>
                    <a:pt x="310896" y="187019"/>
                  </a:lnTo>
                  <a:lnTo>
                    <a:pt x="357530" y="183139"/>
                  </a:lnTo>
                  <a:lnTo>
                    <a:pt x="387065" y="171499"/>
                  </a:lnTo>
                  <a:lnTo>
                    <a:pt x="417378" y="168395"/>
                  </a:lnTo>
                  <a:lnTo>
                    <a:pt x="429814" y="172275"/>
                  </a:lnTo>
                  <a:lnTo>
                    <a:pt x="439141" y="171499"/>
                  </a:lnTo>
                  <a:lnTo>
                    <a:pt x="452354" y="164515"/>
                  </a:lnTo>
                  <a:lnTo>
                    <a:pt x="479557" y="159082"/>
                  </a:lnTo>
                  <a:lnTo>
                    <a:pt x="515310" y="131922"/>
                  </a:lnTo>
                  <a:lnTo>
                    <a:pt x="528523" y="126490"/>
                  </a:lnTo>
                  <a:lnTo>
                    <a:pt x="556504" y="124162"/>
                  </a:lnTo>
                  <a:lnTo>
                    <a:pt x="582153" y="114074"/>
                  </a:lnTo>
                  <a:lnTo>
                    <a:pt x="594589" y="99329"/>
                  </a:lnTo>
                  <a:lnTo>
                    <a:pt x="604693" y="93121"/>
                  </a:lnTo>
                  <a:lnTo>
                    <a:pt x="637337" y="81481"/>
                  </a:lnTo>
                  <a:lnTo>
                    <a:pt x="658322" y="71393"/>
                  </a:lnTo>
                  <a:lnTo>
                    <a:pt x="674644" y="55097"/>
                  </a:lnTo>
                  <a:lnTo>
                    <a:pt x="685526" y="49665"/>
                  </a:lnTo>
                  <a:lnTo>
                    <a:pt x="704957" y="42681"/>
                  </a:lnTo>
                  <a:lnTo>
                    <a:pt x="711952" y="38025"/>
                  </a:lnTo>
                  <a:lnTo>
                    <a:pt x="716615" y="23280"/>
                  </a:lnTo>
                  <a:lnTo>
                    <a:pt x="743819" y="22504"/>
                  </a:lnTo>
                  <a:lnTo>
                    <a:pt x="756254" y="17848"/>
                  </a:lnTo>
                  <a:lnTo>
                    <a:pt x="767913" y="10864"/>
                  </a:lnTo>
                  <a:lnTo>
                    <a:pt x="793562" y="0"/>
                  </a:lnTo>
                  <a:lnTo>
                    <a:pt x="819211" y="6208"/>
                  </a:lnTo>
                  <a:lnTo>
                    <a:pt x="831647" y="34144"/>
                  </a:lnTo>
                  <a:lnTo>
                    <a:pt x="845637" y="59753"/>
                  </a:lnTo>
                  <a:lnTo>
                    <a:pt x="863514" y="73721"/>
                  </a:lnTo>
                  <a:lnTo>
                    <a:pt x="864291" y="121058"/>
                  </a:lnTo>
                  <a:lnTo>
                    <a:pt x="872063" y="147442"/>
                  </a:lnTo>
                  <a:lnTo>
                    <a:pt x="889940" y="160635"/>
                  </a:lnTo>
                  <a:lnTo>
                    <a:pt x="912480" y="159082"/>
                  </a:lnTo>
                  <a:lnTo>
                    <a:pt x="926470" y="173827"/>
                  </a:lnTo>
                  <a:lnTo>
                    <a:pt x="915589" y="202539"/>
                  </a:lnTo>
                  <a:lnTo>
                    <a:pt x="915589" y="228924"/>
                  </a:lnTo>
                  <a:lnTo>
                    <a:pt x="921029" y="254532"/>
                  </a:lnTo>
                  <a:lnTo>
                    <a:pt x="922584" y="267724"/>
                  </a:lnTo>
                  <a:lnTo>
                    <a:pt x="921029" y="280140"/>
                  </a:lnTo>
                  <a:lnTo>
                    <a:pt x="907039" y="292557"/>
                  </a:lnTo>
                  <a:lnTo>
                    <a:pt x="891494" y="297213"/>
                  </a:lnTo>
                  <a:lnTo>
                    <a:pt x="872063" y="310405"/>
                  </a:lnTo>
                  <a:lnTo>
                    <a:pt x="872063" y="311181"/>
                  </a:lnTo>
                  <a:lnTo>
                    <a:pt x="870509" y="311181"/>
                  </a:lnTo>
                  <a:lnTo>
                    <a:pt x="864291" y="312733"/>
                  </a:lnTo>
                  <a:lnTo>
                    <a:pt x="859628" y="315061"/>
                  </a:lnTo>
                  <a:lnTo>
                    <a:pt x="860405" y="312733"/>
                  </a:lnTo>
                  <a:lnTo>
                    <a:pt x="862736" y="305749"/>
                  </a:lnTo>
                  <a:lnTo>
                    <a:pt x="857296" y="302645"/>
                  </a:lnTo>
                  <a:lnTo>
                    <a:pt x="841751" y="286348"/>
                  </a:lnTo>
                  <a:lnTo>
                    <a:pt x="811439" y="270828"/>
                  </a:lnTo>
                  <a:lnTo>
                    <a:pt x="809884" y="273932"/>
                  </a:lnTo>
                  <a:lnTo>
                    <a:pt x="799003" y="267724"/>
                  </a:lnTo>
                  <a:lnTo>
                    <a:pt x="783458" y="271604"/>
                  </a:lnTo>
                  <a:lnTo>
                    <a:pt x="758586" y="283244"/>
                  </a:lnTo>
                  <a:lnTo>
                    <a:pt x="747705" y="284797"/>
                  </a:lnTo>
                  <a:lnTo>
                    <a:pt x="743042" y="286348"/>
                  </a:lnTo>
                  <a:lnTo>
                    <a:pt x="732160" y="293332"/>
                  </a:lnTo>
                  <a:lnTo>
                    <a:pt x="729828" y="294885"/>
                  </a:lnTo>
                  <a:lnTo>
                    <a:pt x="725942" y="303421"/>
                  </a:lnTo>
                  <a:lnTo>
                    <a:pt x="724388" y="305749"/>
                  </a:lnTo>
                  <a:lnTo>
                    <a:pt x="712729" y="311957"/>
                  </a:lnTo>
                  <a:lnTo>
                    <a:pt x="680862" y="341445"/>
                  </a:lnTo>
                  <a:lnTo>
                    <a:pt x="640446" y="366278"/>
                  </a:lnTo>
                  <a:lnTo>
                    <a:pt x="629564" y="375590"/>
                  </a:lnTo>
                  <a:lnTo>
                    <a:pt x="597698" y="416719"/>
                  </a:lnTo>
                  <a:lnTo>
                    <a:pt x="594589" y="423703"/>
                  </a:lnTo>
                  <a:lnTo>
                    <a:pt x="593034" y="428359"/>
                  </a:lnTo>
                  <a:lnTo>
                    <a:pt x="589148" y="430687"/>
                  </a:lnTo>
                  <a:lnTo>
                    <a:pt x="581375" y="434567"/>
                  </a:lnTo>
                  <a:lnTo>
                    <a:pt x="568940" y="447759"/>
                  </a:lnTo>
                  <a:lnTo>
                    <a:pt x="555727" y="455519"/>
                  </a:lnTo>
                  <a:lnTo>
                    <a:pt x="554949" y="467159"/>
                  </a:lnTo>
                  <a:lnTo>
                    <a:pt x="556504" y="481904"/>
                  </a:lnTo>
                  <a:lnTo>
                    <a:pt x="555727" y="494320"/>
                  </a:lnTo>
                  <a:lnTo>
                    <a:pt x="548732" y="500528"/>
                  </a:lnTo>
                  <a:lnTo>
                    <a:pt x="537073" y="502856"/>
                  </a:lnTo>
                  <a:lnTo>
                    <a:pt x="526969" y="505960"/>
                  </a:lnTo>
                  <a:lnTo>
                    <a:pt x="523082" y="516048"/>
                  </a:lnTo>
                  <a:lnTo>
                    <a:pt x="525414" y="515272"/>
                  </a:lnTo>
                  <a:lnTo>
                    <a:pt x="526969" y="513720"/>
                  </a:lnTo>
                  <a:lnTo>
                    <a:pt x="526192" y="516824"/>
                  </a:lnTo>
                  <a:lnTo>
                    <a:pt x="519196" y="526136"/>
                  </a:lnTo>
                  <a:lnTo>
                    <a:pt x="516087" y="531568"/>
                  </a:lnTo>
                  <a:lnTo>
                    <a:pt x="514533" y="538552"/>
                  </a:lnTo>
                  <a:lnTo>
                    <a:pt x="514533" y="543985"/>
                  </a:lnTo>
                  <a:lnTo>
                    <a:pt x="512201" y="547089"/>
                  </a:lnTo>
                  <a:lnTo>
                    <a:pt x="505983" y="547089"/>
                  </a:lnTo>
                  <a:lnTo>
                    <a:pt x="505983" y="543985"/>
                  </a:lnTo>
                  <a:lnTo>
                    <a:pt x="509092" y="536224"/>
                  </a:lnTo>
                  <a:lnTo>
                    <a:pt x="507538" y="523032"/>
                  </a:lnTo>
                  <a:lnTo>
                    <a:pt x="502097" y="511392"/>
                  </a:lnTo>
                  <a:lnTo>
                    <a:pt x="494325" y="506736"/>
                  </a:lnTo>
                  <a:lnTo>
                    <a:pt x="488884" y="505184"/>
                  </a:lnTo>
                  <a:lnTo>
                    <a:pt x="484220" y="502080"/>
                  </a:lnTo>
                  <a:lnTo>
                    <a:pt x="479557" y="500528"/>
                  </a:lnTo>
                  <a:lnTo>
                    <a:pt x="474116" y="505184"/>
                  </a:lnTo>
                  <a:lnTo>
                    <a:pt x="467121" y="516048"/>
                  </a:lnTo>
                  <a:lnTo>
                    <a:pt x="464012" y="520704"/>
                  </a:lnTo>
                  <a:lnTo>
                    <a:pt x="457794" y="522256"/>
                  </a:lnTo>
                  <a:lnTo>
                    <a:pt x="460126" y="523032"/>
                  </a:lnTo>
                  <a:lnTo>
                    <a:pt x="461681" y="523808"/>
                  </a:lnTo>
                  <a:lnTo>
                    <a:pt x="462458" y="525360"/>
                  </a:lnTo>
                  <a:lnTo>
                    <a:pt x="458572" y="529240"/>
                  </a:lnTo>
                  <a:lnTo>
                    <a:pt x="453131" y="539328"/>
                  </a:lnTo>
                  <a:lnTo>
                    <a:pt x="448468" y="540881"/>
                  </a:lnTo>
                  <a:lnTo>
                    <a:pt x="445358" y="541656"/>
                  </a:lnTo>
                  <a:lnTo>
                    <a:pt x="432146" y="547089"/>
                  </a:lnTo>
                  <a:lnTo>
                    <a:pt x="429814" y="549416"/>
                  </a:lnTo>
                  <a:lnTo>
                    <a:pt x="418155" y="561833"/>
                  </a:lnTo>
                  <a:lnTo>
                    <a:pt x="416601" y="566489"/>
                  </a:lnTo>
                  <a:lnTo>
                    <a:pt x="414269" y="578905"/>
                  </a:lnTo>
                  <a:lnTo>
                    <a:pt x="411937" y="582009"/>
                  </a:lnTo>
                  <a:lnTo>
                    <a:pt x="411160" y="578905"/>
                  </a:lnTo>
                  <a:lnTo>
                    <a:pt x="401833" y="564937"/>
                  </a:lnTo>
                  <a:lnTo>
                    <a:pt x="400279" y="557953"/>
                  </a:lnTo>
                  <a:lnTo>
                    <a:pt x="397170" y="556401"/>
                  </a:lnTo>
                  <a:lnTo>
                    <a:pt x="392506" y="557177"/>
                  </a:lnTo>
                  <a:lnTo>
                    <a:pt x="387065" y="559505"/>
                  </a:lnTo>
                  <a:lnTo>
                    <a:pt x="378516" y="567265"/>
                  </a:lnTo>
                  <a:lnTo>
                    <a:pt x="369966" y="578129"/>
                  </a:lnTo>
                  <a:lnTo>
                    <a:pt x="362194" y="585889"/>
                  </a:lnTo>
                  <a:lnTo>
                    <a:pt x="354422" y="584337"/>
                  </a:lnTo>
                  <a:lnTo>
                    <a:pt x="359085" y="582009"/>
                  </a:lnTo>
                  <a:lnTo>
                    <a:pt x="359085" y="578129"/>
                  </a:lnTo>
                  <a:lnTo>
                    <a:pt x="350535" y="577353"/>
                  </a:lnTo>
                  <a:lnTo>
                    <a:pt x="334991" y="573473"/>
                  </a:lnTo>
                  <a:lnTo>
                    <a:pt x="327218" y="571921"/>
                  </a:lnTo>
                  <a:lnTo>
                    <a:pt x="319446" y="573473"/>
                  </a:lnTo>
                  <a:lnTo>
                    <a:pt x="306233" y="580457"/>
                  </a:lnTo>
                  <a:lnTo>
                    <a:pt x="300792" y="582009"/>
                  </a:lnTo>
                  <a:lnTo>
                    <a:pt x="286802" y="576577"/>
                  </a:lnTo>
                  <a:lnTo>
                    <a:pt x="279029" y="575801"/>
                  </a:lnTo>
                  <a:lnTo>
                    <a:pt x="272034" y="584337"/>
                  </a:lnTo>
                  <a:lnTo>
                    <a:pt x="264262" y="585113"/>
                  </a:lnTo>
                  <a:lnTo>
                    <a:pt x="247162" y="584337"/>
                  </a:lnTo>
                  <a:lnTo>
                    <a:pt x="236281" y="587441"/>
                  </a:lnTo>
                  <a:lnTo>
                    <a:pt x="232395" y="588217"/>
                  </a:lnTo>
                  <a:lnTo>
                    <a:pt x="227731" y="586665"/>
                  </a:lnTo>
                  <a:lnTo>
                    <a:pt x="219959" y="582785"/>
                  </a:lnTo>
                  <a:lnTo>
                    <a:pt x="216073" y="582009"/>
                  </a:lnTo>
                  <a:lnTo>
                    <a:pt x="207523" y="584337"/>
                  </a:lnTo>
                  <a:lnTo>
                    <a:pt x="202860" y="589769"/>
                  </a:lnTo>
                  <a:lnTo>
                    <a:pt x="199751" y="597529"/>
                  </a:lnTo>
                  <a:lnTo>
                    <a:pt x="194310" y="603737"/>
                  </a:lnTo>
                  <a:lnTo>
                    <a:pt x="190424" y="606842"/>
                  </a:lnTo>
                  <a:lnTo>
                    <a:pt x="188869" y="606842"/>
                  </a:lnTo>
                  <a:lnTo>
                    <a:pt x="188092" y="605289"/>
                  </a:lnTo>
                  <a:lnTo>
                    <a:pt x="184206" y="603737"/>
                  </a:lnTo>
                  <a:lnTo>
                    <a:pt x="179542" y="602962"/>
                  </a:lnTo>
                  <a:lnTo>
                    <a:pt x="167884" y="603737"/>
                  </a:lnTo>
                  <a:lnTo>
                    <a:pt x="143789" y="597529"/>
                  </a:lnTo>
                  <a:lnTo>
                    <a:pt x="136794" y="597529"/>
                  </a:lnTo>
                  <a:lnTo>
                    <a:pt x="112700" y="609946"/>
                  </a:lnTo>
                  <a:lnTo>
                    <a:pt x="108814" y="611497"/>
                  </a:lnTo>
                  <a:lnTo>
                    <a:pt x="105705" y="616930"/>
                  </a:lnTo>
                  <a:lnTo>
                    <a:pt x="85496" y="631674"/>
                  </a:lnTo>
                  <a:lnTo>
                    <a:pt x="69952" y="630898"/>
                  </a:lnTo>
                  <a:lnTo>
                    <a:pt x="36530" y="623138"/>
                  </a:lnTo>
                  <a:lnTo>
                    <a:pt x="22540" y="616154"/>
                  </a:lnTo>
                  <a:lnTo>
                    <a:pt x="0" y="60140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5" name="Serbest Form 214">
              <a:extLst>
                <a:ext uri="{FF2B5EF4-FFF2-40B4-BE49-F238E27FC236}">
                  <a16:creationId xmlns:a16="http://schemas.microsoft.com/office/drawing/2014/main" id="{E5477313-CD7F-C1DD-7188-5BC9F9565119}"/>
                </a:ext>
              </a:extLst>
            </p:cNvPr>
            <p:cNvSpPr/>
            <p:nvPr/>
          </p:nvSpPr>
          <p:spPr>
            <a:xfrm>
              <a:off x="8834044" y="6396352"/>
              <a:ext cx="1195751" cy="1698394"/>
            </a:xfrm>
            <a:custGeom>
              <a:avLst/>
              <a:gdLst>
                <a:gd name="connsiteX0" fmla="*/ 468676 w 632673"/>
                <a:gd name="connsiteY0" fmla="*/ 682891 h 898622"/>
                <a:gd name="connsiteX1" fmla="*/ 460903 w 632673"/>
                <a:gd name="connsiteY1" fmla="*/ 679787 h 898622"/>
                <a:gd name="connsiteX2" fmla="*/ 453131 w 632673"/>
                <a:gd name="connsiteY2" fmla="*/ 678235 h 898622"/>
                <a:gd name="connsiteX3" fmla="*/ 446136 w 632673"/>
                <a:gd name="connsiteY3" fmla="*/ 682115 h 898622"/>
                <a:gd name="connsiteX4" fmla="*/ 415824 w 632673"/>
                <a:gd name="connsiteY4" fmla="*/ 717035 h 898622"/>
                <a:gd name="connsiteX5" fmla="*/ 415824 w 632673"/>
                <a:gd name="connsiteY5" fmla="*/ 736435 h 898622"/>
                <a:gd name="connsiteX6" fmla="*/ 421264 w 632673"/>
                <a:gd name="connsiteY6" fmla="*/ 745748 h 898622"/>
                <a:gd name="connsiteX7" fmla="*/ 407274 w 632673"/>
                <a:gd name="connsiteY7" fmla="*/ 763596 h 898622"/>
                <a:gd name="connsiteX8" fmla="*/ 401833 w 632673"/>
                <a:gd name="connsiteY8" fmla="*/ 767476 h 898622"/>
                <a:gd name="connsiteX9" fmla="*/ 395615 w 632673"/>
                <a:gd name="connsiteY9" fmla="*/ 769028 h 898622"/>
                <a:gd name="connsiteX10" fmla="*/ 392506 w 632673"/>
                <a:gd name="connsiteY10" fmla="*/ 772132 h 898622"/>
                <a:gd name="connsiteX11" fmla="*/ 380070 w 632673"/>
                <a:gd name="connsiteY11" fmla="*/ 786100 h 898622"/>
                <a:gd name="connsiteX12" fmla="*/ 374630 w 632673"/>
                <a:gd name="connsiteY12" fmla="*/ 790756 h 898622"/>
                <a:gd name="connsiteX13" fmla="*/ 360639 w 632673"/>
                <a:gd name="connsiteY13" fmla="*/ 793861 h 898622"/>
                <a:gd name="connsiteX14" fmla="*/ 329550 w 632673"/>
                <a:gd name="connsiteY14" fmla="*/ 795412 h 898622"/>
                <a:gd name="connsiteX15" fmla="*/ 316337 w 632673"/>
                <a:gd name="connsiteY15" fmla="*/ 800845 h 898622"/>
                <a:gd name="connsiteX16" fmla="*/ 311673 w 632673"/>
                <a:gd name="connsiteY16" fmla="*/ 804725 h 898622"/>
                <a:gd name="connsiteX17" fmla="*/ 307787 w 632673"/>
                <a:gd name="connsiteY17" fmla="*/ 813261 h 898622"/>
                <a:gd name="connsiteX18" fmla="*/ 303901 w 632673"/>
                <a:gd name="connsiteY18" fmla="*/ 816365 h 898622"/>
                <a:gd name="connsiteX19" fmla="*/ 305455 w 632673"/>
                <a:gd name="connsiteY19" fmla="*/ 813261 h 898622"/>
                <a:gd name="connsiteX20" fmla="*/ 305455 w 632673"/>
                <a:gd name="connsiteY20" fmla="*/ 810933 h 898622"/>
                <a:gd name="connsiteX21" fmla="*/ 303901 w 632673"/>
                <a:gd name="connsiteY21" fmla="*/ 808605 h 898622"/>
                <a:gd name="connsiteX22" fmla="*/ 300792 w 632673"/>
                <a:gd name="connsiteY22" fmla="*/ 807053 h 898622"/>
                <a:gd name="connsiteX23" fmla="*/ 297683 w 632673"/>
                <a:gd name="connsiteY23" fmla="*/ 814037 h 898622"/>
                <a:gd name="connsiteX24" fmla="*/ 292242 w 632673"/>
                <a:gd name="connsiteY24" fmla="*/ 819469 h 898622"/>
                <a:gd name="connsiteX25" fmla="*/ 288356 w 632673"/>
                <a:gd name="connsiteY25" fmla="*/ 824901 h 898622"/>
                <a:gd name="connsiteX26" fmla="*/ 291465 w 632673"/>
                <a:gd name="connsiteY26" fmla="*/ 831885 h 898622"/>
                <a:gd name="connsiteX27" fmla="*/ 296906 w 632673"/>
                <a:gd name="connsiteY27" fmla="*/ 824901 h 898622"/>
                <a:gd name="connsiteX28" fmla="*/ 304678 w 632673"/>
                <a:gd name="connsiteY28" fmla="*/ 827229 h 898622"/>
                <a:gd name="connsiteX29" fmla="*/ 306233 w 632673"/>
                <a:gd name="connsiteY29" fmla="*/ 819469 h 898622"/>
                <a:gd name="connsiteX30" fmla="*/ 307787 w 632673"/>
                <a:gd name="connsiteY30" fmla="*/ 820245 h 898622"/>
                <a:gd name="connsiteX31" fmla="*/ 309342 w 632673"/>
                <a:gd name="connsiteY31" fmla="*/ 821797 h 898622"/>
                <a:gd name="connsiteX32" fmla="*/ 310119 w 632673"/>
                <a:gd name="connsiteY32" fmla="*/ 823349 h 898622"/>
                <a:gd name="connsiteX33" fmla="*/ 310896 w 632673"/>
                <a:gd name="connsiteY33" fmla="*/ 825677 h 898622"/>
                <a:gd name="connsiteX34" fmla="*/ 313228 w 632673"/>
                <a:gd name="connsiteY34" fmla="*/ 822573 h 898622"/>
                <a:gd name="connsiteX35" fmla="*/ 313228 w 632673"/>
                <a:gd name="connsiteY35" fmla="*/ 819469 h 898622"/>
                <a:gd name="connsiteX36" fmla="*/ 313228 w 632673"/>
                <a:gd name="connsiteY36" fmla="*/ 816365 h 898622"/>
                <a:gd name="connsiteX37" fmla="*/ 310896 w 632673"/>
                <a:gd name="connsiteY37" fmla="*/ 813261 h 898622"/>
                <a:gd name="connsiteX38" fmla="*/ 316337 w 632673"/>
                <a:gd name="connsiteY38" fmla="*/ 810157 h 898622"/>
                <a:gd name="connsiteX39" fmla="*/ 318669 w 632673"/>
                <a:gd name="connsiteY39" fmla="*/ 812485 h 898622"/>
                <a:gd name="connsiteX40" fmla="*/ 320223 w 632673"/>
                <a:gd name="connsiteY40" fmla="*/ 817141 h 898622"/>
                <a:gd name="connsiteX41" fmla="*/ 322555 w 632673"/>
                <a:gd name="connsiteY41" fmla="*/ 819469 h 898622"/>
                <a:gd name="connsiteX42" fmla="*/ 326441 w 632673"/>
                <a:gd name="connsiteY42" fmla="*/ 818693 h 898622"/>
                <a:gd name="connsiteX43" fmla="*/ 330327 w 632673"/>
                <a:gd name="connsiteY43" fmla="*/ 815589 h 898622"/>
                <a:gd name="connsiteX44" fmla="*/ 334213 w 632673"/>
                <a:gd name="connsiteY44" fmla="*/ 814037 h 898622"/>
                <a:gd name="connsiteX45" fmla="*/ 338877 w 632673"/>
                <a:gd name="connsiteY45" fmla="*/ 816365 h 898622"/>
                <a:gd name="connsiteX46" fmla="*/ 317114 w 632673"/>
                <a:gd name="connsiteY46" fmla="*/ 826453 h 898622"/>
                <a:gd name="connsiteX47" fmla="*/ 307010 w 632673"/>
                <a:gd name="connsiteY47" fmla="*/ 834213 h 898622"/>
                <a:gd name="connsiteX48" fmla="*/ 300792 w 632673"/>
                <a:gd name="connsiteY48" fmla="*/ 845077 h 898622"/>
                <a:gd name="connsiteX49" fmla="*/ 301569 w 632673"/>
                <a:gd name="connsiteY49" fmla="*/ 849733 h 898622"/>
                <a:gd name="connsiteX50" fmla="*/ 307010 w 632673"/>
                <a:gd name="connsiteY50" fmla="*/ 846629 h 898622"/>
                <a:gd name="connsiteX51" fmla="*/ 323332 w 632673"/>
                <a:gd name="connsiteY51" fmla="*/ 827229 h 898622"/>
                <a:gd name="connsiteX52" fmla="*/ 327995 w 632673"/>
                <a:gd name="connsiteY52" fmla="*/ 824125 h 898622"/>
                <a:gd name="connsiteX53" fmla="*/ 334213 w 632673"/>
                <a:gd name="connsiteY53" fmla="*/ 822573 h 898622"/>
                <a:gd name="connsiteX54" fmla="*/ 320223 w 632673"/>
                <a:gd name="connsiteY54" fmla="*/ 836541 h 898622"/>
                <a:gd name="connsiteX55" fmla="*/ 317891 w 632673"/>
                <a:gd name="connsiteY55" fmla="*/ 840421 h 898622"/>
                <a:gd name="connsiteX56" fmla="*/ 314782 w 632673"/>
                <a:gd name="connsiteY56" fmla="*/ 848957 h 898622"/>
                <a:gd name="connsiteX57" fmla="*/ 312450 w 632673"/>
                <a:gd name="connsiteY57" fmla="*/ 852837 h 898622"/>
                <a:gd name="connsiteX58" fmla="*/ 310896 w 632673"/>
                <a:gd name="connsiteY58" fmla="*/ 856717 h 898622"/>
                <a:gd name="connsiteX59" fmla="*/ 310896 w 632673"/>
                <a:gd name="connsiteY59" fmla="*/ 862926 h 898622"/>
                <a:gd name="connsiteX60" fmla="*/ 310119 w 632673"/>
                <a:gd name="connsiteY60" fmla="*/ 868358 h 898622"/>
                <a:gd name="connsiteX61" fmla="*/ 307010 w 632673"/>
                <a:gd name="connsiteY61" fmla="*/ 869910 h 898622"/>
                <a:gd name="connsiteX62" fmla="*/ 303901 w 632673"/>
                <a:gd name="connsiteY62" fmla="*/ 870686 h 898622"/>
                <a:gd name="connsiteX63" fmla="*/ 298460 w 632673"/>
                <a:gd name="connsiteY63" fmla="*/ 875342 h 898622"/>
                <a:gd name="connsiteX64" fmla="*/ 294574 w 632673"/>
                <a:gd name="connsiteY64" fmla="*/ 876118 h 898622"/>
                <a:gd name="connsiteX65" fmla="*/ 282915 w 632673"/>
                <a:gd name="connsiteY65" fmla="*/ 876894 h 898622"/>
                <a:gd name="connsiteX66" fmla="*/ 278252 w 632673"/>
                <a:gd name="connsiteY66" fmla="*/ 876118 h 898622"/>
                <a:gd name="connsiteX67" fmla="*/ 266593 w 632673"/>
                <a:gd name="connsiteY67" fmla="*/ 865254 h 898622"/>
                <a:gd name="connsiteX68" fmla="*/ 263484 w 632673"/>
                <a:gd name="connsiteY68" fmla="*/ 863702 h 898622"/>
                <a:gd name="connsiteX69" fmla="*/ 258044 w 632673"/>
                <a:gd name="connsiteY69" fmla="*/ 865254 h 898622"/>
                <a:gd name="connsiteX70" fmla="*/ 254935 w 632673"/>
                <a:gd name="connsiteY70" fmla="*/ 867582 h 898622"/>
                <a:gd name="connsiteX71" fmla="*/ 254158 w 632673"/>
                <a:gd name="connsiteY71" fmla="*/ 872238 h 898622"/>
                <a:gd name="connsiteX72" fmla="*/ 257266 w 632673"/>
                <a:gd name="connsiteY72" fmla="*/ 873014 h 898622"/>
                <a:gd name="connsiteX73" fmla="*/ 260376 w 632673"/>
                <a:gd name="connsiteY73" fmla="*/ 873790 h 898622"/>
                <a:gd name="connsiteX74" fmla="*/ 273588 w 632673"/>
                <a:gd name="connsiteY74" fmla="*/ 879222 h 898622"/>
                <a:gd name="connsiteX75" fmla="*/ 257266 w 632673"/>
                <a:gd name="connsiteY75" fmla="*/ 874566 h 898622"/>
                <a:gd name="connsiteX76" fmla="*/ 241722 w 632673"/>
                <a:gd name="connsiteY76" fmla="*/ 873014 h 898622"/>
                <a:gd name="connsiteX77" fmla="*/ 238613 w 632673"/>
                <a:gd name="connsiteY77" fmla="*/ 873790 h 898622"/>
                <a:gd name="connsiteX78" fmla="*/ 230063 w 632673"/>
                <a:gd name="connsiteY78" fmla="*/ 878446 h 898622"/>
                <a:gd name="connsiteX79" fmla="*/ 227731 w 632673"/>
                <a:gd name="connsiteY79" fmla="*/ 880774 h 898622"/>
                <a:gd name="connsiteX80" fmla="*/ 226177 w 632673"/>
                <a:gd name="connsiteY80" fmla="*/ 883878 h 898622"/>
                <a:gd name="connsiteX81" fmla="*/ 223068 w 632673"/>
                <a:gd name="connsiteY81" fmla="*/ 886206 h 898622"/>
                <a:gd name="connsiteX82" fmla="*/ 215296 w 632673"/>
                <a:gd name="connsiteY82" fmla="*/ 888534 h 898622"/>
                <a:gd name="connsiteX83" fmla="*/ 205969 w 632673"/>
                <a:gd name="connsiteY83" fmla="*/ 897070 h 898622"/>
                <a:gd name="connsiteX84" fmla="*/ 205191 w 632673"/>
                <a:gd name="connsiteY84" fmla="*/ 898622 h 898622"/>
                <a:gd name="connsiteX85" fmla="*/ 201305 w 632673"/>
                <a:gd name="connsiteY85" fmla="*/ 896294 h 898622"/>
                <a:gd name="connsiteX86" fmla="*/ 195087 w 632673"/>
                <a:gd name="connsiteY86" fmla="*/ 887758 h 898622"/>
                <a:gd name="connsiteX87" fmla="*/ 191201 w 632673"/>
                <a:gd name="connsiteY87" fmla="*/ 885430 h 898622"/>
                <a:gd name="connsiteX88" fmla="*/ 185760 w 632673"/>
                <a:gd name="connsiteY88" fmla="*/ 883878 h 898622"/>
                <a:gd name="connsiteX89" fmla="*/ 92492 w 632673"/>
                <a:gd name="connsiteY89" fmla="*/ 827229 h 898622"/>
                <a:gd name="connsiteX90" fmla="*/ 82387 w 632673"/>
                <a:gd name="connsiteY90" fmla="*/ 824125 h 898622"/>
                <a:gd name="connsiteX91" fmla="*/ 70729 w 632673"/>
                <a:gd name="connsiteY91" fmla="*/ 815589 h 898622"/>
                <a:gd name="connsiteX92" fmla="*/ 62956 w 632673"/>
                <a:gd name="connsiteY92" fmla="*/ 813261 h 898622"/>
                <a:gd name="connsiteX93" fmla="*/ 57516 w 632673"/>
                <a:gd name="connsiteY93" fmla="*/ 812485 h 898622"/>
                <a:gd name="connsiteX94" fmla="*/ 52852 w 632673"/>
                <a:gd name="connsiteY94" fmla="*/ 812485 h 898622"/>
                <a:gd name="connsiteX95" fmla="*/ 52852 w 632673"/>
                <a:gd name="connsiteY95" fmla="*/ 811709 h 898622"/>
                <a:gd name="connsiteX96" fmla="*/ 72283 w 632673"/>
                <a:gd name="connsiteY96" fmla="*/ 798516 h 898622"/>
                <a:gd name="connsiteX97" fmla="*/ 87828 w 632673"/>
                <a:gd name="connsiteY97" fmla="*/ 793861 h 898622"/>
                <a:gd name="connsiteX98" fmla="*/ 101818 w 632673"/>
                <a:gd name="connsiteY98" fmla="*/ 781444 h 898622"/>
                <a:gd name="connsiteX99" fmla="*/ 103373 w 632673"/>
                <a:gd name="connsiteY99" fmla="*/ 769028 h 898622"/>
                <a:gd name="connsiteX100" fmla="*/ 101818 w 632673"/>
                <a:gd name="connsiteY100" fmla="*/ 755836 h 898622"/>
                <a:gd name="connsiteX101" fmla="*/ 96378 w 632673"/>
                <a:gd name="connsiteY101" fmla="*/ 730227 h 898622"/>
                <a:gd name="connsiteX102" fmla="*/ 96378 w 632673"/>
                <a:gd name="connsiteY102" fmla="*/ 703843 h 898622"/>
                <a:gd name="connsiteX103" fmla="*/ 107259 w 632673"/>
                <a:gd name="connsiteY103" fmla="*/ 675131 h 898622"/>
                <a:gd name="connsiteX104" fmla="*/ 93269 w 632673"/>
                <a:gd name="connsiteY104" fmla="*/ 660386 h 898622"/>
                <a:gd name="connsiteX105" fmla="*/ 70729 w 632673"/>
                <a:gd name="connsiteY105" fmla="*/ 661938 h 898622"/>
                <a:gd name="connsiteX106" fmla="*/ 52852 w 632673"/>
                <a:gd name="connsiteY106" fmla="*/ 648746 h 898622"/>
                <a:gd name="connsiteX107" fmla="*/ 45080 w 632673"/>
                <a:gd name="connsiteY107" fmla="*/ 622362 h 898622"/>
                <a:gd name="connsiteX108" fmla="*/ 44303 w 632673"/>
                <a:gd name="connsiteY108" fmla="*/ 575025 h 898622"/>
                <a:gd name="connsiteX109" fmla="*/ 26426 w 632673"/>
                <a:gd name="connsiteY109" fmla="*/ 561057 h 898622"/>
                <a:gd name="connsiteX110" fmla="*/ 12436 w 632673"/>
                <a:gd name="connsiteY110" fmla="*/ 535448 h 898622"/>
                <a:gd name="connsiteX111" fmla="*/ 0 w 632673"/>
                <a:gd name="connsiteY111" fmla="*/ 507512 h 898622"/>
                <a:gd name="connsiteX112" fmla="*/ 0 w 632673"/>
                <a:gd name="connsiteY112" fmla="*/ 485784 h 898622"/>
                <a:gd name="connsiteX113" fmla="*/ 1555 w 632673"/>
                <a:gd name="connsiteY113" fmla="*/ 475696 h 898622"/>
                <a:gd name="connsiteX114" fmla="*/ 10881 w 632673"/>
                <a:gd name="connsiteY114" fmla="*/ 460951 h 898622"/>
                <a:gd name="connsiteX115" fmla="*/ 16322 w 632673"/>
                <a:gd name="connsiteY115" fmla="*/ 456295 h 898622"/>
                <a:gd name="connsiteX116" fmla="*/ 21763 w 632673"/>
                <a:gd name="connsiteY116" fmla="*/ 450863 h 898622"/>
                <a:gd name="connsiteX117" fmla="*/ 27203 w 632673"/>
                <a:gd name="connsiteY117" fmla="*/ 431463 h 898622"/>
                <a:gd name="connsiteX118" fmla="*/ 24872 w 632673"/>
                <a:gd name="connsiteY118" fmla="*/ 418270 h 898622"/>
                <a:gd name="connsiteX119" fmla="*/ 15545 w 632673"/>
                <a:gd name="connsiteY119" fmla="*/ 394990 h 898622"/>
                <a:gd name="connsiteX120" fmla="*/ 13990 w 632673"/>
                <a:gd name="connsiteY120" fmla="*/ 371710 h 898622"/>
                <a:gd name="connsiteX121" fmla="*/ 25649 w 632673"/>
                <a:gd name="connsiteY121" fmla="*/ 354638 h 898622"/>
                <a:gd name="connsiteX122" fmla="*/ 44303 w 632673"/>
                <a:gd name="connsiteY122" fmla="*/ 356190 h 898622"/>
                <a:gd name="connsiteX123" fmla="*/ 62956 w 632673"/>
                <a:gd name="connsiteY123" fmla="*/ 362398 h 898622"/>
                <a:gd name="connsiteX124" fmla="*/ 99487 w 632673"/>
                <a:gd name="connsiteY124" fmla="*/ 356190 h 898622"/>
                <a:gd name="connsiteX125" fmla="*/ 147676 w 632673"/>
                <a:gd name="connsiteY125" fmla="*/ 307301 h 898622"/>
                <a:gd name="connsiteX126" fmla="*/ 211409 w 632673"/>
                <a:gd name="connsiteY126" fmla="*/ 312733 h 898622"/>
                <a:gd name="connsiteX127" fmla="*/ 244831 w 632673"/>
                <a:gd name="connsiteY127" fmla="*/ 321269 h 898622"/>
                <a:gd name="connsiteX128" fmla="*/ 289911 w 632673"/>
                <a:gd name="connsiteY128" fmla="*/ 339117 h 898622"/>
                <a:gd name="connsiteX129" fmla="*/ 309342 w 632673"/>
                <a:gd name="connsiteY129" fmla="*/ 329805 h 898622"/>
                <a:gd name="connsiteX130" fmla="*/ 301569 w 632673"/>
                <a:gd name="connsiteY130" fmla="*/ 244444 h 898622"/>
                <a:gd name="connsiteX131" fmla="*/ 438363 w 632673"/>
                <a:gd name="connsiteY131" fmla="*/ 149770 h 898622"/>
                <a:gd name="connsiteX132" fmla="*/ 458572 w 632673"/>
                <a:gd name="connsiteY132" fmla="*/ 122610 h 898622"/>
                <a:gd name="connsiteX133" fmla="*/ 474117 w 632673"/>
                <a:gd name="connsiteY133" fmla="*/ 90794 h 898622"/>
                <a:gd name="connsiteX134" fmla="*/ 484221 w 632673"/>
                <a:gd name="connsiteY134" fmla="*/ 76049 h 898622"/>
                <a:gd name="connsiteX135" fmla="*/ 500543 w 632673"/>
                <a:gd name="connsiteY135" fmla="*/ 37249 h 898622"/>
                <a:gd name="connsiteX136" fmla="*/ 516087 w 632673"/>
                <a:gd name="connsiteY136" fmla="*/ 24056 h 898622"/>
                <a:gd name="connsiteX137" fmla="*/ 544845 w 632673"/>
                <a:gd name="connsiteY137" fmla="*/ 7760 h 898622"/>
                <a:gd name="connsiteX138" fmla="*/ 574380 w 632673"/>
                <a:gd name="connsiteY138" fmla="*/ 0 h 898622"/>
                <a:gd name="connsiteX139" fmla="*/ 593811 w 632673"/>
                <a:gd name="connsiteY139" fmla="*/ 8536 h 898622"/>
                <a:gd name="connsiteX140" fmla="*/ 607802 w 632673"/>
                <a:gd name="connsiteY140" fmla="*/ 30265 h 898622"/>
                <a:gd name="connsiteX141" fmla="*/ 617129 w 632673"/>
                <a:gd name="connsiteY141" fmla="*/ 55097 h 898622"/>
                <a:gd name="connsiteX142" fmla="*/ 632673 w 632673"/>
                <a:gd name="connsiteY142" fmla="*/ 71393 h 898622"/>
                <a:gd name="connsiteX143" fmla="*/ 612465 w 632673"/>
                <a:gd name="connsiteY143" fmla="*/ 90794 h 898622"/>
                <a:gd name="connsiteX144" fmla="*/ 600807 w 632673"/>
                <a:gd name="connsiteY144" fmla="*/ 120282 h 898622"/>
                <a:gd name="connsiteX145" fmla="*/ 582153 w 632673"/>
                <a:gd name="connsiteY145" fmla="*/ 203315 h 898622"/>
                <a:gd name="connsiteX146" fmla="*/ 571272 w 632673"/>
                <a:gd name="connsiteY146" fmla="*/ 232804 h 898622"/>
                <a:gd name="connsiteX147" fmla="*/ 566608 w 632673"/>
                <a:gd name="connsiteY147" fmla="*/ 263844 h 898622"/>
                <a:gd name="connsiteX148" fmla="*/ 565831 w 632673"/>
                <a:gd name="connsiteY148" fmla="*/ 277812 h 898622"/>
                <a:gd name="connsiteX149" fmla="*/ 568163 w 632673"/>
                <a:gd name="connsiteY149" fmla="*/ 300317 h 898622"/>
                <a:gd name="connsiteX150" fmla="*/ 579821 w 632673"/>
                <a:gd name="connsiteY150" fmla="*/ 329029 h 898622"/>
                <a:gd name="connsiteX151" fmla="*/ 579044 w 632673"/>
                <a:gd name="connsiteY151" fmla="*/ 347654 h 898622"/>
                <a:gd name="connsiteX152" fmla="*/ 566608 w 632673"/>
                <a:gd name="connsiteY152" fmla="*/ 360070 h 898622"/>
                <a:gd name="connsiteX153" fmla="*/ 559613 w 632673"/>
                <a:gd name="connsiteY153" fmla="*/ 363950 h 898622"/>
                <a:gd name="connsiteX154" fmla="*/ 549509 w 632673"/>
                <a:gd name="connsiteY154" fmla="*/ 377142 h 898622"/>
                <a:gd name="connsiteX155" fmla="*/ 521528 w 632673"/>
                <a:gd name="connsiteY155" fmla="*/ 377142 h 898622"/>
                <a:gd name="connsiteX156" fmla="*/ 486552 w 632673"/>
                <a:gd name="connsiteY156" fmla="*/ 379470 h 898622"/>
                <a:gd name="connsiteX157" fmla="*/ 469453 w 632673"/>
                <a:gd name="connsiteY157" fmla="*/ 408182 h 898622"/>
                <a:gd name="connsiteX158" fmla="*/ 448467 w 632673"/>
                <a:gd name="connsiteY158" fmla="*/ 456295 h 898622"/>
                <a:gd name="connsiteX159" fmla="*/ 424373 w 632673"/>
                <a:gd name="connsiteY159" fmla="*/ 516048 h 898622"/>
                <a:gd name="connsiteX160" fmla="*/ 424373 w 632673"/>
                <a:gd name="connsiteY160" fmla="*/ 551745 h 898622"/>
                <a:gd name="connsiteX161" fmla="*/ 435255 w 632673"/>
                <a:gd name="connsiteY161" fmla="*/ 585889 h 898622"/>
                <a:gd name="connsiteX162" fmla="*/ 443027 w 632673"/>
                <a:gd name="connsiteY162" fmla="*/ 585113 h 898622"/>
                <a:gd name="connsiteX163" fmla="*/ 467121 w 632673"/>
                <a:gd name="connsiteY163" fmla="*/ 589769 h 898622"/>
                <a:gd name="connsiteX164" fmla="*/ 477225 w 632673"/>
                <a:gd name="connsiteY164" fmla="*/ 598305 h 898622"/>
                <a:gd name="connsiteX165" fmla="*/ 480334 w 632673"/>
                <a:gd name="connsiteY165" fmla="*/ 604513 h 898622"/>
                <a:gd name="connsiteX166" fmla="*/ 484998 w 632673"/>
                <a:gd name="connsiteY166" fmla="*/ 630898 h 898622"/>
                <a:gd name="connsiteX167" fmla="*/ 479557 w 632673"/>
                <a:gd name="connsiteY167" fmla="*/ 654954 h 898622"/>
                <a:gd name="connsiteX168" fmla="*/ 468676 w 632673"/>
                <a:gd name="connsiteY168" fmla="*/ 682891 h 89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32673" h="898622">
                  <a:moveTo>
                    <a:pt x="468676" y="682891"/>
                  </a:moveTo>
                  <a:lnTo>
                    <a:pt x="460903" y="679787"/>
                  </a:lnTo>
                  <a:lnTo>
                    <a:pt x="453131" y="678235"/>
                  </a:lnTo>
                  <a:lnTo>
                    <a:pt x="446136" y="682115"/>
                  </a:lnTo>
                  <a:lnTo>
                    <a:pt x="415824" y="717035"/>
                  </a:lnTo>
                  <a:lnTo>
                    <a:pt x="415824" y="736435"/>
                  </a:lnTo>
                  <a:lnTo>
                    <a:pt x="421264" y="745748"/>
                  </a:lnTo>
                  <a:lnTo>
                    <a:pt x="407274" y="763596"/>
                  </a:lnTo>
                  <a:lnTo>
                    <a:pt x="401833" y="767476"/>
                  </a:lnTo>
                  <a:lnTo>
                    <a:pt x="395615" y="769028"/>
                  </a:lnTo>
                  <a:lnTo>
                    <a:pt x="392506" y="772132"/>
                  </a:lnTo>
                  <a:lnTo>
                    <a:pt x="380070" y="786100"/>
                  </a:lnTo>
                  <a:lnTo>
                    <a:pt x="374630" y="790756"/>
                  </a:lnTo>
                  <a:lnTo>
                    <a:pt x="360639" y="793861"/>
                  </a:lnTo>
                  <a:lnTo>
                    <a:pt x="329550" y="795412"/>
                  </a:lnTo>
                  <a:lnTo>
                    <a:pt x="316337" y="800845"/>
                  </a:lnTo>
                  <a:lnTo>
                    <a:pt x="311673" y="804725"/>
                  </a:lnTo>
                  <a:lnTo>
                    <a:pt x="307787" y="813261"/>
                  </a:lnTo>
                  <a:lnTo>
                    <a:pt x="303901" y="816365"/>
                  </a:lnTo>
                  <a:lnTo>
                    <a:pt x="305455" y="813261"/>
                  </a:lnTo>
                  <a:lnTo>
                    <a:pt x="305455" y="810933"/>
                  </a:lnTo>
                  <a:lnTo>
                    <a:pt x="303901" y="808605"/>
                  </a:lnTo>
                  <a:lnTo>
                    <a:pt x="300792" y="807053"/>
                  </a:lnTo>
                  <a:lnTo>
                    <a:pt x="297683" y="814037"/>
                  </a:lnTo>
                  <a:lnTo>
                    <a:pt x="292242" y="819469"/>
                  </a:lnTo>
                  <a:lnTo>
                    <a:pt x="288356" y="824901"/>
                  </a:lnTo>
                  <a:lnTo>
                    <a:pt x="291465" y="831885"/>
                  </a:lnTo>
                  <a:lnTo>
                    <a:pt x="296906" y="824901"/>
                  </a:lnTo>
                  <a:lnTo>
                    <a:pt x="304678" y="827229"/>
                  </a:lnTo>
                  <a:lnTo>
                    <a:pt x="306233" y="819469"/>
                  </a:lnTo>
                  <a:lnTo>
                    <a:pt x="307787" y="820245"/>
                  </a:lnTo>
                  <a:lnTo>
                    <a:pt x="309342" y="821797"/>
                  </a:lnTo>
                  <a:lnTo>
                    <a:pt x="310119" y="823349"/>
                  </a:lnTo>
                  <a:lnTo>
                    <a:pt x="310896" y="825677"/>
                  </a:lnTo>
                  <a:lnTo>
                    <a:pt x="313228" y="822573"/>
                  </a:lnTo>
                  <a:lnTo>
                    <a:pt x="313228" y="819469"/>
                  </a:lnTo>
                  <a:lnTo>
                    <a:pt x="313228" y="816365"/>
                  </a:lnTo>
                  <a:lnTo>
                    <a:pt x="310896" y="813261"/>
                  </a:lnTo>
                  <a:lnTo>
                    <a:pt x="316337" y="810157"/>
                  </a:lnTo>
                  <a:lnTo>
                    <a:pt x="318669" y="812485"/>
                  </a:lnTo>
                  <a:lnTo>
                    <a:pt x="320223" y="817141"/>
                  </a:lnTo>
                  <a:lnTo>
                    <a:pt x="322555" y="819469"/>
                  </a:lnTo>
                  <a:lnTo>
                    <a:pt x="326441" y="818693"/>
                  </a:lnTo>
                  <a:lnTo>
                    <a:pt x="330327" y="815589"/>
                  </a:lnTo>
                  <a:lnTo>
                    <a:pt x="334213" y="814037"/>
                  </a:lnTo>
                  <a:lnTo>
                    <a:pt x="338877" y="816365"/>
                  </a:lnTo>
                  <a:lnTo>
                    <a:pt x="317114" y="826453"/>
                  </a:lnTo>
                  <a:lnTo>
                    <a:pt x="307010" y="834213"/>
                  </a:lnTo>
                  <a:lnTo>
                    <a:pt x="300792" y="845077"/>
                  </a:lnTo>
                  <a:lnTo>
                    <a:pt x="301569" y="849733"/>
                  </a:lnTo>
                  <a:lnTo>
                    <a:pt x="307010" y="846629"/>
                  </a:lnTo>
                  <a:lnTo>
                    <a:pt x="323332" y="827229"/>
                  </a:lnTo>
                  <a:lnTo>
                    <a:pt x="327995" y="824125"/>
                  </a:lnTo>
                  <a:lnTo>
                    <a:pt x="334213" y="822573"/>
                  </a:lnTo>
                  <a:lnTo>
                    <a:pt x="320223" y="836541"/>
                  </a:lnTo>
                  <a:lnTo>
                    <a:pt x="317891" y="840421"/>
                  </a:lnTo>
                  <a:lnTo>
                    <a:pt x="314782" y="848957"/>
                  </a:lnTo>
                  <a:lnTo>
                    <a:pt x="312450" y="852837"/>
                  </a:lnTo>
                  <a:lnTo>
                    <a:pt x="310896" y="856717"/>
                  </a:lnTo>
                  <a:lnTo>
                    <a:pt x="310896" y="862926"/>
                  </a:lnTo>
                  <a:lnTo>
                    <a:pt x="310119" y="868358"/>
                  </a:lnTo>
                  <a:lnTo>
                    <a:pt x="307010" y="869910"/>
                  </a:lnTo>
                  <a:lnTo>
                    <a:pt x="303901" y="870686"/>
                  </a:lnTo>
                  <a:lnTo>
                    <a:pt x="298460" y="875342"/>
                  </a:lnTo>
                  <a:lnTo>
                    <a:pt x="294574" y="876118"/>
                  </a:lnTo>
                  <a:lnTo>
                    <a:pt x="282915" y="876894"/>
                  </a:lnTo>
                  <a:lnTo>
                    <a:pt x="278252" y="876118"/>
                  </a:lnTo>
                  <a:lnTo>
                    <a:pt x="266593" y="865254"/>
                  </a:lnTo>
                  <a:lnTo>
                    <a:pt x="263484" y="863702"/>
                  </a:lnTo>
                  <a:lnTo>
                    <a:pt x="258044" y="865254"/>
                  </a:lnTo>
                  <a:lnTo>
                    <a:pt x="254935" y="867582"/>
                  </a:lnTo>
                  <a:lnTo>
                    <a:pt x="254158" y="872238"/>
                  </a:lnTo>
                  <a:lnTo>
                    <a:pt x="257266" y="873014"/>
                  </a:lnTo>
                  <a:lnTo>
                    <a:pt x="260376" y="873790"/>
                  </a:lnTo>
                  <a:lnTo>
                    <a:pt x="273588" y="879222"/>
                  </a:lnTo>
                  <a:lnTo>
                    <a:pt x="257266" y="874566"/>
                  </a:lnTo>
                  <a:lnTo>
                    <a:pt x="241722" y="873014"/>
                  </a:lnTo>
                  <a:lnTo>
                    <a:pt x="238613" y="873790"/>
                  </a:lnTo>
                  <a:lnTo>
                    <a:pt x="230063" y="878446"/>
                  </a:lnTo>
                  <a:lnTo>
                    <a:pt x="227731" y="880774"/>
                  </a:lnTo>
                  <a:lnTo>
                    <a:pt x="226177" y="883878"/>
                  </a:lnTo>
                  <a:lnTo>
                    <a:pt x="223068" y="886206"/>
                  </a:lnTo>
                  <a:lnTo>
                    <a:pt x="215296" y="888534"/>
                  </a:lnTo>
                  <a:lnTo>
                    <a:pt x="205969" y="897070"/>
                  </a:lnTo>
                  <a:lnTo>
                    <a:pt x="205191" y="898622"/>
                  </a:lnTo>
                  <a:lnTo>
                    <a:pt x="201305" y="896294"/>
                  </a:lnTo>
                  <a:lnTo>
                    <a:pt x="195087" y="887758"/>
                  </a:lnTo>
                  <a:lnTo>
                    <a:pt x="191201" y="885430"/>
                  </a:lnTo>
                  <a:lnTo>
                    <a:pt x="185760" y="883878"/>
                  </a:lnTo>
                  <a:lnTo>
                    <a:pt x="92492" y="827229"/>
                  </a:lnTo>
                  <a:lnTo>
                    <a:pt x="82387" y="824125"/>
                  </a:lnTo>
                  <a:lnTo>
                    <a:pt x="70729" y="815589"/>
                  </a:lnTo>
                  <a:lnTo>
                    <a:pt x="62956" y="813261"/>
                  </a:lnTo>
                  <a:lnTo>
                    <a:pt x="57516" y="812485"/>
                  </a:lnTo>
                  <a:lnTo>
                    <a:pt x="52852" y="812485"/>
                  </a:lnTo>
                  <a:lnTo>
                    <a:pt x="52852" y="811709"/>
                  </a:lnTo>
                  <a:lnTo>
                    <a:pt x="72283" y="798516"/>
                  </a:lnTo>
                  <a:lnTo>
                    <a:pt x="87828" y="793861"/>
                  </a:lnTo>
                  <a:lnTo>
                    <a:pt x="101818" y="781444"/>
                  </a:lnTo>
                  <a:lnTo>
                    <a:pt x="103373" y="769028"/>
                  </a:lnTo>
                  <a:lnTo>
                    <a:pt x="101818" y="755836"/>
                  </a:lnTo>
                  <a:lnTo>
                    <a:pt x="96378" y="730227"/>
                  </a:lnTo>
                  <a:lnTo>
                    <a:pt x="96378" y="703843"/>
                  </a:lnTo>
                  <a:lnTo>
                    <a:pt x="107259" y="675131"/>
                  </a:lnTo>
                  <a:lnTo>
                    <a:pt x="93269" y="660386"/>
                  </a:lnTo>
                  <a:lnTo>
                    <a:pt x="70729" y="661938"/>
                  </a:lnTo>
                  <a:lnTo>
                    <a:pt x="52852" y="648746"/>
                  </a:lnTo>
                  <a:lnTo>
                    <a:pt x="45080" y="622362"/>
                  </a:lnTo>
                  <a:lnTo>
                    <a:pt x="44303" y="575025"/>
                  </a:lnTo>
                  <a:lnTo>
                    <a:pt x="26426" y="561057"/>
                  </a:lnTo>
                  <a:lnTo>
                    <a:pt x="12436" y="535448"/>
                  </a:lnTo>
                  <a:lnTo>
                    <a:pt x="0" y="507512"/>
                  </a:lnTo>
                  <a:lnTo>
                    <a:pt x="0" y="485784"/>
                  </a:lnTo>
                  <a:lnTo>
                    <a:pt x="1555" y="475696"/>
                  </a:lnTo>
                  <a:lnTo>
                    <a:pt x="10881" y="460951"/>
                  </a:lnTo>
                  <a:lnTo>
                    <a:pt x="16322" y="456295"/>
                  </a:lnTo>
                  <a:lnTo>
                    <a:pt x="21763" y="450863"/>
                  </a:lnTo>
                  <a:lnTo>
                    <a:pt x="27203" y="431463"/>
                  </a:lnTo>
                  <a:lnTo>
                    <a:pt x="24872" y="418270"/>
                  </a:lnTo>
                  <a:lnTo>
                    <a:pt x="15545" y="394990"/>
                  </a:lnTo>
                  <a:lnTo>
                    <a:pt x="13990" y="371710"/>
                  </a:lnTo>
                  <a:lnTo>
                    <a:pt x="25649" y="354638"/>
                  </a:lnTo>
                  <a:lnTo>
                    <a:pt x="44303" y="356190"/>
                  </a:lnTo>
                  <a:lnTo>
                    <a:pt x="62956" y="362398"/>
                  </a:lnTo>
                  <a:lnTo>
                    <a:pt x="99487" y="356190"/>
                  </a:lnTo>
                  <a:lnTo>
                    <a:pt x="147676" y="307301"/>
                  </a:lnTo>
                  <a:lnTo>
                    <a:pt x="211409" y="312733"/>
                  </a:lnTo>
                  <a:lnTo>
                    <a:pt x="244831" y="321269"/>
                  </a:lnTo>
                  <a:lnTo>
                    <a:pt x="289911" y="339117"/>
                  </a:lnTo>
                  <a:lnTo>
                    <a:pt x="309342" y="329805"/>
                  </a:lnTo>
                  <a:lnTo>
                    <a:pt x="301569" y="244444"/>
                  </a:lnTo>
                  <a:lnTo>
                    <a:pt x="438363" y="149770"/>
                  </a:lnTo>
                  <a:lnTo>
                    <a:pt x="458572" y="122610"/>
                  </a:lnTo>
                  <a:lnTo>
                    <a:pt x="474117" y="90794"/>
                  </a:lnTo>
                  <a:lnTo>
                    <a:pt x="484221" y="76049"/>
                  </a:lnTo>
                  <a:lnTo>
                    <a:pt x="500543" y="37249"/>
                  </a:lnTo>
                  <a:lnTo>
                    <a:pt x="516087" y="24056"/>
                  </a:lnTo>
                  <a:lnTo>
                    <a:pt x="544845" y="7760"/>
                  </a:lnTo>
                  <a:lnTo>
                    <a:pt x="574380" y="0"/>
                  </a:lnTo>
                  <a:lnTo>
                    <a:pt x="593811" y="8536"/>
                  </a:lnTo>
                  <a:lnTo>
                    <a:pt x="607802" y="30265"/>
                  </a:lnTo>
                  <a:lnTo>
                    <a:pt x="617129" y="55097"/>
                  </a:lnTo>
                  <a:lnTo>
                    <a:pt x="632673" y="71393"/>
                  </a:lnTo>
                  <a:lnTo>
                    <a:pt x="612465" y="90794"/>
                  </a:lnTo>
                  <a:lnTo>
                    <a:pt x="600807" y="120282"/>
                  </a:lnTo>
                  <a:lnTo>
                    <a:pt x="582153" y="203315"/>
                  </a:lnTo>
                  <a:lnTo>
                    <a:pt x="571272" y="232804"/>
                  </a:lnTo>
                  <a:lnTo>
                    <a:pt x="566608" y="263844"/>
                  </a:lnTo>
                  <a:lnTo>
                    <a:pt x="565831" y="277812"/>
                  </a:lnTo>
                  <a:lnTo>
                    <a:pt x="568163" y="300317"/>
                  </a:lnTo>
                  <a:lnTo>
                    <a:pt x="579821" y="329029"/>
                  </a:lnTo>
                  <a:lnTo>
                    <a:pt x="579044" y="347654"/>
                  </a:lnTo>
                  <a:lnTo>
                    <a:pt x="566608" y="360070"/>
                  </a:lnTo>
                  <a:lnTo>
                    <a:pt x="559613" y="363950"/>
                  </a:lnTo>
                  <a:lnTo>
                    <a:pt x="549509" y="377142"/>
                  </a:lnTo>
                  <a:lnTo>
                    <a:pt x="521528" y="377142"/>
                  </a:lnTo>
                  <a:lnTo>
                    <a:pt x="486552" y="379470"/>
                  </a:lnTo>
                  <a:lnTo>
                    <a:pt x="469453" y="408182"/>
                  </a:lnTo>
                  <a:lnTo>
                    <a:pt x="448467" y="456295"/>
                  </a:lnTo>
                  <a:lnTo>
                    <a:pt x="424373" y="516048"/>
                  </a:lnTo>
                  <a:lnTo>
                    <a:pt x="424373" y="551745"/>
                  </a:lnTo>
                  <a:lnTo>
                    <a:pt x="435255" y="585889"/>
                  </a:lnTo>
                  <a:lnTo>
                    <a:pt x="443027" y="585113"/>
                  </a:lnTo>
                  <a:lnTo>
                    <a:pt x="467121" y="589769"/>
                  </a:lnTo>
                  <a:lnTo>
                    <a:pt x="477225" y="598305"/>
                  </a:lnTo>
                  <a:lnTo>
                    <a:pt x="480334" y="604513"/>
                  </a:lnTo>
                  <a:lnTo>
                    <a:pt x="484998" y="630898"/>
                  </a:lnTo>
                  <a:lnTo>
                    <a:pt x="479557" y="654954"/>
                  </a:lnTo>
                  <a:lnTo>
                    <a:pt x="468676" y="68289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6" name="Serbest Form 215">
              <a:extLst>
                <a:ext uri="{FF2B5EF4-FFF2-40B4-BE49-F238E27FC236}">
                  <a16:creationId xmlns:a16="http://schemas.microsoft.com/office/drawing/2014/main" id="{0E919A09-8BE2-F88D-8137-A71CA94647C7}"/>
                </a:ext>
              </a:extLst>
            </p:cNvPr>
            <p:cNvSpPr/>
            <p:nvPr/>
          </p:nvSpPr>
          <p:spPr>
            <a:xfrm>
              <a:off x="5906365" y="4070229"/>
              <a:ext cx="1349993" cy="824262"/>
            </a:xfrm>
            <a:custGeom>
              <a:avLst/>
              <a:gdLst>
                <a:gd name="connsiteX0" fmla="*/ 444581 w 714283"/>
                <a:gd name="connsiteY0" fmla="*/ 0 h 436118"/>
                <a:gd name="connsiteX1" fmla="*/ 471785 w 714283"/>
                <a:gd name="connsiteY1" fmla="*/ 2328 h 436118"/>
                <a:gd name="connsiteX2" fmla="*/ 495102 w 714283"/>
                <a:gd name="connsiteY2" fmla="*/ 8536 h 436118"/>
                <a:gd name="connsiteX3" fmla="*/ 574380 w 714283"/>
                <a:gd name="connsiteY3" fmla="*/ 10864 h 436118"/>
                <a:gd name="connsiteX4" fmla="*/ 592257 w 714283"/>
                <a:gd name="connsiteY4" fmla="*/ 11640 h 436118"/>
                <a:gd name="connsiteX5" fmla="*/ 624124 w 714283"/>
                <a:gd name="connsiteY5" fmla="*/ 18624 h 436118"/>
                <a:gd name="connsiteX6" fmla="*/ 621792 w 714283"/>
                <a:gd name="connsiteY6" fmla="*/ 31816 h 436118"/>
                <a:gd name="connsiteX7" fmla="*/ 621792 w 714283"/>
                <a:gd name="connsiteY7" fmla="*/ 45785 h 436118"/>
                <a:gd name="connsiteX8" fmla="*/ 630342 w 714283"/>
                <a:gd name="connsiteY8" fmla="*/ 51217 h 436118"/>
                <a:gd name="connsiteX9" fmla="*/ 641223 w 714283"/>
                <a:gd name="connsiteY9" fmla="*/ 52769 h 436118"/>
                <a:gd name="connsiteX10" fmla="*/ 658322 w 714283"/>
                <a:gd name="connsiteY10" fmla="*/ 63633 h 436118"/>
                <a:gd name="connsiteX11" fmla="*/ 700293 w 714283"/>
                <a:gd name="connsiteY11" fmla="*/ 84585 h 436118"/>
                <a:gd name="connsiteX12" fmla="*/ 714284 w 714283"/>
                <a:gd name="connsiteY12" fmla="*/ 110194 h 436118"/>
                <a:gd name="connsiteX13" fmla="*/ 713506 w 714283"/>
                <a:gd name="connsiteY13" fmla="*/ 123386 h 436118"/>
                <a:gd name="connsiteX14" fmla="*/ 712729 w 714283"/>
                <a:gd name="connsiteY14" fmla="*/ 129594 h 436118"/>
                <a:gd name="connsiteX15" fmla="*/ 711952 w 714283"/>
                <a:gd name="connsiteY15" fmla="*/ 137354 h 436118"/>
                <a:gd name="connsiteX16" fmla="*/ 706511 w 714283"/>
                <a:gd name="connsiteY16" fmla="*/ 163739 h 436118"/>
                <a:gd name="connsiteX17" fmla="*/ 693298 w 714283"/>
                <a:gd name="connsiteY17" fmla="*/ 169171 h 436118"/>
                <a:gd name="connsiteX18" fmla="*/ 682417 w 714283"/>
                <a:gd name="connsiteY18" fmla="*/ 179259 h 436118"/>
                <a:gd name="connsiteX19" fmla="*/ 680862 w 714283"/>
                <a:gd name="connsiteY19" fmla="*/ 205643 h 436118"/>
                <a:gd name="connsiteX20" fmla="*/ 694853 w 714283"/>
                <a:gd name="connsiteY20" fmla="*/ 244444 h 436118"/>
                <a:gd name="connsiteX21" fmla="*/ 688635 w 714283"/>
                <a:gd name="connsiteY21" fmla="*/ 256084 h 436118"/>
                <a:gd name="connsiteX22" fmla="*/ 675422 w 714283"/>
                <a:gd name="connsiteY22" fmla="*/ 270828 h 436118"/>
                <a:gd name="connsiteX23" fmla="*/ 665318 w 714283"/>
                <a:gd name="connsiteY23" fmla="*/ 288676 h 436118"/>
                <a:gd name="connsiteX24" fmla="*/ 635005 w 714283"/>
                <a:gd name="connsiteY24" fmla="*/ 304973 h 436118"/>
                <a:gd name="connsiteX25" fmla="*/ 584484 w 714283"/>
                <a:gd name="connsiteY25" fmla="*/ 297213 h 436118"/>
                <a:gd name="connsiteX26" fmla="*/ 568940 w 714283"/>
                <a:gd name="connsiteY26" fmla="*/ 301869 h 436118"/>
                <a:gd name="connsiteX27" fmla="*/ 553395 w 714283"/>
                <a:gd name="connsiteY27" fmla="*/ 312733 h 436118"/>
                <a:gd name="connsiteX28" fmla="*/ 509870 w 714283"/>
                <a:gd name="connsiteY28" fmla="*/ 322821 h 436118"/>
                <a:gd name="connsiteX29" fmla="*/ 484220 w 714283"/>
                <a:gd name="connsiteY29" fmla="*/ 334461 h 436118"/>
                <a:gd name="connsiteX30" fmla="*/ 453131 w 714283"/>
                <a:gd name="connsiteY30" fmla="*/ 341445 h 436118"/>
                <a:gd name="connsiteX31" fmla="*/ 407274 w 714283"/>
                <a:gd name="connsiteY31" fmla="*/ 340669 h 436118"/>
                <a:gd name="connsiteX32" fmla="*/ 392506 w 714283"/>
                <a:gd name="connsiteY32" fmla="*/ 342997 h 436118"/>
                <a:gd name="connsiteX33" fmla="*/ 359862 w 714283"/>
                <a:gd name="connsiteY33" fmla="*/ 356190 h 436118"/>
                <a:gd name="connsiteX34" fmla="*/ 347426 w 714283"/>
                <a:gd name="connsiteY34" fmla="*/ 354638 h 436118"/>
                <a:gd name="connsiteX35" fmla="*/ 335768 w 714283"/>
                <a:gd name="connsiteY35" fmla="*/ 349981 h 436118"/>
                <a:gd name="connsiteX36" fmla="*/ 324886 w 714283"/>
                <a:gd name="connsiteY36" fmla="*/ 348429 h 436118"/>
                <a:gd name="connsiteX37" fmla="*/ 317114 w 714283"/>
                <a:gd name="connsiteY37" fmla="*/ 344549 h 436118"/>
                <a:gd name="connsiteX38" fmla="*/ 304678 w 714283"/>
                <a:gd name="connsiteY38" fmla="*/ 331357 h 436118"/>
                <a:gd name="connsiteX39" fmla="*/ 242499 w 714283"/>
                <a:gd name="connsiteY39" fmla="*/ 338341 h 436118"/>
                <a:gd name="connsiteX40" fmla="*/ 209855 w 714283"/>
                <a:gd name="connsiteY40" fmla="*/ 318165 h 436118"/>
                <a:gd name="connsiteX41" fmla="*/ 175656 w 714283"/>
                <a:gd name="connsiteY41" fmla="*/ 306525 h 436118"/>
                <a:gd name="connsiteX42" fmla="*/ 166329 w 714283"/>
                <a:gd name="connsiteY42" fmla="*/ 316613 h 436118"/>
                <a:gd name="connsiteX43" fmla="*/ 162443 w 714283"/>
                <a:gd name="connsiteY43" fmla="*/ 335237 h 436118"/>
                <a:gd name="connsiteX44" fmla="*/ 163998 w 714283"/>
                <a:gd name="connsiteY44" fmla="*/ 363950 h 436118"/>
                <a:gd name="connsiteX45" fmla="*/ 152339 w 714283"/>
                <a:gd name="connsiteY45" fmla="*/ 388782 h 436118"/>
                <a:gd name="connsiteX46" fmla="*/ 122027 w 714283"/>
                <a:gd name="connsiteY46" fmla="*/ 405854 h 436118"/>
                <a:gd name="connsiteX47" fmla="*/ 99487 w 714283"/>
                <a:gd name="connsiteY47" fmla="*/ 436119 h 436118"/>
                <a:gd name="connsiteX48" fmla="*/ 75392 w 714283"/>
                <a:gd name="connsiteY48" fmla="*/ 432239 h 436118"/>
                <a:gd name="connsiteX49" fmla="*/ 53630 w 714283"/>
                <a:gd name="connsiteY49" fmla="*/ 424479 h 436118"/>
                <a:gd name="connsiteX50" fmla="*/ 39639 w 714283"/>
                <a:gd name="connsiteY50" fmla="*/ 406630 h 436118"/>
                <a:gd name="connsiteX51" fmla="*/ 17099 w 714283"/>
                <a:gd name="connsiteY51" fmla="*/ 366278 h 436118"/>
                <a:gd name="connsiteX52" fmla="*/ 11659 w 714283"/>
                <a:gd name="connsiteY52" fmla="*/ 345325 h 436118"/>
                <a:gd name="connsiteX53" fmla="*/ 18654 w 714283"/>
                <a:gd name="connsiteY53" fmla="*/ 327477 h 436118"/>
                <a:gd name="connsiteX54" fmla="*/ 10104 w 714283"/>
                <a:gd name="connsiteY54" fmla="*/ 310405 h 436118"/>
                <a:gd name="connsiteX55" fmla="*/ 2332 w 714283"/>
                <a:gd name="connsiteY55" fmla="*/ 301093 h 436118"/>
                <a:gd name="connsiteX56" fmla="*/ 0 w 714283"/>
                <a:gd name="connsiteY56" fmla="*/ 288676 h 436118"/>
                <a:gd name="connsiteX57" fmla="*/ 4663 w 714283"/>
                <a:gd name="connsiteY57" fmla="*/ 283244 h 436118"/>
                <a:gd name="connsiteX58" fmla="*/ 10881 w 714283"/>
                <a:gd name="connsiteY58" fmla="*/ 280140 h 436118"/>
                <a:gd name="connsiteX59" fmla="*/ 20985 w 714283"/>
                <a:gd name="connsiteY59" fmla="*/ 249876 h 436118"/>
                <a:gd name="connsiteX60" fmla="*/ 35753 w 714283"/>
                <a:gd name="connsiteY60" fmla="*/ 227372 h 436118"/>
                <a:gd name="connsiteX61" fmla="*/ 61402 w 714283"/>
                <a:gd name="connsiteY61" fmla="*/ 228924 h 436118"/>
                <a:gd name="connsiteX62" fmla="*/ 85496 w 714283"/>
                <a:gd name="connsiteY62" fmla="*/ 217283 h 436118"/>
                <a:gd name="connsiteX63" fmla="*/ 90160 w 714283"/>
                <a:gd name="connsiteY63" fmla="*/ 202539 h 436118"/>
                <a:gd name="connsiteX64" fmla="*/ 87051 w 714283"/>
                <a:gd name="connsiteY64" fmla="*/ 187795 h 436118"/>
                <a:gd name="connsiteX65" fmla="*/ 86274 w 714283"/>
                <a:gd name="connsiteY65" fmla="*/ 171499 h 436118"/>
                <a:gd name="connsiteX66" fmla="*/ 109591 w 714283"/>
                <a:gd name="connsiteY66" fmla="*/ 153650 h 436118"/>
                <a:gd name="connsiteX67" fmla="*/ 139903 w 714283"/>
                <a:gd name="connsiteY67" fmla="*/ 164515 h 436118"/>
                <a:gd name="connsiteX68" fmla="*/ 199751 w 714283"/>
                <a:gd name="connsiteY68" fmla="*/ 162186 h 436118"/>
                <a:gd name="connsiteX69" fmla="*/ 241722 w 714283"/>
                <a:gd name="connsiteY69" fmla="*/ 180035 h 436118"/>
                <a:gd name="connsiteX70" fmla="*/ 277475 w 714283"/>
                <a:gd name="connsiteY70" fmla="*/ 176155 h 436118"/>
                <a:gd name="connsiteX71" fmla="*/ 305455 w 714283"/>
                <a:gd name="connsiteY71" fmla="*/ 154426 h 436118"/>
                <a:gd name="connsiteX72" fmla="*/ 319446 w 714283"/>
                <a:gd name="connsiteY72" fmla="*/ 119506 h 436118"/>
                <a:gd name="connsiteX73" fmla="*/ 321000 w 714283"/>
                <a:gd name="connsiteY73" fmla="*/ 93897 h 436118"/>
                <a:gd name="connsiteX74" fmla="*/ 338877 w 714283"/>
                <a:gd name="connsiteY74" fmla="*/ 79929 h 436118"/>
                <a:gd name="connsiteX75" fmla="*/ 386288 w 714283"/>
                <a:gd name="connsiteY75" fmla="*/ 72169 h 436118"/>
                <a:gd name="connsiteX76" fmla="*/ 420487 w 714283"/>
                <a:gd name="connsiteY76" fmla="*/ 63633 h 436118"/>
                <a:gd name="connsiteX77" fmla="*/ 438363 w 714283"/>
                <a:gd name="connsiteY77" fmla="*/ 42681 h 436118"/>
                <a:gd name="connsiteX78" fmla="*/ 444581 w 714283"/>
                <a:gd name="connsiteY78" fmla="*/ 0 h 4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14283" h="436118">
                  <a:moveTo>
                    <a:pt x="444581" y="0"/>
                  </a:moveTo>
                  <a:lnTo>
                    <a:pt x="471785" y="2328"/>
                  </a:lnTo>
                  <a:lnTo>
                    <a:pt x="495102" y="8536"/>
                  </a:lnTo>
                  <a:lnTo>
                    <a:pt x="574380" y="10864"/>
                  </a:lnTo>
                  <a:lnTo>
                    <a:pt x="592257" y="11640"/>
                  </a:lnTo>
                  <a:lnTo>
                    <a:pt x="624124" y="18624"/>
                  </a:lnTo>
                  <a:lnTo>
                    <a:pt x="621792" y="31816"/>
                  </a:lnTo>
                  <a:lnTo>
                    <a:pt x="621792" y="45785"/>
                  </a:lnTo>
                  <a:lnTo>
                    <a:pt x="630342" y="51217"/>
                  </a:lnTo>
                  <a:lnTo>
                    <a:pt x="641223" y="52769"/>
                  </a:lnTo>
                  <a:lnTo>
                    <a:pt x="658322" y="63633"/>
                  </a:lnTo>
                  <a:lnTo>
                    <a:pt x="700293" y="84585"/>
                  </a:lnTo>
                  <a:lnTo>
                    <a:pt x="714284" y="110194"/>
                  </a:lnTo>
                  <a:lnTo>
                    <a:pt x="713506" y="123386"/>
                  </a:lnTo>
                  <a:lnTo>
                    <a:pt x="712729" y="129594"/>
                  </a:lnTo>
                  <a:lnTo>
                    <a:pt x="711952" y="137354"/>
                  </a:lnTo>
                  <a:lnTo>
                    <a:pt x="706511" y="163739"/>
                  </a:lnTo>
                  <a:lnTo>
                    <a:pt x="693298" y="169171"/>
                  </a:lnTo>
                  <a:lnTo>
                    <a:pt x="682417" y="179259"/>
                  </a:lnTo>
                  <a:lnTo>
                    <a:pt x="680862" y="205643"/>
                  </a:lnTo>
                  <a:lnTo>
                    <a:pt x="694853" y="244444"/>
                  </a:lnTo>
                  <a:lnTo>
                    <a:pt x="688635" y="256084"/>
                  </a:lnTo>
                  <a:lnTo>
                    <a:pt x="675422" y="270828"/>
                  </a:lnTo>
                  <a:lnTo>
                    <a:pt x="665318" y="288676"/>
                  </a:lnTo>
                  <a:lnTo>
                    <a:pt x="635005" y="304973"/>
                  </a:lnTo>
                  <a:lnTo>
                    <a:pt x="584484" y="297213"/>
                  </a:lnTo>
                  <a:lnTo>
                    <a:pt x="568940" y="301869"/>
                  </a:lnTo>
                  <a:lnTo>
                    <a:pt x="553395" y="312733"/>
                  </a:lnTo>
                  <a:lnTo>
                    <a:pt x="509870" y="322821"/>
                  </a:lnTo>
                  <a:lnTo>
                    <a:pt x="484220" y="334461"/>
                  </a:lnTo>
                  <a:lnTo>
                    <a:pt x="453131" y="341445"/>
                  </a:lnTo>
                  <a:lnTo>
                    <a:pt x="407274" y="340669"/>
                  </a:lnTo>
                  <a:lnTo>
                    <a:pt x="392506" y="342997"/>
                  </a:lnTo>
                  <a:lnTo>
                    <a:pt x="359862" y="356190"/>
                  </a:lnTo>
                  <a:lnTo>
                    <a:pt x="347426" y="354638"/>
                  </a:lnTo>
                  <a:lnTo>
                    <a:pt x="335768" y="349981"/>
                  </a:lnTo>
                  <a:lnTo>
                    <a:pt x="324886" y="348429"/>
                  </a:lnTo>
                  <a:lnTo>
                    <a:pt x="317114" y="344549"/>
                  </a:lnTo>
                  <a:lnTo>
                    <a:pt x="304678" y="331357"/>
                  </a:lnTo>
                  <a:lnTo>
                    <a:pt x="242499" y="338341"/>
                  </a:lnTo>
                  <a:lnTo>
                    <a:pt x="209855" y="318165"/>
                  </a:lnTo>
                  <a:lnTo>
                    <a:pt x="175656" y="306525"/>
                  </a:lnTo>
                  <a:lnTo>
                    <a:pt x="166329" y="316613"/>
                  </a:lnTo>
                  <a:lnTo>
                    <a:pt x="162443" y="335237"/>
                  </a:lnTo>
                  <a:lnTo>
                    <a:pt x="163998" y="363950"/>
                  </a:lnTo>
                  <a:lnTo>
                    <a:pt x="152339" y="388782"/>
                  </a:lnTo>
                  <a:lnTo>
                    <a:pt x="122027" y="405854"/>
                  </a:lnTo>
                  <a:lnTo>
                    <a:pt x="99487" y="436119"/>
                  </a:lnTo>
                  <a:lnTo>
                    <a:pt x="75392" y="432239"/>
                  </a:lnTo>
                  <a:lnTo>
                    <a:pt x="53630" y="424479"/>
                  </a:lnTo>
                  <a:lnTo>
                    <a:pt x="39639" y="406630"/>
                  </a:lnTo>
                  <a:lnTo>
                    <a:pt x="17099" y="366278"/>
                  </a:lnTo>
                  <a:lnTo>
                    <a:pt x="11659" y="345325"/>
                  </a:lnTo>
                  <a:lnTo>
                    <a:pt x="18654" y="327477"/>
                  </a:lnTo>
                  <a:lnTo>
                    <a:pt x="10104" y="310405"/>
                  </a:lnTo>
                  <a:lnTo>
                    <a:pt x="2332" y="301093"/>
                  </a:lnTo>
                  <a:lnTo>
                    <a:pt x="0" y="288676"/>
                  </a:lnTo>
                  <a:lnTo>
                    <a:pt x="4663" y="283244"/>
                  </a:lnTo>
                  <a:lnTo>
                    <a:pt x="10881" y="280140"/>
                  </a:lnTo>
                  <a:lnTo>
                    <a:pt x="20985" y="249876"/>
                  </a:lnTo>
                  <a:lnTo>
                    <a:pt x="35753" y="227372"/>
                  </a:lnTo>
                  <a:lnTo>
                    <a:pt x="61402" y="228924"/>
                  </a:lnTo>
                  <a:lnTo>
                    <a:pt x="85496" y="217283"/>
                  </a:lnTo>
                  <a:lnTo>
                    <a:pt x="90160" y="202539"/>
                  </a:lnTo>
                  <a:lnTo>
                    <a:pt x="87051" y="187795"/>
                  </a:lnTo>
                  <a:lnTo>
                    <a:pt x="86274" y="171499"/>
                  </a:lnTo>
                  <a:lnTo>
                    <a:pt x="109591" y="153650"/>
                  </a:lnTo>
                  <a:lnTo>
                    <a:pt x="139903" y="164515"/>
                  </a:lnTo>
                  <a:lnTo>
                    <a:pt x="199751" y="162186"/>
                  </a:lnTo>
                  <a:lnTo>
                    <a:pt x="241722" y="180035"/>
                  </a:lnTo>
                  <a:lnTo>
                    <a:pt x="277475" y="176155"/>
                  </a:lnTo>
                  <a:lnTo>
                    <a:pt x="305455" y="154426"/>
                  </a:lnTo>
                  <a:lnTo>
                    <a:pt x="319446" y="119506"/>
                  </a:lnTo>
                  <a:lnTo>
                    <a:pt x="321000" y="93897"/>
                  </a:lnTo>
                  <a:lnTo>
                    <a:pt x="338877" y="79929"/>
                  </a:lnTo>
                  <a:lnTo>
                    <a:pt x="386288" y="72169"/>
                  </a:lnTo>
                  <a:lnTo>
                    <a:pt x="420487" y="63633"/>
                  </a:lnTo>
                  <a:lnTo>
                    <a:pt x="438363" y="42681"/>
                  </a:lnTo>
                  <a:lnTo>
                    <a:pt x="44458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7" name="Serbest Form 216">
              <a:extLst>
                <a:ext uri="{FF2B5EF4-FFF2-40B4-BE49-F238E27FC236}">
                  <a16:creationId xmlns:a16="http://schemas.microsoft.com/office/drawing/2014/main" id="{2E585CE6-6E65-6E11-07B5-782C8BE1DEA1}"/>
                </a:ext>
              </a:extLst>
            </p:cNvPr>
            <p:cNvSpPr/>
            <p:nvPr/>
          </p:nvSpPr>
          <p:spPr>
            <a:xfrm>
              <a:off x="6094393" y="4378226"/>
              <a:ext cx="2144712" cy="1867057"/>
            </a:xfrm>
            <a:custGeom>
              <a:avLst/>
              <a:gdLst>
                <a:gd name="connsiteX0" fmla="*/ 0 w 1134770"/>
                <a:gd name="connsiteY0" fmla="*/ 273156 h 987863"/>
                <a:gd name="connsiteX1" fmla="*/ 22540 w 1134770"/>
                <a:gd name="connsiteY1" fmla="*/ 242892 h 987863"/>
                <a:gd name="connsiteX2" fmla="*/ 52852 w 1134770"/>
                <a:gd name="connsiteY2" fmla="*/ 225819 h 987863"/>
                <a:gd name="connsiteX3" fmla="*/ 64511 w 1134770"/>
                <a:gd name="connsiteY3" fmla="*/ 200987 h 987863"/>
                <a:gd name="connsiteX4" fmla="*/ 62956 w 1134770"/>
                <a:gd name="connsiteY4" fmla="*/ 172275 h 987863"/>
                <a:gd name="connsiteX5" fmla="*/ 66843 w 1134770"/>
                <a:gd name="connsiteY5" fmla="*/ 153650 h 987863"/>
                <a:gd name="connsiteX6" fmla="*/ 76170 w 1134770"/>
                <a:gd name="connsiteY6" fmla="*/ 143562 h 987863"/>
                <a:gd name="connsiteX7" fmla="*/ 110368 w 1134770"/>
                <a:gd name="connsiteY7" fmla="*/ 155202 h 987863"/>
                <a:gd name="connsiteX8" fmla="*/ 143012 w 1134770"/>
                <a:gd name="connsiteY8" fmla="*/ 175379 h 987863"/>
                <a:gd name="connsiteX9" fmla="*/ 205191 w 1134770"/>
                <a:gd name="connsiteY9" fmla="*/ 168395 h 987863"/>
                <a:gd name="connsiteX10" fmla="*/ 217627 w 1134770"/>
                <a:gd name="connsiteY10" fmla="*/ 181587 h 987863"/>
                <a:gd name="connsiteX11" fmla="*/ 225400 w 1134770"/>
                <a:gd name="connsiteY11" fmla="*/ 185467 h 987863"/>
                <a:gd name="connsiteX12" fmla="*/ 236281 w 1134770"/>
                <a:gd name="connsiteY12" fmla="*/ 187019 h 987863"/>
                <a:gd name="connsiteX13" fmla="*/ 247940 w 1134770"/>
                <a:gd name="connsiteY13" fmla="*/ 191675 h 987863"/>
                <a:gd name="connsiteX14" fmla="*/ 260375 w 1134770"/>
                <a:gd name="connsiteY14" fmla="*/ 193227 h 987863"/>
                <a:gd name="connsiteX15" fmla="*/ 293020 w 1134770"/>
                <a:gd name="connsiteY15" fmla="*/ 180035 h 987863"/>
                <a:gd name="connsiteX16" fmla="*/ 307787 w 1134770"/>
                <a:gd name="connsiteY16" fmla="*/ 177707 h 987863"/>
                <a:gd name="connsiteX17" fmla="*/ 353644 w 1134770"/>
                <a:gd name="connsiteY17" fmla="*/ 178483 h 987863"/>
                <a:gd name="connsiteX18" fmla="*/ 384734 w 1134770"/>
                <a:gd name="connsiteY18" fmla="*/ 171499 h 987863"/>
                <a:gd name="connsiteX19" fmla="*/ 410383 w 1134770"/>
                <a:gd name="connsiteY19" fmla="*/ 159858 h 987863"/>
                <a:gd name="connsiteX20" fmla="*/ 453908 w 1134770"/>
                <a:gd name="connsiteY20" fmla="*/ 149770 h 987863"/>
                <a:gd name="connsiteX21" fmla="*/ 469453 w 1134770"/>
                <a:gd name="connsiteY21" fmla="*/ 138906 h 987863"/>
                <a:gd name="connsiteX22" fmla="*/ 484998 w 1134770"/>
                <a:gd name="connsiteY22" fmla="*/ 134250 h 987863"/>
                <a:gd name="connsiteX23" fmla="*/ 535518 w 1134770"/>
                <a:gd name="connsiteY23" fmla="*/ 142010 h 987863"/>
                <a:gd name="connsiteX24" fmla="*/ 565831 w 1134770"/>
                <a:gd name="connsiteY24" fmla="*/ 125714 h 987863"/>
                <a:gd name="connsiteX25" fmla="*/ 575935 w 1134770"/>
                <a:gd name="connsiteY25" fmla="*/ 107866 h 987863"/>
                <a:gd name="connsiteX26" fmla="*/ 589148 w 1134770"/>
                <a:gd name="connsiteY26" fmla="*/ 93121 h 987863"/>
                <a:gd name="connsiteX27" fmla="*/ 595366 w 1134770"/>
                <a:gd name="connsiteY27" fmla="*/ 81481 h 987863"/>
                <a:gd name="connsiteX28" fmla="*/ 581376 w 1134770"/>
                <a:gd name="connsiteY28" fmla="*/ 42681 h 987863"/>
                <a:gd name="connsiteX29" fmla="*/ 582930 w 1134770"/>
                <a:gd name="connsiteY29" fmla="*/ 16296 h 987863"/>
                <a:gd name="connsiteX30" fmla="*/ 593811 w 1134770"/>
                <a:gd name="connsiteY30" fmla="*/ 6208 h 987863"/>
                <a:gd name="connsiteX31" fmla="*/ 607025 w 1134770"/>
                <a:gd name="connsiteY31" fmla="*/ 776 h 987863"/>
                <a:gd name="connsiteX32" fmla="*/ 635782 w 1134770"/>
                <a:gd name="connsiteY32" fmla="*/ 0 h 987863"/>
                <a:gd name="connsiteX33" fmla="*/ 665318 w 1134770"/>
                <a:gd name="connsiteY33" fmla="*/ 4656 h 987863"/>
                <a:gd name="connsiteX34" fmla="*/ 773354 w 1134770"/>
                <a:gd name="connsiteY34" fmla="*/ 55097 h 987863"/>
                <a:gd name="connsiteX35" fmla="*/ 784235 w 1134770"/>
                <a:gd name="connsiteY35" fmla="*/ 69065 h 987863"/>
                <a:gd name="connsiteX36" fmla="*/ 792785 w 1134770"/>
                <a:gd name="connsiteY36" fmla="*/ 86137 h 987863"/>
                <a:gd name="connsiteX37" fmla="*/ 804443 w 1134770"/>
                <a:gd name="connsiteY37" fmla="*/ 100106 h 987863"/>
                <a:gd name="connsiteX38" fmla="*/ 818434 w 1134770"/>
                <a:gd name="connsiteY38" fmla="*/ 110194 h 987863"/>
                <a:gd name="connsiteX39" fmla="*/ 824652 w 1134770"/>
                <a:gd name="connsiteY39" fmla="*/ 113298 h 987863"/>
                <a:gd name="connsiteX40" fmla="*/ 840974 w 1134770"/>
                <a:gd name="connsiteY40" fmla="*/ 127266 h 987863"/>
                <a:gd name="connsiteX41" fmla="*/ 852632 w 1134770"/>
                <a:gd name="connsiteY41" fmla="*/ 134250 h 987863"/>
                <a:gd name="connsiteX42" fmla="*/ 860405 w 1134770"/>
                <a:gd name="connsiteY42" fmla="*/ 146666 h 987863"/>
                <a:gd name="connsiteX43" fmla="*/ 864291 w 1134770"/>
                <a:gd name="connsiteY43" fmla="*/ 162963 h 987863"/>
                <a:gd name="connsiteX44" fmla="*/ 888385 w 1134770"/>
                <a:gd name="connsiteY44" fmla="*/ 182363 h 987863"/>
                <a:gd name="connsiteX45" fmla="*/ 915589 w 1134770"/>
                <a:gd name="connsiteY45" fmla="*/ 179259 h 987863"/>
                <a:gd name="connsiteX46" fmla="*/ 917143 w 1134770"/>
                <a:gd name="connsiteY46" fmla="*/ 166843 h 987863"/>
                <a:gd name="connsiteX47" fmla="*/ 921807 w 1134770"/>
                <a:gd name="connsiteY47" fmla="*/ 152874 h 987863"/>
                <a:gd name="connsiteX48" fmla="*/ 928025 w 1134770"/>
                <a:gd name="connsiteY48" fmla="*/ 150546 h 987863"/>
                <a:gd name="connsiteX49" fmla="*/ 935797 w 1134770"/>
                <a:gd name="connsiteY49" fmla="*/ 150546 h 987863"/>
                <a:gd name="connsiteX50" fmla="*/ 947456 w 1134770"/>
                <a:gd name="connsiteY50" fmla="*/ 155202 h 987863"/>
                <a:gd name="connsiteX51" fmla="*/ 958337 w 1134770"/>
                <a:gd name="connsiteY51" fmla="*/ 162186 h 987863"/>
                <a:gd name="connsiteX52" fmla="*/ 1008080 w 1134770"/>
                <a:gd name="connsiteY52" fmla="*/ 178483 h 987863"/>
                <a:gd name="connsiteX53" fmla="*/ 1003417 w 1134770"/>
                <a:gd name="connsiteY53" fmla="*/ 218059 h 987863"/>
                <a:gd name="connsiteX54" fmla="*/ 998753 w 1134770"/>
                <a:gd name="connsiteY54" fmla="*/ 245220 h 987863"/>
                <a:gd name="connsiteX55" fmla="*/ 998753 w 1134770"/>
                <a:gd name="connsiteY55" fmla="*/ 277812 h 987863"/>
                <a:gd name="connsiteX56" fmla="*/ 1001085 w 1134770"/>
                <a:gd name="connsiteY56" fmla="*/ 306525 h 987863"/>
                <a:gd name="connsiteX57" fmla="*/ 996422 w 1134770"/>
                <a:gd name="connsiteY57" fmla="*/ 334461 h 987863"/>
                <a:gd name="connsiteX58" fmla="*/ 953674 w 1134770"/>
                <a:gd name="connsiteY58" fmla="*/ 339117 h 987863"/>
                <a:gd name="connsiteX59" fmla="*/ 926470 w 1134770"/>
                <a:gd name="connsiteY59" fmla="*/ 350757 h 987863"/>
                <a:gd name="connsiteX60" fmla="*/ 909371 w 1134770"/>
                <a:gd name="connsiteY60" fmla="*/ 391886 h 987863"/>
                <a:gd name="connsiteX61" fmla="*/ 900044 w 1134770"/>
                <a:gd name="connsiteY61" fmla="*/ 432239 h 987863"/>
                <a:gd name="connsiteX62" fmla="*/ 889163 w 1134770"/>
                <a:gd name="connsiteY62" fmla="*/ 472591 h 987863"/>
                <a:gd name="connsiteX63" fmla="*/ 898490 w 1134770"/>
                <a:gd name="connsiteY63" fmla="*/ 513720 h 987863"/>
                <a:gd name="connsiteX64" fmla="*/ 928025 w 1134770"/>
                <a:gd name="connsiteY64" fmla="*/ 549417 h 987863"/>
                <a:gd name="connsiteX65" fmla="*/ 938129 w 1134770"/>
                <a:gd name="connsiteY65" fmla="*/ 567265 h 987863"/>
                <a:gd name="connsiteX66" fmla="*/ 952896 w 1134770"/>
                <a:gd name="connsiteY66" fmla="*/ 635554 h 987863"/>
                <a:gd name="connsiteX67" fmla="*/ 982431 w 1134770"/>
                <a:gd name="connsiteY67" fmla="*/ 692979 h 987863"/>
                <a:gd name="connsiteX68" fmla="*/ 989427 w 1134770"/>
                <a:gd name="connsiteY68" fmla="*/ 719363 h 987863"/>
                <a:gd name="connsiteX69" fmla="*/ 1031398 w 1134770"/>
                <a:gd name="connsiteY69" fmla="*/ 745748 h 987863"/>
                <a:gd name="connsiteX70" fmla="*/ 1050051 w 1134770"/>
                <a:gd name="connsiteY70" fmla="*/ 761268 h 987863"/>
                <a:gd name="connsiteX71" fmla="*/ 1056269 w 1134770"/>
                <a:gd name="connsiteY71" fmla="*/ 763596 h 987863"/>
                <a:gd name="connsiteX72" fmla="*/ 1061710 w 1134770"/>
                <a:gd name="connsiteY72" fmla="*/ 768252 h 987863"/>
                <a:gd name="connsiteX73" fmla="*/ 1067151 w 1134770"/>
                <a:gd name="connsiteY73" fmla="*/ 777564 h 987863"/>
                <a:gd name="connsiteX74" fmla="*/ 1074923 w 1134770"/>
                <a:gd name="connsiteY74" fmla="*/ 782996 h 987863"/>
                <a:gd name="connsiteX75" fmla="*/ 1094354 w 1134770"/>
                <a:gd name="connsiteY75" fmla="*/ 784548 h 987863"/>
                <a:gd name="connsiteX76" fmla="*/ 1106790 w 1134770"/>
                <a:gd name="connsiteY76" fmla="*/ 789204 h 987863"/>
                <a:gd name="connsiteX77" fmla="*/ 1111453 w 1134770"/>
                <a:gd name="connsiteY77" fmla="*/ 794636 h 987863"/>
                <a:gd name="connsiteX78" fmla="*/ 1134770 w 1134770"/>
                <a:gd name="connsiteY78" fmla="*/ 803173 h 987863"/>
                <a:gd name="connsiteX79" fmla="*/ 1131662 w 1134770"/>
                <a:gd name="connsiteY79" fmla="*/ 818693 h 987863"/>
                <a:gd name="connsiteX80" fmla="*/ 1119226 w 1134770"/>
                <a:gd name="connsiteY80" fmla="*/ 850509 h 987863"/>
                <a:gd name="connsiteX81" fmla="*/ 1133993 w 1134770"/>
                <a:gd name="connsiteY81" fmla="*/ 890086 h 987863"/>
                <a:gd name="connsiteX82" fmla="*/ 1133216 w 1134770"/>
                <a:gd name="connsiteY82" fmla="*/ 918022 h 987863"/>
                <a:gd name="connsiteX83" fmla="*/ 1102127 w 1134770"/>
                <a:gd name="connsiteY83" fmla="*/ 947511 h 987863"/>
                <a:gd name="connsiteX84" fmla="*/ 1088136 w 1134770"/>
                <a:gd name="connsiteY84" fmla="*/ 954495 h 987863"/>
                <a:gd name="connsiteX85" fmla="*/ 1055492 w 1134770"/>
                <a:gd name="connsiteY85" fmla="*/ 952943 h 987863"/>
                <a:gd name="connsiteX86" fmla="*/ 1022848 w 1134770"/>
                <a:gd name="connsiteY86" fmla="*/ 962255 h 987863"/>
                <a:gd name="connsiteX87" fmla="*/ 992536 w 1134770"/>
                <a:gd name="connsiteY87" fmla="*/ 979327 h 987863"/>
                <a:gd name="connsiteX88" fmla="*/ 960669 w 1134770"/>
                <a:gd name="connsiteY88" fmla="*/ 987863 h 987863"/>
                <a:gd name="connsiteX89" fmla="*/ 952896 w 1134770"/>
                <a:gd name="connsiteY89" fmla="*/ 969239 h 987863"/>
                <a:gd name="connsiteX90" fmla="*/ 941238 w 1134770"/>
                <a:gd name="connsiteY90" fmla="*/ 952167 h 987863"/>
                <a:gd name="connsiteX91" fmla="*/ 931134 w 1134770"/>
                <a:gd name="connsiteY91" fmla="*/ 934319 h 987863"/>
                <a:gd name="connsiteX92" fmla="*/ 923361 w 1134770"/>
                <a:gd name="connsiteY92" fmla="*/ 914918 h 987863"/>
                <a:gd name="connsiteX93" fmla="*/ 922584 w 1134770"/>
                <a:gd name="connsiteY93" fmla="*/ 887758 h 987863"/>
                <a:gd name="connsiteX94" fmla="*/ 927247 w 1134770"/>
                <a:gd name="connsiteY94" fmla="*/ 859821 h 987863"/>
                <a:gd name="connsiteX95" fmla="*/ 928802 w 1134770"/>
                <a:gd name="connsiteY95" fmla="*/ 834213 h 987863"/>
                <a:gd name="connsiteX96" fmla="*/ 926470 w 1134770"/>
                <a:gd name="connsiteY96" fmla="*/ 808605 h 987863"/>
                <a:gd name="connsiteX97" fmla="*/ 907039 w 1134770"/>
                <a:gd name="connsiteY97" fmla="*/ 762820 h 987863"/>
                <a:gd name="connsiteX98" fmla="*/ 870509 w 1134770"/>
                <a:gd name="connsiteY98" fmla="*/ 736435 h 987863"/>
                <a:gd name="connsiteX99" fmla="*/ 849523 w 1134770"/>
                <a:gd name="connsiteY99" fmla="*/ 730227 h 987863"/>
                <a:gd name="connsiteX100" fmla="*/ 843305 w 1134770"/>
                <a:gd name="connsiteY100" fmla="*/ 726347 h 987863"/>
                <a:gd name="connsiteX101" fmla="*/ 826983 w 1134770"/>
                <a:gd name="connsiteY101" fmla="*/ 713931 h 987863"/>
                <a:gd name="connsiteX102" fmla="*/ 811439 w 1134770"/>
                <a:gd name="connsiteY102" fmla="*/ 713931 h 987863"/>
                <a:gd name="connsiteX103" fmla="*/ 804443 w 1134770"/>
                <a:gd name="connsiteY103" fmla="*/ 724019 h 987863"/>
                <a:gd name="connsiteX104" fmla="*/ 800557 w 1134770"/>
                <a:gd name="connsiteY104" fmla="*/ 736435 h 987863"/>
                <a:gd name="connsiteX105" fmla="*/ 797448 w 1134770"/>
                <a:gd name="connsiteY105" fmla="*/ 761268 h 987863"/>
                <a:gd name="connsiteX106" fmla="*/ 792008 w 1134770"/>
                <a:gd name="connsiteY106" fmla="*/ 769804 h 987863"/>
                <a:gd name="connsiteX107" fmla="*/ 775686 w 1134770"/>
                <a:gd name="connsiteY107" fmla="*/ 767476 h 987863"/>
                <a:gd name="connsiteX108" fmla="*/ 754700 w 1134770"/>
                <a:gd name="connsiteY108" fmla="*/ 750404 h 987863"/>
                <a:gd name="connsiteX109" fmla="*/ 736824 w 1134770"/>
                <a:gd name="connsiteY109" fmla="*/ 744972 h 987863"/>
                <a:gd name="connsiteX110" fmla="*/ 699516 w 1134770"/>
                <a:gd name="connsiteY110" fmla="*/ 776012 h 987863"/>
                <a:gd name="connsiteX111" fmla="*/ 685526 w 1134770"/>
                <a:gd name="connsiteY111" fmla="*/ 793860 h 987863"/>
                <a:gd name="connsiteX112" fmla="*/ 669204 w 1134770"/>
                <a:gd name="connsiteY112" fmla="*/ 803173 h 987863"/>
                <a:gd name="connsiteX113" fmla="*/ 641223 w 1134770"/>
                <a:gd name="connsiteY113" fmla="*/ 791532 h 987863"/>
                <a:gd name="connsiteX114" fmla="*/ 617906 w 1134770"/>
                <a:gd name="connsiteY114" fmla="*/ 802396 h 987863"/>
                <a:gd name="connsiteX115" fmla="*/ 596143 w 1134770"/>
                <a:gd name="connsiteY115" fmla="*/ 821021 h 987863"/>
                <a:gd name="connsiteX116" fmla="*/ 580598 w 1134770"/>
                <a:gd name="connsiteY116" fmla="*/ 819469 h 987863"/>
                <a:gd name="connsiteX117" fmla="*/ 567385 w 1134770"/>
                <a:gd name="connsiteY117" fmla="*/ 807053 h 987863"/>
                <a:gd name="connsiteX118" fmla="*/ 554949 w 1134770"/>
                <a:gd name="connsiteY118" fmla="*/ 800068 h 987863"/>
                <a:gd name="connsiteX119" fmla="*/ 523860 w 1134770"/>
                <a:gd name="connsiteY119" fmla="*/ 789204 h 987863"/>
                <a:gd name="connsiteX120" fmla="*/ 505206 w 1134770"/>
                <a:gd name="connsiteY120" fmla="*/ 791532 h 987863"/>
                <a:gd name="connsiteX121" fmla="*/ 466344 w 1134770"/>
                <a:gd name="connsiteY121" fmla="*/ 803173 h 987863"/>
                <a:gd name="connsiteX122" fmla="*/ 453131 w 1134770"/>
                <a:gd name="connsiteY122" fmla="*/ 799292 h 987863"/>
                <a:gd name="connsiteX123" fmla="*/ 400279 w 1134770"/>
                <a:gd name="connsiteY123" fmla="*/ 755060 h 987863"/>
                <a:gd name="connsiteX124" fmla="*/ 383957 w 1134770"/>
                <a:gd name="connsiteY124" fmla="*/ 744972 h 987863"/>
                <a:gd name="connsiteX125" fmla="*/ 368412 w 1134770"/>
                <a:gd name="connsiteY125" fmla="*/ 737987 h 987863"/>
                <a:gd name="connsiteX126" fmla="*/ 376961 w 1134770"/>
                <a:gd name="connsiteY126" fmla="*/ 731779 h 987863"/>
                <a:gd name="connsiteX127" fmla="*/ 396392 w 1134770"/>
                <a:gd name="connsiteY127" fmla="*/ 722467 h 987863"/>
                <a:gd name="connsiteX128" fmla="*/ 400279 w 1134770"/>
                <a:gd name="connsiteY128" fmla="*/ 717811 h 987863"/>
                <a:gd name="connsiteX129" fmla="*/ 403388 w 1134770"/>
                <a:gd name="connsiteY129" fmla="*/ 712379 h 987863"/>
                <a:gd name="connsiteX130" fmla="*/ 411160 w 1134770"/>
                <a:gd name="connsiteY130" fmla="*/ 710051 h 987863"/>
                <a:gd name="connsiteX131" fmla="*/ 419710 w 1134770"/>
                <a:gd name="connsiteY131" fmla="*/ 709275 h 987863"/>
                <a:gd name="connsiteX132" fmla="*/ 428259 w 1134770"/>
                <a:gd name="connsiteY132" fmla="*/ 699963 h 987863"/>
                <a:gd name="connsiteX133" fmla="*/ 435254 w 1134770"/>
                <a:gd name="connsiteY133" fmla="*/ 689099 h 987863"/>
                <a:gd name="connsiteX134" fmla="*/ 432923 w 1134770"/>
                <a:gd name="connsiteY134" fmla="*/ 674354 h 987863"/>
                <a:gd name="connsiteX135" fmla="*/ 421264 w 1134770"/>
                <a:gd name="connsiteY135" fmla="*/ 666594 h 987863"/>
                <a:gd name="connsiteX136" fmla="*/ 413492 w 1134770"/>
                <a:gd name="connsiteY136" fmla="*/ 654178 h 987863"/>
                <a:gd name="connsiteX137" fmla="*/ 412715 w 1134770"/>
                <a:gd name="connsiteY137" fmla="*/ 635554 h 987863"/>
                <a:gd name="connsiteX138" fmla="*/ 411937 w 1134770"/>
                <a:gd name="connsiteY138" fmla="*/ 633226 h 987863"/>
                <a:gd name="connsiteX139" fmla="*/ 410383 w 1134770"/>
                <a:gd name="connsiteY139" fmla="*/ 627018 h 987863"/>
                <a:gd name="connsiteX140" fmla="*/ 414269 w 1134770"/>
                <a:gd name="connsiteY140" fmla="*/ 612274 h 987863"/>
                <a:gd name="connsiteX141" fmla="*/ 415823 w 1134770"/>
                <a:gd name="connsiteY141" fmla="*/ 598305 h 987863"/>
                <a:gd name="connsiteX142" fmla="*/ 416601 w 1134770"/>
                <a:gd name="connsiteY142" fmla="*/ 583561 h 987863"/>
                <a:gd name="connsiteX143" fmla="*/ 411937 w 1134770"/>
                <a:gd name="connsiteY143" fmla="*/ 573473 h 987863"/>
                <a:gd name="connsiteX144" fmla="*/ 406497 w 1134770"/>
                <a:gd name="connsiteY144" fmla="*/ 564937 h 987863"/>
                <a:gd name="connsiteX145" fmla="*/ 404942 w 1134770"/>
                <a:gd name="connsiteY145" fmla="*/ 550193 h 987863"/>
                <a:gd name="connsiteX146" fmla="*/ 400279 w 1134770"/>
                <a:gd name="connsiteY146" fmla="*/ 540104 h 987863"/>
                <a:gd name="connsiteX147" fmla="*/ 381625 w 1134770"/>
                <a:gd name="connsiteY147" fmla="*/ 523808 h 987863"/>
                <a:gd name="connsiteX148" fmla="*/ 362971 w 1134770"/>
                <a:gd name="connsiteY148" fmla="*/ 473367 h 987863"/>
                <a:gd name="connsiteX149" fmla="*/ 360639 w 1134770"/>
                <a:gd name="connsiteY149" fmla="*/ 449311 h 987863"/>
                <a:gd name="connsiteX150" fmla="*/ 376184 w 1134770"/>
                <a:gd name="connsiteY150" fmla="*/ 432239 h 987863"/>
                <a:gd name="connsiteX151" fmla="*/ 375407 w 1134770"/>
                <a:gd name="connsiteY151" fmla="*/ 419822 h 987863"/>
                <a:gd name="connsiteX152" fmla="*/ 370744 w 1134770"/>
                <a:gd name="connsiteY152" fmla="*/ 416718 h 987863"/>
                <a:gd name="connsiteX153" fmla="*/ 365303 w 1134770"/>
                <a:gd name="connsiteY153" fmla="*/ 408182 h 987863"/>
                <a:gd name="connsiteX154" fmla="*/ 362194 w 1134770"/>
                <a:gd name="connsiteY154" fmla="*/ 401198 h 987863"/>
                <a:gd name="connsiteX155" fmla="*/ 349758 w 1134770"/>
                <a:gd name="connsiteY155" fmla="*/ 400422 h 987863"/>
                <a:gd name="connsiteX156" fmla="*/ 338877 w 1134770"/>
                <a:gd name="connsiteY156" fmla="*/ 394990 h 987863"/>
                <a:gd name="connsiteX157" fmla="*/ 329550 w 1134770"/>
                <a:gd name="connsiteY157" fmla="*/ 380246 h 987863"/>
                <a:gd name="connsiteX158" fmla="*/ 324886 w 1134770"/>
                <a:gd name="connsiteY158" fmla="*/ 365502 h 987863"/>
                <a:gd name="connsiteX159" fmla="*/ 323332 w 1134770"/>
                <a:gd name="connsiteY159" fmla="*/ 353086 h 987863"/>
                <a:gd name="connsiteX160" fmla="*/ 318668 w 1134770"/>
                <a:gd name="connsiteY160" fmla="*/ 344549 h 987863"/>
                <a:gd name="connsiteX161" fmla="*/ 318668 w 1134770"/>
                <a:gd name="connsiteY161" fmla="*/ 330581 h 987863"/>
                <a:gd name="connsiteX162" fmla="*/ 301569 w 1134770"/>
                <a:gd name="connsiteY162" fmla="*/ 332909 h 987863"/>
                <a:gd name="connsiteX163" fmla="*/ 286802 w 1134770"/>
                <a:gd name="connsiteY163" fmla="*/ 322821 h 987863"/>
                <a:gd name="connsiteX164" fmla="*/ 273589 w 1134770"/>
                <a:gd name="connsiteY164" fmla="*/ 327477 h 987863"/>
                <a:gd name="connsiteX165" fmla="*/ 246385 w 1134770"/>
                <a:gd name="connsiteY165" fmla="*/ 328253 h 987863"/>
                <a:gd name="connsiteX166" fmla="*/ 232395 w 1134770"/>
                <a:gd name="connsiteY166" fmla="*/ 331357 h 987863"/>
                <a:gd name="connsiteX167" fmla="*/ 219959 w 1134770"/>
                <a:gd name="connsiteY167" fmla="*/ 327477 h 987863"/>
                <a:gd name="connsiteX168" fmla="*/ 209078 w 1134770"/>
                <a:gd name="connsiteY168" fmla="*/ 330581 h 987863"/>
                <a:gd name="connsiteX169" fmla="*/ 194310 w 1134770"/>
                <a:gd name="connsiteY169" fmla="*/ 314285 h 987863"/>
                <a:gd name="connsiteX170" fmla="*/ 184983 w 1134770"/>
                <a:gd name="connsiteY170" fmla="*/ 315837 h 987863"/>
                <a:gd name="connsiteX171" fmla="*/ 175656 w 1134770"/>
                <a:gd name="connsiteY171" fmla="*/ 318941 h 987863"/>
                <a:gd name="connsiteX172" fmla="*/ 141458 w 1134770"/>
                <a:gd name="connsiteY172" fmla="*/ 314285 h 987863"/>
                <a:gd name="connsiteX173" fmla="*/ 131354 w 1134770"/>
                <a:gd name="connsiteY173" fmla="*/ 322821 h 987863"/>
                <a:gd name="connsiteX174" fmla="*/ 121249 w 1134770"/>
                <a:gd name="connsiteY174" fmla="*/ 330581 h 987863"/>
                <a:gd name="connsiteX175" fmla="*/ 111145 w 1134770"/>
                <a:gd name="connsiteY175" fmla="*/ 326701 h 987863"/>
                <a:gd name="connsiteX176" fmla="*/ 101818 w 1134770"/>
                <a:gd name="connsiteY176" fmla="*/ 321269 h 987863"/>
                <a:gd name="connsiteX177" fmla="*/ 80833 w 1134770"/>
                <a:gd name="connsiteY177" fmla="*/ 318941 h 987863"/>
                <a:gd name="connsiteX178" fmla="*/ 45080 w 1134770"/>
                <a:gd name="connsiteY178" fmla="*/ 333685 h 987863"/>
                <a:gd name="connsiteX179" fmla="*/ 30312 w 1134770"/>
                <a:gd name="connsiteY179" fmla="*/ 335237 h 987863"/>
                <a:gd name="connsiteX180" fmla="*/ 21763 w 1134770"/>
                <a:gd name="connsiteY180" fmla="*/ 332133 h 987863"/>
                <a:gd name="connsiteX181" fmla="*/ 19431 w 1134770"/>
                <a:gd name="connsiteY181" fmla="*/ 322045 h 987863"/>
                <a:gd name="connsiteX182" fmla="*/ 16322 w 1134770"/>
                <a:gd name="connsiteY182" fmla="*/ 293333 h 987863"/>
                <a:gd name="connsiteX183" fmla="*/ 0 w 1134770"/>
                <a:gd name="connsiteY183" fmla="*/ 273156 h 98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134770" h="987863">
                  <a:moveTo>
                    <a:pt x="0" y="273156"/>
                  </a:moveTo>
                  <a:lnTo>
                    <a:pt x="22540" y="242892"/>
                  </a:lnTo>
                  <a:lnTo>
                    <a:pt x="52852" y="225819"/>
                  </a:lnTo>
                  <a:lnTo>
                    <a:pt x="64511" y="200987"/>
                  </a:lnTo>
                  <a:lnTo>
                    <a:pt x="62956" y="172275"/>
                  </a:lnTo>
                  <a:lnTo>
                    <a:pt x="66843" y="153650"/>
                  </a:lnTo>
                  <a:lnTo>
                    <a:pt x="76170" y="143562"/>
                  </a:lnTo>
                  <a:lnTo>
                    <a:pt x="110368" y="155202"/>
                  </a:lnTo>
                  <a:lnTo>
                    <a:pt x="143012" y="175379"/>
                  </a:lnTo>
                  <a:lnTo>
                    <a:pt x="205191" y="168395"/>
                  </a:lnTo>
                  <a:lnTo>
                    <a:pt x="217627" y="181587"/>
                  </a:lnTo>
                  <a:lnTo>
                    <a:pt x="225400" y="185467"/>
                  </a:lnTo>
                  <a:lnTo>
                    <a:pt x="236281" y="187019"/>
                  </a:lnTo>
                  <a:lnTo>
                    <a:pt x="247940" y="191675"/>
                  </a:lnTo>
                  <a:lnTo>
                    <a:pt x="260375" y="193227"/>
                  </a:lnTo>
                  <a:lnTo>
                    <a:pt x="293020" y="180035"/>
                  </a:lnTo>
                  <a:lnTo>
                    <a:pt x="307787" y="177707"/>
                  </a:lnTo>
                  <a:lnTo>
                    <a:pt x="353644" y="178483"/>
                  </a:lnTo>
                  <a:lnTo>
                    <a:pt x="384734" y="171499"/>
                  </a:lnTo>
                  <a:lnTo>
                    <a:pt x="410383" y="159858"/>
                  </a:lnTo>
                  <a:lnTo>
                    <a:pt x="453908" y="149770"/>
                  </a:lnTo>
                  <a:lnTo>
                    <a:pt x="469453" y="138906"/>
                  </a:lnTo>
                  <a:lnTo>
                    <a:pt x="484998" y="134250"/>
                  </a:lnTo>
                  <a:lnTo>
                    <a:pt x="535518" y="142010"/>
                  </a:lnTo>
                  <a:lnTo>
                    <a:pt x="565831" y="125714"/>
                  </a:lnTo>
                  <a:lnTo>
                    <a:pt x="575935" y="107866"/>
                  </a:lnTo>
                  <a:lnTo>
                    <a:pt x="589148" y="93121"/>
                  </a:lnTo>
                  <a:lnTo>
                    <a:pt x="595366" y="81481"/>
                  </a:lnTo>
                  <a:lnTo>
                    <a:pt x="581376" y="42681"/>
                  </a:lnTo>
                  <a:lnTo>
                    <a:pt x="582930" y="16296"/>
                  </a:lnTo>
                  <a:lnTo>
                    <a:pt x="593811" y="6208"/>
                  </a:lnTo>
                  <a:lnTo>
                    <a:pt x="607025" y="776"/>
                  </a:lnTo>
                  <a:lnTo>
                    <a:pt x="635782" y="0"/>
                  </a:lnTo>
                  <a:lnTo>
                    <a:pt x="665318" y="4656"/>
                  </a:lnTo>
                  <a:lnTo>
                    <a:pt x="773354" y="55097"/>
                  </a:lnTo>
                  <a:lnTo>
                    <a:pt x="784235" y="69065"/>
                  </a:lnTo>
                  <a:lnTo>
                    <a:pt x="792785" y="86137"/>
                  </a:lnTo>
                  <a:lnTo>
                    <a:pt x="804443" y="100106"/>
                  </a:lnTo>
                  <a:lnTo>
                    <a:pt x="818434" y="110194"/>
                  </a:lnTo>
                  <a:lnTo>
                    <a:pt x="824652" y="113298"/>
                  </a:lnTo>
                  <a:lnTo>
                    <a:pt x="840974" y="127266"/>
                  </a:lnTo>
                  <a:lnTo>
                    <a:pt x="852632" y="134250"/>
                  </a:lnTo>
                  <a:lnTo>
                    <a:pt x="860405" y="146666"/>
                  </a:lnTo>
                  <a:lnTo>
                    <a:pt x="864291" y="162963"/>
                  </a:lnTo>
                  <a:lnTo>
                    <a:pt x="888385" y="182363"/>
                  </a:lnTo>
                  <a:lnTo>
                    <a:pt x="915589" y="179259"/>
                  </a:lnTo>
                  <a:lnTo>
                    <a:pt x="917143" y="166843"/>
                  </a:lnTo>
                  <a:lnTo>
                    <a:pt x="921807" y="152874"/>
                  </a:lnTo>
                  <a:lnTo>
                    <a:pt x="928025" y="150546"/>
                  </a:lnTo>
                  <a:lnTo>
                    <a:pt x="935797" y="150546"/>
                  </a:lnTo>
                  <a:lnTo>
                    <a:pt x="947456" y="155202"/>
                  </a:lnTo>
                  <a:lnTo>
                    <a:pt x="958337" y="162186"/>
                  </a:lnTo>
                  <a:lnTo>
                    <a:pt x="1008080" y="178483"/>
                  </a:lnTo>
                  <a:lnTo>
                    <a:pt x="1003417" y="218059"/>
                  </a:lnTo>
                  <a:lnTo>
                    <a:pt x="998753" y="245220"/>
                  </a:lnTo>
                  <a:lnTo>
                    <a:pt x="998753" y="277812"/>
                  </a:lnTo>
                  <a:lnTo>
                    <a:pt x="1001085" y="306525"/>
                  </a:lnTo>
                  <a:lnTo>
                    <a:pt x="996422" y="334461"/>
                  </a:lnTo>
                  <a:lnTo>
                    <a:pt x="953674" y="339117"/>
                  </a:lnTo>
                  <a:lnTo>
                    <a:pt x="926470" y="350757"/>
                  </a:lnTo>
                  <a:lnTo>
                    <a:pt x="909371" y="391886"/>
                  </a:lnTo>
                  <a:lnTo>
                    <a:pt x="900044" y="432239"/>
                  </a:lnTo>
                  <a:lnTo>
                    <a:pt x="889163" y="472591"/>
                  </a:lnTo>
                  <a:lnTo>
                    <a:pt x="898490" y="513720"/>
                  </a:lnTo>
                  <a:lnTo>
                    <a:pt x="928025" y="549417"/>
                  </a:lnTo>
                  <a:lnTo>
                    <a:pt x="938129" y="567265"/>
                  </a:lnTo>
                  <a:lnTo>
                    <a:pt x="952896" y="635554"/>
                  </a:lnTo>
                  <a:lnTo>
                    <a:pt x="982431" y="692979"/>
                  </a:lnTo>
                  <a:lnTo>
                    <a:pt x="989427" y="719363"/>
                  </a:lnTo>
                  <a:lnTo>
                    <a:pt x="1031398" y="745748"/>
                  </a:lnTo>
                  <a:lnTo>
                    <a:pt x="1050051" y="761268"/>
                  </a:lnTo>
                  <a:lnTo>
                    <a:pt x="1056269" y="763596"/>
                  </a:lnTo>
                  <a:lnTo>
                    <a:pt x="1061710" y="768252"/>
                  </a:lnTo>
                  <a:lnTo>
                    <a:pt x="1067151" y="777564"/>
                  </a:lnTo>
                  <a:lnTo>
                    <a:pt x="1074923" y="782996"/>
                  </a:lnTo>
                  <a:lnTo>
                    <a:pt x="1094354" y="784548"/>
                  </a:lnTo>
                  <a:lnTo>
                    <a:pt x="1106790" y="789204"/>
                  </a:lnTo>
                  <a:lnTo>
                    <a:pt x="1111453" y="794636"/>
                  </a:lnTo>
                  <a:lnTo>
                    <a:pt x="1134770" y="803173"/>
                  </a:lnTo>
                  <a:lnTo>
                    <a:pt x="1131662" y="818693"/>
                  </a:lnTo>
                  <a:lnTo>
                    <a:pt x="1119226" y="850509"/>
                  </a:lnTo>
                  <a:lnTo>
                    <a:pt x="1133993" y="890086"/>
                  </a:lnTo>
                  <a:lnTo>
                    <a:pt x="1133216" y="918022"/>
                  </a:lnTo>
                  <a:lnTo>
                    <a:pt x="1102127" y="947511"/>
                  </a:lnTo>
                  <a:lnTo>
                    <a:pt x="1088136" y="954495"/>
                  </a:lnTo>
                  <a:lnTo>
                    <a:pt x="1055492" y="952943"/>
                  </a:lnTo>
                  <a:lnTo>
                    <a:pt x="1022848" y="962255"/>
                  </a:lnTo>
                  <a:lnTo>
                    <a:pt x="992536" y="979327"/>
                  </a:lnTo>
                  <a:lnTo>
                    <a:pt x="960669" y="987863"/>
                  </a:lnTo>
                  <a:lnTo>
                    <a:pt x="952896" y="969239"/>
                  </a:lnTo>
                  <a:lnTo>
                    <a:pt x="941238" y="952167"/>
                  </a:lnTo>
                  <a:lnTo>
                    <a:pt x="931134" y="934319"/>
                  </a:lnTo>
                  <a:lnTo>
                    <a:pt x="923361" y="914918"/>
                  </a:lnTo>
                  <a:lnTo>
                    <a:pt x="922584" y="887758"/>
                  </a:lnTo>
                  <a:lnTo>
                    <a:pt x="927247" y="859821"/>
                  </a:lnTo>
                  <a:lnTo>
                    <a:pt x="928802" y="834213"/>
                  </a:lnTo>
                  <a:lnTo>
                    <a:pt x="926470" y="808605"/>
                  </a:lnTo>
                  <a:lnTo>
                    <a:pt x="907039" y="762820"/>
                  </a:lnTo>
                  <a:lnTo>
                    <a:pt x="870509" y="736435"/>
                  </a:lnTo>
                  <a:lnTo>
                    <a:pt x="849523" y="730227"/>
                  </a:lnTo>
                  <a:lnTo>
                    <a:pt x="843305" y="726347"/>
                  </a:lnTo>
                  <a:lnTo>
                    <a:pt x="826983" y="713931"/>
                  </a:lnTo>
                  <a:lnTo>
                    <a:pt x="811439" y="713931"/>
                  </a:lnTo>
                  <a:lnTo>
                    <a:pt x="804443" y="724019"/>
                  </a:lnTo>
                  <a:lnTo>
                    <a:pt x="800557" y="736435"/>
                  </a:lnTo>
                  <a:lnTo>
                    <a:pt x="797448" y="761268"/>
                  </a:lnTo>
                  <a:lnTo>
                    <a:pt x="792008" y="769804"/>
                  </a:lnTo>
                  <a:lnTo>
                    <a:pt x="775686" y="767476"/>
                  </a:lnTo>
                  <a:lnTo>
                    <a:pt x="754700" y="750404"/>
                  </a:lnTo>
                  <a:lnTo>
                    <a:pt x="736824" y="744972"/>
                  </a:lnTo>
                  <a:lnTo>
                    <a:pt x="699516" y="776012"/>
                  </a:lnTo>
                  <a:lnTo>
                    <a:pt x="685526" y="793860"/>
                  </a:lnTo>
                  <a:lnTo>
                    <a:pt x="669204" y="803173"/>
                  </a:lnTo>
                  <a:lnTo>
                    <a:pt x="641223" y="791532"/>
                  </a:lnTo>
                  <a:lnTo>
                    <a:pt x="617906" y="802396"/>
                  </a:lnTo>
                  <a:lnTo>
                    <a:pt x="596143" y="821021"/>
                  </a:lnTo>
                  <a:lnTo>
                    <a:pt x="580598" y="819469"/>
                  </a:lnTo>
                  <a:lnTo>
                    <a:pt x="567385" y="807053"/>
                  </a:lnTo>
                  <a:lnTo>
                    <a:pt x="554949" y="800068"/>
                  </a:lnTo>
                  <a:lnTo>
                    <a:pt x="523860" y="789204"/>
                  </a:lnTo>
                  <a:lnTo>
                    <a:pt x="505206" y="791532"/>
                  </a:lnTo>
                  <a:lnTo>
                    <a:pt x="466344" y="803173"/>
                  </a:lnTo>
                  <a:lnTo>
                    <a:pt x="453131" y="799292"/>
                  </a:lnTo>
                  <a:lnTo>
                    <a:pt x="400279" y="755060"/>
                  </a:lnTo>
                  <a:lnTo>
                    <a:pt x="383957" y="744972"/>
                  </a:lnTo>
                  <a:lnTo>
                    <a:pt x="368412" y="737987"/>
                  </a:lnTo>
                  <a:lnTo>
                    <a:pt x="376961" y="731779"/>
                  </a:lnTo>
                  <a:lnTo>
                    <a:pt x="396392" y="722467"/>
                  </a:lnTo>
                  <a:lnTo>
                    <a:pt x="400279" y="717811"/>
                  </a:lnTo>
                  <a:lnTo>
                    <a:pt x="403388" y="712379"/>
                  </a:lnTo>
                  <a:lnTo>
                    <a:pt x="411160" y="710051"/>
                  </a:lnTo>
                  <a:lnTo>
                    <a:pt x="419710" y="709275"/>
                  </a:lnTo>
                  <a:lnTo>
                    <a:pt x="428259" y="699963"/>
                  </a:lnTo>
                  <a:lnTo>
                    <a:pt x="435254" y="689099"/>
                  </a:lnTo>
                  <a:lnTo>
                    <a:pt x="432923" y="674354"/>
                  </a:lnTo>
                  <a:lnTo>
                    <a:pt x="421264" y="666594"/>
                  </a:lnTo>
                  <a:lnTo>
                    <a:pt x="413492" y="654178"/>
                  </a:lnTo>
                  <a:lnTo>
                    <a:pt x="412715" y="635554"/>
                  </a:lnTo>
                  <a:lnTo>
                    <a:pt x="411937" y="633226"/>
                  </a:lnTo>
                  <a:lnTo>
                    <a:pt x="410383" y="627018"/>
                  </a:lnTo>
                  <a:lnTo>
                    <a:pt x="414269" y="612274"/>
                  </a:lnTo>
                  <a:lnTo>
                    <a:pt x="415823" y="598305"/>
                  </a:lnTo>
                  <a:lnTo>
                    <a:pt x="416601" y="583561"/>
                  </a:lnTo>
                  <a:lnTo>
                    <a:pt x="411937" y="573473"/>
                  </a:lnTo>
                  <a:lnTo>
                    <a:pt x="406497" y="564937"/>
                  </a:lnTo>
                  <a:lnTo>
                    <a:pt x="404942" y="550193"/>
                  </a:lnTo>
                  <a:lnTo>
                    <a:pt x="400279" y="540104"/>
                  </a:lnTo>
                  <a:lnTo>
                    <a:pt x="381625" y="523808"/>
                  </a:lnTo>
                  <a:lnTo>
                    <a:pt x="362971" y="473367"/>
                  </a:lnTo>
                  <a:lnTo>
                    <a:pt x="360639" y="449311"/>
                  </a:lnTo>
                  <a:lnTo>
                    <a:pt x="376184" y="432239"/>
                  </a:lnTo>
                  <a:lnTo>
                    <a:pt x="375407" y="419822"/>
                  </a:lnTo>
                  <a:lnTo>
                    <a:pt x="370744" y="416718"/>
                  </a:lnTo>
                  <a:lnTo>
                    <a:pt x="365303" y="408182"/>
                  </a:lnTo>
                  <a:lnTo>
                    <a:pt x="362194" y="401198"/>
                  </a:lnTo>
                  <a:lnTo>
                    <a:pt x="349758" y="400422"/>
                  </a:lnTo>
                  <a:lnTo>
                    <a:pt x="338877" y="394990"/>
                  </a:lnTo>
                  <a:lnTo>
                    <a:pt x="329550" y="380246"/>
                  </a:lnTo>
                  <a:lnTo>
                    <a:pt x="324886" y="365502"/>
                  </a:lnTo>
                  <a:lnTo>
                    <a:pt x="323332" y="353086"/>
                  </a:lnTo>
                  <a:lnTo>
                    <a:pt x="318668" y="344549"/>
                  </a:lnTo>
                  <a:lnTo>
                    <a:pt x="318668" y="330581"/>
                  </a:lnTo>
                  <a:lnTo>
                    <a:pt x="301569" y="332909"/>
                  </a:lnTo>
                  <a:lnTo>
                    <a:pt x="286802" y="322821"/>
                  </a:lnTo>
                  <a:lnTo>
                    <a:pt x="273589" y="327477"/>
                  </a:lnTo>
                  <a:lnTo>
                    <a:pt x="246385" y="328253"/>
                  </a:lnTo>
                  <a:lnTo>
                    <a:pt x="232395" y="331357"/>
                  </a:lnTo>
                  <a:lnTo>
                    <a:pt x="219959" y="327477"/>
                  </a:lnTo>
                  <a:lnTo>
                    <a:pt x="209078" y="330581"/>
                  </a:lnTo>
                  <a:lnTo>
                    <a:pt x="194310" y="314285"/>
                  </a:lnTo>
                  <a:lnTo>
                    <a:pt x="184983" y="315837"/>
                  </a:lnTo>
                  <a:lnTo>
                    <a:pt x="175656" y="318941"/>
                  </a:lnTo>
                  <a:lnTo>
                    <a:pt x="141458" y="314285"/>
                  </a:lnTo>
                  <a:lnTo>
                    <a:pt x="131354" y="322821"/>
                  </a:lnTo>
                  <a:lnTo>
                    <a:pt x="121249" y="330581"/>
                  </a:lnTo>
                  <a:lnTo>
                    <a:pt x="111145" y="326701"/>
                  </a:lnTo>
                  <a:lnTo>
                    <a:pt x="101818" y="321269"/>
                  </a:lnTo>
                  <a:lnTo>
                    <a:pt x="80833" y="318941"/>
                  </a:lnTo>
                  <a:lnTo>
                    <a:pt x="45080" y="333685"/>
                  </a:lnTo>
                  <a:lnTo>
                    <a:pt x="30312" y="335237"/>
                  </a:lnTo>
                  <a:lnTo>
                    <a:pt x="21763" y="332133"/>
                  </a:lnTo>
                  <a:lnTo>
                    <a:pt x="19431" y="322045"/>
                  </a:lnTo>
                  <a:lnTo>
                    <a:pt x="16322" y="293333"/>
                  </a:lnTo>
                  <a:lnTo>
                    <a:pt x="0" y="27315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8" name="Serbest Form 217">
              <a:extLst>
                <a:ext uri="{FF2B5EF4-FFF2-40B4-BE49-F238E27FC236}">
                  <a16:creationId xmlns:a16="http://schemas.microsoft.com/office/drawing/2014/main" id="{84F10AF0-AACF-3475-8049-407FCF628844}"/>
                </a:ext>
              </a:extLst>
            </p:cNvPr>
            <p:cNvSpPr/>
            <p:nvPr/>
          </p:nvSpPr>
          <p:spPr>
            <a:xfrm>
              <a:off x="5255605" y="4538094"/>
              <a:ext cx="752117" cy="841863"/>
            </a:xfrm>
            <a:custGeom>
              <a:avLst/>
              <a:gdLst>
                <a:gd name="connsiteX0" fmla="*/ 103373 w 397946"/>
                <a:gd name="connsiteY0" fmla="*/ 0 h 445431"/>
                <a:gd name="connsiteX1" fmla="*/ 113477 w 397946"/>
                <a:gd name="connsiteY1" fmla="*/ 21728 h 445431"/>
                <a:gd name="connsiteX2" fmla="*/ 126690 w 397946"/>
                <a:gd name="connsiteY2" fmla="*/ 41129 h 445431"/>
                <a:gd name="connsiteX3" fmla="*/ 141458 w 397946"/>
                <a:gd name="connsiteY3" fmla="*/ 53545 h 445431"/>
                <a:gd name="connsiteX4" fmla="*/ 154671 w 397946"/>
                <a:gd name="connsiteY4" fmla="*/ 68289 h 445431"/>
                <a:gd name="connsiteX5" fmla="*/ 187315 w 397946"/>
                <a:gd name="connsiteY5" fmla="*/ 78377 h 445431"/>
                <a:gd name="connsiteX6" fmla="*/ 238613 w 397946"/>
                <a:gd name="connsiteY6" fmla="*/ 65185 h 445431"/>
                <a:gd name="connsiteX7" fmla="*/ 254935 w 397946"/>
                <a:gd name="connsiteY7" fmla="*/ 63633 h 445431"/>
                <a:gd name="connsiteX8" fmla="*/ 268148 w 397946"/>
                <a:gd name="connsiteY8" fmla="*/ 67513 h 445431"/>
                <a:gd name="connsiteX9" fmla="*/ 282138 w 397946"/>
                <a:gd name="connsiteY9" fmla="*/ 67513 h 445431"/>
                <a:gd name="connsiteX10" fmla="*/ 293797 w 397946"/>
                <a:gd name="connsiteY10" fmla="*/ 74497 h 445431"/>
                <a:gd name="connsiteX11" fmla="*/ 303123 w 397946"/>
                <a:gd name="connsiteY11" fmla="*/ 88465 h 445431"/>
                <a:gd name="connsiteX12" fmla="*/ 309342 w 397946"/>
                <a:gd name="connsiteY12" fmla="*/ 93898 h 445431"/>
                <a:gd name="connsiteX13" fmla="*/ 336545 w 397946"/>
                <a:gd name="connsiteY13" fmla="*/ 93121 h 445431"/>
                <a:gd name="connsiteX14" fmla="*/ 355976 w 397946"/>
                <a:gd name="connsiteY14" fmla="*/ 97778 h 445431"/>
                <a:gd name="connsiteX15" fmla="*/ 361416 w 397946"/>
                <a:gd name="connsiteY15" fmla="*/ 118730 h 445431"/>
                <a:gd name="connsiteX16" fmla="*/ 383957 w 397946"/>
                <a:gd name="connsiteY16" fmla="*/ 159082 h 445431"/>
                <a:gd name="connsiteX17" fmla="*/ 397947 w 397946"/>
                <a:gd name="connsiteY17" fmla="*/ 176931 h 445431"/>
                <a:gd name="connsiteX18" fmla="*/ 359862 w 397946"/>
                <a:gd name="connsiteY18" fmla="*/ 178483 h 445431"/>
                <a:gd name="connsiteX19" fmla="*/ 330327 w 397946"/>
                <a:gd name="connsiteY19" fmla="*/ 202539 h 445431"/>
                <a:gd name="connsiteX20" fmla="*/ 323332 w 397946"/>
                <a:gd name="connsiteY20" fmla="*/ 226596 h 445431"/>
                <a:gd name="connsiteX21" fmla="*/ 318668 w 397946"/>
                <a:gd name="connsiteY21" fmla="*/ 252204 h 445431"/>
                <a:gd name="connsiteX22" fmla="*/ 306233 w 397946"/>
                <a:gd name="connsiteY22" fmla="*/ 273932 h 445431"/>
                <a:gd name="connsiteX23" fmla="*/ 287579 w 397946"/>
                <a:gd name="connsiteY23" fmla="*/ 287901 h 445431"/>
                <a:gd name="connsiteX24" fmla="*/ 267371 w 397946"/>
                <a:gd name="connsiteY24" fmla="*/ 287901 h 445431"/>
                <a:gd name="connsiteX25" fmla="*/ 248717 w 397946"/>
                <a:gd name="connsiteY25" fmla="*/ 295661 h 445431"/>
                <a:gd name="connsiteX26" fmla="*/ 242499 w 397946"/>
                <a:gd name="connsiteY26" fmla="*/ 306525 h 445431"/>
                <a:gd name="connsiteX27" fmla="*/ 236281 w 397946"/>
                <a:gd name="connsiteY27" fmla="*/ 315837 h 445431"/>
                <a:gd name="connsiteX28" fmla="*/ 225399 w 397946"/>
                <a:gd name="connsiteY28" fmla="*/ 321269 h 445431"/>
                <a:gd name="connsiteX29" fmla="*/ 215295 w 397946"/>
                <a:gd name="connsiteY29" fmla="*/ 329805 h 445431"/>
                <a:gd name="connsiteX30" fmla="*/ 212187 w 397946"/>
                <a:gd name="connsiteY30" fmla="*/ 378694 h 445431"/>
                <a:gd name="connsiteX31" fmla="*/ 195864 w 397946"/>
                <a:gd name="connsiteY31" fmla="*/ 406630 h 445431"/>
                <a:gd name="connsiteX32" fmla="*/ 175656 w 397946"/>
                <a:gd name="connsiteY32" fmla="*/ 430687 h 445431"/>
                <a:gd name="connsiteX33" fmla="*/ 161666 w 397946"/>
                <a:gd name="connsiteY33" fmla="*/ 434567 h 445431"/>
                <a:gd name="connsiteX34" fmla="*/ 133685 w 397946"/>
                <a:gd name="connsiteY34" fmla="*/ 437671 h 445431"/>
                <a:gd name="connsiteX35" fmla="*/ 104927 w 397946"/>
                <a:gd name="connsiteY35" fmla="*/ 445431 h 445431"/>
                <a:gd name="connsiteX36" fmla="*/ 88605 w 397946"/>
                <a:gd name="connsiteY36" fmla="*/ 441551 h 445431"/>
                <a:gd name="connsiteX37" fmla="*/ 48189 w 397946"/>
                <a:gd name="connsiteY37" fmla="*/ 412062 h 445431"/>
                <a:gd name="connsiteX38" fmla="*/ 34976 w 397946"/>
                <a:gd name="connsiteY38" fmla="*/ 406630 h 445431"/>
                <a:gd name="connsiteX39" fmla="*/ 20208 w 397946"/>
                <a:gd name="connsiteY39" fmla="*/ 397318 h 445431"/>
                <a:gd name="connsiteX40" fmla="*/ 14768 w 397946"/>
                <a:gd name="connsiteY40" fmla="*/ 389558 h 445431"/>
                <a:gd name="connsiteX41" fmla="*/ 1554 w 397946"/>
                <a:gd name="connsiteY41" fmla="*/ 363950 h 445431"/>
                <a:gd name="connsiteX42" fmla="*/ 0 w 397946"/>
                <a:gd name="connsiteY42" fmla="*/ 342997 h 445431"/>
                <a:gd name="connsiteX43" fmla="*/ 6218 w 397946"/>
                <a:gd name="connsiteY43" fmla="*/ 302645 h 445431"/>
                <a:gd name="connsiteX44" fmla="*/ 27203 w 397946"/>
                <a:gd name="connsiteY44" fmla="*/ 306525 h 445431"/>
                <a:gd name="connsiteX45" fmla="*/ 45080 w 397946"/>
                <a:gd name="connsiteY45" fmla="*/ 300317 h 445431"/>
                <a:gd name="connsiteX46" fmla="*/ 40416 w 397946"/>
                <a:gd name="connsiteY46" fmla="*/ 276260 h 445431"/>
                <a:gd name="connsiteX47" fmla="*/ 30312 w 397946"/>
                <a:gd name="connsiteY47" fmla="*/ 268500 h 445431"/>
                <a:gd name="connsiteX48" fmla="*/ 10881 w 397946"/>
                <a:gd name="connsiteY48" fmla="*/ 240564 h 445431"/>
                <a:gd name="connsiteX49" fmla="*/ 10881 w 397946"/>
                <a:gd name="connsiteY49" fmla="*/ 216507 h 445431"/>
                <a:gd name="connsiteX50" fmla="*/ 20985 w 397946"/>
                <a:gd name="connsiteY50" fmla="*/ 168395 h 445431"/>
                <a:gd name="connsiteX51" fmla="*/ 56739 w 397946"/>
                <a:gd name="connsiteY51" fmla="*/ 130370 h 445431"/>
                <a:gd name="connsiteX52" fmla="*/ 62956 w 397946"/>
                <a:gd name="connsiteY52" fmla="*/ 117178 h 445431"/>
                <a:gd name="connsiteX53" fmla="*/ 61402 w 397946"/>
                <a:gd name="connsiteY53" fmla="*/ 103986 h 445431"/>
                <a:gd name="connsiteX54" fmla="*/ 52852 w 397946"/>
                <a:gd name="connsiteY54" fmla="*/ 93121 h 445431"/>
                <a:gd name="connsiteX55" fmla="*/ 51298 w 397946"/>
                <a:gd name="connsiteY55" fmla="*/ 78377 h 445431"/>
                <a:gd name="connsiteX56" fmla="*/ 55961 w 397946"/>
                <a:gd name="connsiteY56" fmla="*/ 66737 h 445431"/>
                <a:gd name="connsiteX57" fmla="*/ 59847 w 397946"/>
                <a:gd name="connsiteY57" fmla="*/ 53545 h 445431"/>
                <a:gd name="connsiteX58" fmla="*/ 61402 w 397946"/>
                <a:gd name="connsiteY58" fmla="*/ 38025 h 445431"/>
                <a:gd name="connsiteX59" fmla="*/ 68397 w 397946"/>
                <a:gd name="connsiteY59" fmla="*/ 24832 h 445431"/>
                <a:gd name="connsiteX60" fmla="*/ 75392 w 397946"/>
                <a:gd name="connsiteY60" fmla="*/ 17072 h 445431"/>
                <a:gd name="connsiteX61" fmla="*/ 83942 w 397946"/>
                <a:gd name="connsiteY61" fmla="*/ 10864 h 445431"/>
                <a:gd name="connsiteX62" fmla="*/ 103373 w 397946"/>
                <a:gd name="connsiteY62" fmla="*/ 0 h 44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97946" h="445431">
                  <a:moveTo>
                    <a:pt x="103373" y="0"/>
                  </a:moveTo>
                  <a:lnTo>
                    <a:pt x="113477" y="21728"/>
                  </a:lnTo>
                  <a:lnTo>
                    <a:pt x="126690" y="41129"/>
                  </a:lnTo>
                  <a:lnTo>
                    <a:pt x="141458" y="53545"/>
                  </a:lnTo>
                  <a:lnTo>
                    <a:pt x="154671" y="68289"/>
                  </a:lnTo>
                  <a:lnTo>
                    <a:pt x="187315" y="78377"/>
                  </a:lnTo>
                  <a:lnTo>
                    <a:pt x="238613" y="65185"/>
                  </a:lnTo>
                  <a:lnTo>
                    <a:pt x="254935" y="63633"/>
                  </a:lnTo>
                  <a:lnTo>
                    <a:pt x="268148" y="67513"/>
                  </a:lnTo>
                  <a:lnTo>
                    <a:pt x="282138" y="67513"/>
                  </a:lnTo>
                  <a:lnTo>
                    <a:pt x="293797" y="74497"/>
                  </a:lnTo>
                  <a:lnTo>
                    <a:pt x="303123" y="88465"/>
                  </a:lnTo>
                  <a:lnTo>
                    <a:pt x="309342" y="93898"/>
                  </a:lnTo>
                  <a:lnTo>
                    <a:pt x="336545" y="93121"/>
                  </a:lnTo>
                  <a:lnTo>
                    <a:pt x="355976" y="97778"/>
                  </a:lnTo>
                  <a:lnTo>
                    <a:pt x="361416" y="118730"/>
                  </a:lnTo>
                  <a:lnTo>
                    <a:pt x="383957" y="159082"/>
                  </a:lnTo>
                  <a:lnTo>
                    <a:pt x="397947" y="176931"/>
                  </a:lnTo>
                  <a:lnTo>
                    <a:pt x="359862" y="178483"/>
                  </a:lnTo>
                  <a:lnTo>
                    <a:pt x="330327" y="202539"/>
                  </a:lnTo>
                  <a:lnTo>
                    <a:pt x="323332" y="226596"/>
                  </a:lnTo>
                  <a:lnTo>
                    <a:pt x="318668" y="252204"/>
                  </a:lnTo>
                  <a:lnTo>
                    <a:pt x="306233" y="273932"/>
                  </a:lnTo>
                  <a:lnTo>
                    <a:pt x="287579" y="287901"/>
                  </a:lnTo>
                  <a:lnTo>
                    <a:pt x="267371" y="287901"/>
                  </a:lnTo>
                  <a:lnTo>
                    <a:pt x="248717" y="295661"/>
                  </a:lnTo>
                  <a:lnTo>
                    <a:pt x="242499" y="306525"/>
                  </a:lnTo>
                  <a:lnTo>
                    <a:pt x="236281" y="315837"/>
                  </a:lnTo>
                  <a:lnTo>
                    <a:pt x="225399" y="321269"/>
                  </a:lnTo>
                  <a:lnTo>
                    <a:pt x="215295" y="329805"/>
                  </a:lnTo>
                  <a:lnTo>
                    <a:pt x="212187" y="378694"/>
                  </a:lnTo>
                  <a:lnTo>
                    <a:pt x="195864" y="406630"/>
                  </a:lnTo>
                  <a:lnTo>
                    <a:pt x="175656" y="430687"/>
                  </a:lnTo>
                  <a:lnTo>
                    <a:pt x="161666" y="434567"/>
                  </a:lnTo>
                  <a:lnTo>
                    <a:pt x="133685" y="437671"/>
                  </a:lnTo>
                  <a:lnTo>
                    <a:pt x="104927" y="445431"/>
                  </a:lnTo>
                  <a:lnTo>
                    <a:pt x="88605" y="441551"/>
                  </a:lnTo>
                  <a:lnTo>
                    <a:pt x="48189" y="412062"/>
                  </a:lnTo>
                  <a:lnTo>
                    <a:pt x="34976" y="406630"/>
                  </a:lnTo>
                  <a:lnTo>
                    <a:pt x="20208" y="397318"/>
                  </a:lnTo>
                  <a:lnTo>
                    <a:pt x="14768" y="389558"/>
                  </a:lnTo>
                  <a:lnTo>
                    <a:pt x="1554" y="363950"/>
                  </a:lnTo>
                  <a:lnTo>
                    <a:pt x="0" y="342997"/>
                  </a:lnTo>
                  <a:lnTo>
                    <a:pt x="6218" y="302645"/>
                  </a:lnTo>
                  <a:lnTo>
                    <a:pt x="27203" y="306525"/>
                  </a:lnTo>
                  <a:lnTo>
                    <a:pt x="45080" y="300317"/>
                  </a:lnTo>
                  <a:lnTo>
                    <a:pt x="40416" y="276260"/>
                  </a:lnTo>
                  <a:lnTo>
                    <a:pt x="30312" y="268500"/>
                  </a:lnTo>
                  <a:lnTo>
                    <a:pt x="10881" y="240564"/>
                  </a:lnTo>
                  <a:lnTo>
                    <a:pt x="10881" y="216507"/>
                  </a:lnTo>
                  <a:lnTo>
                    <a:pt x="20985" y="168395"/>
                  </a:lnTo>
                  <a:lnTo>
                    <a:pt x="56739" y="130370"/>
                  </a:lnTo>
                  <a:lnTo>
                    <a:pt x="62956" y="117178"/>
                  </a:lnTo>
                  <a:lnTo>
                    <a:pt x="61402" y="103986"/>
                  </a:lnTo>
                  <a:lnTo>
                    <a:pt x="52852" y="93121"/>
                  </a:lnTo>
                  <a:lnTo>
                    <a:pt x="51298" y="78377"/>
                  </a:lnTo>
                  <a:lnTo>
                    <a:pt x="55961" y="66737"/>
                  </a:lnTo>
                  <a:lnTo>
                    <a:pt x="59847" y="53545"/>
                  </a:lnTo>
                  <a:lnTo>
                    <a:pt x="61402" y="38025"/>
                  </a:lnTo>
                  <a:lnTo>
                    <a:pt x="68397" y="24832"/>
                  </a:lnTo>
                  <a:lnTo>
                    <a:pt x="75392" y="17072"/>
                  </a:lnTo>
                  <a:lnTo>
                    <a:pt x="83942" y="10864"/>
                  </a:lnTo>
                  <a:lnTo>
                    <a:pt x="10337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9" name="Serbest Form 218">
              <a:extLst>
                <a:ext uri="{FF2B5EF4-FFF2-40B4-BE49-F238E27FC236}">
                  <a16:creationId xmlns:a16="http://schemas.microsoft.com/office/drawing/2014/main" id="{B5CC27A0-6E10-8F74-56D1-607881CCED49}"/>
                </a:ext>
              </a:extLst>
            </p:cNvPr>
            <p:cNvSpPr/>
            <p:nvPr/>
          </p:nvSpPr>
          <p:spPr>
            <a:xfrm>
              <a:off x="5587594" y="4872493"/>
              <a:ext cx="1329429" cy="976797"/>
            </a:xfrm>
            <a:custGeom>
              <a:avLst/>
              <a:gdLst>
                <a:gd name="connsiteX0" fmla="*/ 222291 w 703402"/>
                <a:gd name="connsiteY0" fmla="*/ 0 h 516824"/>
                <a:gd name="connsiteX1" fmla="*/ 244053 w 703402"/>
                <a:gd name="connsiteY1" fmla="*/ 7760 h 516824"/>
                <a:gd name="connsiteX2" fmla="*/ 268148 w 703402"/>
                <a:gd name="connsiteY2" fmla="*/ 11640 h 516824"/>
                <a:gd name="connsiteX3" fmla="*/ 284470 w 703402"/>
                <a:gd name="connsiteY3" fmla="*/ 31817 h 516824"/>
                <a:gd name="connsiteX4" fmla="*/ 287579 w 703402"/>
                <a:gd name="connsiteY4" fmla="*/ 60529 h 516824"/>
                <a:gd name="connsiteX5" fmla="*/ 289911 w 703402"/>
                <a:gd name="connsiteY5" fmla="*/ 70617 h 516824"/>
                <a:gd name="connsiteX6" fmla="*/ 298460 w 703402"/>
                <a:gd name="connsiteY6" fmla="*/ 73721 h 516824"/>
                <a:gd name="connsiteX7" fmla="*/ 313228 w 703402"/>
                <a:gd name="connsiteY7" fmla="*/ 72169 h 516824"/>
                <a:gd name="connsiteX8" fmla="*/ 348981 w 703402"/>
                <a:gd name="connsiteY8" fmla="*/ 57425 h 516824"/>
                <a:gd name="connsiteX9" fmla="*/ 369966 w 703402"/>
                <a:gd name="connsiteY9" fmla="*/ 59753 h 516824"/>
                <a:gd name="connsiteX10" fmla="*/ 379293 w 703402"/>
                <a:gd name="connsiteY10" fmla="*/ 65185 h 516824"/>
                <a:gd name="connsiteX11" fmla="*/ 389397 w 703402"/>
                <a:gd name="connsiteY11" fmla="*/ 69065 h 516824"/>
                <a:gd name="connsiteX12" fmla="*/ 399501 w 703402"/>
                <a:gd name="connsiteY12" fmla="*/ 61305 h 516824"/>
                <a:gd name="connsiteX13" fmla="*/ 409606 w 703402"/>
                <a:gd name="connsiteY13" fmla="*/ 52769 h 516824"/>
                <a:gd name="connsiteX14" fmla="*/ 443804 w 703402"/>
                <a:gd name="connsiteY14" fmla="*/ 57425 h 516824"/>
                <a:gd name="connsiteX15" fmla="*/ 453131 w 703402"/>
                <a:gd name="connsiteY15" fmla="*/ 54321 h 516824"/>
                <a:gd name="connsiteX16" fmla="*/ 462458 w 703402"/>
                <a:gd name="connsiteY16" fmla="*/ 52769 h 516824"/>
                <a:gd name="connsiteX17" fmla="*/ 477225 w 703402"/>
                <a:gd name="connsiteY17" fmla="*/ 69065 h 516824"/>
                <a:gd name="connsiteX18" fmla="*/ 488107 w 703402"/>
                <a:gd name="connsiteY18" fmla="*/ 65961 h 516824"/>
                <a:gd name="connsiteX19" fmla="*/ 500543 w 703402"/>
                <a:gd name="connsiteY19" fmla="*/ 69841 h 516824"/>
                <a:gd name="connsiteX20" fmla="*/ 514533 w 703402"/>
                <a:gd name="connsiteY20" fmla="*/ 66737 h 516824"/>
                <a:gd name="connsiteX21" fmla="*/ 541736 w 703402"/>
                <a:gd name="connsiteY21" fmla="*/ 65961 h 516824"/>
                <a:gd name="connsiteX22" fmla="*/ 554949 w 703402"/>
                <a:gd name="connsiteY22" fmla="*/ 61305 h 516824"/>
                <a:gd name="connsiteX23" fmla="*/ 569717 w 703402"/>
                <a:gd name="connsiteY23" fmla="*/ 71393 h 516824"/>
                <a:gd name="connsiteX24" fmla="*/ 586816 w 703402"/>
                <a:gd name="connsiteY24" fmla="*/ 69065 h 516824"/>
                <a:gd name="connsiteX25" fmla="*/ 586816 w 703402"/>
                <a:gd name="connsiteY25" fmla="*/ 83033 h 516824"/>
                <a:gd name="connsiteX26" fmla="*/ 591480 w 703402"/>
                <a:gd name="connsiteY26" fmla="*/ 91569 h 516824"/>
                <a:gd name="connsiteX27" fmla="*/ 593034 w 703402"/>
                <a:gd name="connsiteY27" fmla="*/ 103986 h 516824"/>
                <a:gd name="connsiteX28" fmla="*/ 597698 w 703402"/>
                <a:gd name="connsiteY28" fmla="*/ 118730 h 516824"/>
                <a:gd name="connsiteX29" fmla="*/ 607025 w 703402"/>
                <a:gd name="connsiteY29" fmla="*/ 133474 h 516824"/>
                <a:gd name="connsiteX30" fmla="*/ 617906 w 703402"/>
                <a:gd name="connsiteY30" fmla="*/ 138906 h 516824"/>
                <a:gd name="connsiteX31" fmla="*/ 630342 w 703402"/>
                <a:gd name="connsiteY31" fmla="*/ 139682 h 516824"/>
                <a:gd name="connsiteX32" fmla="*/ 633451 w 703402"/>
                <a:gd name="connsiteY32" fmla="*/ 146666 h 516824"/>
                <a:gd name="connsiteX33" fmla="*/ 638891 w 703402"/>
                <a:gd name="connsiteY33" fmla="*/ 155202 h 516824"/>
                <a:gd name="connsiteX34" fmla="*/ 643555 w 703402"/>
                <a:gd name="connsiteY34" fmla="*/ 158306 h 516824"/>
                <a:gd name="connsiteX35" fmla="*/ 644332 w 703402"/>
                <a:gd name="connsiteY35" fmla="*/ 170723 h 516824"/>
                <a:gd name="connsiteX36" fmla="*/ 628787 w 703402"/>
                <a:gd name="connsiteY36" fmla="*/ 187795 h 516824"/>
                <a:gd name="connsiteX37" fmla="*/ 631119 w 703402"/>
                <a:gd name="connsiteY37" fmla="*/ 211851 h 516824"/>
                <a:gd name="connsiteX38" fmla="*/ 649773 w 703402"/>
                <a:gd name="connsiteY38" fmla="*/ 262292 h 516824"/>
                <a:gd name="connsiteX39" fmla="*/ 668426 w 703402"/>
                <a:gd name="connsiteY39" fmla="*/ 278588 h 516824"/>
                <a:gd name="connsiteX40" fmla="*/ 673090 w 703402"/>
                <a:gd name="connsiteY40" fmla="*/ 288676 h 516824"/>
                <a:gd name="connsiteX41" fmla="*/ 674644 w 703402"/>
                <a:gd name="connsiteY41" fmla="*/ 303421 h 516824"/>
                <a:gd name="connsiteX42" fmla="*/ 680085 w 703402"/>
                <a:gd name="connsiteY42" fmla="*/ 311957 h 516824"/>
                <a:gd name="connsiteX43" fmla="*/ 684749 w 703402"/>
                <a:gd name="connsiteY43" fmla="*/ 322045 h 516824"/>
                <a:gd name="connsiteX44" fmla="*/ 683971 w 703402"/>
                <a:gd name="connsiteY44" fmla="*/ 336789 h 516824"/>
                <a:gd name="connsiteX45" fmla="*/ 682417 w 703402"/>
                <a:gd name="connsiteY45" fmla="*/ 350757 h 516824"/>
                <a:gd name="connsiteX46" fmla="*/ 678531 w 703402"/>
                <a:gd name="connsiteY46" fmla="*/ 365502 h 516824"/>
                <a:gd name="connsiteX47" fmla="*/ 680085 w 703402"/>
                <a:gd name="connsiteY47" fmla="*/ 371710 h 516824"/>
                <a:gd name="connsiteX48" fmla="*/ 680862 w 703402"/>
                <a:gd name="connsiteY48" fmla="*/ 374038 h 516824"/>
                <a:gd name="connsiteX49" fmla="*/ 681640 w 703402"/>
                <a:gd name="connsiteY49" fmla="*/ 392662 h 516824"/>
                <a:gd name="connsiteX50" fmla="*/ 689412 w 703402"/>
                <a:gd name="connsiteY50" fmla="*/ 405078 h 516824"/>
                <a:gd name="connsiteX51" fmla="*/ 701071 w 703402"/>
                <a:gd name="connsiteY51" fmla="*/ 412838 h 516824"/>
                <a:gd name="connsiteX52" fmla="*/ 703402 w 703402"/>
                <a:gd name="connsiteY52" fmla="*/ 427583 h 516824"/>
                <a:gd name="connsiteX53" fmla="*/ 696407 w 703402"/>
                <a:gd name="connsiteY53" fmla="*/ 438447 h 516824"/>
                <a:gd name="connsiteX54" fmla="*/ 687857 w 703402"/>
                <a:gd name="connsiteY54" fmla="*/ 447759 h 516824"/>
                <a:gd name="connsiteX55" fmla="*/ 679308 w 703402"/>
                <a:gd name="connsiteY55" fmla="*/ 448535 h 516824"/>
                <a:gd name="connsiteX56" fmla="*/ 671535 w 703402"/>
                <a:gd name="connsiteY56" fmla="*/ 450863 h 516824"/>
                <a:gd name="connsiteX57" fmla="*/ 668426 w 703402"/>
                <a:gd name="connsiteY57" fmla="*/ 456295 h 516824"/>
                <a:gd name="connsiteX58" fmla="*/ 664540 w 703402"/>
                <a:gd name="connsiteY58" fmla="*/ 460951 h 516824"/>
                <a:gd name="connsiteX59" fmla="*/ 645109 w 703402"/>
                <a:gd name="connsiteY59" fmla="*/ 470263 h 516824"/>
                <a:gd name="connsiteX60" fmla="*/ 636560 w 703402"/>
                <a:gd name="connsiteY60" fmla="*/ 476471 h 516824"/>
                <a:gd name="connsiteX61" fmla="*/ 635005 w 703402"/>
                <a:gd name="connsiteY61" fmla="*/ 490440 h 516824"/>
                <a:gd name="connsiteX62" fmla="*/ 632673 w 703402"/>
                <a:gd name="connsiteY62" fmla="*/ 504408 h 516824"/>
                <a:gd name="connsiteX63" fmla="*/ 627233 w 703402"/>
                <a:gd name="connsiteY63" fmla="*/ 511392 h 516824"/>
                <a:gd name="connsiteX64" fmla="*/ 597698 w 703402"/>
                <a:gd name="connsiteY64" fmla="*/ 516824 h 516824"/>
                <a:gd name="connsiteX65" fmla="*/ 575935 w 703402"/>
                <a:gd name="connsiteY65" fmla="*/ 514496 h 516824"/>
                <a:gd name="connsiteX66" fmla="*/ 561945 w 703402"/>
                <a:gd name="connsiteY66" fmla="*/ 510616 h 516824"/>
                <a:gd name="connsiteX67" fmla="*/ 533187 w 703402"/>
                <a:gd name="connsiteY67" fmla="*/ 509840 h 516824"/>
                <a:gd name="connsiteX68" fmla="*/ 485775 w 703402"/>
                <a:gd name="connsiteY68" fmla="*/ 514496 h 516824"/>
                <a:gd name="connsiteX69" fmla="*/ 457794 w 703402"/>
                <a:gd name="connsiteY69" fmla="*/ 493544 h 516824"/>
                <a:gd name="connsiteX70" fmla="*/ 439918 w 703402"/>
                <a:gd name="connsiteY70" fmla="*/ 451639 h 516824"/>
                <a:gd name="connsiteX71" fmla="*/ 413492 w 703402"/>
                <a:gd name="connsiteY71" fmla="*/ 424479 h 516824"/>
                <a:gd name="connsiteX72" fmla="*/ 398724 w 703402"/>
                <a:gd name="connsiteY72" fmla="*/ 428359 h 516824"/>
                <a:gd name="connsiteX73" fmla="*/ 385511 w 703402"/>
                <a:gd name="connsiteY73" fmla="*/ 439999 h 516824"/>
                <a:gd name="connsiteX74" fmla="*/ 372298 w 703402"/>
                <a:gd name="connsiteY74" fmla="*/ 448535 h 516824"/>
                <a:gd name="connsiteX75" fmla="*/ 358308 w 703402"/>
                <a:gd name="connsiteY75" fmla="*/ 452415 h 516824"/>
                <a:gd name="connsiteX76" fmla="*/ 331104 w 703402"/>
                <a:gd name="connsiteY76" fmla="*/ 473367 h 516824"/>
                <a:gd name="connsiteX77" fmla="*/ 304678 w 703402"/>
                <a:gd name="connsiteY77" fmla="*/ 485008 h 516824"/>
                <a:gd name="connsiteX78" fmla="*/ 288356 w 703402"/>
                <a:gd name="connsiteY78" fmla="*/ 466383 h 516824"/>
                <a:gd name="connsiteX79" fmla="*/ 269702 w 703402"/>
                <a:gd name="connsiteY79" fmla="*/ 457847 h 516824"/>
                <a:gd name="connsiteX80" fmla="*/ 257266 w 703402"/>
                <a:gd name="connsiteY80" fmla="*/ 467935 h 516824"/>
                <a:gd name="connsiteX81" fmla="*/ 233949 w 703402"/>
                <a:gd name="connsiteY81" fmla="*/ 491216 h 516824"/>
                <a:gd name="connsiteX82" fmla="*/ 209078 w 703402"/>
                <a:gd name="connsiteY82" fmla="*/ 507512 h 516824"/>
                <a:gd name="connsiteX83" fmla="*/ 195865 w 703402"/>
                <a:gd name="connsiteY83" fmla="*/ 513720 h 516824"/>
                <a:gd name="connsiteX84" fmla="*/ 178765 w 703402"/>
                <a:gd name="connsiteY84" fmla="*/ 516824 h 516824"/>
                <a:gd name="connsiteX85" fmla="*/ 162443 w 703402"/>
                <a:gd name="connsiteY85" fmla="*/ 507512 h 516824"/>
                <a:gd name="connsiteX86" fmla="*/ 156225 w 703402"/>
                <a:gd name="connsiteY86" fmla="*/ 502856 h 516824"/>
                <a:gd name="connsiteX87" fmla="*/ 150007 w 703402"/>
                <a:gd name="connsiteY87" fmla="*/ 498976 h 516824"/>
                <a:gd name="connsiteX88" fmla="*/ 141458 w 703402"/>
                <a:gd name="connsiteY88" fmla="*/ 488112 h 516824"/>
                <a:gd name="connsiteX89" fmla="*/ 136017 w 703402"/>
                <a:gd name="connsiteY89" fmla="*/ 473367 h 516824"/>
                <a:gd name="connsiteX90" fmla="*/ 125913 w 703402"/>
                <a:gd name="connsiteY90" fmla="*/ 463279 h 516824"/>
                <a:gd name="connsiteX91" fmla="*/ 112700 w 703402"/>
                <a:gd name="connsiteY91" fmla="*/ 460175 h 516824"/>
                <a:gd name="connsiteX92" fmla="*/ 105705 w 703402"/>
                <a:gd name="connsiteY92" fmla="*/ 429911 h 516824"/>
                <a:gd name="connsiteX93" fmla="*/ 69174 w 703402"/>
                <a:gd name="connsiteY93" fmla="*/ 381022 h 516824"/>
                <a:gd name="connsiteX94" fmla="*/ 64511 w 703402"/>
                <a:gd name="connsiteY94" fmla="*/ 344549 h 516824"/>
                <a:gd name="connsiteX95" fmla="*/ 54407 w 703402"/>
                <a:gd name="connsiteY95" fmla="*/ 315837 h 516824"/>
                <a:gd name="connsiteX96" fmla="*/ 13990 w 703402"/>
                <a:gd name="connsiteY96" fmla="*/ 277036 h 516824"/>
                <a:gd name="connsiteX97" fmla="*/ 0 w 703402"/>
                <a:gd name="connsiteY97" fmla="*/ 253756 h 516824"/>
                <a:gd name="connsiteX98" fmla="*/ 20208 w 703402"/>
                <a:gd name="connsiteY98" fmla="*/ 229700 h 516824"/>
                <a:gd name="connsiteX99" fmla="*/ 36530 w 703402"/>
                <a:gd name="connsiteY99" fmla="*/ 201763 h 516824"/>
                <a:gd name="connsiteX100" fmla="*/ 39639 w 703402"/>
                <a:gd name="connsiteY100" fmla="*/ 152874 h 516824"/>
                <a:gd name="connsiteX101" fmla="*/ 49743 w 703402"/>
                <a:gd name="connsiteY101" fmla="*/ 144338 h 516824"/>
                <a:gd name="connsiteX102" fmla="*/ 60625 w 703402"/>
                <a:gd name="connsiteY102" fmla="*/ 138906 h 516824"/>
                <a:gd name="connsiteX103" fmla="*/ 66843 w 703402"/>
                <a:gd name="connsiteY103" fmla="*/ 129594 h 516824"/>
                <a:gd name="connsiteX104" fmla="*/ 73061 w 703402"/>
                <a:gd name="connsiteY104" fmla="*/ 118730 h 516824"/>
                <a:gd name="connsiteX105" fmla="*/ 91714 w 703402"/>
                <a:gd name="connsiteY105" fmla="*/ 110970 h 516824"/>
                <a:gd name="connsiteX106" fmla="*/ 111923 w 703402"/>
                <a:gd name="connsiteY106" fmla="*/ 110970 h 516824"/>
                <a:gd name="connsiteX107" fmla="*/ 130576 w 703402"/>
                <a:gd name="connsiteY107" fmla="*/ 97002 h 516824"/>
                <a:gd name="connsiteX108" fmla="*/ 143012 w 703402"/>
                <a:gd name="connsiteY108" fmla="*/ 75273 h 516824"/>
                <a:gd name="connsiteX109" fmla="*/ 147676 w 703402"/>
                <a:gd name="connsiteY109" fmla="*/ 49665 h 516824"/>
                <a:gd name="connsiteX110" fmla="*/ 154671 w 703402"/>
                <a:gd name="connsiteY110" fmla="*/ 25608 h 516824"/>
                <a:gd name="connsiteX111" fmla="*/ 184206 w 703402"/>
                <a:gd name="connsiteY111" fmla="*/ 1552 h 516824"/>
                <a:gd name="connsiteX112" fmla="*/ 222291 w 703402"/>
                <a:gd name="connsiteY112" fmla="*/ 0 h 5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703402" h="516824">
                  <a:moveTo>
                    <a:pt x="222291" y="0"/>
                  </a:moveTo>
                  <a:lnTo>
                    <a:pt x="244053" y="7760"/>
                  </a:lnTo>
                  <a:lnTo>
                    <a:pt x="268148" y="11640"/>
                  </a:lnTo>
                  <a:lnTo>
                    <a:pt x="284470" y="31817"/>
                  </a:lnTo>
                  <a:lnTo>
                    <a:pt x="287579" y="60529"/>
                  </a:lnTo>
                  <a:lnTo>
                    <a:pt x="289911" y="70617"/>
                  </a:lnTo>
                  <a:lnTo>
                    <a:pt x="298460" y="73721"/>
                  </a:lnTo>
                  <a:lnTo>
                    <a:pt x="313228" y="72169"/>
                  </a:lnTo>
                  <a:lnTo>
                    <a:pt x="348981" y="57425"/>
                  </a:lnTo>
                  <a:lnTo>
                    <a:pt x="369966" y="59753"/>
                  </a:lnTo>
                  <a:lnTo>
                    <a:pt x="379293" y="65185"/>
                  </a:lnTo>
                  <a:lnTo>
                    <a:pt x="389397" y="69065"/>
                  </a:lnTo>
                  <a:lnTo>
                    <a:pt x="399501" y="61305"/>
                  </a:lnTo>
                  <a:lnTo>
                    <a:pt x="409606" y="52769"/>
                  </a:lnTo>
                  <a:lnTo>
                    <a:pt x="443804" y="57425"/>
                  </a:lnTo>
                  <a:lnTo>
                    <a:pt x="453131" y="54321"/>
                  </a:lnTo>
                  <a:lnTo>
                    <a:pt x="462458" y="52769"/>
                  </a:lnTo>
                  <a:lnTo>
                    <a:pt x="477225" y="69065"/>
                  </a:lnTo>
                  <a:lnTo>
                    <a:pt x="488107" y="65961"/>
                  </a:lnTo>
                  <a:lnTo>
                    <a:pt x="500543" y="69841"/>
                  </a:lnTo>
                  <a:lnTo>
                    <a:pt x="514533" y="66737"/>
                  </a:lnTo>
                  <a:lnTo>
                    <a:pt x="541736" y="65961"/>
                  </a:lnTo>
                  <a:lnTo>
                    <a:pt x="554949" y="61305"/>
                  </a:lnTo>
                  <a:lnTo>
                    <a:pt x="569717" y="71393"/>
                  </a:lnTo>
                  <a:lnTo>
                    <a:pt x="586816" y="69065"/>
                  </a:lnTo>
                  <a:lnTo>
                    <a:pt x="586816" y="83033"/>
                  </a:lnTo>
                  <a:lnTo>
                    <a:pt x="591480" y="91569"/>
                  </a:lnTo>
                  <a:lnTo>
                    <a:pt x="593034" y="103986"/>
                  </a:lnTo>
                  <a:lnTo>
                    <a:pt x="597698" y="118730"/>
                  </a:lnTo>
                  <a:lnTo>
                    <a:pt x="607025" y="133474"/>
                  </a:lnTo>
                  <a:lnTo>
                    <a:pt x="617906" y="138906"/>
                  </a:lnTo>
                  <a:lnTo>
                    <a:pt x="630342" y="139682"/>
                  </a:lnTo>
                  <a:lnTo>
                    <a:pt x="633451" y="146666"/>
                  </a:lnTo>
                  <a:lnTo>
                    <a:pt x="638891" y="155202"/>
                  </a:lnTo>
                  <a:lnTo>
                    <a:pt x="643555" y="158306"/>
                  </a:lnTo>
                  <a:lnTo>
                    <a:pt x="644332" y="170723"/>
                  </a:lnTo>
                  <a:lnTo>
                    <a:pt x="628787" y="187795"/>
                  </a:lnTo>
                  <a:lnTo>
                    <a:pt x="631119" y="211851"/>
                  </a:lnTo>
                  <a:lnTo>
                    <a:pt x="649773" y="262292"/>
                  </a:lnTo>
                  <a:lnTo>
                    <a:pt x="668426" y="278588"/>
                  </a:lnTo>
                  <a:lnTo>
                    <a:pt x="673090" y="288676"/>
                  </a:lnTo>
                  <a:lnTo>
                    <a:pt x="674644" y="303421"/>
                  </a:lnTo>
                  <a:lnTo>
                    <a:pt x="680085" y="311957"/>
                  </a:lnTo>
                  <a:lnTo>
                    <a:pt x="684749" y="322045"/>
                  </a:lnTo>
                  <a:lnTo>
                    <a:pt x="683971" y="336789"/>
                  </a:lnTo>
                  <a:lnTo>
                    <a:pt x="682417" y="350757"/>
                  </a:lnTo>
                  <a:lnTo>
                    <a:pt x="678531" y="365502"/>
                  </a:lnTo>
                  <a:lnTo>
                    <a:pt x="680085" y="371710"/>
                  </a:lnTo>
                  <a:lnTo>
                    <a:pt x="680862" y="374038"/>
                  </a:lnTo>
                  <a:lnTo>
                    <a:pt x="681640" y="392662"/>
                  </a:lnTo>
                  <a:lnTo>
                    <a:pt x="689412" y="405078"/>
                  </a:lnTo>
                  <a:lnTo>
                    <a:pt x="701071" y="412838"/>
                  </a:lnTo>
                  <a:lnTo>
                    <a:pt x="703402" y="427583"/>
                  </a:lnTo>
                  <a:lnTo>
                    <a:pt x="696407" y="438447"/>
                  </a:lnTo>
                  <a:lnTo>
                    <a:pt x="687857" y="447759"/>
                  </a:lnTo>
                  <a:lnTo>
                    <a:pt x="679308" y="448535"/>
                  </a:lnTo>
                  <a:lnTo>
                    <a:pt x="671535" y="450863"/>
                  </a:lnTo>
                  <a:lnTo>
                    <a:pt x="668426" y="456295"/>
                  </a:lnTo>
                  <a:lnTo>
                    <a:pt x="664540" y="460951"/>
                  </a:lnTo>
                  <a:lnTo>
                    <a:pt x="645109" y="470263"/>
                  </a:lnTo>
                  <a:lnTo>
                    <a:pt x="636560" y="476471"/>
                  </a:lnTo>
                  <a:lnTo>
                    <a:pt x="635005" y="490440"/>
                  </a:lnTo>
                  <a:lnTo>
                    <a:pt x="632673" y="504408"/>
                  </a:lnTo>
                  <a:lnTo>
                    <a:pt x="627233" y="511392"/>
                  </a:lnTo>
                  <a:lnTo>
                    <a:pt x="597698" y="516824"/>
                  </a:lnTo>
                  <a:lnTo>
                    <a:pt x="575935" y="514496"/>
                  </a:lnTo>
                  <a:lnTo>
                    <a:pt x="561945" y="510616"/>
                  </a:lnTo>
                  <a:lnTo>
                    <a:pt x="533187" y="509840"/>
                  </a:lnTo>
                  <a:lnTo>
                    <a:pt x="485775" y="514496"/>
                  </a:lnTo>
                  <a:lnTo>
                    <a:pt x="457794" y="493544"/>
                  </a:lnTo>
                  <a:lnTo>
                    <a:pt x="439918" y="451639"/>
                  </a:lnTo>
                  <a:lnTo>
                    <a:pt x="413492" y="424479"/>
                  </a:lnTo>
                  <a:lnTo>
                    <a:pt x="398724" y="428359"/>
                  </a:lnTo>
                  <a:lnTo>
                    <a:pt x="385511" y="439999"/>
                  </a:lnTo>
                  <a:lnTo>
                    <a:pt x="372298" y="448535"/>
                  </a:lnTo>
                  <a:lnTo>
                    <a:pt x="358308" y="452415"/>
                  </a:lnTo>
                  <a:lnTo>
                    <a:pt x="331104" y="473367"/>
                  </a:lnTo>
                  <a:lnTo>
                    <a:pt x="304678" y="485008"/>
                  </a:lnTo>
                  <a:lnTo>
                    <a:pt x="288356" y="466383"/>
                  </a:lnTo>
                  <a:lnTo>
                    <a:pt x="269702" y="457847"/>
                  </a:lnTo>
                  <a:lnTo>
                    <a:pt x="257266" y="467935"/>
                  </a:lnTo>
                  <a:lnTo>
                    <a:pt x="233949" y="491216"/>
                  </a:lnTo>
                  <a:lnTo>
                    <a:pt x="209078" y="507512"/>
                  </a:lnTo>
                  <a:lnTo>
                    <a:pt x="195865" y="513720"/>
                  </a:lnTo>
                  <a:lnTo>
                    <a:pt x="178765" y="516824"/>
                  </a:lnTo>
                  <a:lnTo>
                    <a:pt x="162443" y="507512"/>
                  </a:lnTo>
                  <a:lnTo>
                    <a:pt x="156225" y="502856"/>
                  </a:lnTo>
                  <a:lnTo>
                    <a:pt x="150007" y="498976"/>
                  </a:lnTo>
                  <a:lnTo>
                    <a:pt x="141458" y="488112"/>
                  </a:lnTo>
                  <a:lnTo>
                    <a:pt x="136017" y="473367"/>
                  </a:lnTo>
                  <a:lnTo>
                    <a:pt x="125913" y="463279"/>
                  </a:lnTo>
                  <a:lnTo>
                    <a:pt x="112700" y="460175"/>
                  </a:lnTo>
                  <a:lnTo>
                    <a:pt x="105705" y="429911"/>
                  </a:lnTo>
                  <a:lnTo>
                    <a:pt x="69174" y="381022"/>
                  </a:lnTo>
                  <a:lnTo>
                    <a:pt x="64511" y="344549"/>
                  </a:lnTo>
                  <a:lnTo>
                    <a:pt x="54407" y="315837"/>
                  </a:lnTo>
                  <a:lnTo>
                    <a:pt x="13990" y="277036"/>
                  </a:lnTo>
                  <a:lnTo>
                    <a:pt x="0" y="253756"/>
                  </a:lnTo>
                  <a:lnTo>
                    <a:pt x="20208" y="229700"/>
                  </a:lnTo>
                  <a:lnTo>
                    <a:pt x="36530" y="201763"/>
                  </a:lnTo>
                  <a:lnTo>
                    <a:pt x="39639" y="152874"/>
                  </a:lnTo>
                  <a:lnTo>
                    <a:pt x="49743" y="144338"/>
                  </a:lnTo>
                  <a:lnTo>
                    <a:pt x="60625" y="138906"/>
                  </a:lnTo>
                  <a:lnTo>
                    <a:pt x="66843" y="129594"/>
                  </a:lnTo>
                  <a:lnTo>
                    <a:pt x="73061" y="118730"/>
                  </a:lnTo>
                  <a:lnTo>
                    <a:pt x="91714" y="110970"/>
                  </a:lnTo>
                  <a:lnTo>
                    <a:pt x="111923" y="110970"/>
                  </a:lnTo>
                  <a:lnTo>
                    <a:pt x="130576" y="97002"/>
                  </a:lnTo>
                  <a:lnTo>
                    <a:pt x="143012" y="75273"/>
                  </a:lnTo>
                  <a:lnTo>
                    <a:pt x="147676" y="49665"/>
                  </a:lnTo>
                  <a:lnTo>
                    <a:pt x="154671" y="25608"/>
                  </a:lnTo>
                  <a:lnTo>
                    <a:pt x="184206" y="1552"/>
                  </a:lnTo>
                  <a:lnTo>
                    <a:pt x="22229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0" name="Serbest Form 219">
              <a:extLst>
                <a:ext uri="{FF2B5EF4-FFF2-40B4-BE49-F238E27FC236}">
                  <a16:creationId xmlns:a16="http://schemas.microsoft.com/office/drawing/2014/main" id="{F7709267-835D-B3CC-16FA-2BB4B018B2DA}"/>
                </a:ext>
              </a:extLst>
            </p:cNvPr>
            <p:cNvSpPr/>
            <p:nvPr/>
          </p:nvSpPr>
          <p:spPr>
            <a:xfrm>
              <a:off x="7241669" y="4013029"/>
              <a:ext cx="1145806" cy="769996"/>
            </a:xfrm>
            <a:custGeom>
              <a:avLst/>
              <a:gdLst>
                <a:gd name="connsiteX0" fmla="*/ 206746 w 606247"/>
                <a:gd name="connsiteY0" fmla="*/ 5432 h 407406"/>
                <a:gd name="connsiteX1" fmla="*/ 215296 w 606247"/>
                <a:gd name="connsiteY1" fmla="*/ 16296 h 407406"/>
                <a:gd name="connsiteX2" fmla="*/ 220736 w 606247"/>
                <a:gd name="connsiteY2" fmla="*/ 20952 h 407406"/>
                <a:gd name="connsiteX3" fmla="*/ 268148 w 606247"/>
                <a:gd name="connsiteY3" fmla="*/ 25608 h 407406"/>
                <a:gd name="connsiteX4" fmla="*/ 301569 w 606247"/>
                <a:gd name="connsiteY4" fmla="*/ 48113 h 407406"/>
                <a:gd name="connsiteX5" fmla="*/ 315560 w 606247"/>
                <a:gd name="connsiteY5" fmla="*/ 64409 h 407406"/>
                <a:gd name="connsiteX6" fmla="*/ 332659 w 606247"/>
                <a:gd name="connsiteY6" fmla="*/ 69841 h 407406"/>
                <a:gd name="connsiteX7" fmla="*/ 346649 w 606247"/>
                <a:gd name="connsiteY7" fmla="*/ 65185 h 407406"/>
                <a:gd name="connsiteX8" fmla="*/ 385511 w 606247"/>
                <a:gd name="connsiteY8" fmla="*/ 41905 h 407406"/>
                <a:gd name="connsiteX9" fmla="*/ 414269 w 606247"/>
                <a:gd name="connsiteY9" fmla="*/ 36473 h 407406"/>
                <a:gd name="connsiteX10" fmla="*/ 474116 w 606247"/>
                <a:gd name="connsiteY10" fmla="*/ 4656 h 407406"/>
                <a:gd name="connsiteX11" fmla="*/ 486552 w 606247"/>
                <a:gd name="connsiteY11" fmla="*/ 0 h 407406"/>
                <a:gd name="connsiteX12" fmla="*/ 491993 w 606247"/>
                <a:gd name="connsiteY12" fmla="*/ 3104 h 407406"/>
                <a:gd name="connsiteX13" fmla="*/ 495879 w 606247"/>
                <a:gd name="connsiteY13" fmla="*/ 22504 h 407406"/>
                <a:gd name="connsiteX14" fmla="*/ 484220 w 606247"/>
                <a:gd name="connsiteY14" fmla="*/ 38025 h 407406"/>
                <a:gd name="connsiteX15" fmla="*/ 474894 w 606247"/>
                <a:gd name="connsiteY15" fmla="*/ 48889 h 407406"/>
                <a:gd name="connsiteX16" fmla="*/ 471008 w 606247"/>
                <a:gd name="connsiteY16" fmla="*/ 63633 h 407406"/>
                <a:gd name="connsiteX17" fmla="*/ 484220 w 606247"/>
                <a:gd name="connsiteY17" fmla="*/ 86913 h 407406"/>
                <a:gd name="connsiteX18" fmla="*/ 505983 w 606247"/>
                <a:gd name="connsiteY18" fmla="*/ 94673 h 407406"/>
                <a:gd name="connsiteX19" fmla="*/ 517642 w 606247"/>
                <a:gd name="connsiteY19" fmla="*/ 105538 h 407406"/>
                <a:gd name="connsiteX20" fmla="*/ 530078 w 606247"/>
                <a:gd name="connsiteY20" fmla="*/ 114850 h 407406"/>
                <a:gd name="connsiteX21" fmla="*/ 545623 w 606247"/>
                <a:gd name="connsiteY21" fmla="*/ 117954 h 407406"/>
                <a:gd name="connsiteX22" fmla="*/ 560390 w 606247"/>
                <a:gd name="connsiteY22" fmla="*/ 118730 h 407406"/>
                <a:gd name="connsiteX23" fmla="*/ 579044 w 606247"/>
                <a:gd name="connsiteY23" fmla="*/ 148994 h 407406"/>
                <a:gd name="connsiteX24" fmla="*/ 574380 w 606247"/>
                <a:gd name="connsiteY24" fmla="*/ 168395 h 407406"/>
                <a:gd name="connsiteX25" fmla="*/ 566608 w 606247"/>
                <a:gd name="connsiteY25" fmla="*/ 187795 h 407406"/>
                <a:gd name="connsiteX26" fmla="*/ 568940 w 606247"/>
                <a:gd name="connsiteY26" fmla="*/ 207971 h 407406"/>
                <a:gd name="connsiteX27" fmla="*/ 578267 w 606247"/>
                <a:gd name="connsiteY27" fmla="*/ 226596 h 407406"/>
                <a:gd name="connsiteX28" fmla="*/ 580598 w 606247"/>
                <a:gd name="connsiteY28" fmla="*/ 243668 h 407406"/>
                <a:gd name="connsiteX29" fmla="*/ 579821 w 606247"/>
                <a:gd name="connsiteY29" fmla="*/ 260740 h 407406"/>
                <a:gd name="connsiteX30" fmla="*/ 584485 w 606247"/>
                <a:gd name="connsiteY30" fmla="*/ 278588 h 407406"/>
                <a:gd name="connsiteX31" fmla="*/ 593811 w 606247"/>
                <a:gd name="connsiteY31" fmla="*/ 294109 h 407406"/>
                <a:gd name="connsiteX32" fmla="*/ 599252 w 606247"/>
                <a:gd name="connsiteY32" fmla="*/ 305749 h 407406"/>
                <a:gd name="connsiteX33" fmla="*/ 603138 w 606247"/>
                <a:gd name="connsiteY33" fmla="*/ 318941 h 407406"/>
                <a:gd name="connsiteX34" fmla="*/ 606247 w 606247"/>
                <a:gd name="connsiteY34" fmla="*/ 331357 h 407406"/>
                <a:gd name="connsiteX35" fmla="*/ 605470 w 606247"/>
                <a:gd name="connsiteY35" fmla="*/ 343773 h 407406"/>
                <a:gd name="connsiteX36" fmla="*/ 600029 w 606247"/>
                <a:gd name="connsiteY36" fmla="*/ 346877 h 407406"/>
                <a:gd name="connsiteX37" fmla="*/ 591480 w 606247"/>
                <a:gd name="connsiteY37" fmla="*/ 367054 h 407406"/>
                <a:gd name="connsiteX38" fmla="*/ 580598 w 606247"/>
                <a:gd name="connsiteY38" fmla="*/ 385678 h 407406"/>
                <a:gd name="connsiteX39" fmla="*/ 574380 w 606247"/>
                <a:gd name="connsiteY39" fmla="*/ 388782 h 407406"/>
                <a:gd name="connsiteX40" fmla="*/ 566608 w 606247"/>
                <a:gd name="connsiteY40" fmla="*/ 390334 h 407406"/>
                <a:gd name="connsiteX41" fmla="*/ 537073 w 606247"/>
                <a:gd name="connsiteY41" fmla="*/ 407406 h 407406"/>
                <a:gd name="connsiteX42" fmla="*/ 502874 w 606247"/>
                <a:gd name="connsiteY42" fmla="*/ 404302 h 407406"/>
                <a:gd name="connsiteX43" fmla="*/ 401056 w 606247"/>
                <a:gd name="connsiteY43" fmla="*/ 371710 h 407406"/>
                <a:gd name="connsiteX44" fmla="*/ 351313 w 606247"/>
                <a:gd name="connsiteY44" fmla="*/ 355414 h 407406"/>
                <a:gd name="connsiteX45" fmla="*/ 340431 w 606247"/>
                <a:gd name="connsiteY45" fmla="*/ 348429 h 407406"/>
                <a:gd name="connsiteX46" fmla="*/ 328772 w 606247"/>
                <a:gd name="connsiteY46" fmla="*/ 343773 h 407406"/>
                <a:gd name="connsiteX47" fmla="*/ 321000 w 606247"/>
                <a:gd name="connsiteY47" fmla="*/ 343773 h 407406"/>
                <a:gd name="connsiteX48" fmla="*/ 314782 w 606247"/>
                <a:gd name="connsiteY48" fmla="*/ 346101 h 407406"/>
                <a:gd name="connsiteX49" fmla="*/ 310119 w 606247"/>
                <a:gd name="connsiteY49" fmla="*/ 360070 h 407406"/>
                <a:gd name="connsiteX50" fmla="*/ 308564 w 606247"/>
                <a:gd name="connsiteY50" fmla="*/ 372486 h 407406"/>
                <a:gd name="connsiteX51" fmla="*/ 281361 w 606247"/>
                <a:gd name="connsiteY51" fmla="*/ 375590 h 407406"/>
                <a:gd name="connsiteX52" fmla="*/ 257266 w 606247"/>
                <a:gd name="connsiteY52" fmla="*/ 356190 h 407406"/>
                <a:gd name="connsiteX53" fmla="*/ 253380 w 606247"/>
                <a:gd name="connsiteY53" fmla="*/ 339893 h 407406"/>
                <a:gd name="connsiteX54" fmla="*/ 245608 w 606247"/>
                <a:gd name="connsiteY54" fmla="*/ 327477 h 407406"/>
                <a:gd name="connsiteX55" fmla="*/ 233949 w 606247"/>
                <a:gd name="connsiteY55" fmla="*/ 320493 h 407406"/>
                <a:gd name="connsiteX56" fmla="*/ 217627 w 606247"/>
                <a:gd name="connsiteY56" fmla="*/ 306525 h 407406"/>
                <a:gd name="connsiteX57" fmla="*/ 211409 w 606247"/>
                <a:gd name="connsiteY57" fmla="*/ 303421 h 407406"/>
                <a:gd name="connsiteX58" fmla="*/ 197419 w 606247"/>
                <a:gd name="connsiteY58" fmla="*/ 293333 h 407406"/>
                <a:gd name="connsiteX59" fmla="*/ 185760 w 606247"/>
                <a:gd name="connsiteY59" fmla="*/ 279364 h 407406"/>
                <a:gd name="connsiteX60" fmla="*/ 177211 w 606247"/>
                <a:gd name="connsiteY60" fmla="*/ 262292 h 407406"/>
                <a:gd name="connsiteX61" fmla="*/ 166329 w 606247"/>
                <a:gd name="connsiteY61" fmla="*/ 248324 h 407406"/>
                <a:gd name="connsiteX62" fmla="*/ 58293 w 606247"/>
                <a:gd name="connsiteY62" fmla="*/ 197883 h 407406"/>
                <a:gd name="connsiteX63" fmla="*/ 28758 w 606247"/>
                <a:gd name="connsiteY63" fmla="*/ 193227 h 407406"/>
                <a:gd name="connsiteX64" fmla="*/ 0 w 606247"/>
                <a:gd name="connsiteY64" fmla="*/ 194003 h 407406"/>
                <a:gd name="connsiteX65" fmla="*/ 5441 w 606247"/>
                <a:gd name="connsiteY65" fmla="*/ 167619 h 407406"/>
                <a:gd name="connsiteX66" fmla="*/ 6218 w 606247"/>
                <a:gd name="connsiteY66" fmla="*/ 159858 h 407406"/>
                <a:gd name="connsiteX67" fmla="*/ 6995 w 606247"/>
                <a:gd name="connsiteY67" fmla="*/ 153650 h 407406"/>
                <a:gd name="connsiteX68" fmla="*/ 45080 w 606247"/>
                <a:gd name="connsiteY68" fmla="*/ 135802 h 407406"/>
                <a:gd name="connsiteX69" fmla="*/ 88605 w 606247"/>
                <a:gd name="connsiteY69" fmla="*/ 100882 h 407406"/>
                <a:gd name="connsiteX70" fmla="*/ 106482 w 606247"/>
                <a:gd name="connsiteY70" fmla="*/ 68289 h 407406"/>
                <a:gd name="connsiteX71" fmla="*/ 119695 w 606247"/>
                <a:gd name="connsiteY71" fmla="*/ 60529 h 407406"/>
                <a:gd name="connsiteX72" fmla="*/ 155448 w 606247"/>
                <a:gd name="connsiteY72" fmla="*/ 64409 h 407406"/>
                <a:gd name="connsiteX73" fmla="*/ 191201 w 606247"/>
                <a:gd name="connsiteY73" fmla="*/ 45009 h 407406"/>
                <a:gd name="connsiteX74" fmla="*/ 206746 w 606247"/>
                <a:gd name="connsiteY74" fmla="*/ 5432 h 40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06247" h="407406">
                  <a:moveTo>
                    <a:pt x="206746" y="5432"/>
                  </a:moveTo>
                  <a:lnTo>
                    <a:pt x="215296" y="16296"/>
                  </a:lnTo>
                  <a:lnTo>
                    <a:pt x="220736" y="20952"/>
                  </a:lnTo>
                  <a:lnTo>
                    <a:pt x="268148" y="25608"/>
                  </a:lnTo>
                  <a:lnTo>
                    <a:pt x="301569" y="48113"/>
                  </a:lnTo>
                  <a:lnTo>
                    <a:pt x="315560" y="64409"/>
                  </a:lnTo>
                  <a:lnTo>
                    <a:pt x="332659" y="69841"/>
                  </a:lnTo>
                  <a:lnTo>
                    <a:pt x="346649" y="65185"/>
                  </a:lnTo>
                  <a:lnTo>
                    <a:pt x="385511" y="41905"/>
                  </a:lnTo>
                  <a:lnTo>
                    <a:pt x="414269" y="36473"/>
                  </a:lnTo>
                  <a:lnTo>
                    <a:pt x="474116" y="4656"/>
                  </a:lnTo>
                  <a:lnTo>
                    <a:pt x="486552" y="0"/>
                  </a:lnTo>
                  <a:lnTo>
                    <a:pt x="491993" y="3104"/>
                  </a:lnTo>
                  <a:lnTo>
                    <a:pt x="495879" y="22504"/>
                  </a:lnTo>
                  <a:lnTo>
                    <a:pt x="484220" y="38025"/>
                  </a:lnTo>
                  <a:lnTo>
                    <a:pt x="474894" y="48889"/>
                  </a:lnTo>
                  <a:lnTo>
                    <a:pt x="471008" y="63633"/>
                  </a:lnTo>
                  <a:lnTo>
                    <a:pt x="484220" y="86913"/>
                  </a:lnTo>
                  <a:lnTo>
                    <a:pt x="505983" y="94673"/>
                  </a:lnTo>
                  <a:lnTo>
                    <a:pt x="517642" y="105538"/>
                  </a:lnTo>
                  <a:lnTo>
                    <a:pt x="530078" y="114850"/>
                  </a:lnTo>
                  <a:lnTo>
                    <a:pt x="545623" y="117954"/>
                  </a:lnTo>
                  <a:lnTo>
                    <a:pt x="560390" y="118730"/>
                  </a:lnTo>
                  <a:lnTo>
                    <a:pt x="579044" y="148994"/>
                  </a:lnTo>
                  <a:lnTo>
                    <a:pt x="574380" y="168395"/>
                  </a:lnTo>
                  <a:lnTo>
                    <a:pt x="566608" y="187795"/>
                  </a:lnTo>
                  <a:lnTo>
                    <a:pt x="568940" y="207971"/>
                  </a:lnTo>
                  <a:lnTo>
                    <a:pt x="578267" y="226596"/>
                  </a:lnTo>
                  <a:lnTo>
                    <a:pt x="580598" y="243668"/>
                  </a:lnTo>
                  <a:lnTo>
                    <a:pt x="579821" y="260740"/>
                  </a:lnTo>
                  <a:lnTo>
                    <a:pt x="584485" y="278588"/>
                  </a:lnTo>
                  <a:lnTo>
                    <a:pt x="593811" y="294109"/>
                  </a:lnTo>
                  <a:lnTo>
                    <a:pt x="599252" y="305749"/>
                  </a:lnTo>
                  <a:lnTo>
                    <a:pt x="603138" y="318941"/>
                  </a:lnTo>
                  <a:lnTo>
                    <a:pt x="606247" y="331357"/>
                  </a:lnTo>
                  <a:lnTo>
                    <a:pt x="605470" y="343773"/>
                  </a:lnTo>
                  <a:lnTo>
                    <a:pt x="600029" y="346877"/>
                  </a:lnTo>
                  <a:lnTo>
                    <a:pt x="591480" y="367054"/>
                  </a:lnTo>
                  <a:lnTo>
                    <a:pt x="580598" y="385678"/>
                  </a:lnTo>
                  <a:lnTo>
                    <a:pt x="574380" y="388782"/>
                  </a:lnTo>
                  <a:lnTo>
                    <a:pt x="566608" y="390334"/>
                  </a:lnTo>
                  <a:lnTo>
                    <a:pt x="537073" y="407406"/>
                  </a:lnTo>
                  <a:lnTo>
                    <a:pt x="502874" y="404302"/>
                  </a:lnTo>
                  <a:lnTo>
                    <a:pt x="401056" y="371710"/>
                  </a:lnTo>
                  <a:lnTo>
                    <a:pt x="351313" y="355414"/>
                  </a:lnTo>
                  <a:lnTo>
                    <a:pt x="340431" y="348429"/>
                  </a:lnTo>
                  <a:lnTo>
                    <a:pt x="328772" y="343773"/>
                  </a:lnTo>
                  <a:lnTo>
                    <a:pt x="321000" y="343773"/>
                  </a:lnTo>
                  <a:lnTo>
                    <a:pt x="314782" y="346101"/>
                  </a:lnTo>
                  <a:lnTo>
                    <a:pt x="310119" y="360070"/>
                  </a:lnTo>
                  <a:lnTo>
                    <a:pt x="308564" y="372486"/>
                  </a:lnTo>
                  <a:lnTo>
                    <a:pt x="281361" y="375590"/>
                  </a:lnTo>
                  <a:lnTo>
                    <a:pt x="257266" y="356190"/>
                  </a:lnTo>
                  <a:lnTo>
                    <a:pt x="253380" y="339893"/>
                  </a:lnTo>
                  <a:lnTo>
                    <a:pt x="245608" y="327477"/>
                  </a:lnTo>
                  <a:lnTo>
                    <a:pt x="233949" y="320493"/>
                  </a:lnTo>
                  <a:lnTo>
                    <a:pt x="217627" y="306525"/>
                  </a:lnTo>
                  <a:lnTo>
                    <a:pt x="211409" y="303421"/>
                  </a:lnTo>
                  <a:lnTo>
                    <a:pt x="197419" y="293333"/>
                  </a:lnTo>
                  <a:lnTo>
                    <a:pt x="185760" y="279364"/>
                  </a:lnTo>
                  <a:lnTo>
                    <a:pt x="177211" y="262292"/>
                  </a:lnTo>
                  <a:lnTo>
                    <a:pt x="166329" y="248324"/>
                  </a:lnTo>
                  <a:lnTo>
                    <a:pt x="58293" y="197883"/>
                  </a:lnTo>
                  <a:lnTo>
                    <a:pt x="28758" y="193227"/>
                  </a:lnTo>
                  <a:lnTo>
                    <a:pt x="0" y="194003"/>
                  </a:lnTo>
                  <a:lnTo>
                    <a:pt x="5441" y="167619"/>
                  </a:lnTo>
                  <a:lnTo>
                    <a:pt x="6218" y="159858"/>
                  </a:lnTo>
                  <a:lnTo>
                    <a:pt x="6995" y="153650"/>
                  </a:lnTo>
                  <a:lnTo>
                    <a:pt x="45080" y="135802"/>
                  </a:lnTo>
                  <a:lnTo>
                    <a:pt x="88605" y="100882"/>
                  </a:lnTo>
                  <a:lnTo>
                    <a:pt x="106482" y="68289"/>
                  </a:lnTo>
                  <a:lnTo>
                    <a:pt x="119695" y="60529"/>
                  </a:lnTo>
                  <a:lnTo>
                    <a:pt x="155448" y="64409"/>
                  </a:lnTo>
                  <a:lnTo>
                    <a:pt x="191201" y="45009"/>
                  </a:lnTo>
                  <a:lnTo>
                    <a:pt x="206746" y="54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1" name="Serbest Form 220">
              <a:extLst>
                <a:ext uri="{FF2B5EF4-FFF2-40B4-BE49-F238E27FC236}">
                  <a16:creationId xmlns:a16="http://schemas.microsoft.com/office/drawing/2014/main" id="{35BC21F2-9C03-FBBD-4FDC-22FCF5677D24}"/>
                </a:ext>
              </a:extLst>
            </p:cNvPr>
            <p:cNvSpPr/>
            <p:nvPr/>
          </p:nvSpPr>
          <p:spPr>
            <a:xfrm>
              <a:off x="6991942" y="3574498"/>
              <a:ext cx="672793" cy="728929"/>
            </a:xfrm>
            <a:custGeom>
              <a:avLst/>
              <a:gdLst>
                <a:gd name="connsiteX0" fmla="*/ 246385 w 355975"/>
                <a:gd name="connsiteY0" fmla="*/ 0 h 385677"/>
                <a:gd name="connsiteX1" fmla="*/ 258821 w 355975"/>
                <a:gd name="connsiteY1" fmla="*/ 13968 h 385677"/>
                <a:gd name="connsiteX2" fmla="*/ 281361 w 355975"/>
                <a:gd name="connsiteY2" fmla="*/ 10864 h 385677"/>
                <a:gd name="connsiteX3" fmla="*/ 308564 w 355975"/>
                <a:gd name="connsiteY3" fmla="*/ 1552 h 385677"/>
                <a:gd name="connsiteX4" fmla="*/ 335768 w 355975"/>
                <a:gd name="connsiteY4" fmla="*/ 21728 h 385677"/>
                <a:gd name="connsiteX5" fmla="*/ 345872 w 355975"/>
                <a:gd name="connsiteY5" fmla="*/ 65185 h 385677"/>
                <a:gd name="connsiteX6" fmla="*/ 355976 w 355975"/>
                <a:gd name="connsiteY6" fmla="*/ 89241 h 385677"/>
                <a:gd name="connsiteX7" fmla="*/ 320223 w 355975"/>
                <a:gd name="connsiteY7" fmla="*/ 96226 h 385677"/>
                <a:gd name="connsiteX8" fmla="*/ 300792 w 355975"/>
                <a:gd name="connsiteY8" fmla="*/ 115626 h 385677"/>
                <a:gd name="connsiteX9" fmla="*/ 283693 w 355975"/>
                <a:gd name="connsiteY9" fmla="*/ 138906 h 385677"/>
                <a:gd name="connsiteX10" fmla="*/ 280584 w 355975"/>
                <a:gd name="connsiteY10" fmla="*/ 155202 h 385677"/>
                <a:gd name="connsiteX11" fmla="*/ 287579 w 355975"/>
                <a:gd name="connsiteY11" fmla="*/ 207971 h 385677"/>
                <a:gd name="connsiteX12" fmla="*/ 308564 w 355975"/>
                <a:gd name="connsiteY12" fmla="*/ 211075 h 385677"/>
                <a:gd name="connsiteX13" fmla="*/ 327995 w 355975"/>
                <a:gd name="connsiteY13" fmla="*/ 219611 h 385677"/>
                <a:gd name="connsiteX14" fmla="*/ 335768 w 355975"/>
                <a:gd name="connsiteY14" fmla="*/ 231252 h 385677"/>
                <a:gd name="connsiteX15" fmla="*/ 338877 w 355975"/>
                <a:gd name="connsiteY15" fmla="*/ 237460 h 385677"/>
                <a:gd name="connsiteX16" fmla="*/ 323332 w 355975"/>
                <a:gd name="connsiteY16" fmla="*/ 277036 h 385677"/>
                <a:gd name="connsiteX17" fmla="*/ 287579 w 355975"/>
                <a:gd name="connsiteY17" fmla="*/ 296437 h 385677"/>
                <a:gd name="connsiteX18" fmla="*/ 251826 w 355975"/>
                <a:gd name="connsiteY18" fmla="*/ 292557 h 385677"/>
                <a:gd name="connsiteX19" fmla="*/ 238613 w 355975"/>
                <a:gd name="connsiteY19" fmla="*/ 300317 h 385677"/>
                <a:gd name="connsiteX20" fmla="*/ 220736 w 355975"/>
                <a:gd name="connsiteY20" fmla="*/ 332909 h 385677"/>
                <a:gd name="connsiteX21" fmla="*/ 177211 w 355975"/>
                <a:gd name="connsiteY21" fmla="*/ 367830 h 385677"/>
                <a:gd name="connsiteX22" fmla="*/ 139126 w 355975"/>
                <a:gd name="connsiteY22" fmla="*/ 385678 h 385677"/>
                <a:gd name="connsiteX23" fmla="*/ 139903 w 355975"/>
                <a:gd name="connsiteY23" fmla="*/ 372486 h 385677"/>
                <a:gd name="connsiteX24" fmla="*/ 125913 w 355975"/>
                <a:gd name="connsiteY24" fmla="*/ 346877 h 385677"/>
                <a:gd name="connsiteX25" fmla="*/ 83942 w 355975"/>
                <a:gd name="connsiteY25" fmla="*/ 325925 h 385677"/>
                <a:gd name="connsiteX26" fmla="*/ 66843 w 355975"/>
                <a:gd name="connsiteY26" fmla="*/ 315061 h 385677"/>
                <a:gd name="connsiteX27" fmla="*/ 55961 w 355975"/>
                <a:gd name="connsiteY27" fmla="*/ 313509 h 385677"/>
                <a:gd name="connsiteX28" fmla="*/ 47412 w 355975"/>
                <a:gd name="connsiteY28" fmla="*/ 308077 h 385677"/>
                <a:gd name="connsiteX29" fmla="*/ 47412 w 355975"/>
                <a:gd name="connsiteY29" fmla="*/ 294109 h 385677"/>
                <a:gd name="connsiteX30" fmla="*/ 49743 w 355975"/>
                <a:gd name="connsiteY30" fmla="*/ 280916 h 385677"/>
                <a:gd name="connsiteX31" fmla="*/ 17876 w 355975"/>
                <a:gd name="connsiteY31" fmla="*/ 273932 h 385677"/>
                <a:gd name="connsiteX32" fmla="*/ 0 w 355975"/>
                <a:gd name="connsiteY32" fmla="*/ 273156 h 385677"/>
                <a:gd name="connsiteX33" fmla="*/ 0 w 355975"/>
                <a:gd name="connsiteY33" fmla="*/ 229700 h 385677"/>
                <a:gd name="connsiteX34" fmla="*/ 11659 w 355975"/>
                <a:gd name="connsiteY34" fmla="*/ 190123 h 385677"/>
                <a:gd name="connsiteX35" fmla="*/ 17876 w 355975"/>
                <a:gd name="connsiteY35" fmla="*/ 164515 h 385677"/>
                <a:gd name="connsiteX36" fmla="*/ 31090 w 355975"/>
                <a:gd name="connsiteY36" fmla="*/ 148218 h 385677"/>
                <a:gd name="connsiteX37" fmla="*/ 50521 w 355975"/>
                <a:gd name="connsiteY37" fmla="*/ 121058 h 385677"/>
                <a:gd name="connsiteX38" fmla="*/ 90937 w 355975"/>
                <a:gd name="connsiteY38" fmla="*/ 122610 h 385677"/>
                <a:gd name="connsiteX39" fmla="*/ 129799 w 355975"/>
                <a:gd name="connsiteY39" fmla="*/ 112522 h 385677"/>
                <a:gd name="connsiteX40" fmla="*/ 174102 w 355975"/>
                <a:gd name="connsiteY40" fmla="*/ 75273 h 385677"/>
                <a:gd name="connsiteX41" fmla="*/ 190424 w 355975"/>
                <a:gd name="connsiteY41" fmla="*/ 39577 h 385677"/>
                <a:gd name="connsiteX42" fmla="*/ 211409 w 355975"/>
                <a:gd name="connsiteY42" fmla="*/ 33369 h 385677"/>
                <a:gd name="connsiteX43" fmla="*/ 246385 w 355975"/>
                <a:gd name="connsiteY43" fmla="*/ 0 h 385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55975" h="385677">
                  <a:moveTo>
                    <a:pt x="246385" y="0"/>
                  </a:moveTo>
                  <a:lnTo>
                    <a:pt x="258821" y="13968"/>
                  </a:lnTo>
                  <a:lnTo>
                    <a:pt x="281361" y="10864"/>
                  </a:lnTo>
                  <a:lnTo>
                    <a:pt x="308564" y="1552"/>
                  </a:lnTo>
                  <a:lnTo>
                    <a:pt x="335768" y="21728"/>
                  </a:lnTo>
                  <a:lnTo>
                    <a:pt x="345872" y="65185"/>
                  </a:lnTo>
                  <a:lnTo>
                    <a:pt x="355976" y="89241"/>
                  </a:lnTo>
                  <a:lnTo>
                    <a:pt x="320223" y="96226"/>
                  </a:lnTo>
                  <a:lnTo>
                    <a:pt x="300792" y="115626"/>
                  </a:lnTo>
                  <a:lnTo>
                    <a:pt x="283693" y="138906"/>
                  </a:lnTo>
                  <a:lnTo>
                    <a:pt x="280584" y="155202"/>
                  </a:lnTo>
                  <a:lnTo>
                    <a:pt x="287579" y="207971"/>
                  </a:lnTo>
                  <a:lnTo>
                    <a:pt x="308564" y="211075"/>
                  </a:lnTo>
                  <a:lnTo>
                    <a:pt x="327995" y="219611"/>
                  </a:lnTo>
                  <a:lnTo>
                    <a:pt x="335768" y="231252"/>
                  </a:lnTo>
                  <a:lnTo>
                    <a:pt x="338877" y="237460"/>
                  </a:lnTo>
                  <a:lnTo>
                    <a:pt x="323332" y="277036"/>
                  </a:lnTo>
                  <a:lnTo>
                    <a:pt x="287579" y="296437"/>
                  </a:lnTo>
                  <a:lnTo>
                    <a:pt x="251826" y="292557"/>
                  </a:lnTo>
                  <a:lnTo>
                    <a:pt x="238613" y="300317"/>
                  </a:lnTo>
                  <a:lnTo>
                    <a:pt x="220736" y="332909"/>
                  </a:lnTo>
                  <a:lnTo>
                    <a:pt x="177211" y="367830"/>
                  </a:lnTo>
                  <a:lnTo>
                    <a:pt x="139126" y="385678"/>
                  </a:lnTo>
                  <a:lnTo>
                    <a:pt x="139903" y="372486"/>
                  </a:lnTo>
                  <a:lnTo>
                    <a:pt x="125913" y="346877"/>
                  </a:lnTo>
                  <a:lnTo>
                    <a:pt x="83942" y="325925"/>
                  </a:lnTo>
                  <a:lnTo>
                    <a:pt x="66843" y="315061"/>
                  </a:lnTo>
                  <a:lnTo>
                    <a:pt x="55961" y="313509"/>
                  </a:lnTo>
                  <a:lnTo>
                    <a:pt x="47412" y="308077"/>
                  </a:lnTo>
                  <a:lnTo>
                    <a:pt x="47412" y="294109"/>
                  </a:lnTo>
                  <a:lnTo>
                    <a:pt x="49743" y="280916"/>
                  </a:lnTo>
                  <a:lnTo>
                    <a:pt x="17876" y="273932"/>
                  </a:lnTo>
                  <a:lnTo>
                    <a:pt x="0" y="273156"/>
                  </a:lnTo>
                  <a:lnTo>
                    <a:pt x="0" y="229700"/>
                  </a:lnTo>
                  <a:lnTo>
                    <a:pt x="11659" y="190123"/>
                  </a:lnTo>
                  <a:lnTo>
                    <a:pt x="17876" y="164515"/>
                  </a:lnTo>
                  <a:lnTo>
                    <a:pt x="31090" y="148218"/>
                  </a:lnTo>
                  <a:lnTo>
                    <a:pt x="50521" y="121058"/>
                  </a:lnTo>
                  <a:lnTo>
                    <a:pt x="90937" y="122610"/>
                  </a:lnTo>
                  <a:lnTo>
                    <a:pt x="129799" y="112522"/>
                  </a:lnTo>
                  <a:lnTo>
                    <a:pt x="174102" y="75273"/>
                  </a:lnTo>
                  <a:lnTo>
                    <a:pt x="190424" y="39577"/>
                  </a:lnTo>
                  <a:lnTo>
                    <a:pt x="211409" y="33369"/>
                  </a:lnTo>
                  <a:lnTo>
                    <a:pt x="24638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2" name="Serbest Form 221">
              <a:extLst>
                <a:ext uri="{FF2B5EF4-FFF2-40B4-BE49-F238E27FC236}">
                  <a16:creationId xmlns:a16="http://schemas.microsoft.com/office/drawing/2014/main" id="{FA1405AA-D574-09DA-AFDC-D47843BD6338}"/>
                </a:ext>
              </a:extLst>
            </p:cNvPr>
            <p:cNvSpPr/>
            <p:nvPr/>
          </p:nvSpPr>
          <p:spPr>
            <a:xfrm>
              <a:off x="9334967" y="4191962"/>
              <a:ext cx="1483671" cy="901996"/>
            </a:xfrm>
            <a:custGeom>
              <a:avLst/>
              <a:gdLst>
                <a:gd name="connsiteX0" fmla="*/ 441472 w 785012"/>
                <a:gd name="connsiteY0" fmla="*/ 23280 h 477247"/>
                <a:gd name="connsiteX1" fmla="*/ 435254 w 785012"/>
                <a:gd name="connsiteY1" fmla="*/ 35697 h 477247"/>
                <a:gd name="connsiteX2" fmla="*/ 439141 w 785012"/>
                <a:gd name="connsiteY2" fmla="*/ 50441 h 477247"/>
                <a:gd name="connsiteX3" fmla="*/ 443804 w 785012"/>
                <a:gd name="connsiteY3" fmla="*/ 53545 h 477247"/>
                <a:gd name="connsiteX4" fmla="*/ 460126 w 785012"/>
                <a:gd name="connsiteY4" fmla="*/ 57425 h 477247"/>
                <a:gd name="connsiteX5" fmla="*/ 481112 w 785012"/>
                <a:gd name="connsiteY5" fmla="*/ 69841 h 477247"/>
                <a:gd name="connsiteX6" fmla="*/ 511424 w 785012"/>
                <a:gd name="connsiteY6" fmla="*/ 80705 h 477247"/>
                <a:gd name="connsiteX7" fmla="*/ 530855 w 785012"/>
                <a:gd name="connsiteY7" fmla="*/ 92345 h 477247"/>
                <a:gd name="connsiteX8" fmla="*/ 554950 w 785012"/>
                <a:gd name="connsiteY8" fmla="*/ 102434 h 477247"/>
                <a:gd name="connsiteX9" fmla="*/ 581375 w 785012"/>
                <a:gd name="connsiteY9" fmla="*/ 104762 h 477247"/>
                <a:gd name="connsiteX10" fmla="*/ 607024 w 785012"/>
                <a:gd name="connsiteY10" fmla="*/ 100882 h 477247"/>
                <a:gd name="connsiteX11" fmla="*/ 631119 w 785012"/>
                <a:gd name="connsiteY11" fmla="*/ 103210 h 477247"/>
                <a:gd name="connsiteX12" fmla="*/ 715838 w 785012"/>
                <a:gd name="connsiteY12" fmla="*/ 162187 h 477247"/>
                <a:gd name="connsiteX13" fmla="*/ 765581 w 785012"/>
                <a:gd name="connsiteY13" fmla="*/ 165291 h 477247"/>
                <a:gd name="connsiteX14" fmla="*/ 778017 w 785012"/>
                <a:gd name="connsiteY14" fmla="*/ 188571 h 477247"/>
                <a:gd name="connsiteX15" fmla="*/ 785012 w 785012"/>
                <a:gd name="connsiteY15" fmla="*/ 218059 h 477247"/>
                <a:gd name="connsiteX16" fmla="*/ 765581 w 785012"/>
                <a:gd name="connsiteY16" fmla="*/ 256084 h 477247"/>
                <a:gd name="connsiteX17" fmla="*/ 743819 w 785012"/>
                <a:gd name="connsiteY17" fmla="*/ 287900 h 477247"/>
                <a:gd name="connsiteX18" fmla="*/ 730606 w 785012"/>
                <a:gd name="connsiteY18" fmla="*/ 293333 h 477247"/>
                <a:gd name="connsiteX19" fmla="*/ 716615 w 785012"/>
                <a:gd name="connsiteY19" fmla="*/ 296437 h 477247"/>
                <a:gd name="connsiteX20" fmla="*/ 711175 w 785012"/>
                <a:gd name="connsiteY20" fmla="*/ 296437 h 477247"/>
                <a:gd name="connsiteX21" fmla="*/ 706511 w 785012"/>
                <a:gd name="connsiteY21" fmla="*/ 297989 h 477247"/>
                <a:gd name="connsiteX22" fmla="*/ 693298 w 785012"/>
                <a:gd name="connsiteY22" fmla="*/ 308077 h 477247"/>
                <a:gd name="connsiteX23" fmla="*/ 680085 w 785012"/>
                <a:gd name="connsiteY23" fmla="*/ 315837 h 477247"/>
                <a:gd name="connsiteX24" fmla="*/ 648995 w 785012"/>
                <a:gd name="connsiteY24" fmla="*/ 320493 h 477247"/>
                <a:gd name="connsiteX25" fmla="*/ 617906 w 785012"/>
                <a:gd name="connsiteY25" fmla="*/ 318941 h 477247"/>
                <a:gd name="connsiteX26" fmla="*/ 583707 w 785012"/>
                <a:gd name="connsiteY26" fmla="*/ 323597 h 477247"/>
                <a:gd name="connsiteX27" fmla="*/ 534741 w 785012"/>
                <a:gd name="connsiteY27" fmla="*/ 336013 h 477247"/>
                <a:gd name="connsiteX28" fmla="*/ 521528 w 785012"/>
                <a:gd name="connsiteY28" fmla="*/ 342221 h 477247"/>
                <a:gd name="connsiteX29" fmla="*/ 479557 w 785012"/>
                <a:gd name="connsiteY29" fmla="*/ 336013 h 477247"/>
                <a:gd name="connsiteX30" fmla="*/ 465567 w 785012"/>
                <a:gd name="connsiteY30" fmla="*/ 340669 h 477247"/>
                <a:gd name="connsiteX31" fmla="*/ 452354 w 785012"/>
                <a:gd name="connsiteY31" fmla="*/ 348429 h 477247"/>
                <a:gd name="connsiteX32" fmla="*/ 442250 w 785012"/>
                <a:gd name="connsiteY32" fmla="*/ 376366 h 477247"/>
                <a:gd name="connsiteX33" fmla="*/ 434477 w 785012"/>
                <a:gd name="connsiteY33" fmla="*/ 405078 h 477247"/>
                <a:gd name="connsiteX34" fmla="*/ 427482 w 785012"/>
                <a:gd name="connsiteY34" fmla="*/ 423703 h 477247"/>
                <a:gd name="connsiteX35" fmla="*/ 415823 w 785012"/>
                <a:gd name="connsiteY35" fmla="*/ 436119 h 477247"/>
                <a:gd name="connsiteX36" fmla="*/ 361417 w 785012"/>
                <a:gd name="connsiteY36" fmla="*/ 457071 h 477247"/>
                <a:gd name="connsiteX37" fmla="*/ 300014 w 785012"/>
                <a:gd name="connsiteY37" fmla="*/ 460175 h 477247"/>
                <a:gd name="connsiteX38" fmla="*/ 213741 w 785012"/>
                <a:gd name="connsiteY38" fmla="*/ 477248 h 477247"/>
                <a:gd name="connsiteX39" fmla="*/ 209855 w 785012"/>
                <a:gd name="connsiteY39" fmla="*/ 467159 h 477247"/>
                <a:gd name="connsiteX40" fmla="*/ 202859 w 785012"/>
                <a:gd name="connsiteY40" fmla="*/ 460175 h 477247"/>
                <a:gd name="connsiteX41" fmla="*/ 195865 w 785012"/>
                <a:gd name="connsiteY41" fmla="*/ 446207 h 477247"/>
                <a:gd name="connsiteX42" fmla="*/ 196642 w 785012"/>
                <a:gd name="connsiteY42" fmla="*/ 427583 h 477247"/>
                <a:gd name="connsiteX43" fmla="*/ 198973 w 785012"/>
                <a:gd name="connsiteY43" fmla="*/ 400422 h 477247"/>
                <a:gd name="connsiteX44" fmla="*/ 183428 w 785012"/>
                <a:gd name="connsiteY44" fmla="*/ 385678 h 477247"/>
                <a:gd name="connsiteX45" fmla="*/ 167884 w 785012"/>
                <a:gd name="connsiteY45" fmla="*/ 390334 h 477247"/>
                <a:gd name="connsiteX46" fmla="*/ 153116 w 785012"/>
                <a:gd name="connsiteY46" fmla="*/ 396542 h 477247"/>
                <a:gd name="connsiteX47" fmla="*/ 135240 w 785012"/>
                <a:gd name="connsiteY47" fmla="*/ 400422 h 477247"/>
                <a:gd name="connsiteX48" fmla="*/ 118141 w 785012"/>
                <a:gd name="connsiteY48" fmla="*/ 401974 h 477247"/>
                <a:gd name="connsiteX49" fmla="*/ 89383 w 785012"/>
                <a:gd name="connsiteY49" fmla="*/ 395766 h 477247"/>
                <a:gd name="connsiteX50" fmla="*/ 55184 w 785012"/>
                <a:gd name="connsiteY50" fmla="*/ 398870 h 477247"/>
                <a:gd name="connsiteX51" fmla="*/ 25649 w 785012"/>
                <a:gd name="connsiteY51" fmla="*/ 378694 h 477247"/>
                <a:gd name="connsiteX52" fmla="*/ 0 w 785012"/>
                <a:gd name="connsiteY52" fmla="*/ 349981 h 477247"/>
                <a:gd name="connsiteX53" fmla="*/ 14768 w 785012"/>
                <a:gd name="connsiteY53" fmla="*/ 318941 h 477247"/>
                <a:gd name="connsiteX54" fmla="*/ 25649 w 785012"/>
                <a:gd name="connsiteY54" fmla="*/ 306525 h 477247"/>
                <a:gd name="connsiteX55" fmla="*/ 45857 w 785012"/>
                <a:gd name="connsiteY55" fmla="*/ 298765 h 477247"/>
                <a:gd name="connsiteX56" fmla="*/ 52852 w 785012"/>
                <a:gd name="connsiteY56" fmla="*/ 296437 h 477247"/>
                <a:gd name="connsiteX57" fmla="*/ 65288 w 785012"/>
                <a:gd name="connsiteY57" fmla="*/ 291005 h 477247"/>
                <a:gd name="connsiteX58" fmla="*/ 76169 w 785012"/>
                <a:gd name="connsiteY58" fmla="*/ 278588 h 477247"/>
                <a:gd name="connsiteX59" fmla="*/ 86273 w 785012"/>
                <a:gd name="connsiteY59" fmla="*/ 263844 h 477247"/>
                <a:gd name="connsiteX60" fmla="*/ 97155 w 785012"/>
                <a:gd name="connsiteY60" fmla="*/ 244444 h 477247"/>
                <a:gd name="connsiteX61" fmla="*/ 113477 w 785012"/>
                <a:gd name="connsiteY61" fmla="*/ 207971 h 477247"/>
                <a:gd name="connsiteX62" fmla="*/ 122804 w 785012"/>
                <a:gd name="connsiteY62" fmla="*/ 196331 h 477247"/>
                <a:gd name="connsiteX63" fmla="*/ 153893 w 785012"/>
                <a:gd name="connsiteY63" fmla="*/ 194003 h 477247"/>
                <a:gd name="connsiteX64" fmla="*/ 183428 w 785012"/>
                <a:gd name="connsiteY64" fmla="*/ 202539 h 477247"/>
                <a:gd name="connsiteX65" fmla="*/ 192755 w 785012"/>
                <a:gd name="connsiteY65" fmla="*/ 210299 h 477247"/>
                <a:gd name="connsiteX66" fmla="*/ 202859 w 785012"/>
                <a:gd name="connsiteY66" fmla="*/ 215731 h 477247"/>
                <a:gd name="connsiteX67" fmla="*/ 211409 w 785012"/>
                <a:gd name="connsiteY67" fmla="*/ 218059 h 477247"/>
                <a:gd name="connsiteX68" fmla="*/ 218404 w 785012"/>
                <a:gd name="connsiteY68" fmla="*/ 221163 h 477247"/>
                <a:gd name="connsiteX69" fmla="*/ 224623 w 785012"/>
                <a:gd name="connsiteY69" fmla="*/ 226596 h 477247"/>
                <a:gd name="connsiteX70" fmla="*/ 231617 w 785012"/>
                <a:gd name="connsiteY70" fmla="*/ 226596 h 477247"/>
                <a:gd name="connsiteX71" fmla="*/ 254158 w 785012"/>
                <a:gd name="connsiteY71" fmla="*/ 215731 h 477247"/>
                <a:gd name="connsiteX72" fmla="*/ 284470 w 785012"/>
                <a:gd name="connsiteY72" fmla="*/ 195555 h 477247"/>
                <a:gd name="connsiteX73" fmla="*/ 289910 w 785012"/>
                <a:gd name="connsiteY73" fmla="*/ 190123 h 477247"/>
                <a:gd name="connsiteX74" fmla="*/ 293020 w 785012"/>
                <a:gd name="connsiteY74" fmla="*/ 189347 h 477247"/>
                <a:gd name="connsiteX75" fmla="*/ 296128 w 785012"/>
                <a:gd name="connsiteY75" fmla="*/ 187795 h 477247"/>
                <a:gd name="connsiteX76" fmla="*/ 298460 w 785012"/>
                <a:gd name="connsiteY76" fmla="*/ 162963 h 477247"/>
                <a:gd name="connsiteX77" fmla="*/ 327995 w 785012"/>
                <a:gd name="connsiteY77" fmla="*/ 156754 h 477247"/>
                <a:gd name="connsiteX78" fmla="*/ 344317 w 785012"/>
                <a:gd name="connsiteY78" fmla="*/ 133474 h 477247"/>
                <a:gd name="connsiteX79" fmla="*/ 344317 w 785012"/>
                <a:gd name="connsiteY79" fmla="*/ 114850 h 477247"/>
                <a:gd name="connsiteX80" fmla="*/ 350535 w 785012"/>
                <a:gd name="connsiteY80" fmla="*/ 99330 h 477247"/>
                <a:gd name="connsiteX81" fmla="*/ 363748 w 785012"/>
                <a:gd name="connsiteY81" fmla="*/ 79929 h 477247"/>
                <a:gd name="connsiteX82" fmla="*/ 355976 w 785012"/>
                <a:gd name="connsiteY82" fmla="*/ 60529 h 477247"/>
                <a:gd name="connsiteX83" fmla="*/ 349758 w 785012"/>
                <a:gd name="connsiteY83" fmla="*/ 58201 h 477247"/>
                <a:gd name="connsiteX84" fmla="*/ 344317 w 785012"/>
                <a:gd name="connsiteY84" fmla="*/ 53545 h 477247"/>
                <a:gd name="connsiteX85" fmla="*/ 336545 w 785012"/>
                <a:gd name="connsiteY85" fmla="*/ 46561 h 477247"/>
                <a:gd name="connsiteX86" fmla="*/ 332659 w 785012"/>
                <a:gd name="connsiteY86" fmla="*/ 38025 h 477247"/>
                <a:gd name="connsiteX87" fmla="*/ 337322 w 785012"/>
                <a:gd name="connsiteY87" fmla="*/ 31816 h 477247"/>
                <a:gd name="connsiteX88" fmla="*/ 337322 w 785012"/>
                <a:gd name="connsiteY88" fmla="*/ 27936 h 477247"/>
                <a:gd name="connsiteX89" fmla="*/ 334213 w 785012"/>
                <a:gd name="connsiteY89" fmla="*/ 27936 h 477247"/>
                <a:gd name="connsiteX90" fmla="*/ 334213 w 785012"/>
                <a:gd name="connsiteY90" fmla="*/ 24832 h 477247"/>
                <a:gd name="connsiteX91" fmla="*/ 345095 w 785012"/>
                <a:gd name="connsiteY91" fmla="*/ 19400 h 477247"/>
                <a:gd name="connsiteX92" fmla="*/ 385511 w 785012"/>
                <a:gd name="connsiteY92" fmla="*/ 9312 h 477247"/>
                <a:gd name="connsiteX93" fmla="*/ 397947 w 785012"/>
                <a:gd name="connsiteY93" fmla="*/ 3104 h 477247"/>
                <a:gd name="connsiteX94" fmla="*/ 400279 w 785012"/>
                <a:gd name="connsiteY94" fmla="*/ 0 h 477247"/>
                <a:gd name="connsiteX95" fmla="*/ 402610 w 785012"/>
                <a:gd name="connsiteY95" fmla="*/ 1552 h 477247"/>
                <a:gd name="connsiteX96" fmla="*/ 422041 w 785012"/>
                <a:gd name="connsiteY96" fmla="*/ 2328 h 477247"/>
                <a:gd name="connsiteX97" fmla="*/ 435254 w 785012"/>
                <a:gd name="connsiteY97" fmla="*/ 10864 h 477247"/>
                <a:gd name="connsiteX98" fmla="*/ 441472 w 785012"/>
                <a:gd name="connsiteY98" fmla="*/ 23280 h 47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785012" h="477247">
                  <a:moveTo>
                    <a:pt x="441472" y="23280"/>
                  </a:moveTo>
                  <a:lnTo>
                    <a:pt x="435254" y="35697"/>
                  </a:lnTo>
                  <a:lnTo>
                    <a:pt x="439141" y="50441"/>
                  </a:lnTo>
                  <a:lnTo>
                    <a:pt x="443804" y="53545"/>
                  </a:lnTo>
                  <a:lnTo>
                    <a:pt x="460126" y="57425"/>
                  </a:lnTo>
                  <a:lnTo>
                    <a:pt x="481112" y="69841"/>
                  </a:lnTo>
                  <a:lnTo>
                    <a:pt x="511424" y="80705"/>
                  </a:lnTo>
                  <a:lnTo>
                    <a:pt x="530855" y="92345"/>
                  </a:lnTo>
                  <a:lnTo>
                    <a:pt x="554950" y="102434"/>
                  </a:lnTo>
                  <a:lnTo>
                    <a:pt x="581375" y="104762"/>
                  </a:lnTo>
                  <a:lnTo>
                    <a:pt x="607024" y="100882"/>
                  </a:lnTo>
                  <a:lnTo>
                    <a:pt x="631119" y="103210"/>
                  </a:lnTo>
                  <a:lnTo>
                    <a:pt x="715838" y="162187"/>
                  </a:lnTo>
                  <a:lnTo>
                    <a:pt x="765581" y="165291"/>
                  </a:lnTo>
                  <a:lnTo>
                    <a:pt x="778017" y="188571"/>
                  </a:lnTo>
                  <a:lnTo>
                    <a:pt x="785012" y="218059"/>
                  </a:lnTo>
                  <a:lnTo>
                    <a:pt x="765581" y="256084"/>
                  </a:lnTo>
                  <a:lnTo>
                    <a:pt x="743819" y="287900"/>
                  </a:lnTo>
                  <a:lnTo>
                    <a:pt x="730606" y="293333"/>
                  </a:lnTo>
                  <a:lnTo>
                    <a:pt x="716615" y="296437"/>
                  </a:lnTo>
                  <a:lnTo>
                    <a:pt x="711175" y="296437"/>
                  </a:lnTo>
                  <a:lnTo>
                    <a:pt x="706511" y="297989"/>
                  </a:lnTo>
                  <a:lnTo>
                    <a:pt x="693298" y="308077"/>
                  </a:lnTo>
                  <a:lnTo>
                    <a:pt x="680085" y="315837"/>
                  </a:lnTo>
                  <a:lnTo>
                    <a:pt x="648995" y="320493"/>
                  </a:lnTo>
                  <a:lnTo>
                    <a:pt x="617906" y="318941"/>
                  </a:lnTo>
                  <a:lnTo>
                    <a:pt x="583707" y="323597"/>
                  </a:lnTo>
                  <a:lnTo>
                    <a:pt x="534741" y="336013"/>
                  </a:lnTo>
                  <a:lnTo>
                    <a:pt x="521528" y="342221"/>
                  </a:lnTo>
                  <a:lnTo>
                    <a:pt x="479557" y="336013"/>
                  </a:lnTo>
                  <a:lnTo>
                    <a:pt x="465567" y="340669"/>
                  </a:lnTo>
                  <a:lnTo>
                    <a:pt x="452354" y="348429"/>
                  </a:lnTo>
                  <a:lnTo>
                    <a:pt x="442250" y="376366"/>
                  </a:lnTo>
                  <a:lnTo>
                    <a:pt x="434477" y="405078"/>
                  </a:lnTo>
                  <a:lnTo>
                    <a:pt x="427482" y="423703"/>
                  </a:lnTo>
                  <a:lnTo>
                    <a:pt x="415823" y="436119"/>
                  </a:lnTo>
                  <a:lnTo>
                    <a:pt x="361417" y="457071"/>
                  </a:lnTo>
                  <a:lnTo>
                    <a:pt x="300014" y="460175"/>
                  </a:lnTo>
                  <a:lnTo>
                    <a:pt x="213741" y="477248"/>
                  </a:lnTo>
                  <a:lnTo>
                    <a:pt x="209855" y="467159"/>
                  </a:lnTo>
                  <a:lnTo>
                    <a:pt x="202859" y="460175"/>
                  </a:lnTo>
                  <a:lnTo>
                    <a:pt x="195865" y="446207"/>
                  </a:lnTo>
                  <a:lnTo>
                    <a:pt x="196642" y="427583"/>
                  </a:lnTo>
                  <a:lnTo>
                    <a:pt x="198973" y="400422"/>
                  </a:lnTo>
                  <a:lnTo>
                    <a:pt x="183428" y="385678"/>
                  </a:lnTo>
                  <a:lnTo>
                    <a:pt x="167884" y="390334"/>
                  </a:lnTo>
                  <a:lnTo>
                    <a:pt x="153116" y="396542"/>
                  </a:lnTo>
                  <a:lnTo>
                    <a:pt x="135240" y="400422"/>
                  </a:lnTo>
                  <a:lnTo>
                    <a:pt x="118141" y="401974"/>
                  </a:lnTo>
                  <a:lnTo>
                    <a:pt x="89383" y="395766"/>
                  </a:lnTo>
                  <a:lnTo>
                    <a:pt x="55184" y="398870"/>
                  </a:lnTo>
                  <a:lnTo>
                    <a:pt x="25649" y="378694"/>
                  </a:lnTo>
                  <a:lnTo>
                    <a:pt x="0" y="349981"/>
                  </a:lnTo>
                  <a:lnTo>
                    <a:pt x="14768" y="318941"/>
                  </a:lnTo>
                  <a:lnTo>
                    <a:pt x="25649" y="306525"/>
                  </a:lnTo>
                  <a:lnTo>
                    <a:pt x="45857" y="298765"/>
                  </a:lnTo>
                  <a:lnTo>
                    <a:pt x="52852" y="296437"/>
                  </a:lnTo>
                  <a:lnTo>
                    <a:pt x="65288" y="291005"/>
                  </a:lnTo>
                  <a:lnTo>
                    <a:pt x="76169" y="278588"/>
                  </a:lnTo>
                  <a:lnTo>
                    <a:pt x="86273" y="263844"/>
                  </a:lnTo>
                  <a:lnTo>
                    <a:pt x="97155" y="244444"/>
                  </a:lnTo>
                  <a:lnTo>
                    <a:pt x="113477" y="207971"/>
                  </a:lnTo>
                  <a:lnTo>
                    <a:pt x="122804" y="196331"/>
                  </a:lnTo>
                  <a:lnTo>
                    <a:pt x="153893" y="194003"/>
                  </a:lnTo>
                  <a:lnTo>
                    <a:pt x="183428" y="202539"/>
                  </a:lnTo>
                  <a:lnTo>
                    <a:pt x="192755" y="210299"/>
                  </a:lnTo>
                  <a:lnTo>
                    <a:pt x="202859" y="215731"/>
                  </a:lnTo>
                  <a:lnTo>
                    <a:pt x="211409" y="218059"/>
                  </a:lnTo>
                  <a:lnTo>
                    <a:pt x="218404" y="221163"/>
                  </a:lnTo>
                  <a:lnTo>
                    <a:pt x="224623" y="226596"/>
                  </a:lnTo>
                  <a:lnTo>
                    <a:pt x="231617" y="226596"/>
                  </a:lnTo>
                  <a:lnTo>
                    <a:pt x="254158" y="215731"/>
                  </a:lnTo>
                  <a:lnTo>
                    <a:pt x="284470" y="195555"/>
                  </a:lnTo>
                  <a:lnTo>
                    <a:pt x="289910" y="190123"/>
                  </a:lnTo>
                  <a:lnTo>
                    <a:pt x="293020" y="189347"/>
                  </a:lnTo>
                  <a:lnTo>
                    <a:pt x="296128" y="187795"/>
                  </a:lnTo>
                  <a:lnTo>
                    <a:pt x="298460" y="162963"/>
                  </a:lnTo>
                  <a:lnTo>
                    <a:pt x="327995" y="156754"/>
                  </a:lnTo>
                  <a:lnTo>
                    <a:pt x="344317" y="133474"/>
                  </a:lnTo>
                  <a:lnTo>
                    <a:pt x="344317" y="114850"/>
                  </a:lnTo>
                  <a:lnTo>
                    <a:pt x="350535" y="99330"/>
                  </a:lnTo>
                  <a:lnTo>
                    <a:pt x="363748" y="79929"/>
                  </a:lnTo>
                  <a:lnTo>
                    <a:pt x="355976" y="60529"/>
                  </a:lnTo>
                  <a:lnTo>
                    <a:pt x="349758" y="58201"/>
                  </a:lnTo>
                  <a:lnTo>
                    <a:pt x="344317" y="53545"/>
                  </a:lnTo>
                  <a:lnTo>
                    <a:pt x="336545" y="46561"/>
                  </a:lnTo>
                  <a:lnTo>
                    <a:pt x="332659" y="38025"/>
                  </a:lnTo>
                  <a:lnTo>
                    <a:pt x="337322" y="31816"/>
                  </a:lnTo>
                  <a:lnTo>
                    <a:pt x="337322" y="27936"/>
                  </a:lnTo>
                  <a:lnTo>
                    <a:pt x="334213" y="27936"/>
                  </a:lnTo>
                  <a:lnTo>
                    <a:pt x="334213" y="24832"/>
                  </a:lnTo>
                  <a:lnTo>
                    <a:pt x="345095" y="19400"/>
                  </a:lnTo>
                  <a:lnTo>
                    <a:pt x="385511" y="9312"/>
                  </a:lnTo>
                  <a:lnTo>
                    <a:pt x="397947" y="3104"/>
                  </a:lnTo>
                  <a:lnTo>
                    <a:pt x="400279" y="0"/>
                  </a:lnTo>
                  <a:lnTo>
                    <a:pt x="402610" y="1552"/>
                  </a:lnTo>
                  <a:lnTo>
                    <a:pt x="422041" y="2328"/>
                  </a:lnTo>
                  <a:lnTo>
                    <a:pt x="435254" y="10864"/>
                  </a:lnTo>
                  <a:lnTo>
                    <a:pt x="441472" y="232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3" name="Serbest Form 222">
              <a:extLst>
                <a:ext uri="{FF2B5EF4-FFF2-40B4-BE49-F238E27FC236}">
                  <a16:creationId xmlns:a16="http://schemas.microsoft.com/office/drawing/2014/main" id="{34EE2038-969C-3273-87CC-FBA47FC60C3D}"/>
                </a:ext>
              </a:extLst>
            </p:cNvPr>
            <p:cNvSpPr/>
            <p:nvPr/>
          </p:nvSpPr>
          <p:spPr>
            <a:xfrm>
              <a:off x="9552376" y="4546894"/>
              <a:ext cx="2052167" cy="1748258"/>
            </a:xfrm>
            <a:custGeom>
              <a:avLst/>
              <a:gdLst>
                <a:gd name="connsiteX0" fmla="*/ 862736 w 1085804"/>
                <a:gd name="connsiteY0" fmla="*/ 0 h 925006"/>
                <a:gd name="connsiteX1" fmla="*/ 893049 w 1085804"/>
                <a:gd name="connsiteY1" fmla="*/ 115626 h 925006"/>
                <a:gd name="connsiteX2" fmla="*/ 892271 w 1085804"/>
                <a:gd name="connsiteY2" fmla="*/ 142786 h 925006"/>
                <a:gd name="connsiteX3" fmla="*/ 905485 w 1085804"/>
                <a:gd name="connsiteY3" fmla="*/ 162963 h 925006"/>
                <a:gd name="connsiteX4" fmla="*/ 926470 w 1085804"/>
                <a:gd name="connsiteY4" fmla="*/ 173827 h 925006"/>
                <a:gd name="connsiteX5" fmla="*/ 949010 w 1085804"/>
                <a:gd name="connsiteY5" fmla="*/ 190899 h 925006"/>
                <a:gd name="connsiteX6" fmla="*/ 972328 w 1085804"/>
                <a:gd name="connsiteY6" fmla="*/ 204867 h 925006"/>
                <a:gd name="connsiteX7" fmla="*/ 1009635 w 1085804"/>
                <a:gd name="connsiteY7" fmla="*/ 195555 h 925006"/>
                <a:gd name="connsiteX8" fmla="*/ 1048497 w 1085804"/>
                <a:gd name="connsiteY8" fmla="*/ 207971 h 925006"/>
                <a:gd name="connsiteX9" fmla="*/ 1085804 w 1085804"/>
                <a:gd name="connsiteY9" fmla="*/ 226596 h 925006"/>
                <a:gd name="connsiteX10" fmla="*/ 1084250 w 1085804"/>
                <a:gd name="connsiteY10" fmla="*/ 250652 h 925006"/>
                <a:gd name="connsiteX11" fmla="*/ 1076477 w 1085804"/>
                <a:gd name="connsiteY11" fmla="*/ 269276 h 925006"/>
                <a:gd name="connsiteX12" fmla="*/ 1059378 w 1085804"/>
                <a:gd name="connsiteY12" fmla="*/ 269276 h 925006"/>
                <a:gd name="connsiteX13" fmla="*/ 1043056 w 1085804"/>
                <a:gd name="connsiteY13" fmla="*/ 266172 h 925006"/>
                <a:gd name="connsiteX14" fmla="*/ 1023625 w 1085804"/>
                <a:gd name="connsiteY14" fmla="*/ 270828 h 925006"/>
                <a:gd name="connsiteX15" fmla="*/ 1005749 w 1085804"/>
                <a:gd name="connsiteY15" fmla="*/ 283244 h 925006"/>
                <a:gd name="connsiteX16" fmla="*/ 987872 w 1085804"/>
                <a:gd name="connsiteY16" fmla="*/ 280140 h 925006"/>
                <a:gd name="connsiteX17" fmla="*/ 970773 w 1085804"/>
                <a:gd name="connsiteY17" fmla="*/ 266948 h 925006"/>
                <a:gd name="connsiteX18" fmla="*/ 954451 w 1085804"/>
                <a:gd name="connsiteY18" fmla="*/ 276260 h 925006"/>
                <a:gd name="connsiteX19" fmla="*/ 940460 w 1085804"/>
                <a:gd name="connsiteY19" fmla="*/ 316613 h 925006"/>
                <a:gd name="connsiteX20" fmla="*/ 943570 w 1085804"/>
                <a:gd name="connsiteY20" fmla="*/ 331357 h 925006"/>
                <a:gd name="connsiteX21" fmla="*/ 969218 w 1085804"/>
                <a:gd name="connsiteY21" fmla="*/ 330581 h 925006"/>
                <a:gd name="connsiteX22" fmla="*/ 996422 w 1085804"/>
                <a:gd name="connsiteY22" fmla="*/ 323597 h 925006"/>
                <a:gd name="connsiteX23" fmla="*/ 1004194 w 1085804"/>
                <a:gd name="connsiteY23" fmla="*/ 332909 h 925006"/>
                <a:gd name="connsiteX24" fmla="*/ 1000308 w 1085804"/>
                <a:gd name="connsiteY24" fmla="*/ 346101 h 925006"/>
                <a:gd name="connsiteX25" fmla="*/ 992536 w 1085804"/>
                <a:gd name="connsiteY25" fmla="*/ 347653 h 925006"/>
                <a:gd name="connsiteX26" fmla="*/ 985540 w 1085804"/>
                <a:gd name="connsiteY26" fmla="*/ 347653 h 925006"/>
                <a:gd name="connsiteX27" fmla="*/ 971550 w 1085804"/>
                <a:gd name="connsiteY27" fmla="*/ 354638 h 925006"/>
                <a:gd name="connsiteX28" fmla="*/ 962223 w 1085804"/>
                <a:gd name="connsiteY28" fmla="*/ 370934 h 925006"/>
                <a:gd name="connsiteX29" fmla="*/ 944347 w 1085804"/>
                <a:gd name="connsiteY29" fmla="*/ 394990 h 925006"/>
                <a:gd name="connsiteX30" fmla="*/ 939683 w 1085804"/>
                <a:gd name="connsiteY30" fmla="*/ 444655 h 925006"/>
                <a:gd name="connsiteX31" fmla="*/ 931133 w 1085804"/>
                <a:gd name="connsiteY31" fmla="*/ 461727 h 925006"/>
                <a:gd name="connsiteX32" fmla="*/ 935797 w 1085804"/>
                <a:gd name="connsiteY32" fmla="*/ 479576 h 925006"/>
                <a:gd name="connsiteX33" fmla="*/ 949010 w 1085804"/>
                <a:gd name="connsiteY33" fmla="*/ 491992 h 925006"/>
                <a:gd name="connsiteX34" fmla="*/ 960669 w 1085804"/>
                <a:gd name="connsiteY34" fmla="*/ 499752 h 925006"/>
                <a:gd name="connsiteX35" fmla="*/ 969218 w 1085804"/>
                <a:gd name="connsiteY35" fmla="*/ 511392 h 925006"/>
                <a:gd name="connsiteX36" fmla="*/ 966109 w 1085804"/>
                <a:gd name="connsiteY36" fmla="*/ 519152 h 925006"/>
                <a:gd name="connsiteX37" fmla="*/ 952897 w 1085804"/>
                <a:gd name="connsiteY37" fmla="*/ 527688 h 925006"/>
                <a:gd name="connsiteX38" fmla="*/ 949010 w 1085804"/>
                <a:gd name="connsiteY38" fmla="*/ 531568 h 925006"/>
                <a:gd name="connsiteX39" fmla="*/ 945901 w 1085804"/>
                <a:gd name="connsiteY39" fmla="*/ 535448 h 925006"/>
                <a:gd name="connsiteX40" fmla="*/ 942792 w 1085804"/>
                <a:gd name="connsiteY40" fmla="*/ 539328 h 925006"/>
                <a:gd name="connsiteX41" fmla="*/ 938129 w 1085804"/>
                <a:gd name="connsiteY41" fmla="*/ 540104 h 925006"/>
                <a:gd name="connsiteX42" fmla="*/ 939683 w 1085804"/>
                <a:gd name="connsiteY42" fmla="*/ 545537 h 925006"/>
                <a:gd name="connsiteX43" fmla="*/ 940460 w 1085804"/>
                <a:gd name="connsiteY43" fmla="*/ 554073 h 925006"/>
                <a:gd name="connsiteX44" fmla="*/ 940460 w 1085804"/>
                <a:gd name="connsiteY44" fmla="*/ 569593 h 925006"/>
                <a:gd name="connsiteX45" fmla="*/ 945124 w 1085804"/>
                <a:gd name="connsiteY45" fmla="*/ 583561 h 925006"/>
                <a:gd name="connsiteX46" fmla="*/ 947456 w 1085804"/>
                <a:gd name="connsiteY46" fmla="*/ 597529 h 925006"/>
                <a:gd name="connsiteX47" fmla="*/ 945901 w 1085804"/>
                <a:gd name="connsiteY47" fmla="*/ 606065 h 925006"/>
                <a:gd name="connsiteX48" fmla="*/ 945124 w 1085804"/>
                <a:gd name="connsiteY48" fmla="*/ 615378 h 925006"/>
                <a:gd name="connsiteX49" fmla="*/ 947456 w 1085804"/>
                <a:gd name="connsiteY49" fmla="*/ 622362 h 925006"/>
                <a:gd name="connsiteX50" fmla="*/ 949010 w 1085804"/>
                <a:gd name="connsiteY50" fmla="*/ 630122 h 925006"/>
                <a:gd name="connsiteX51" fmla="*/ 945901 w 1085804"/>
                <a:gd name="connsiteY51" fmla="*/ 646418 h 925006"/>
                <a:gd name="connsiteX52" fmla="*/ 938129 w 1085804"/>
                <a:gd name="connsiteY52" fmla="*/ 658834 h 925006"/>
                <a:gd name="connsiteX53" fmla="*/ 909371 w 1085804"/>
                <a:gd name="connsiteY53" fmla="*/ 668922 h 925006"/>
                <a:gd name="connsiteX54" fmla="*/ 882945 w 1085804"/>
                <a:gd name="connsiteY54" fmla="*/ 689099 h 925006"/>
                <a:gd name="connsiteX55" fmla="*/ 858850 w 1085804"/>
                <a:gd name="connsiteY55" fmla="*/ 696083 h 925006"/>
                <a:gd name="connsiteX56" fmla="*/ 833978 w 1085804"/>
                <a:gd name="connsiteY56" fmla="*/ 692203 h 925006"/>
                <a:gd name="connsiteX57" fmla="*/ 820766 w 1085804"/>
                <a:gd name="connsiteY57" fmla="*/ 694531 h 925006"/>
                <a:gd name="connsiteX58" fmla="*/ 808330 w 1085804"/>
                <a:gd name="connsiteY58" fmla="*/ 699963 h 925006"/>
                <a:gd name="connsiteX59" fmla="*/ 779572 w 1085804"/>
                <a:gd name="connsiteY59" fmla="*/ 700739 h 925006"/>
                <a:gd name="connsiteX60" fmla="*/ 765581 w 1085804"/>
                <a:gd name="connsiteY60" fmla="*/ 707723 h 925006"/>
                <a:gd name="connsiteX61" fmla="*/ 752368 w 1085804"/>
                <a:gd name="connsiteY61" fmla="*/ 716259 h 925006"/>
                <a:gd name="connsiteX62" fmla="*/ 738378 w 1085804"/>
                <a:gd name="connsiteY62" fmla="*/ 722467 h 925006"/>
                <a:gd name="connsiteX63" fmla="*/ 725165 w 1085804"/>
                <a:gd name="connsiteY63" fmla="*/ 731003 h 925006"/>
                <a:gd name="connsiteX64" fmla="*/ 694853 w 1085804"/>
                <a:gd name="connsiteY64" fmla="*/ 737987 h 925006"/>
                <a:gd name="connsiteX65" fmla="*/ 662986 w 1085804"/>
                <a:gd name="connsiteY65" fmla="*/ 722467 h 925006"/>
                <a:gd name="connsiteX66" fmla="*/ 646664 w 1085804"/>
                <a:gd name="connsiteY66" fmla="*/ 726347 h 925006"/>
                <a:gd name="connsiteX67" fmla="*/ 638891 w 1085804"/>
                <a:gd name="connsiteY67" fmla="*/ 744972 h 925006"/>
                <a:gd name="connsiteX68" fmla="*/ 642778 w 1085804"/>
                <a:gd name="connsiteY68" fmla="*/ 767476 h 925006"/>
                <a:gd name="connsiteX69" fmla="*/ 648995 w 1085804"/>
                <a:gd name="connsiteY69" fmla="*/ 788428 h 925006"/>
                <a:gd name="connsiteX70" fmla="*/ 653659 w 1085804"/>
                <a:gd name="connsiteY70" fmla="*/ 798516 h 925006"/>
                <a:gd name="connsiteX71" fmla="*/ 655991 w 1085804"/>
                <a:gd name="connsiteY71" fmla="*/ 808605 h 925006"/>
                <a:gd name="connsiteX72" fmla="*/ 649773 w 1085804"/>
                <a:gd name="connsiteY72" fmla="*/ 826453 h 925006"/>
                <a:gd name="connsiteX73" fmla="*/ 623347 w 1085804"/>
                <a:gd name="connsiteY73" fmla="*/ 855165 h 925006"/>
                <a:gd name="connsiteX74" fmla="*/ 607802 w 1085804"/>
                <a:gd name="connsiteY74" fmla="*/ 865254 h 925006"/>
                <a:gd name="connsiteX75" fmla="*/ 599252 w 1085804"/>
                <a:gd name="connsiteY75" fmla="*/ 868358 h 925006"/>
                <a:gd name="connsiteX76" fmla="*/ 580598 w 1085804"/>
                <a:gd name="connsiteY76" fmla="*/ 890862 h 925006"/>
                <a:gd name="connsiteX77" fmla="*/ 561944 w 1085804"/>
                <a:gd name="connsiteY77" fmla="*/ 907934 h 925006"/>
                <a:gd name="connsiteX78" fmla="*/ 540182 w 1085804"/>
                <a:gd name="connsiteY78" fmla="*/ 918022 h 925006"/>
                <a:gd name="connsiteX79" fmla="*/ 457017 w 1085804"/>
                <a:gd name="connsiteY79" fmla="*/ 925006 h 925006"/>
                <a:gd name="connsiteX80" fmla="*/ 447691 w 1085804"/>
                <a:gd name="connsiteY80" fmla="*/ 920350 h 925006"/>
                <a:gd name="connsiteX81" fmla="*/ 438364 w 1085804"/>
                <a:gd name="connsiteY81" fmla="*/ 914918 h 925006"/>
                <a:gd name="connsiteX82" fmla="*/ 390952 w 1085804"/>
                <a:gd name="connsiteY82" fmla="*/ 907934 h 925006"/>
                <a:gd name="connsiteX83" fmla="*/ 341986 w 1085804"/>
                <a:gd name="connsiteY83" fmla="*/ 919574 h 925006"/>
                <a:gd name="connsiteX84" fmla="*/ 342763 w 1085804"/>
                <a:gd name="connsiteY84" fmla="*/ 900174 h 925006"/>
                <a:gd name="connsiteX85" fmla="*/ 352090 w 1085804"/>
                <a:gd name="connsiteY85" fmla="*/ 884654 h 925006"/>
                <a:gd name="connsiteX86" fmla="*/ 354422 w 1085804"/>
                <a:gd name="connsiteY86" fmla="*/ 877670 h 925006"/>
                <a:gd name="connsiteX87" fmla="*/ 355976 w 1085804"/>
                <a:gd name="connsiteY87" fmla="*/ 869910 h 925006"/>
                <a:gd name="connsiteX88" fmla="*/ 370744 w 1085804"/>
                <a:gd name="connsiteY88" fmla="*/ 826453 h 925006"/>
                <a:gd name="connsiteX89" fmla="*/ 380848 w 1085804"/>
                <a:gd name="connsiteY89" fmla="*/ 789204 h 925006"/>
                <a:gd name="connsiteX90" fmla="*/ 387843 w 1085804"/>
                <a:gd name="connsiteY90" fmla="*/ 771356 h 925006"/>
                <a:gd name="connsiteX91" fmla="*/ 396392 w 1085804"/>
                <a:gd name="connsiteY91" fmla="*/ 754284 h 925006"/>
                <a:gd name="connsiteX92" fmla="*/ 411937 w 1085804"/>
                <a:gd name="connsiteY92" fmla="*/ 709275 h 925006"/>
                <a:gd name="connsiteX93" fmla="*/ 398724 w 1085804"/>
                <a:gd name="connsiteY93" fmla="*/ 667370 h 925006"/>
                <a:gd name="connsiteX94" fmla="*/ 369189 w 1085804"/>
                <a:gd name="connsiteY94" fmla="*/ 651074 h 925006"/>
                <a:gd name="connsiteX95" fmla="*/ 337322 w 1085804"/>
                <a:gd name="connsiteY95" fmla="*/ 645642 h 925006"/>
                <a:gd name="connsiteX96" fmla="*/ 303124 w 1085804"/>
                <a:gd name="connsiteY96" fmla="*/ 645642 h 925006"/>
                <a:gd name="connsiteX97" fmla="*/ 269702 w 1085804"/>
                <a:gd name="connsiteY97" fmla="*/ 656506 h 925006"/>
                <a:gd name="connsiteX98" fmla="*/ 251048 w 1085804"/>
                <a:gd name="connsiteY98" fmla="*/ 650298 h 925006"/>
                <a:gd name="connsiteX99" fmla="*/ 233172 w 1085804"/>
                <a:gd name="connsiteY99" fmla="*/ 636330 h 925006"/>
                <a:gd name="connsiteX100" fmla="*/ 171770 w 1085804"/>
                <a:gd name="connsiteY100" fmla="*/ 627794 h 925006"/>
                <a:gd name="connsiteX101" fmla="*/ 143789 w 1085804"/>
                <a:gd name="connsiteY101" fmla="*/ 637882 h 925006"/>
                <a:gd name="connsiteX102" fmla="*/ 107259 w 1085804"/>
                <a:gd name="connsiteY102" fmla="*/ 632450 h 925006"/>
                <a:gd name="connsiteX103" fmla="*/ 72283 w 1085804"/>
                <a:gd name="connsiteY103" fmla="*/ 606841 h 925006"/>
                <a:gd name="connsiteX104" fmla="*/ 59848 w 1085804"/>
                <a:gd name="connsiteY104" fmla="*/ 605289 h 925006"/>
                <a:gd name="connsiteX105" fmla="*/ 48189 w 1085804"/>
                <a:gd name="connsiteY105" fmla="*/ 600633 h 925006"/>
                <a:gd name="connsiteX106" fmla="*/ 45080 w 1085804"/>
                <a:gd name="connsiteY106" fmla="*/ 596753 h 925006"/>
                <a:gd name="connsiteX107" fmla="*/ 40417 w 1085804"/>
                <a:gd name="connsiteY107" fmla="*/ 586665 h 925006"/>
                <a:gd name="connsiteX108" fmla="*/ 37307 w 1085804"/>
                <a:gd name="connsiteY108" fmla="*/ 582009 h 925006"/>
                <a:gd name="connsiteX109" fmla="*/ 19431 w 1085804"/>
                <a:gd name="connsiteY109" fmla="*/ 572697 h 925006"/>
                <a:gd name="connsiteX110" fmla="*/ 0 w 1085804"/>
                <a:gd name="connsiteY110" fmla="*/ 571145 h 925006"/>
                <a:gd name="connsiteX111" fmla="*/ 13990 w 1085804"/>
                <a:gd name="connsiteY111" fmla="*/ 554849 h 925006"/>
                <a:gd name="connsiteX112" fmla="*/ 30313 w 1085804"/>
                <a:gd name="connsiteY112" fmla="*/ 542432 h 925006"/>
                <a:gd name="connsiteX113" fmla="*/ 41971 w 1085804"/>
                <a:gd name="connsiteY113" fmla="*/ 526912 h 925006"/>
                <a:gd name="connsiteX114" fmla="*/ 51298 w 1085804"/>
                <a:gd name="connsiteY114" fmla="*/ 509064 h 925006"/>
                <a:gd name="connsiteX115" fmla="*/ 62179 w 1085804"/>
                <a:gd name="connsiteY115" fmla="*/ 491216 h 925006"/>
                <a:gd name="connsiteX116" fmla="*/ 75392 w 1085804"/>
                <a:gd name="connsiteY116" fmla="*/ 475695 h 925006"/>
                <a:gd name="connsiteX117" fmla="*/ 107259 w 1085804"/>
                <a:gd name="connsiteY117" fmla="*/ 450863 h 925006"/>
                <a:gd name="connsiteX118" fmla="*/ 133685 w 1085804"/>
                <a:gd name="connsiteY118" fmla="*/ 424479 h 925006"/>
                <a:gd name="connsiteX119" fmla="*/ 144567 w 1085804"/>
                <a:gd name="connsiteY119" fmla="*/ 384902 h 925006"/>
                <a:gd name="connsiteX120" fmla="*/ 143789 w 1085804"/>
                <a:gd name="connsiteY120" fmla="*/ 374038 h 925006"/>
                <a:gd name="connsiteX121" fmla="*/ 139903 w 1085804"/>
                <a:gd name="connsiteY121" fmla="*/ 363174 h 925006"/>
                <a:gd name="connsiteX122" fmla="*/ 127468 w 1085804"/>
                <a:gd name="connsiteY122" fmla="*/ 356190 h 925006"/>
                <a:gd name="connsiteX123" fmla="*/ 109591 w 1085804"/>
                <a:gd name="connsiteY123" fmla="*/ 324373 h 925006"/>
                <a:gd name="connsiteX124" fmla="*/ 98710 w 1085804"/>
                <a:gd name="connsiteY124" fmla="*/ 289453 h 925006"/>
                <a:gd name="connsiteX125" fmla="*/ 184983 w 1085804"/>
                <a:gd name="connsiteY125" fmla="*/ 272380 h 925006"/>
                <a:gd name="connsiteX126" fmla="*/ 246385 w 1085804"/>
                <a:gd name="connsiteY126" fmla="*/ 269276 h 925006"/>
                <a:gd name="connsiteX127" fmla="*/ 300792 w 1085804"/>
                <a:gd name="connsiteY127" fmla="*/ 248324 h 925006"/>
                <a:gd name="connsiteX128" fmla="*/ 312451 w 1085804"/>
                <a:gd name="connsiteY128" fmla="*/ 235908 h 925006"/>
                <a:gd name="connsiteX129" fmla="*/ 319446 w 1085804"/>
                <a:gd name="connsiteY129" fmla="*/ 217283 h 925006"/>
                <a:gd name="connsiteX130" fmla="*/ 327218 w 1085804"/>
                <a:gd name="connsiteY130" fmla="*/ 188571 h 925006"/>
                <a:gd name="connsiteX131" fmla="*/ 337322 w 1085804"/>
                <a:gd name="connsiteY131" fmla="*/ 160634 h 925006"/>
                <a:gd name="connsiteX132" fmla="*/ 350536 w 1085804"/>
                <a:gd name="connsiteY132" fmla="*/ 152874 h 925006"/>
                <a:gd name="connsiteX133" fmla="*/ 364526 w 1085804"/>
                <a:gd name="connsiteY133" fmla="*/ 148218 h 925006"/>
                <a:gd name="connsiteX134" fmla="*/ 406496 w 1085804"/>
                <a:gd name="connsiteY134" fmla="*/ 154426 h 925006"/>
                <a:gd name="connsiteX135" fmla="*/ 419710 w 1085804"/>
                <a:gd name="connsiteY135" fmla="*/ 148218 h 925006"/>
                <a:gd name="connsiteX136" fmla="*/ 468676 w 1085804"/>
                <a:gd name="connsiteY136" fmla="*/ 135802 h 925006"/>
                <a:gd name="connsiteX137" fmla="*/ 502874 w 1085804"/>
                <a:gd name="connsiteY137" fmla="*/ 131146 h 925006"/>
                <a:gd name="connsiteX138" fmla="*/ 533964 w 1085804"/>
                <a:gd name="connsiteY138" fmla="*/ 132698 h 925006"/>
                <a:gd name="connsiteX139" fmla="*/ 565054 w 1085804"/>
                <a:gd name="connsiteY139" fmla="*/ 128042 h 925006"/>
                <a:gd name="connsiteX140" fmla="*/ 578267 w 1085804"/>
                <a:gd name="connsiteY140" fmla="*/ 120282 h 925006"/>
                <a:gd name="connsiteX141" fmla="*/ 591480 w 1085804"/>
                <a:gd name="connsiteY141" fmla="*/ 110194 h 925006"/>
                <a:gd name="connsiteX142" fmla="*/ 596143 w 1085804"/>
                <a:gd name="connsiteY142" fmla="*/ 108642 h 925006"/>
                <a:gd name="connsiteX143" fmla="*/ 601584 w 1085804"/>
                <a:gd name="connsiteY143" fmla="*/ 108642 h 925006"/>
                <a:gd name="connsiteX144" fmla="*/ 615574 w 1085804"/>
                <a:gd name="connsiteY144" fmla="*/ 105538 h 925006"/>
                <a:gd name="connsiteX145" fmla="*/ 628787 w 1085804"/>
                <a:gd name="connsiteY145" fmla="*/ 100106 h 925006"/>
                <a:gd name="connsiteX146" fmla="*/ 650550 w 1085804"/>
                <a:gd name="connsiteY146" fmla="*/ 68289 h 925006"/>
                <a:gd name="connsiteX147" fmla="*/ 669981 w 1085804"/>
                <a:gd name="connsiteY147" fmla="*/ 30264 h 925006"/>
                <a:gd name="connsiteX148" fmla="*/ 690189 w 1085804"/>
                <a:gd name="connsiteY148" fmla="*/ 69841 h 925006"/>
                <a:gd name="connsiteX149" fmla="*/ 718170 w 1085804"/>
                <a:gd name="connsiteY149" fmla="*/ 92345 h 925006"/>
                <a:gd name="connsiteX150" fmla="*/ 731383 w 1085804"/>
                <a:gd name="connsiteY150" fmla="*/ 90793 h 925006"/>
                <a:gd name="connsiteX151" fmla="*/ 742264 w 1085804"/>
                <a:gd name="connsiteY151" fmla="*/ 82257 h 925006"/>
                <a:gd name="connsiteX152" fmla="*/ 753146 w 1085804"/>
                <a:gd name="connsiteY152" fmla="*/ 67513 h 925006"/>
                <a:gd name="connsiteX153" fmla="*/ 766359 w 1085804"/>
                <a:gd name="connsiteY153" fmla="*/ 57425 h 925006"/>
                <a:gd name="connsiteX154" fmla="*/ 797449 w 1085804"/>
                <a:gd name="connsiteY154" fmla="*/ 58977 h 925006"/>
                <a:gd name="connsiteX155" fmla="*/ 805221 w 1085804"/>
                <a:gd name="connsiteY155" fmla="*/ 54321 h 925006"/>
                <a:gd name="connsiteX156" fmla="*/ 806775 w 1085804"/>
                <a:gd name="connsiteY156" fmla="*/ 45785 h 925006"/>
                <a:gd name="connsiteX157" fmla="*/ 802889 w 1085804"/>
                <a:gd name="connsiteY157" fmla="*/ 40353 h 925006"/>
                <a:gd name="connsiteX158" fmla="*/ 803666 w 1085804"/>
                <a:gd name="connsiteY158" fmla="*/ 26384 h 925006"/>
                <a:gd name="connsiteX159" fmla="*/ 807553 w 1085804"/>
                <a:gd name="connsiteY159" fmla="*/ 20176 h 925006"/>
                <a:gd name="connsiteX160" fmla="*/ 822320 w 1085804"/>
                <a:gd name="connsiteY160" fmla="*/ 17072 h 925006"/>
                <a:gd name="connsiteX161" fmla="*/ 839419 w 1085804"/>
                <a:gd name="connsiteY161" fmla="*/ 15520 h 925006"/>
                <a:gd name="connsiteX162" fmla="*/ 851855 w 1085804"/>
                <a:gd name="connsiteY162" fmla="*/ 9312 h 925006"/>
                <a:gd name="connsiteX163" fmla="*/ 862736 w 1085804"/>
                <a:gd name="connsiteY163" fmla="*/ 0 h 92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1085804" h="925006">
                  <a:moveTo>
                    <a:pt x="862736" y="0"/>
                  </a:moveTo>
                  <a:lnTo>
                    <a:pt x="893049" y="115626"/>
                  </a:lnTo>
                  <a:lnTo>
                    <a:pt x="892271" y="142786"/>
                  </a:lnTo>
                  <a:lnTo>
                    <a:pt x="905485" y="162963"/>
                  </a:lnTo>
                  <a:lnTo>
                    <a:pt x="926470" y="173827"/>
                  </a:lnTo>
                  <a:lnTo>
                    <a:pt x="949010" y="190899"/>
                  </a:lnTo>
                  <a:lnTo>
                    <a:pt x="972328" y="204867"/>
                  </a:lnTo>
                  <a:lnTo>
                    <a:pt x="1009635" y="195555"/>
                  </a:lnTo>
                  <a:lnTo>
                    <a:pt x="1048497" y="207971"/>
                  </a:lnTo>
                  <a:lnTo>
                    <a:pt x="1085804" y="226596"/>
                  </a:lnTo>
                  <a:lnTo>
                    <a:pt x="1084250" y="250652"/>
                  </a:lnTo>
                  <a:lnTo>
                    <a:pt x="1076477" y="269276"/>
                  </a:lnTo>
                  <a:lnTo>
                    <a:pt x="1059378" y="269276"/>
                  </a:lnTo>
                  <a:lnTo>
                    <a:pt x="1043056" y="266172"/>
                  </a:lnTo>
                  <a:lnTo>
                    <a:pt x="1023625" y="270828"/>
                  </a:lnTo>
                  <a:lnTo>
                    <a:pt x="1005749" y="283244"/>
                  </a:lnTo>
                  <a:lnTo>
                    <a:pt x="987872" y="280140"/>
                  </a:lnTo>
                  <a:lnTo>
                    <a:pt x="970773" y="266948"/>
                  </a:lnTo>
                  <a:lnTo>
                    <a:pt x="954451" y="276260"/>
                  </a:lnTo>
                  <a:lnTo>
                    <a:pt x="940460" y="316613"/>
                  </a:lnTo>
                  <a:lnTo>
                    <a:pt x="943570" y="331357"/>
                  </a:lnTo>
                  <a:lnTo>
                    <a:pt x="969218" y="330581"/>
                  </a:lnTo>
                  <a:lnTo>
                    <a:pt x="996422" y="323597"/>
                  </a:lnTo>
                  <a:lnTo>
                    <a:pt x="1004194" y="332909"/>
                  </a:lnTo>
                  <a:lnTo>
                    <a:pt x="1000308" y="346101"/>
                  </a:lnTo>
                  <a:lnTo>
                    <a:pt x="992536" y="347653"/>
                  </a:lnTo>
                  <a:lnTo>
                    <a:pt x="985540" y="347653"/>
                  </a:lnTo>
                  <a:lnTo>
                    <a:pt x="971550" y="354638"/>
                  </a:lnTo>
                  <a:lnTo>
                    <a:pt x="962223" y="370934"/>
                  </a:lnTo>
                  <a:lnTo>
                    <a:pt x="944347" y="394990"/>
                  </a:lnTo>
                  <a:lnTo>
                    <a:pt x="939683" y="444655"/>
                  </a:lnTo>
                  <a:lnTo>
                    <a:pt x="931133" y="461727"/>
                  </a:lnTo>
                  <a:lnTo>
                    <a:pt x="935797" y="479576"/>
                  </a:lnTo>
                  <a:lnTo>
                    <a:pt x="949010" y="491992"/>
                  </a:lnTo>
                  <a:lnTo>
                    <a:pt x="960669" y="499752"/>
                  </a:lnTo>
                  <a:lnTo>
                    <a:pt x="969218" y="511392"/>
                  </a:lnTo>
                  <a:lnTo>
                    <a:pt x="966109" y="519152"/>
                  </a:lnTo>
                  <a:lnTo>
                    <a:pt x="952897" y="527688"/>
                  </a:lnTo>
                  <a:lnTo>
                    <a:pt x="949010" y="531568"/>
                  </a:lnTo>
                  <a:lnTo>
                    <a:pt x="945901" y="535448"/>
                  </a:lnTo>
                  <a:lnTo>
                    <a:pt x="942792" y="539328"/>
                  </a:lnTo>
                  <a:lnTo>
                    <a:pt x="938129" y="540104"/>
                  </a:lnTo>
                  <a:lnTo>
                    <a:pt x="939683" y="545537"/>
                  </a:lnTo>
                  <a:lnTo>
                    <a:pt x="940460" y="554073"/>
                  </a:lnTo>
                  <a:lnTo>
                    <a:pt x="940460" y="569593"/>
                  </a:lnTo>
                  <a:lnTo>
                    <a:pt x="945124" y="583561"/>
                  </a:lnTo>
                  <a:lnTo>
                    <a:pt x="947456" y="597529"/>
                  </a:lnTo>
                  <a:lnTo>
                    <a:pt x="945901" y="606065"/>
                  </a:lnTo>
                  <a:lnTo>
                    <a:pt x="945124" y="615378"/>
                  </a:lnTo>
                  <a:lnTo>
                    <a:pt x="947456" y="622362"/>
                  </a:lnTo>
                  <a:lnTo>
                    <a:pt x="949010" y="630122"/>
                  </a:lnTo>
                  <a:lnTo>
                    <a:pt x="945901" y="646418"/>
                  </a:lnTo>
                  <a:lnTo>
                    <a:pt x="938129" y="658834"/>
                  </a:lnTo>
                  <a:lnTo>
                    <a:pt x="909371" y="668922"/>
                  </a:lnTo>
                  <a:lnTo>
                    <a:pt x="882945" y="689099"/>
                  </a:lnTo>
                  <a:lnTo>
                    <a:pt x="858850" y="696083"/>
                  </a:lnTo>
                  <a:lnTo>
                    <a:pt x="833978" y="692203"/>
                  </a:lnTo>
                  <a:lnTo>
                    <a:pt x="820766" y="694531"/>
                  </a:lnTo>
                  <a:lnTo>
                    <a:pt x="808330" y="699963"/>
                  </a:lnTo>
                  <a:lnTo>
                    <a:pt x="779572" y="700739"/>
                  </a:lnTo>
                  <a:lnTo>
                    <a:pt x="765581" y="707723"/>
                  </a:lnTo>
                  <a:lnTo>
                    <a:pt x="752368" y="716259"/>
                  </a:lnTo>
                  <a:lnTo>
                    <a:pt x="738378" y="722467"/>
                  </a:lnTo>
                  <a:lnTo>
                    <a:pt x="725165" y="731003"/>
                  </a:lnTo>
                  <a:lnTo>
                    <a:pt x="694853" y="737987"/>
                  </a:lnTo>
                  <a:lnTo>
                    <a:pt x="662986" y="722467"/>
                  </a:lnTo>
                  <a:lnTo>
                    <a:pt x="646664" y="726347"/>
                  </a:lnTo>
                  <a:lnTo>
                    <a:pt x="638891" y="744972"/>
                  </a:lnTo>
                  <a:lnTo>
                    <a:pt x="642778" y="767476"/>
                  </a:lnTo>
                  <a:lnTo>
                    <a:pt x="648995" y="788428"/>
                  </a:lnTo>
                  <a:lnTo>
                    <a:pt x="653659" y="798516"/>
                  </a:lnTo>
                  <a:lnTo>
                    <a:pt x="655991" y="808605"/>
                  </a:lnTo>
                  <a:lnTo>
                    <a:pt x="649773" y="826453"/>
                  </a:lnTo>
                  <a:lnTo>
                    <a:pt x="623347" y="855165"/>
                  </a:lnTo>
                  <a:lnTo>
                    <a:pt x="607802" y="865254"/>
                  </a:lnTo>
                  <a:lnTo>
                    <a:pt x="599252" y="868358"/>
                  </a:lnTo>
                  <a:lnTo>
                    <a:pt x="580598" y="890862"/>
                  </a:lnTo>
                  <a:lnTo>
                    <a:pt x="561944" y="907934"/>
                  </a:lnTo>
                  <a:lnTo>
                    <a:pt x="540182" y="918022"/>
                  </a:lnTo>
                  <a:lnTo>
                    <a:pt x="457017" y="925006"/>
                  </a:lnTo>
                  <a:lnTo>
                    <a:pt x="447691" y="920350"/>
                  </a:lnTo>
                  <a:lnTo>
                    <a:pt x="438364" y="914918"/>
                  </a:lnTo>
                  <a:lnTo>
                    <a:pt x="390952" y="907934"/>
                  </a:lnTo>
                  <a:lnTo>
                    <a:pt x="341986" y="919574"/>
                  </a:lnTo>
                  <a:lnTo>
                    <a:pt x="342763" y="900174"/>
                  </a:lnTo>
                  <a:lnTo>
                    <a:pt x="352090" y="884654"/>
                  </a:lnTo>
                  <a:lnTo>
                    <a:pt x="354422" y="877670"/>
                  </a:lnTo>
                  <a:lnTo>
                    <a:pt x="355976" y="869910"/>
                  </a:lnTo>
                  <a:lnTo>
                    <a:pt x="370744" y="826453"/>
                  </a:lnTo>
                  <a:lnTo>
                    <a:pt x="380848" y="789204"/>
                  </a:lnTo>
                  <a:lnTo>
                    <a:pt x="387843" y="771356"/>
                  </a:lnTo>
                  <a:lnTo>
                    <a:pt x="396392" y="754284"/>
                  </a:lnTo>
                  <a:lnTo>
                    <a:pt x="411937" y="709275"/>
                  </a:lnTo>
                  <a:lnTo>
                    <a:pt x="398724" y="667370"/>
                  </a:lnTo>
                  <a:lnTo>
                    <a:pt x="369189" y="651074"/>
                  </a:lnTo>
                  <a:lnTo>
                    <a:pt x="337322" y="645642"/>
                  </a:lnTo>
                  <a:lnTo>
                    <a:pt x="303124" y="645642"/>
                  </a:lnTo>
                  <a:lnTo>
                    <a:pt x="269702" y="656506"/>
                  </a:lnTo>
                  <a:lnTo>
                    <a:pt x="251048" y="650298"/>
                  </a:lnTo>
                  <a:lnTo>
                    <a:pt x="233172" y="636330"/>
                  </a:lnTo>
                  <a:lnTo>
                    <a:pt x="171770" y="627794"/>
                  </a:lnTo>
                  <a:lnTo>
                    <a:pt x="143789" y="637882"/>
                  </a:lnTo>
                  <a:lnTo>
                    <a:pt x="107259" y="632450"/>
                  </a:lnTo>
                  <a:lnTo>
                    <a:pt x="72283" y="606841"/>
                  </a:lnTo>
                  <a:lnTo>
                    <a:pt x="59848" y="605289"/>
                  </a:lnTo>
                  <a:lnTo>
                    <a:pt x="48189" y="600633"/>
                  </a:lnTo>
                  <a:lnTo>
                    <a:pt x="45080" y="596753"/>
                  </a:lnTo>
                  <a:lnTo>
                    <a:pt x="40417" y="586665"/>
                  </a:lnTo>
                  <a:lnTo>
                    <a:pt x="37307" y="582009"/>
                  </a:lnTo>
                  <a:lnTo>
                    <a:pt x="19431" y="572697"/>
                  </a:lnTo>
                  <a:lnTo>
                    <a:pt x="0" y="571145"/>
                  </a:lnTo>
                  <a:lnTo>
                    <a:pt x="13990" y="554849"/>
                  </a:lnTo>
                  <a:lnTo>
                    <a:pt x="30313" y="542432"/>
                  </a:lnTo>
                  <a:lnTo>
                    <a:pt x="41971" y="526912"/>
                  </a:lnTo>
                  <a:lnTo>
                    <a:pt x="51298" y="509064"/>
                  </a:lnTo>
                  <a:lnTo>
                    <a:pt x="62179" y="491216"/>
                  </a:lnTo>
                  <a:lnTo>
                    <a:pt x="75392" y="475695"/>
                  </a:lnTo>
                  <a:lnTo>
                    <a:pt x="107259" y="450863"/>
                  </a:lnTo>
                  <a:lnTo>
                    <a:pt x="133685" y="424479"/>
                  </a:lnTo>
                  <a:lnTo>
                    <a:pt x="144567" y="384902"/>
                  </a:lnTo>
                  <a:lnTo>
                    <a:pt x="143789" y="374038"/>
                  </a:lnTo>
                  <a:lnTo>
                    <a:pt x="139903" y="363174"/>
                  </a:lnTo>
                  <a:lnTo>
                    <a:pt x="127468" y="356190"/>
                  </a:lnTo>
                  <a:lnTo>
                    <a:pt x="109591" y="324373"/>
                  </a:lnTo>
                  <a:lnTo>
                    <a:pt x="98710" y="289453"/>
                  </a:lnTo>
                  <a:lnTo>
                    <a:pt x="184983" y="272380"/>
                  </a:lnTo>
                  <a:lnTo>
                    <a:pt x="246385" y="269276"/>
                  </a:lnTo>
                  <a:lnTo>
                    <a:pt x="300792" y="248324"/>
                  </a:lnTo>
                  <a:lnTo>
                    <a:pt x="312451" y="235908"/>
                  </a:lnTo>
                  <a:lnTo>
                    <a:pt x="319446" y="217283"/>
                  </a:lnTo>
                  <a:lnTo>
                    <a:pt x="327218" y="188571"/>
                  </a:lnTo>
                  <a:lnTo>
                    <a:pt x="337322" y="160634"/>
                  </a:lnTo>
                  <a:lnTo>
                    <a:pt x="350536" y="152874"/>
                  </a:lnTo>
                  <a:lnTo>
                    <a:pt x="364526" y="148218"/>
                  </a:lnTo>
                  <a:lnTo>
                    <a:pt x="406496" y="154426"/>
                  </a:lnTo>
                  <a:lnTo>
                    <a:pt x="419710" y="148218"/>
                  </a:lnTo>
                  <a:lnTo>
                    <a:pt x="468676" y="135802"/>
                  </a:lnTo>
                  <a:lnTo>
                    <a:pt x="502874" y="131146"/>
                  </a:lnTo>
                  <a:lnTo>
                    <a:pt x="533964" y="132698"/>
                  </a:lnTo>
                  <a:lnTo>
                    <a:pt x="565054" y="128042"/>
                  </a:lnTo>
                  <a:lnTo>
                    <a:pt x="578267" y="120282"/>
                  </a:lnTo>
                  <a:lnTo>
                    <a:pt x="591480" y="110194"/>
                  </a:lnTo>
                  <a:lnTo>
                    <a:pt x="596143" y="108642"/>
                  </a:lnTo>
                  <a:lnTo>
                    <a:pt x="601584" y="108642"/>
                  </a:lnTo>
                  <a:lnTo>
                    <a:pt x="615574" y="105538"/>
                  </a:lnTo>
                  <a:lnTo>
                    <a:pt x="628787" y="100106"/>
                  </a:lnTo>
                  <a:lnTo>
                    <a:pt x="650550" y="68289"/>
                  </a:lnTo>
                  <a:lnTo>
                    <a:pt x="669981" y="30264"/>
                  </a:lnTo>
                  <a:lnTo>
                    <a:pt x="690189" y="69841"/>
                  </a:lnTo>
                  <a:lnTo>
                    <a:pt x="718170" y="92345"/>
                  </a:lnTo>
                  <a:lnTo>
                    <a:pt x="731383" y="90793"/>
                  </a:lnTo>
                  <a:lnTo>
                    <a:pt x="742264" y="82257"/>
                  </a:lnTo>
                  <a:lnTo>
                    <a:pt x="753146" y="67513"/>
                  </a:lnTo>
                  <a:lnTo>
                    <a:pt x="766359" y="57425"/>
                  </a:lnTo>
                  <a:lnTo>
                    <a:pt x="797449" y="58977"/>
                  </a:lnTo>
                  <a:lnTo>
                    <a:pt x="805221" y="54321"/>
                  </a:lnTo>
                  <a:lnTo>
                    <a:pt x="806775" y="45785"/>
                  </a:lnTo>
                  <a:lnTo>
                    <a:pt x="802889" y="40353"/>
                  </a:lnTo>
                  <a:lnTo>
                    <a:pt x="803666" y="26384"/>
                  </a:lnTo>
                  <a:lnTo>
                    <a:pt x="807553" y="20176"/>
                  </a:lnTo>
                  <a:lnTo>
                    <a:pt x="822320" y="17072"/>
                  </a:lnTo>
                  <a:lnTo>
                    <a:pt x="839419" y="15520"/>
                  </a:lnTo>
                  <a:lnTo>
                    <a:pt x="851855" y="9312"/>
                  </a:lnTo>
                  <a:lnTo>
                    <a:pt x="86273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4" name="Serbest Form 223">
              <a:extLst>
                <a:ext uri="{FF2B5EF4-FFF2-40B4-BE49-F238E27FC236}">
                  <a16:creationId xmlns:a16="http://schemas.microsoft.com/office/drawing/2014/main" id="{541FE63C-1CA6-0B98-DB0C-29DFC7609F19}"/>
                </a:ext>
              </a:extLst>
            </p:cNvPr>
            <p:cNvSpPr/>
            <p:nvPr/>
          </p:nvSpPr>
          <p:spPr>
            <a:xfrm>
              <a:off x="8256736" y="3820896"/>
              <a:ext cx="1042977" cy="1287727"/>
            </a:xfrm>
            <a:custGeom>
              <a:avLst/>
              <a:gdLst>
                <a:gd name="connsiteX0" fmla="*/ 341208 w 551840"/>
                <a:gd name="connsiteY0" fmla="*/ 20176 h 681338"/>
                <a:gd name="connsiteX1" fmla="*/ 360639 w 551840"/>
                <a:gd name="connsiteY1" fmla="*/ 54321 h 681338"/>
                <a:gd name="connsiteX2" fmla="*/ 365303 w 551840"/>
                <a:gd name="connsiteY2" fmla="*/ 72169 h 681338"/>
                <a:gd name="connsiteX3" fmla="*/ 367634 w 551840"/>
                <a:gd name="connsiteY3" fmla="*/ 91569 h 681338"/>
                <a:gd name="connsiteX4" fmla="*/ 373075 w 551840"/>
                <a:gd name="connsiteY4" fmla="*/ 109418 h 681338"/>
                <a:gd name="connsiteX5" fmla="*/ 401833 w 551840"/>
                <a:gd name="connsiteY5" fmla="*/ 106314 h 681338"/>
                <a:gd name="connsiteX6" fmla="*/ 415823 w 551840"/>
                <a:gd name="connsiteY6" fmla="*/ 109418 h 681338"/>
                <a:gd name="connsiteX7" fmla="*/ 418932 w 551840"/>
                <a:gd name="connsiteY7" fmla="*/ 123386 h 681338"/>
                <a:gd name="connsiteX8" fmla="*/ 413492 w 551840"/>
                <a:gd name="connsiteY8" fmla="*/ 135802 h 681338"/>
                <a:gd name="connsiteX9" fmla="*/ 405719 w 551840"/>
                <a:gd name="connsiteY9" fmla="*/ 145114 h 681338"/>
                <a:gd name="connsiteX10" fmla="*/ 401056 w 551840"/>
                <a:gd name="connsiteY10" fmla="*/ 159858 h 681338"/>
                <a:gd name="connsiteX11" fmla="*/ 399501 w 551840"/>
                <a:gd name="connsiteY11" fmla="*/ 208747 h 681338"/>
                <a:gd name="connsiteX12" fmla="*/ 394061 w 551840"/>
                <a:gd name="connsiteY12" fmla="*/ 240564 h 681338"/>
                <a:gd name="connsiteX13" fmla="*/ 397947 w 551840"/>
                <a:gd name="connsiteY13" fmla="*/ 253756 h 681338"/>
                <a:gd name="connsiteX14" fmla="*/ 412715 w 551840"/>
                <a:gd name="connsiteY14" fmla="*/ 286348 h 681338"/>
                <a:gd name="connsiteX15" fmla="*/ 422819 w 551840"/>
                <a:gd name="connsiteY15" fmla="*/ 303421 h 681338"/>
                <a:gd name="connsiteX16" fmla="*/ 434477 w 551840"/>
                <a:gd name="connsiteY16" fmla="*/ 311181 h 681338"/>
                <a:gd name="connsiteX17" fmla="*/ 495879 w 551840"/>
                <a:gd name="connsiteY17" fmla="*/ 321269 h 681338"/>
                <a:gd name="connsiteX18" fmla="*/ 523860 w 551840"/>
                <a:gd name="connsiteY18" fmla="*/ 338341 h 681338"/>
                <a:gd name="connsiteX19" fmla="*/ 536296 w 551840"/>
                <a:gd name="connsiteY19" fmla="*/ 340669 h 681338"/>
                <a:gd name="connsiteX20" fmla="*/ 542513 w 551840"/>
                <a:gd name="connsiteY20" fmla="*/ 342997 h 681338"/>
                <a:gd name="connsiteX21" fmla="*/ 551840 w 551840"/>
                <a:gd name="connsiteY21" fmla="*/ 365502 h 681338"/>
                <a:gd name="connsiteX22" fmla="*/ 551840 w 551840"/>
                <a:gd name="connsiteY22" fmla="*/ 383350 h 681338"/>
                <a:gd name="connsiteX23" fmla="*/ 543291 w 551840"/>
                <a:gd name="connsiteY23" fmla="*/ 418270 h 681338"/>
                <a:gd name="connsiteX24" fmla="*/ 511424 w 551840"/>
                <a:gd name="connsiteY24" fmla="*/ 467159 h 681338"/>
                <a:gd name="connsiteX25" fmla="*/ 507538 w 551840"/>
                <a:gd name="connsiteY25" fmla="*/ 478023 h 681338"/>
                <a:gd name="connsiteX26" fmla="*/ 507538 w 551840"/>
                <a:gd name="connsiteY26" fmla="*/ 491216 h 681338"/>
                <a:gd name="connsiteX27" fmla="*/ 503651 w 551840"/>
                <a:gd name="connsiteY27" fmla="*/ 523808 h 681338"/>
                <a:gd name="connsiteX28" fmla="*/ 488884 w 551840"/>
                <a:gd name="connsiteY28" fmla="*/ 529240 h 681338"/>
                <a:gd name="connsiteX29" fmla="*/ 453131 w 551840"/>
                <a:gd name="connsiteY29" fmla="*/ 532344 h 681338"/>
                <a:gd name="connsiteX30" fmla="*/ 449245 w 551840"/>
                <a:gd name="connsiteY30" fmla="*/ 554073 h 681338"/>
                <a:gd name="connsiteX31" fmla="*/ 453908 w 551840"/>
                <a:gd name="connsiteY31" fmla="*/ 559505 h 681338"/>
                <a:gd name="connsiteX32" fmla="*/ 453131 w 551840"/>
                <a:gd name="connsiteY32" fmla="*/ 567265 h 681338"/>
                <a:gd name="connsiteX33" fmla="*/ 449245 w 551840"/>
                <a:gd name="connsiteY33" fmla="*/ 578129 h 681338"/>
                <a:gd name="connsiteX34" fmla="*/ 448467 w 551840"/>
                <a:gd name="connsiteY34" fmla="*/ 587441 h 681338"/>
                <a:gd name="connsiteX35" fmla="*/ 438363 w 551840"/>
                <a:gd name="connsiteY35" fmla="*/ 600633 h 681338"/>
                <a:gd name="connsiteX36" fmla="*/ 409605 w 551840"/>
                <a:gd name="connsiteY36" fmla="*/ 618482 h 681338"/>
                <a:gd name="connsiteX37" fmla="*/ 392506 w 551840"/>
                <a:gd name="connsiteY37" fmla="*/ 620034 h 681338"/>
                <a:gd name="connsiteX38" fmla="*/ 361417 w 551840"/>
                <a:gd name="connsiteY38" fmla="*/ 610722 h 681338"/>
                <a:gd name="connsiteX39" fmla="*/ 305455 w 551840"/>
                <a:gd name="connsiteY39" fmla="*/ 637882 h 681338"/>
                <a:gd name="connsiteX40" fmla="*/ 275920 w 551840"/>
                <a:gd name="connsiteY40" fmla="*/ 639434 h 681338"/>
                <a:gd name="connsiteX41" fmla="*/ 261153 w 551840"/>
                <a:gd name="connsiteY41" fmla="*/ 637882 h 681338"/>
                <a:gd name="connsiteX42" fmla="*/ 239390 w 551840"/>
                <a:gd name="connsiteY42" fmla="*/ 646418 h 681338"/>
                <a:gd name="connsiteX43" fmla="*/ 182651 w 551840"/>
                <a:gd name="connsiteY43" fmla="*/ 636330 h 681338"/>
                <a:gd name="connsiteX44" fmla="*/ 146898 w 551840"/>
                <a:gd name="connsiteY44" fmla="*/ 647970 h 681338"/>
                <a:gd name="connsiteX45" fmla="*/ 111923 w 551840"/>
                <a:gd name="connsiteY45" fmla="*/ 664266 h 681338"/>
                <a:gd name="connsiteX46" fmla="*/ 53630 w 551840"/>
                <a:gd name="connsiteY46" fmla="*/ 671250 h 681338"/>
                <a:gd name="connsiteX47" fmla="*/ 32644 w 551840"/>
                <a:gd name="connsiteY47" fmla="*/ 681339 h 681338"/>
                <a:gd name="connsiteX48" fmla="*/ 32644 w 551840"/>
                <a:gd name="connsiteY48" fmla="*/ 656506 h 681338"/>
                <a:gd name="connsiteX49" fmla="*/ 41971 w 551840"/>
                <a:gd name="connsiteY49" fmla="*/ 637106 h 681338"/>
                <a:gd name="connsiteX50" fmla="*/ 49743 w 551840"/>
                <a:gd name="connsiteY50" fmla="*/ 625466 h 681338"/>
                <a:gd name="connsiteX51" fmla="*/ 51298 w 551840"/>
                <a:gd name="connsiteY51" fmla="*/ 609170 h 681338"/>
                <a:gd name="connsiteX52" fmla="*/ 45857 w 551840"/>
                <a:gd name="connsiteY52" fmla="*/ 595201 h 681338"/>
                <a:gd name="connsiteX53" fmla="*/ 45857 w 551840"/>
                <a:gd name="connsiteY53" fmla="*/ 589769 h 681338"/>
                <a:gd name="connsiteX54" fmla="*/ 45080 w 551840"/>
                <a:gd name="connsiteY54" fmla="*/ 584337 h 681338"/>
                <a:gd name="connsiteX55" fmla="*/ 38085 w 551840"/>
                <a:gd name="connsiteY55" fmla="*/ 576577 h 681338"/>
                <a:gd name="connsiteX56" fmla="*/ 28758 w 551840"/>
                <a:gd name="connsiteY56" fmla="*/ 575801 h 681338"/>
                <a:gd name="connsiteX57" fmla="*/ 19431 w 551840"/>
                <a:gd name="connsiteY57" fmla="*/ 566489 h 681338"/>
                <a:gd name="connsiteX58" fmla="*/ 4663 w 551840"/>
                <a:gd name="connsiteY58" fmla="*/ 531568 h 681338"/>
                <a:gd name="connsiteX59" fmla="*/ 0 w 551840"/>
                <a:gd name="connsiteY59" fmla="*/ 509064 h 681338"/>
                <a:gd name="connsiteX60" fmla="*/ 29535 w 551840"/>
                <a:gd name="connsiteY60" fmla="*/ 491992 h 681338"/>
                <a:gd name="connsiteX61" fmla="*/ 37307 w 551840"/>
                <a:gd name="connsiteY61" fmla="*/ 490440 h 681338"/>
                <a:gd name="connsiteX62" fmla="*/ 43525 w 551840"/>
                <a:gd name="connsiteY62" fmla="*/ 487336 h 681338"/>
                <a:gd name="connsiteX63" fmla="*/ 54407 w 551840"/>
                <a:gd name="connsiteY63" fmla="*/ 468711 h 681338"/>
                <a:gd name="connsiteX64" fmla="*/ 62956 w 551840"/>
                <a:gd name="connsiteY64" fmla="*/ 448535 h 681338"/>
                <a:gd name="connsiteX65" fmla="*/ 68397 w 551840"/>
                <a:gd name="connsiteY65" fmla="*/ 445431 h 681338"/>
                <a:gd name="connsiteX66" fmla="*/ 69174 w 551840"/>
                <a:gd name="connsiteY66" fmla="*/ 433015 h 681338"/>
                <a:gd name="connsiteX67" fmla="*/ 66065 w 551840"/>
                <a:gd name="connsiteY67" fmla="*/ 420599 h 681338"/>
                <a:gd name="connsiteX68" fmla="*/ 62179 w 551840"/>
                <a:gd name="connsiteY68" fmla="*/ 407406 h 681338"/>
                <a:gd name="connsiteX69" fmla="*/ 56738 w 551840"/>
                <a:gd name="connsiteY69" fmla="*/ 395766 h 681338"/>
                <a:gd name="connsiteX70" fmla="*/ 47412 w 551840"/>
                <a:gd name="connsiteY70" fmla="*/ 380246 h 681338"/>
                <a:gd name="connsiteX71" fmla="*/ 42748 w 551840"/>
                <a:gd name="connsiteY71" fmla="*/ 362398 h 681338"/>
                <a:gd name="connsiteX72" fmla="*/ 43525 w 551840"/>
                <a:gd name="connsiteY72" fmla="*/ 345325 h 681338"/>
                <a:gd name="connsiteX73" fmla="*/ 41194 w 551840"/>
                <a:gd name="connsiteY73" fmla="*/ 328253 h 681338"/>
                <a:gd name="connsiteX74" fmla="*/ 31867 w 551840"/>
                <a:gd name="connsiteY74" fmla="*/ 309629 h 681338"/>
                <a:gd name="connsiteX75" fmla="*/ 29535 w 551840"/>
                <a:gd name="connsiteY75" fmla="*/ 289452 h 681338"/>
                <a:gd name="connsiteX76" fmla="*/ 37307 w 551840"/>
                <a:gd name="connsiteY76" fmla="*/ 270052 h 681338"/>
                <a:gd name="connsiteX77" fmla="*/ 41971 w 551840"/>
                <a:gd name="connsiteY77" fmla="*/ 250652 h 681338"/>
                <a:gd name="connsiteX78" fmla="*/ 23317 w 551840"/>
                <a:gd name="connsiteY78" fmla="*/ 220387 h 681338"/>
                <a:gd name="connsiteX79" fmla="*/ 55961 w 551840"/>
                <a:gd name="connsiteY79" fmla="*/ 213403 h 681338"/>
                <a:gd name="connsiteX80" fmla="*/ 108036 w 551840"/>
                <a:gd name="connsiteY80" fmla="*/ 191675 h 681338"/>
                <a:gd name="connsiteX81" fmla="*/ 117363 w 551840"/>
                <a:gd name="connsiteY81" fmla="*/ 167619 h 681338"/>
                <a:gd name="connsiteX82" fmla="*/ 104927 w 551840"/>
                <a:gd name="connsiteY82" fmla="*/ 154426 h 681338"/>
                <a:gd name="connsiteX83" fmla="*/ 97155 w 551840"/>
                <a:gd name="connsiteY83" fmla="*/ 151322 h 681338"/>
                <a:gd name="connsiteX84" fmla="*/ 90160 w 551840"/>
                <a:gd name="connsiteY84" fmla="*/ 132698 h 681338"/>
                <a:gd name="connsiteX85" fmla="*/ 94046 w 551840"/>
                <a:gd name="connsiteY85" fmla="*/ 123386 h 681338"/>
                <a:gd name="connsiteX86" fmla="*/ 106482 w 551840"/>
                <a:gd name="connsiteY86" fmla="*/ 107866 h 681338"/>
                <a:gd name="connsiteX87" fmla="*/ 119695 w 551840"/>
                <a:gd name="connsiteY87" fmla="*/ 75273 h 681338"/>
                <a:gd name="connsiteX88" fmla="*/ 136794 w 551840"/>
                <a:gd name="connsiteY88" fmla="*/ 59753 h 681338"/>
                <a:gd name="connsiteX89" fmla="*/ 145344 w 551840"/>
                <a:gd name="connsiteY89" fmla="*/ 49665 h 681338"/>
                <a:gd name="connsiteX90" fmla="*/ 155448 w 551840"/>
                <a:gd name="connsiteY90" fmla="*/ 23280 h 681338"/>
                <a:gd name="connsiteX91" fmla="*/ 168661 w 551840"/>
                <a:gd name="connsiteY91" fmla="*/ 4656 h 681338"/>
                <a:gd name="connsiteX92" fmla="*/ 188092 w 551840"/>
                <a:gd name="connsiteY92" fmla="*/ 0 h 681338"/>
                <a:gd name="connsiteX93" fmla="*/ 197419 w 551840"/>
                <a:gd name="connsiteY93" fmla="*/ 12416 h 681338"/>
                <a:gd name="connsiteX94" fmla="*/ 211409 w 551840"/>
                <a:gd name="connsiteY94" fmla="*/ 11640 h 681338"/>
                <a:gd name="connsiteX95" fmla="*/ 219182 w 551840"/>
                <a:gd name="connsiteY95" fmla="*/ 13192 h 681338"/>
                <a:gd name="connsiteX96" fmla="*/ 225400 w 551840"/>
                <a:gd name="connsiteY96" fmla="*/ 20176 h 681338"/>
                <a:gd name="connsiteX97" fmla="*/ 237835 w 551840"/>
                <a:gd name="connsiteY97" fmla="*/ 22504 h 681338"/>
                <a:gd name="connsiteX98" fmla="*/ 250271 w 551840"/>
                <a:gd name="connsiteY98" fmla="*/ 19400 h 681338"/>
                <a:gd name="connsiteX99" fmla="*/ 261153 w 551840"/>
                <a:gd name="connsiteY99" fmla="*/ 21728 h 681338"/>
                <a:gd name="connsiteX100" fmla="*/ 270479 w 551840"/>
                <a:gd name="connsiteY100" fmla="*/ 28712 h 681338"/>
                <a:gd name="connsiteX101" fmla="*/ 274366 w 551840"/>
                <a:gd name="connsiteY101" fmla="*/ 35697 h 681338"/>
                <a:gd name="connsiteX102" fmla="*/ 280584 w 551840"/>
                <a:gd name="connsiteY102" fmla="*/ 40353 h 681338"/>
                <a:gd name="connsiteX103" fmla="*/ 322555 w 551840"/>
                <a:gd name="connsiteY103" fmla="*/ 53545 h 681338"/>
                <a:gd name="connsiteX104" fmla="*/ 330327 w 551840"/>
                <a:gd name="connsiteY104" fmla="*/ 44233 h 681338"/>
                <a:gd name="connsiteX105" fmla="*/ 337322 w 551840"/>
                <a:gd name="connsiteY105" fmla="*/ 38025 h 681338"/>
                <a:gd name="connsiteX106" fmla="*/ 338877 w 551840"/>
                <a:gd name="connsiteY106" fmla="*/ 35697 h 681338"/>
                <a:gd name="connsiteX107" fmla="*/ 339654 w 551840"/>
                <a:gd name="connsiteY107" fmla="*/ 31816 h 681338"/>
                <a:gd name="connsiteX108" fmla="*/ 340431 w 551840"/>
                <a:gd name="connsiteY108" fmla="*/ 23280 h 681338"/>
                <a:gd name="connsiteX109" fmla="*/ 341208 w 551840"/>
                <a:gd name="connsiteY109" fmla="*/ 20176 h 68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551840" h="681338">
                  <a:moveTo>
                    <a:pt x="341208" y="20176"/>
                  </a:moveTo>
                  <a:lnTo>
                    <a:pt x="360639" y="54321"/>
                  </a:lnTo>
                  <a:lnTo>
                    <a:pt x="365303" y="72169"/>
                  </a:lnTo>
                  <a:lnTo>
                    <a:pt x="367634" y="91569"/>
                  </a:lnTo>
                  <a:lnTo>
                    <a:pt x="373075" y="109418"/>
                  </a:lnTo>
                  <a:lnTo>
                    <a:pt x="401833" y="106314"/>
                  </a:lnTo>
                  <a:lnTo>
                    <a:pt x="415823" y="109418"/>
                  </a:lnTo>
                  <a:lnTo>
                    <a:pt x="418932" y="123386"/>
                  </a:lnTo>
                  <a:lnTo>
                    <a:pt x="413492" y="135802"/>
                  </a:lnTo>
                  <a:lnTo>
                    <a:pt x="405719" y="145114"/>
                  </a:lnTo>
                  <a:lnTo>
                    <a:pt x="401056" y="159858"/>
                  </a:lnTo>
                  <a:lnTo>
                    <a:pt x="399501" y="208747"/>
                  </a:lnTo>
                  <a:lnTo>
                    <a:pt x="394061" y="240564"/>
                  </a:lnTo>
                  <a:lnTo>
                    <a:pt x="397947" y="253756"/>
                  </a:lnTo>
                  <a:lnTo>
                    <a:pt x="412715" y="286348"/>
                  </a:lnTo>
                  <a:lnTo>
                    <a:pt x="422819" y="303421"/>
                  </a:lnTo>
                  <a:lnTo>
                    <a:pt x="434477" y="311181"/>
                  </a:lnTo>
                  <a:lnTo>
                    <a:pt x="495879" y="321269"/>
                  </a:lnTo>
                  <a:lnTo>
                    <a:pt x="523860" y="338341"/>
                  </a:lnTo>
                  <a:lnTo>
                    <a:pt x="536296" y="340669"/>
                  </a:lnTo>
                  <a:lnTo>
                    <a:pt x="542513" y="342997"/>
                  </a:lnTo>
                  <a:lnTo>
                    <a:pt x="551840" y="365502"/>
                  </a:lnTo>
                  <a:lnTo>
                    <a:pt x="551840" y="383350"/>
                  </a:lnTo>
                  <a:lnTo>
                    <a:pt x="543291" y="418270"/>
                  </a:lnTo>
                  <a:lnTo>
                    <a:pt x="511424" y="467159"/>
                  </a:lnTo>
                  <a:lnTo>
                    <a:pt x="507538" y="478023"/>
                  </a:lnTo>
                  <a:lnTo>
                    <a:pt x="507538" y="491216"/>
                  </a:lnTo>
                  <a:lnTo>
                    <a:pt x="503651" y="523808"/>
                  </a:lnTo>
                  <a:lnTo>
                    <a:pt x="488884" y="529240"/>
                  </a:lnTo>
                  <a:lnTo>
                    <a:pt x="453131" y="532344"/>
                  </a:lnTo>
                  <a:lnTo>
                    <a:pt x="449245" y="554073"/>
                  </a:lnTo>
                  <a:lnTo>
                    <a:pt x="453908" y="559505"/>
                  </a:lnTo>
                  <a:lnTo>
                    <a:pt x="453131" y="567265"/>
                  </a:lnTo>
                  <a:lnTo>
                    <a:pt x="449245" y="578129"/>
                  </a:lnTo>
                  <a:lnTo>
                    <a:pt x="448467" y="587441"/>
                  </a:lnTo>
                  <a:lnTo>
                    <a:pt x="438363" y="600633"/>
                  </a:lnTo>
                  <a:lnTo>
                    <a:pt x="409605" y="618482"/>
                  </a:lnTo>
                  <a:lnTo>
                    <a:pt x="392506" y="620034"/>
                  </a:lnTo>
                  <a:lnTo>
                    <a:pt x="361417" y="610722"/>
                  </a:lnTo>
                  <a:lnTo>
                    <a:pt x="305455" y="637882"/>
                  </a:lnTo>
                  <a:lnTo>
                    <a:pt x="275920" y="639434"/>
                  </a:lnTo>
                  <a:lnTo>
                    <a:pt x="261153" y="637882"/>
                  </a:lnTo>
                  <a:lnTo>
                    <a:pt x="239390" y="646418"/>
                  </a:lnTo>
                  <a:lnTo>
                    <a:pt x="182651" y="636330"/>
                  </a:lnTo>
                  <a:lnTo>
                    <a:pt x="146898" y="647970"/>
                  </a:lnTo>
                  <a:lnTo>
                    <a:pt x="111923" y="664266"/>
                  </a:lnTo>
                  <a:lnTo>
                    <a:pt x="53630" y="671250"/>
                  </a:lnTo>
                  <a:lnTo>
                    <a:pt x="32644" y="681339"/>
                  </a:lnTo>
                  <a:lnTo>
                    <a:pt x="32644" y="656506"/>
                  </a:lnTo>
                  <a:lnTo>
                    <a:pt x="41971" y="637106"/>
                  </a:lnTo>
                  <a:lnTo>
                    <a:pt x="49743" y="625466"/>
                  </a:lnTo>
                  <a:lnTo>
                    <a:pt x="51298" y="609170"/>
                  </a:lnTo>
                  <a:lnTo>
                    <a:pt x="45857" y="595201"/>
                  </a:lnTo>
                  <a:lnTo>
                    <a:pt x="45857" y="589769"/>
                  </a:lnTo>
                  <a:lnTo>
                    <a:pt x="45080" y="584337"/>
                  </a:lnTo>
                  <a:lnTo>
                    <a:pt x="38085" y="576577"/>
                  </a:lnTo>
                  <a:lnTo>
                    <a:pt x="28758" y="575801"/>
                  </a:lnTo>
                  <a:lnTo>
                    <a:pt x="19431" y="566489"/>
                  </a:lnTo>
                  <a:lnTo>
                    <a:pt x="4663" y="531568"/>
                  </a:lnTo>
                  <a:lnTo>
                    <a:pt x="0" y="509064"/>
                  </a:lnTo>
                  <a:lnTo>
                    <a:pt x="29535" y="491992"/>
                  </a:lnTo>
                  <a:lnTo>
                    <a:pt x="37307" y="490440"/>
                  </a:lnTo>
                  <a:lnTo>
                    <a:pt x="43525" y="487336"/>
                  </a:lnTo>
                  <a:lnTo>
                    <a:pt x="54407" y="468711"/>
                  </a:lnTo>
                  <a:lnTo>
                    <a:pt x="62956" y="448535"/>
                  </a:lnTo>
                  <a:lnTo>
                    <a:pt x="68397" y="445431"/>
                  </a:lnTo>
                  <a:lnTo>
                    <a:pt x="69174" y="433015"/>
                  </a:lnTo>
                  <a:lnTo>
                    <a:pt x="66065" y="420599"/>
                  </a:lnTo>
                  <a:lnTo>
                    <a:pt x="62179" y="407406"/>
                  </a:lnTo>
                  <a:lnTo>
                    <a:pt x="56738" y="395766"/>
                  </a:lnTo>
                  <a:lnTo>
                    <a:pt x="47412" y="380246"/>
                  </a:lnTo>
                  <a:lnTo>
                    <a:pt x="42748" y="362398"/>
                  </a:lnTo>
                  <a:lnTo>
                    <a:pt x="43525" y="345325"/>
                  </a:lnTo>
                  <a:lnTo>
                    <a:pt x="41194" y="328253"/>
                  </a:lnTo>
                  <a:lnTo>
                    <a:pt x="31867" y="309629"/>
                  </a:lnTo>
                  <a:lnTo>
                    <a:pt x="29535" y="289452"/>
                  </a:lnTo>
                  <a:lnTo>
                    <a:pt x="37307" y="270052"/>
                  </a:lnTo>
                  <a:lnTo>
                    <a:pt x="41971" y="250652"/>
                  </a:lnTo>
                  <a:lnTo>
                    <a:pt x="23317" y="220387"/>
                  </a:lnTo>
                  <a:lnTo>
                    <a:pt x="55961" y="213403"/>
                  </a:lnTo>
                  <a:lnTo>
                    <a:pt x="108036" y="191675"/>
                  </a:lnTo>
                  <a:lnTo>
                    <a:pt x="117363" y="167619"/>
                  </a:lnTo>
                  <a:lnTo>
                    <a:pt x="104927" y="154426"/>
                  </a:lnTo>
                  <a:lnTo>
                    <a:pt x="97155" y="151322"/>
                  </a:lnTo>
                  <a:lnTo>
                    <a:pt x="90160" y="132698"/>
                  </a:lnTo>
                  <a:lnTo>
                    <a:pt x="94046" y="123386"/>
                  </a:lnTo>
                  <a:lnTo>
                    <a:pt x="106482" y="107866"/>
                  </a:lnTo>
                  <a:lnTo>
                    <a:pt x="119695" y="75273"/>
                  </a:lnTo>
                  <a:lnTo>
                    <a:pt x="136794" y="59753"/>
                  </a:lnTo>
                  <a:lnTo>
                    <a:pt x="145344" y="49665"/>
                  </a:lnTo>
                  <a:lnTo>
                    <a:pt x="155448" y="23280"/>
                  </a:lnTo>
                  <a:lnTo>
                    <a:pt x="168661" y="4656"/>
                  </a:lnTo>
                  <a:lnTo>
                    <a:pt x="188092" y="0"/>
                  </a:lnTo>
                  <a:lnTo>
                    <a:pt x="197419" y="12416"/>
                  </a:lnTo>
                  <a:lnTo>
                    <a:pt x="211409" y="11640"/>
                  </a:lnTo>
                  <a:lnTo>
                    <a:pt x="219182" y="13192"/>
                  </a:lnTo>
                  <a:lnTo>
                    <a:pt x="225400" y="20176"/>
                  </a:lnTo>
                  <a:lnTo>
                    <a:pt x="237835" y="22504"/>
                  </a:lnTo>
                  <a:lnTo>
                    <a:pt x="250271" y="19400"/>
                  </a:lnTo>
                  <a:lnTo>
                    <a:pt x="261153" y="21728"/>
                  </a:lnTo>
                  <a:lnTo>
                    <a:pt x="270479" y="28712"/>
                  </a:lnTo>
                  <a:lnTo>
                    <a:pt x="274366" y="35697"/>
                  </a:lnTo>
                  <a:lnTo>
                    <a:pt x="280584" y="40353"/>
                  </a:lnTo>
                  <a:lnTo>
                    <a:pt x="322555" y="53545"/>
                  </a:lnTo>
                  <a:lnTo>
                    <a:pt x="330327" y="44233"/>
                  </a:lnTo>
                  <a:lnTo>
                    <a:pt x="337322" y="38025"/>
                  </a:lnTo>
                  <a:lnTo>
                    <a:pt x="338877" y="35697"/>
                  </a:lnTo>
                  <a:lnTo>
                    <a:pt x="339654" y="31816"/>
                  </a:lnTo>
                  <a:lnTo>
                    <a:pt x="340431" y="23280"/>
                  </a:lnTo>
                  <a:lnTo>
                    <a:pt x="341208" y="2017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5" name="Serbest Form 224">
              <a:extLst>
                <a:ext uri="{FF2B5EF4-FFF2-40B4-BE49-F238E27FC236}">
                  <a16:creationId xmlns:a16="http://schemas.microsoft.com/office/drawing/2014/main" id="{FB2A5481-A766-1EC5-A85F-949524AA6020}"/>
                </a:ext>
              </a:extLst>
            </p:cNvPr>
            <p:cNvSpPr/>
            <p:nvPr/>
          </p:nvSpPr>
          <p:spPr>
            <a:xfrm>
              <a:off x="9001508" y="4027696"/>
              <a:ext cx="1020942" cy="825729"/>
            </a:xfrm>
            <a:custGeom>
              <a:avLst/>
              <a:gdLst>
                <a:gd name="connsiteX0" fmla="*/ 21763 w 540181"/>
                <a:gd name="connsiteY0" fmla="*/ 0 h 436894"/>
                <a:gd name="connsiteX1" fmla="*/ 136017 w 540181"/>
                <a:gd name="connsiteY1" fmla="*/ 32592 h 436894"/>
                <a:gd name="connsiteX2" fmla="*/ 158557 w 540181"/>
                <a:gd name="connsiteY2" fmla="*/ 28712 h 436894"/>
                <a:gd name="connsiteX3" fmla="*/ 170993 w 540181"/>
                <a:gd name="connsiteY3" fmla="*/ 35697 h 436894"/>
                <a:gd name="connsiteX4" fmla="*/ 224623 w 540181"/>
                <a:gd name="connsiteY4" fmla="*/ 76825 h 436894"/>
                <a:gd name="connsiteX5" fmla="*/ 237058 w 540181"/>
                <a:gd name="connsiteY5" fmla="*/ 98554 h 436894"/>
                <a:gd name="connsiteX6" fmla="*/ 249494 w 540181"/>
                <a:gd name="connsiteY6" fmla="*/ 101658 h 436894"/>
                <a:gd name="connsiteX7" fmla="*/ 277475 w 540181"/>
                <a:gd name="connsiteY7" fmla="*/ 100106 h 436894"/>
                <a:gd name="connsiteX8" fmla="*/ 291465 w 540181"/>
                <a:gd name="connsiteY8" fmla="*/ 102434 h 436894"/>
                <a:gd name="connsiteX9" fmla="*/ 340431 w 540181"/>
                <a:gd name="connsiteY9" fmla="*/ 103210 h 436894"/>
                <a:gd name="connsiteX10" fmla="*/ 369189 w 540181"/>
                <a:gd name="connsiteY10" fmla="*/ 117178 h 436894"/>
                <a:gd name="connsiteX11" fmla="*/ 384734 w 540181"/>
                <a:gd name="connsiteY11" fmla="*/ 113298 h 436894"/>
                <a:gd name="connsiteX12" fmla="*/ 397947 w 540181"/>
                <a:gd name="connsiteY12" fmla="*/ 102434 h 436894"/>
                <a:gd name="connsiteX13" fmla="*/ 415046 w 540181"/>
                <a:gd name="connsiteY13" fmla="*/ 90793 h 436894"/>
                <a:gd name="connsiteX14" fmla="*/ 425927 w 540181"/>
                <a:gd name="connsiteY14" fmla="*/ 71393 h 436894"/>
                <a:gd name="connsiteX15" fmla="*/ 432923 w 540181"/>
                <a:gd name="connsiteY15" fmla="*/ 48889 h 436894"/>
                <a:gd name="connsiteX16" fmla="*/ 447691 w 540181"/>
                <a:gd name="connsiteY16" fmla="*/ 39577 h 436894"/>
                <a:gd name="connsiteX17" fmla="*/ 460903 w 540181"/>
                <a:gd name="connsiteY17" fmla="*/ 44233 h 436894"/>
                <a:gd name="connsiteX18" fmla="*/ 471008 w 540181"/>
                <a:gd name="connsiteY18" fmla="*/ 55873 h 436894"/>
                <a:gd name="connsiteX19" fmla="*/ 475671 w 540181"/>
                <a:gd name="connsiteY19" fmla="*/ 66737 h 436894"/>
                <a:gd name="connsiteX20" fmla="*/ 481889 w 540181"/>
                <a:gd name="connsiteY20" fmla="*/ 77601 h 436894"/>
                <a:gd name="connsiteX21" fmla="*/ 521528 w 540181"/>
                <a:gd name="connsiteY21" fmla="*/ 106314 h 436894"/>
                <a:gd name="connsiteX22" fmla="*/ 510647 w 540181"/>
                <a:gd name="connsiteY22" fmla="*/ 111746 h 436894"/>
                <a:gd name="connsiteX23" fmla="*/ 510647 w 540181"/>
                <a:gd name="connsiteY23" fmla="*/ 114850 h 436894"/>
                <a:gd name="connsiteX24" fmla="*/ 513756 w 540181"/>
                <a:gd name="connsiteY24" fmla="*/ 114850 h 436894"/>
                <a:gd name="connsiteX25" fmla="*/ 513756 w 540181"/>
                <a:gd name="connsiteY25" fmla="*/ 118730 h 436894"/>
                <a:gd name="connsiteX26" fmla="*/ 509092 w 540181"/>
                <a:gd name="connsiteY26" fmla="*/ 124938 h 436894"/>
                <a:gd name="connsiteX27" fmla="*/ 512978 w 540181"/>
                <a:gd name="connsiteY27" fmla="*/ 133474 h 436894"/>
                <a:gd name="connsiteX28" fmla="*/ 520751 w 540181"/>
                <a:gd name="connsiteY28" fmla="*/ 140458 h 436894"/>
                <a:gd name="connsiteX29" fmla="*/ 526192 w 540181"/>
                <a:gd name="connsiteY29" fmla="*/ 145114 h 436894"/>
                <a:gd name="connsiteX30" fmla="*/ 532409 w 540181"/>
                <a:gd name="connsiteY30" fmla="*/ 147442 h 436894"/>
                <a:gd name="connsiteX31" fmla="*/ 540182 w 540181"/>
                <a:gd name="connsiteY31" fmla="*/ 166843 h 436894"/>
                <a:gd name="connsiteX32" fmla="*/ 526969 w 540181"/>
                <a:gd name="connsiteY32" fmla="*/ 186243 h 436894"/>
                <a:gd name="connsiteX33" fmla="*/ 520751 w 540181"/>
                <a:gd name="connsiteY33" fmla="*/ 201763 h 436894"/>
                <a:gd name="connsiteX34" fmla="*/ 520751 w 540181"/>
                <a:gd name="connsiteY34" fmla="*/ 220387 h 436894"/>
                <a:gd name="connsiteX35" fmla="*/ 504429 w 540181"/>
                <a:gd name="connsiteY35" fmla="*/ 243668 h 436894"/>
                <a:gd name="connsiteX36" fmla="*/ 474894 w 540181"/>
                <a:gd name="connsiteY36" fmla="*/ 249876 h 436894"/>
                <a:gd name="connsiteX37" fmla="*/ 472562 w 540181"/>
                <a:gd name="connsiteY37" fmla="*/ 274708 h 436894"/>
                <a:gd name="connsiteX38" fmla="*/ 469453 w 540181"/>
                <a:gd name="connsiteY38" fmla="*/ 276260 h 436894"/>
                <a:gd name="connsiteX39" fmla="*/ 466344 w 540181"/>
                <a:gd name="connsiteY39" fmla="*/ 277036 h 436894"/>
                <a:gd name="connsiteX40" fmla="*/ 460903 w 540181"/>
                <a:gd name="connsiteY40" fmla="*/ 282468 h 436894"/>
                <a:gd name="connsiteX41" fmla="*/ 430591 w 540181"/>
                <a:gd name="connsiteY41" fmla="*/ 302645 h 436894"/>
                <a:gd name="connsiteX42" fmla="*/ 408051 w 540181"/>
                <a:gd name="connsiteY42" fmla="*/ 313509 h 436894"/>
                <a:gd name="connsiteX43" fmla="*/ 401056 w 540181"/>
                <a:gd name="connsiteY43" fmla="*/ 313509 h 436894"/>
                <a:gd name="connsiteX44" fmla="*/ 394838 w 540181"/>
                <a:gd name="connsiteY44" fmla="*/ 308077 h 436894"/>
                <a:gd name="connsiteX45" fmla="*/ 387843 w 540181"/>
                <a:gd name="connsiteY45" fmla="*/ 304973 h 436894"/>
                <a:gd name="connsiteX46" fmla="*/ 379293 w 540181"/>
                <a:gd name="connsiteY46" fmla="*/ 302645 h 436894"/>
                <a:gd name="connsiteX47" fmla="*/ 369189 w 540181"/>
                <a:gd name="connsiteY47" fmla="*/ 297213 h 436894"/>
                <a:gd name="connsiteX48" fmla="*/ 359862 w 540181"/>
                <a:gd name="connsiteY48" fmla="*/ 289452 h 436894"/>
                <a:gd name="connsiteX49" fmla="*/ 330327 w 540181"/>
                <a:gd name="connsiteY49" fmla="*/ 280916 h 436894"/>
                <a:gd name="connsiteX50" fmla="*/ 299237 w 540181"/>
                <a:gd name="connsiteY50" fmla="*/ 283244 h 436894"/>
                <a:gd name="connsiteX51" fmla="*/ 289910 w 540181"/>
                <a:gd name="connsiteY51" fmla="*/ 294885 h 436894"/>
                <a:gd name="connsiteX52" fmla="*/ 273589 w 540181"/>
                <a:gd name="connsiteY52" fmla="*/ 331357 h 436894"/>
                <a:gd name="connsiteX53" fmla="*/ 262707 w 540181"/>
                <a:gd name="connsiteY53" fmla="*/ 350758 h 436894"/>
                <a:gd name="connsiteX54" fmla="*/ 252603 w 540181"/>
                <a:gd name="connsiteY54" fmla="*/ 365502 h 436894"/>
                <a:gd name="connsiteX55" fmla="*/ 241722 w 540181"/>
                <a:gd name="connsiteY55" fmla="*/ 377918 h 436894"/>
                <a:gd name="connsiteX56" fmla="*/ 229286 w 540181"/>
                <a:gd name="connsiteY56" fmla="*/ 383350 h 436894"/>
                <a:gd name="connsiteX57" fmla="*/ 222291 w 540181"/>
                <a:gd name="connsiteY57" fmla="*/ 385678 h 436894"/>
                <a:gd name="connsiteX58" fmla="*/ 202082 w 540181"/>
                <a:gd name="connsiteY58" fmla="*/ 393438 h 436894"/>
                <a:gd name="connsiteX59" fmla="*/ 191201 w 540181"/>
                <a:gd name="connsiteY59" fmla="*/ 405854 h 436894"/>
                <a:gd name="connsiteX60" fmla="*/ 176434 w 540181"/>
                <a:gd name="connsiteY60" fmla="*/ 436895 h 436894"/>
                <a:gd name="connsiteX61" fmla="*/ 158557 w 540181"/>
                <a:gd name="connsiteY61" fmla="*/ 430687 h 436894"/>
                <a:gd name="connsiteX62" fmla="*/ 139126 w 540181"/>
                <a:gd name="connsiteY62" fmla="*/ 432239 h 436894"/>
                <a:gd name="connsiteX63" fmla="*/ 122804 w 540181"/>
                <a:gd name="connsiteY63" fmla="*/ 430687 h 436894"/>
                <a:gd name="connsiteX64" fmla="*/ 115809 w 540181"/>
                <a:gd name="connsiteY64" fmla="*/ 426031 h 436894"/>
                <a:gd name="connsiteX65" fmla="*/ 112700 w 540181"/>
                <a:gd name="connsiteY65" fmla="*/ 415942 h 436894"/>
                <a:gd name="connsiteX66" fmla="*/ 109591 w 540181"/>
                <a:gd name="connsiteY66" fmla="*/ 414390 h 436894"/>
                <a:gd name="connsiteX67" fmla="*/ 113477 w 540181"/>
                <a:gd name="connsiteY67" fmla="*/ 381798 h 436894"/>
                <a:gd name="connsiteX68" fmla="*/ 113477 w 540181"/>
                <a:gd name="connsiteY68" fmla="*/ 368606 h 436894"/>
                <a:gd name="connsiteX69" fmla="*/ 117363 w 540181"/>
                <a:gd name="connsiteY69" fmla="*/ 357742 h 436894"/>
                <a:gd name="connsiteX70" fmla="*/ 149230 w 540181"/>
                <a:gd name="connsiteY70" fmla="*/ 308853 h 436894"/>
                <a:gd name="connsiteX71" fmla="*/ 157780 w 540181"/>
                <a:gd name="connsiteY71" fmla="*/ 273932 h 436894"/>
                <a:gd name="connsiteX72" fmla="*/ 157780 w 540181"/>
                <a:gd name="connsiteY72" fmla="*/ 256084 h 436894"/>
                <a:gd name="connsiteX73" fmla="*/ 148453 w 540181"/>
                <a:gd name="connsiteY73" fmla="*/ 233580 h 436894"/>
                <a:gd name="connsiteX74" fmla="*/ 142235 w 540181"/>
                <a:gd name="connsiteY74" fmla="*/ 231252 h 436894"/>
                <a:gd name="connsiteX75" fmla="*/ 129799 w 540181"/>
                <a:gd name="connsiteY75" fmla="*/ 228924 h 436894"/>
                <a:gd name="connsiteX76" fmla="*/ 101818 w 540181"/>
                <a:gd name="connsiteY76" fmla="*/ 211851 h 436894"/>
                <a:gd name="connsiteX77" fmla="*/ 40417 w 540181"/>
                <a:gd name="connsiteY77" fmla="*/ 201763 h 436894"/>
                <a:gd name="connsiteX78" fmla="*/ 28758 w 540181"/>
                <a:gd name="connsiteY78" fmla="*/ 194003 h 436894"/>
                <a:gd name="connsiteX79" fmla="*/ 18654 w 540181"/>
                <a:gd name="connsiteY79" fmla="*/ 176931 h 436894"/>
                <a:gd name="connsiteX80" fmla="*/ 3886 w 540181"/>
                <a:gd name="connsiteY80" fmla="*/ 144338 h 436894"/>
                <a:gd name="connsiteX81" fmla="*/ 0 w 540181"/>
                <a:gd name="connsiteY81" fmla="*/ 131146 h 436894"/>
                <a:gd name="connsiteX82" fmla="*/ 5441 w 540181"/>
                <a:gd name="connsiteY82" fmla="*/ 99330 h 436894"/>
                <a:gd name="connsiteX83" fmla="*/ 6995 w 540181"/>
                <a:gd name="connsiteY83" fmla="*/ 50441 h 436894"/>
                <a:gd name="connsiteX84" fmla="*/ 11659 w 540181"/>
                <a:gd name="connsiteY84" fmla="*/ 35697 h 436894"/>
                <a:gd name="connsiteX85" fmla="*/ 19431 w 540181"/>
                <a:gd name="connsiteY85" fmla="*/ 26384 h 436894"/>
                <a:gd name="connsiteX86" fmla="*/ 24872 w 540181"/>
                <a:gd name="connsiteY86" fmla="*/ 13968 h 436894"/>
                <a:gd name="connsiteX87" fmla="*/ 21763 w 540181"/>
                <a:gd name="connsiteY87" fmla="*/ 0 h 43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540181" h="436894">
                  <a:moveTo>
                    <a:pt x="21763" y="0"/>
                  </a:moveTo>
                  <a:lnTo>
                    <a:pt x="136017" y="32592"/>
                  </a:lnTo>
                  <a:lnTo>
                    <a:pt x="158557" y="28712"/>
                  </a:lnTo>
                  <a:lnTo>
                    <a:pt x="170993" y="35697"/>
                  </a:lnTo>
                  <a:lnTo>
                    <a:pt x="224623" y="76825"/>
                  </a:lnTo>
                  <a:lnTo>
                    <a:pt x="237058" y="98554"/>
                  </a:lnTo>
                  <a:lnTo>
                    <a:pt x="249494" y="101658"/>
                  </a:lnTo>
                  <a:lnTo>
                    <a:pt x="277475" y="100106"/>
                  </a:lnTo>
                  <a:lnTo>
                    <a:pt x="291465" y="102434"/>
                  </a:lnTo>
                  <a:lnTo>
                    <a:pt x="340431" y="103210"/>
                  </a:lnTo>
                  <a:lnTo>
                    <a:pt x="369189" y="117178"/>
                  </a:lnTo>
                  <a:lnTo>
                    <a:pt x="384734" y="113298"/>
                  </a:lnTo>
                  <a:lnTo>
                    <a:pt x="397947" y="102434"/>
                  </a:lnTo>
                  <a:lnTo>
                    <a:pt x="415046" y="90793"/>
                  </a:lnTo>
                  <a:lnTo>
                    <a:pt x="425927" y="71393"/>
                  </a:lnTo>
                  <a:lnTo>
                    <a:pt x="432923" y="48889"/>
                  </a:lnTo>
                  <a:lnTo>
                    <a:pt x="447691" y="39577"/>
                  </a:lnTo>
                  <a:lnTo>
                    <a:pt x="460903" y="44233"/>
                  </a:lnTo>
                  <a:lnTo>
                    <a:pt x="471008" y="55873"/>
                  </a:lnTo>
                  <a:lnTo>
                    <a:pt x="475671" y="66737"/>
                  </a:lnTo>
                  <a:lnTo>
                    <a:pt x="481889" y="77601"/>
                  </a:lnTo>
                  <a:lnTo>
                    <a:pt x="521528" y="106314"/>
                  </a:lnTo>
                  <a:lnTo>
                    <a:pt x="510647" y="111746"/>
                  </a:lnTo>
                  <a:lnTo>
                    <a:pt x="510647" y="114850"/>
                  </a:lnTo>
                  <a:lnTo>
                    <a:pt x="513756" y="114850"/>
                  </a:lnTo>
                  <a:lnTo>
                    <a:pt x="513756" y="118730"/>
                  </a:lnTo>
                  <a:lnTo>
                    <a:pt x="509092" y="124938"/>
                  </a:lnTo>
                  <a:lnTo>
                    <a:pt x="512978" y="133474"/>
                  </a:lnTo>
                  <a:lnTo>
                    <a:pt x="520751" y="140458"/>
                  </a:lnTo>
                  <a:lnTo>
                    <a:pt x="526192" y="145114"/>
                  </a:lnTo>
                  <a:lnTo>
                    <a:pt x="532409" y="147442"/>
                  </a:lnTo>
                  <a:lnTo>
                    <a:pt x="540182" y="166843"/>
                  </a:lnTo>
                  <a:lnTo>
                    <a:pt x="526969" y="186243"/>
                  </a:lnTo>
                  <a:lnTo>
                    <a:pt x="520751" y="201763"/>
                  </a:lnTo>
                  <a:lnTo>
                    <a:pt x="520751" y="220387"/>
                  </a:lnTo>
                  <a:lnTo>
                    <a:pt x="504429" y="243668"/>
                  </a:lnTo>
                  <a:lnTo>
                    <a:pt x="474894" y="249876"/>
                  </a:lnTo>
                  <a:lnTo>
                    <a:pt x="472562" y="274708"/>
                  </a:lnTo>
                  <a:lnTo>
                    <a:pt x="469453" y="276260"/>
                  </a:lnTo>
                  <a:lnTo>
                    <a:pt x="466344" y="277036"/>
                  </a:lnTo>
                  <a:lnTo>
                    <a:pt x="460903" y="282468"/>
                  </a:lnTo>
                  <a:lnTo>
                    <a:pt x="430591" y="302645"/>
                  </a:lnTo>
                  <a:lnTo>
                    <a:pt x="408051" y="313509"/>
                  </a:lnTo>
                  <a:lnTo>
                    <a:pt x="401056" y="313509"/>
                  </a:lnTo>
                  <a:lnTo>
                    <a:pt x="394838" y="308077"/>
                  </a:lnTo>
                  <a:lnTo>
                    <a:pt x="387843" y="304973"/>
                  </a:lnTo>
                  <a:lnTo>
                    <a:pt x="379293" y="302645"/>
                  </a:lnTo>
                  <a:lnTo>
                    <a:pt x="369189" y="297213"/>
                  </a:lnTo>
                  <a:lnTo>
                    <a:pt x="359862" y="289452"/>
                  </a:lnTo>
                  <a:lnTo>
                    <a:pt x="330327" y="280916"/>
                  </a:lnTo>
                  <a:lnTo>
                    <a:pt x="299237" y="283244"/>
                  </a:lnTo>
                  <a:lnTo>
                    <a:pt x="289910" y="294885"/>
                  </a:lnTo>
                  <a:lnTo>
                    <a:pt x="273589" y="331357"/>
                  </a:lnTo>
                  <a:lnTo>
                    <a:pt x="262707" y="350758"/>
                  </a:lnTo>
                  <a:lnTo>
                    <a:pt x="252603" y="365502"/>
                  </a:lnTo>
                  <a:lnTo>
                    <a:pt x="241722" y="377918"/>
                  </a:lnTo>
                  <a:lnTo>
                    <a:pt x="229286" y="383350"/>
                  </a:lnTo>
                  <a:lnTo>
                    <a:pt x="222291" y="385678"/>
                  </a:lnTo>
                  <a:lnTo>
                    <a:pt x="202082" y="393438"/>
                  </a:lnTo>
                  <a:lnTo>
                    <a:pt x="191201" y="405854"/>
                  </a:lnTo>
                  <a:lnTo>
                    <a:pt x="176434" y="436895"/>
                  </a:lnTo>
                  <a:lnTo>
                    <a:pt x="158557" y="430687"/>
                  </a:lnTo>
                  <a:lnTo>
                    <a:pt x="139126" y="432239"/>
                  </a:lnTo>
                  <a:lnTo>
                    <a:pt x="122804" y="430687"/>
                  </a:lnTo>
                  <a:lnTo>
                    <a:pt x="115809" y="426031"/>
                  </a:lnTo>
                  <a:lnTo>
                    <a:pt x="112700" y="415942"/>
                  </a:lnTo>
                  <a:lnTo>
                    <a:pt x="109591" y="414390"/>
                  </a:lnTo>
                  <a:lnTo>
                    <a:pt x="113477" y="381798"/>
                  </a:lnTo>
                  <a:lnTo>
                    <a:pt x="113477" y="368606"/>
                  </a:lnTo>
                  <a:lnTo>
                    <a:pt x="117363" y="357742"/>
                  </a:lnTo>
                  <a:lnTo>
                    <a:pt x="149230" y="308853"/>
                  </a:lnTo>
                  <a:lnTo>
                    <a:pt x="157780" y="273932"/>
                  </a:lnTo>
                  <a:lnTo>
                    <a:pt x="157780" y="256084"/>
                  </a:lnTo>
                  <a:lnTo>
                    <a:pt x="148453" y="233580"/>
                  </a:lnTo>
                  <a:lnTo>
                    <a:pt x="142235" y="231252"/>
                  </a:lnTo>
                  <a:lnTo>
                    <a:pt x="129799" y="228924"/>
                  </a:lnTo>
                  <a:lnTo>
                    <a:pt x="101818" y="211851"/>
                  </a:lnTo>
                  <a:lnTo>
                    <a:pt x="40417" y="201763"/>
                  </a:lnTo>
                  <a:lnTo>
                    <a:pt x="28758" y="194003"/>
                  </a:lnTo>
                  <a:lnTo>
                    <a:pt x="18654" y="176931"/>
                  </a:lnTo>
                  <a:lnTo>
                    <a:pt x="3886" y="144338"/>
                  </a:lnTo>
                  <a:lnTo>
                    <a:pt x="0" y="131146"/>
                  </a:lnTo>
                  <a:lnTo>
                    <a:pt x="5441" y="99330"/>
                  </a:lnTo>
                  <a:lnTo>
                    <a:pt x="6995" y="50441"/>
                  </a:lnTo>
                  <a:lnTo>
                    <a:pt x="11659" y="35697"/>
                  </a:lnTo>
                  <a:lnTo>
                    <a:pt x="19431" y="26384"/>
                  </a:lnTo>
                  <a:lnTo>
                    <a:pt x="24872" y="13968"/>
                  </a:lnTo>
                  <a:lnTo>
                    <a:pt x="2176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6" name="Serbest Form 225">
              <a:extLst>
                <a:ext uri="{FF2B5EF4-FFF2-40B4-BE49-F238E27FC236}">
                  <a16:creationId xmlns:a16="http://schemas.microsoft.com/office/drawing/2014/main" id="{26BCF4D3-AAD6-0F30-9B35-17BACDFE918D}"/>
                </a:ext>
              </a:extLst>
            </p:cNvPr>
            <p:cNvSpPr/>
            <p:nvPr/>
          </p:nvSpPr>
          <p:spPr>
            <a:xfrm>
              <a:off x="4556370" y="5093958"/>
              <a:ext cx="1244227" cy="1095595"/>
            </a:xfrm>
            <a:custGeom>
              <a:avLst/>
              <a:gdLst>
                <a:gd name="connsiteX0" fmla="*/ 113477 w 658322"/>
                <a:gd name="connsiteY0" fmla="*/ 160634 h 579681"/>
                <a:gd name="connsiteX1" fmla="*/ 127467 w 658322"/>
                <a:gd name="connsiteY1" fmla="*/ 171499 h 579681"/>
                <a:gd name="connsiteX2" fmla="*/ 143789 w 658322"/>
                <a:gd name="connsiteY2" fmla="*/ 175379 h 579681"/>
                <a:gd name="connsiteX3" fmla="*/ 170216 w 658322"/>
                <a:gd name="connsiteY3" fmla="*/ 178483 h 579681"/>
                <a:gd name="connsiteX4" fmla="*/ 196642 w 658322"/>
                <a:gd name="connsiteY4" fmla="*/ 177707 h 579681"/>
                <a:gd name="connsiteX5" fmla="*/ 216850 w 658322"/>
                <a:gd name="connsiteY5" fmla="*/ 165290 h 579681"/>
                <a:gd name="connsiteX6" fmla="*/ 219182 w 658322"/>
                <a:gd name="connsiteY6" fmla="*/ 133474 h 579681"/>
                <a:gd name="connsiteX7" fmla="*/ 226954 w 658322"/>
                <a:gd name="connsiteY7" fmla="*/ 111746 h 579681"/>
                <a:gd name="connsiteX8" fmla="*/ 244053 w 658322"/>
                <a:gd name="connsiteY8" fmla="*/ 99329 h 579681"/>
                <a:gd name="connsiteX9" fmla="*/ 254157 w 658322"/>
                <a:gd name="connsiteY9" fmla="*/ 60529 h 579681"/>
                <a:gd name="connsiteX10" fmla="*/ 261930 w 658322"/>
                <a:gd name="connsiteY10" fmla="*/ 52769 h 579681"/>
                <a:gd name="connsiteX11" fmla="*/ 265816 w 658322"/>
                <a:gd name="connsiteY11" fmla="*/ 41905 h 579681"/>
                <a:gd name="connsiteX12" fmla="*/ 273588 w 658322"/>
                <a:gd name="connsiteY12" fmla="*/ 13192 h 579681"/>
                <a:gd name="connsiteX13" fmla="*/ 292242 w 658322"/>
                <a:gd name="connsiteY13" fmla="*/ 0 h 579681"/>
                <a:gd name="connsiteX14" fmla="*/ 330327 w 658322"/>
                <a:gd name="connsiteY14" fmla="*/ 15520 h 579681"/>
                <a:gd name="connsiteX15" fmla="*/ 342763 w 658322"/>
                <a:gd name="connsiteY15" fmla="*/ 16296 h 579681"/>
                <a:gd name="connsiteX16" fmla="*/ 354422 w 658322"/>
                <a:gd name="connsiteY16" fmla="*/ 14744 h 579681"/>
                <a:gd name="connsiteX17" fmla="*/ 364526 w 658322"/>
                <a:gd name="connsiteY17" fmla="*/ 9312 h 579681"/>
                <a:gd name="connsiteX18" fmla="*/ 376184 w 658322"/>
                <a:gd name="connsiteY18" fmla="*/ 8536 h 579681"/>
                <a:gd name="connsiteX19" fmla="*/ 369966 w 658322"/>
                <a:gd name="connsiteY19" fmla="*/ 48889 h 579681"/>
                <a:gd name="connsiteX20" fmla="*/ 371521 w 658322"/>
                <a:gd name="connsiteY20" fmla="*/ 69841 h 579681"/>
                <a:gd name="connsiteX21" fmla="*/ 384734 w 658322"/>
                <a:gd name="connsiteY21" fmla="*/ 95449 h 579681"/>
                <a:gd name="connsiteX22" fmla="*/ 390174 w 658322"/>
                <a:gd name="connsiteY22" fmla="*/ 103210 h 579681"/>
                <a:gd name="connsiteX23" fmla="*/ 404942 w 658322"/>
                <a:gd name="connsiteY23" fmla="*/ 112522 h 579681"/>
                <a:gd name="connsiteX24" fmla="*/ 418155 w 658322"/>
                <a:gd name="connsiteY24" fmla="*/ 117954 h 579681"/>
                <a:gd name="connsiteX25" fmla="*/ 458572 w 658322"/>
                <a:gd name="connsiteY25" fmla="*/ 147442 h 579681"/>
                <a:gd name="connsiteX26" fmla="*/ 474894 w 658322"/>
                <a:gd name="connsiteY26" fmla="*/ 151322 h 579681"/>
                <a:gd name="connsiteX27" fmla="*/ 503652 w 658322"/>
                <a:gd name="connsiteY27" fmla="*/ 143562 h 579681"/>
                <a:gd name="connsiteX28" fmla="*/ 531632 w 658322"/>
                <a:gd name="connsiteY28" fmla="*/ 140458 h 579681"/>
                <a:gd name="connsiteX29" fmla="*/ 545622 w 658322"/>
                <a:gd name="connsiteY29" fmla="*/ 136578 h 579681"/>
                <a:gd name="connsiteX30" fmla="*/ 559613 w 658322"/>
                <a:gd name="connsiteY30" fmla="*/ 159858 h 579681"/>
                <a:gd name="connsiteX31" fmla="*/ 600029 w 658322"/>
                <a:gd name="connsiteY31" fmla="*/ 198659 h 579681"/>
                <a:gd name="connsiteX32" fmla="*/ 610134 w 658322"/>
                <a:gd name="connsiteY32" fmla="*/ 227371 h 579681"/>
                <a:gd name="connsiteX33" fmla="*/ 614797 w 658322"/>
                <a:gd name="connsiteY33" fmla="*/ 263844 h 579681"/>
                <a:gd name="connsiteX34" fmla="*/ 651327 w 658322"/>
                <a:gd name="connsiteY34" fmla="*/ 312733 h 579681"/>
                <a:gd name="connsiteX35" fmla="*/ 658322 w 658322"/>
                <a:gd name="connsiteY35" fmla="*/ 342997 h 579681"/>
                <a:gd name="connsiteX36" fmla="*/ 632673 w 658322"/>
                <a:gd name="connsiteY36" fmla="*/ 382574 h 579681"/>
                <a:gd name="connsiteX37" fmla="*/ 588371 w 658322"/>
                <a:gd name="connsiteY37" fmla="*/ 402750 h 579681"/>
                <a:gd name="connsiteX38" fmla="*/ 581376 w 658322"/>
                <a:gd name="connsiteY38" fmla="*/ 422151 h 579681"/>
                <a:gd name="connsiteX39" fmla="*/ 575935 w 658322"/>
                <a:gd name="connsiteY39" fmla="*/ 443103 h 579681"/>
                <a:gd name="connsiteX40" fmla="*/ 565831 w 658322"/>
                <a:gd name="connsiteY40" fmla="*/ 463279 h 579681"/>
                <a:gd name="connsiteX41" fmla="*/ 555727 w 658322"/>
                <a:gd name="connsiteY41" fmla="*/ 495096 h 579681"/>
                <a:gd name="connsiteX42" fmla="*/ 540959 w 658322"/>
                <a:gd name="connsiteY42" fmla="*/ 519928 h 579681"/>
                <a:gd name="connsiteX43" fmla="*/ 530078 w 658322"/>
                <a:gd name="connsiteY43" fmla="*/ 533896 h 579681"/>
                <a:gd name="connsiteX44" fmla="*/ 453908 w 658322"/>
                <a:gd name="connsiteY44" fmla="*/ 579681 h 579681"/>
                <a:gd name="connsiteX45" fmla="*/ 453908 w 658322"/>
                <a:gd name="connsiteY45" fmla="*/ 530792 h 579681"/>
                <a:gd name="connsiteX46" fmla="*/ 436809 w 658322"/>
                <a:gd name="connsiteY46" fmla="*/ 510616 h 579681"/>
                <a:gd name="connsiteX47" fmla="*/ 425928 w 658322"/>
                <a:gd name="connsiteY47" fmla="*/ 505960 h 579681"/>
                <a:gd name="connsiteX48" fmla="*/ 380070 w 658322"/>
                <a:gd name="connsiteY48" fmla="*/ 495096 h 579681"/>
                <a:gd name="connsiteX49" fmla="*/ 356753 w 658322"/>
                <a:gd name="connsiteY49" fmla="*/ 495872 h 579681"/>
                <a:gd name="connsiteX50" fmla="*/ 345872 w 658322"/>
                <a:gd name="connsiteY50" fmla="*/ 498976 h 579681"/>
                <a:gd name="connsiteX51" fmla="*/ 336545 w 658322"/>
                <a:gd name="connsiteY51" fmla="*/ 504408 h 579681"/>
                <a:gd name="connsiteX52" fmla="*/ 330327 w 658322"/>
                <a:gd name="connsiteY52" fmla="*/ 531568 h 579681"/>
                <a:gd name="connsiteX53" fmla="*/ 321000 w 658322"/>
                <a:gd name="connsiteY53" fmla="*/ 553297 h 579681"/>
                <a:gd name="connsiteX54" fmla="*/ 300015 w 658322"/>
                <a:gd name="connsiteY54" fmla="*/ 554849 h 579681"/>
                <a:gd name="connsiteX55" fmla="*/ 253380 w 658322"/>
                <a:gd name="connsiteY55" fmla="*/ 568041 h 579681"/>
                <a:gd name="connsiteX56" fmla="*/ 226954 w 658322"/>
                <a:gd name="connsiteY56" fmla="*/ 568817 h 579681"/>
                <a:gd name="connsiteX57" fmla="*/ 202082 w 658322"/>
                <a:gd name="connsiteY57" fmla="*/ 565713 h 579681"/>
                <a:gd name="connsiteX58" fmla="*/ 179542 w 658322"/>
                <a:gd name="connsiteY58" fmla="*/ 550969 h 579681"/>
                <a:gd name="connsiteX59" fmla="*/ 157780 w 658322"/>
                <a:gd name="connsiteY59" fmla="*/ 550969 h 579681"/>
                <a:gd name="connsiteX60" fmla="*/ 137571 w 658322"/>
                <a:gd name="connsiteY60" fmla="*/ 568817 h 579681"/>
                <a:gd name="connsiteX61" fmla="*/ 139126 w 658322"/>
                <a:gd name="connsiteY61" fmla="*/ 538552 h 579681"/>
                <a:gd name="connsiteX62" fmla="*/ 131354 w 658322"/>
                <a:gd name="connsiteY62" fmla="*/ 516824 h 579681"/>
                <a:gd name="connsiteX63" fmla="*/ 119695 w 658322"/>
                <a:gd name="connsiteY63" fmla="*/ 494320 h 579681"/>
                <a:gd name="connsiteX64" fmla="*/ 122804 w 658322"/>
                <a:gd name="connsiteY64" fmla="*/ 465607 h 579681"/>
                <a:gd name="connsiteX65" fmla="*/ 120472 w 658322"/>
                <a:gd name="connsiteY65" fmla="*/ 457071 h 579681"/>
                <a:gd name="connsiteX66" fmla="*/ 116586 w 658322"/>
                <a:gd name="connsiteY66" fmla="*/ 449311 h 579681"/>
                <a:gd name="connsiteX67" fmla="*/ 92492 w 658322"/>
                <a:gd name="connsiteY67" fmla="*/ 412838 h 579681"/>
                <a:gd name="connsiteX68" fmla="*/ 82387 w 658322"/>
                <a:gd name="connsiteY68" fmla="*/ 405078 h 579681"/>
                <a:gd name="connsiteX69" fmla="*/ 26426 w 658322"/>
                <a:gd name="connsiteY69" fmla="*/ 393438 h 579681"/>
                <a:gd name="connsiteX70" fmla="*/ 18654 w 658322"/>
                <a:gd name="connsiteY70" fmla="*/ 387230 h 579681"/>
                <a:gd name="connsiteX71" fmla="*/ 0 w 658322"/>
                <a:gd name="connsiteY71" fmla="*/ 366278 h 579681"/>
                <a:gd name="connsiteX72" fmla="*/ 3109 w 658322"/>
                <a:gd name="connsiteY72" fmla="*/ 361622 h 579681"/>
                <a:gd name="connsiteX73" fmla="*/ 1554 w 658322"/>
                <a:gd name="connsiteY73" fmla="*/ 349981 h 579681"/>
                <a:gd name="connsiteX74" fmla="*/ 0 w 658322"/>
                <a:gd name="connsiteY74" fmla="*/ 343773 h 579681"/>
                <a:gd name="connsiteX75" fmla="*/ 3109 w 658322"/>
                <a:gd name="connsiteY75" fmla="*/ 327477 h 579681"/>
                <a:gd name="connsiteX76" fmla="*/ 17099 w 658322"/>
                <a:gd name="connsiteY76" fmla="*/ 320493 h 579681"/>
                <a:gd name="connsiteX77" fmla="*/ 44303 w 658322"/>
                <a:gd name="connsiteY77" fmla="*/ 311181 h 579681"/>
                <a:gd name="connsiteX78" fmla="*/ 56739 w 658322"/>
                <a:gd name="connsiteY78" fmla="*/ 302645 h 579681"/>
                <a:gd name="connsiteX79" fmla="*/ 67620 w 658322"/>
                <a:gd name="connsiteY79" fmla="*/ 282468 h 579681"/>
                <a:gd name="connsiteX80" fmla="*/ 70729 w 658322"/>
                <a:gd name="connsiteY80" fmla="*/ 275484 h 579681"/>
                <a:gd name="connsiteX81" fmla="*/ 79278 w 658322"/>
                <a:gd name="connsiteY81" fmla="*/ 264620 h 579681"/>
                <a:gd name="connsiteX82" fmla="*/ 87828 w 658322"/>
                <a:gd name="connsiteY82" fmla="*/ 250652 h 579681"/>
                <a:gd name="connsiteX83" fmla="*/ 92492 w 658322"/>
                <a:gd name="connsiteY83" fmla="*/ 217283 h 579681"/>
                <a:gd name="connsiteX84" fmla="*/ 97155 w 658322"/>
                <a:gd name="connsiteY84" fmla="*/ 203315 h 579681"/>
                <a:gd name="connsiteX85" fmla="*/ 101818 w 658322"/>
                <a:gd name="connsiteY85" fmla="*/ 198659 h 579681"/>
                <a:gd name="connsiteX86" fmla="*/ 104150 w 658322"/>
                <a:gd name="connsiteY86" fmla="*/ 193227 h 579681"/>
                <a:gd name="connsiteX87" fmla="*/ 104150 w 658322"/>
                <a:gd name="connsiteY87" fmla="*/ 183915 h 579681"/>
                <a:gd name="connsiteX88" fmla="*/ 106482 w 658322"/>
                <a:gd name="connsiteY88" fmla="*/ 174603 h 579681"/>
                <a:gd name="connsiteX89" fmla="*/ 113477 w 658322"/>
                <a:gd name="connsiteY89" fmla="*/ 160634 h 57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58322" h="579681">
                  <a:moveTo>
                    <a:pt x="113477" y="160634"/>
                  </a:moveTo>
                  <a:lnTo>
                    <a:pt x="127467" y="171499"/>
                  </a:lnTo>
                  <a:lnTo>
                    <a:pt x="143789" y="175379"/>
                  </a:lnTo>
                  <a:lnTo>
                    <a:pt x="170216" y="178483"/>
                  </a:lnTo>
                  <a:lnTo>
                    <a:pt x="196642" y="177707"/>
                  </a:lnTo>
                  <a:lnTo>
                    <a:pt x="216850" y="165290"/>
                  </a:lnTo>
                  <a:lnTo>
                    <a:pt x="219182" y="133474"/>
                  </a:lnTo>
                  <a:lnTo>
                    <a:pt x="226954" y="111746"/>
                  </a:lnTo>
                  <a:lnTo>
                    <a:pt x="244053" y="99329"/>
                  </a:lnTo>
                  <a:lnTo>
                    <a:pt x="254157" y="60529"/>
                  </a:lnTo>
                  <a:lnTo>
                    <a:pt x="261930" y="52769"/>
                  </a:lnTo>
                  <a:lnTo>
                    <a:pt x="265816" y="41905"/>
                  </a:lnTo>
                  <a:lnTo>
                    <a:pt x="273588" y="13192"/>
                  </a:lnTo>
                  <a:lnTo>
                    <a:pt x="292242" y="0"/>
                  </a:lnTo>
                  <a:lnTo>
                    <a:pt x="330327" y="15520"/>
                  </a:lnTo>
                  <a:lnTo>
                    <a:pt x="342763" y="16296"/>
                  </a:lnTo>
                  <a:lnTo>
                    <a:pt x="354422" y="14744"/>
                  </a:lnTo>
                  <a:lnTo>
                    <a:pt x="364526" y="9312"/>
                  </a:lnTo>
                  <a:lnTo>
                    <a:pt x="376184" y="8536"/>
                  </a:lnTo>
                  <a:lnTo>
                    <a:pt x="369966" y="48889"/>
                  </a:lnTo>
                  <a:lnTo>
                    <a:pt x="371521" y="69841"/>
                  </a:lnTo>
                  <a:lnTo>
                    <a:pt x="384734" y="95449"/>
                  </a:lnTo>
                  <a:lnTo>
                    <a:pt x="390174" y="103210"/>
                  </a:lnTo>
                  <a:lnTo>
                    <a:pt x="404942" y="112522"/>
                  </a:lnTo>
                  <a:lnTo>
                    <a:pt x="418155" y="117954"/>
                  </a:lnTo>
                  <a:lnTo>
                    <a:pt x="458572" y="147442"/>
                  </a:lnTo>
                  <a:lnTo>
                    <a:pt x="474894" y="151322"/>
                  </a:lnTo>
                  <a:lnTo>
                    <a:pt x="503652" y="143562"/>
                  </a:lnTo>
                  <a:lnTo>
                    <a:pt x="531632" y="140458"/>
                  </a:lnTo>
                  <a:lnTo>
                    <a:pt x="545622" y="136578"/>
                  </a:lnTo>
                  <a:lnTo>
                    <a:pt x="559613" y="159858"/>
                  </a:lnTo>
                  <a:lnTo>
                    <a:pt x="600029" y="198659"/>
                  </a:lnTo>
                  <a:lnTo>
                    <a:pt x="610134" y="227371"/>
                  </a:lnTo>
                  <a:lnTo>
                    <a:pt x="614797" y="263844"/>
                  </a:lnTo>
                  <a:lnTo>
                    <a:pt x="651327" y="312733"/>
                  </a:lnTo>
                  <a:lnTo>
                    <a:pt x="658322" y="342997"/>
                  </a:lnTo>
                  <a:lnTo>
                    <a:pt x="632673" y="382574"/>
                  </a:lnTo>
                  <a:lnTo>
                    <a:pt x="588371" y="402750"/>
                  </a:lnTo>
                  <a:lnTo>
                    <a:pt x="581376" y="422151"/>
                  </a:lnTo>
                  <a:lnTo>
                    <a:pt x="575935" y="443103"/>
                  </a:lnTo>
                  <a:lnTo>
                    <a:pt x="565831" y="463279"/>
                  </a:lnTo>
                  <a:lnTo>
                    <a:pt x="555727" y="495096"/>
                  </a:lnTo>
                  <a:lnTo>
                    <a:pt x="540959" y="519928"/>
                  </a:lnTo>
                  <a:lnTo>
                    <a:pt x="530078" y="533896"/>
                  </a:lnTo>
                  <a:lnTo>
                    <a:pt x="453908" y="579681"/>
                  </a:lnTo>
                  <a:lnTo>
                    <a:pt x="453908" y="530792"/>
                  </a:lnTo>
                  <a:lnTo>
                    <a:pt x="436809" y="510616"/>
                  </a:lnTo>
                  <a:lnTo>
                    <a:pt x="425928" y="505960"/>
                  </a:lnTo>
                  <a:lnTo>
                    <a:pt x="380070" y="495096"/>
                  </a:lnTo>
                  <a:lnTo>
                    <a:pt x="356753" y="495872"/>
                  </a:lnTo>
                  <a:lnTo>
                    <a:pt x="345872" y="498976"/>
                  </a:lnTo>
                  <a:lnTo>
                    <a:pt x="336545" y="504408"/>
                  </a:lnTo>
                  <a:lnTo>
                    <a:pt x="330327" y="531568"/>
                  </a:lnTo>
                  <a:lnTo>
                    <a:pt x="321000" y="553297"/>
                  </a:lnTo>
                  <a:lnTo>
                    <a:pt x="300015" y="554849"/>
                  </a:lnTo>
                  <a:lnTo>
                    <a:pt x="253380" y="568041"/>
                  </a:lnTo>
                  <a:lnTo>
                    <a:pt x="226954" y="568817"/>
                  </a:lnTo>
                  <a:lnTo>
                    <a:pt x="202082" y="565713"/>
                  </a:lnTo>
                  <a:lnTo>
                    <a:pt x="179542" y="550969"/>
                  </a:lnTo>
                  <a:lnTo>
                    <a:pt x="157780" y="550969"/>
                  </a:lnTo>
                  <a:lnTo>
                    <a:pt x="137571" y="568817"/>
                  </a:lnTo>
                  <a:lnTo>
                    <a:pt x="139126" y="538552"/>
                  </a:lnTo>
                  <a:lnTo>
                    <a:pt x="131354" y="516824"/>
                  </a:lnTo>
                  <a:lnTo>
                    <a:pt x="119695" y="494320"/>
                  </a:lnTo>
                  <a:lnTo>
                    <a:pt x="122804" y="465607"/>
                  </a:lnTo>
                  <a:lnTo>
                    <a:pt x="120472" y="457071"/>
                  </a:lnTo>
                  <a:lnTo>
                    <a:pt x="116586" y="449311"/>
                  </a:lnTo>
                  <a:lnTo>
                    <a:pt x="92492" y="412838"/>
                  </a:lnTo>
                  <a:lnTo>
                    <a:pt x="82387" y="405078"/>
                  </a:lnTo>
                  <a:lnTo>
                    <a:pt x="26426" y="393438"/>
                  </a:lnTo>
                  <a:lnTo>
                    <a:pt x="18654" y="387230"/>
                  </a:lnTo>
                  <a:lnTo>
                    <a:pt x="0" y="366278"/>
                  </a:lnTo>
                  <a:lnTo>
                    <a:pt x="3109" y="361622"/>
                  </a:lnTo>
                  <a:lnTo>
                    <a:pt x="1554" y="349981"/>
                  </a:lnTo>
                  <a:lnTo>
                    <a:pt x="0" y="343773"/>
                  </a:lnTo>
                  <a:lnTo>
                    <a:pt x="3109" y="327477"/>
                  </a:lnTo>
                  <a:lnTo>
                    <a:pt x="17099" y="320493"/>
                  </a:lnTo>
                  <a:lnTo>
                    <a:pt x="44303" y="311181"/>
                  </a:lnTo>
                  <a:lnTo>
                    <a:pt x="56739" y="302645"/>
                  </a:lnTo>
                  <a:lnTo>
                    <a:pt x="67620" y="282468"/>
                  </a:lnTo>
                  <a:lnTo>
                    <a:pt x="70729" y="275484"/>
                  </a:lnTo>
                  <a:lnTo>
                    <a:pt x="79278" y="264620"/>
                  </a:lnTo>
                  <a:lnTo>
                    <a:pt x="87828" y="250652"/>
                  </a:lnTo>
                  <a:lnTo>
                    <a:pt x="92492" y="217283"/>
                  </a:lnTo>
                  <a:lnTo>
                    <a:pt x="97155" y="203315"/>
                  </a:lnTo>
                  <a:lnTo>
                    <a:pt x="101818" y="198659"/>
                  </a:lnTo>
                  <a:lnTo>
                    <a:pt x="104150" y="193227"/>
                  </a:lnTo>
                  <a:lnTo>
                    <a:pt x="104150" y="183915"/>
                  </a:lnTo>
                  <a:lnTo>
                    <a:pt x="106482" y="174603"/>
                  </a:lnTo>
                  <a:lnTo>
                    <a:pt x="113477" y="1606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7" name="Serbest Form 226">
              <a:extLst>
                <a:ext uri="{FF2B5EF4-FFF2-40B4-BE49-F238E27FC236}">
                  <a16:creationId xmlns:a16="http://schemas.microsoft.com/office/drawing/2014/main" id="{A07FC045-2699-6F57-4841-DDB3AE3EFB80}"/>
                </a:ext>
              </a:extLst>
            </p:cNvPr>
            <p:cNvSpPr/>
            <p:nvPr/>
          </p:nvSpPr>
          <p:spPr>
            <a:xfrm>
              <a:off x="6367624" y="5727557"/>
              <a:ext cx="2272514" cy="2251324"/>
            </a:xfrm>
            <a:custGeom>
              <a:avLst/>
              <a:gdLst>
                <a:gd name="connsiteX0" fmla="*/ 443027 w 1202390"/>
                <a:gd name="connsiteY0" fmla="*/ 1191178 h 1191178"/>
                <a:gd name="connsiteX1" fmla="*/ 446136 w 1202390"/>
                <a:gd name="connsiteY1" fmla="*/ 1160138 h 1191178"/>
                <a:gd name="connsiteX2" fmla="*/ 439918 w 1202390"/>
                <a:gd name="connsiteY2" fmla="*/ 1129098 h 1191178"/>
                <a:gd name="connsiteX3" fmla="*/ 432146 w 1202390"/>
                <a:gd name="connsiteY3" fmla="*/ 1118233 h 1191178"/>
                <a:gd name="connsiteX4" fmla="*/ 420487 w 1202390"/>
                <a:gd name="connsiteY4" fmla="*/ 1115905 h 1191178"/>
                <a:gd name="connsiteX5" fmla="*/ 403388 w 1202390"/>
                <a:gd name="connsiteY5" fmla="*/ 1114353 h 1191178"/>
                <a:gd name="connsiteX6" fmla="*/ 387843 w 1202390"/>
                <a:gd name="connsiteY6" fmla="*/ 1108145 h 1191178"/>
                <a:gd name="connsiteX7" fmla="*/ 382402 w 1202390"/>
                <a:gd name="connsiteY7" fmla="*/ 1095729 h 1191178"/>
                <a:gd name="connsiteX8" fmla="*/ 386288 w 1202390"/>
                <a:gd name="connsiteY8" fmla="*/ 1081761 h 1191178"/>
                <a:gd name="connsiteX9" fmla="*/ 395615 w 1202390"/>
                <a:gd name="connsiteY9" fmla="*/ 1074777 h 1191178"/>
                <a:gd name="connsiteX10" fmla="*/ 394061 w 1202390"/>
                <a:gd name="connsiteY10" fmla="*/ 1060032 h 1191178"/>
                <a:gd name="connsiteX11" fmla="*/ 382402 w 1202390"/>
                <a:gd name="connsiteY11" fmla="*/ 1053048 h 1191178"/>
                <a:gd name="connsiteX12" fmla="*/ 368412 w 1202390"/>
                <a:gd name="connsiteY12" fmla="*/ 1046840 h 1191178"/>
                <a:gd name="connsiteX13" fmla="*/ 343540 w 1202390"/>
                <a:gd name="connsiteY13" fmla="*/ 1023560 h 1191178"/>
                <a:gd name="connsiteX14" fmla="*/ 332659 w 1202390"/>
                <a:gd name="connsiteY14" fmla="*/ 1015800 h 1191178"/>
                <a:gd name="connsiteX15" fmla="*/ 321777 w 1202390"/>
                <a:gd name="connsiteY15" fmla="*/ 1005712 h 1191178"/>
                <a:gd name="connsiteX16" fmla="*/ 305455 w 1202390"/>
                <a:gd name="connsiteY16" fmla="*/ 982431 h 1191178"/>
                <a:gd name="connsiteX17" fmla="*/ 286802 w 1202390"/>
                <a:gd name="connsiteY17" fmla="*/ 963031 h 1191178"/>
                <a:gd name="connsiteX18" fmla="*/ 261153 w 1202390"/>
                <a:gd name="connsiteY18" fmla="*/ 945183 h 1191178"/>
                <a:gd name="connsiteX19" fmla="*/ 237835 w 1202390"/>
                <a:gd name="connsiteY19" fmla="*/ 923454 h 1191178"/>
                <a:gd name="connsiteX20" fmla="*/ 206746 w 1202390"/>
                <a:gd name="connsiteY20" fmla="*/ 903278 h 1191178"/>
                <a:gd name="connsiteX21" fmla="*/ 111923 w 1202390"/>
                <a:gd name="connsiteY21" fmla="*/ 883102 h 1191178"/>
                <a:gd name="connsiteX22" fmla="*/ 75392 w 1202390"/>
                <a:gd name="connsiteY22" fmla="*/ 883102 h 1191178"/>
                <a:gd name="connsiteX23" fmla="*/ 59070 w 1202390"/>
                <a:gd name="connsiteY23" fmla="*/ 876894 h 1191178"/>
                <a:gd name="connsiteX24" fmla="*/ 45080 w 1202390"/>
                <a:gd name="connsiteY24" fmla="*/ 865253 h 1191178"/>
                <a:gd name="connsiteX25" fmla="*/ 35753 w 1202390"/>
                <a:gd name="connsiteY25" fmla="*/ 855941 h 1191178"/>
                <a:gd name="connsiteX26" fmla="*/ 27981 w 1202390"/>
                <a:gd name="connsiteY26" fmla="*/ 845853 h 1191178"/>
                <a:gd name="connsiteX27" fmla="*/ 38085 w 1202390"/>
                <a:gd name="connsiteY27" fmla="*/ 820245 h 1191178"/>
                <a:gd name="connsiteX28" fmla="*/ 41194 w 1202390"/>
                <a:gd name="connsiteY28" fmla="*/ 792308 h 1191178"/>
                <a:gd name="connsiteX29" fmla="*/ 36530 w 1202390"/>
                <a:gd name="connsiteY29" fmla="*/ 775236 h 1191178"/>
                <a:gd name="connsiteX30" fmla="*/ 27203 w 1202390"/>
                <a:gd name="connsiteY30" fmla="*/ 761268 h 1191178"/>
                <a:gd name="connsiteX31" fmla="*/ 27203 w 1202390"/>
                <a:gd name="connsiteY31" fmla="*/ 744972 h 1191178"/>
                <a:gd name="connsiteX32" fmla="*/ 43525 w 1202390"/>
                <a:gd name="connsiteY32" fmla="*/ 740316 h 1191178"/>
                <a:gd name="connsiteX33" fmla="*/ 55184 w 1202390"/>
                <a:gd name="connsiteY33" fmla="*/ 724795 h 1191178"/>
                <a:gd name="connsiteX34" fmla="*/ 56738 w 1202390"/>
                <a:gd name="connsiteY34" fmla="*/ 703067 h 1191178"/>
                <a:gd name="connsiteX35" fmla="*/ 72283 w 1202390"/>
                <a:gd name="connsiteY35" fmla="*/ 679010 h 1191178"/>
                <a:gd name="connsiteX36" fmla="*/ 71506 w 1202390"/>
                <a:gd name="connsiteY36" fmla="*/ 642538 h 1191178"/>
                <a:gd name="connsiteX37" fmla="*/ 62956 w 1202390"/>
                <a:gd name="connsiteY37" fmla="*/ 606065 h 1191178"/>
                <a:gd name="connsiteX38" fmla="*/ 70729 w 1202390"/>
                <a:gd name="connsiteY38" fmla="*/ 575025 h 1191178"/>
                <a:gd name="connsiteX39" fmla="*/ 83165 w 1202390"/>
                <a:gd name="connsiteY39" fmla="*/ 568041 h 1191178"/>
                <a:gd name="connsiteX40" fmla="*/ 108814 w 1202390"/>
                <a:gd name="connsiteY40" fmla="*/ 557953 h 1191178"/>
                <a:gd name="connsiteX41" fmla="*/ 132131 w 1202390"/>
                <a:gd name="connsiteY41" fmla="*/ 543208 h 1191178"/>
                <a:gd name="connsiteX42" fmla="*/ 135240 w 1202390"/>
                <a:gd name="connsiteY42" fmla="*/ 527688 h 1191178"/>
                <a:gd name="connsiteX43" fmla="*/ 108036 w 1202390"/>
                <a:gd name="connsiteY43" fmla="*/ 504408 h 1191178"/>
                <a:gd name="connsiteX44" fmla="*/ 99487 w 1202390"/>
                <a:gd name="connsiteY44" fmla="*/ 491992 h 1191178"/>
                <a:gd name="connsiteX45" fmla="*/ 87051 w 1202390"/>
                <a:gd name="connsiteY45" fmla="*/ 486560 h 1191178"/>
                <a:gd name="connsiteX46" fmla="*/ 61402 w 1202390"/>
                <a:gd name="connsiteY46" fmla="*/ 464831 h 1191178"/>
                <a:gd name="connsiteX47" fmla="*/ 38862 w 1202390"/>
                <a:gd name="connsiteY47" fmla="*/ 436119 h 1191178"/>
                <a:gd name="connsiteX48" fmla="*/ 10104 w 1202390"/>
                <a:gd name="connsiteY48" fmla="*/ 412838 h 1191178"/>
                <a:gd name="connsiteX49" fmla="*/ 0 w 1202390"/>
                <a:gd name="connsiteY49" fmla="*/ 377918 h 1191178"/>
                <a:gd name="connsiteX50" fmla="*/ 64511 w 1202390"/>
                <a:gd name="connsiteY50" fmla="*/ 335237 h 1191178"/>
                <a:gd name="connsiteX51" fmla="*/ 93269 w 1202390"/>
                <a:gd name="connsiteY51" fmla="*/ 305749 h 1191178"/>
                <a:gd name="connsiteX52" fmla="*/ 125136 w 1202390"/>
                <a:gd name="connsiteY52" fmla="*/ 263844 h 1191178"/>
                <a:gd name="connsiteX53" fmla="*/ 126690 w 1202390"/>
                <a:gd name="connsiteY53" fmla="*/ 252980 h 1191178"/>
                <a:gd name="connsiteX54" fmla="*/ 125136 w 1202390"/>
                <a:gd name="connsiteY54" fmla="*/ 243668 h 1191178"/>
                <a:gd name="connsiteX55" fmla="*/ 124358 w 1202390"/>
                <a:gd name="connsiteY55" fmla="*/ 234356 h 1191178"/>
                <a:gd name="connsiteX56" fmla="*/ 130576 w 1202390"/>
                <a:gd name="connsiteY56" fmla="*/ 208747 h 1191178"/>
                <a:gd name="connsiteX57" fmla="*/ 141458 w 1202390"/>
                <a:gd name="connsiteY57" fmla="*/ 186243 h 1191178"/>
                <a:gd name="connsiteX58" fmla="*/ 169438 w 1202390"/>
                <a:gd name="connsiteY58" fmla="*/ 139682 h 1191178"/>
                <a:gd name="connsiteX59" fmla="*/ 172547 w 1202390"/>
                <a:gd name="connsiteY59" fmla="*/ 121058 h 1191178"/>
                <a:gd name="connsiteX60" fmla="*/ 166329 w 1202390"/>
                <a:gd name="connsiteY60" fmla="*/ 117178 h 1191178"/>
                <a:gd name="connsiteX61" fmla="*/ 154671 w 1202390"/>
                <a:gd name="connsiteY61" fmla="*/ 105538 h 1191178"/>
                <a:gd name="connsiteX62" fmla="*/ 156225 w 1202390"/>
                <a:gd name="connsiteY62" fmla="*/ 99330 h 1191178"/>
                <a:gd name="connsiteX63" fmla="*/ 158557 w 1202390"/>
                <a:gd name="connsiteY63" fmla="*/ 93121 h 1191178"/>
                <a:gd name="connsiteX64" fmla="*/ 163220 w 1202390"/>
                <a:gd name="connsiteY64" fmla="*/ 62081 h 1191178"/>
                <a:gd name="connsiteX65" fmla="*/ 184983 w 1202390"/>
                <a:gd name="connsiteY65" fmla="*/ 64409 h 1191178"/>
                <a:gd name="connsiteX66" fmla="*/ 214518 w 1202390"/>
                <a:gd name="connsiteY66" fmla="*/ 58977 h 1191178"/>
                <a:gd name="connsiteX67" fmla="*/ 219959 w 1202390"/>
                <a:gd name="connsiteY67" fmla="*/ 51993 h 1191178"/>
                <a:gd name="connsiteX68" fmla="*/ 222291 w 1202390"/>
                <a:gd name="connsiteY68" fmla="*/ 38025 h 1191178"/>
                <a:gd name="connsiteX69" fmla="*/ 223845 w 1202390"/>
                <a:gd name="connsiteY69" fmla="*/ 24056 h 1191178"/>
                <a:gd name="connsiteX70" fmla="*/ 239390 w 1202390"/>
                <a:gd name="connsiteY70" fmla="*/ 31040 h 1191178"/>
                <a:gd name="connsiteX71" fmla="*/ 255712 w 1202390"/>
                <a:gd name="connsiteY71" fmla="*/ 41129 h 1191178"/>
                <a:gd name="connsiteX72" fmla="*/ 308564 w 1202390"/>
                <a:gd name="connsiteY72" fmla="*/ 85361 h 1191178"/>
                <a:gd name="connsiteX73" fmla="*/ 321777 w 1202390"/>
                <a:gd name="connsiteY73" fmla="*/ 89241 h 1191178"/>
                <a:gd name="connsiteX74" fmla="*/ 360639 w 1202390"/>
                <a:gd name="connsiteY74" fmla="*/ 77601 h 1191178"/>
                <a:gd name="connsiteX75" fmla="*/ 379293 w 1202390"/>
                <a:gd name="connsiteY75" fmla="*/ 75273 h 1191178"/>
                <a:gd name="connsiteX76" fmla="*/ 410383 w 1202390"/>
                <a:gd name="connsiteY76" fmla="*/ 86137 h 1191178"/>
                <a:gd name="connsiteX77" fmla="*/ 422819 w 1202390"/>
                <a:gd name="connsiteY77" fmla="*/ 93121 h 1191178"/>
                <a:gd name="connsiteX78" fmla="*/ 436032 w 1202390"/>
                <a:gd name="connsiteY78" fmla="*/ 105538 h 1191178"/>
                <a:gd name="connsiteX79" fmla="*/ 451577 w 1202390"/>
                <a:gd name="connsiteY79" fmla="*/ 107090 h 1191178"/>
                <a:gd name="connsiteX80" fmla="*/ 473339 w 1202390"/>
                <a:gd name="connsiteY80" fmla="*/ 88465 h 1191178"/>
                <a:gd name="connsiteX81" fmla="*/ 496656 w 1202390"/>
                <a:gd name="connsiteY81" fmla="*/ 77601 h 1191178"/>
                <a:gd name="connsiteX82" fmla="*/ 524637 w 1202390"/>
                <a:gd name="connsiteY82" fmla="*/ 89241 h 1191178"/>
                <a:gd name="connsiteX83" fmla="*/ 540959 w 1202390"/>
                <a:gd name="connsiteY83" fmla="*/ 79929 h 1191178"/>
                <a:gd name="connsiteX84" fmla="*/ 554949 w 1202390"/>
                <a:gd name="connsiteY84" fmla="*/ 62081 h 1191178"/>
                <a:gd name="connsiteX85" fmla="*/ 592257 w 1202390"/>
                <a:gd name="connsiteY85" fmla="*/ 31040 h 1191178"/>
                <a:gd name="connsiteX86" fmla="*/ 610133 w 1202390"/>
                <a:gd name="connsiteY86" fmla="*/ 36473 h 1191178"/>
                <a:gd name="connsiteX87" fmla="*/ 631119 w 1202390"/>
                <a:gd name="connsiteY87" fmla="*/ 53545 h 1191178"/>
                <a:gd name="connsiteX88" fmla="*/ 647441 w 1202390"/>
                <a:gd name="connsiteY88" fmla="*/ 55873 h 1191178"/>
                <a:gd name="connsiteX89" fmla="*/ 652882 w 1202390"/>
                <a:gd name="connsiteY89" fmla="*/ 47337 h 1191178"/>
                <a:gd name="connsiteX90" fmla="*/ 655991 w 1202390"/>
                <a:gd name="connsiteY90" fmla="*/ 22504 h 1191178"/>
                <a:gd name="connsiteX91" fmla="*/ 659877 w 1202390"/>
                <a:gd name="connsiteY91" fmla="*/ 10088 h 1191178"/>
                <a:gd name="connsiteX92" fmla="*/ 666872 w 1202390"/>
                <a:gd name="connsiteY92" fmla="*/ 0 h 1191178"/>
                <a:gd name="connsiteX93" fmla="*/ 682417 w 1202390"/>
                <a:gd name="connsiteY93" fmla="*/ 0 h 1191178"/>
                <a:gd name="connsiteX94" fmla="*/ 698739 w 1202390"/>
                <a:gd name="connsiteY94" fmla="*/ 12416 h 1191178"/>
                <a:gd name="connsiteX95" fmla="*/ 704957 w 1202390"/>
                <a:gd name="connsiteY95" fmla="*/ 16296 h 1191178"/>
                <a:gd name="connsiteX96" fmla="*/ 725942 w 1202390"/>
                <a:gd name="connsiteY96" fmla="*/ 22504 h 1191178"/>
                <a:gd name="connsiteX97" fmla="*/ 762473 w 1202390"/>
                <a:gd name="connsiteY97" fmla="*/ 48889 h 1191178"/>
                <a:gd name="connsiteX98" fmla="*/ 781904 w 1202390"/>
                <a:gd name="connsiteY98" fmla="*/ 94673 h 1191178"/>
                <a:gd name="connsiteX99" fmla="*/ 784235 w 1202390"/>
                <a:gd name="connsiteY99" fmla="*/ 120282 h 1191178"/>
                <a:gd name="connsiteX100" fmla="*/ 782681 w 1202390"/>
                <a:gd name="connsiteY100" fmla="*/ 145890 h 1191178"/>
                <a:gd name="connsiteX101" fmla="*/ 778017 w 1202390"/>
                <a:gd name="connsiteY101" fmla="*/ 173827 h 1191178"/>
                <a:gd name="connsiteX102" fmla="*/ 778795 w 1202390"/>
                <a:gd name="connsiteY102" fmla="*/ 200987 h 1191178"/>
                <a:gd name="connsiteX103" fmla="*/ 786567 w 1202390"/>
                <a:gd name="connsiteY103" fmla="*/ 220387 h 1191178"/>
                <a:gd name="connsiteX104" fmla="*/ 796671 w 1202390"/>
                <a:gd name="connsiteY104" fmla="*/ 238236 h 1191178"/>
                <a:gd name="connsiteX105" fmla="*/ 808330 w 1202390"/>
                <a:gd name="connsiteY105" fmla="*/ 255308 h 1191178"/>
                <a:gd name="connsiteX106" fmla="*/ 816102 w 1202390"/>
                <a:gd name="connsiteY106" fmla="*/ 273932 h 1191178"/>
                <a:gd name="connsiteX107" fmla="*/ 809107 w 1202390"/>
                <a:gd name="connsiteY107" fmla="*/ 287124 h 1191178"/>
                <a:gd name="connsiteX108" fmla="*/ 788121 w 1202390"/>
                <a:gd name="connsiteY108" fmla="*/ 311181 h 1191178"/>
                <a:gd name="connsiteX109" fmla="*/ 779572 w 1202390"/>
                <a:gd name="connsiteY109" fmla="*/ 326701 h 1191178"/>
                <a:gd name="connsiteX110" fmla="*/ 774131 w 1202390"/>
                <a:gd name="connsiteY110" fmla="*/ 363950 h 1191178"/>
                <a:gd name="connsiteX111" fmla="*/ 760918 w 1202390"/>
                <a:gd name="connsiteY111" fmla="*/ 384126 h 1191178"/>
                <a:gd name="connsiteX112" fmla="*/ 752368 w 1202390"/>
                <a:gd name="connsiteY112" fmla="*/ 408958 h 1191178"/>
                <a:gd name="connsiteX113" fmla="*/ 750037 w 1202390"/>
                <a:gd name="connsiteY113" fmla="*/ 426807 h 1191178"/>
                <a:gd name="connsiteX114" fmla="*/ 744596 w 1202390"/>
                <a:gd name="connsiteY114" fmla="*/ 442327 h 1191178"/>
                <a:gd name="connsiteX115" fmla="*/ 741487 w 1202390"/>
                <a:gd name="connsiteY115" fmla="*/ 481127 h 1191178"/>
                <a:gd name="connsiteX116" fmla="*/ 755477 w 1202390"/>
                <a:gd name="connsiteY116" fmla="*/ 516824 h 1191178"/>
                <a:gd name="connsiteX117" fmla="*/ 760141 w 1202390"/>
                <a:gd name="connsiteY117" fmla="*/ 520704 h 1191178"/>
                <a:gd name="connsiteX118" fmla="*/ 764027 w 1202390"/>
                <a:gd name="connsiteY118" fmla="*/ 525360 h 1191178"/>
                <a:gd name="connsiteX119" fmla="*/ 767136 w 1202390"/>
                <a:gd name="connsiteY119" fmla="*/ 544760 h 1191178"/>
                <a:gd name="connsiteX120" fmla="*/ 772577 w 1202390"/>
                <a:gd name="connsiteY120" fmla="*/ 562609 h 1191178"/>
                <a:gd name="connsiteX121" fmla="*/ 797448 w 1202390"/>
                <a:gd name="connsiteY121" fmla="*/ 593649 h 1191178"/>
                <a:gd name="connsiteX122" fmla="*/ 812216 w 1202390"/>
                <a:gd name="connsiteY122" fmla="*/ 607618 h 1191178"/>
                <a:gd name="connsiteX123" fmla="*/ 828538 w 1202390"/>
                <a:gd name="connsiteY123" fmla="*/ 608394 h 1191178"/>
                <a:gd name="connsiteX124" fmla="*/ 872063 w 1202390"/>
                <a:gd name="connsiteY124" fmla="*/ 599081 h 1191178"/>
                <a:gd name="connsiteX125" fmla="*/ 929579 w 1202390"/>
                <a:gd name="connsiteY125" fmla="*/ 595201 h 1191178"/>
                <a:gd name="connsiteX126" fmla="*/ 959114 w 1202390"/>
                <a:gd name="connsiteY126" fmla="*/ 595977 h 1191178"/>
                <a:gd name="connsiteX127" fmla="*/ 987872 w 1202390"/>
                <a:gd name="connsiteY127" fmla="*/ 588993 h 1191178"/>
                <a:gd name="connsiteX128" fmla="*/ 1016630 w 1202390"/>
                <a:gd name="connsiteY128" fmla="*/ 577353 h 1191178"/>
                <a:gd name="connsiteX129" fmla="*/ 1044611 w 1202390"/>
                <a:gd name="connsiteY129" fmla="*/ 571145 h 1191178"/>
                <a:gd name="connsiteX130" fmla="*/ 1071814 w 1202390"/>
                <a:gd name="connsiteY130" fmla="*/ 575801 h 1191178"/>
                <a:gd name="connsiteX131" fmla="*/ 1077255 w 1202390"/>
                <a:gd name="connsiteY131" fmla="*/ 599857 h 1191178"/>
                <a:gd name="connsiteX132" fmla="*/ 1088913 w 1202390"/>
                <a:gd name="connsiteY132" fmla="*/ 618482 h 1191178"/>
                <a:gd name="connsiteX133" fmla="*/ 1106790 w 1202390"/>
                <a:gd name="connsiteY133" fmla="*/ 625466 h 1191178"/>
                <a:gd name="connsiteX134" fmla="*/ 1123889 w 1202390"/>
                <a:gd name="connsiteY134" fmla="*/ 634778 h 1191178"/>
                <a:gd name="connsiteX135" fmla="*/ 1137879 w 1202390"/>
                <a:gd name="connsiteY135" fmla="*/ 654954 h 1191178"/>
                <a:gd name="connsiteX136" fmla="*/ 1151093 w 1202390"/>
                <a:gd name="connsiteY136" fmla="*/ 677459 h 1191178"/>
                <a:gd name="connsiteX137" fmla="*/ 1165860 w 1202390"/>
                <a:gd name="connsiteY137" fmla="*/ 691427 h 1191178"/>
                <a:gd name="connsiteX138" fmla="*/ 1177519 w 1202390"/>
                <a:gd name="connsiteY138" fmla="*/ 708499 h 1191178"/>
                <a:gd name="connsiteX139" fmla="*/ 1181405 w 1202390"/>
                <a:gd name="connsiteY139" fmla="*/ 734883 h 1191178"/>
                <a:gd name="connsiteX140" fmla="*/ 1172855 w 1202390"/>
                <a:gd name="connsiteY140" fmla="*/ 758940 h 1191178"/>
                <a:gd name="connsiteX141" fmla="*/ 1164305 w 1202390"/>
                <a:gd name="connsiteY141" fmla="*/ 769028 h 1191178"/>
                <a:gd name="connsiteX142" fmla="*/ 1158865 w 1202390"/>
                <a:gd name="connsiteY142" fmla="*/ 781444 h 1191178"/>
                <a:gd name="connsiteX143" fmla="*/ 1156533 w 1202390"/>
                <a:gd name="connsiteY143" fmla="*/ 802397 h 1191178"/>
                <a:gd name="connsiteX144" fmla="*/ 1156533 w 1202390"/>
                <a:gd name="connsiteY144" fmla="*/ 815589 h 1191178"/>
                <a:gd name="connsiteX145" fmla="*/ 1170524 w 1202390"/>
                <a:gd name="connsiteY145" fmla="*/ 835765 h 1191178"/>
                <a:gd name="connsiteX146" fmla="*/ 1179850 w 1202390"/>
                <a:gd name="connsiteY146" fmla="*/ 843525 h 1191178"/>
                <a:gd name="connsiteX147" fmla="*/ 1193841 w 1202390"/>
                <a:gd name="connsiteY147" fmla="*/ 858269 h 1191178"/>
                <a:gd name="connsiteX148" fmla="*/ 1202390 w 1202390"/>
                <a:gd name="connsiteY148" fmla="*/ 878446 h 1191178"/>
                <a:gd name="connsiteX149" fmla="*/ 1197727 w 1202390"/>
                <a:gd name="connsiteY149" fmla="*/ 893190 h 1191178"/>
                <a:gd name="connsiteX150" fmla="*/ 1190732 w 1202390"/>
                <a:gd name="connsiteY150" fmla="*/ 897846 h 1191178"/>
                <a:gd name="connsiteX151" fmla="*/ 1171301 w 1202390"/>
                <a:gd name="connsiteY151" fmla="*/ 904830 h 1191178"/>
                <a:gd name="connsiteX152" fmla="*/ 1160419 w 1202390"/>
                <a:gd name="connsiteY152" fmla="*/ 910262 h 1191178"/>
                <a:gd name="connsiteX153" fmla="*/ 1144097 w 1202390"/>
                <a:gd name="connsiteY153" fmla="*/ 926559 h 1191178"/>
                <a:gd name="connsiteX154" fmla="*/ 1123112 w 1202390"/>
                <a:gd name="connsiteY154" fmla="*/ 936647 h 1191178"/>
                <a:gd name="connsiteX155" fmla="*/ 1090468 w 1202390"/>
                <a:gd name="connsiteY155" fmla="*/ 948287 h 1191178"/>
                <a:gd name="connsiteX156" fmla="*/ 1080364 w 1202390"/>
                <a:gd name="connsiteY156" fmla="*/ 954495 h 1191178"/>
                <a:gd name="connsiteX157" fmla="*/ 1067928 w 1202390"/>
                <a:gd name="connsiteY157" fmla="*/ 969239 h 1191178"/>
                <a:gd name="connsiteX158" fmla="*/ 1059378 w 1202390"/>
                <a:gd name="connsiteY158" fmla="*/ 951391 h 1191178"/>
                <a:gd name="connsiteX159" fmla="*/ 1034507 w 1202390"/>
                <a:gd name="connsiteY159" fmla="*/ 909486 h 1191178"/>
                <a:gd name="connsiteX160" fmla="*/ 1012744 w 1202390"/>
                <a:gd name="connsiteY160" fmla="*/ 885430 h 1191178"/>
                <a:gd name="connsiteX161" fmla="*/ 982431 w 1202390"/>
                <a:gd name="connsiteY161" fmla="*/ 853613 h 1191178"/>
                <a:gd name="connsiteX162" fmla="*/ 941238 w 1202390"/>
                <a:gd name="connsiteY162" fmla="*/ 807829 h 1191178"/>
                <a:gd name="connsiteX163" fmla="*/ 932688 w 1202390"/>
                <a:gd name="connsiteY163" fmla="*/ 778340 h 1191178"/>
                <a:gd name="connsiteX164" fmla="*/ 934243 w 1202390"/>
                <a:gd name="connsiteY164" fmla="*/ 771356 h 1191178"/>
                <a:gd name="connsiteX165" fmla="*/ 931133 w 1202390"/>
                <a:gd name="connsiteY165" fmla="*/ 748076 h 1191178"/>
                <a:gd name="connsiteX166" fmla="*/ 916366 w 1202390"/>
                <a:gd name="connsiteY166" fmla="*/ 742644 h 1191178"/>
                <a:gd name="connsiteX167" fmla="*/ 879836 w 1202390"/>
                <a:gd name="connsiteY167" fmla="*/ 741091 h 1191178"/>
                <a:gd name="connsiteX168" fmla="*/ 862736 w 1202390"/>
                <a:gd name="connsiteY168" fmla="*/ 751956 h 1191178"/>
                <a:gd name="connsiteX169" fmla="*/ 851855 w 1202390"/>
                <a:gd name="connsiteY169" fmla="*/ 765924 h 1191178"/>
                <a:gd name="connsiteX170" fmla="*/ 833978 w 1202390"/>
                <a:gd name="connsiteY170" fmla="*/ 789980 h 1191178"/>
                <a:gd name="connsiteX171" fmla="*/ 796671 w 1202390"/>
                <a:gd name="connsiteY171" fmla="*/ 803948 h 1191178"/>
                <a:gd name="connsiteX172" fmla="*/ 739155 w 1202390"/>
                <a:gd name="connsiteY172" fmla="*/ 807829 h 1191178"/>
                <a:gd name="connsiteX173" fmla="*/ 683971 w 1202390"/>
                <a:gd name="connsiteY173" fmla="*/ 814813 h 1191178"/>
                <a:gd name="connsiteX174" fmla="*/ 648995 w 1202390"/>
                <a:gd name="connsiteY174" fmla="*/ 828781 h 1191178"/>
                <a:gd name="connsiteX175" fmla="*/ 629564 w 1202390"/>
                <a:gd name="connsiteY175" fmla="*/ 850509 h 1191178"/>
                <a:gd name="connsiteX176" fmla="*/ 586039 w 1202390"/>
                <a:gd name="connsiteY176" fmla="*/ 898622 h 1191178"/>
                <a:gd name="connsiteX177" fmla="*/ 541736 w 1202390"/>
                <a:gd name="connsiteY177" fmla="*/ 959927 h 1191178"/>
                <a:gd name="connsiteX178" fmla="*/ 506761 w 1202390"/>
                <a:gd name="connsiteY178" fmla="*/ 1004936 h 1191178"/>
                <a:gd name="connsiteX179" fmla="*/ 497434 w 1202390"/>
                <a:gd name="connsiteY179" fmla="*/ 1035976 h 1191178"/>
                <a:gd name="connsiteX180" fmla="*/ 499765 w 1202390"/>
                <a:gd name="connsiteY180" fmla="*/ 1052272 h 1191178"/>
                <a:gd name="connsiteX181" fmla="*/ 522305 w 1202390"/>
                <a:gd name="connsiteY181" fmla="*/ 1062361 h 1191178"/>
                <a:gd name="connsiteX182" fmla="*/ 544845 w 1202390"/>
                <a:gd name="connsiteY182" fmla="*/ 1063913 h 1191178"/>
                <a:gd name="connsiteX183" fmla="*/ 550286 w 1202390"/>
                <a:gd name="connsiteY183" fmla="*/ 1076329 h 1191178"/>
                <a:gd name="connsiteX184" fmla="*/ 548732 w 1202390"/>
                <a:gd name="connsiteY184" fmla="*/ 1090297 h 1191178"/>
                <a:gd name="connsiteX185" fmla="*/ 537850 w 1202390"/>
                <a:gd name="connsiteY185" fmla="*/ 1107369 h 1191178"/>
                <a:gd name="connsiteX186" fmla="*/ 484998 w 1202390"/>
                <a:gd name="connsiteY186" fmla="*/ 1159362 h 1191178"/>
                <a:gd name="connsiteX187" fmla="*/ 443027 w 1202390"/>
                <a:gd name="connsiteY187" fmla="*/ 1191178 h 119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</a:cxnLst>
              <a:rect l="l" t="t" r="r" b="b"/>
              <a:pathLst>
                <a:path w="1202390" h="1191178">
                  <a:moveTo>
                    <a:pt x="443027" y="1191178"/>
                  </a:moveTo>
                  <a:lnTo>
                    <a:pt x="446136" y="1160138"/>
                  </a:lnTo>
                  <a:lnTo>
                    <a:pt x="439918" y="1129098"/>
                  </a:lnTo>
                  <a:lnTo>
                    <a:pt x="432146" y="1118233"/>
                  </a:lnTo>
                  <a:lnTo>
                    <a:pt x="420487" y="1115905"/>
                  </a:lnTo>
                  <a:lnTo>
                    <a:pt x="403388" y="1114353"/>
                  </a:lnTo>
                  <a:lnTo>
                    <a:pt x="387843" y="1108145"/>
                  </a:lnTo>
                  <a:lnTo>
                    <a:pt x="382402" y="1095729"/>
                  </a:lnTo>
                  <a:lnTo>
                    <a:pt x="386288" y="1081761"/>
                  </a:lnTo>
                  <a:lnTo>
                    <a:pt x="395615" y="1074777"/>
                  </a:lnTo>
                  <a:lnTo>
                    <a:pt x="394061" y="1060032"/>
                  </a:lnTo>
                  <a:lnTo>
                    <a:pt x="382402" y="1053048"/>
                  </a:lnTo>
                  <a:lnTo>
                    <a:pt x="368412" y="1046840"/>
                  </a:lnTo>
                  <a:lnTo>
                    <a:pt x="343540" y="1023560"/>
                  </a:lnTo>
                  <a:lnTo>
                    <a:pt x="332659" y="1015800"/>
                  </a:lnTo>
                  <a:lnTo>
                    <a:pt x="321777" y="1005712"/>
                  </a:lnTo>
                  <a:lnTo>
                    <a:pt x="305455" y="982431"/>
                  </a:lnTo>
                  <a:lnTo>
                    <a:pt x="286802" y="963031"/>
                  </a:lnTo>
                  <a:lnTo>
                    <a:pt x="261153" y="945183"/>
                  </a:lnTo>
                  <a:lnTo>
                    <a:pt x="237835" y="923454"/>
                  </a:lnTo>
                  <a:lnTo>
                    <a:pt x="206746" y="903278"/>
                  </a:lnTo>
                  <a:lnTo>
                    <a:pt x="111923" y="883102"/>
                  </a:lnTo>
                  <a:lnTo>
                    <a:pt x="75392" y="883102"/>
                  </a:lnTo>
                  <a:lnTo>
                    <a:pt x="59070" y="876894"/>
                  </a:lnTo>
                  <a:lnTo>
                    <a:pt x="45080" y="865253"/>
                  </a:lnTo>
                  <a:lnTo>
                    <a:pt x="35753" y="855941"/>
                  </a:lnTo>
                  <a:lnTo>
                    <a:pt x="27981" y="845853"/>
                  </a:lnTo>
                  <a:lnTo>
                    <a:pt x="38085" y="820245"/>
                  </a:lnTo>
                  <a:lnTo>
                    <a:pt x="41194" y="792308"/>
                  </a:lnTo>
                  <a:lnTo>
                    <a:pt x="36530" y="775236"/>
                  </a:lnTo>
                  <a:lnTo>
                    <a:pt x="27203" y="761268"/>
                  </a:lnTo>
                  <a:lnTo>
                    <a:pt x="27203" y="744972"/>
                  </a:lnTo>
                  <a:lnTo>
                    <a:pt x="43525" y="740316"/>
                  </a:lnTo>
                  <a:lnTo>
                    <a:pt x="55184" y="724795"/>
                  </a:lnTo>
                  <a:lnTo>
                    <a:pt x="56738" y="703067"/>
                  </a:lnTo>
                  <a:lnTo>
                    <a:pt x="72283" y="679010"/>
                  </a:lnTo>
                  <a:lnTo>
                    <a:pt x="71506" y="642538"/>
                  </a:lnTo>
                  <a:lnTo>
                    <a:pt x="62956" y="606065"/>
                  </a:lnTo>
                  <a:lnTo>
                    <a:pt x="70729" y="575025"/>
                  </a:lnTo>
                  <a:lnTo>
                    <a:pt x="83165" y="568041"/>
                  </a:lnTo>
                  <a:lnTo>
                    <a:pt x="108814" y="557953"/>
                  </a:lnTo>
                  <a:lnTo>
                    <a:pt x="132131" y="543208"/>
                  </a:lnTo>
                  <a:lnTo>
                    <a:pt x="135240" y="527688"/>
                  </a:lnTo>
                  <a:lnTo>
                    <a:pt x="108036" y="504408"/>
                  </a:lnTo>
                  <a:lnTo>
                    <a:pt x="99487" y="491992"/>
                  </a:lnTo>
                  <a:lnTo>
                    <a:pt x="87051" y="486560"/>
                  </a:lnTo>
                  <a:lnTo>
                    <a:pt x="61402" y="464831"/>
                  </a:lnTo>
                  <a:lnTo>
                    <a:pt x="38862" y="436119"/>
                  </a:lnTo>
                  <a:lnTo>
                    <a:pt x="10104" y="412838"/>
                  </a:lnTo>
                  <a:lnTo>
                    <a:pt x="0" y="377918"/>
                  </a:lnTo>
                  <a:lnTo>
                    <a:pt x="64511" y="335237"/>
                  </a:lnTo>
                  <a:lnTo>
                    <a:pt x="93269" y="305749"/>
                  </a:lnTo>
                  <a:lnTo>
                    <a:pt x="125136" y="263844"/>
                  </a:lnTo>
                  <a:lnTo>
                    <a:pt x="126690" y="252980"/>
                  </a:lnTo>
                  <a:lnTo>
                    <a:pt x="125136" y="243668"/>
                  </a:lnTo>
                  <a:lnTo>
                    <a:pt x="124358" y="234356"/>
                  </a:lnTo>
                  <a:lnTo>
                    <a:pt x="130576" y="208747"/>
                  </a:lnTo>
                  <a:lnTo>
                    <a:pt x="141458" y="186243"/>
                  </a:lnTo>
                  <a:lnTo>
                    <a:pt x="169438" y="139682"/>
                  </a:lnTo>
                  <a:lnTo>
                    <a:pt x="172547" y="121058"/>
                  </a:lnTo>
                  <a:lnTo>
                    <a:pt x="166329" y="117178"/>
                  </a:lnTo>
                  <a:lnTo>
                    <a:pt x="154671" y="105538"/>
                  </a:lnTo>
                  <a:lnTo>
                    <a:pt x="156225" y="99330"/>
                  </a:lnTo>
                  <a:lnTo>
                    <a:pt x="158557" y="93121"/>
                  </a:lnTo>
                  <a:lnTo>
                    <a:pt x="163220" y="62081"/>
                  </a:lnTo>
                  <a:lnTo>
                    <a:pt x="184983" y="64409"/>
                  </a:lnTo>
                  <a:lnTo>
                    <a:pt x="214518" y="58977"/>
                  </a:lnTo>
                  <a:lnTo>
                    <a:pt x="219959" y="51993"/>
                  </a:lnTo>
                  <a:lnTo>
                    <a:pt x="222291" y="38025"/>
                  </a:lnTo>
                  <a:lnTo>
                    <a:pt x="223845" y="24056"/>
                  </a:lnTo>
                  <a:lnTo>
                    <a:pt x="239390" y="31040"/>
                  </a:lnTo>
                  <a:lnTo>
                    <a:pt x="255712" y="41129"/>
                  </a:lnTo>
                  <a:lnTo>
                    <a:pt x="308564" y="85361"/>
                  </a:lnTo>
                  <a:lnTo>
                    <a:pt x="321777" y="89241"/>
                  </a:lnTo>
                  <a:lnTo>
                    <a:pt x="360639" y="77601"/>
                  </a:lnTo>
                  <a:lnTo>
                    <a:pt x="379293" y="75273"/>
                  </a:lnTo>
                  <a:lnTo>
                    <a:pt x="410383" y="86137"/>
                  </a:lnTo>
                  <a:lnTo>
                    <a:pt x="422819" y="93121"/>
                  </a:lnTo>
                  <a:lnTo>
                    <a:pt x="436032" y="105538"/>
                  </a:lnTo>
                  <a:lnTo>
                    <a:pt x="451577" y="107090"/>
                  </a:lnTo>
                  <a:lnTo>
                    <a:pt x="473339" y="88465"/>
                  </a:lnTo>
                  <a:lnTo>
                    <a:pt x="496656" y="77601"/>
                  </a:lnTo>
                  <a:lnTo>
                    <a:pt x="524637" y="89241"/>
                  </a:lnTo>
                  <a:lnTo>
                    <a:pt x="540959" y="79929"/>
                  </a:lnTo>
                  <a:lnTo>
                    <a:pt x="554949" y="62081"/>
                  </a:lnTo>
                  <a:lnTo>
                    <a:pt x="592257" y="31040"/>
                  </a:lnTo>
                  <a:lnTo>
                    <a:pt x="610133" y="36473"/>
                  </a:lnTo>
                  <a:lnTo>
                    <a:pt x="631119" y="53545"/>
                  </a:lnTo>
                  <a:lnTo>
                    <a:pt x="647441" y="55873"/>
                  </a:lnTo>
                  <a:lnTo>
                    <a:pt x="652882" y="47337"/>
                  </a:lnTo>
                  <a:lnTo>
                    <a:pt x="655991" y="22504"/>
                  </a:lnTo>
                  <a:lnTo>
                    <a:pt x="659877" y="10088"/>
                  </a:lnTo>
                  <a:lnTo>
                    <a:pt x="666872" y="0"/>
                  </a:lnTo>
                  <a:lnTo>
                    <a:pt x="682417" y="0"/>
                  </a:lnTo>
                  <a:lnTo>
                    <a:pt x="698739" y="12416"/>
                  </a:lnTo>
                  <a:lnTo>
                    <a:pt x="704957" y="16296"/>
                  </a:lnTo>
                  <a:lnTo>
                    <a:pt x="725942" y="22504"/>
                  </a:lnTo>
                  <a:lnTo>
                    <a:pt x="762473" y="48889"/>
                  </a:lnTo>
                  <a:lnTo>
                    <a:pt x="781904" y="94673"/>
                  </a:lnTo>
                  <a:lnTo>
                    <a:pt x="784235" y="120282"/>
                  </a:lnTo>
                  <a:lnTo>
                    <a:pt x="782681" y="145890"/>
                  </a:lnTo>
                  <a:lnTo>
                    <a:pt x="778017" y="173827"/>
                  </a:lnTo>
                  <a:lnTo>
                    <a:pt x="778795" y="200987"/>
                  </a:lnTo>
                  <a:lnTo>
                    <a:pt x="786567" y="220387"/>
                  </a:lnTo>
                  <a:lnTo>
                    <a:pt x="796671" y="238236"/>
                  </a:lnTo>
                  <a:lnTo>
                    <a:pt x="808330" y="255308"/>
                  </a:lnTo>
                  <a:lnTo>
                    <a:pt x="816102" y="273932"/>
                  </a:lnTo>
                  <a:lnTo>
                    <a:pt x="809107" y="287124"/>
                  </a:lnTo>
                  <a:lnTo>
                    <a:pt x="788121" y="311181"/>
                  </a:lnTo>
                  <a:lnTo>
                    <a:pt x="779572" y="326701"/>
                  </a:lnTo>
                  <a:lnTo>
                    <a:pt x="774131" y="363950"/>
                  </a:lnTo>
                  <a:lnTo>
                    <a:pt x="760918" y="384126"/>
                  </a:lnTo>
                  <a:lnTo>
                    <a:pt x="752368" y="408958"/>
                  </a:lnTo>
                  <a:lnTo>
                    <a:pt x="750037" y="426807"/>
                  </a:lnTo>
                  <a:lnTo>
                    <a:pt x="744596" y="442327"/>
                  </a:lnTo>
                  <a:lnTo>
                    <a:pt x="741487" y="481127"/>
                  </a:lnTo>
                  <a:lnTo>
                    <a:pt x="755477" y="516824"/>
                  </a:lnTo>
                  <a:lnTo>
                    <a:pt x="760141" y="520704"/>
                  </a:lnTo>
                  <a:lnTo>
                    <a:pt x="764027" y="525360"/>
                  </a:lnTo>
                  <a:lnTo>
                    <a:pt x="767136" y="544760"/>
                  </a:lnTo>
                  <a:lnTo>
                    <a:pt x="772577" y="562609"/>
                  </a:lnTo>
                  <a:lnTo>
                    <a:pt x="797448" y="593649"/>
                  </a:lnTo>
                  <a:lnTo>
                    <a:pt x="812216" y="607618"/>
                  </a:lnTo>
                  <a:lnTo>
                    <a:pt x="828538" y="608394"/>
                  </a:lnTo>
                  <a:lnTo>
                    <a:pt x="872063" y="599081"/>
                  </a:lnTo>
                  <a:lnTo>
                    <a:pt x="929579" y="595201"/>
                  </a:lnTo>
                  <a:lnTo>
                    <a:pt x="959114" y="595977"/>
                  </a:lnTo>
                  <a:lnTo>
                    <a:pt x="987872" y="588993"/>
                  </a:lnTo>
                  <a:lnTo>
                    <a:pt x="1016630" y="577353"/>
                  </a:lnTo>
                  <a:lnTo>
                    <a:pt x="1044611" y="571145"/>
                  </a:lnTo>
                  <a:lnTo>
                    <a:pt x="1071814" y="575801"/>
                  </a:lnTo>
                  <a:lnTo>
                    <a:pt x="1077255" y="599857"/>
                  </a:lnTo>
                  <a:lnTo>
                    <a:pt x="1088913" y="618482"/>
                  </a:lnTo>
                  <a:lnTo>
                    <a:pt x="1106790" y="625466"/>
                  </a:lnTo>
                  <a:lnTo>
                    <a:pt x="1123889" y="634778"/>
                  </a:lnTo>
                  <a:lnTo>
                    <a:pt x="1137879" y="654954"/>
                  </a:lnTo>
                  <a:lnTo>
                    <a:pt x="1151093" y="677459"/>
                  </a:lnTo>
                  <a:lnTo>
                    <a:pt x="1165860" y="691427"/>
                  </a:lnTo>
                  <a:lnTo>
                    <a:pt x="1177519" y="708499"/>
                  </a:lnTo>
                  <a:lnTo>
                    <a:pt x="1181405" y="734883"/>
                  </a:lnTo>
                  <a:lnTo>
                    <a:pt x="1172855" y="758940"/>
                  </a:lnTo>
                  <a:lnTo>
                    <a:pt x="1164305" y="769028"/>
                  </a:lnTo>
                  <a:lnTo>
                    <a:pt x="1158865" y="781444"/>
                  </a:lnTo>
                  <a:lnTo>
                    <a:pt x="1156533" y="802397"/>
                  </a:lnTo>
                  <a:lnTo>
                    <a:pt x="1156533" y="815589"/>
                  </a:lnTo>
                  <a:lnTo>
                    <a:pt x="1170524" y="835765"/>
                  </a:lnTo>
                  <a:lnTo>
                    <a:pt x="1179850" y="843525"/>
                  </a:lnTo>
                  <a:lnTo>
                    <a:pt x="1193841" y="858269"/>
                  </a:lnTo>
                  <a:lnTo>
                    <a:pt x="1202390" y="878446"/>
                  </a:lnTo>
                  <a:lnTo>
                    <a:pt x="1197727" y="893190"/>
                  </a:lnTo>
                  <a:lnTo>
                    <a:pt x="1190732" y="897846"/>
                  </a:lnTo>
                  <a:lnTo>
                    <a:pt x="1171301" y="904830"/>
                  </a:lnTo>
                  <a:lnTo>
                    <a:pt x="1160419" y="910262"/>
                  </a:lnTo>
                  <a:lnTo>
                    <a:pt x="1144097" y="926559"/>
                  </a:lnTo>
                  <a:lnTo>
                    <a:pt x="1123112" y="936647"/>
                  </a:lnTo>
                  <a:lnTo>
                    <a:pt x="1090468" y="948287"/>
                  </a:lnTo>
                  <a:lnTo>
                    <a:pt x="1080364" y="954495"/>
                  </a:lnTo>
                  <a:lnTo>
                    <a:pt x="1067928" y="969239"/>
                  </a:lnTo>
                  <a:lnTo>
                    <a:pt x="1059378" y="951391"/>
                  </a:lnTo>
                  <a:lnTo>
                    <a:pt x="1034507" y="909486"/>
                  </a:lnTo>
                  <a:lnTo>
                    <a:pt x="1012744" y="885430"/>
                  </a:lnTo>
                  <a:lnTo>
                    <a:pt x="982431" y="853613"/>
                  </a:lnTo>
                  <a:lnTo>
                    <a:pt x="941238" y="807829"/>
                  </a:lnTo>
                  <a:lnTo>
                    <a:pt x="932688" y="778340"/>
                  </a:lnTo>
                  <a:lnTo>
                    <a:pt x="934243" y="771356"/>
                  </a:lnTo>
                  <a:lnTo>
                    <a:pt x="931133" y="748076"/>
                  </a:lnTo>
                  <a:lnTo>
                    <a:pt x="916366" y="742644"/>
                  </a:lnTo>
                  <a:lnTo>
                    <a:pt x="879836" y="741091"/>
                  </a:lnTo>
                  <a:lnTo>
                    <a:pt x="862736" y="751956"/>
                  </a:lnTo>
                  <a:lnTo>
                    <a:pt x="851855" y="765924"/>
                  </a:lnTo>
                  <a:lnTo>
                    <a:pt x="833978" y="789980"/>
                  </a:lnTo>
                  <a:lnTo>
                    <a:pt x="796671" y="803948"/>
                  </a:lnTo>
                  <a:lnTo>
                    <a:pt x="739155" y="807829"/>
                  </a:lnTo>
                  <a:lnTo>
                    <a:pt x="683971" y="814813"/>
                  </a:lnTo>
                  <a:lnTo>
                    <a:pt x="648995" y="828781"/>
                  </a:lnTo>
                  <a:lnTo>
                    <a:pt x="629564" y="850509"/>
                  </a:lnTo>
                  <a:lnTo>
                    <a:pt x="586039" y="898622"/>
                  </a:lnTo>
                  <a:lnTo>
                    <a:pt x="541736" y="959927"/>
                  </a:lnTo>
                  <a:lnTo>
                    <a:pt x="506761" y="1004936"/>
                  </a:lnTo>
                  <a:lnTo>
                    <a:pt x="497434" y="1035976"/>
                  </a:lnTo>
                  <a:lnTo>
                    <a:pt x="499765" y="1052272"/>
                  </a:lnTo>
                  <a:lnTo>
                    <a:pt x="522305" y="1062361"/>
                  </a:lnTo>
                  <a:lnTo>
                    <a:pt x="544845" y="1063913"/>
                  </a:lnTo>
                  <a:lnTo>
                    <a:pt x="550286" y="1076329"/>
                  </a:lnTo>
                  <a:lnTo>
                    <a:pt x="548732" y="1090297"/>
                  </a:lnTo>
                  <a:lnTo>
                    <a:pt x="537850" y="1107369"/>
                  </a:lnTo>
                  <a:lnTo>
                    <a:pt x="484998" y="1159362"/>
                  </a:lnTo>
                  <a:lnTo>
                    <a:pt x="443027" y="119117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8" name="Serbest Form 227">
              <a:extLst>
                <a:ext uri="{FF2B5EF4-FFF2-40B4-BE49-F238E27FC236}">
                  <a16:creationId xmlns:a16="http://schemas.microsoft.com/office/drawing/2014/main" id="{9112A151-4AE1-A589-3AC8-548E4DC0F7B9}"/>
                </a:ext>
              </a:extLst>
            </p:cNvPr>
            <p:cNvSpPr/>
            <p:nvPr/>
          </p:nvSpPr>
          <p:spPr>
            <a:xfrm>
              <a:off x="7204946" y="7128217"/>
              <a:ext cx="1181059" cy="1060394"/>
            </a:xfrm>
            <a:custGeom>
              <a:avLst/>
              <a:gdLst>
                <a:gd name="connsiteX0" fmla="*/ 72283 w 624900"/>
                <a:gd name="connsiteY0" fmla="*/ 557953 h 561056"/>
                <a:gd name="connsiteX1" fmla="*/ 65288 w 624900"/>
                <a:gd name="connsiteY1" fmla="*/ 543208 h 561056"/>
                <a:gd name="connsiteX2" fmla="*/ 50521 w 624900"/>
                <a:gd name="connsiteY2" fmla="*/ 535448 h 561056"/>
                <a:gd name="connsiteX3" fmla="*/ 38085 w 624900"/>
                <a:gd name="connsiteY3" fmla="*/ 526912 h 561056"/>
                <a:gd name="connsiteX4" fmla="*/ 27981 w 624900"/>
                <a:gd name="connsiteY4" fmla="*/ 514496 h 561056"/>
                <a:gd name="connsiteX5" fmla="*/ 13213 w 624900"/>
                <a:gd name="connsiteY5" fmla="*/ 483456 h 561056"/>
                <a:gd name="connsiteX6" fmla="*/ 0 w 624900"/>
                <a:gd name="connsiteY6" fmla="*/ 450087 h 561056"/>
                <a:gd name="connsiteX7" fmla="*/ 41971 w 624900"/>
                <a:gd name="connsiteY7" fmla="*/ 418271 h 561056"/>
                <a:gd name="connsiteX8" fmla="*/ 94823 w 624900"/>
                <a:gd name="connsiteY8" fmla="*/ 366278 h 561056"/>
                <a:gd name="connsiteX9" fmla="*/ 105705 w 624900"/>
                <a:gd name="connsiteY9" fmla="*/ 349205 h 561056"/>
                <a:gd name="connsiteX10" fmla="*/ 107259 w 624900"/>
                <a:gd name="connsiteY10" fmla="*/ 335237 h 561056"/>
                <a:gd name="connsiteX11" fmla="*/ 101818 w 624900"/>
                <a:gd name="connsiteY11" fmla="*/ 322821 h 561056"/>
                <a:gd name="connsiteX12" fmla="*/ 79279 w 624900"/>
                <a:gd name="connsiteY12" fmla="*/ 321269 h 561056"/>
                <a:gd name="connsiteX13" fmla="*/ 56738 w 624900"/>
                <a:gd name="connsiteY13" fmla="*/ 311181 h 561056"/>
                <a:gd name="connsiteX14" fmla="*/ 54407 w 624900"/>
                <a:gd name="connsiteY14" fmla="*/ 294885 h 561056"/>
                <a:gd name="connsiteX15" fmla="*/ 63734 w 624900"/>
                <a:gd name="connsiteY15" fmla="*/ 263844 h 561056"/>
                <a:gd name="connsiteX16" fmla="*/ 98710 w 624900"/>
                <a:gd name="connsiteY16" fmla="*/ 218836 h 561056"/>
                <a:gd name="connsiteX17" fmla="*/ 143012 w 624900"/>
                <a:gd name="connsiteY17" fmla="*/ 157531 h 561056"/>
                <a:gd name="connsiteX18" fmla="*/ 186538 w 624900"/>
                <a:gd name="connsiteY18" fmla="*/ 109418 h 561056"/>
                <a:gd name="connsiteX19" fmla="*/ 205969 w 624900"/>
                <a:gd name="connsiteY19" fmla="*/ 87690 h 561056"/>
                <a:gd name="connsiteX20" fmla="*/ 240944 w 624900"/>
                <a:gd name="connsiteY20" fmla="*/ 73721 h 561056"/>
                <a:gd name="connsiteX21" fmla="*/ 296129 w 624900"/>
                <a:gd name="connsiteY21" fmla="*/ 66737 h 561056"/>
                <a:gd name="connsiteX22" fmla="*/ 353644 w 624900"/>
                <a:gd name="connsiteY22" fmla="*/ 62857 h 561056"/>
                <a:gd name="connsiteX23" fmla="*/ 390952 w 624900"/>
                <a:gd name="connsiteY23" fmla="*/ 48889 h 561056"/>
                <a:gd name="connsiteX24" fmla="*/ 408828 w 624900"/>
                <a:gd name="connsiteY24" fmla="*/ 24832 h 561056"/>
                <a:gd name="connsiteX25" fmla="*/ 419710 w 624900"/>
                <a:gd name="connsiteY25" fmla="*/ 10864 h 561056"/>
                <a:gd name="connsiteX26" fmla="*/ 436809 w 624900"/>
                <a:gd name="connsiteY26" fmla="*/ 0 h 561056"/>
                <a:gd name="connsiteX27" fmla="*/ 473339 w 624900"/>
                <a:gd name="connsiteY27" fmla="*/ 1552 h 561056"/>
                <a:gd name="connsiteX28" fmla="*/ 488107 w 624900"/>
                <a:gd name="connsiteY28" fmla="*/ 6984 h 561056"/>
                <a:gd name="connsiteX29" fmla="*/ 491216 w 624900"/>
                <a:gd name="connsiteY29" fmla="*/ 30265 h 561056"/>
                <a:gd name="connsiteX30" fmla="*/ 489661 w 624900"/>
                <a:gd name="connsiteY30" fmla="*/ 37249 h 561056"/>
                <a:gd name="connsiteX31" fmla="*/ 498211 w 624900"/>
                <a:gd name="connsiteY31" fmla="*/ 66737 h 561056"/>
                <a:gd name="connsiteX32" fmla="*/ 539405 w 624900"/>
                <a:gd name="connsiteY32" fmla="*/ 112522 h 561056"/>
                <a:gd name="connsiteX33" fmla="*/ 569717 w 624900"/>
                <a:gd name="connsiteY33" fmla="*/ 144338 h 561056"/>
                <a:gd name="connsiteX34" fmla="*/ 591480 w 624900"/>
                <a:gd name="connsiteY34" fmla="*/ 168395 h 561056"/>
                <a:gd name="connsiteX35" fmla="*/ 616351 w 624900"/>
                <a:gd name="connsiteY35" fmla="*/ 210299 h 561056"/>
                <a:gd name="connsiteX36" fmla="*/ 624901 w 624900"/>
                <a:gd name="connsiteY36" fmla="*/ 228148 h 561056"/>
                <a:gd name="connsiteX37" fmla="*/ 599252 w 624900"/>
                <a:gd name="connsiteY37" fmla="*/ 238236 h 561056"/>
                <a:gd name="connsiteX38" fmla="*/ 571271 w 624900"/>
                <a:gd name="connsiteY38" fmla="*/ 240564 h 561056"/>
                <a:gd name="connsiteX39" fmla="*/ 558058 w 624900"/>
                <a:gd name="connsiteY39" fmla="*/ 245996 h 561056"/>
                <a:gd name="connsiteX40" fmla="*/ 522305 w 624900"/>
                <a:gd name="connsiteY40" fmla="*/ 273156 h 561056"/>
                <a:gd name="connsiteX41" fmla="*/ 495102 w 624900"/>
                <a:gd name="connsiteY41" fmla="*/ 278589 h 561056"/>
                <a:gd name="connsiteX42" fmla="*/ 481889 w 624900"/>
                <a:gd name="connsiteY42" fmla="*/ 285573 h 561056"/>
                <a:gd name="connsiteX43" fmla="*/ 472562 w 624900"/>
                <a:gd name="connsiteY43" fmla="*/ 286349 h 561056"/>
                <a:gd name="connsiteX44" fmla="*/ 460126 w 624900"/>
                <a:gd name="connsiteY44" fmla="*/ 282469 h 561056"/>
                <a:gd name="connsiteX45" fmla="*/ 429814 w 624900"/>
                <a:gd name="connsiteY45" fmla="*/ 285573 h 561056"/>
                <a:gd name="connsiteX46" fmla="*/ 400279 w 624900"/>
                <a:gd name="connsiteY46" fmla="*/ 297213 h 561056"/>
                <a:gd name="connsiteX47" fmla="*/ 353644 w 624900"/>
                <a:gd name="connsiteY47" fmla="*/ 301093 h 561056"/>
                <a:gd name="connsiteX48" fmla="*/ 338099 w 624900"/>
                <a:gd name="connsiteY48" fmla="*/ 305749 h 561056"/>
                <a:gd name="connsiteX49" fmla="*/ 324886 w 624900"/>
                <a:gd name="connsiteY49" fmla="*/ 313509 h 561056"/>
                <a:gd name="connsiteX50" fmla="*/ 313228 w 624900"/>
                <a:gd name="connsiteY50" fmla="*/ 324373 h 561056"/>
                <a:gd name="connsiteX51" fmla="*/ 300792 w 624900"/>
                <a:gd name="connsiteY51" fmla="*/ 332909 h 561056"/>
                <a:gd name="connsiteX52" fmla="*/ 286802 w 624900"/>
                <a:gd name="connsiteY52" fmla="*/ 337565 h 561056"/>
                <a:gd name="connsiteX53" fmla="*/ 275143 w 624900"/>
                <a:gd name="connsiteY53" fmla="*/ 352310 h 561056"/>
                <a:gd name="connsiteX54" fmla="*/ 270479 w 624900"/>
                <a:gd name="connsiteY54" fmla="*/ 372486 h 561056"/>
                <a:gd name="connsiteX55" fmla="*/ 262707 w 624900"/>
                <a:gd name="connsiteY55" fmla="*/ 385678 h 561056"/>
                <a:gd name="connsiteX56" fmla="*/ 249494 w 624900"/>
                <a:gd name="connsiteY56" fmla="*/ 382574 h 561056"/>
                <a:gd name="connsiteX57" fmla="*/ 246385 w 624900"/>
                <a:gd name="connsiteY57" fmla="*/ 377142 h 561056"/>
                <a:gd name="connsiteX58" fmla="*/ 245608 w 624900"/>
                <a:gd name="connsiteY58" fmla="*/ 373262 h 561056"/>
                <a:gd name="connsiteX59" fmla="*/ 240944 w 624900"/>
                <a:gd name="connsiteY59" fmla="*/ 370934 h 561056"/>
                <a:gd name="connsiteX60" fmla="*/ 230063 w 624900"/>
                <a:gd name="connsiteY60" fmla="*/ 374814 h 561056"/>
                <a:gd name="connsiteX61" fmla="*/ 213741 w 624900"/>
                <a:gd name="connsiteY61" fmla="*/ 385678 h 561056"/>
                <a:gd name="connsiteX62" fmla="*/ 207523 w 624900"/>
                <a:gd name="connsiteY62" fmla="*/ 388006 h 561056"/>
                <a:gd name="connsiteX63" fmla="*/ 193533 w 624900"/>
                <a:gd name="connsiteY63" fmla="*/ 390334 h 561056"/>
                <a:gd name="connsiteX64" fmla="*/ 194310 w 624900"/>
                <a:gd name="connsiteY64" fmla="*/ 405078 h 561056"/>
                <a:gd name="connsiteX65" fmla="*/ 202082 w 624900"/>
                <a:gd name="connsiteY65" fmla="*/ 414391 h 561056"/>
                <a:gd name="connsiteX66" fmla="*/ 208300 w 624900"/>
                <a:gd name="connsiteY66" fmla="*/ 425255 h 561056"/>
                <a:gd name="connsiteX67" fmla="*/ 211409 w 624900"/>
                <a:gd name="connsiteY67" fmla="*/ 438447 h 561056"/>
                <a:gd name="connsiteX68" fmla="*/ 216850 w 624900"/>
                <a:gd name="connsiteY68" fmla="*/ 450863 h 561056"/>
                <a:gd name="connsiteX69" fmla="*/ 226177 w 624900"/>
                <a:gd name="connsiteY69" fmla="*/ 454743 h 561056"/>
                <a:gd name="connsiteX70" fmla="*/ 233172 w 624900"/>
                <a:gd name="connsiteY70" fmla="*/ 464055 h 561056"/>
                <a:gd name="connsiteX71" fmla="*/ 240944 w 624900"/>
                <a:gd name="connsiteY71" fmla="*/ 470263 h 561056"/>
                <a:gd name="connsiteX72" fmla="*/ 260375 w 624900"/>
                <a:gd name="connsiteY72" fmla="*/ 475696 h 561056"/>
                <a:gd name="connsiteX73" fmla="*/ 277475 w 624900"/>
                <a:gd name="connsiteY73" fmla="*/ 488112 h 561056"/>
                <a:gd name="connsiteX74" fmla="*/ 286024 w 624900"/>
                <a:gd name="connsiteY74" fmla="*/ 502080 h 561056"/>
                <a:gd name="connsiteX75" fmla="*/ 276698 w 624900"/>
                <a:gd name="connsiteY75" fmla="*/ 514496 h 561056"/>
                <a:gd name="connsiteX76" fmla="*/ 262707 w 624900"/>
                <a:gd name="connsiteY76" fmla="*/ 509064 h 561056"/>
                <a:gd name="connsiteX77" fmla="*/ 249494 w 624900"/>
                <a:gd name="connsiteY77" fmla="*/ 502080 h 561056"/>
                <a:gd name="connsiteX78" fmla="*/ 244053 w 624900"/>
                <a:gd name="connsiteY78" fmla="*/ 502856 h 561056"/>
                <a:gd name="connsiteX79" fmla="*/ 238613 w 624900"/>
                <a:gd name="connsiteY79" fmla="*/ 505184 h 561056"/>
                <a:gd name="connsiteX80" fmla="*/ 233172 w 624900"/>
                <a:gd name="connsiteY80" fmla="*/ 519928 h 561056"/>
                <a:gd name="connsiteX81" fmla="*/ 229286 w 624900"/>
                <a:gd name="connsiteY81" fmla="*/ 536224 h 561056"/>
                <a:gd name="connsiteX82" fmla="*/ 219959 w 624900"/>
                <a:gd name="connsiteY82" fmla="*/ 545537 h 561056"/>
                <a:gd name="connsiteX83" fmla="*/ 208300 w 624900"/>
                <a:gd name="connsiteY83" fmla="*/ 547089 h 561056"/>
                <a:gd name="connsiteX84" fmla="*/ 185760 w 624900"/>
                <a:gd name="connsiteY84" fmla="*/ 546313 h 561056"/>
                <a:gd name="connsiteX85" fmla="*/ 163998 w 624900"/>
                <a:gd name="connsiteY85" fmla="*/ 550969 h 561056"/>
                <a:gd name="connsiteX86" fmla="*/ 143012 w 624900"/>
                <a:gd name="connsiteY86" fmla="*/ 561057 h 561056"/>
                <a:gd name="connsiteX87" fmla="*/ 120472 w 624900"/>
                <a:gd name="connsiteY87" fmla="*/ 561057 h 561056"/>
                <a:gd name="connsiteX88" fmla="*/ 96378 w 624900"/>
                <a:gd name="connsiteY88" fmla="*/ 554849 h 561056"/>
                <a:gd name="connsiteX89" fmla="*/ 72283 w 624900"/>
                <a:gd name="connsiteY89" fmla="*/ 557953 h 56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24900" h="561056">
                  <a:moveTo>
                    <a:pt x="72283" y="557953"/>
                  </a:moveTo>
                  <a:lnTo>
                    <a:pt x="65288" y="543208"/>
                  </a:lnTo>
                  <a:lnTo>
                    <a:pt x="50521" y="535448"/>
                  </a:lnTo>
                  <a:lnTo>
                    <a:pt x="38085" y="526912"/>
                  </a:lnTo>
                  <a:lnTo>
                    <a:pt x="27981" y="514496"/>
                  </a:lnTo>
                  <a:lnTo>
                    <a:pt x="13213" y="483456"/>
                  </a:lnTo>
                  <a:lnTo>
                    <a:pt x="0" y="450087"/>
                  </a:lnTo>
                  <a:lnTo>
                    <a:pt x="41971" y="418271"/>
                  </a:lnTo>
                  <a:lnTo>
                    <a:pt x="94823" y="366278"/>
                  </a:lnTo>
                  <a:lnTo>
                    <a:pt x="105705" y="349205"/>
                  </a:lnTo>
                  <a:lnTo>
                    <a:pt x="107259" y="335237"/>
                  </a:lnTo>
                  <a:lnTo>
                    <a:pt x="101818" y="322821"/>
                  </a:lnTo>
                  <a:lnTo>
                    <a:pt x="79279" y="321269"/>
                  </a:lnTo>
                  <a:lnTo>
                    <a:pt x="56738" y="311181"/>
                  </a:lnTo>
                  <a:lnTo>
                    <a:pt x="54407" y="294885"/>
                  </a:lnTo>
                  <a:lnTo>
                    <a:pt x="63734" y="263844"/>
                  </a:lnTo>
                  <a:lnTo>
                    <a:pt x="98710" y="218836"/>
                  </a:lnTo>
                  <a:lnTo>
                    <a:pt x="143012" y="157531"/>
                  </a:lnTo>
                  <a:lnTo>
                    <a:pt x="186538" y="109418"/>
                  </a:lnTo>
                  <a:lnTo>
                    <a:pt x="205969" y="87690"/>
                  </a:lnTo>
                  <a:lnTo>
                    <a:pt x="240944" y="73721"/>
                  </a:lnTo>
                  <a:lnTo>
                    <a:pt x="296129" y="66737"/>
                  </a:lnTo>
                  <a:lnTo>
                    <a:pt x="353644" y="62857"/>
                  </a:lnTo>
                  <a:lnTo>
                    <a:pt x="390952" y="48889"/>
                  </a:lnTo>
                  <a:lnTo>
                    <a:pt x="408828" y="24832"/>
                  </a:lnTo>
                  <a:lnTo>
                    <a:pt x="419710" y="10864"/>
                  </a:lnTo>
                  <a:lnTo>
                    <a:pt x="436809" y="0"/>
                  </a:lnTo>
                  <a:lnTo>
                    <a:pt x="473339" y="1552"/>
                  </a:lnTo>
                  <a:lnTo>
                    <a:pt x="488107" y="6984"/>
                  </a:lnTo>
                  <a:lnTo>
                    <a:pt x="491216" y="30265"/>
                  </a:lnTo>
                  <a:lnTo>
                    <a:pt x="489661" y="37249"/>
                  </a:lnTo>
                  <a:lnTo>
                    <a:pt x="498211" y="66737"/>
                  </a:lnTo>
                  <a:lnTo>
                    <a:pt x="539405" y="112522"/>
                  </a:lnTo>
                  <a:lnTo>
                    <a:pt x="569717" y="144338"/>
                  </a:lnTo>
                  <a:lnTo>
                    <a:pt x="591480" y="168395"/>
                  </a:lnTo>
                  <a:lnTo>
                    <a:pt x="616351" y="210299"/>
                  </a:lnTo>
                  <a:lnTo>
                    <a:pt x="624901" y="228148"/>
                  </a:lnTo>
                  <a:lnTo>
                    <a:pt x="599252" y="238236"/>
                  </a:lnTo>
                  <a:lnTo>
                    <a:pt x="571271" y="240564"/>
                  </a:lnTo>
                  <a:lnTo>
                    <a:pt x="558058" y="245996"/>
                  </a:lnTo>
                  <a:lnTo>
                    <a:pt x="522305" y="273156"/>
                  </a:lnTo>
                  <a:lnTo>
                    <a:pt x="495102" y="278589"/>
                  </a:lnTo>
                  <a:lnTo>
                    <a:pt x="481889" y="285573"/>
                  </a:lnTo>
                  <a:lnTo>
                    <a:pt x="472562" y="286349"/>
                  </a:lnTo>
                  <a:lnTo>
                    <a:pt x="460126" y="282469"/>
                  </a:lnTo>
                  <a:lnTo>
                    <a:pt x="429814" y="285573"/>
                  </a:lnTo>
                  <a:lnTo>
                    <a:pt x="400279" y="297213"/>
                  </a:lnTo>
                  <a:lnTo>
                    <a:pt x="353644" y="301093"/>
                  </a:lnTo>
                  <a:lnTo>
                    <a:pt x="338099" y="305749"/>
                  </a:lnTo>
                  <a:lnTo>
                    <a:pt x="324886" y="313509"/>
                  </a:lnTo>
                  <a:lnTo>
                    <a:pt x="313228" y="324373"/>
                  </a:lnTo>
                  <a:lnTo>
                    <a:pt x="300792" y="332909"/>
                  </a:lnTo>
                  <a:lnTo>
                    <a:pt x="286802" y="337565"/>
                  </a:lnTo>
                  <a:lnTo>
                    <a:pt x="275143" y="352310"/>
                  </a:lnTo>
                  <a:lnTo>
                    <a:pt x="270479" y="372486"/>
                  </a:lnTo>
                  <a:lnTo>
                    <a:pt x="262707" y="385678"/>
                  </a:lnTo>
                  <a:lnTo>
                    <a:pt x="249494" y="382574"/>
                  </a:lnTo>
                  <a:lnTo>
                    <a:pt x="246385" y="377142"/>
                  </a:lnTo>
                  <a:lnTo>
                    <a:pt x="245608" y="373262"/>
                  </a:lnTo>
                  <a:lnTo>
                    <a:pt x="240944" y="370934"/>
                  </a:lnTo>
                  <a:lnTo>
                    <a:pt x="230063" y="374814"/>
                  </a:lnTo>
                  <a:lnTo>
                    <a:pt x="213741" y="385678"/>
                  </a:lnTo>
                  <a:lnTo>
                    <a:pt x="207523" y="388006"/>
                  </a:lnTo>
                  <a:lnTo>
                    <a:pt x="193533" y="390334"/>
                  </a:lnTo>
                  <a:lnTo>
                    <a:pt x="194310" y="405078"/>
                  </a:lnTo>
                  <a:lnTo>
                    <a:pt x="202082" y="414391"/>
                  </a:lnTo>
                  <a:lnTo>
                    <a:pt x="208300" y="425255"/>
                  </a:lnTo>
                  <a:lnTo>
                    <a:pt x="211409" y="438447"/>
                  </a:lnTo>
                  <a:lnTo>
                    <a:pt x="216850" y="450863"/>
                  </a:lnTo>
                  <a:lnTo>
                    <a:pt x="226177" y="454743"/>
                  </a:lnTo>
                  <a:lnTo>
                    <a:pt x="233172" y="464055"/>
                  </a:lnTo>
                  <a:lnTo>
                    <a:pt x="240944" y="470263"/>
                  </a:lnTo>
                  <a:lnTo>
                    <a:pt x="260375" y="475696"/>
                  </a:lnTo>
                  <a:lnTo>
                    <a:pt x="277475" y="488112"/>
                  </a:lnTo>
                  <a:lnTo>
                    <a:pt x="286024" y="502080"/>
                  </a:lnTo>
                  <a:lnTo>
                    <a:pt x="276698" y="514496"/>
                  </a:lnTo>
                  <a:lnTo>
                    <a:pt x="262707" y="509064"/>
                  </a:lnTo>
                  <a:lnTo>
                    <a:pt x="249494" y="502080"/>
                  </a:lnTo>
                  <a:lnTo>
                    <a:pt x="244053" y="502856"/>
                  </a:lnTo>
                  <a:lnTo>
                    <a:pt x="238613" y="505184"/>
                  </a:lnTo>
                  <a:lnTo>
                    <a:pt x="233172" y="519928"/>
                  </a:lnTo>
                  <a:lnTo>
                    <a:pt x="229286" y="536224"/>
                  </a:lnTo>
                  <a:lnTo>
                    <a:pt x="219959" y="545537"/>
                  </a:lnTo>
                  <a:lnTo>
                    <a:pt x="208300" y="547089"/>
                  </a:lnTo>
                  <a:lnTo>
                    <a:pt x="185760" y="546313"/>
                  </a:lnTo>
                  <a:lnTo>
                    <a:pt x="163998" y="550969"/>
                  </a:lnTo>
                  <a:lnTo>
                    <a:pt x="143012" y="561057"/>
                  </a:lnTo>
                  <a:lnTo>
                    <a:pt x="120472" y="561057"/>
                  </a:lnTo>
                  <a:lnTo>
                    <a:pt x="96378" y="554849"/>
                  </a:lnTo>
                  <a:lnTo>
                    <a:pt x="72283" y="55795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9" name="Serbest Form 228">
              <a:extLst>
                <a:ext uri="{FF2B5EF4-FFF2-40B4-BE49-F238E27FC236}">
                  <a16:creationId xmlns:a16="http://schemas.microsoft.com/office/drawing/2014/main" id="{C82119FA-6597-0A28-5D78-8FF711434A57}"/>
                </a:ext>
              </a:extLst>
            </p:cNvPr>
            <p:cNvSpPr/>
            <p:nvPr/>
          </p:nvSpPr>
          <p:spPr>
            <a:xfrm>
              <a:off x="8393351" y="6459421"/>
              <a:ext cx="766808" cy="928394"/>
            </a:xfrm>
            <a:custGeom>
              <a:avLst/>
              <a:gdLst>
                <a:gd name="connsiteX0" fmla="*/ 233172 w 405719"/>
                <a:gd name="connsiteY0" fmla="*/ 474143 h 491215"/>
                <a:gd name="connsiteX1" fmla="*/ 207523 w 405719"/>
                <a:gd name="connsiteY1" fmla="*/ 467935 h 491215"/>
                <a:gd name="connsiteX2" fmla="*/ 181874 w 405719"/>
                <a:gd name="connsiteY2" fmla="*/ 478799 h 491215"/>
                <a:gd name="connsiteX3" fmla="*/ 170216 w 405719"/>
                <a:gd name="connsiteY3" fmla="*/ 485784 h 491215"/>
                <a:gd name="connsiteX4" fmla="*/ 157780 w 405719"/>
                <a:gd name="connsiteY4" fmla="*/ 490440 h 491215"/>
                <a:gd name="connsiteX5" fmla="*/ 130576 w 405719"/>
                <a:gd name="connsiteY5" fmla="*/ 491216 h 491215"/>
                <a:gd name="connsiteX6" fmla="*/ 122027 w 405719"/>
                <a:gd name="connsiteY6" fmla="*/ 471039 h 491215"/>
                <a:gd name="connsiteX7" fmla="*/ 108036 w 405719"/>
                <a:gd name="connsiteY7" fmla="*/ 456295 h 491215"/>
                <a:gd name="connsiteX8" fmla="*/ 98710 w 405719"/>
                <a:gd name="connsiteY8" fmla="*/ 448535 h 491215"/>
                <a:gd name="connsiteX9" fmla="*/ 84719 w 405719"/>
                <a:gd name="connsiteY9" fmla="*/ 428359 h 491215"/>
                <a:gd name="connsiteX10" fmla="*/ 84719 w 405719"/>
                <a:gd name="connsiteY10" fmla="*/ 415167 h 491215"/>
                <a:gd name="connsiteX11" fmla="*/ 87051 w 405719"/>
                <a:gd name="connsiteY11" fmla="*/ 394214 h 491215"/>
                <a:gd name="connsiteX12" fmla="*/ 92492 w 405719"/>
                <a:gd name="connsiteY12" fmla="*/ 381798 h 491215"/>
                <a:gd name="connsiteX13" fmla="*/ 101041 w 405719"/>
                <a:gd name="connsiteY13" fmla="*/ 371710 h 491215"/>
                <a:gd name="connsiteX14" fmla="*/ 109591 w 405719"/>
                <a:gd name="connsiteY14" fmla="*/ 347653 h 491215"/>
                <a:gd name="connsiteX15" fmla="*/ 105705 w 405719"/>
                <a:gd name="connsiteY15" fmla="*/ 321269 h 491215"/>
                <a:gd name="connsiteX16" fmla="*/ 94046 w 405719"/>
                <a:gd name="connsiteY16" fmla="*/ 304197 h 491215"/>
                <a:gd name="connsiteX17" fmla="*/ 79279 w 405719"/>
                <a:gd name="connsiteY17" fmla="*/ 290229 h 491215"/>
                <a:gd name="connsiteX18" fmla="*/ 66065 w 405719"/>
                <a:gd name="connsiteY18" fmla="*/ 267724 h 491215"/>
                <a:gd name="connsiteX19" fmla="*/ 52075 w 405719"/>
                <a:gd name="connsiteY19" fmla="*/ 247548 h 491215"/>
                <a:gd name="connsiteX20" fmla="*/ 34976 w 405719"/>
                <a:gd name="connsiteY20" fmla="*/ 238236 h 491215"/>
                <a:gd name="connsiteX21" fmla="*/ 17099 w 405719"/>
                <a:gd name="connsiteY21" fmla="*/ 231252 h 491215"/>
                <a:gd name="connsiteX22" fmla="*/ 5441 w 405719"/>
                <a:gd name="connsiteY22" fmla="*/ 212627 h 491215"/>
                <a:gd name="connsiteX23" fmla="*/ 0 w 405719"/>
                <a:gd name="connsiteY23" fmla="*/ 188571 h 491215"/>
                <a:gd name="connsiteX24" fmla="*/ 122027 w 405719"/>
                <a:gd name="connsiteY24" fmla="*/ 6984 h 491215"/>
                <a:gd name="connsiteX25" fmla="*/ 143012 w 405719"/>
                <a:gd name="connsiteY25" fmla="*/ 10088 h 491215"/>
                <a:gd name="connsiteX26" fmla="*/ 174879 w 405719"/>
                <a:gd name="connsiteY26" fmla="*/ 776 h 491215"/>
                <a:gd name="connsiteX27" fmla="*/ 195865 w 405719"/>
                <a:gd name="connsiteY27" fmla="*/ 0 h 491215"/>
                <a:gd name="connsiteX28" fmla="*/ 205969 w 405719"/>
                <a:gd name="connsiteY28" fmla="*/ 5432 h 491215"/>
                <a:gd name="connsiteX29" fmla="*/ 221513 w 405719"/>
                <a:gd name="connsiteY29" fmla="*/ 20952 h 491215"/>
                <a:gd name="connsiteX30" fmla="*/ 240167 w 405719"/>
                <a:gd name="connsiteY30" fmla="*/ 26384 h 491215"/>
                <a:gd name="connsiteX31" fmla="*/ 279029 w 405719"/>
                <a:gd name="connsiteY31" fmla="*/ 11640 h 491215"/>
                <a:gd name="connsiteX32" fmla="*/ 304678 w 405719"/>
                <a:gd name="connsiteY32" fmla="*/ 83033 h 491215"/>
                <a:gd name="connsiteX33" fmla="*/ 326441 w 405719"/>
                <a:gd name="connsiteY33" fmla="*/ 105538 h 491215"/>
                <a:gd name="connsiteX34" fmla="*/ 386288 w 405719"/>
                <a:gd name="connsiteY34" fmla="*/ 106314 h 491215"/>
                <a:gd name="connsiteX35" fmla="*/ 396392 w 405719"/>
                <a:gd name="connsiteY35" fmla="*/ 138130 h 491215"/>
                <a:gd name="connsiteX36" fmla="*/ 392506 w 405719"/>
                <a:gd name="connsiteY36" fmla="*/ 157530 h 491215"/>
                <a:gd name="connsiteX37" fmla="*/ 394838 w 405719"/>
                <a:gd name="connsiteY37" fmla="*/ 177707 h 491215"/>
                <a:gd name="connsiteX38" fmla="*/ 401833 w 405719"/>
                <a:gd name="connsiteY38" fmla="*/ 194003 h 491215"/>
                <a:gd name="connsiteX39" fmla="*/ 405719 w 405719"/>
                <a:gd name="connsiteY39" fmla="*/ 211075 h 491215"/>
                <a:gd name="connsiteX40" fmla="*/ 388620 w 405719"/>
                <a:gd name="connsiteY40" fmla="*/ 221939 h 491215"/>
                <a:gd name="connsiteX41" fmla="*/ 387066 w 405719"/>
                <a:gd name="connsiteY41" fmla="*/ 245996 h 491215"/>
                <a:gd name="connsiteX42" fmla="*/ 380848 w 405719"/>
                <a:gd name="connsiteY42" fmla="*/ 273932 h 491215"/>
                <a:gd name="connsiteX43" fmla="*/ 332659 w 405719"/>
                <a:gd name="connsiteY43" fmla="*/ 322821 h 491215"/>
                <a:gd name="connsiteX44" fmla="*/ 296129 w 405719"/>
                <a:gd name="connsiteY44" fmla="*/ 329029 h 491215"/>
                <a:gd name="connsiteX45" fmla="*/ 277475 w 405719"/>
                <a:gd name="connsiteY45" fmla="*/ 322821 h 491215"/>
                <a:gd name="connsiteX46" fmla="*/ 258821 w 405719"/>
                <a:gd name="connsiteY46" fmla="*/ 321269 h 491215"/>
                <a:gd name="connsiteX47" fmla="*/ 247162 w 405719"/>
                <a:gd name="connsiteY47" fmla="*/ 338341 h 491215"/>
                <a:gd name="connsiteX48" fmla="*/ 248717 w 405719"/>
                <a:gd name="connsiteY48" fmla="*/ 361622 h 491215"/>
                <a:gd name="connsiteX49" fmla="*/ 258044 w 405719"/>
                <a:gd name="connsiteY49" fmla="*/ 384902 h 491215"/>
                <a:gd name="connsiteX50" fmla="*/ 260375 w 405719"/>
                <a:gd name="connsiteY50" fmla="*/ 398094 h 491215"/>
                <a:gd name="connsiteX51" fmla="*/ 254935 w 405719"/>
                <a:gd name="connsiteY51" fmla="*/ 417495 h 491215"/>
                <a:gd name="connsiteX52" fmla="*/ 249494 w 405719"/>
                <a:gd name="connsiteY52" fmla="*/ 422927 h 491215"/>
                <a:gd name="connsiteX53" fmla="*/ 244053 w 405719"/>
                <a:gd name="connsiteY53" fmla="*/ 427583 h 491215"/>
                <a:gd name="connsiteX54" fmla="*/ 234727 w 405719"/>
                <a:gd name="connsiteY54" fmla="*/ 442327 h 491215"/>
                <a:gd name="connsiteX55" fmla="*/ 233172 w 405719"/>
                <a:gd name="connsiteY55" fmla="*/ 452415 h 491215"/>
                <a:gd name="connsiteX56" fmla="*/ 233172 w 405719"/>
                <a:gd name="connsiteY56" fmla="*/ 474143 h 49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05719" h="491215">
                  <a:moveTo>
                    <a:pt x="233172" y="474143"/>
                  </a:moveTo>
                  <a:lnTo>
                    <a:pt x="207523" y="467935"/>
                  </a:lnTo>
                  <a:lnTo>
                    <a:pt x="181874" y="478799"/>
                  </a:lnTo>
                  <a:lnTo>
                    <a:pt x="170216" y="485784"/>
                  </a:lnTo>
                  <a:lnTo>
                    <a:pt x="157780" y="490440"/>
                  </a:lnTo>
                  <a:lnTo>
                    <a:pt x="130576" y="491216"/>
                  </a:lnTo>
                  <a:lnTo>
                    <a:pt x="122027" y="471039"/>
                  </a:lnTo>
                  <a:lnTo>
                    <a:pt x="108036" y="456295"/>
                  </a:lnTo>
                  <a:lnTo>
                    <a:pt x="98710" y="448535"/>
                  </a:lnTo>
                  <a:lnTo>
                    <a:pt x="84719" y="428359"/>
                  </a:lnTo>
                  <a:lnTo>
                    <a:pt x="84719" y="415167"/>
                  </a:lnTo>
                  <a:lnTo>
                    <a:pt x="87051" y="394214"/>
                  </a:lnTo>
                  <a:lnTo>
                    <a:pt x="92492" y="381798"/>
                  </a:lnTo>
                  <a:lnTo>
                    <a:pt x="101041" y="371710"/>
                  </a:lnTo>
                  <a:lnTo>
                    <a:pt x="109591" y="347653"/>
                  </a:lnTo>
                  <a:lnTo>
                    <a:pt x="105705" y="321269"/>
                  </a:lnTo>
                  <a:lnTo>
                    <a:pt x="94046" y="304197"/>
                  </a:lnTo>
                  <a:lnTo>
                    <a:pt x="79279" y="290229"/>
                  </a:lnTo>
                  <a:lnTo>
                    <a:pt x="66065" y="267724"/>
                  </a:lnTo>
                  <a:lnTo>
                    <a:pt x="52075" y="247548"/>
                  </a:lnTo>
                  <a:lnTo>
                    <a:pt x="34976" y="238236"/>
                  </a:lnTo>
                  <a:lnTo>
                    <a:pt x="17099" y="231252"/>
                  </a:lnTo>
                  <a:lnTo>
                    <a:pt x="5441" y="212627"/>
                  </a:lnTo>
                  <a:lnTo>
                    <a:pt x="0" y="188571"/>
                  </a:lnTo>
                  <a:lnTo>
                    <a:pt x="122027" y="6984"/>
                  </a:lnTo>
                  <a:lnTo>
                    <a:pt x="143012" y="10088"/>
                  </a:lnTo>
                  <a:lnTo>
                    <a:pt x="174879" y="776"/>
                  </a:lnTo>
                  <a:lnTo>
                    <a:pt x="195865" y="0"/>
                  </a:lnTo>
                  <a:lnTo>
                    <a:pt x="205969" y="5432"/>
                  </a:lnTo>
                  <a:lnTo>
                    <a:pt x="221513" y="20952"/>
                  </a:lnTo>
                  <a:lnTo>
                    <a:pt x="240167" y="26384"/>
                  </a:lnTo>
                  <a:lnTo>
                    <a:pt x="279029" y="11640"/>
                  </a:lnTo>
                  <a:lnTo>
                    <a:pt x="304678" y="83033"/>
                  </a:lnTo>
                  <a:lnTo>
                    <a:pt x="326441" y="105538"/>
                  </a:lnTo>
                  <a:lnTo>
                    <a:pt x="386288" y="106314"/>
                  </a:lnTo>
                  <a:lnTo>
                    <a:pt x="396392" y="138130"/>
                  </a:lnTo>
                  <a:lnTo>
                    <a:pt x="392506" y="157530"/>
                  </a:lnTo>
                  <a:lnTo>
                    <a:pt x="394838" y="177707"/>
                  </a:lnTo>
                  <a:lnTo>
                    <a:pt x="401833" y="194003"/>
                  </a:lnTo>
                  <a:lnTo>
                    <a:pt x="405719" y="211075"/>
                  </a:lnTo>
                  <a:lnTo>
                    <a:pt x="388620" y="221939"/>
                  </a:lnTo>
                  <a:lnTo>
                    <a:pt x="387066" y="245996"/>
                  </a:lnTo>
                  <a:lnTo>
                    <a:pt x="380848" y="273932"/>
                  </a:lnTo>
                  <a:lnTo>
                    <a:pt x="332659" y="322821"/>
                  </a:lnTo>
                  <a:lnTo>
                    <a:pt x="296129" y="329029"/>
                  </a:lnTo>
                  <a:lnTo>
                    <a:pt x="277475" y="322821"/>
                  </a:lnTo>
                  <a:lnTo>
                    <a:pt x="258821" y="321269"/>
                  </a:lnTo>
                  <a:lnTo>
                    <a:pt x="247162" y="338341"/>
                  </a:lnTo>
                  <a:lnTo>
                    <a:pt x="248717" y="361622"/>
                  </a:lnTo>
                  <a:lnTo>
                    <a:pt x="258044" y="384902"/>
                  </a:lnTo>
                  <a:lnTo>
                    <a:pt x="260375" y="398094"/>
                  </a:lnTo>
                  <a:lnTo>
                    <a:pt x="254935" y="417495"/>
                  </a:lnTo>
                  <a:lnTo>
                    <a:pt x="249494" y="422927"/>
                  </a:lnTo>
                  <a:lnTo>
                    <a:pt x="244053" y="427583"/>
                  </a:lnTo>
                  <a:lnTo>
                    <a:pt x="234727" y="442327"/>
                  </a:lnTo>
                  <a:lnTo>
                    <a:pt x="233172" y="452415"/>
                  </a:lnTo>
                  <a:lnTo>
                    <a:pt x="233172" y="47414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0" name="Serbest Form 229">
              <a:extLst>
                <a:ext uri="{FF2B5EF4-FFF2-40B4-BE49-F238E27FC236}">
                  <a16:creationId xmlns:a16="http://schemas.microsoft.com/office/drawing/2014/main" id="{4F72C135-A145-6D5B-5B26-5629E97D2A75}"/>
                </a:ext>
              </a:extLst>
            </p:cNvPr>
            <p:cNvSpPr/>
            <p:nvPr/>
          </p:nvSpPr>
          <p:spPr>
            <a:xfrm>
              <a:off x="8920714" y="5626357"/>
              <a:ext cx="1410221" cy="1410926"/>
            </a:xfrm>
            <a:custGeom>
              <a:avLst/>
              <a:gdLst>
                <a:gd name="connsiteX0" fmla="*/ 586816 w 746150"/>
                <a:gd name="connsiteY0" fmla="*/ 478800 h 746523"/>
                <a:gd name="connsiteX1" fmla="*/ 571271 w 746150"/>
                <a:gd name="connsiteY1" fmla="*/ 462503 h 746523"/>
                <a:gd name="connsiteX2" fmla="*/ 561944 w 746150"/>
                <a:gd name="connsiteY2" fmla="*/ 437671 h 746523"/>
                <a:gd name="connsiteX3" fmla="*/ 547954 w 746150"/>
                <a:gd name="connsiteY3" fmla="*/ 415943 h 746523"/>
                <a:gd name="connsiteX4" fmla="*/ 528523 w 746150"/>
                <a:gd name="connsiteY4" fmla="*/ 407406 h 746523"/>
                <a:gd name="connsiteX5" fmla="*/ 498988 w 746150"/>
                <a:gd name="connsiteY5" fmla="*/ 415166 h 746523"/>
                <a:gd name="connsiteX6" fmla="*/ 470230 w 746150"/>
                <a:gd name="connsiteY6" fmla="*/ 431463 h 746523"/>
                <a:gd name="connsiteX7" fmla="*/ 454685 w 746150"/>
                <a:gd name="connsiteY7" fmla="*/ 444655 h 746523"/>
                <a:gd name="connsiteX8" fmla="*/ 438364 w 746150"/>
                <a:gd name="connsiteY8" fmla="*/ 483456 h 746523"/>
                <a:gd name="connsiteX9" fmla="*/ 428260 w 746150"/>
                <a:gd name="connsiteY9" fmla="*/ 498200 h 746523"/>
                <a:gd name="connsiteX10" fmla="*/ 412715 w 746150"/>
                <a:gd name="connsiteY10" fmla="*/ 530016 h 746523"/>
                <a:gd name="connsiteX11" fmla="*/ 392506 w 746150"/>
                <a:gd name="connsiteY11" fmla="*/ 557177 h 746523"/>
                <a:gd name="connsiteX12" fmla="*/ 255712 w 746150"/>
                <a:gd name="connsiteY12" fmla="*/ 651850 h 746523"/>
                <a:gd name="connsiteX13" fmla="*/ 263485 w 746150"/>
                <a:gd name="connsiteY13" fmla="*/ 737212 h 746523"/>
                <a:gd name="connsiteX14" fmla="*/ 244054 w 746150"/>
                <a:gd name="connsiteY14" fmla="*/ 746524 h 746523"/>
                <a:gd name="connsiteX15" fmla="*/ 198973 w 746150"/>
                <a:gd name="connsiteY15" fmla="*/ 728675 h 746523"/>
                <a:gd name="connsiteX16" fmla="*/ 165552 w 746150"/>
                <a:gd name="connsiteY16" fmla="*/ 720139 h 746523"/>
                <a:gd name="connsiteX17" fmla="*/ 101818 w 746150"/>
                <a:gd name="connsiteY17" fmla="*/ 714707 h 746523"/>
                <a:gd name="connsiteX18" fmla="*/ 108037 w 746150"/>
                <a:gd name="connsiteY18" fmla="*/ 686771 h 746523"/>
                <a:gd name="connsiteX19" fmla="*/ 109591 w 746150"/>
                <a:gd name="connsiteY19" fmla="*/ 662714 h 746523"/>
                <a:gd name="connsiteX20" fmla="*/ 126690 w 746150"/>
                <a:gd name="connsiteY20" fmla="*/ 651850 h 746523"/>
                <a:gd name="connsiteX21" fmla="*/ 122804 w 746150"/>
                <a:gd name="connsiteY21" fmla="*/ 634778 h 746523"/>
                <a:gd name="connsiteX22" fmla="*/ 115809 w 746150"/>
                <a:gd name="connsiteY22" fmla="*/ 618482 h 746523"/>
                <a:gd name="connsiteX23" fmla="*/ 113477 w 746150"/>
                <a:gd name="connsiteY23" fmla="*/ 598305 h 746523"/>
                <a:gd name="connsiteX24" fmla="*/ 117363 w 746150"/>
                <a:gd name="connsiteY24" fmla="*/ 578905 h 746523"/>
                <a:gd name="connsiteX25" fmla="*/ 107259 w 746150"/>
                <a:gd name="connsiteY25" fmla="*/ 547089 h 746523"/>
                <a:gd name="connsiteX26" fmla="*/ 47412 w 746150"/>
                <a:gd name="connsiteY26" fmla="*/ 546312 h 746523"/>
                <a:gd name="connsiteX27" fmla="*/ 25649 w 746150"/>
                <a:gd name="connsiteY27" fmla="*/ 523808 h 746523"/>
                <a:gd name="connsiteX28" fmla="*/ 0 w 746150"/>
                <a:gd name="connsiteY28" fmla="*/ 452415 h 746523"/>
                <a:gd name="connsiteX29" fmla="*/ 10104 w 746150"/>
                <a:gd name="connsiteY29" fmla="*/ 432239 h 746523"/>
                <a:gd name="connsiteX30" fmla="*/ 24872 w 746150"/>
                <a:gd name="connsiteY30" fmla="*/ 416719 h 746523"/>
                <a:gd name="connsiteX31" fmla="*/ 57516 w 746150"/>
                <a:gd name="connsiteY31" fmla="*/ 364726 h 746523"/>
                <a:gd name="connsiteX32" fmla="*/ 59070 w 746150"/>
                <a:gd name="connsiteY32" fmla="*/ 342221 h 746523"/>
                <a:gd name="connsiteX33" fmla="*/ 55184 w 746150"/>
                <a:gd name="connsiteY33" fmla="*/ 320493 h 746523"/>
                <a:gd name="connsiteX34" fmla="*/ 56739 w 746150"/>
                <a:gd name="connsiteY34" fmla="*/ 298765 h 746523"/>
                <a:gd name="connsiteX35" fmla="*/ 31090 w 746150"/>
                <a:gd name="connsiteY35" fmla="*/ 265396 h 746523"/>
                <a:gd name="connsiteX36" fmla="*/ 13990 w 746150"/>
                <a:gd name="connsiteY36" fmla="*/ 231252 h 746523"/>
                <a:gd name="connsiteX37" fmla="*/ 24094 w 746150"/>
                <a:gd name="connsiteY37" fmla="*/ 207195 h 746523"/>
                <a:gd name="connsiteX38" fmla="*/ 31867 w 746150"/>
                <a:gd name="connsiteY38" fmla="*/ 181587 h 746523"/>
                <a:gd name="connsiteX39" fmla="*/ 31867 w 746150"/>
                <a:gd name="connsiteY39" fmla="*/ 169947 h 746523"/>
                <a:gd name="connsiteX40" fmla="*/ 32644 w 746150"/>
                <a:gd name="connsiteY40" fmla="*/ 158307 h 746523"/>
                <a:gd name="connsiteX41" fmla="*/ 36530 w 746150"/>
                <a:gd name="connsiteY41" fmla="*/ 148218 h 746523"/>
                <a:gd name="connsiteX42" fmla="*/ 41971 w 746150"/>
                <a:gd name="connsiteY42" fmla="*/ 139682 h 746523"/>
                <a:gd name="connsiteX43" fmla="*/ 125136 w 746150"/>
                <a:gd name="connsiteY43" fmla="*/ 152874 h 746523"/>
                <a:gd name="connsiteX44" fmla="*/ 167107 w 746150"/>
                <a:gd name="connsiteY44" fmla="*/ 126490 h 746523"/>
                <a:gd name="connsiteX45" fmla="*/ 183429 w 746150"/>
                <a:gd name="connsiteY45" fmla="*/ 121058 h 746523"/>
                <a:gd name="connsiteX46" fmla="*/ 303124 w 746150"/>
                <a:gd name="connsiteY46" fmla="*/ 43457 h 746523"/>
                <a:gd name="connsiteX47" fmla="*/ 334213 w 746150"/>
                <a:gd name="connsiteY47" fmla="*/ 0 h 746523"/>
                <a:gd name="connsiteX48" fmla="*/ 353644 w 746150"/>
                <a:gd name="connsiteY48" fmla="*/ 1552 h 746523"/>
                <a:gd name="connsiteX49" fmla="*/ 371521 w 746150"/>
                <a:gd name="connsiteY49" fmla="*/ 10864 h 746523"/>
                <a:gd name="connsiteX50" fmla="*/ 374630 w 746150"/>
                <a:gd name="connsiteY50" fmla="*/ 15520 h 746523"/>
                <a:gd name="connsiteX51" fmla="*/ 379293 w 746150"/>
                <a:gd name="connsiteY51" fmla="*/ 25608 h 746523"/>
                <a:gd name="connsiteX52" fmla="*/ 382402 w 746150"/>
                <a:gd name="connsiteY52" fmla="*/ 29488 h 746523"/>
                <a:gd name="connsiteX53" fmla="*/ 394061 w 746150"/>
                <a:gd name="connsiteY53" fmla="*/ 34145 h 746523"/>
                <a:gd name="connsiteX54" fmla="*/ 406496 w 746150"/>
                <a:gd name="connsiteY54" fmla="*/ 35697 h 746523"/>
                <a:gd name="connsiteX55" fmla="*/ 441472 w 746150"/>
                <a:gd name="connsiteY55" fmla="*/ 61305 h 746523"/>
                <a:gd name="connsiteX56" fmla="*/ 478003 w 746150"/>
                <a:gd name="connsiteY56" fmla="*/ 66737 h 746523"/>
                <a:gd name="connsiteX57" fmla="*/ 505984 w 746150"/>
                <a:gd name="connsiteY57" fmla="*/ 56649 h 746523"/>
                <a:gd name="connsiteX58" fmla="*/ 567385 w 746150"/>
                <a:gd name="connsiteY58" fmla="*/ 65185 h 746523"/>
                <a:gd name="connsiteX59" fmla="*/ 585262 w 746150"/>
                <a:gd name="connsiteY59" fmla="*/ 79153 h 746523"/>
                <a:gd name="connsiteX60" fmla="*/ 603916 w 746150"/>
                <a:gd name="connsiteY60" fmla="*/ 85361 h 746523"/>
                <a:gd name="connsiteX61" fmla="*/ 637337 w 746150"/>
                <a:gd name="connsiteY61" fmla="*/ 74497 h 746523"/>
                <a:gd name="connsiteX62" fmla="*/ 671536 w 746150"/>
                <a:gd name="connsiteY62" fmla="*/ 74497 h 746523"/>
                <a:gd name="connsiteX63" fmla="*/ 703402 w 746150"/>
                <a:gd name="connsiteY63" fmla="*/ 79929 h 746523"/>
                <a:gd name="connsiteX64" fmla="*/ 732937 w 746150"/>
                <a:gd name="connsiteY64" fmla="*/ 96226 h 746523"/>
                <a:gd name="connsiteX65" fmla="*/ 746150 w 746150"/>
                <a:gd name="connsiteY65" fmla="*/ 138130 h 746523"/>
                <a:gd name="connsiteX66" fmla="*/ 730606 w 746150"/>
                <a:gd name="connsiteY66" fmla="*/ 183139 h 746523"/>
                <a:gd name="connsiteX67" fmla="*/ 722056 w 746150"/>
                <a:gd name="connsiteY67" fmla="*/ 200211 h 746523"/>
                <a:gd name="connsiteX68" fmla="*/ 715061 w 746150"/>
                <a:gd name="connsiteY68" fmla="*/ 218059 h 746523"/>
                <a:gd name="connsiteX69" fmla="*/ 704957 w 746150"/>
                <a:gd name="connsiteY69" fmla="*/ 255308 h 746523"/>
                <a:gd name="connsiteX70" fmla="*/ 690189 w 746150"/>
                <a:gd name="connsiteY70" fmla="*/ 298765 h 746523"/>
                <a:gd name="connsiteX71" fmla="*/ 688635 w 746150"/>
                <a:gd name="connsiteY71" fmla="*/ 306525 h 746523"/>
                <a:gd name="connsiteX72" fmla="*/ 686303 w 746150"/>
                <a:gd name="connsiteY72" fmla="*/ 313509 h 746523"/>
                <a:gd name="connsiteX73" fmla="*/ 676976 w 746150"/>
                <a:gd name="connsiteY73" fmla="*/ 329029 h 746523"/>
                <a:gd name="connsiteX74" fmla="*/ 676199 w 746150"/>
                <a:gd name="connsiteY74" fmla="*/ 348430 h 746523"/>
                <a:gd name="connsiteX75" fmla="*/ 663763 w 746150"/>
                <a:gd name="connsiteY75" fmla="*/ 356190 h 746523"/>
                <a:gd name="connsiteX76" fmla="*/ 656768 w 746150"/>
                <a:gd name="connsiteY76" fmla="*/ 370934 h 746523"/>
                <a:gd name="connsiteX77" fmla="*/ 652105 w 746150"/>
                <a:gd name="connsiteY77" fmla="*/ 395766 h 746523"/>
                <a:gd name="connsiteX78" fmla="*/ 640446 w 746150"/>
                <a:gd name="connsiteY78" fmla="*/ 414391 h 746523"/>
                <a:gd name="connsiteX79" fmla="*/ 611688 w 746150"/>
                <a:gd name="connsiteY79" fmla="*/ 447759 h 746523"/>
                <a:gd name="connsiteX80" fmla="*/ 600029 w 746150"/>
                <a:gd name="connsiteY80" fmla="*/ 464831 h 746523"/>
                <a:gd name="connsiteX81" fmla="*/ 586816 w 746150"/>
                <a:gd name="connsiteY81" fmla="*/ 478800 h 74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746150" h="746523">
                  <a:moveTo>
                    <a:pt x="586816" y="478800"/>
                  </a:moveTo>
                  <a:lnTo>
                    <a:pt x="571271" y="462503"/>
                  </a:lnTo>
                  <a:lnTo>
                    <a:pt x="561944" y="437671"/>
                  </a:lnTo>
                  <a:lnTo>
                    <a:pt x="547954" y="415943"/>
                  </a:lnTo>
                  <a:lnTo>
                    <a:pt x="528523" y="407406"/>
                  </a:lnTo>
                  <a:lnTo>
                    <a:pt x="498988" y="415166"/>
                  </a:lnTo>
                  <a:lnTo>
                    <a:pt x="470230" y="431463"/>
                  </a:lnTo>
                  <a:lnTo>
                    <a:pt x="454685" y="444655"/>
                  </a:lnTo>
                  <a:lnTo>
                    <a:pt x="438364" y="483456"/>
                  </a:lnTo>
                  <a:lnTo>
                    <a:pt x="428260" y="498200"/>
                  </a:lnTo>
                  <a:lnTo>
                    <a:pt x="412715" y="530016"/>
                  </a:lnTo>
                  <a:lnTo>
                    <a:pt x="392506" y="557177"/>
                  </a:lnTo>
                  <a:lnTo>
                    <a:pt x="255712" y="651850"/>
                  </a:lnTo>
                  <a:lnTo>
                    <a:pt x="263485" y="737212"/>
                  </a:lnTo>
                  <a:lnTo>
                    <a:pt x="244054" y="746524"/>
                  </a:lnTo>
                  <a:lnTo>
                    <a:pt x="198973" y="728675"/>
                  </a:lnTo>
                  <a:lnTo>
                    <a:pt x="165552" y="720139"/>
                  </a:lnTo>
                  <a:lnTo>
                    <a:pt x="101818" y="714707"/>
                  </a:lnTo>
                  <a:lnTo>
                    <a:pt x="108037" y="686771"/>
                  </a:lnTo>
                  <a:lnTo>
                    <a:pt x="109591" y="662714"/>
                  </a:lnTo>
                  <a:lnTo>
                    <a:pt x="126690" y="651850"/>
                  </a:lnTo>
                  <a:lnTo>
                    <a:pt x="122804" y="634778"/>
                  </a:lnTo>
                  <a:lnTo>
                    <a:pt x="115809" y="618482"/>
                  </a:lnTo>
                  <a:lnTo>
                    <a:pt x="113477" y="598305"/>
                  </a:lnTo>
                  <a:lnTo>
                    <a:pt x="117363" y="578905"/>
                  </a:lnTo>
                  <a:lnTo>
                    <a:pt x="107259" y="547089"/>
                  </a:lnTo>
                  <a:lnTo>
                    <a:pt x="47412" y="546312"/>
                  </a:lnTo>
                  <a:lnTo>
                    <a:pt x="25649" y="523808"/>
                  </a:lnTo>
                  <a:lnTo>
                    <a:pt x="0" y="452415"/>
                  </a:lnTo>
                  <a:lnTo>
                    <a:pt x="10104" y="432239"/>
                  </a:lnTo>
                  <a:lnTo>
                    <a:pt x="24872" y="416719"/>
                  </a:lnTo>
                  <a:lnTo>
                    <a:pt x="57516" y="364726"/>
                  </a:lnTo>
                  <a:lnTo>
                    <a:pt x="59070" y="342221"/>
                  </a:lnTo>
                  <a:lnTo>
                    <a:pt x="55184" y="320493"/>
                  </a:lnTo>
                  <a:lnTo>
                    <a:pt x="56739" y="298765"/>
                  </a:lnTo>
                  <a:lnTo>
                    <a:pt x="31090" y="265396"/>
                  </a:lnTo>
                  <a:lnTo>
                    <a:pt x="13990" y="231252"/>
                  </a:lnTo>
                  <a:lnTo>
                    <a:pt x="24094" y="207195"/>
                  </a:lnTo>
                  <a:lnTo>
                    <a:pt x="31867" y="181587"/>
                  </a:lnTo>
                  <a:lnTo>
                    <a:pt x="31867" y="169947"/>
                  </a:lnTo>
                  <a:lnTo>
                    <a:pt x="32644" y="158307"/>
                  </a:lnTo>
                  <a:lnTo>
                    <a:pt x="36530" y="148218"/>
                  </a:lnTo>
                  <a:lnTo>
                    <a:pt x="41971" y="139682"/>
                  </a:lnTo>
                  <a:lnTo>
                    <a:pt x="125136" y="152874"/>
                  </a:lnTo>
                  <a:lnTo>
                    <a:pt x="167107" y="126490"/>
                  </a:lnTo>
                  <a:lnTo>
                    <a:pt x="183429" y="121058"/>
                  </a:lnTo>
                  <a:lnTo>
                    <a:pt x="303124" y="43457"/>
                  </a:lnTo>
                  <a:lnTo>
                    <a:pt x="334213" y="0"/>
                  </a:lnTo>
                  <a:lnTo>
                    <a:pt x="353644" y="1552"/>
                  </a:lnTo>
                  <a:lnTo>
                    <a:pt x="371521" y="10864"/>
                  </a:lnTo>
                  <a:lnTo>
                    <a:pt x="374630" y="15520"/>
                  </a:lnTo>
                  <a:lnTo>
                    <a:pt x="379293" y="25608"/>
                  </a:lnTo>
                  <a:lnTo>
                    <a:pt x="382402" y="29488"/>
                  </a:lnTo>
                  <a:lnTo>
                    <a:pt x="394061" y="34145"/>
                  </a:lnTo>
                  <a:lnTo>
                    <a:pt x="406496" y="35697"/>
                  </a:lnTo>
                  <a:lnTo>
                    <a:pt x="441472" y="61305"/>
                  </a:lnTo>
                  <a:lnTo>
                    <a:pt x="478003" y="66737"/>
                  </a:lnTo>
                  <a:lnTo>
                    <a:pt x="505984" y="56649"/>
                  </a:lnTo>
                  <a:lnTo>
                    <a:pt x="567385" y="65185"/>
                  </a:lnTo>
                  <a:lnTo>
                    <a:pt x="585262" y="79153"/>
                  </a:lnTo>
                  <a:lnTo>
                    <a:pt x="603916" y="85361"/>
                  </a:lnTo>
                  <a:lnTo>
                    <a:pt x="637337" y="74497"/>
                  </a:lnTo>
                  <a:lnTo>
                    <a:pt x="671536" y="74497"/>
                  </a:lnTo>
                  <a:lnTo>
                    <a:pt x="703402" y="79929"/>
                  </a:lnTo>
                  <a:lnTo>
                    <a:pt x="732937" y="96226"/>
                  </a:lnTo>
                  <a:lnTo>
                    <a:pt x="746150" y="138130"/>
                  </a:lnTo>
                  <a:lnTo>
                    <a:pt x="730606" y="183139"/>
                  </a:lnTo>
                  <a:lnTo>
                    <a:pt x="722056" y="200211"/>
                  </a:lnTo>
                  <a:lnTo>
                    <a:pt x="715061" y="218059"/>
                  </a:lnTo>
                  <a:lnTo>
                    <a:pt x="704957" y="255308"/>
                  </a:lnTo>
                  <a:lnTo>
                    <a:pt x="690189" y="298765"/>
                  </a:lnTo>
                  <a:lnTo>
                    <a:pt x="688635" y="306525"/>
                  </a:lnTo>
                  <a:lnTo>
                    <a:pt x="686303" y="313509"/>
                  </a:lnTo>
                  <a:lnTo>
                    <a:pt x="676976" y="329029"/>
                  </a:lnTo>
                  <a:lnTo>
                    <a:pt x="676199" y="348430"/>
                  </a:lnTo>
                  <a:lnTo>
                    <a:pt x="663763" y="356190"/>
                  </a:lnTo>
                  <a:lnTo>
                    <a:pt x="656768" y="370934"/>
                  </a:lnTo>
                  <a:lnTo>
                    <a:pt x="652105" y="395766"/>
                  </a:lnTo>
                  <a:lnTo>
                    <a:pt x="640446" y="414391"/>
                  </a:lnTo>
                  <a:lnTo>
                    <a:pt x="611688" y="447759"/>
                  </a:lnTo>
                  <a:lnTo>
                    <a:pt x="600029" y="464831"/>
                  </a:lnTo>
                  <a:lnTo>
                    <a:pt x="586816" y="4788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1" name="Serbest Form 230">
              <a:extLst>
                <a:ext uri="{FF2B5EF4-FFF2-40B4-BE49-F238E27FC236}">
                  <a16:creationId xmlns:a16="http://schemas.microsoft.com/office/drawing/2014/main" id="{FB77174B-61FA-9C1A-9024-5B85B7B66D4F}"/>
                </a:ext>
              </a:extLst>
            </p:cNvPr>
            <p:cNvSpPr/>
            <p:nvPr/>
          </p:nvSpPr>
          <p:spPr>
            <a:xfrm>
              <a:off x="5502395" y="6359688"/>
              <a:ext cx="1120832" cy="1028129"/>
            </a:xfrm>
            <a:custGeom>
              <a:avLst/>
              <a:gdLst>
                <a:gd name="connsiteX0" fmla="*/ 485775 w 593034"/>
                <a:gd name="connsiteY0" fmla="*/ 511392 h 543984"/>
                <a:gd name="connsiteX1" fmla="*/ 466344 w 593034"/>
                <a:gd name="connsiteY1" fmla="*/ 508288 h 543984"/>
                <a:gd name="connsiteX2" fmla="*/ 447690 w 593034"/>
                <a:gd name="connsiteY2" fmla="*/ 515272 h 543984"/>
                <a:gd name="connsiteX3" fmla="*/ 430591 w 593034"/>
                <a:gd name="connsiteY3" fmla="*/ 527688 h 543984"/>
                <a:gd name="connsiteX4" fmla="*/ 410383 w 593034"/>
                <a:gd name="connsiteY4" fmla="*/ 530792 h 543984"/>
                <a:gd name="connsiteX5" fmla="*/ 372298 w 593034"/>
                <a:gd name="connsiteY5" fmla="*/ 543985 h 543984"/>
                <a:gd name="connsiteX6" fmla="*/ 339654 w 593034"/>
                <a:gd name="connsiteY6" fmla="*/ 530792 h 543984"/>
                <a:gd name="connsiteX7" fmla="*/ 334213 w 593034"/>
                <a:gd name="connsiteY7" fmla="*/ 517600 h 543984"/>
                <a:gd name="connsiteX8" fmla="*/ 326441 w 593034"/>
                <a:gd name="connsiteY8" fmla="*/ 506736 h 543984"/>
                <a:gd name="connsiteX9" fmla="*/ 315560 w 593034"/>
                <a:gd name="connsiteY9" fmla="*/ 505184 h 543984"/>
                <a:gd name="connsiteX10" fmla="*/ 310119 w 593034"/>
                <a:gd name="connsiteY10" fmla="*/ 505960 h 543984"/>
                <a:gd name="connsiteX11" fmla="*/ 303124 w 593034"/>
                <a:gd name="connsiteY11" fmla="*/ 497424 h 543984"/>
                <a:gd name="connsiteX12" fmla="*/ 300015 w 593034"/>
                <a:gd name="connsiteY12" fmla="*/ 489664 h 543984"/>
                <a:gd name="connsiteX13" fmla="*/ 277475 w 593034"/>
                <a:gd name="connsiteY13" fmla="*/ 455519 h 543984"/>
                <a:gd name="connsiteX14" fmla="*/ 267371 w 593034"/>
                <a:gd name="connsiteY14" fmla="*/ 433015 h 543984"/>
                <a:gd name="connsiteX15" fmla="*/ 254935 w 593034"/>
                <a:gd name="connsiteY15" fmla="*/ 395766 h 543984"/>
                <a:gd name="connsiteX16" fmla="*/ 233172 w 593034"/>
                <a:gd name="connsiteY16" fmla="*/ 381798 h 543984"/>
                <a:gd name="connsiteX17" fmla="*/ 209855 w 593034"/>
                <a:gd name="connsiteY17" fmla="*/ 382574 h 543984"/>
                <a:gd name="connsiteX18" fmla="*/ 184206 w 593034"/>
                <a:gd name="connsiteY18" fmla="*/ 377918 h 543984"/>
                <a:gd name="connsiteX19" fmla="*/ 167884 w 593034"/>
                <a:gd name="connsiteY19" fmla="*/ 365502 h 543984"/>
                <a:gd name="connsiteX20" fmla="*/ 153893 w 593034"/>
                <a:gd name="connsiteY20" fmla="*/ 349982 h 543984"/>
                <a:gd name="connsiteX21" fmla="*/ 136794 w 593034"/>
                <a:gd name="connsiteY21" fmla="*/ 326701 h 543984"/>
                <a:gd name="connsiteX22" fmla="*/ 118918 w 593034"/>
                <a:gd name="connsiteY22" fmla="*/ 314285 h 543984"/>
                <a:gd name="connsiteX23" fmla="*/ 101818 w 593034"/>
                <a:gd name="connsiteY23" fmla="*/ 332133 h 543984"/>
                <a:gd name="connsiteX24" fmla="*/ 91714 w 593034"/>
                <a:gd name="connsiteY24" fmla="*/ 339117 h 543984"/>
                <a:gd name="connsiteX25" fmla="*/ 80833 w 593034"/>
                <a:gd name="connsiteY25" fmla="*/ 344549 h 543984"/>
                <a:gd name="connsiteX26" fmla="*/ 40416 w 593034"/>
                <a:gd name="connsiteY26" fmla="*/ 374038 h 543984"/>
                <a:gd name="connsiteX27" fmla="*/ 26426 w 593034"/>
                <a:gd name="connsiteY27" fmla="*/ 380246 h 543984"/>
                <a:gd name="connsiteX28" fmla="*/ 12436 w 593034"/>
                <a:gd name="connsiteY28" fmla="*/ 375590 h 543984"/>
                <a:gd name="connsiteX29" fmla="*/ 5441 w 593034"/>
                <a:gd name="connsiteY29" fmla="*/ 361622 h 543984"/>
                <a:gd name="connsiteX30" fmla="*/ 0 w 593034"/>
                <a:gd name="connsiteY30" fmla="*/ 346101 h 543984"/>
                <a:gd name="connsiteX31" fmla="*/ 28758 w 593034"/>
                <a:gd name="connsiteY31" fmla="*/ 345325 h 543984"/>
                <a:gd name="connsiteX32" fmla="*/ 55184 w 593034"/>
                <a:gd name="connsiteY32" fmla="*/ 330581 h 543984"/>
                <a:gd name="connsiteX33" fmla="*/ 67620 w 593034"/>
                <a:gd name="connsiteY33" fmla="*/ 308077 h 543984"/>
                <a:gd name="connsiteX34" fmla="*/ 72283 w 593034"/>
                <a:gd name="connsiteY34" fmla="*/ 259964 h 543984"/>
                <a:gd name="connsiteX35" fmla="*/ 80056 w 593034"/>
                <a:gd name="connsiteY35" fmla="*/ 245220 h 543984"/>
                <a:gd name="connsiteX36" fmla="*/ 104927 w 593034"/>
                <a:gd name="connsiteY36" fmla="*/ 230476 h 543984"/>
                <a:gd name="connsiteX37" fmla="*/ 138349 w 593034"/>
                <a:gd name="connsiteY37" fmla="*/ 197883 h 543984"/>
                <a:gd name="connsiteX38" fmla="*/ 153116 w 593034"/>
                <a:gd name="connsiteY38" fmla="*/ 189347 h 543984"/>
                <a:gd name="connsiteX39" fmla="*/ 171770 w 593034"/>
                <a:gd name="connsiteY39" fmla="*/ 172275 h 543984"/>
                <a:gd name="connsiteX40" fmla="*/ 190424 w 593034"/>
                <a:gd name="connsiteY40" fmla="*/ 151322 h 543984"/>
                <a:gd name="connsiteX41" fmla="*/ 203637 w 593034"/>
                <a:gd name="connsiteY41" fmla="*/ 145890 h 543984"/>
                <a:gd name="connsiteX42" fmla="*/ 218404 w 593034"/>
                <a:gd name="connsiteY42" fmla="*/ 142010 h 543984"/>
                <a:gd name="connsiteX43" fmla="*/ 238613 w 593034"/>
                <a:gd name="connsiteY43" fmla="*/ 124938 h 543984"/>
                <a:gd name="connsiteX44" fmla="*/ 246385 w 593034"/>
                <a:gd name="connsiteY44" fmla="*/ 123386 h 543984"/>
                <a:gd name="connsiteX45" fmla="*/ 254935 w 593034"/>
                <a:gd name="connsiteY45" fmla="*/ 122610 h 543984"/>
                <a:gd name="connsiteX46" fmla="*/ 282915 w 593034"/>
                <a:gd name="connsiteY46" fmla="*/ 111746 h 543984"/>
                <a:gd name="connsiteX47" fmla="*/ 306233 w 593034"/>
                <a:gd name="connsiteY47" fmla="*/ 90017 h 543984"/>
                <a:gd name="connsiteX48" fmla="*/ 328772 w 593034"/>
                <a:gd name="connsiteY48" fmla="*/ 63633 h 543984"/>
                <a:gd name="connsiteX49" fmla="*/ 374630 w 593034"/>
                <a:gd name="connsiteY49" fmla="*/ 26384 h 543984"/>
                <a:gd name="connsiteX50" fmla="*/ 393284 w 593034"/>
                <a:gd name="connsiteY50" fmla="*/ 6208 h 543984"/>
                <a:gd name="connsiteX51" fmla="*/ 400279 w 593034"/>
                <a:gd name="connsiteY51" fmla="*/ 0 h 543984"/>
                <a:gd name="connsiteX52" fmla="*/ 409605 w 593034"/>
                <a:gd name="connsiteY52" fmla="*/ 1552 h 543984"/>
                <a:gd name="connsiteX53" fmla="*/ 416601 w 593034"/>
                <a:gd name="connsiteY53" fmla="*/ 6208 h 543984"/>
                <a:gd name="connsiteX54" fmla="*/ 423596 w 593034"/>
                <a:gd name="connsiteY54" fmla="*/ 11640 h 543984"/>
                <a:gd name="connsiteX55" fmla="*/ 439918 w 593034"/>
                <a:gd name="connsiteY55" fmla="*/ 35697 h 543984"/>
                <a:gd name="connsiteX56" fmla="*/ 448467 w 593034"/>
                <a:gd name="connsiteY56" fmla="*/ 41129 h 543984"/>
                <a:gd name="connsiteX57" fmla="*/ 457794 w 593034"/>
                <a:gd name="connsiteY57" fmla="*/ 43457 h 543984"/>
                <a:gd name="connsiteX58" fmla="*/ 467898 w 593034"/>
                <a:gd name="connsiteY58" fmla="*/ 78377 h 543984"/>
                <a:gd name="connsiteX59" fmla="*/ 496656 w 593034"/>
                <a:gd name="connsiteY59" fmla="*/ 101658 h 543984"/>
                <a:gd name="connsiteX60" fmla="*/ 519196 w 593034"/>
                <a:gd name="connsiteY60" fmla="*/ 130370 h 543984"/>
                <a:gd name="connsiteX61" fmla="*/ 544845 w 593034"/>
                <a:gd name="connsiteY61" fmla="*/ 152098 h 543984"/>
                <a:gd name="connsiteX62" fmla="*/ 557281 w 593034"/>
                <a:gd name="connsiteY62" fmla="*/ 157531 h 543984"/>
                <a:gd name="connsiteX63" fmla="*/ 565831 w 593034"/>
                <a:gd name="connsiteY63" fmla="*/ 169947 h 543984"/>
                <a:gd name="connsiteX64" fmla="*/ 593034 w 593034"/>
                <a:gd name="connsiteY64" fmla="*/ 193227 h 543984"/>
                <a:gd name="connsiteX65" fmla="*/ 589925 w 593034"/>
                <a:gd name="connsiteY65" fmla="*/ 208747 h 543984"/>
                <a:gd name="connsiteX66" fmla="*/ 566608 w 593034"/>
                <a:gd name="connsiteY66" fmla="*/ 223492 h 543984"/>
                <a:gd name="connsiteX67" fmla="*/ 540959 w 593034"/>
                <a:gd name="connsiteY67" fmla="*/ 233580 h 543984"/>
                <a:gd name="connsiteX68" fmla="*/ 528523 w 593034"/>
                <a:gd name="connsiteY68" fmla="*/ 240564 h 543984"/>
                <a:gd name="connsiteX69" fmla="*/ 520751 w 593034"/>
                <a:gd name="connsiteY69" fmla="*/ 271604 h 543984"/>
                <a:gd name="connsiteX70" fmla="*/ 529301 w 593034"/>
                <a:gd name="connsiteY70" fmla="*/ 308077 h 543984"/>
                <a:gd name="connsiteX71" fmla="*/ 530078 w 593034"/>
                <a:gd name="connsiteY71" fmla="*/ 344549 h 543984"/>
                <a:gd name="connsiteX72" fmla="*/ 514533 w 593034"/>
                <a:gd name="connsiteY72" fmla="*/ 368606 h 543984"/>
                <a:gd name="connsiteX73" fmla="*/ 512978 w 593034"/>
                <a:gd name="connsiteY73" fmla="*/ 390334 h 543984"/>
                <a:gd name="connsiteX74" fmla="*/ 501320 w 593034"/>
                <a:gd name="connsiteY74" fmla="*/ 405854 h 543984"/>
                <a:gd name="connsiteX75" fmla="*/ 484998 w 593034"/>
                <a:gd name="connsiteY75" fmla="*/ 410510 h 543984"/>
                <a:gd name="connsiteX76" fmla="*/ 484998 w 593034"/>
                <a:gd name="connsiteY76" fmla="*/ 426807 h 543984"/>
                <a:gd name="connsiteX77" fmla="*/ 494325 w 593034"/>
                <a:gd name="connsiteY77" fmla="*/ 440775 h 543984"/>
                <a:gd name="connsiteX78" fmla="*/ 498988 w 593034"/>
                <a:gd name="connsiteY78" fmla="*/ 457847 h 543984"/>
                <a:gd name="connsiteX79" fmla="*/ 495879 w 593034"/>
                <a:gd name="connsiteY79" fmla="*/ 485784 h 543984"/>
                <a:gd name="connsiteX80" fmla="*/ 485775 w 593034"/>
                <a:gd name="connsiteY80" fmla="*/ 511392 h 54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93034" h="543984">
                  <a:moveTo>
                    <a:pt x="485775" y="511392"/>
                  </a:moveTo>
                  <a:lnTo>
                    <a:pt x="466344" y="508288"/>
                  </a:lnTo>
                  <a:lnTo>
                    <a:pt x="447690" y="515272"/>
                  </a:lnTo>
                  <a:lnTo>
                    <a:pt x="430591" y="527688"/>
                  </a:lnTo>
                  <a:lnTo>
                    <a:pt x="410383" y="530792"/>
                  </a:lnTo>
                  <a:lnTo>
                    <a:pt x="372298" y="543985"/>
                  </a:lnTo>
                  <a:lnTo>
                    <a:pt x="339654" y="530792"/>
                  </a:lnTo>
                  <a:lnTo>
                    <a:pt x="334213" y="517600"/>
                  </a:lnTo>
                  <a:lnTo>
                    <a:pt x="326441" y="506736"/>
                  </a:lnTo>
                  <a:lnTo>
                    <a:pt x="315560" y="505184"/>
                  </a:lnTo>
                  <a:lnTo>
                    <a:pt x="310119" y="505960"/>
                  </a:lnTo>
                  <a:lnTo>
                    <a:pt x="303124" y="497424"/>
                  </a:lnTo>
                  <a:lnTo>
                    <a:pt x="300015" y="489664"/>
                  </a:lnTo>
                  <a:lnTo>
                    <a:pt x="277475" y="455519"/>
                  </a:lnTo>
                  <a:lnTo>
                    <a:pt x="267371" y="433015"/>
                  </a:lnTo>
                  <a:lnTo>
                    <a:pt x="254935" y="395766"/>
                  </a:lnTo>
                  <a:lnTo>
                    <a:pt x="233172" y="381798"/>
                  </a:lnTo>
                  <a:lnTo>
                    <a:pt x="209855" y="382574"/>
                  </a:lnTo>
                  <a:lnTo>
                    <a:pt x="184206" y="377918"/>
                  </a:lnTo>
                  <a:lnTo>
                    <a:pt x="167884" y="365502"/>
                  </a:lnTo>
                  <a:lnTo>
                    <a:pt x="153893" y="349982"/>
                  </a:lnTo>
                  <a:lnTo>
                    <a:pt x="136794" y="326701"/>
                  </a:lnTo>
                  <a:lnTo>
                    <a:pt x="118918" y="314285"/>
                  </a:lnTo>
                  <a:lnTo>
                    <a:pt x="101818" y="332133"/>
                  </a:lnTo>
                  <a:lnTo>
                    <a:pt x="91714" y="339117"/>
                  </a:lnTo>
                  <a:lnTo>
                    <a:pt x="80833" y="344549"/>
                  </a:lnTo>
                  <a:lnTo>
                    <a:pt x="40416" y="374038"/>
                  </a:lnTo>
                  <a:lnTo>
                    <a:pt x="26426" y="380246"/>
                  </a:lnTo>
                  <a:lnTo>
                    <a:pt x="12436" y="375590"/>
                  </a:lnTo>
                  <a:lnTo>
                    <a:pt x="5441" y="361622"/>
                  </a:lnTo>
                  <a:lnTo>
                    <a:pt x="0" y="346101"/>
                  </a:lnTo>
                  <a:lnTo>
                    <a:pt x="28758" y="345325"/>
                  </a:lnTo>
                  <a:lnTo>
                    <a:pt x="55184" y="330581"/>
                  </a:lnTo>
                  <a:lnTo>
                    <a:pt x="67620" y="308077"/>
                  </a:lnTo>
                  <a:lnTo>
                    <a:pt x="72283" y="259964"/>
                  </a:lnTo>
                  <a:lnTo>
                    <a:pt x="80056" y="245220"/>
                  </a:lnTo>
                  <a:lnTo>
                    <a:pt x="104927" y="230476"/>
                  </a:lnTo>
                  <a:lnTo>
                    <a:pt x="138349" y="197883"/>
                  </a:lnTo>
                  <a:lnTo>
                    <a:pt x="153116" y="189347"/>
                  </a:lnTo>
                  <a:lnTo>
                    <a:pt x="171770" y="172275"/>
                  </a:lnTo>
                  <a:lnTo>
                    <a:pt x="190424" y="151322"/>
                  </a:lnTo>
                  <a:lnTo>
                    <a:pt x="203637" y="145890"/>
                  </a:lnTo>
                  <a:lnTo>
                    <a:pt x="218404" y="142010"/>
                  </a:lnTo>
                  <a:lnTo>
                    <a:pt x="238613" y="124938"/>
                  </a:lnTo>
                  <a:lnTo>
                    <a:pt x="246385" y="123386"/>
                  </a:lnTo>
                  <a:lnTo>
                    <a:pt x="254935" y="122610"/>
                  </a:lnTo>
                  <a:lnTo>
                    <a:pt x="282915" y="111746"/>
                  </a:lnTo>
                  <a:lnTo>
                    <a:pt x="306233" y="90017"/>
                  </a:lnTo>
                  <a:lnTo>
                    <a:pt x="328772" y="63633"/>
                  </a:lnTo>
                  <a:lnTo>
                    <a:pt x="374630" y="26384"/>
                  </a:lnTo>
                  <a:lnTo>
                    <a:pt x="393284" y="6208"/>
                  </a:lnTo>
                  <a:lnTo>
                    <a:pt x="400279" y="0"/>
                  </a:lnTo>
                  <a:lnTo>
                    <a:pt x="409605" y="1552"/>
                  </a:lnTo>
                  <a:lnTo>
                    <a:pt x="416601" y="6208"/>
                  </a:lnTo>
                  <a:lnTo>
                    <a:pt x="423596" y="11640"/>
                  </a:lnTo>
                  <a:lnTo>
                    <a:pt x="439918" y="35697"/>
                  </a:lnTo>
                  <a:lnTo>
                    <a:pt x="448467" y="41129"/>
                  </a:lnTo>
                  <a:lnTo>
                    <a:pt x="457794" y="43457"/>
                  </a:lnTo>
                  <a:lnTo>
                    <a:pt x="467898" y="78377"/>
                  </a:lnTo>
                  <a:lnTo>
                    <a:pt x="496656" y="101658"/>
                  </a:lnTo>
                  <a:lnTo>
                    <a:pt x="519196" y="130370"/>
                  </a:lnTo>
                  <a:lnTo>
                    <a:pt x="544845" y="152098"/>
                  </a:lnTo>
                  <a:lnTo>
                    <a:pt x="557281" y="157531"/>
                  </a:lnTo>
                  <a:lnTo>
                    <a:pt x="565831" y="169947"/>
                  </a:lnTo>
                  <a:lnTo>
                    <a:pt x="593034" y="193227"/>
                  </a:lnTo>
                  <a:lnTo>
                    <a:pt x="589925" y="208747"/>
                  </a:lnTo>
                  <a:lnTo>
                    <a:pt x="566608" y="223492"/>
                  </a:lnTo>
                  <a:lnTo>
                    <a:pt x="540959" y="233580"/>
                  </a:lnTo>
                  <a:lnTo>
                    <a:pt x="528523" y="240564"/>
                  </a:lnTo>
                  <a:lnTo>
                    <a:pt x="520751" y="271604"/>
                  </a:lnTo>
                  <a:lnTo>
                    <a:pt x="529301" y="308077"/>
                  </a:lnTo>
                  <a:lnTo>
                    <a:pt x="530078" y="344549"/>
                  </a:lnTo>
                  <a:lnTo>
                    <a:pt x="514533" y="368606"/>
                  </a:lnTo>
                  <a:lnTo>
                    <a:pt x="512978" y="390334"/>
                  </a:lnTo>
                  <a:lnTo>
                    <a:pt x="501320" y="405854"/>
                  </a:lnTo>
                  <a:lnTo>
                    <a:pt x="484998" y="410510"/>
                  </a:lnTo>
                  <a:lnTo>
                    <a:pt x="484998" y="426807"/>
                  </a:lnTo>
                  <a:lnTo>
                    <a:pt x="494325" y="440775"/>
                  </a:lnTo>
                  <a:lnTo>
                    <a:pt x="498988" y="457847"/>
                  </a:lnTo>
                  <a:lnTo>
                    <a:pt x="495879" y="485784"/>
                  </a:lnTo>
                  <a:lnTo>
                    <a:pt x="485775" y="51139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2" name="Serbest Form 231">
              <a:extLst>
                <a:ext uri="{FF2B5EF4-FFF2-40B4-BE49-F238E27FC236}">
                  <a16:creationId xmlns:a16="http://schemas.microsoft.com/office/drawing/2014/main" id="{C57BA3F2-80A9-EDFF-AC32-5245488E4275}"/>
                </a:ext>
              </a:extLst>
            </p:cNvPr>
            <p:cNvSpPr/>
            <p:nvPr/>
          </p:nvSpPr>
          <p:spPr>
            <a:xfrm>
              <a:off x="3558932" y="5557423"/>
              <a:ext cx="1260385" cy="1167460"/>
            </a:xfrm>
            <a:custGeom>
              <a:avLst/>
              <a:gdLst>
                <a:gd name="connsiteX0" fmla="*/ 70729 w 666871"/>
                <a:gd name="connsiteY0" fmla="*/ 14744 h 617705"/>
                <a:gd name="connsiteX1" fmla="*/ 98709 w 666871"/>
                <a:gd name="connsiteY1" fmla="*/ 0 h 617705"/>
                <a:gd name="connsiteX2" fmla="*/ 115809 w 666871"/>
                <a:gd name="connsiteY2" fmla="*/ 7760 h 617705"/>
                <a:gd name="connsiteX3" fmla="*/ 132131 w 666871"/>
                <a:gd name="connsiteY3" fmla="*/ 20952 h 617705"/>
                <a:gd name="connsiteX4" fmla="*/ 157780 w 666871"/>
                <a:gd name="connsiteY4" fmla="*/ 28712 h 617705"/>
                <a:gd name="connsiteX5" fmla="*/ 183429 w 666871"/>
                <a:gd name="connsiteY5" fmla="*/ 24832 h 617705"/>
                <a:gd name="connsiteX6" fmla="*/ 198973 w 666871"/>
                <a:gd name="connsiteY6" fmla="*/ 26384 h 617705"/>
                <a:gd name="connsiteX7" fmla="*/ 213741 w 666871"/>
                <a:gd name="connsiteY7" fmla="*/ 33369 h 617705"/>
                <a:gd name="connsiteX8" fmla="*/ 219182 w 666871"/>
                <a:gd name="connsiteY8" fmla="*/ 34145 h 617705"/>
                <a:gd name="connsiteX9" fmla="*/ 230840 w 666871"/>
                <a:gd name="connsiteY9" fmla="*/ 31817 h 617705"/>
                <a:gd name="connsiteX10" fmla="*/ 237058 w 666871"/>
                <a:gd name="connsiteY10" fmla="*/ 31817 h 617705"/>
                <a:gd name="connsiteX11" fmla="*/ 246385 w 666871"/>
                <a:gd name="connsiteY11" fmla="*/ 46561 h 617705"/>
                <a:gd name="connsiteX12" fmla="*/ 235504 w 666871"/>
                <a:gd name="connsiteY12" fmla="*/ 66737 h 617705"/>
                <a:gd name="connsiteX13" fmla="*/ 230840 w 666871"/>
                <a:gd name="connsiteY13" fmla="*/ 83033 h 617705"/>
                <a:gd name="connsiteX14" fmla="*/ 245608 w 666871"/>
                <a:gd name="connsiteY14" fmla="*/ 90017 h 617705"/>
                <a:gd name="connsiteX15" fmla="*/ 272811 w 666871"/>
                <a:gd name="connsiteY15" fmla="*/ 79929 h 617705"/>
                <a:gd name="connsiteX16" fmla="*/ 279029 w 666871"/>
                <a:gd name="connsiteY16" fmla="*/ 83033 h 617705"/>
                <a:gd name="connsiteX17" fmla="*/ 281361 w 666871"/>
                <a:gd name="connsiteY17" fmla="*/ 90017 h 617705"/>
                <a:gd name="connsiteX18" fmla="*/ 311673 w 666871"/>
                <a:gd name="connsiteY18" fmla="*/ 123386 h 617705"/>
                <a:gd name="connsiteX19" fmla="*/ 331104 w 666871"/>
                <a:gd name="connsiteY19" fmla="*/ 166067 h 617705"/>
                <a:gd name="connsiteX20" fmla="*/ 347426 w 666871"/>
                <a:gd name="connsiteY20" fmla="*/ 171499 h 617705"/>
                <a:gd name="connsiteX21" fmla="*/ 362971 w 666871"/>
                <a:gd name="connsiteY21" fmla="*/ 165291 h 617705"/>
                <a:gd name="connsiteX22" fmla="*/ 379293 w 666871"/>
                <a:gd name="connsiteY22" fmla="*/ 162187 h 617705"/>
                <a:gd name="connsiteX23" fmla="*/ 393283 w 666871"/>
                <a:gd name="connsiteY23" fmla="*/ 153650 h 617705"/>
                <a:gd name="connsiteX24" fmla="*/ 403388 w 666871"/>
                <a:gd name="connsiteY24" fmla="*/ 140458 h 617705"/>
                <a:gd name="connsiteX25" fmla="*/ 418155 w 666871"/>
                <a:gd name="connsiteY25" fmla="*/ 137354 h 617705"/>
                <a:gd name="connsiteX26" fmla="*/ 433700 w 666871"/>
                <a:gd name="connsiteY26" fmla="*/ 138906 h 617705"/>
                <a:gd name="connsiteX27" fmla="*/ 447690 w 666871"/>
                <a:gd name="connsiteY27" fmla="*/ 137354 h 617705"/>
                <a:gd name="connsiteX28" fmla="*/ 461681 w 666871"/>
                <a:gd name="connsiteY28" fmla="*/ 133474 h 617705"/>
                <a:gd name="connsiteX29" fmla="*/ 495879 w 666871"/>
                <a:gd name="connsiteY29" fmla="*/ 116402 h 617705"/>
                <a:gd name="connsiteX30" fmla="*/ 527746 w 666871"/>
                <a:gd name="connsiteY30" fmla="*/ 121058 h 617705"/>
                <a:gd name="connsiteX31" fmla="*/ 546400 w 666871"/>
                <a:gd name="connsiteY31" fmla="*/ 142010 h 617705"/>
                <a:gd name="connsiteX32" fmla="*/ 554172 w 666871"/>
                <a:gd name="connsiteY32" fmla="*/ 148218 h 617705"/>
                <a:gd name="connsiteX33" fmla="*/ 610133 w 666871"/>
                <a:gd name="connsiteY33" fmla="*/ 159859 h 617705"/>
                <a:gd name="connsiteX34" fmla="*/ 620238 w 666871"/>
                <a:gd name="connsiteY34" fmla="*/ 167619 h 617705"/>
                <a:gd name="connsiteX35" fmla="*/ 644332 w 666871"/>
                <a:gd name="connsiteY35" fmla="*/ 204091 h 617705"/>
                <a:gd name="connsiteX36" fmla="*/ 648218 w 666871"/>
                <a:gd name="connsiteY36" fmla="*/ 211851 h 617705"/>
                <a:gd name="connsiteX37" fmla="*/ 650550 w 666871"/>
                <a:gd name="connsiteY37" fmla="*/ 220388 h 617705"/>
                <a:gd name="connsiteX38" fmla="*/ 647441 w 666871"/>
                <a:gd name="connsiteY38" fmla="*/ 249100 h 617705"/>
                <a:gd name="connsiteX39" fmla="*/ 659100 w 666871"/>
                <a:gd name="connsiteY39" fmla="*/ 271604 h 617705"/>
                <a:gd name="connsiteX40" fmla="*/ 666872 w 666871"/>
                <a:gd name="connsiteY40" fmla="*/ 293333 h 617705"/>
                <a:gd name="connsiteX41" fmla="*/ 665317 w 666871"/>
                <a:gd name="connsiteY41" fmla="*/ 323597 h 617705"/>
                <a:gd name="connsiteX42" fmla="*/ 652104 w 666871"/>
                <a:gd name="connsiteY42" fmla="*/ 336789 h 617705"/>
                <a:gd name="connsiteX43" fmla="*/ 623346 w 666871"/>
                <a:gd name="connsiteY43" fmla="*/ 359294 h 617705"/>
                <a:gd name="connsiteX44" fmla="*/ 619460 w 666871"/>
                <a:gd name="connsiteY44" fmla="*/ 368606 h 617705"/>
                <a:gd name="connsiteX45" fmla="*/ 608579 w 666871"/>
                <a:gd name="connsiteY45" fmla="*/ 381022 h 617705"/>
                <a:gd name="connsiteX46" fmla="*/ 597698 w 666871"/>
                <a:gd name="connsiteY46" fmla="*/ 384902 h 617705"/>
                <a:gd name="connsiteX47" fmla="*/ 599252 w 666871"/>
                <a:gd name="connsiteY47" fmla="*/ 401198 h 617705"/>
                <a:gd name="connsiteX48" fmla="*/ 609356 w 666871"/>
                <a:gd name="connsiteY48" fmla="*/ 405078 h 617705"/>
                <a:gd name="connsiteX49" fmla="*/ 617906 w 666871"/>
                <a:gd name="connsiteY49" fmla="*/ 415166 h 617705"/>
                <a:gd name="connsiteX50" fmla="*/ 619460 w 666871"/>
                <a:gd name="connsiteY50" fmla="*/ 426031 h 617705"/>
                <a:gd name="connsiteX51" fmla="*/ 619460 w 666871"/>
                <a:gd name="connsiteY51" fmla="*/ 436895 h 617705"/>
                <a:gd name="connsiteX52" fmla="*/ 622569 w 666871"/>
                <a:gd name="connsiteY52" fmla="*/ 460175 h 617705"/>
                <a:gd name="connsiteX53" fmla="*/ 620238 w 666871"/>
                <a:gd name="connsiteY53" fmla="*/ 481904 h 617705"/>
                <a:gd name="connsiteX54" fmla="*/ 614797 w 666871"/>
                <a:gd name="connsiteY54" fmla="*/ 496648 h 617705"/>
                <a:gd name="connsiteX55" fmla="*/ 607802 w 666871"/>
                <a:gd name="connsiteY55" fmla="*/ 508288 h 617705"/>
                <a:gd name="connsiteX56" fmla="*/ 597698 w 666871"/>
                <a:gd name="connsiteY56" fmla="*/ 517600 h 617705"/>
                <a:gd name="connsiteX57" fmla="*/ 593811 w 666871"/>
                <a:gd name="connsiteY57" fmla="*/ 524584 h 617705"/>
                <a:gd name="connsiteX58" fmla="*/ 603138 w 666871"/>
                <a:gd name="connsiteY58" fmla="*/ 531568 h 617705"/>
                <a:gd name="connsiteX59" fmla="*/ 614797 w 666871"/>
                <a:gd name="connsiteY59" fmla="*/ 531568 h 617705"/>
                <a:gd name="connsiteX60" fmla="*/ 628010 w 666871"/>
                <a:gd name="connsiteY60" fmla="*/ 547089 h 617705"/>
                <a:gd name="connsiteX61" fmla="*/ 593811 w 666871"/>
                <a:gd name="connsiteY61" fmla="*/ 554849 h 617705"/>
                <a:gd name="connsiteX62" fmla="*/ 577489 w 666871"/>
                <a:gd name="connsiteY62" fmla="*/ 586665 h 617705"/>
                <a:gd name="connsiteX63" fmla="*/ 579044 w 666871"/>
                <a:gd name="connsiteY63" fmla="*/ 599081 h 617705"/>
                <a:gd name="connsiteX64" fmla="*/ 574380 w 666871"/>
                <a:gd name="connsiteY64" fmla="*/ 610722 h 617705"/>
                <a:gd name="connsiteX65" fmla="*/ 558836 w 666871"/>
                <a:gd name="connsiteY65" fmla="*/ 617706 h 617705"/>
                <a:gd name="connsiteX66" fmla="*/ 542514 w 666871"/>
                <a:gd name="connsiteY66" fmla="*/ 617706 h 617705"/>
                <a:gd name="connsiteX67" fmla="*/ 491993 w 666871"/>
                <a:gd name="connsiteY67" fmla="*/ 616930 h 617705"/>
                <a:gd name="connsiteX68" fmla="*/ 475671 w 666871"/>
                <a:gd name="connsiteY68" fmla="*/ 592097 h 617705"/>
                <a:gd name="connsiteX69" fmla="*/ 460126 w 666871"/>
                <a:gd name="connsiteY69" fmla="*/ 543984 h 617705"/>
                <a:gd name="connsiteX70" fmla="*/ 450022 w 666871"/>
                <a:gd name="connsiteY70" fmla="*/ 530792 h 617705"/>
                <a:gd name="connsiteX71" fmla="*/ 433700 w 666871"/>
                <a:gd name="connsiteY71" fmla="*/ 526136 h 617705"/>
                <a:gd name="connsiteX72" fmla="*/ 425150 w 666871"/>
                <a:gd name="connsiteY72" fmla="*/ 525360 h 617705"/>
                <a:gd name="connsiteX73" fmla="*/ 411937 w 666871"/>
                <a:gd name="connsiteY73" fmla="*/ 521480 h 617705"/>
                <a:gd name="connsiteX74" fmla="*/ 404942 w 666871"/>
                <a:gd name="connsiteY74" fmla="*/ 512944 h 617705"/>
                <a:gd name="connsiteX75" fmla="*/ 394838 w 666871"/>
                <a:gd name="connsiteY75" fmla="*/ 511392 h 617705"/>
                <a:gd name="connsiteX76" fmla="*/ 380848 w 666871"/>
                <a:gd name="connsiteY76" fmla="*/ 516048 h 617705"/>
                <a:gd name="connsiteX77" fmla="*/ 345095 w 666871"/>
                <a:gd name="connsiteY77" fmla="*/ 521480 h 617705"/>
                <a:gd name="connsiteX78" fmla="*/ 334990 w 666871"/>
                <a:gd name="connsiteY78" fmla="*/ 498200 h 617705"/>
                <a:gd name="connsiteX79" fmla="*/ 319446 w 666871"/>
                <a:gd name="connsiteY79" fmla="*/ 481904 h 617705"/>
                <a:gd name="connsiteX80" fmla="*/ 308564 w 666871"/>
                <a:gd name="connsiteY80" fmla="*/ 485008 h 617705"/>
                <a:gd name="connsiteX81" fmla="*/ 297683 w 666871"/>
                <a:gd name="connsiteY81" fmla="*/ 484232 h 617705"/>
                <a:gd name="connsiteX82" fmla="*/ 279806 w 666871"/>
                <a:gd name="connsiteY82" fmla="*/ 476472 h 617705"/>
                <a:gd name="connsiteX83" fmla="*/ 261930 w 666871"/>
                <a:gd name="connsiteY83" fmla="*/ 475695 h 617705"/>
                <a:gd name="connsiteX84" fmla="*/ 255712 w 666871"/>
                <a:gd name="connsiteY84" fmla="*/ 490440 h 617705"/>
                <a:gd name="connsiteX85" fmla="*/ 247162 w 666871"/>
                <a:gd name="connsiteY85" fmla="*/ 505960 h 617705"/>
                <a:gd name="connsiteX86" fmla="*/ 228509 w 666871"/>
                <a:gd name="connsiteY86" fmla="*/ 510616 h 617705"/>
                <a:gd name="connsiteX87" fmla="*/ 212964 w 666871"/>
                <a:gd name="connsiteY87" fmla="*/ 495872 h 617705"/>
                <a:gd name="connsiteX88" fmla="*/ 209855 w 666871"/>
                <a:gd name="connsiteY88" fmla="*/ 488888 h 617705"/>
                <a:gd name="connsiteX89" fmla="*/ 205969 w 666871"/>
                <a:gd name="connsiteY89" fmla="*/ 474143 h 617705"/>
                <a:gd name="connsiteX90" fmla="*/ 202860 w 666871"/>
                <a:gd name="connsiteY90" fmla="*/ 467159 h 617705"/>
                <a:gd name="connsiteX91" fmla="*/ 174102 w 666871"/>
                <a:gd name="connsiteY91" fmla="*/ 453967 h 617705"/>
                <a:gd name="connsiteX92" fmla="*/ 148453 w 666871"/>
                <a:gd name="connsiteY92" fmla="*/ 436119 h 617705"/>
                <a:gd name="connsiteX93" fmla="*/ 142235 w 666871"/>
                <a:gd name="connsiteY93" fmla="*/ 409734 h 617705"/>
                <a:gd name="connsiteX94" fmla="*/ 130576 w 666871"/>
                <a:gd name="connsiteY94" fmla="*/ 398870 h 617705"/>
                <a:gd name="connsiteX95" fmla="*/ 123581 w 666871"/>
                <a:gd name="connsiteY95" fmla="*/ 397318 h 617705"/>
                <a:gd name="connsiteX96" fmla="*/ 81610 w 666871"/>
                <a:gd name="connsiteY96" fmla="*/ 398870 h 617705"/>
                <a:gd name="connsiteX97" fmla="*/ 55961 w 666871"/>
                <a:gd name="connsiteY97" fmla="*/ 396542 h 617705"/>
                <a:gd name="connsiteX98" fmla="*/ 34199 w 666871"/>
                <a:gd name="connsiteY98" fmla="*/ 377142 h 617705"/>
                <a:gd name="connsiteX99" fmla="*/ 24094 w 666871"/>
                <a:gd name="connsiteY99" fmla="*/ 344549 h 617705"/>
                <a:gd name="connsiteX100" fmla="*/ 15545 w 666871"/>
                <a:gd name="connsiteY100" fmla="*/ 333685 h 617705"/>
                <a:gd name="connsiteX101" fmla="*/ 10104 w 666871"/>
                <a:gd name="connsiteY101" fmla="*/ 331357 h 617705"/>
                <a:gd name="connsiteX102" fmla="*/ 0 w 666871"/>
                <a:gd name="connsiteY102" fmla="*/ 321269 h 617705"/>
                <a:gd name="connsiteX103" fmla="*/ 1554 w 666871"/>
                <a:gd name="connsiteY103" fmla="*/ 311181 h 617705"/>
                <a:gd name="connsiteX104" fmla="*/ 11659 w 666871"/>
                <a:gd name="connsiteY104" fmla="*/ 294109 h 617705"/>
                <a:gd name="connsiteX105" fmla="*/ 23317 w 666871"/>
                <a:gd name="connsiteY105" fmla="*/ 282468 h 617705"/>
                <a:gd name="connsiteX106" fmla="*/ 29535 w 666871"/>
                <a:gd name="connsiteY106" fmla="*/ 266948 h 617705"/>
                <a:gd name="connsiteX107" fmla="*/ 31867 w 666871"/>
                <a:gd name="connsiteY107" fmla="*/ 248324 h 617705"/>
                <a:gd name="connsiteX108" fmla="*/ 36530 w 666871"/>
                <a:gd name="connsiteY108" fmla="*/ 231252 h 617705"/>
                <a:gd name="connsiteX109" fmla="*/ 56738 w 666871"/>
                <a:gd name="connsiteY109" fmla="*/ 217283 h 617705"/>
                <a:gd name="connsiteX110" fmla="*/ 80056 w 666871"/>
                <a:gd name="connsiteY110" fmla="*/ 207971 h 617705"/>
                <a:gd name="connsiteX111" fmla="*/ 104150 w 666871"/>
                <a:gd name="connsiteY111" fmla="*/ 187795 h 617705"/>
                <a:gd name="connsiteX112" fmla="*/ 114254 w 666871"/>
                <a:gd name="connsiteY112" fmla="*/ 176155 h 617705"/>
                <a:gd name="connsiteX113" fmla="*/ 116586 w 666871"/>
                <a:gd name="connsiteY113" fmla="*/ 151322 h 617705"/>
                <a:gd name="connsiteX114" fmla="*/ 103373 w 666871"/>
                <a:gd name="connsiteY114" fmla="*/ 125714 h 617705"/>
                <a:gd name="connsiteX115" fmla="*/ 97155 w 666871"/>
                <a:gd name="connsiteY115" fmla="*/ 108642 h 617705"/>
                <a:gd name="connsiteX116" fmla="*/ 84719 w 666871"/>
                <a:gd name="connsiteY116" fmla="*/ 51217 h 617705"/>
                <a:gd name="connsiteX117" fmla="*/ 70729 w 666871"/>
                <a:gd name="connsiteY117" fmla="*/ 14744 h 61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666871" h="617705">
                  <a:moveTo>
                    <a:pt x="70729" y="14744"/>
                  </a:moveTo>
                  <a:lnTo>
                    <a:pt x="98709" y="0"/>
                  </a:lnTo>
                  <a:lnTo>
                    <a:pt x="115809" y="7760"/>
                  </a:lnTo>
                  <a:lnTo>
                    <a:pt x="132131" y="20952"/>
                  </a:lnTo>
                  <a:lnTo>
                    <a:pt x="157780" y="28712"/>
                  </a:lnTo>
                  <a:lnTo>
                    <a:pt x="183429" y="24832"/>
                  </a:lnTo>
                  <a:lnTo>
                    <a:pt x="198973" y="26384"/>
                  </a:lnTo>
                  <a:lnTo>
                    <a:pt x="213741" y="33369"/>
                  </a:lnTo>
                  <a:lnTo>
                    <a:pt x="219182" y="34145"/>
                  </a:lnTo>
                  <a:lnTo>
                    <a:pt x="230840" y="31817"/>
                  </a:lnTo>
                  <a:lnTo>
                    <a:pt x="237058" y="31817"/>
                  </a:lnTo>
                  <a:lnTo>
                    <a:pt x="246385" y="46561"/>
                  </a:lnTo>
                  <a:lnTo>
                    <a:pt x="235504" y="66737"/>
                  </a:lnTo>
                  <a:lnTo>
                    <a:pt x="230840" y="83033"/>
                  </a:lnTo>
                  <a:lnTo>
                    <a:pt x="245608" y="90017"/>
                  </a:lnTo>
                  <a:lnTo>
                    <a:pt x="272811" y="79929"/>
                  </a:lnTo>
                  <a:lnTo>
                    <a:pt x="279029" y="83033"/>
                  </a:lnTo>
                  <a:lnTo>
                    <a:pt x="281361" y="90017"/>
                  </a:lnTo>
                  <a:lnTo>
                    <a:pt x="311673" y="123386"/>
                  </a:lnTo>
                  <a:lnTo>
                    <a:pt x="331104" y="166067"/>
                  </a:lnTo>
                  <a:lnTo>
                    <a:pt x="347426" y="171499"/>
                  </a:lnTo>
                  <a:lnTo>
                    <a:pt x="362971" y="165291"/>
                  </a:lnTo>
                  <a:lnTo>
                    <a:pt x="379293" y="162187"/>
                  </a:lnTo>
                  <a:lnTo>
                    <a:pt x="393283" y="153650"/>
                  </a:lnTo>
                  <a:lnTo>
                    <a:pt x="403388" y="140458"/>
                  </a:lnTo>
                  <a:lnTo>
                    <a:pt x="418155" y="137354"/>
                  </a:lnTo>
                  <a:lnTo>
                    <a:pt x="433700" y="138906"/>
                  </a:lnTo>
                  <a:lnTo>
                    <a:pt x="447690" y="137354"/>
                  </a:lnTo>
                  <a:lnTo>
                    <a:pt x="461681" y="133474"/>
                  </a:lnTo>
                  <a:lnTo>
                    <a:pt x="495879" y="116402"/>
                  </a:lnTo>
                  <a:lnTo>
                    <a:pt x="527746" y="121058"/>
                  </a:lnTo>
                  <a:lnTo>
                    <a:pt x="546400" y="142010"/>
                  </a:lnTo>
                  <a:lnTo>
                    <a:pt x="554172" y="148218"/>
                  </a:lnTo>
                  <a:lnTo>
                    <a:pt x="610133" y="159859"/>
                  </a:lnTo>
                  <a:lnTo>
                    <a:pt x="620238" y="167619"/>
                  </a:lnTo>
                  <a:lnTo>
                    <a:pt x="644332" y="204091"/>
                  </a:lnTo>
                  <a:lnTo>
                    <a:pt x="648218" y="211851"/>
                  </a:lnTo>
                  <a:lnTo>
                    <a:pt x="650550" y="220388"/>
                  </a:lnTo>
                  <a:lnTo>
                    <a:pt x="647441" y="249100"/>
                  </a:lnTo>
                  <a:lnTo>
                    <a:pt x="659100" y="271604"/>
                  </a:lnTo>
                  <a:lnTo>
                    <a:pt x="666872" y="293333"/>
                  </a:lnTo>
                  <a:lnTo>
                    <a:pt x="665317" y="323597"/>
                  </a:lnTo>
                  <a:lnTo>
                    <a:pt x="652104" y="336789"/>
                  </a:lnTo>
                  <a:lnTo>
                    <a:pt x="623346" y="359294"/>
                  </a:lnTo>
                  <a:lnTo>
                    <a:pt x="619460" y="368606"/>
                  </a:lnTo>
                  <a:lnTo>
                    <a:pt x="608579" y="381022"/>
                  </a:lnTo>
                  <a:lnTo>
                    <a:pt x="597698" y="384902"/>
                  </a:lnTo>
                  <a:lnTo>
                    <a:pt x="599252" y="401198"/>
                  </a:lnTo>
                  <a:lnTo>
                    <a:pt x="609356" y="405078"/>
                  </a:lnTo>
                  <a:lnTo>
                    <a:pt x="617906" y="415166"/>
                  </a:lnTo>
                  <a:lnTo>
                    <a:pt x="619460" y="426031"/>
                  </a:lnTo>
                  <a:lnTo>
                    <a:pt x="619460" y="436895"/>
                  </a:lnTo>
                  <a:lnTo>
                    <a:pt x="622569" y="460175"/>
                  </a:lnTo>
                  <a:lnTo>
                    <a:pt x="620238" y="481904"/>
                  </a:lnTo>
                  <a:lnTo>
                    <a:pt x="614797" y="496648"/>
                  </a:lnTo>
                  <a:lnTo>
                    <a:pt x="607802" y="508288"/>
                  </a:lnTo>
                  <a:lnTo>
                    <a:pt x="597698" y="517600"/>
                  </a:lnTo>
                  <a:lnTo>
                    <a:pt x="593811" y="524584"/>
                  </a:lnTo>
                  <a:lnTo>
                    <a:pt x="603138" y="531568"/>
                  </a:lnTo>
                  <a:lnTo>
                    <a:pt x="614797" y="531568"/>
                  </a:lnTo>
                  <a:lnTo>
                    <a:pt x="628010" y="547089"/>
                  </a:lnTo>
                  <a:lnTo>
                    <a:pt x="593811" y="554849"/>
                  </a:lnTo>
                  <a:lnTo>
                    <a:pt x="577489" y="586665"/>
                  </a:lnTo>
                  <a:lnTo>
                    <a:pt x="579044" y="599081"/>
                  </a:lnTo>
                  <a:lnTo>
                    <a:pt x="574380" y="610722"/>
                  </a:lnTo>
                  <a:lnTo>
                    <a:pt x="558836" y="617706"/>
                  </a:lnTo>
                  <a:lnTo>
                    <a:pt x="542514" y="617706"/>
                  </a:lnTo>
                  <a:lnTo>
                    <a:pt x="491993" y="616930"/>
                  </a:lnTo>
                  <a:lnTo>
                    <a:pt x="475671" y="592097"/>
                  </a:lnTo>
                  <a:lnTo>
                    <a:pt x="460126" y="543984"/>
                  </a:lnTo>
                  <a:lnTo>
                    <a:pt x="450022" y="530792"/>
                  </a:lnTo>
                  <a:lnTo>
                    <a:pt x="433700" y="526136"/>
                  </a:lnTo>
                  <a:lnTo>
                    <a:pt x="425150" y="525360"/>
                  </a:lnTo>
                  <a:lnTo>
                    <a:pt x="411937" y="521480"/>
                  </a:lnTo>
                  <a:lnTo>
                    <a:pt x="404942" y="512944"/>
                  </a:lnTo>
                  <a:lnTo>
                    <a:pt x="394838" y="511392"/>
                  </a:lnTo>
                  <a:lnTo>
                    <a:pt x="380848" y="516048"/>
                  </a:lnTo>
                  <a:lnTo>
                    <a:pt x="345095" y="521480"/>
                  </a:lnTo>
                  <a:lnTo>
                    <a:pt x="334990" y="498200"/>
                  </a:lnTo>
                  <a:lnTo>
                    <a:pt x="319446" y="481904"/>
                  </a:lnTo>
                  <a:lnTo>
                    <a:pt x="308564" y="485008"/>
                  </a:lnTo>
                  <a:lnTo>
                    <a:pt x="297683" y="484232"/>
                  </a:lnTo>
                  <a:lnTo>
                    <a:pt x="279806" y="476472"/>
                  </a:lnTo>
                  <a:lnTo>
                    <a:pt x="261930" y="475695"/>
                  </a:lnTo>
                  <a:lnTo>
                    <a:pt x="255712" y="490440"/>
                  </a:lnTo>
                  <a:lnTo>
                    <a:pt x="247162" y="505960"/>
                  </a:lnTo>
                  <a:lnTo>
                    <a:pt x="228509" y="510616"/>
                  </a:lnTo>
                  <a:lnTo>
                    <a:pt x="212964" y="495872"/>
                  </a:lnTo>
                  <a:lnTo>
                    <a:pt x="209855" y="488888"/>
                  </a:lnTo>
                  <a:lnTo>
                    <a:pt x="205969" y="474143"/>
                  </a:lnTo>
                  <a:lnTo>
                    <a:pt x="202860" y="467159"/>
                  </a:lnTo>
                  <a:lnTo>
                    <a:pt x="174102" y="453967"/>
                  </a:lnTo>
                  <a:lnTo>
                    <a:pt x="148453" y="436119"/>
                  </a:lnTo>
                  <a:lnTo>
                    <a:pt x="142235" y="409734"/>
                  </a:lnTo>
                  <a:lnTo>
                    <a:pt x="130576" y="398870"/>
                  </a:lnTo>
                  <a:lnTo>
                    <a:pt x="123581" y="397318"/>
                  </a:lnTo>
                  <a:lnTo>
                    <a:pt x="81610" y="398870"/>
                  </a:lnTo>
                  <a:lnTo>
                    <a:pt x="55961" y="396542"/>
                  </a:lnTo>
                  <a:lnTo>
                    <a:pt x="34199" y="377142"/>
                  </a:lnTo>
                  <a:lnTo>
                    <a:pt x="24094" y="344549"/>
                  </a:lnTo>
                  <a:lnTo>
                    <a:pt x="15545" y="333685"/>
                  </a:lnTo>
                  <a:lnTo>
                    <a:pt x="10104" y="331357"/>
                  </a:lnTo>
                  <a:lnTo>
                    <a:pt x="0" y="321269"/>
                  </a:lnTo>
                  <a:lnTo>
                    <a:pt x="1554" y="311181"/>
                  </a:lnTo>
                  <a:lnTo>
                    <a:pt x="11659" y="294109"/>
                  </a:lnTo>
                  <a:lnTo>
                    <a:pt x="23317" y="282468"/>
                  </a:lnTo>
                  <a:lnTo>
                    <a:pt x="29535" y="266948"/>
                  </a:lnTo>
                  <a:lnTo>
                    <a:pt x="31867" y="248324"/>
                  </a:lnTo>
                  <a:lnTo>
                    <a:pt x="36530" y="231252"/>
                  </a:lnTo>
                  <a:lnTo>
                    <a:pt x="56738" y="217283"/>
                  </a:lnTo>
                  <a:lnTo>
                    <a:pt x="80056" y="207971"/>
                  </a:lnTo>
                  <a:lnTo>
                    <a:pt x="104150" y="187795"/>
                  </a:lnTo>
                  <a:lnTo>
                    <a:pt x="114254" y="176155"/>
                  </a:lnTo>
                  <a:lnTo>
                    <a:pt x="116586" y="151322"/>
                  </a:lnTo>
                  <a:lnTo>
                    <a:pt x="103373" y="125714"/>
                  </a:lnTo>
                  <a:lnTo>
                    <a:pt x="97155" y="108642"/>
                  </a:lnTo>
                  <a:lnTo>
                    <a:pt x="84719" y="51217"/>
                  </a:lnTo>
                  <a:lnTo>
                    <a:pt x="70729" y="147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3" name="Serbest Form 232">
              <a:extLst>
                <a:ext uri="{FF2B5EF4-FFF2-40B4-BE49-F238E27FC236}">
                  <a16:creationId xmlns:a16="http://schemas.microsoft.com/office/drawing/2014/main" id="{BDDE6E28-D780-C0C3-841B-22B1995F440F}"/>
                </a:ext>
              </a:extLst>
            </p:cNvPr>
            <p:cNvSpPr/>
            <p:nvPr/>
          </p:nvSpPr>
          <p:spPr>
            <a:xfrm>
              <a:off x="4488798" y="6418351"/>
              <a:ext cx="1031224" cy="1353727"/>
            </a:xfrm>
            <a:custGeom>
              <a:avLst/>
              <a:gdLst>
                <a:gd name="connsiteX0" fmla="*/ 17099 w 545622"/>
                <a:gd name="connsiteY0" fmla="*/ 454743 h 716259"/>
                <a:gd name="connsiteX1" fmla="*/ 15545 w 545622"/>
                <a:gd name="connsiteY1" fmla="*/ 447759 h 716259"/>
                <a:gd name="connsiteX2" fmla="*/ 12436 w 545622"/>
                <a:gd name="connsiteY2" fmla="*/ 441551 h 716259"/>
                <a:gd name="connsiteX3" fmla="*/ 8550 w 545622"/>
                <a:gd name="connsiteY3" fmla="*/ 438447 h 716259"/>
                <a:gd name="connsiteX4" fmla="*/ 4663 w 545622"/>
                <a:gd name="connsiteY4" fmla="*/ 436895 h 716259"/>
                <a:gd name="connsiteX5" fmla="*/ 0 w 545622"/>
                <a:gd name="connsiteY5" fmla="*/ 419823 h 716259"/>
                <a:gd name="connsiteX6" fmla="*/ 7772 w 545622"/>
                <a:gd name="connsiteY6" fmla="*/ 402750 h 716259"/>
                <a:gd name="connsiteX7" fmla="*/ 33421 w 545622"/>
                <a:gd name="connsiteY7" fmla="*/ 394990 h 716259"/>
                <a:gd name="connsiteX8" fmla="*/ 62179 w 545622"/>
                <a:gd name="connsiteY8" fmla="*/ 398094 h 716259"/>
                <a:gd name="connsiteX9" fmla="*/ 81610 w 545622"/>
                <a:gd name="connsiteY9" fmla="*/ 379470 h 716259"/>
                <a:gd name="connsiteX10" fmla="*/ 98709 w 545622"/>
                <a:gd name="connsiteY10" fmla="*/ 355414 h 716259"/>
                <a:gd name="connsiteX11" fmla="*/ 113477 w 545622"/>
                <a:gd name="connsiteY11" fmla="*/ 354638 h 716259"/>
                <a:gd name="connsiteX12" fmla="*/ 124358 w 545622"/>
                <a:gd name="connsiteY12" fmla="*/ 346878 h 716259"/>
                <a:gd name="connsiteX13" fmla="*/ 125913 w 545622"/>
                <a:gd name="connsiteY13" fmla="*/ 333685 h 716259"/>
                <a:gd name="connsiteX14" fmla="*/ 122027 w 545622"/>
                <a:gd name="connsiteY14" fmla="*/ 322821 h 716259"/>
                <a:gd name="connsiteX15" fmla="*/ 98709 w 545622"/>
                <a:gd name="connsiteY15" fmla="*/ 318165 h 716259"/>
                <a:gd name="connsiteX16" fmla="*/ 90937 w 545622"/>
                <a:gd name="connsiteY16" fmla="*/ 306525 h 716259"/>
                <a:gd name="connsiteX17" fmla="*/ 84719 w 545622"/>
                <a:gd name="connsiteY17" fmla="*/ 294109 h 716259"/>
                <a:gd name="connsiteX18" fmla="*/ 76947 w 545622"/>
                <a:gd name="connsiteY18" fmla="*/ 283244 h 716259"/>
                <a:gd name="connsiteX19" fmla="*/ 77724 w 545622"/>
                <a:gd name="connsiteY19" fmla="*/ 271604 h 716259"/>
                <a:gd name="connsiteX20" fmla="*/ 86274 w 545622"/>
                <a:gd name="connsiteY20" fmla="*/ 265396 h 716259"/>
                <a:gd name="connsiteX21" fmla="*/ 89383 w 545622"/>
                <a:gd name="connsiteY21" fmla="*/ 255308 h 716259"/>
                <a:gd name="connsiteX22" fmla="*/ 83942 w 545622"/>
                <a:gd name="connsiteY22" fmla="*/ 227372 h 716259"/>
                <a:gd name="connsiteX23" fmla="*/ 84719 w 545622"/>
                <a:gd name="connsiteY23" fmla="*/ 211075 h 716259"/>
                <a:gd name="connsiteX24" fmla="*/ 80056 w 545622"/>
                <a:gd name="connsiteY24" fmla="*/ 197883 h 716259"/>
                <a:gd name="connsiteX25" fmla="*/ 59070 w 545622"/>
                <a:gd name="connsiteY25" fmla="*/ 183139 h 716259"/>
                <a:gd name="connsiteX26" fmla="*/ 54407 w 545622"/>
                <a:gd name="connsiteY26" fmla="*/ 173051 h 716259"/>
                <a:gd name="connsiteX27" fmla="*/ 50521 w 545622"/>
                <a:gd name="connsiteY27" fmla="*/ 162186 h 716259"/>
                <a:gd name="connsiteX28" fmla="*/ 66843 w 545622"/>
                <a:gd name="connsiteY28" fmla="*/ 162186 h 716259"/>
                <a:gd name="connsiteX29" fmla="*/ 82387 w 545622"/>
                <a:gd name="connsiteY29" fmla="*/ 155202 h 716259"/>
                <a:gd name="connsiteX30" fmla="*/ 87051 w 545622"/>
                <a:gd name="connsiteY30" fmla="*/ 143562 h 716259"/>
                <a:gd name="connsiteX31" fmla="*/ 85496 w 545622"/>
                <a:gd name="connsiteY31" fmla="*/ 131146 h 716259"/>
                <a:gd name="connsiteX32" fmla="*/ 101818 w 545622"/>
                <a:gd name="connsiteY32" fmla="*/ 99330 h 716259"/>
                <a:gd name="connsiteX33" fmla="*/ 136017 w 545622"/>
                <a:gd name="connsiteY33" fmla="*/ 91570 h 716259"/>
                <a:gd name="connsiteX34" fmla="*/ 158557 w 545622"/>
                <a:gd name="connsiteY34" fmla="*/ 96225 h 716259"/>
                <a:gd name="connsiteX35" fmla="*/ 177988 w 545622"/>
                <a:gd name="connsiteY35" fmla="*/ 108642 h 716259"/>
                <a:gd name="connsiteX36" fmla="*/ 198973 w 545622"/>
                <a:gd name="connsiteY36" fmla="*/ 108642 h 716259"/>
                <a:gd name="connsiteX37" fmla="*/ 217627 w 545622"/>
                <a:gd name="connsiteY37" fmla="*/ 95450 h 716259"/>
                <a:gd name="connsiteX38" fmla="*/ 230840 w 545622"/>
                <a:gd name="connsiteY38" fmla="*/ 97778 h 716259"/>
                <a:gd name="connsiteX39" fmla="*/ 242499 w 545622"/>
                <a:gd name="connsiteY39" fmla="*/ 110970 h 716259"/>
                <a:gd name="connsiteX40" fmla="*/ 254935 w 545622"/>
                <a:gd name="connsiteY40" fmla="*/ 111746 h 716259"/>
                <a:gd name="connsiteX41" fmla="*/ 266593 w 545622"/>
                <a:gd name="connsiteY41" fmla="*/ 107866 h 716259"/>
                <a:gd name="connsiteX42" fmla="*/ 272034 w 545622"/>
                <a:gd name="connsiteY42" fmla="*/ 104762 h 716259"/>
                <a:gd name="connsiteX43" fmla="*/ 276697 w 545622"/>
                <a:gd name="connsiteY43" fmla="*/ 102434 h 716259"/>
                <a:gd name="connsiteX44" fmla="*/ 286024 w 545622"/>
                <a:gd name="connsiteY44" fmla="*/ 108642 h 716259"/>
                <a:gd name="connsiteX45" fmla="*/ 289910 w 545622"/>
                <a:gd name="connsiteY45" fmla="*/ 107866 h 716259"/>
                <a:gd name="connsiteX46" fmla="*/ 295351 w 545622"/>
                <a:gd name="connsiteY46" fmla="*/ 98554 h 716259"/>
                <a:gd name="connsiteX47" fmla="*/ 295351 w 545622"/>
                <a:gd name="connsiteY47" fmla="*/ 93121 h 716259"/>
                <a:gd name="connsiteX48" fmla="*/ 314005 w 545622"/>
                <a:gd name="connsiteY48" fmla="*/ 78377 h 716259"/>
                <a:gd name="connsiteX49" fmla="*/ 340431 w 545622"/>
                <a:gd name="connsiteY49" fmla="*/ 81481 h 716259"/>
                <a:gd name="connsiteX50" fmla="*/ 368412 w 545622"/>
                <a:gd name="connsiteY50" fmla="*/ 80705 h 716259"/>
                <a:gd name="connsiteX51" fmla="*/ 381625 w 545622"/>
                <a:gd name="connsiteY51" fmla="*/ 76825 h 716259"/>
                <a:gd name="connsiteX52" fmla="*/ 393283 w 545622"/>
                <a:gd name="connsiteY52" fmla="*/ 65961 h 716259"/>
                <a:gd name="connsiteX53" fmla="*/ 390174 w 545622"/>
                <a:gd name="connsiteY53" fmla="*/ 38025 h 716259"/>
                <a:gd name="connsiteX54" fmla="*/ 394061 w 545622"/>
                <a:gd name="connsiteY54" fmla="*/ 10088 h 716259"/>
                <a:gd name="connsiteX55" fmla="*/ 439918 w 545622"/>
                <a:gd name="connsiteY55" fmla="*/ 0 h 716259"/>
                <a:gd name="connsiteX56" fmla="*/ 490438 w 545622"/>
                <a:gd name="connsiteY56" fmla="*/ 11640 h 716259"/>
                <a:gd name="connsiteX57" fmla="*/ 530078 w 545622"/>
                <a:gd name="connsiteY57" fmla="*/ 78377 h 716259"/>
                <a:gd name="connsiteX58" fmla="*/ 540182 w 545622"/>
                <a:gd name="connsiteY58" fmla="*/ 90017 h 716259"/>
                <a:gd name="connsiteX59" fmla="*/ 545622 w 545622"/>
                <a:gd name="connsiteY59" fmla="*/ 121058 h 716259"/>
                <a:gd name="connsiteX60" fmla="*/ 535518 w 545622"/>
                <a:gd name="connsiteY60" fmla="*/ 132698 h 716259"/>
                <a:gd name="connsiteX61" fmla="*/ 436032 w 545622"/>
                <a:gd name="connsiteY61" fmla="*/ 207195 h 716259"/>
                <a:gd name="connsiteX62" fmla="*/ 424373 w 545622"/>
                <a:gd name="connsiteY62" fmla="*/ 213403 h 716259"/>
                <a:gd name="connsiteX63" fmla="*/ 412714 w 545622"/>
                <a:gd name="connsiteY63" fmla="*/ 218059 h 716259"/>
                <a:gd name="connsiteX64" fmla="*/ 407274 w 545622"/>
                <a:gd name="connsiteY64" fmla="*/ 232028 h 716259"/>
                <a:gd name="connsiteX65" fmla="*/ 406496 w 545622"/>
                <a:gd name="connsiteY65" fmla="*/ 279364 h 716259"/>
                <a:gd name="connsiteX66" fmla="*/ 415823 w 545622"/>
                <a:gd name="connsiteY66" fmla="*/ 283244 h 716259"/>
                <a:gd name="connsiteX67" fmla="*/ 432923 w 545622"/>
                <a:gd name="connsiteY67" fmla="*/ 282468 h 716259"/>
                <a:gd name="connsiteX68" fmla="*/ 437586 w 545622"/>
                <a:gd name="connsiteY68" fmla="*/ 284797 h 716259"/>
                <a:gd name="connsiteX69" fmla="*/ 447690 w 545622"/>
                <a:gd name="connsiteY69" fmla="*/ 290228 h 716259"/>
                <a:gd name="connsiteX70" fmla="*/ 453131 w 545622"/>
                <a:gd name="connsiteY70" fmla="*/ 291781 h 716259"/>
                <a:gd name="connsiteX71" fmla="*/ 457017 w 545622"/>
                <a:gd name="connsiteY71" fmla="*/ 294885 h 716259"/>
                <a:gd name="connsiteX72" fmla="*/ 474116 w 545622"/>
                <a:gd name="connsiteY72" fmla="*/ 323597 h 716259"/>
                <a:gd name="connsiteX73" fmla="*/ 447690 w 545622"/>
                <a:gd name="connsiteY73" fmla="*/ 345325 h 716259"/>
                <a:gd name="connsiteX74" fmla="*/ 432145 w 545622"/>
                <a:gd name="connsiteY74" fmla="*/ 354638 h 716259"/>
                <a:gd name="connsiteX75" fmla="*/ 426705 w 545622"/>
                <a:gd name="connsiteY75" fmla="*/ 356966 h 716259"/>
                <a:gd name="connsiteX76" fmla="*/ 415823 w 545622"/>
                <a:gd name="connsiteY76" fmla="*/ 363174 h 716259"/>
                <a:gd name="connsiteX77" fmla="*/ 411160 w 545622"/>
                <a:gd name="connsiteY77" fmla="*/ 373262 h 716259"/>
                <a:gd name="connsiteX78" fmla="*/ 407274 w 545622"/>
                <a:gd name="connsiteY78" fmla="*/ 383350 h 716259"/>
                <a:gd name="connsiteX79" fmla="*/ 360639 w 545622"/>
                <a:gd name="connsiteY79" fmla="*/ 408958 h 716259"/>
                <a:gd name="connsiteX80" fmla="*/ 359862 w 545622"/>
                <a:gd name="connsiteY80" fmla="*/ 420599 h 716259"/>
                <a:gd name="connsiteX81" fmla="*/ 363748 w 545622"/>
                <a:gd name="connsiteY81" fmla="*/ 433791 h 716259"/>
                <a:gd name="connsiteX82" fmla="*/ 362971 w 545622"/>
                <a:gd name="connsiteY82" fmla="*/ 452415 h 716259"/>
                <a:gd name="connsiteX83" fmla="*/ 367634 w 545622"/>
                <a:gd name="connsiteY83" fmla="*/ 469487 h 716259"/>
                <a:gd name="connsiteX84" fmla="*/ 370743 w 545622"/>
                <a:gd name="connsiteY84" fmla="*/ 469487 h 716259"/>
                <a:gd name="connsiteX85" fmla="*/ 372298 w 545622"/>
                <a:gd name="connsiteY85" fmla="*/ 469487 h 716259"/>
                <a:gd name="connsiteX86" fmla="*/ 374630 w 545622"/>
                <a:gd name="connsiteY86" fmla="*/ 471816 h 716259"/>
                <a:gd name="connsiteX87" fmla="*/ 376961 w 545622"/>
                <a:gd name="connsiteY87" fmla="*/ 474920 h 716259"/>
                <a:gd name="connsiteX88" fmla="*/ 378516 w 545622"/>
                <a:gd name="connsiteY88" fmla="*/ 481904 h 716259"/>
                <a:gd name="connsiteX89" fmla="*/ 377739 w 545622"/>
                <a:gd name="connsiteY89" fmla="*/ 485784 h 716259"/>
                <a:gd name="connsiteX90" fmla="*/ 361417 w 545622"/>
                <a:gd name="connsiteY90" fmla="*/ 518376 h 716259"/>
                <a:gd name="connsiteX91" fmla="*/ 324886 w 545622"/>
                <a:gd name="connsiteY91" fmla="*/ 572697 h 716259"/>
                <a:gd name="connsiteX92" fmla="*/ 314782 w 545622"/>
                <a:gd name="connsiteY92" fmla="*/ 595201 h 716259"/>
                <a:gd name="connsiteX93" fmla="*/ 308564 w 545622"/>
                <a:gd name="connsiteY93" fmla="*/ 619258 h 716259"/>
                <a:gd name="connsiteX94" fmla="*/ 305455 w 545622"/>
                <a:gd name="connsiteY94" fmla="*/ 644090 h 716259"/>
                <a:gd name="connsiteX95" fmla="*/ 288356 w 545622"/>
                <a:gd name="connsiteY95" fmla="*/ 658058 h 716259"/>
                <a:gd name="connsiteX96" fmla="*/ 286024 w 545622"/>
                <a:gd name="connsiteY96" fmla="*/ 688323 h 716259"/>
                <a:gd name="connsiteX97" fmla="*/ 281361 w 545622"/>
                <a:gd name="connsiteY97" fmla="*/ 699963 h 716259"/>
                <a:gd name="connsiteX98" fmla="*/ 274366 w 545622"/>
                <a:gd name="connsiteY98" fmla="*/ 710051 h 716259"/>
                <a:gd name="connsiteX99" fmla="*/ 261153 w 545622"/>
                <a:gd name="connsiteY99" fmla="*/ 716259 h 716259"/>
                <a:gd name="connsiteX100" fmla="*/ 224622 w 545622"/>
                <a:gd name="connsiteY100" fmla="*/ 696083 h 716259"/>
                <a:gd name="connsiteX101" fmla="*/ 204414 w 545622"/>
                <a:gd name="connsiteY101" fmla="*/ 694531 h 716259"/>
                <a:gd name="connsiteX102" fmla="*/ 195087 w 545622"/>
                <a:gd name="connsiteY102" fmla="*/ 685995 h 716259"/>
                <a:gd name="connsiteX103" fmla="*/ 193533 w 545622"/>
                <a:gd name="connsiteY103" fmla="*/ 678235 h 716259"/>
                <a:gd name="connsiteX104" fmla="*/ 192755 w 545622"/>
                <a:gd name="connsiteY104" fmla="*/ 663490 h 716259"/>
                <a:gd name="connsiteX105" fmla="*/ 189647 w 545622"/>
                <a:gd name="connsiteY105" fmla="*/ 645642 h 716259"/>
                <a:gd name="connsiteX106" fmla="*/ 184206 w 545622"/>
                <a:gd name="connsiteY106" fmla="*/ 627794 h 716259"/>
                <a:gd name="connsiteX107" fmla="*/ 162443 w 545622"/>
                <a:gd name="connsiteY107" fmla="*/ 606066 h 716259"/>
                <a:gd name="connsiteX108" fmla="*/ 135240 w 545622"/>
                <a:gd name="connsiteY108" fmla="*/ 593649 h 716259"/>
                <a:gd name="connsiteX109" fmla="*/ 130576 w 545622"/>
                <a:gd name="connsiteY109" fmla="*/ 588993 h 716259"/>
                <a:gd name="connsiteX110" fmla="*/ 124358 w 545622"/>
                <a:gd name="connsiteY110" fmla="*/ 576577 h 716259"/>
                <a:gd name="connsiteX111" fmla="*/ 119695 w 545622"/>
                <a:gd name="connsiteY111" fmla="*/ 571921 h 716259"/>
                <a:gd name="connsiteX112" fmla="*/ 92492 w 545622"/>
                <a:gd name="connsiteY112" fmla="*/ 567265 h 716259"/>
                <a:gd name="connsiteX113" fmla="*/ 80056 w 545622"/>
                <a:gd name="connsiteY113" fmla="*/ 549417 h 716259"/>
                <a:gd name="connsiteX114" fmla="*/ 74615 w 545622"/>
                <a:gd name="connsiteY114" fmla="*/ 528464 h 716259"/>
                <a:gd name="connsiteX115" fmla="*/ 63734 w 545622"/>
                <a:gd name="connsiteY115" fmla="*/ 509064 h 716259"/>
                <a:gd name="connsiteX116" fmla="*/ 46634 w 545622"/>
                <a:gd name="connsiteY116" fmla="*/ 502080 h 716259"/>
                <a:gd name="connsiteX117" fmla="*/ 33421 w 545622"/>
                <a:gd name="connsiteY117" fmla="*/ 502080 h 716259"/>
                <a:gd name="connsiteX118" fmla="*/ 24094 w 545622"/>
                <a:gd name="connsiteY118" fmla="*/ 498976 h 716259"/>
                <a:gd name="connsiteX119" fmla="*/ 20208 w 545622"/>
                <a:gd name="connsiteY119" fmla="*/ 485008 h 716259"/>
                <a:gd name="connsiteX120" fmla="*/ 20208 w 545622"/>
                <a:gd name="connsiteY120" fmla="*/ 471816 h 716259"/>
                <a:gd name="connsiteX121" fmla="*/ 21763 w 545622"/>
                <a:gd name="connsiteY121" fmla="*/ 462503 h 716259"/>
                <a:gd name="connsiteX122" fmla="*/ 17099 w 545622"/>
                <a:gd name="connsiteY122" fmla="*/ 454743 h 71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45622" h="716259">
                  <a:moveTo>
                    <a:pt x="17099" y="454743"/>
                  </a:moveTo>
                  <a:lnTo>
                    <a:pt x="15545" y="447759"/>
                  </a:lnTo>
                  <a:lnTo>
                    <a:pt x="12436" y="441551"/>
                  </a:lnTo>
                  <a:lnTo>
                    <a:pt x="8550" y="438447"/>
                  </a:lnTo>
                  <a:lnTo>
                    <a:pt x="4663" y="436895"/>
                  </a:lnTo>
                  <a:lnTo>
                    <a:pt x="0" y="419823"/>
                  </a:lnTo>
                  <a:lnTo>
                    <a:pt x="7772" y="402750"/>
                  </a:lnTo>
                  <a:lnTo>
                    <a:pt x="33421" y="394990"/>
                  </a:lnTo>
                  <a:lnTo>
                    <a:pt x="62179" y="398094"/>
                  </a:lnTo>
                  <a:lnTo>
                    <a:pt x="81610" y="379470"/>
                  </a:lnTo>
                  <a:lnTo>
                    <a:pt x="98709" y="355414"/>
                  </a:lnTo>
                  <a:lnTo>
                    <a:pt x="113477" y="354638"/>
                  </a:lnTo>
                  <a:lnTo>
                    <a:pt x="124358" y="346878"/>
                  </a:lnTo>
                  <a:lnTo>
                    <a:pt x="125913" y="333685"/>
                  </a:lnTo>
                  <a:lnTo>
                    <a:pt x="122027" y="322821"/>
                  </a:lnTo>
                  <a:lnTo>
                    <a:pt x="98709" y="318165"/>
                  </a:lnTo>
                  <a:lnTo>
                    <a:pt x="90937" y="306525"/>
                  </a:lnTo>
                  <a:lnTo>
                    <a:pt x="84719" y="294109"/>
                  </a:lnTo>
                  <a:lnTo>
                    <a:pt x="76947" y="283244"/>
                  </a:lnTo>
                  <a:lnTo>
                    <a:pt x="77724" y="271604"/>
                  </a:lnTo>
                  <a:lnTo>
                    <a:pt x="86274" y="265396"/>
                  </a:lnTo>
                  <a:lnTo>
                    <a:pt x="89383" y="255308"/>
                  </a:lnTo>
                  <a:lnTo>
                    <a:pt x="83942" y="227372"/>
                  </a:lnTo>
                  <a:lnTo>
                    <a:pt x="84719" y="211075"/>
                  </a:lnTo>
                  <a:lnTo>
                    <a:pt x="80056" y="197883"/>
                  </a:lnTo>
                  <a:lnTo>
                    <a:pt x="59070" y="183139"/>
                  </a:lnTo>
                  <a:lnTo>
                    <a:pt x="54407" y="173051"/>
                  </a:lnTo>
                  <a:lnTo>
                    <a:pt x="50521" y="162186"/>
                  </a:lnTo>
                  <a:lnTo>
                    <a:pt x="66843" y="162186"/>
                  </a:lnTo>
                  <a:lnTo>
                    <a:pt x="82387" y="155202"/>
                  </a:lnTo>
                  <a:lnTo>
                    <a:pt x="87051" y="143562"/>
                  </a:lnTo>
                  <a:lnTo>
                    <a:pt x="85496" y="131146"/>
                  </a:lnTo>
                  <a:lnTo>
                    <a:pt x="101818" y="99330"/>
                  </a:lnTo>
                  <a:lnTo>
                    <a:pt x="136017" y="91570"/>
                  </a:lnTo>
                  <a:lnTo>
                    <a:pt x="158557" y="96225"/>
                  </a:lnTo>
                  <a:lnTo>
                    <a:pt x="177988" y="108642"/>
                  </a:lnTo>
                  <a:lnTo>
                    <a:pt x="198973" y="108642"/>
                  </a:lnTo>
                  <a:lnTo>
                    <a:pt x="217627" y="95450"/>
                  </a:lnTo>
                  <a:lnTo>
                    <a:pt x="230840" y="97778"/>
                  </a:lnTo>
                  <a:lnTo>
                    <a:pt x="242499" y="110970"/>
                  </a:lnTo>
                  <a:lnTo>
                    <a:pt x="254935" y="111746"/>
                  </a:lnTo>
                  <a:lnTo>
                    <a:pt x="266593" y="107866"/>
                  </a:lnTo>
                  <a:lnTo>
                    <a:pt x="272034" y="104762"/>
                  </a:lnTo>
                  <a:lnTo>
                    <a:pt x="276697" y="102434"/>
                  </a:lnTo>
                  <a:lnTo>
                    <a:pt x="286024" y="108642"/>
                  </a:lnTo>
                  <a:lnTo>
                    <a:pt x="289910" y="107866"/>
                  </a:lnTo>
                  <a:lnTo>
                    <a:pt x="295351" y="98554"/>
                  </a:lnTo>
                  <a:lnTo>
                    <a:pt x="295351" y="93121"/>
                  </a:lnTo>
                  <a:lnTo>
                    <a:pt x="314005" y="78377"/>
                  </a:lnTo>
                  <a:lnTo>
                    <a:pt x="340431" y="81481"/>
                  </a:lnTo>
                  <a:lnTo>
                    <a:pt x="368412" y="80705"/>
                  </a:lnTo>
                  <a:lnTo>
                    <a:pt x="381625" y="76825"/>
                  </a:lnTo>
                  <a:lnTo>
                    <a:pt x="393283" y="65961"/>
                  </a:lnTo>
                  <a:lnTo>
                    <a:pt x="390174" y="38025"/>
                  </a:lnTo>
                  <a:lnTo>
                    <a:pt x="394061" y="10088"/>
                  </a:lnTo>
                  <a:lnTo>
                    <a:pt x="439918" y="0"/>
                  </a:lnTo>
                  <a:lnTo>
                    <a:pt x="490438" y="11640"/>
                  </a:lnTo>
                  <a:lnTo>
                    <a:pt x="530078" y="78377"/>
                  </a:lnTo>
                  <a:lnTo>
                    <a:pt x="540182" y="90017"/>
                  </a:lnTo>
                  <a:lnTo>
                    <a:pt x="545622" y="121058"/>
                  </a:lnTo>
                  <a:lnTo>
                    <a:pt x="535518" y="132698"/>
                  </a:lnTo>
                  <a:lnTo>
                    <a:pt x="436032" y="207195"/>
                  </a:lnTo>
                  <a:lnTo>
                    <a:pt x="424373" y="213403"/>
                  </a:lnTo>
                  <a:lnTo>
                    <a:pt x="412714" y="218059"/>
                  </a:lnTo>
                  <a:lnTo>
                    <a:pt x="407274" y="232028"/>
                  </a:lnTo>
                  <a:lnTo>
                    <a:pt x="406496" y="279364"/>
                  </a:lnTo>
                  <a:lnTo>
                    <a:pt x="415823" y="283244"/>
                  </a:lnTo>
                  <a:lnTo>
                    <a:pt x="432923" y="282468"/>
                  </a:lnTo>
                  <a:lnTo>
                    <a:pt x="437586" y="284797"/>
                  </a:lnTo>
                  <a:lnTo>
                    <a:pt x="447690" y="290228"/>
                  </a:lnTo>
                  <a:lnTo>
                    <a:pt x="453131" y="291781"/>
                  </a:lnTo>
                  <a:lnTo>
                    <a:pt x="457017" y="294885"/>
                  </a:lnTo>
                  <a:lnTo>
                    <a:pt x="474116" y="323597"/>
                  </a:lnTo>
                  <a:lnTo>
                    <a:pt x="447690" y="345325"/>
                  </a:lnTo>
                  <a:lnTo>
                    <a:pt x="432145" y="354638"/>
                  </a:lnTo>
                  <a:lnTo>
                    <a:pt x="426705" y="356966"/>
                  </a:lnTo>
                  <a:lnTo>
                    <a:pt x="415823" y="363174"/>
                  </a:lnTo>
                  <a:lnTo>
                    <a:pt x="411160" y="373262"/>
                  </a:lnTo>
                  <a:lnTo>
                    <a:pt x="407274" y="383350"/>
                  </a:lnTo>
                  <a:lnTo>
                    <a:pt x="360639" y="408958"/>
                  </a:lnTo>
                  <a:lnTo>
                    <a:pt x="359862" y="420599"/>
                  </a:lnTo>
                  <a:lnTo>
                    <a:pt x="363748" y="433791"/>
                  </a:lnTo>
                  <a:lnTo>
                    <a:pt x="362971" y="452415"/>
                  </a:lnTo>
                  <a:lnTo>
                    <a:pt x="367634" y="469487"/>
                  </a:lnTo>
                  <a:lnTo>
                    <a:pt x="370743" y="469487"/>
                  </a:lnTo>
                  <a:lnTo>
                    <a:pt x="372298" y="469487"/>
                  </a:lnTo>
                  <a:lnTo>
                    <a:pt x="374630" y="471816"/>
                  </a:lnTo>
                  <a:lnTo>
                    <a:pt x="376961" y="474920"/>
                  </a:lnTo>
                  <a:lnTo>
                    <a:pt x="378516" y="481904"/>
                  </a:lnTo>
                  <a:lnTo>
                    <a:pt x="377739" y="485784"/>
                  </a:lnTo>
                  <a:lnTo>
                    <a:pt x="361417" y="518376"/>
                  </a:lnTo>
                  <a:lnTo>
                    <a:pt x="324886" y="572697"/>
                  </a:lnTo>
                  <a:lnTo>
                    <a:pt x="314782" y="595201"/>
                  </a:lnTo>
                  <a:lnTo>
                    <a:pt x="308564" y="619258"/>
                  </a:lnTo>
                  <a:lnTo>
                    <a:pt x="305455" y="644090"/>
                  </a:lnTo>
                  <a:lnTo>
                    <a:pt x="288356" y="658058"/>
                  </a:lnTo>
                  <a:lnTo>
                    <a:pt x="286024" y="688323"/>
                  </a:lnTo>
                  <a:lnTo>
                    <a:pt x="281361" y="699963"/>
                  </a:lnTo>
                  <a:lnTo>
                    <a:pt x="274366" y="710051"/>
                  </a:lnTo>
                  <a:lnTo>
                    <a:pt x="261153" y="716259"/>
                  </a:lnTo>
                  <a:lnTo>
                    <a:pt x="224622" y="696083"/>
                  </a:lnTo>
                  <a:lnTo>
                    <a:pt x="204414" y="694531"/>
                  </a:lnTo>
                  <a:lnTo>
                    <a:pt x="195087" y="685995"/>
                  </a:lnTo>
                  <a:lnTo>
                    <a:pt x="193533" y="678235"/>
                  </a:lnTo>
                  <a:lnTo>
                    <a:pt x="192755" y="663490"/>
                  </a:lnTo>
                  <a:lnTo>
                    <a:pt x="189647" y="645642"/>
                  </a:lnTo>
                  <a:lnTo>
                    <a:pt x="184206" y="627794"/>
                  </a:lnTo>
                  <a:lnTo>
                    <a:pt x="162443" y="606066"/>
                  </a:lnTo>
                  <a:lnTo>
                    <a:pt x="135240" y="593649"/>
                  </a:lnTo>
                  <a:lnTo>
                    <a:pt x="130576" y="588993"/>
                  </a:lnTo>
                  <a:lnTo>
                    <a:pt x="124358" y="576577"/>
                  </a:lnTo>
                  <a:lnTo>
                    <a:pt x="119695" y="571921"/>
                  </a:lnTo>
                  <a:lnTo>
                    <a:pt x="92492" y="567265"/>
                  </a:lnTo>
                  <a:lnTo>
                    <a:pt x="80056" y="549417"/>
                  </a:lnTo>
                  <a:lnTo>
                    <a:pt x="74615" y="528464"/>
                  </a:lnTo>
                  <a:lnTo>
                    <a:pt x="63734" y="509064"/>
                  </a:lnTo>
                  <a:lnTo>
                    <a:pt x="46634" y="502080"/>
                  </a:lnTo>
                  <a:lnTo>
                    <a:pt x="33421" y="502080"/>
                  </a:lnTo>
                  <a:lnTo>
                    <a:pt x="24094" y="498976"/>
                  </a:lnTo>
                  <a:lnTo>
                    <a:pt x="20208" y="485008"/>
                  </a:lnTo>
                  <a:lnTo>
                    <a:pt x="20208" y="471816"/>
                  </a:lnTo>
                  <a:lnTo>
                    <a:pt x="21763" y="462503"/>
                  </a:lnTo>
                  <a:lnTo>
                    <a:pt x="17099" y="45474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4" name="Serbest Form 233">
              <a:extLst>
                <a:ext uri="{FF2B5EF4-FFF2-40B4-BE49-F238E27FC236}">
                  <a16:creationId xmlns:a16="http://schemas.microsoft.com/office/drawing/2014/main" id="{85498E06-7C50-4C72-A68E-EDC6A8E37F37}"/>
                </a:ext>
              </a:extLst>
            </p:cNvPr>
            <p:cNvSpPr/>
            <p:nvPr/>
          </p:nvSpPr>
          <p:spPr>
            <a:xfrm>
              <a:off x="5066107" y="6953684"/>
              <a:ext cx="1078231" cy="815462"/>
            </a:xfrm>
            <a:custGeom>
              <a:avLst/>
              <a:gdLst>
                <a:gd name="connsiteX0" fmla="*/ 110368 w 570494"/>
                <a:gd name="connsiteY0" fmla="*/ 431463 h 431462"/>
                <a:gd name="connsiteX1" fmla="*/ 79279 w 570494"/>
                <a:gd name="connsiteY1" fmla="*/ 388006 h 431462"/>
                <a:gd name="connsiteX2" fmla="*/ 34976 w 570494"/>
                <a:gd name="connsiteY2" fmla="*/ 394214 h 431462"/>
                <a:gd name="connsiteX3" fmla="*/ 17099 w 570494"/>
                <a:gd name="connsiteY3" fmla="*/ 416719 h 431462"/>
                <a:gd name="connsiteX4" fmla="*/ 2332 w 570494"/>
                <a:gd name="connsiteY4" fmla="*/ 411286 h 431462"/>
                <a:gd name="connsiteX5" fmla="*/ 8550 w 570494"/>
                <a:gd name="connsiteY5" fmla="*/ 384126 h 431462"/>
                <a:gd name="connsiteX6" fmla="*/ 0 w 570494"/>
                <a:gd name="connsiteY6" fmla="*/ 360846 h 431462"/>
                <a:gd name="connsiteX7" fmla="*/ 3109 w 570494"/>
                <a:gd name="connsiteY7" fmla="*/ 336013 h 431462"/>
                <a:gd name="connsiteX8" fmla="*/ 9327 w 570494"/>
                <a:gd name="connsiteY8" fmla="*/ 311957 h 431462"/>
                <a:gd name="connsiteX9" fmla="*/ 19431 w 570494"/>
                <a:gd name="connsiteY9" fmla="*/ 289453 h 431462"/>
                <a:gd name="connsiteX10" fmla="*/ 55961 w 570494"/>
                <a:gd name="connsiteY10" fmla="*/ 235132 h 431462"/>
                <a:gd name="connsiteX11" fmla="*/ 72283 w 570494"/>
                <a:gd name="connsiteY11" fmla="*/ 202539 h 431462"/>
                <a:gd name="connsiteX12" fmla="*/ 73061 w 570494"/>
                <a:gd name="connsiteY12" fmla="*/ 198659 h 431462"/>
                <a:gd name="connsiteX13" fmla="*/ 71506 w 570494"/>
                <a:gd name="connsiteY13" fmla="*/ 191675 h 431462"/>
                <a:gd name="connsiteX14" fmla="*/ 69174 w 570494"/>
                <a:gd name="connsiteY14" fmla="*/ 188571 h 431462"/>
                <a:gd name="connsiteX15" fmla="*/ 66843 w 570494"/>
                <a:gd name="connsiteY15" fmla="*/ 186243 h 431462"/>
                <a:gd name="connsiteX16" fmla="*/ 65288 w 570494"/>
                <a:gd name="connsiteY16" fmla="*/ 186243 h 431462"/>
                <a:gd name="connsiteX17" fmla="*/ 62179 w 570494"/>
                <a:gd name="connsiteY17" fmla="*/ 186243 h 431462"/>
                <a:gd name="connsiteX18" fmla="*/ 57516 w 570494"/>
                <a:gd name="connsiteY18" fmla="*/ 169171 h 431462"/>
                <a:gd name="connsiteX19" fmla="*/ 58293 w 570494"/>
                <a:gd name="connsiteY19" fmla="*/ 150546 h 431462"/>
                <a:gd name="connsiteX20" fmla="*/ 54407 w 570494"/>
                <a:gd name="connsiteY20" fmla="*/ 137354 h 431462"/>
                <a:gd name="connsiteX21" fmla="*/ 55184 w 570494"/>
                <a:gd name="connsiteY21" fmla="*/ 125714 h 431462"/>
                <a:gd name="connsiteX22" fmla="*/ 101818 w 570494"/>
                <a:gd name="connsiteY22" fmla="*/ 100106 h 431462"/>
                <a:gd name="connsiteX23" fmla="*/ 105705 w 570494"/>
                <a:gd name="connsiteY23" fmla="*/ 90017 h 431462"/>
                <a:gd name="connsiteX24" fmla="*/ 110368 w 570494"/>
                <a:gd name="connsiteY24" fmla="*/ 79929 h 431462"/>
                <a:gd name="connsiteX25" fmla="*/ 121249 w 570494"/>
                <a:gd name="connsiteY25" fmla="*/ 73721 h 431462"/>
                <a:gd name="connsiteX26" fmla="*/ 126690 w 570494"/>
                <a:gd name="connsiteY26" fmla="*/ 71393 h 431462"/>
                <a:gd name="connsiteX27" fmla="*/ 142235 w 570494"/>
                <a:gd name="connsiteY27" fmla="*/ 62081 h 431462"/>
                <a:gd name="connsiteX28" fmla="*/ 168661 w 570494"/>
                <a:gd name="connsiteY28" fmla="*/ 40353 h 431462"/>
                <a:gd name="connsiteX29" fmla="*/ 198196 w 570494"/>
                <a:gd name="connsiteY29" fmla="*/ 29489 h 431462"/>
                <a:gd name="connsiteX30" fmla="*/ 230840 w 570494"/>
                <a:gd name="connsiteY30" fmla="*/ 31817 h 431462"/>
                <a:gd name="connsiteX31" fmla="*/ 236281 w 570494"/>
                <a:gd name="connsiteY31" fmla="*/ 47337 h 431462"/>
                <a:gd name="connsiteX32" fmla="*/ 243276 w 570494"/>
                <a:gd name="connsiteY32" fmla="*/ 61305 h 431462"/>
                <a:gd name="connsiteX33" fmla="*/ 257266 w 570494"/>
                <a:gd name="connsiteY33" fmla="*/ 65961 h 431462"/>
                <a:gd name="connsiteX34" fmla="*/ 271257 w 570494"/>
                <a:gd name="connsiteY34" fmla="*/ 59753 h 431462"/>
                <a:gd name="connsiteX35" fmla="*/ 311673 w 570494"/>
                <a:gd name="connsiteY35" fmla="*/ 30264 h 431462"/>
                <a:gd name="connsiteX36" fmla="*/ 322555 w 570494"/>
                <a:gd name="connsiteY36" fmla="*/ 24832 h 431462"/>
                <a:gd name="connsiteX37" fmla="*/ 332659 w 570494"/>
                <a:gd name="connsiteY37" fmla="*/ 17848 h 431462"/>
                <a:gd name="connsiteX38" fmla="*/ 349758 w 570494"/>
                <a:gd name="connsiteY38" fmla="*/ 0 h 431462"/>
                <a:gd name="connsiteX39" fmla="*/ 367635 w 570494"/>
                <a:gd name="connsiteY39" fmla="*/ 12416 h 431462"/>
                <a:gd name="connsiteX40" fmla="*/ 384734 w 570494"/>
                <a:gd name="connsiteY40" fmla="*/ 35697 h 431462"/>
                <a:gd name="connsiteX41" fmla="*/ 398724 w 570494"/>
                <a:gd name="connsiteY41" fmla="*/ 51217 h 431462"/>
                <a:gd name="connsiteX42" fmla="*/ 415046 w 570494"/>
                <a:gd name="connsiteY42" fmla="*/ 63633 h 431462"/>
                <a:gd name="connsiteX43" fmla="*/ 440695 w 570494"/>
                <a:gd name="connsiteY43" fmla="*/ 68289 h 431462"/>
                <a:gd name="connsiteX44" fmla="*/ 464012 w 570494"/>
                <a:gd name="connsiteY44" fmla="*/ 67513 h 431462"/>
                <a:gd name="connsiteX45" fmla="*/ 485775 w 570494"/>
                <a:gd name="connsiteY45" fmla="*/ 81481 h 431462"/>
                <a:gd name="connsiteX46" fmla="*/ 498211 w 570494"/>
                <a:gd name="connsiteY46" fmla="*/ 118730 h 431462"/>
                <a:gd name="connsiteX47" fmla="*/ 508315 w 570494"/>
                <a:gd name="connsiteY47" fmla="*/ 141234 h 431462"/>
                <a:gd name="connsiteX48" fmla="*/ 530855 w 570494"/>
                <a:gd name="connsiteY48" fmla="*/ 175379 h 431462"/>
                <a:gd name="connsiteX49" fmla="*/ 533964 w 570494"/>
                <a:gd name="connsiteY49" fmla="*/ 183139 h 431462"/>
                <a:gd name="connsiteX50" fmla="*/ 540959 w 570494"/>
                <a:gd name="connsiteY50" fmla="*/ 191675 h 431462"/>
                <a:gd name="connsiteX51" fmla="*/ 546400 w 570494"/>
                <a:gd name="connsiteY51" fmla="*/ 190899 h 431462"/>
                <a:gd name="connsiteX52" fmla="*/ 557281 w 570494"/>
                <a:gd name="connsiteY52" fmla="*/ 192451 h 431462"/>
                <a:gd name="connsiteX53" fmla="*/ 565054 w 570494"/>
                <a:gd name="connsiteY53" fmla="*/ 203315 h 431462"/>
                <a:gd name="connsiteX54" fmla="*/ 570494 w 570494"/>
                <a:gd name="connsiteY54" fmla="*/ 216507 h 431462"/>
                <a:gd name="connsiteX55" fmla="*/ 544845 w 570494"/>
                <a:gd name="connsiteY55" fmla="*/ 239012 h 431462"/>
                <a:gd name="connsiteX56" fmla="*/ 537850 w 570494"/>
                <a:gd name="connsiteY56" fmla="*/ 259188 h 431462"/>
                <a:gd name="connsiteX57" fmla="*/ 515310 w 570494"/>
                <a:gd name="connsiteY57" fmla="*/ 283244 h 431462"/>
                <a:gd name="connsiteX58" fmla="*/ 501320 w 570494"/>
                <a:gd name="connsiteY58" fmla="*/ 287124 h 431462"/>
                <a:gd name="connsiteX59" fmla="*/ 472562 w 570494"/>
                <a:gd name="connsiteY59" fmla="*/ 287124 h 431462"/>
                <a:gd name="connsiteX60" fmla="*/ 439141 w 570494"/>
                <a:gd name="connsiteY60" fmla="*/ 283244 h 431462"/>
                <a:gd name="connsiteX61" fmla="*/ 387843 w 570494"/>
                <a:gd name="connsiteY61" fmla="*/ 285573 h 431462"/>
                <a:gd name="connsiteX62" fmla="*/ 379293 w 570494"/>
                <a:gd name="connsiteY62" fmla="*/ 282468 h 431462"/>
                <a:gd name="connsiteX63" fmla="*/ 356753 w 570494"/>
                <a:gd name="connsiteY63" fmla="*/ 254532 h 431462"/>
                <a:gd name="connsiteX64" fmla="*/ 334213 w 570494"/>
                <a:gd name="connsiteY64" fmla="*/ 251428 h 431462"/>
                <a:gd name="connsiteX65" fmla="*/ 279806 w 570494"/>
                <a:gd name="connsiteY65" fmla="*/ 274708 h 431462"/>
                <a:gd name="connsiteX66" fmla="*/ 257266 w 570494"/>
                <a:gd name="connsiteY66" fmla="*/ 278588 h 431462"/>
                <a:gd name="connsiteX67" fmla="*/ 190424 w 570494"/>
                <a:gd name="connsiteY67" fmla="*/ 312733 h 431462"/>
                <a:gd name="connsiteX68" fmla="*/ 170216 w 570494"/>
                <a:gd name="connsiteY68" fmla="*/ 340669 h 431462"/>
                <a:gd name="connsiteX69" fmla="*/ 164775 w 570494"/>
                <a:gd name="connsiteY69" fmla="*/ 374814 h 431462"/>
                <a:gd name="connsiteX70" fmla="*/ 150007 w 570494"/>
                <a:gd name="connsiteY70" fmla="*/ 401974 h 431462"/>
                <a:gd name="connsiteX71" fmla="*/ 139903 w 570494"/>
                <a:gd name="connsiteY71" fmla="*/ 412062 h 431462"/>
                <a:gd name="connsiteX72" fmla="*/ 131354 w 570494"/>
                <a:gd name="connsiteY72" fmla="*/ 424479 h 431462"/>
                <a:gd name="connsiteX73" fmla="*/ 121249 w 570494"/>
                <a:gd name="connsiteY73" fmla="*/ 429911 h 431462"/>
                <a:gd name="connsiteX74" fmla="*/ 110368 w 570494"/>
                <a:gd name="connsiteY74" fmla="*/ 431463 h 43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70494" h="431462">
                  <a:moveTo>
                    <a:pt x="110368" y="431463"/>
                  </a:moveTo>
                  <a:lnTo>
                    <a:pt x="79279" y="388006"/>
                  </a:lnTo>
                  <a:lnTo>
                    <a:pt x="34976" y="394214"/>
                  </a:lnTo>
                  <a:lnTo>
                    <a:pt x="17099" y="416719"/>
                  </a:lnTo>
                  <a:lnTo>
                    <a:pt x="2332" y="411286"/>
                  </a:lnTo>
                  <a:lnTo>
                    <a:pt x="8550" y="384126"/>
                  </a:lnTo>
                  <a:lnTo>
                    <a:pt x="0" y="360846"/>
                  </a:lnTo>
                  <a:lnTo>
                    <a:pt x="3109" y="336013"/>
                  </a:lnTo>
                  <a:lnTo>
                    <a:pt x="9327" y="311957"/>
                  </a:lnTo>
                  <a:lnTo>
                    <a:pt x="19431" y="289453"/>
                  </a:lnTo>
                  <a:lnTo>
                    <a:pt x="55961" y="235132"/>
                  </a:lnTo>
                  <a:lnTo>
                    <a:pt x="72283" y="202539"/>
                  </a:lnTo>
                  <a:lnTo>
                    <a:pt x="73061" y="198659"/>
                  </a:lnTo>
                  <a:lnTo>
                    <a:pt x="71506" y="191675"/>
                  </a:lnTo>
                  <a:lnTo>
                    <a:pt x="69174" y="188571"/>
                  </a:lnTo>
                  <a:lnTo>
                    <a:pt x="66843" y="186243"/>
                  </a:lnTo>
                  <a:lnTo>
                    <a:pt x="65288" y="186243"/>
                  </a:lnTo>
                  <a:lnTo>
                    <a:pt x="62179" y="186243"/>
                  </a:lnTo>
                  <a:lnTo>
                    <a:pt x="57516" y="169171"/>
                  </a:lnTo>
                  <a:lnTo>
                    <a:pt x="58293" y="150546"/>
                  </a:lnTo>
                  <a:lnTo>
                    <a:pt x="54407" y="137354"/>
                  </a:lnTo>
                  <a:lnTo>
                    <a:pt x="55184" y="125714"/>
                  </a:lnTo>
                  <a:lnTo>
                    <a:pt x="101818" y="100106"/>
                  </a:lnTo>
                  <a:lnTo>
                    <a:pt x="105705" y="90017"/>
                  </a:lnTo>
                  <a:lnTo>
                    <a:pt x="110368" y="79929"/>
                  </a:lnTo>
                  <a:lnTo>
                    <a:pt x="121249" y="73721"/>
                  </a:lnTo>
                  <a:lnTo>
                    <a:pt x="126690" y="71393"/>
                  </a:lnTo>
                  <a:lnTo>
                    <a:pt x="142235" y="62081"/>
                  </a:lnTo>
                  <a:lnTo>
                    <a:pt x="168661" y="40353"/>
                  </a:lnTo>
                  <a:lnTo>
                    <a:pt x="198196" y="29489"/>
                  </a:lnTo>
                  <a:lnTo>
                    <a:pt x="230840" y="31817"/>
                  </a:lnTo>
                  <a:lnTo>
                    <a:pt x="236281" y="47337"/>
                  </a:lnTo>
                  <a:lnTo>
                    <a:pt x="243276" y="61305"/>
                  </a:lnTo>
                  <a:lnTo>
                    <a:pt x="257266" y="65961"/>
                  </a:lnTo>
                  <a:lnTo>
                    <a:pt x="271257" y="59753"/>
                  </a:lnTo>
                  <a:lnTo>
                    <a:pt x="311673" y="30264"/>
                  </a:lnTo>
                  <a:lnTo>
                    <a:pt x="322555" y="24832"/>
                  </a:lnTo>
                  <a:lnTo>
                    <a:pt x="332659" y="17848"/>
                  </a:lnTo>
                  <a:lnTo>
                    <a:pt x="349758" y="0"/>
                  </a:lnTo>
                  <a:lnTo>
                    <a:pt x="367635" y="12416"/>
                  </a:lnTo>
                  <a:lnTo>
                    <a:pt x="384734" y="35697"/>
                  </a:lnTo>
                  <a:lnTo>
                    <a:pt x="398724" y="51217"/>
                  </a:lnTo>
                  <a:lnTo>
                    <a:pt x="415046" y="63633"/>
                  </a:lnTo>
                  <a:lnTo>
                    <a:pt x="440695" y="68289"/>
                  </a:lnTo>
                  <a:lnTo>
                    <a:pt x="464012" y="67513"/>
                  </a:lnTo>
                  <a:lnTo>
                    <a:pt x="485775" y="81481"/>
                  </a:lnTo>
                  <a:lnTo>
                    <a:pt x="498211" y="118730"/>
                  </a:lnTo>
                  <a:lnTo>
                    <a:pt x="508315" y="141234"/>
                  </a:lnTo>
                  <a:lnTo>
                    <a:pt x="530855" y="175379"/>
                  </a:lnTo>
                  <a:lnTo>
                    <a:pt x="533964" y="183139"/>
                  </a:lnTo>
                  <a:lnTo>
                    <a:pt x="540959" y="191675"/>
                  </a:lnTo>
                  <a:lnTo>
                    <a:pt x="546400" y="190899"/>
                  </a:lnTo>
                  <a:lnTo>
                    <a:pt x="557281" y="192451"/>
                  </a:lnTo>
                  <a:lnTo>
                    <a:pt x="565054" y="203315"/>
                  </a:lnTo>
                  <a:lnTo>
                    <a:pt x="570494" y="216507"/>
                  </a:lnTo>
                  <a:lnTo>
                    <a:pt x="544845" y="239012"/>
                  </a:lnTo>
                  <a:lnTo>
                    <a:pt x="537850" y="259188"/>
                  </a:lnTo>
                  <a:lnTo>
                    <a:pt x="515310" y="283244"/>
                  </a:lnTo>
                  <a:lnTo>
                    <a:pt x="501320" y="287124"/>
                  </a:lnTo>
                  <a:lnTo>
                    <a:pt x="472562" y="287124"/>
                  </a:lnTo>
                  <a:lnTo>
                    <a:pt x="439141" y="283244"/>
                  </a:lnTo>
                  <a:lnTo>
                    <a:pt x="387843" y="285573"/>
                  </a:lnTo>
                  <a:lnTo>
                    <a:pt x="379293" y="282468"/>
                  </a:lnTo>
                  <a:lnTo>
                    <a:pt x="356753" y="254532"/>
                  </a:lnTo>
                  <a:lnTo>
                    <a:pt x="334213" y="251428"/>
                  </a:lnTo>
                  <a:lnTo>
                    <a:pt x="279806" y="274708"/>
                  </a:lnTo>
                  <a:lnTo>
                    <a:pt x="257266" y="278588"/>
                  </a:lnTo>
                  <a:lnTo>
                    <a:pt x="190424" y="312733"/>
                  </a:lnTo>
                  <a:lnTo>
                    <a:pt x="170216" y="340669"/>
                  </a:lnTo>
                  <a:lnTo>
                    <a:pt x="164775" y="374814"/>
                  </a:lnTo>
                  <a:lnTo>
                    <a:pt x="150007" y="401974"/>
                  </a:lnTo>
                  <a:lnTo>
                    <a:pt x="139903" y="412062"/>
                  </a:lnTo>
                  <a:lnTo>
                    <a:pt x="131354" y="424479"/>
                  </a:lnTo>
                  <a:lnTo>
                    <a:pt x="121249" y="429911"/>
                  </a:lnTo>
                  <a:lnTo>
                    <a:pt x="110368" y="4314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5" name="Serbest Form 234">
              <a:extLst>
                <a:ext uri="{FF2B5EF4-FFF2-40B4-BE49-F238E27FC236}">
                  <a16:creationId xmlns:a16="http://schemas.microsoft.com/office/drawing/2014/main" id="{B8E1C042-7935-19D0-B893-F6E305244632}"/>
                </a:ext>
              </a:extLst>
            </p:cNvPr>
            <p:cNvSpPr/>
            <p:nvPr/>
          </p:nvSpPr>
          <p:spPr>
            <a:xfrm>
              <a:off x="7769034" y="5925553"/>
              <a:ext cx="854945" cy="951861"/>
            </a:xfrm>
            <a:custGeom>
              <a:avLst/>
              <a:gdLst>
                <a:gd name="connsiteX0" fmla="*/ 74615 w 452353"/>
                <a:gd name="connsiteY0" fmla="*/ 169171 h 503631"/>
                <a:gd name="connsiteX1" fmla="*/ 106482 w 452353"/>
                <a:gd name="connsiteY1" fmla="*/ 160634 h 503631"/>
                <a:gd name="connsiteX2" fmla="*/ 136794 w 452353"/>
                <a:gd name="connsiteY2" fmla="*/ 143562 h 503631"/>
                <a:gd name="connsiteX3" fmla="*/ 169438 w 452353"/>
                <a:gd name="connsiteY3" fmla="*/ 134250 h 503631"/>
                <a:gd name="connsiteX4" fmla="*/ 202082 w 452353"/>
                <a:gd name="connsiteY4" fmla="*/ 135802 h 503631"/>
                <a:gd name="connsiteX5" fmla="*/ 216073 w 452353"/>
                <a:gd name="connsiteY5" fmla="*/ 128818 h 503631"/>
                <a:gd name="connsiteX6" fmla="*/ 247162 w 452353"/>
                <a:gd name="connsiteY6" fmla="*/ 99330 h 503631"/>
                <a:gd name="connsiteX7" fmla="*/ 247940 w 452353"/>
                <a:gd name="connsiteY7" fmla="*/ 71393 h 503631"/>
                <a:gd name="connsiteX8" fmla="*/ 233172 w 452353"/>
                <a:gd name="connsiteY8" fmla="*/ 31816 h 503631"/>
                <a:gd name="connsiteX9" fmla="*/ 245608 w 452353"/>
                <a:gd name="connsiteY9" fmla="*/ 0 h 503631"/>
                <a:gd name="connsiteX10" fmla="*/ 251049 w 452353"/>
                <a:gd name="connsiteY10" fmla="*/ 7760 h 503631"/>
                <a:gd name="connsiteX11" fmla="*/ 265816 w 452353"/>
                <a:gd name="connsiteY11" fmla="*/ 10864 h 503631"/>
                <a:gd name="connsiteX12" fmla="*/ 274366 w 452353"/>
                <a:gd name="connsiteY12" fmla="*/ 10088 h 503631"/>
                <a:gd name="connsiteX13" fmla="*/ 288356 w 452353"/>
                <a:gd name="connsiteY13" fmla="*/ 16296 h 503631"/>
                <a:gd name="connsiteX14" fmla="*/ 293797 w 452353"/>
                <a:gd name="connsiteY14" fmla="*/ 35696 h 503631"/>
                <a:gd name="connsiteX15" fmla="*/ 308564 w 452353"/>
                <a:gd name="connsiteY15" fmla="*/ 48113 h 503631"/>
                <a:gd name="connsiteX16" fmla="*/ 327218 w 452353"/>
                <a:gd name="connsiteY16" fmla="*/ 37249 h 503631"/>
                <a:gd name="connsiteX17" fmla="*/ 334991 w 452353"/>
                <a:gd name="connsiteY17" fmla="*/ 34921 h 503631"/>
                <a:gd name="connsiteX18" fmla="*/ 350535 w 452353"/>
                <a:gd name="connsiteY18" fmla="*/ 37249 h 503631"/>
                <a:gd name="connsiteX19" fmla="*/ 358308 w 452353"/>
                <a:gd name="connsiteY19" fmla="*/ 35696 h 503631"/>
                <a:gd name="connsiteX20" fmla="*/ 354422 w 452353"/>
                <a:gd name="connsiteY20" fmla="*/ 55097 h 503631"/>
                <a:gd name="connsiteX21" fmla="*/ 366857 w 452353"/>
                <a:gd name="connsiteY21" fmla="*/ 97002 h 503631"/>
                <a:gd name="connsiteX22" fmla="*/ 360639 w 452353"/>
                <a:gd name="connsiteY22" fmla="*/ 121058 h 503631"/>
                <a:gd name="connsiteX23" fmla="*/ 347426 w 452353"/>
                <a:gd name="connsiteY23" fmla="*/ 142010 h 503631"/>
                <a:gd name="connsiteX24" fmla="*/ 352867 w 452353"/>
                <a:gd name="connsiteY24" fmla="*/ 166067 h 503631"/>
                <a:gd name="connsiteX25" fmla="*/ 369966 w 452353"/>
                <a:gd name="connsiteY25" fmla="*/ 176931 h 503631"/>
                <a:gd name="connsiteX26" fmla="*/ 388620 w 452353"/>
                <a:gd name="connsiteY26" fmla="*/ 182363 h 503631"/>
                <a:gd name="connsiteX27" fmla="*/ 404165 w 452353"/>
                <a:gd name="connsiteY27" fmla="*/ 179259 h 503631"/>
                <a:gd name="connsiteX28" fmla="*/ 411937 w 452353"/>
                <a:gd name="connsiteY28" fmla="*/ 181587 h 503631"/>
                <a:gd name="connsiteX29" fmla="*/ 415046 w 452353"/>
                <a:gd name="connsiteY29" fmla="*/ 203315 h 503631"/>
                <a:gd name="connsiteX30" fmla="*/ 404165 w 452353"/>
                <a:gd name="connsiteY30" fmla="*/ 227372 h 503631"/>
                <a:gd name="connsiteX31" fmla="*/ 404165 w 452353"/>
                <a:gd name="connsiteY31" fmla="*/ 249876 h 503631"/>
                <a:gd name="connsiteX32" fmla="*/ 411160 w 452353"/>
                <a:gd name="connsiteY32" fmla="*/ 256084 h 503631"/>
                <a:gd name="connsiteX33" fmla="*/ 425928 w 452353"/>
                <a:gd name="connsiteY33" fmla="*/ 267724 h 503631"/>
                <a:gd name="connsiteX34" fmla="*/ 438363 w 452353"/>
                <a:gd name="connsiteY34" fmla="*/ 280916 h 503631"/>
                <a:gd name="connsiteX35" fmla="*/ 452354 w 452353"/>
                <a:gd name="connsiteY35" fmla="*/ 289453 h 503631"/>
                <a:gd name="connsiteX36" fmla="*/ 330327 w 452353"/>
                <a:gd name="connsiteY36" fmla="*/ 471039 h 503631"/>
                <a:gd name="connsiteX37" fmla="*/ 303124 w 452353"/>
                <a:gd name="connsiteY37" fmla="*/ 466383 h 503631"/>
                <a:gd name="connsiteX38" fmla="*/ 275143 w 452353"/>
                <a:gd name="connsiteY38" fmla="*/ 472591 h 503631"/>
                <a:gd name="connsiteX39" fmla="*/ 246385 w 452353"/>
                <a:gd name="connsiteY39" fmla="*/ 484232 h 503631"/>
                <a:gd name="connsiteX40" fmla="*/ 217627 w 452353"/>
                <a:gd name="connsiteY40" fmla="*/ 491216 h 503631"/>
                <a:gd name="connsiteX41" fmla="*/ 188092 w 452353"/>
                <a:gd name="connsiteY41" fmla="*/ 490440 h 503631"/>
                <a:gd name="connsiteX42" fmla="*/ 130576 w 452353"/>
                <a:gd name="connsiteY42" fmla="*/ 494320 h 503631"/>
                <a:gd name="connsiteX43" fmla="*/ 87051 w 452353"/>
                <a:gd name="connsiteY43" fmla="*/ 503632 h 503631"/>
                <a:gd name="connsiteX44" fmla="*/ 70729 w 452353"/>
                <a:gd name="connsiteY44" fmla="*/ 502856 h 503631"/>
                <a:gd name="connsiteX45" fmla="*/ 55961 w 452353"/>
                <a:gd name="connsiteY45" fmla="*/ 488888 h 503631"/>
                <a:gd name="connsiteX46" fmla="*/ 31090 w 452353"/>
                <a:gd name="connsiteY46" fmla="*/ 457847 h 503631"/>
                <a:gd name="connsiteX47" fmla="*/ 25649 w 452353"/>
                <a:gd name="connsiteY47" fmla="*/ 439999 h 503631"/>
                <a:gd name="connsiteX48" fmla="*/ 22540 w 452353"/>
                <a:gd name="connsiteY48" fmla="*/ 420599 h 503631"/>
                <a:gd name="connsiteX49" fmla="*/ 18654 w 452353"/>
                <a:gd name="connsiteY49" fmla="*/ 415942 h 503631"/>
                <a:gd name="connsiteX50" fmla="*/ 13990 w 452353"/>
                <a:gd name="connsiteY50" fmla="*/ 412062 h 503631"/>
                <a:gd name="connsiteX51" fmla="*/ 0 w 452353"/>
                <a:gd name="connsiteY51" fmla="*/ 376366 h 503631"/>
                <a:gd name="connsiteX52" fmla="*/ 3109 w 452353"/>
                <a:gd name="connsiteY52" fmla="*/ 337565 h 503631"/>
                <a:gd name="connsiteX53" fmla="*/ 8550 w 452353"/>
                <a:gd name="connsiteY53" fmla="*/ 322045 h 503631"/>
                <a:gd name="connsiteX54" fmla="*/ 10881 w 452353"/>
                <a:gd name="connsiteY54" fmla="*/ 304197 h 503631"/>
                <a:gd name="connsiteX55" fmla="*/ 19431 w 452353"/>
                <a:gd name="connsiteY55" fmla="*/ 279364 h 503631"/>
                <a:gd name="connsiteX56" fmla="*/ 32644 w 452353"/>
                <a:gd name="connsiteY56" fmla="*/ 259188 h 503631"/>
                <a:gd name="connsiteX57" fmla="*/ 38085 w 452353"/>
                <a:gd name="connsiteY57" fmla="*/ 221939 h 503631"/>
                <a:gd name="connsiteX58" fmla="*/ 46634 w 452353"/>
                <a:gd name="connsiteY58" fmla="*/ 206419 h 503631"/>
                <a:gd name="connsiteX59" fmla="*/ 67620 w 452353"/>
                <a:gd name="connsiteY59" fmla="*/ 182363 h 503631"/>
                <a:gd name="connsiteX60" fmla="*/ 74615 w 452353"/>
                <a:gd name="connsiteY60" fmla="*/ 169171 h 50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52353" h="503631">
                  <a:moveTo>
                    <a:pt x="74615" y="169171"/>
                  </a:moveTo>
                  <a:lnTo>
                    <a:pt x="106482" y="160634"/>
                  </a:lnTo>
                  <a:lnTo>
                    <a:pt x="136794" y="143562"/>
                  </a:lnTo>
                  <a:lnTo>
                    <a:pt x="169438" y="134250"/>
                  </a:lnTo>
                  <a:lnTo>
                    <a:pt x="202082" y="135802"/>
                  </a:lnTo>
                  <a:lnTo>
                    <a:pt x="216073" y="128818"/>
                  </a:lnTo>
                  <a:lnTo>
                    <a:pt x="247162" y="99330"/>
                  </a:lnTo>
                  <a:lnTo>
                    <a:pt x="247940" y="71393"/>
                  </a:lnTo>
                  <a:lnTo>
                    <a:pt x="233172" y="31816"/>
                  </a:lnTo>
                  <a:lnTo>
                    <a:pt x="245608" y="0"/>
                  </a:lnTo>
                  <a:lnTo>
                    <a:pt x="251049" y="7760"/>
                  </a:lnTo>
                  <a:lnTo>
                    <a:pt x="265816" y="10864"/>
                  </a:lnTo>
                  <a:lnTo>
                    <a:pt x="274366" y="10088"/>
                  </a:lnTo>
                  <a:lnTo>
                    <a:pt x="288356" y="16296"/>
                  </a:lnTo>
                  <a:lnTo>
                    <a:pt x="293797" y="35696"/>
                  </a:lnTo>
                  <a:lnTo>
                    <a:pt x="308564" y="48113"/>
                  </a:lnTo>
                  <a:lnTo>
                    <a:pt x="327218" y="37249"/>
                  </a:lnTo>
                  <a:lnTo>
                    <a:pt x="334991" y="34921"/>
                  </a:lnTo>
                  <a:lnTo>
                    <a:pt x="350535" y="37249"/>
                  </a:lnTo>
                  <a:lnTo>
                    <a:pt x="358308" y="35696"/>
                  </a:lnTo>
                  <a:lnTo>
                    <a:pt x="354422" y="55097"/>
                  </a:lnTo>
                  <a:lnTo>
                    <a:pt x="366857" y="97002"/>
                  </a:lnTo>
                  <a:lnTo>
                    <a:pt x="360639" y="121058"/>
                  </a:lnTo>
                  <a:lnTo>
                    <a:pt x="347426" y="142010"/>
                  </a:lnTo>
                  <a:lnTo>
                    <a:pt x="352867" y="166067"/>
                  </a:lnTo>
                  <a:lnTo>
                    <a:pt x="369966" y="176931"/>
                  </a:lnTo>
                  <a:lnTo>
                    <a:pt x="388620" y="182363"/>
                  </a:lnTo>
                  <a:lnTo>
                    <a:pt x="404165" y="179259"/>
                  </a:lnTo>
                  <a:lnTo>
                    <a:pt x="411937" y="181587"/>
                  </a:lnTo>
                  <a:lnTo>
                    <a:pt x="415046" y="203315"/>
                  </a:lnTo>
                  <a:lnTo>
                    <a:pt x="404165" y="227372"/>
                  </a:lnTo>
                  <a:lnTo>
                    <a:pt x="404165" y="249876"/>
                  </a:lnTo>
                  <a:lnTo>
                    <a:pt x="411160" y="256084"/>
                  </a:lnTo>
                  <a:lnTo>
                    <a:pt x="425928" y="267724"/>
                  </a:lnTo>
                  <a:lnTo>
                    <a:pt x="438363" y="280916"/>
                  </a:lnTo>
                  <a:lnTo>
                    <a:pt x="452354" y="289453"/>
                  </a:lnTo>
                  <a:lnTo>
                    <a:pt x="330327" y="471039"/>
                  </a:lnTo>
                  <a:lnTo>
                    <a:pt x="303124" y="466383"/>
                  </a:lnTo>
                  <a:lnTo>
                    <a:pt x="275143" y="472591"/>
                  </a:lnTo>
                  <a:lnTo>
                    <a:pt x="246385" y="484232"/>
                  </a:lnTo>
                  <a:lnTo>
                    <a:pt x="217627" y="491216"/>
                  </a:lnTo>
                  <a:lnTo>
                    <a:pt x="188092" y="490440"/>
                  </a:lnTo>
                  <a:lnTo>
                    <a:pt x="130576" y="494320"/>
                  </a:lnTo>
                  <a:lnTo>
                    <a:pt x="87051" y="503632"/>
                  </a:lnTo>
                  <a:lnTo>
                    <a:pt x="70729" y="502856"/>
                  </a:lnTo>
                  <a:lnTo>
                    <a:pt x="55961" y="488888"/>
                  </a:lnTo>
                  <a:lnTo>
                    <a:pt x="31090" y="457847"/>
                  </a:lnTo>
                  <a:lnTo>
                    <a:pt x="25649" y="439999"/>
                  </a:lnTo>
                  <a:lnTo>
                    <a:pt x="22540" y="420599"/>
                  </a:lnTo>
                  <a:lnTo>
                    <a:pt x="18654" y="415942"/>
                  </a:lnTo>
                  <a:lnTo>
                    <a:pt x="13990" y="412062"/>
                  </a:lnTo>
                  <a:lnTo>
                    <a:pt x="0" y="376366"/>
                  </a:lnTo>
                  <a:lnTo>
                    <a:pt x="3109" y="337565"/>
                  </a:lnTo>
                  <a:lnTo>
                    <a:pt x="8550" y="322045"/>
                  </a:lnTo>
                  <a:lnTo>
                    <a:pt x="10881" y="304197"/>
                  </a:lnTo>
                  <a:lnTo>
                    <a:pt x="19431" y="279364"/>
                  </a:lnTo>
                  <a:lnTo>
                    <a:pt x="32644" y="259188"/>
                  </a:lnTo>
                  <a:lnTo>
                    <a:pt x="38085" y="221939"/>
                  </a:lnTo>
                  <a:lnTo>
                    <a:pt x="46634" y="206419"/>
                  </a:lnTo>
                  <a:lnTo>
                    <a:pt x="67620" y="182363"/>
                  </a:lnTo>
                  <a:lnTo>
                    <a:pt x="74615" y="16917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6" name="Serbest Form 235">
              <a:extLst>
                <a:ext uri="{FF2B5EF4-FFF2-40B4-BE49-F238E27FC236}">
                  <a16:creationId xmlns:a16="http://schemas.microsoft.com/office/drawing/2014/main" id="{48125438-F774-F290-9810-777ED127AFEB}"/>
                </a:ext>
              </a:extLst>
            </p:cNvPr>
            <p:cNvSpPr/>
            <p:nvPr/>
          </p:nvSpPr>
          <p:spPr>
            <a:xfrm>
              <a:off x="8425668" y="5563291"/>
              <a:ext cx="606690" cy="945994"/>
            </a:xfrm>
            <a:custGeom>
              <a:avLst/>
              <a:gdLst>
                <a:gd name="connsiteX0" fmla="*/ 261930 w 321000"/>
                <a:gd name="connsiteY0" fmla="*/ 485784 h 500527"/>
                <a:gd name="connsiteX1" fmla="*/ 223068 w 321000"/>
                <a:gd name="connsiteY1" fmla="*/ 500528 h 500527"/>
                <a:gd name="connsiteX2" fmla="*/ 204414 w 321000"/>
                <a:gd name="connsiteY2" fmla="*/ 495096 h 500527"/>
                <a:gd name="connsiteX3" fmla="*/ 188869 w 321000"/>
                <a:gd name="connsiteY3" fmla="*/ 479575 h 500527"/>
                <a:gd name="connsiteX4" fmla="*/ 178765 w 321000"/>
                <a:gd name="connsiteY4" fmla="*/ 474143 h 500527"/>
                <a:gd name="connsiteX5" fmla="*/ 157780 w 321000"/>
                <a:gd name="connsiteY5" fmla="*/ 474919 h 500527"/>
                <a:gd name="connsiteX6" fmla="*/ 125913 w 321000"/>
                <a:gd name="connsiteY6" fmla="*/ 484232 h 500527"/>
                <a:gd name="connsiteX7" fmla="*/ 104927 w 321000"/>
                <a:gd name="connsiteY7" fmla="*/ 481128 h 500527"/>
                <a:gd name="connsiteX8" fmla="*/ 90937 w 321000"/>
                <a:gd name="connsiteY8" fmla="*/ 472591 h 500527"/>
                <a:gd name="connsiteX9" fmla="*/ 78501 w 321000"/>
                <a:gd name="connsiteY9" fmla="*/ 459399 h 500527"/>
                <a:gd name="connsiteX10" fmla="*/ 63734 w 321000"/>
                <a:gd name="connsiteY10" fmla="*/ 447759 h 500527"/>
                <a:gd name="connsiteX11" fmla="*/ 56738 w 321000"/>
                <a:gd name="connsiteY11" fmla="*/ 441551 h 500527"/>
                <a:gd name="connsiteX12" fmla="*/ 56738 w 321000"/>
                <a:gd name="connsiteY12" fmla="*/ 419047 h 500527"/>
                <a:gd name="connsiteX13" fmla="*/ 67620 w 321000"/>
                <a:gd name="connsiteY13" fmla="*/ 394990 h 500527"/>
                <a:gd name="connsiteX14" fmla="*/ 64511 w 321000"/>
                <a:gd name="connsiteY14" fmla="*/ 373262 h 500527"/>
                <a:gd name="connsiteX15" fmla="*/ 56738 w 321000"/>
                <a:gd name="connsiteY15" fmla="*/ 370934 h 500527"/>
                <a:gd name="connsiteX16" fmla="*/ 41194 w 321000"/>
                <a:gd name="connsiteY16" fmla="*/ 374038 h 500527"/>
                <a:gd name="connsiteX17" fmla="*/ 22540 w 321000"/>
                <a:gd name="connsiteY17" fmla="*/ 368606 h 500527"/>
                <a:gd name="connsiteX18" fmla="*/ 5441 w 321000"/>
                <a:gd name="connsiteY18" fmla="*/ 357742 h 500527"/>
                <a:gd name="connsiteX19" fmla="*/ 0 w 321000"/>
                <a:gd name="connsiteY19" fmla="*/ 333685 h 500527"/>
                <a:gd name="connsiteX20" fmla="*/ 13213 w 321000"/>
                <a:gd name="connsiteY20" fmla="*/ 312733 h 500527"/>
                <a:gd name="connsiteX21" fmla="*/ 19431 w 321000"/>
                <a:gd name="connsiteY21" fmla="*/ 288676 h 500527"/>
                <a:gd name="connsiteX22" fmla="*/ 6995 w 321000"/>
                <a:gd name="connsiteY22" fmla="*/ 246772 h 500527"/>
                <a:gd name="connsiteX23" fmla="*/ 10881 w 321000"/>
                <a:gd name="connsiteY23" fmla="*/ 227371 h 500527"/>
                <a:gd name="connsiteX24" fmla="*/ 52075 w 321000"/>
                <a:gd name="connsiteY24" fmla="*/ 262292 h 500527"/>
                <a:gd name="connsiteX25" fmla="*/ 66843 w 321000"/>
                <a:gd name="connsiteY25" fmla="*/ 258412 h 500527"/>
                <a:gd name="connsiteX26" fmla="*/ 65288 w 321000"/>
                <a:gd name="connsiteY26" fmla="*/ 247548 h 500527"/>
                <a:gd name="connsiteX27" fmla="*/ 61402 w 321000"/>
                <a:gd name="connsiteY27" fmla="*/ 226596 h 500527"/>
                <a:gd name="connsiteX28" fmla="*/ 69174 w 321000"/>
                <a:gd name="connsiteY28" fmla="*/ 200987 h 500527"/>
                <a:gd name="connsiteX29" fmla="*/ 113477 w 321000"/>
                <a:gd name="connsiteY29" fmla="*/ 182363 h 500527"/>
                <a:gd name="connsiteX30" fmla="*/ 133685 w 321000"/>
                <a:gd name="connsiteY30" fmla="*/ 169947 h 500527"/>
                <a:gd name="connsiteX31" fmla="*/ 157002 w 321000"/>
                <a:gd name="connsiteY31" fmla="*/ 159858 h 500527"/>
                <a:gd name="connsiteX32" fmla="*/ 171770 w 321000"/>
                <a:gd name="connsiteY32" fmla="*/ 139682 h 500527"/>
                <a:gd name="connsiteX33" fmla="*/ 163998 w 321000"/>
                <a:gd name="connsiteY33" fmla="*/ 121834 h 500527"/>
                <a:gd name="connsiteX34" fmla="*/ 153116 w 321000"/>
                <a:gd name="connsiteY34" fmla="*/ 102434 h 500527"/>
                <a:gd name="connsiteX35" fmla="*/ 157780 w 321000"/>
                <a:gd name="connsiteY35" fmla="*/ 71393 h 500527"/>
                <a:gd name="connsiteX36" fmla="*/ 153116 w 321000"/>
                <a:gd name="connsiteY36" fmla="*/ 47337 h 500527"/>
                <a:gd name="connsiteX37" fmla="*/ 145344 w 321000"/>
                <a:gd name="connsiteY37" fmla="*/ 32592 h 500527"/>
                <a:gd name="connsiteX38" fmla="*/ 142235 w 321000"/>
                <a:gd name="connsiteY38" fmla="*/ 15520 h 500527"/>
                <a:gd name="connsiteX39" fmla="*/ 143789 w 321000"/>
                <a:gd name="connsiteY39" fmla="*/ 4656 h 500527"/>
                <a:gd name="connsiteX40" fmla="*/ 151562 w 321000"/>
                <a:gd name="connsiteY40" fmla="*/ 0 h 500527"/>
                <a:gd name="connsiteX41" fmla="*/ 174879 w 321000"/>
                <a:gd name="connsiteY41" fmla="*/ 6208 h 500527"/>
                <a:gd name="connsiteX42" fmla="*/ 196642 w 321000"/>
                <a:gd name="connsiteY42" fmla="*/ 2328 h 500527"/>
                <a:gd name="connsiteX43" fmla="*/ 202082 w 321000"/>
                <a:gd name="connsiteY43" fmla="*/ 3880 h 500527"/>
                <a:gd name="connsiteX44" fmla="*/ 212964 w 321000"/>
                <a:gd name="connsiteY44" fmla="*/ 8536 h 500527"/>
                <a:gd name="connsiteX45" fmla="*/ 216073 w 321000"/>
                <a:gd name="connsiteY45" fmla="*/ 14744 h 500527"/>
                <a:gd name="connsiteX46" fmla="*/ 217627 w 321000"/>
                <a:gd name="connsiteY46" fmla="*/ 24832 h 500527"/>
                <a:gd name="connsiteX47" fmla="*/ 220736 w 321000"/>
                <a:gd name="connsiteY47" fmla="*/ 34144 h 500527"/>
                <a:gd name="connsiteX48" fmla="*/ 230063 w 321000"/>
                <a:gd name="connsiteY48" fmla="*/ 45009 h 500527"/>
                <a:gd name="connsiteX49" fmla="*/ 241722 w 321000"/>
                <a:gd name="connsiteY49" fmla="*/ 51217 h 500527"/>
                <a:gd name="connsiteX50" fmla="*/ 249494 w 321000"/>
                <a:gd name="connsiteY50" fmla="*/ 65961 h 500527"/>
                <a:gd name="connsiteX51" fmla="*/ 254157 w 321000"/>
                <a:gd name="connsiteY51" fmla="*/ 84585 h 500527"/>
                <a:gd name="connsiteX52" fmla="*/ 283693 w 321000"/>
                <a:gd name="connsiteY52" fmla="*/ 103210 h 500527"/>
                <a:gd name="connsiteX53" fmla="*/ 292242 w 321000"/>
                <a:gd name="connsiteY53" fmla="*/ 117954 h 500527"/>
                <a:gd name="connsiteX54" fmla="*/ 288356 w 321000"/>
                <a:gd name="connsiteY54" fmla="*/ 128818 h 500527"/>
                <a:gd name="connsiteX55" fmla="*/ 289910 w 321000"/>
                <a:gd name="connsiteY55" fmla="*/ 139682 h 500527"/>
                <a:gd name="connsiteX56" fmla="*/ 293019 w 321000"/>
                <a:gd name="connsiteY56" fmla="*/ 149770 h 500527"/>
                <a:gd name="connsiteX57" fmla="*/ 298460 w 321000"/>
                <a:gd name="connsiteY57" fmla="*/ 161410 h 500527"/>
                <a:gd name="connsiteX58" fmla="*/ 303901 w 321000"/>
                <a:gd name="connsiteY58" fmla="*/ 173051 h 500527"/>
                <a:gd name="connsiteX59" fmla="*/ 298460 w 321000"/>
                <a:gd name="connsiteY59" fmla="*/ 181587 h 500527"/>
                <a:gd name="connsiteX60" fmla="*/ 294574 w 321000"/>
                <a:gd name="connsiteY60" fmla="*/ 191675 h 500527"/>
                <a:gd name="connsiteX61" fmla="*/ 293797 w 321000"/>
                <a:gd name="connsiteY61" fmla="*/ 203315 h 500527"/>
                <a:gd name="connsiteX62" fmla="*/ 293797 w 321000"/>
                <a:gd name="connsiteY62" fmla="*/ 214955 h 500527"/>
                <a:gd name="connsiteX63" fmla="*/ 286024 w 321000"/>
                <a:gd name="connsiteY63" fmla="*/ 240564 h 500527"/>
                <a:gd name="connsiteX64" fmla="*/ 275920 w 321000"/>
                <a:gd name="connsiteY64" fmla="*/ 264620 h 500527"/>
                <a:gd name="connsiteX65" fmla="*/ 293019 w 321000"/>
                <a:gd name="connsiteY65" fmla="*/ 298765 h 500527"/>
                <a:gd name="connsiteX66" fmla="*/ 318668 w 321000"/>
                <a:gd name="connsiteY66" fmla="*/ 332133 h 500527"/>
                <a:gd name="connsiteX67" fmla="*/ 317114 w 321000"/>
                <a:gd name="connsiteY67" fmla="*/ 353861 h 500527"/>
                <a:gd name="connsiteX68" fmla="*/ 321000 w 321000"/>
                <a:gd name="connsiteY68" fmla="*/ 375590 h 500527"/>
                <a:gd name="connsiteX69" fmla="*/ 319446 w 321000"/>
                <a:gd name="connsiteY69" fmla="*/ 398094 h 500527"/>
                <a:gd name="connsiteX70" fmla="*/ 286802 w 321000"/>
                <a:gd name="connsiteY70" fmla="*/ 450087 h 500527"/>
                <a:gd name="connsiteX71" fmla="*/ 272034 w 321000"/>
                <a:gd name="connsiteY71" fmla="*/ 465607 h 500527"/>
                <a:gd name="connsiteX72" fmla="*/ 261930 w 321000"/>
                <a:gd name="connsiteY72" fmla="*/ 485784 h 5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21000" h="500527">
                  <a:moveTo>
                    <a:pt x="261930" y="485784"/>
                  </a:moveTo>
                  <a:lnTo>
                    <a:pt x="223068" y="500528"/>
                  </a:lnTo>
                  <a:lnTo>
                    <a:pt x="204414" y="495096"/>
                  </a:lnTo>
                  <a:lnTo>
                    <a:pt x="188869" y="479575"/>
                  </a:lnTo>
                  <a:lnTo>
                    <a:pt x="178765" y="474143"/>
                  </a:lnTo>
                  <a:lnTo>
                    <a:pt x="157780" y="474919"/>
                  </a:lnTo>
                  <a:lnTo>
                    <a:pt x="125913" y="484232"/>
                  </a:lnTo>
                  <a:lnTo>
                    <a:pt x="104927" y="481128"/>
                  </a:lnTo>
                  <a:lnTo>
                    <a:pt x="90937" y="472591"/>
                  </a:lnTo>
                  <a:lnTo>
                    <a:pt x="78501" y="459399"/>
                  </a:lnTo>
                  <a:lnTo>
                    <a:pt x="63734" y="447759"/>
                  </a:lnTo>
                  <a:lnTo>
                    <a:pt x="56738" y="441551"/>
                  </a:lnTo>
                  <a:lnTo>
                    <a:pt x="56738" y="419047"/>
                  </a:lnTo>
                  <a:lnTo>
                    <a:pt x="67620" y="394990"/>
                  </a:lnTo>
                  <a:lnTo>
                    <a:pt x="64511" y="373262"/>
                  </a:lnTo>
                  <a:lnTo>
                    <a:pt x="56738" y="370934"/>
                  </a:lnTo>
                  <a:lnTo>
                    <a:pt x="41194" y="374038"/>
                  </a:lnTo>
                  <a:lnTo>
                    <a:pt x="22540" y="368606"/>
                  </a:lnTo>
                  <a:lnTo>
                    <a:pt x="5441" y="357742"/>
                  </a:lnTo>
                  <a:lnTo>
                    <a:pt x="0" y="333685"/>
                  </a:lnTo>
                  <a:lnTo>
                    <a:pt x="13213" y="312733"/>
                  </a:lnTo>
                  <a:lnTo>
                    <a:pt x="19431" y="288676"/>
                  </a:lnTo>
                  <a:lnTo>
                    <a:pt x="6995" y="246772"/>
                  </a:lnTo>
                  <a:lnTo>
                    <a:pt x="10881" y="227371"/>
                  </a:lnTo>
                  <a:lnTo>
                    <a:pt x="52075" y="262292"/>
                  </a:lnTo>
                  <a:lnTo>
                    <a:pt x="66843" y="258412"/>
                  </a:lnTo>
                  <a:lnTo>
                    <a:pt x="65288" y="247548"/>
                  </a:lnTo>
                  <a:lnTo>
                    <a:pt x="61402" y="226596"/>
                  </a:lnTo>
                  <a:lnTo>
                    <a:pt x="69174" y="200987"/>
                  </a:lnTo>
                  <a:lnTo>
                    <a:pt x="113477" y="182363"/>
                  </a:lnTo>
                  <a:lnTo>
                    <a:pt x="133685" y="169947"/>
                  </a:lnTo>
                  <a:lnTo>
                    <a:pt x="157002" y="159858"/>
                  </a:lnTo>
                  <a:lnTo>
                    <a:pt x="171770" y="139682"/>
                  </a:lnTo>
                  <a:lnTo>
                    <a:pt x="163998" y="121834"/>
                  </a:lnTo>
                  <a:lnTo>
                    <a:pt x="153116" y="102434"/>
                  </a:lnTo>
                  <a:lnTo>
                    <a:pt x="157780" y="71393"/>
                  </a:lnTo>
                  <a:lnTo>
                    <a:pt x="153116" y="47337"/>
                  </a:lnTo>
                  <a:lnTo>
                    <a:pt x="145344" y="32592"/>
                  </a:lnTo>
                  <a:lnTo>
                    <a:pt x="142235" y="15520"/>
                  </a:lnTo>
                  <a:lnTo>
                    <a:pt x="143789" y="4656"/>
                  </a:lnTo>
                  <a:lnTo>
                    <a:pt x="151562" y="0"/>
                  </a:lnTo>
                  <a:lnTo>
                    <a:pt x="174879" y="6208"/>
                  </a:lnTo>
                  <a:lnTo>
                    <a:pt x="196642" y="2328"/>
                  </a:lnTo>
                  <a:lnTo>
                    <a:pt x="202082" y="3880"/>
                  </a:lnTo>
                  <a:lnTo>
                    <a:pt x="212964" y="8536"/>
                  </a:lnTo>
                  <a:lnTo>
                    <a:pt x="216073" y="14744"/>
                  </a:lnTo>
                  <a:lnTo>
                    <a:pt x="217627" y="24832"/>
                  </a:lnTo>
                  <a:lnTo>
                    <a:pt x="220736" y="34144"/>
                  </a:lnTo>
                  <a:lnTo>
                    <a:pt x="230063" y="45009"/>
                  </a:lnTo>
                  <a:lnTo>
                    <a:pt x="241722" y="51217"/>
                  </a:lnTo>
                  <a:lnTo>
                    <a:pt x="249494" y="65961"/>
                  </a:lnTo>
                  <a:lnTo>
                    <a:pt x="254157" y="84585"/>
                  </a:lnTo>
                  <a:lnTo>
                    <a:pt x="283693" y="103210"/>
                  </a:lnTo>
                  <a:lnTo>
                    <a:pt x="292242" y="117954"/>
                  </a:lnTo>
                  <a:lnTo>
                    <a:pt x="288356" y="128818"/>
                  </a:lnTo>
                  <a:lnTo>
                    <a:pt x="289910" y="139682"/>
                  </a:lnTo>
                  <a:lnTo>
                    <a:pt x="293019" y="149770"/>
                  </a:lnTo>
                  <a:lnTo>
                    <a:pt x="298460" y="161410"/>
                  </a:lnTo>
                  <a:lnTo>
                    <a:pt x="303901" y="173051"/>
                  </a:lnTo>
                  <a:lnTo>
                    <a:pt x="298460" y="181587"/>
                  </a:lnTo>
                  <a:lnTo>
                    <a:pt x="294574" y="191675"/>
                  </a:lnTo>
                  <a:lnTo>
                    <a:pt x="293797" y="203315"/>
                  </a:lnTo>
                  <a:lnTo>
                    <a:pt x="293797" y="214955"/>
                  </a:lnTo>
                  <a:lnTo>
                    <a:pt x="286024" y="240564"/>
                  </a:lnTo>
                  <a:lnTo>
                    <a:pt x="275920" y="264620"/>
                  </a:lnTo>
                  <a:lnTo>
                    <a:pt x="293019" y="298765"/>
                  </a:lnTo>
                  <a:lnTo>
                    <a:pt x="318668" y="332133"/>
                  </a:lnTo>
                  <a:lnTo>
                    <a:pt x="317114" y="353861"/>
                  </a:lnTo>
                  <a:lnTo>
                    <a:pt x="321000" y="375590"/>
                  </a:lnTo>
                  <a:lnTo>
                    <a:pt x="319446" y="398094"/>
                  </a:lnTo>
                  <a:lnTo>
                    <a:pt x="286802" y="450087"/>
                  </a:lnTo>
                  <a:lnTo>
                    <a:pt x="272034" y="465607"/>
                  </a:lnTo>
                  <a:lnTo>
                    <a:pt x="261930" y="4857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7" name="Serbest Form 236">
              <a:extLst>
                <a:ext uri="{FF2B5EF4-FFF2-40B4-BE49-F238E27FC236}">
                  <a16:creationId xmlns:a16="http://schemas.microsoft.com/office/drawing/2014/main" id="{70EFDA5F-3BA6-9B81-3747-E63E2791DA6B}"/>
                </a:ext>
              </a:extLst>
            </p:cNvPr>
            <p:cNvSpPr/>
            <p:nvPr/>
          </p:nvSpPr>
          <p:spPr>
            <a:xfrm>
              <a:off x="8318433" y="4810892"/>
              <a:ext cx="1507175" cy="1104395"/>
            </a:xfrm>
            <a:custGeom>
              <a:avLst/>
              <a:gdLst>
                <a:gd name="connsiteX0" fmla="*/ 537850 w 797448"/>
                <a:gd name="connsiteY0" fmla="*/ 22504 h 584337"/>
                <a:gd name="connsiteX1" fmla="*/ 563499 w 797448"/>
                <a:gd name="connsiteY1" fmla="*/ 51217 h 584337"/>
                <a:gd name="connsiteX2" fmla="*/ 593034 w 797448"/>
                <a:gd name="connsiteY2" fmla="*/ 71393 h 584337"/>
                <a:gd name="connsiteX3" fmla="*/ 627233 w 797448"/>
                <a:gd name="connsiteY3" fmla="*/ 68289 h 584337"/>
                <a:gd name="connsiteX4" fmla="*/ 655991 w 797448"/>
                <a:gd name="connsiteY4" fmla="*/ 74497 h 584337"/>
                <a:gd name="connsiteX5" fmla="*/ 673090 w 797448"/>
                <a:gd name="connsiteY5" fmla="*/ 72945 h 584337"/>
                <a:gd name="connsiteX6" fmla="*/ 690967 w 797448"/>
                <a:gd name="connsiteY6" fmla="*/ 69065 h 584337"/>
                <a:gd name="connsiteX7" fmla="*/ 705734 w 797448"/>
                <a:gd name="connsiteY7" fmla="*/ 62857 h 584337"/>
                <a:gd name="connsiteX8" fmla="*/ 721279 w 797448"/>
                <a:gd name="connsiteY8" fmla="*/ 58201 h 584337"/>
                <a:gd name="connsiteX9" fmla="*/ 736823 w 797448"/>
                <a:gd name="connsiteY9" fmla="*/ 72945 h 584337"/>
                <a:gd name="connsiteX10" fmla="*/ 734492 w 797448"/>
                <a:gd name="connsiteY10" fmla="*/ 100106 h 584337"/>
                <a:gd name="connsiteX11" fmla="*/ 733715 w 797448"/>
                <a:gd name="connsiteY11" fmla="*/ 118730 h 584337"/>
                <a:gd name="connsiteX12" fmla="*/ 740710 w 797448"/>
                <a:gd name="connsiteY12" fmla="*/ 132698 h 584337"/>
                <a:gd name="connsiteX13" fmla="*/ 747705 w 797448"/>
                <a:gd name="connsiteY13" fmla="*/ 139682 h 584337"/>
                <a:gd name="connsiteX14" fmla="*/ 751591 w 797448"/>
                <a:gd name="connsiteY14" fmla="*/ 149770 h 584337"/>
                <a:gd name="connsiteX15" fmla="*/ 762473 w 797448"/>
                <a:gd name="connsiteY15" fmla="*/ 184691 h 584337"/>
                <a:gd name="connsiteX16" fmla="*/ 780349 w 797448"/>
                <a:gd name="connsiteY16" fmla="*/ 216507 h 584337"/>
                <a:gd name="connsiteX17" fmla="*/ 792785 w 797448"/>
                <a:gd name="connsiteY17" fmla="*/ 223492 h 584337"/>
                <a:gd name="connsiteX18" fmla="*/ 796671 w 797448"/>
                <a:gd name="connsiteY18" fmla="*/ 234356 h 584337"/>
                <a:gd name="connsiteX19" fmla="*/ 797449 w 797448"/>
                <a:gd name="connsiteY19" fmla="*/ 245220 h 584337"/>
                <a:gd name="connsiteX20" fmla="*/ 786567 w 797448"/>
                <a:gd name="connsiteY20" fmla="*/ 284796 h 584337"/>
                <a:gd name="connsiteX21" fmla="*/ 760141 w 797448"/>
                <a:gd name="connsiteY21" fmla="*/ 311181 h 584337"/>
                <a:gd name="connsiteX22" fmla="*/ 728274 w 797448"/>
                <a:gd name="connsiteY22" fmla="*/ 336013 h 584337"/>
                <a:gd name="connsiteX23" fmla="*/ 715061 w 797448"/>
                <a:gd name="connsiteY23" fmla="*/ 351534 h 584337"/>
                <a:gd name="connsiteX24" fmla="*/ 704180 w 797448"/>
                <a:gd name="connsiteY24" fmla="*/ 369382 h 584337"/>
                <a:gd name="connsiteX25" fmla="*/ 694853 w 797448"/>
                <a:gd name="connsiteY25" fmla="*/ 387230 h 584337"/>
                <a:gd name="connsiteX26" fmla="*/ 683194 w 797448"/>
                <a:gd name="connsiteY26" fmla="*/ 402750 h 584337"/>
                <a:gd name="connsiteX27" fmla="*/ 666872 w 797448"/>
                <a:gd name="connsiteY27" fmla="*/ 415166 h 584337"/>
                <a:gd name="connsiteX28" fmla="*/ 652882 w 797448"/>
                <a:gd name="connsiteY28" fmla="*/ 431463 h 584337"/>
                <a:gd name="connsiteX29" fmla="*/ 621792 w 797448"/>
                <a:gd name="connsiteY29" fmla="*/ 474919 h 584337"/>
                <a:gd name="connsiteX30" fmla="*/ 502097 w 797448"/>
                <a:gd name="connsiteY30" fmla="*/ 552521 h 584337"/>
                <a:gd name="connsiteX31" fmla="*/ 485775 w 797448"/>
                <a:gd name="connsiteY31" fmla="*/ 557953 h 584337"/>
                <a:gd name="connsiteX32" fmla="*/ 443804 w 797448"/>
                <a:gd name="connsiteY32" fmla="*/ 584337 h 584337"/>
                <a:gd name="connsiteX33" fmla="*/ 360640 w 797448"/>
                <a:gd name="connsiteY33" fmla="*/ 571145 h 584337"/>
                <a:gd name="connsiteX34" fmla="*/ 355199 w 797448"/>
                <a:gd name="connsiteY34" fmla="*/ 559505 h 584337"/>
                <a:gd name="connsiteX35" fmla="*/ 349758 w 797448"/>
                <a:gd name="connsiteY35" fmla="*/ 547864 h 584337"/>
                <a:gd name="connsiteX36" fmla="*/ 346649 w 797448"/>
                <a:gd name="connsiteY36" fmla="*/ 537776 h 584337"/>
                <a:gd name="connsiteX37" fmla="*/ 345095 w 797448"/>
                <a:gd name="connsiteY37" fmla="*/ 526912 h 584337"/>
                <a:gd name="connsiteX38" fmla="*/ 348981 w 797448"/>
                <a:gd name="connsiteY38" fmla="*/ 516048 h 584337"/>
                <a:gd name="connsiteX39" fmla="*/ 340431 w 797448"/>
                <a:gd name="connsiteY39" fmla="*/ 501304 h 584337"/>
                <a:gd name="connsiteX40" fmla="*/ 310896 w 797448"/>
                <a:gd name="connsiteY40" fmla="*/ 482680 h 584337"/>
                <a:gd name="connsiteX41" fmla="*/ 306233 w 797448"/>
                <a:gd name="connsiteY41" fmla="*/ 464055 h 584337"/>
                <a:gd name="connsiteX42" fmla="*/ 298460 w 797448"/>
                <a:gd name="connsiteY42" fmla="*/ 449311 h 584337"/>
                <a:gd name="connsiteX43" fmla="*/ 286802 w 797448"/>
                <a:gd name="connsiteY43" fmla="*/ 443103 h 584337"/>
                <a:gd name="connsiteX44" fmla="*/ 277475 w 797448"/>
                <a:gd name="connsiteY44" fmla="*/ 432239 h 584337"/>
                <a:gd name="connsiteX45" fmla="*/ 274366 w 797448"/>
                <a:gd name="connsiteY45" fmla="*/ 422927 h 584337"/>
                <a:gd name="connsiteX46" fmla="*/ 272811 w 797448"/>
                <a:gd name="connsiteY46" fmla="*/ 412838 h 584337"/>
                <a:gd name="connsiteX47" fmla="*/ 269702 w 797448"/>
                <a:gd name="connsiteY47" fmla="*/ 406630 h 584337"/>
                <a:gd name="connsiteX48" fmla="*/ 258821 w 797448"/>
                <a:gd name="connsiteY48" fmla="*/ 401974 h 584337"/>
                <a:gd name="connsiteX49" fmla="*/ 253380 w 797448"/>
                <a:gd name="connsiteY49" fmla="*/ 400422 h 584337"/>
                <a:gd name="connsiteX50" fmla="*/ 243276 w 797448"/>
                <a:gd name="connsiteY50" fmla="*/ 377918 h 584337"/>
                <a:gd name="connsiteX51" fmla="*/ 227731 w 797448"/>
                <a:gd name="connsiteY51" fmla="*/ 363950 h 584337"/>
                <a:gd name="connsiteX52" fmla="*/ 209078 w 797448"/>
                <a:gd name="connsiteY52" fmla="*/ 360846 h 584337"/>
                <a:gd name="connsiteX53" fmla="*/ 192756 w 797448"/>
                <a:gd name="connsiteY53" fmla="*/ 349981 h 584337"/>
                <a:gd name="connsiteX54" fmla="*/ 141458 w 797448"/>
                <a:gd name="connsiteY54" fmla="*/ 287900 h 584337"/>
                <a:gd name="connsiteX55" fmla="*/ 136794 w 797448"/>
                <a:gd name="connsiteY55" fmla="*/ 277812 h 584337"/>
                <a:gd name="connsiteX56" fmla="*/ 133685 w 797448"/>
                <a:gd name="connsiteY56" fmla="*/ 266948 h 584337"/>
                <a:gd name="connsiteX57" fmla="*/ 126690 w 797448"/>
                <a:gd name="connsiteY57" fmla="*/ 256860 h 584337"/>
                <a:gd name="connsiteX58" fmla="*/ 97932 w 797448"/>
                <a:gd name="connsiteY58" fmla="*/ 256084 h 584337"/>
                <a:gd name="connsiteX59" fmla="*/ 80833 w 797448"/>
                <a:gd name="connsiteY59" fmla="*/ 250652 h 584337"/>
                <a:gd name="connsiteX60" fmla="*/ 62179 w 797448"/>
                <a:gd name="connsiteY60" fmla="*/ 229700 h 584337"/>
                <a:gd name="connsiteX61" fmla="*/ 42748 w 797448"/>
                <a:gd name="connsiteY61" fmla="*/ 211851 h 584337"/>
                <a:gd name="connsiteX62" fmla="*/ 22540 w 797448"/>
                <a:gd name="connsiteY62" fmla="*/ 211075 h 584337"/>
                <a:gd name="connsiteX63" fmla="*/ 15545 w 797448"/>
                <a:gd name="connsiteY63" fmla="*/ 204867 h 584337"/>
                <a:gd name="connsiteX64" fmla="*/ 7772 w 797448"/>
                <a:gd name="connsiteY64" fmla="*/ 197107 h 584337"/>
                <a:gd name="connsiteX65" fmla="*/ 3886 w 797448"/>
                <a:gd name="connsiteY65" fmla="*/ 187019 h 584337"/>
                <a:gd name="connsiteX66" fmla="*/ 5441 w 797448"/>
                <a:gd name="connsiteY66" fmla="*/ 176931 h 584337"/>
                <a:gd name="connsiteX67" fmla="*/ 3886 w 797448"/>
                <a:gd name="connsiteY67" fmla="*/ 166843 h 584337"/>
                <a:gd name="connsiteX68" fmla="*/ 0 w 797448"/>
                <a:gd name="connsiteY68" fmla="*/ 157530 h 584337"/>
                <a:gd name="connsiteX69" fmla="*/ 20986 w 797448"/>
                <a:gd name="connsiteY69" fmla="*/ 147442 h 584337"/>
                <a:gd name="connsiteX70" fmla="*/ 79279 w 797448"/>
                <a:gd name="connsiteY70" fmla="*/ 140458 h 584337"/>
                <a:gd name="connsiteX71" fmla="*/ 114254 w 797448"/>
                <a:gd name="connsiteY71" fmla="*/ 124162 h 584337"/>
                <a:gd name="connsiteX72" fmla="*/ 150007 w 797448"/>
                <a:gd name="connsiteY72" fmla="*/ 112522 h 584337"/>
                <a:gd name="connsiteX73" fmla="*/ 206746 w 797448"/>
                <a:gd name="connsiteY73" fmla="*/ 122610 h 584337"/>
                <a:gd name="connsiteX74" fmla="*/ 228509 w 797448"/>
                <a:gd name="connsiteY74" fmla="*/ 114074 h 584337"/>
                <a:gd name="connsiteX75" fmla="*/ 243276 w 797448"/>
                <a:gd name="connsiteY75" fmla="*/ 115626 h 584337"/>
                <a:gd name="connsiteX76" fmla="*/ 272811 w 797448"/>
                <a:gd name="connsiteY76" fmla="*/ 114074 h 584337"/>
                <a:gd name="connsiteX77" fmla="*/ 328773 w 797448"/>
                <a:gd name="connsiteY77" fmla="*/ 86913 h 584337"/>
                <a:gd name="connsiteX78" fmla="*/ 359862 w 797448"/>
                <a:gd name="connsiteY78" fmla="*/ 96225 h 584337"/>
                <a:gd name="connsiteX79" fmla="*/ 376961 w 797448"/>
                <a:gd name="connsiteY79" fmla="*/ 94673 h 584337"/>
                <a:gd name="connsiteX80" fmla="*/ 405719 w 797448"/>
                <a:gd name="connsiteY80" fmla="*/ 76825 h 584337"/>
                <a:gd name="connsiteX81" fmla="*/ 415823 w 797448"/>
                <a:gd name="connsiteY81" fmla="*/ 63633 h 584337"/>
                <a:gd name="connsiteX82" fmla="*/ 416601 w 797448"/>
                <a:gd name="connsiteY82" fmla="*/ 54321 h 584337"/>
                <a:gd name="connsiteX83" fmla="*/ 420487 w 797448"/>
                <a:gd name="connsiteY83" fmla="*/ 43457 h 584337"/>
                <a:gd name="connsiteX84" fmla="*/ 421264 w 797448"/>
                <a:gd name="connsiteY84" fmla="*/ 35696 h 584337"/>
                <a:gd name="connsiteX85" fmla="*/ 416601 w 797448"/>
                <a:gd name="connsiteY85" fmla="*/ 30264 h 584337"/>
                <a:gd name="connsiteX86" fmla="*/ 420487 w 797448"/>
                <a:gd name="connsiteY86" fmla="*/ 8536 h 584337"/>
                <a:gd name="connsiteX87" fmla="*/ 456240 w 797448"/>
                <a:gd name="connsiteY87" fmla="*/ 5432 h 584337"/>
                <a:gd name="connsiteX88" fmla="*/ 471008 w 797448"/>
                <a:gd name="connsiteY88" fmla="*/ 0 h 584337"/>
                <a:gd name="connsiteX89" fmla="*/ 474116 w 797448"/>
                <a:gd name="connsiteY89" fmla="*/ 1552 h 584337"/>
                <a:gd name="connsiteX90" fmla="*/ 477226 w 797448"/>
                <a:gd name="connsiteY90" fmla="*/ 11640 h 584337"/>
                <a:gd name="connsiteX91" fmla="*/ 484221 w 797448"/>
                <a:gd name="connsiteY91" fmla="*/ 16296 h 584337"/>
                <a:gd name="connsiteX92" fmla="*/ 500543 w 797448"/>
                <a:gd name="connsiteY92" fmla="*/ 17848 h 584337"/>
                <a:gd name="connsiteX93" fmla="*/ 519974 w 797448"/>
                <a:gd name="connsiteY93" fmla="*/ 16296 h 584337"/>
                <a:gd name="connsiteX94" fmla="*/ 537850 w 797448"/>
                <a:gd name="connsiteY94" fmla="*/ 22504 h 58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797448" h="584337">
                  <a:moveTo>
                    <a:pt x="537850" y="22504"/>
                  </a:moveTo>
                  <a:lnTo>
                    <a:pt x="563499" y="51217"/>
                  </a:lnTo>
                  <a:lnTo>
                    <a:pt x="593034" y="71393"/>
                  </a:lnTo>
                  <a:lnTo>
                    <a:pt x="627233" y="68289"/>
                  </a:lnTo>
                  <a:lnTo>
                    <a:pt x="655991" y="74497"/>
                  </a:lnTo>
                  <a:lnTo>
                    <a:pt x="673090" y="72945"/>
                  </a:lnTo>
                  <a:lnTo>
                    <a:pt x="690967" y="69065"/>
                  </a:lnTo>
                  <a:lnTo>
                    <a:pt x="705734" y="62857"/>
                  </a:lnTo>
                  <a:lnTo>
                    <a:pt x="721279" y="58201"/>
                  </a:lnTo>
                  <a:lnTo>
                    <a:pt x="736823" y="72945"/>
                  </a:lnTo>
                  <a:lnTo>
                    <a:pt x="734492" y="100106"/>
                  </a:lnTo>
                  <a:lnTo>
                    <a:pt x="733715" y="118730"/>
                  </a:lnTo>
                  <a:lnTo>
                    <a:pt x="740710" y="132698"/>
                  </a:lnTo>
                  <a:lnTo>
                    <a:pt x="747705" y="139682"/>
                  </a:lnTo>
                  <a:lnTo>
                    <a:pt x="751591" y="149770"/>
                  </a:lnTo>
                  <a:lnTo>
                    <a:pt x="762473" y="184691"/>
                  </a:lnTo>
                  <a:lnTo>
                    <a:pt x="780349" y="216507"/>
                  </a:lnTo>
                  <a:lnTo>
                    <a:pt x="792785" y="223492"/>
                  </a:lnTo>
                  <a:lnTo>
                    <a:pt x="796671" y="234356"/>
                  </a:lnTo>
                  <a:lnTo>
                    <a:pt x="797449" y="245220"/>
                  </a:lnTo>
                  <a:lnTo>
                    <a:pt x="786567" y="284796"/>
                  </a:lnTo>
                  <a:lnTo>
                    <a:pt x="760141" y="311181"/>
                  </a:lnTo>
                  <a:lnTo>
                    <a:pt x="728274" y="336013"/>
                  </a:lnTo>
                  <a:lnTo>
                    <a:pt x="715061" y="351534"/>
                  </a:lnTo>
                  <a:lnTo>
                    <a:pt x="704180" y="369382"/>
                  </a:lnTo>
                  <a:lnTo>
                    <a:pt x="694853" y="387230"/>
                  </a:lnTo>
                  <a:lnTo>
                    <a:pt x="683194" y="402750"/>
                  </a:lnTo>
                  <a:lnTo>
                    <a:pt x="666872" y="415166"/>
                  </a:lnTo>
                  <a:lnTo>
                    <a:pt x="652882" y="431463"/>
                  </a:lnTo>
                  <a:lnTo>
                    <a:pt x="621792" y="474919"/>
                  </a:lnTo>
                  <a:lnTo>
                    <a:pt x="502097" y="552521"/>
                  </a:lnTo>
                  <a:lnTo>
                    <a:pt x="485775" y="557953"/>
                  </a:lnTo>
                  <a:lnTo>
                    <a:pt x="443804" y="584337"/>
                  </a:lnTo>
                  <a:lnTo>
                    <a:pt x="360640" y="571145"/>
                  </a:lnTo>
                  <a:lnTo>
                    <a:pt x="355199" y="559505"/>
                  </a:lnTo>
                  <a:lnTo>
                    <a:pt x="349758" y="547864"/>
                  </a:lnTo>
                  <a:lnTo>
                    <a:pt x="346649" y="537776"/>
                  </a:lnTo>
                  <a:lnTo>
                    <a:pt x="345095" y="526912"/>
                  </a:lnTo>
                  <a:lnTo>
                    <a:pt x="348981" y="516048"/>
                  </a:lnTo>
                  <a:lnTo>
                    <a:pt x="340431" y="501304"/>
                  </a:lnTo>
                  <a:lnTo>
                    <a:pt x="310896" y="482680"/>
                  </a:lnTo>
                  <a:lnTo>
                    <a:pt x="306233" y="464055"/>
                  </a:lnTo>
                  <a:lnTo>
                    <a:pt x="298460" y="449311"/>
                  </a:lnTo>
                  <a:lnTo>
                    <a:pt x="286802" y="443103"/>
                  </a:lnTo>
                  <a:lnTo>
                    <a:pt x="277475" y="432239"/>
                  </a:lnTo>
                  <a:lnTo>
                    <a:pt x="274366" y="422927"/>
                  </a:lnTo>
                  <a:lnTo>
                    <a:pt x="272811" y="412838"/>
                  </a:lnTo>
                  <a:lnTo>
                    <a:pt x="269702" y="406630"/>
                  </a:lnTo>
                  <a:lnTo>
                    <a:pt x="258821" y="401974"/>
                  </a:lnTo>
                  <a:lnTo>
                    <a:pt x="253380" y="400422"/>
                  </a:lnTo>
                  <a:lnTo>
                    <a:pt x="243276" y="377918"/>
                  </a:lnTo>
                  <a:lnTo>
                    <a:pt x="227731" y="363950"/>
                  </a:lnTo>
                  <a:lnTo>
                    <a:pt x="209078" y="360846"/>
                  </a:lnTo>
                  <a:lnTo>
                    <a:pt x="192756" y="349981"/>
                  </a:lnTo>
                  <a:lnTo>
                    <a:pt x="141458" y="287900"/>
                  </a:lnTo>
                  <a:lnTo>
                    <a:pt x="136794" y="277812"/>
                  </a:lnTo>
                  <a:lnTo>
                    <a:pt x="133685" y="266948"/>
                  </a:lnTo>
                  <a:lnTo>
                    <a:pt x="126690" y="256860"/>
                  </a:lnTo>
                  <a:lnTo>
                    <a:pt x="97932" y="256084"/>
                  </a:lnTo>
                  <a:lnTo>
                    <a:pt x="80833" y="250652"/>
                  </a:lnTo>
                  <a:lnTo>
                    <a:pt x="62179" y="229700"/>
                  </a:lnTo>
                  <a:lnTo>
                    <a:pt x="42748" y="211851"/>
                  </a:lnTo>
                  <a:lnTo>
                    <a:pt x="22540" y="211075"/>
                  </a:lnTo>
                  <a:lnTo>
                    <a:pt x="15545" y="204867"/>
                  </a:lnTo>
                  <a:lnTo>
                    <a:pt x="7772" y="197107"/>
                  </a:lnTo>
                  <a:lnTo>
                    <a:pt x="3886" y="187019"/>
                  </a:lnTo>
                  <a:lnTo>
                    <a:pt x="5441" y="176931"/>
                  </a:lnTo>
                  <a:lnTo>
                    <a:pt x="3886" y="166843"/>
                  </a:lnTo>
                  <a:lnTo>
                    <a:pt x="0" y="157530"/>
                  </a:lnTo>
                  <a:lnTo>
                    <a:pt x="20986" y="147442"/>
                  </a:lnTo>
                  <a:lnTo>
                    <a:pt x="79279" y="140458"/>
                  </a:lnTo>
                  <a:lnTo>
                    <a:pt x="114254" y="124162"/>
                  </a:lnTo>
                  <a:lnTo>
                    <a:pt x="150007" y="112522"/>
                  </a:lnTo>
                  <a:lnTo>
                    <a:pt x="206746" y="122610"/>
                  </a:lnTo>
                  <a:lnTo>
                    <a:pt x="228509" y="114074"/>
                  </a:lnTo>
                  <a:lnTo>
                    <a:pt x="243276" y="115626"/>
                  </a:lnTo>
                  <a:lnTo>
                    <a:pt x="272811" y="114074"/>
                  </a:lnTo>
                  <a:lnTo>
                    <a:pt x="328773" y="86913"/>
                  </a:lnTo>
                  <a:lnTo>
                    <a:pt x="359862" y="96225"/>
                  </a:lnTo>
                  <a:lnTo>
                    <a:pt x="376961" y="94673"/>
                  </a:lnTo>
                  <a:lnTo>
                    <a:pt x="405719" y="76825"/>
                  </a:lnTo>
                  <a:lnTo>
                    <a:pt x="415823" y="63633"/>
                  </a:lnTo>
                  <a:lnTo>
                    <a:pt x="416601" y="54321"/>
                  </a:lnTo>
                  <a:lnTo>
                    <a:pt x="420487" y="43457"/>
                  </a:lnTo>
                  <a:lnTo>
                    <a:pt x="421264" y="35696"/>
                  </a:lnTo>
                  <a:lnTo>
                    <a:pt x="416601" y="30264"/>
                  </a:lnTo>
                  <a:lnTo>
                    <a:pt x="420487" y="8536"/>
                  </a:lnTo>
                  <a:lnTo>
                    <a:pt x="456240" y="5432"/>
                  </a:lnTo>
                  <a:lnTo>
                    <a:pt x="471008" y="0"/>
                  </a:lnTo>
                  <a:lnTo>
                    <a:pt x="474116" y="1552"/>
                  </a:lnTo>
                  <a:lnTo>
                    <a:pt x="477226" y="11640"/>
                  </a:lnTo>
                  <a:lnTo>
                    <a:pt x="484221" y="16296"/>
                  </a:lnTo>
                  <a:lnTo>
                    <a:pt x="500543" y="17848"/>
                  </a:lnTo>
                  <a:lnTo>
                    <a:pt x="519974" y="16296"/>
                  </a:lnTo>
                  <a:lnTo>
                    <a:pt x="537850" y="2250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8" name="Serbest Form 237">
              <a:extLst>
                <a:ext uri="{FF2B5EF4-FFF2-40B4-BE49-F238E27FC236}">
                  <a16:creationId xmlns:a16="http://schemas.microsoft.com/office/drawing/2014/main" id="{C76B929E-1B97-ACEB-892B-3869CA0F3090}"/>
                </a:ext>
              </a:extLst>
            </p:cNvPr>
            <p:cNvSpPr/>
            <p:nvPr/>
          </p:nvSpPr>
          <p:spPr>
            <a:xfrm>
              <a:off x="7951187" y="5183425"/>
              <a:ext cx="846134" cy="875596"/>
            </a:xfrm>
            <a:custGeom>
              <a:avLst/>
              <a:gdLst>
                <a:gd name="connsiteX0" fmla="*/ 149230 w 447690"/>
                <a:gd name="connsiteY0" fmla="*/ 392662 h 463279"/>
                <a:gd name="connsiteX1" fmla="*/ 152339 w 447690"/>
                <a:gd name="connsiteY1" fmla="*/ 377142 h 463279"/>
                <a:gd name="connsiteX2" fmla="*/ 129022 w 447690"/>
                <a:gd name="connsiteY2" fmla="*/ 368606 h 463279"/>
                <a:gd name="connsiteX3" fmla="*/ 124358 w 447690"/>
                <a:gd name="connsiteY3" fmla="*/ 363174 h 463279"/>
                <a:gd name="connsiteX4" fmla="*/ 111923 w 447690"/>
                <a:gd name="connsiteY4" fmla="*/ 358518 h 463279"/>
                <a:gd name="connsiteX5" fmla="*/ 92492 w 447690"/>
                <a:gd name="connsiteY5" fmla="*/ 356966 h 463279"/>
                <a:gd name="connsiteX6" fmla="*/ 84719 w 447690"/>
                <a:gd name="connsiteY6" fmla="*/ 351534 h 463279"/>
                <a:gd name="connsiteX7" fmla="*/ 79279 w 447690"/>
                <a:gd name="connsiteY7" fmla="*/ 342221 h 463279"/>
                <a:gd name="connsiteX8" fmla="*/ 73838 w 447690"/>
                <a:gd name="connsiteY8" fmla="*/ 337565 h 463279"/>
                <a:gd name="connsiteX9" fmla="*/ 67620 w 447690"/>
                <a:gd name="connsiteY9" fmla="*/ 335237 h 463279"/>
                <a:gd name="connsiteX10" fmla="*/ 48966 w 447690"/>
                <a:gd name="connsiteY10" fmla="*/ 319717 h 463279"/>
                <a:gd name="connsiteX11" fmla="*/ 6995 w 447690"/>
                <a:gd name="connsiteY11" fmla="*/ 293333 h 463279"/>
                <a:gd name="connsiteX12" fmla="*/ 0 w 447690"/>
                <a:gd name="connsiteY12" fmla="*/ 266948 h 463279"/>
                <a:gd name="connsiteX13" fmla="*/ 41194 w 447690"/>
                <a:gd name="connsiteY13" fmla="*/ 194779 h 463279"/>
                <a:gd name="connsiteX14" fmla="*/ 101041 w 447690"/>
                <a:gd name="connsiteY14" fmla="*/ 145890 h 463279"/>
                <a:gd name="connsiteX15" fmla="*/ 126690 w 447690"/>
                <a:gd name="connsiteY15" fmla="*/ 105538 h 463279"/>
                <a:gd name="connsiteX16" fmla="*/ 143012 w 447690"/>
                <a:gd name="connsiteY16" fmla="*/ 56649 h 463279"/>
                <a:gd name="connsiteX17" fmla="*/ 202082 w 447690"/>
                <a:gd name="connsiteY17" fmla="*/ 0 h 463279"/>
                <a:gd name="connsiteX18" fmla="*/ 209855 w 447690"/>
                <a:gd name="connsiteY18" fmla="*/ 7760 h 463279"/>
                <a:gd name="connsiteX19" fmla="*/ 216850 w 447690"/>
                <a:gd name="connsiteY19" fmla="*/ 13968 h 463279"/>
                <a:gd name="connsiteX20" fmla="*/ 237058 w 447690"/>
                <a:gd name="connsiteY20" fmla="*/ 14744 h 463279"/>
                <a:gd name="connsiteX21" fmla="*/ 256489 w 447690"/>
                <a:gd name="connsiteY21" fmla="*/ 32592 h 463279"/>
                <a:gd name="connsiteX22" fmla="*/ 275143 w 447690"/>
                <a:gd name="connsiteY22" fmla="*/ 53545 h 463279"/>
                <a:gd name="connsiteX23" fmla="*/ 292242 w 447690"/>
                <a:gd name="connsiteY23" fmla="*/ 58977 h 463279"/>
                <a:gd name="connsiteX24" fmla="*/ 321000 w 447690"/>
                <a:gd name="connsiteY24" fmla="*/ 59753 h 463279"/>
                <a:gd name="connsiteX25" fmla="*/ 327995 w 447690"/>
                <a:gd name="connsiteY25" fmla="*/ 69841 h 463279"/>
                <a:gd name="connsiteX26" fmla="*/ 331104 w 447690"/>
                <a:gd name="connsiteY26" fmla="*/ 80705 h 463279"/>
                <a:gd name="connsiteX27" fmla="*/ 335768 w 447690"/>
                <a:gd name="connsiteY27" fmla="*/ 90793 h 463279"/>
                <a:gd name="connsiteX28" fmla="*/ 387066 w 447690"/>
                <a:gd name="connsiteY28" fmla="*/ 152874 h 463279"/>
                <a:gd name="connsiteX29" fmla="*/ 403388 w 447690"/>
                <a:gd name="connsiteY29" fmla="*/ 163739 h 463279"/>
                <a:gd name="connsiteX30" fmla="*/ 422041 w 447690"/>
                <a:gd name="connsiteY30" fmla="*/ 166843 h 463279"/>
                <a:gd name="connsiteX31" fmla="*/ 437586 w 447690"/>
                <a:gd name="connsiteY31" fmla="*/ 180811 h 463279"/>
                <a:gd name="connsiteX32" fmla="*/ 447690 w 447690"/>
                <a:gd name="connsiteY32" fmla="*/ 203315 h 463279"/>
                <a:gd name="connsiteX33" fmla="*/ 425928 w 447690"/>
                <a:gd name="connsiteY33" fmla="*/ 207195 h 463279"/>
                <a:gd name="connsiteX34" fmla="*/ 402610 w 447690"/>
                <a:gd name="connsiteY34" fmla="*/ 200987 h 463279"/>
                <a:gd name="connsiteX35" fmla="*/ 394838 w 447690"/>
                <a:gd name="connsiteY35" fmla="*/ 205643 h 463279"/>
                <a:gd name="connsiteX36" fmla="*/ 393284 w 447690"/>
                <a:gd name="connsiteY36" fmla="*/ 216507 h 463279"/>
                <a:gd name="connsiteX37" fmla="*/ 396392 w 447690"/>
                <a:gd name="connsiteY37" fmla="*/ 233580 h 463279"/>
                <a:gd name="connsiteX38" fmla="*/ 404165 w 447690"/>
                <a:gd name="connsiteY38" fmla="*/ 248324 h 463279"/>
                <a:gd name="connsiteX39" fmla="*/ 408828 w 447690"/>
                <a:gd name="connsiteY39" fmla="*/ 272380 h 463279"/>
                <a:gd name="connsiteX40" fmla="*/ 404165 w 447690"/>
                <a:gd name="connsiteY40" fmla="*/ 303421 h 463279"/>
                <a:gd name="connsiteX41" fmla="*/ 415046 w 447690"/>
                <a:gd name="connsiteY41" fmla="*/ 322821 h 463279"/>
                <a:gd name="connsiteX42" fmla="*/ 422819 w 447690"/>
                <a:gd name="connsiteY42" fmla="*/ 340669 h 463279"/>
                <a:gd name="connsiteX43" fmla="*/ 408051 w 447690"/>
                <a:gd name="connsiteY43" fmla="*/ 360846 h 463279"/>
                <a:gd name="connsiteX44" fmla="*/ 384734 w 447690"/>
                <a:gd name="connsiteY44" fmla="*/ 370934 h 463279"/>
                <a:gd name="connsiteX45" fmla="*/ 364526 w 447690"/>
                <a:gd name="connsiteY45" fmla="*/ 383350 h 463279"/>
                <a:gd name="connsiteX46" fmla="*/ 320223 w 447690"/>
                <a:gd name="connsiteY46" fmla="*/ 401974 h 463279"/>
                <a:gd name="connsiteX47" fmla="*/ 312451 w 447690"/>
                <a:gd name="connsiteY47" fmla="*/ 427583 h 463279"/>
                <a:gd name="connsiteX48" fmla="*/ 316337 w 447690"/>
                <a:gd name="connsiteY48" fmla="*/ 448535 h 463279"/>
                <a:gd name="connsiteX49" fmla="*/ 317891 w 447690"/>
                <a:gd name="connsiteY49" fmla="*/ 459399 h 463279"/>
                <a:gd name="connsiteX50" fmla="*/ 303124 w 447690"/>
                <a:gd name="connsiteY50" fmla="*/ 463279 h 463279"/>
                <a:gd name="connsiteX51" fmla="*/ 261930 w 447690"/>
                <a:gd name="connsiteY51" fmla="*/ 428359 h 463279"/>
                <a:gd name="connsiteX52" fmla="*/ 254158 w 447690"/>
                <a:gd name="connsiteY52" fmla="*/ 429911 h 463279"/>
                <a:gd name="connsiteX53" fmla="*/ 238613 w 447690"/>
                <a:gd name="connsiteY53" fmla="*/ 427583 h 463279"/>
                <a:gd name="connsiteX54" fmla="*/ 230840 w 447690"/>
                <a:gd name="connsiteY54" fmla="*/ 429911 h 463279"/>
                <a:gd name="connsiteX55" fmla="*/ 212187 w 447690"/>
                <a:gd name="connsiteY55" fmla="*/ 440775 h 463279"/>
                <a:gd name="connsiteX56" fmla="*/ 197419 w 447690"/>
                <a:gd name="connsiteY56" fmla="*/ 428359 h 463279"/>
                <a:gd name="connsiteX57" fmla="*/ 191978 w 447690"/>
                <a:gd name="connsiteY57" fmla="*/ 408958 h 463279"/>
                <a:gd name="connsiteX58" fmla="*/ 177988 w 447690"/>
                <a:gd name="connsiteY58" fmla="*/ 402750 h 463279"/>
                <a:gd name="connsiteX59" fmla="*/ 169438 w 447690"/>
                <a:gd name="connsiteY59" fmla="*/ 403526 h 463279"/>
                <a:gd name="connsiteX60" fmla="*/ 154671 w 447690"/>
                <a:gd name="connsiteY60" fmla="*/ 400422 h 463279"/>
                <a:gd name="connsiteX61" fmla="*/ 149230 w 447690"/>
                <a:gd name="connsiteY61" fmla="*/ 392662 h 46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47690" h="463279">
                  <a:moveTo>
                    <a:pt x="149230" y="392662"/>
                  </a:moveTo>
                  <a:lnTo>
                    <a:pt x="152339" y="377142"/>
                  </a:lnTo>
                  <a:lnTo>
                    <a:pt x="129022" y="368606"/>
                  </a:lnTo>
                  <a:lnTo>
                    <a:pt x="124358" y="363174"/>
                  </a:lnTo>
                  <a:lnTo>
                    <a:pt x="111923" y="358518"/>
                  </a:lnTo>
                  <a:lnTo>
                    <a:pt x="92492" y="356966"/>
                  </a:lnTo>
                  <a:lnTo>
                    <a:pt x="84719" y="351534"/>
                  </a:lnTo>
                  <a:lnTo>
                    <a:pt x="79279" y="342221"/>
                  </a:lnTo>
                  <a:lnTo>
                    <a:pt x="73838" y="337565"/>
                  </a:lnTo>
                  <a:lnTo>
                    <a:pt x="67620" y="335237"/>
                  </a:lnTo>
                  <a:lnTo>
                    <a:pt x="48966" y="319717"/>
                  </a:lnTo>
                  <a:lnTo>
                    <a:pt x="6995" y="293333"/>
                  </a:lnTo>
                  <a:lnTo>
                    <a:pt x="0" y="266948"/>
                  </a:lnTo>
                  <a:lnTo>
                    <a:pt x="41194" y="194779"/>
                  </a:lnTo>
                  <a:lnTo>
                    <a:pt x="101041" y="145890"/>
                  </a:lnTo>
                  <a:lnTo>
                    <a:pt x="126690" y="105538"/>
                  </a:lnTo>
                  <a:lnTo>
                    <a:pt x="143012" y="56649"/>
                  </a:lnTo>
                  <a:lnTo>
                    <a:pt x="202082" y="0"/>
                  </a:lnTo>
                  <a:lnTo>
                    <a:pt x="209855" y="7760"/>
                  </a:lnTo>
                  <a:lnTo>
                    <a:pt x="216850" y="13968"/>
                  </a:lnTo>
                  <a:lnTo>
                    <a:pt x="237058" y="14744"/>
                  </a:lnTo>
                  <a:lnTo>
                    <a:pt x="256489" y="32592"/>
                  </a:lnTo>
                  <a:lnTo>
                    <a:pt x="275143" y="53545"/>
                  </a:lnTo>
                  <a:lnTo>
                    <a:pt x="292242" y="58977"/>
                  </a:lnTo>
                  <a:lnTo>
                    <a:pt x="321000" y="59753"/>
                  </a:lnTo>
                  <a:lnTo>
                    <a:pt x="327995" y="69841"/>
                  </a:lnTo>
                  <a:lnTo>
                    <a:pt x="331104" y="80705"/>
                  </a:lnTo>
                  <a:lnTo>
                    <a:pt x="335768" y="90793"/>
                  </a:lnTo>
                  <a:lnTo>
                    <a:pt x="387066" y="152874"/>
                  </a:lnTo>
                  <a:lnTo>
                    <a:pt x="403388" y="163739"/>
                  </a:lnTo>
                  <a:lnTo>
                    <a:pt x="422041" y="166843"/>
                  </a:lnTo>
                  <a:lnTo>
                    <a:pt x="437586" y="180811"/>
                  </a:lnTo>
                  <a:lnTo>
                    <a:pt x="447690" y="203315"/>
                  </a:lnTo>
                  <a:lnTo>
                    <a:pt x="425928" y="207195"/>
                  </a:lnTo>
                  <a:lnTo>
                    <a:pt x="402610" y="200987"/>
                  </a:lnTo>
                  <a:lnTo>
                    <a:pt x="394838" y="205643"/>
                  </a:lnTo>
                  <a:lnTo>
                    <a:pt x="393284" y="216507"/>
                  </a:lnTo>
                  <a:lnTo>
                    <a:pt x="396392" y="233580"/>
                  </a:lnTo>
                  <a:lnTo>
                    <a:pt x="404165" y="248324"/>
                  </a:lnTo>
                  <a:lnTo>
                    <a:pt x="408828" y="272380"/>
                  </a:lnTo>
                  <a:lnTo>
                    <a:pt x="404165" y="303421"/>
                  </a:lnTo>
                  <a:lnTo>
                    <a:pt x="415046" y="322821"/>
                  </a:lnTo>
                  <a:lnTo>
                    <a:pt x="422819" y="340669"/>
                  </a:lnTo>
                  <a:lnTo>
                    <a:pt x="408051" y="360846"/>
                  </a:lnTo>
                  <a:lnTo>
                    <a:pt x="384734" y="370934"/>
                  </a:lnTo>
                  <a:lnTo>
                    <a:pt x="364526" y="383350"/>
                  </a:lnTo>
                  <a:lnTo>
                    <a:pt x="320223" y="401974"/>
                  </a:lnTo>
                  <a:lnTo>
                    <a:pt x="312451" y="427583"/>
                  </a:lnTo>
                  <a:lnTo>
                    <a:pt x="316337" y="448535"/>
                  </a:lnTo>
                  <a:lnTo>
                    <a:pt x="317891" y="459399"/>
                  </a:lnTo>
                  <a:lnTo>
                    <a:pt x="303124" y="463279"/>
                  </a:lnTo>
                  <a:lnTo>
                    <a:pt x="261930" y="428359"/>
                  </a:lnTo>
                  <a:lnTo>
                    <a:pt x="254158" y="429911"/>
                  </a:lnTo>
                  <a:lnTo>
                    <a:pt x="238613" y="427583"/>
                  </a:lnTo>
                  <a:lnTo>
                    <a:pt x="230840" y="429911"/>
                  </a:lnTo>
                  <a:lnTo>
                    <a:pt x="212187" y="440775"/>
                  </a:lnTo>
                  <a:lnTo>
                    <a:pt x="197419" y="428359"/>
                  </a:lnTo>
                  <a:lnTo>
                    <a:pt x="191978" y="408958"/>
                  </a:lnTo>
                  <a:lnTo>
                    <a:pt x="177988" y="402750"/>
                  </a:lnTo>
                  <a:lnTo>
                    <a:pt x="169438" y="403526"/>
                  </a:lnTo>
                  <a:lnTo>
                    <a:pt x="154671" y="400422"/>
                  </a:lnTo>
                  <a:lnTo>
                    <a:pt x="149230" y="39266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9" name="Serbest Form 238">
              <a:extLst>
                <a:ext uri="{FF2B5EF4-FFF2-40B4-BE49-F238E27FC236}">
                  <a16:creationId xmlns:a16="http://schemas.microsoft.com/office/drawing/2014/main" id="{60E70514-0187-58DD-AF7E-3F398A46746A}"/>
                </a:ext>
              </a:extLst>
            </p:cNvPr>
            <p:cNvSpPr/>
            <p:nvPr/>
          </p:nvSpPr>
          <p:spPr>
            <a:xfrm>
              <a:off x="4681234" y="6029688"/>
              <a:ext cx="733022" cy="599863"/>
            </a:xfrm>
            <a:custGeom>
              <a:avLst/>
              <a:gdLst>
                <a:gd name="connsiteX0" fmla="*/ 71506 w 387842"/>
                <a:gd name="connsiteY0" fmla="*/ 73721 h 317388"/>
                <a:gd name="connsiteX1" fmla="*/ 91714 w 387842"/>
                <a:gd name="connsiteY1" fmla="*/ 55873 h 317388"/>
                <a:gd name="connsiteX2" fmla="*/ 113477 w 387842"/>
                <a:gd name="connsiteY2" fmla="*/ 55873 h 317388"/>
                <a:gd name="connsiteX3" fmla="*/ 136017 w 387842"/>
                <a:gd name="connsiteY3" fmla="*/ 70617 h 317388"/>
                <a:gd name="connsiteX4" fmla="*/ 160889 w 387842"/>
                <a:gd name="connsiteY4" fmla="*/ 73721 h 317388"/>
                <a:gd name="connsiteX5" fmla="*/ 187315 w 387842"/>
                <a:gd name="connsiteY5" fmla="*/ 72945 h 317388"/>
                <a:gd name="connsiteX6" fmla="*/ 233949 w 387842"/>
                <a:gd name="connsiteY6" fmla="*/ 59753 h 317388"/>
                <a:gd name="connsiteX7" fmla="*/ 254935 w 387842"/>
                <a:gd name="connsiteY7" fmla="*/ 58201 h 317388"/>
                <a:gd name="connsiteX8" fmla="*/ 264262 w 387842"/>
                <a:gd name="connsiteY8" fmla="*/ 36473 h 317388"/>
                <a:gd name="connsiteX9" fmla="*/ 270480 w 387842"/>
                <a:gd name="connsiteY9" fmla="*/ 9312 h 317388"/>
                <a:gd name="connsiteX10" fmla="*/ 279806 w 387842"/>
                <a:gd name="connsiteY10" fmla="*/ 3880 h 317388"/>
                <a:gd name="connsiteX11" fmla="*/ 290688 w 387842"/>
                <a:gd name="connsiteY11" fmla="*/ 776 h 317388"/>
                <a:gd name="connsiteX12" fmla="*/ 314005 w 387842"/>
                <a:gd name="connsiteY12" fmla="*/ 0 h 317388"/>
                <a:gd name="connsiteX13" fmla="*/ 359862 w 387842"/>
                <a:gd name="connsiteY13" fmla="*/ 10864 h 317388"/>
                <a:gd name="connsiteX14" fmla="*/ 370743 w 387842"/>
                <a:gd name="connsiteY14" fmla="*/ 15520 h 317388"/>
                <a:gd name="connsiteX15" fmla="*/ 387843 w 387842"/>
                <a:gd name="connsiteY15" fmla="*/ 35697 h 317388"/>
                <a:gd name="connsiteX16" fmla="*/ 387843 w 387842"/>
                <a:gd name="connsiteY16" fmla="*/ 84585 h 317388"/>
                <a:gd name="connsiteX17" fmla="*/ 385511 w 387842"/>
                <a:gd name="connsiteY17" fmla="*/ 103986 h 317388"/>
                <a:gd name="connsiteX18" fmla="*/ 380070 w 387842"/>
                <a:gd name="connsiteY18" fmla="*/ 121834 h 317388"/>
                <a:gd name="connsiteX19" fmla="*/ 357530 w 387842"/>
                <a:gd name="connsiteY19" fmla="*/ 143562 h 317388"/>
                <a:gd name="connsiteX20" fmla="*/ 352867 w 387842"/>
                <a:gd name="connsiteY20" fmla="*/ 162187 h 317388"/>
                <a:gd name="connsiteX21" fmla="*/ 345872 w 387842"/>
                <a:gd name="connsiteY21" fmla="*/ 181587 h 317388"/>
                <a:gd name="connsiteX22" fmla="*/ 337322 w 387842"/>
                <a:gd name="connsiteY22" fmla="*/ 192451 h 317388"/>
                <a:gd name="connsiteX23" fmla="*/ 338099 w 387842"/>
                <a:gd name="connsiteY23" fmla="*/ 205643 h 317388"/>
                <a:gd name="connsiteX24" fmla="*/ 292242 w 387842"/>
                <a:gd name="connsiteY24" fmla="*/ 215731 h 317388"/>
                <a:gd name="connsiteX25" fmla="*/ 288356 w 387842"/>
                <a:gd name="connsiteY25" fmla="*/ 243668 h 317388"/>
                <a:gd name="connsiteX26" fmla="*/ 291465 w 387842"/>
                <a:gd name="connsiteY26" fmla="*/ 271604 h 317388"/>
                <a:gd name="connsiteX27" fmla="*/ 279806 w 387842"/>
                <a:gd name="connsiteY27" fmla="*/ 282468 h 317388"/>
                <a:gd name="connsiteX28" fmla="*/ 266593 w 387842"/>
                <a:gd name="connsiteY28" fmla="*/ 286348 h 317388"/>
                <a:gd name="connsiteX29" fmla="*/ 238613 w 387842"/>
                <a:gd name="connsiteY29" fmla="*/ 287124 h 317388"/>
                <a:gd name="connsiteX30" fmla="*/ 212187 w 387842"/>
                <a:gd name="connsiteY30" fmla="*/ 284020 h 317388"/>
                <a:gd name="connsiteX31" fmla="*/ 193533 w 387842"/>
                <a:gd name="connsiteY31" fmla="*/ 298765 h 317388"/>
                <a:gd name="connsiteX32" fmla="*/ 193533 w 387842"/>
                <a:gd name="connsiteY32" fmla="*/ 304197 h 317388"/>
                <a:gd name="connsiteX33" fmla="*/ 188092 w 387842"/>
                <a:gd name="connsiteY33" fmla="*/ 313509 h 317388"/>
                <a:gd name="connsiteX34" fmla="*/ 184206 w 387842"/>
                <a:gd name="connsiteY34" fmla="*/ 314285 h 317388"/>
                <a:gd name="connsiteX35" fmla="*/ 174879 w 387842"/>
                <a:gd name="connsiteY35" fmla="*/ 308077 h 317388"/>
                <a:gd name="connsiteX36" fmla="*/ 170216 w 387842"/>
                <a:gd name="connsiteY36" fmla="*/ 310405 h 317388"/>
                <a:gd name="connsiteX37" fmla="*/ 164775 w 387842"/>
                <a:gd name="connsiteY37" fmla="*/ 313509 h 317388"/>
                <a:gd name="connsiteX38" fmla="*/ 153116 w 387842"/>
                <a:gd name="connsiteY38" fmla="*/ 317389 h 317388"/>
                <a:gd name="connsiteX39" fmla="*/ 140680 w 387842"/>
                <a:gd name="connsiteY39" fmla="*/ 316613 h 317388"/>
                <a:gd name="connsiteX40" fmla="*/ 129022 w 387842"/>
                <a:gd name="connsiteY40" fmla="*/ 303421 h 317388"/>
                <a:gd name="connsiteX41" fmla="*/ 115809 w 387842"/>
                <a:gd name="connsiteY41" fmla="*/ 301093 h 317388"/>
                <a:gd name="connsiteX42" fmla="*/ 97155 w 387842"/>
                <a:gd name="connsiteY42" fmla="*/ 314285 h 317388"/>
                <a:gd name="connsiteX43" fmla="*/ 76170 w 387842"/>
                <a:gd name="connsiteY43" fmla="*/ 314285 h 317388"/>
                <a:gd name="connsiteX44" fmla="*/ 56739 w 387842"/>
                <a:gd name="connsiteY44" fmla="*/ 301869 h 317388"/>
                <a:gd name="connsiteX45" fmla="*/ 34199 w 387842"/>
                <a:gd name="connsiteY45" fmla="*/ 297213 h 317388"/>
                <a:gd name="connsiteX46" fmla="*/ 20985 w 387842"/>
                <a:gd name="connsiteY46" fmla="*/ 281693 h 317388"/>
                <a:gd name="connsiteX47" fmla="*/ 9327 w 387842"/>
                <a:gd name="connsiteY47" fmla="*/ 281693 h 317388"/>
                <a:gd name="connsiteX48" fmla="*/ 0 w 387842"/>
                <a:gd name="connsiteY48" fmla="*/ 274708 h 317388"/>
                <a:gd name="connsiteX49" fmla="*/ 3886 w 387842"/>
                <a:gd name="connsiteY49" fmla="*/ 267724 h 317388"/>
                <a:gd name="connsiteX50" fmla="*/ 13990 w 387842"/>
                <a:gd name="connsiteY50" fmla="*/ 258412 h 317388"/>
                <a:gd name="connsiteX51" fmla="*/ 20985 w 387842"/>
                <a:gd name="connsiteY51" fmla="*/ 246772 h 317388"/>
                <a:gd name="connsiteX52" fmla="*/ 26426 w 387842"/>
                <a:gd name="connsiteY52" fmla="*/ 232028 h 317388"/>
                <a:gd name="connsiteX53" fmla="*/ 28758 w 387842"/>
                <a:gd name="connsiteY53" fmla="*/ 210299 h 317388"/>
                <a:gd name="connsiteX54" fmla="*/ 25649 w 387842"/>
                <a:gd name="connsiteY54" fmla="*/ 187019 h 317388"/>
                <a:gd name="connsiteX55" fmla="*/ 25649 w 387842"/>
                <a:gd name="connsiteY55" fmla="*/ 176155 h 317388"/>
                <a:gd name="connsiteX56" fmla="*/ 24094 w 387842"/>
                <a:gd name="connsiteY56" fmla="*/ 165291 h 317388"/>
                <a:gd name="connsiteX57" fmla="*/ 15545 w 387842"/>
                <a:gd name="connsiteY57" fmla="*/ 155202 h 317388"/>
                <a:gd name="connsiteX58" fmla="*/ 5441 w 387842"/>
                <a:gd name="connsiteY58" fmla="*/ 151322 h 317388"/>
                <a:gd name="connsiteX59" fmla="*/ 3886 w 387842"/>
                <a:gd name="connsiteY59" fmla="*/ 135026 h 317388"/>
                <a:gd name="connsiteX60" fmla="*/ 14768 w 387842"/>
                <a:gd name="connsiteY60" fmla="*/ 131146 h 317388"/>
                <a:gd name="connsiteX61" fmla="*/ 25649 w 387842"/>
                <a:gd name="connsiteY61" fmla="*/ 118730 h 317388"/>
                <a:gd name="connsiteX62" fmla="*/ 29535 w 387842"/>
                <a:gd name="connsiteY62" fmla="*/ 109418 h 317388"/>
                <a:gd name="connsiteX63" fmla="*/ 58293 w 387842"/>
                <a:gd name="connsiteY63" fmla="*/ 86913 h 317388"/>
                <a:gd name="connsiteX64" fmla="*/ 71506 w 387842"/>
                <a:gd name="connsiteY64" fmla="*/ 73721 h 31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87842" h="317388">
                  <a:moveTo>
                    <a:pt x="71506" y="73721"/>
                  </a:moveTo>
                  <a:lnTo>
                    <a:pt x="91714" y="55873"/>
                  </a:lnTo>
                  <a:lnTo>
                    <a:pt x="113477" y="55873"/>
                  </a:lnTo>
                  <a:lnTo>
                    <a:pt x="136017" y="70617"/>
                  </a:lnTo>
                  <a:lnTo>
                    <a:pt x="160889" y="73721"/>
                  </a:lnTo>
                  <a:lnTo>
                    <a:pt x="187315" y="72945"/>
                  </a:lnTo>
                  <a:lnTo>
                    <a:pt x="233949" y="59753"/>
                  </a:lnTo>
                  <a:lnTo>
                    <a:pt x="254935" y="58201"/>
                  </a:lnTo>
                  <a:lnTo>
                    <a:pt x="264262" y="36473"/>
                  </a:lnTo>
                  <a:lnTo>
                    <a:pt x="270480" y="9312"/>
                  </a:lnTo>
                  <a:lnTo>
                    <a:pt x="279806" y="3880"/>
                  </a:lnTo>
                  <a:lnTo>
                    <a:pt x="290688" y="776"/>
                  </a:lnTo>
                  <a:lnTo>
                    <a:pt x="314005" y="0"/>
                  </a:lnTo>
                  <a:lnTo>
                    <a:pt x="359862" y="10864"/>
                  </a:lnTo>
                  <a:lnTo>
                    <a:pt x="370743" y="15520"/>
                  </a:lnTo>
                  <a:lnTo>
                    <a:pt x="387843" y="35697"/>
                  </a:lnTo>
                  <a:lnTo>
                    <a:pt x="387843" y="84585"/>
                  </a:lnTo>
                  <a:lnTo>
                    <a:pt x="385511" y="103986"/>
                  </a:lnTo>
                  <a:lnTo>
                    <a:pt x="380070" y="121834"/>
                  </a:lnTo>
                  <a:lnTo>
                    <a:pt x="357530" y="143562"/>
                  </a:lnTo>
                  <a:lnTo>
                    <a:pt x="352867" y="162187"/>
                  </a:lnTo>
                  <a:lnTo>
                    <a:pt x="345872" y="181587"/>
                  </a:lnTo>
                  <a:lnTo>
                    <a:pt x="337322" y="192451"/>
                  </a:lnTo>
                  <a:lnTo>
                    <a:pt x="338099" y="205643"/>
                  </a:lnTo>
                  <a:lnTo>
                    <a:pt x="292242" y="215731"/>
                  </a:lnTo>
                  <a:lnTo>
                    <a:pt x="288356" y="243668"/>
                  </a:lnTo>
                  <a:lnTo>
                    <a:pt x="291465" y="271604"/>
                  </a:lnTo>
                  <a:lnTo>
                    <a:pt x="279806" y="282468"/>
                  </a:lnTo>
                  <a:lnTo>
                    <a:pt x="266593" y="286348"/>
                  </a:lnTo>
                  <a:lnTo>
                    <a:pt x="238613" y="287124"/>
                  </a:lnTo>
                  <a:lnTo>
                    <a:pt x="212187" y="284020"/>
                  </a:lnTo>
                  <a:lnTo>
                    <a:pt x="193533" y="298765"/>
                  </a:lnTo>
                  <a:lnTo>
                    <a:pt x="193533" y="304197"/>
                  </a:lnTo>
                  <a:lnTo>
                    <a:pt x="188092" y="313509"/>
                  </a:lnTo>
                  <a:lnTo>
                    <a:pt x="184206" y="314285"/>
                  </a:lnTo>
                  <a:lnTo>
                    <a:pt x="174879" y="308077"/>
                  </a:lnTo>
                  <a:lnTo>
                    <a:pt x="170216" y="310405"/>
                  </a:lnTo>
                  <a:lnTo>
                    <a:pt x="164775" y="313509"/>
                  </a:lnTo>
                  <a:lnTo>
                    <a:pt x="153116" y="317389"/>
                  </a:lnTo>
                  <a:lnTo>
                    <a:pt x="140680" y="316613"/>
                  </a:lnTo>
                  <a:lnTo>
                    <a:pt x="129022" y="303421"/>
                  </a:lnTo>
                  <a:lnTo>
                    <a:pt x="115809" y="301093"/>
                  </a:lnTo>
                  <a:lnTo>
                    <a:pt x="97155" y="314285"/>
                  </a:lnTo>
                  <a:lnTo>
                    <a:pt x="76170" y="314285"/>
                  </a:lnTo>
                  <a:lnTo>
                    <a:pt x="56739" y="301869"/>
                  </a:lnTo>
                  <a:lnTo>
                    <a:pt x="34199" y="297213"/>
                  </a:lnTo>
                  <a:lnTo>
                    <a:pt x="20985" y="281693"/>
                  </a:lnTo>
                  <a:lnTo>
                    <a:pt x="9327" y="281693"/>
                  </a:lnTo>
                  <a:lnTo>
                    <a:pt x="0" y="274708"/>
                  </a:lnTo>
                  <a:lnTo>
                    <a:pt x="3886" y="267724"/>
                  </a:lnTo>
                  <a:lnTo>
                    <a:pt x="13990" y="258412"/>
                  </a:lnTo>
                  <a:lnTo>
                    <a:pt x="20985" y="246772"/>
                  </a:lnTo>
                  <a:lnTo>
                    <a:pt x="26426" y="232028"/>
                  </a:lnTo>
                  <a:lnTo>
                    <a:pt x="28758" y="210299"/>
                  </a:lnTo>
                  <a:lnTo>
                    <a:pt x="25649" y="187019"/>
                  </a:lnTo>
                  <a:lnTo>
                    <a:pt x="25649" y="176155"/>
                  </a:lnTo>
                  <a:lnTo>
                    <a:pt x="24094" y="165291"/>
                  </a:lnTo>
                  <a:lnTo>
                    <a:pt x="15545" y="155202"/>
                  </a:lnTo>
                  <a:lnTo>
                    <a:pt x="5441" y="151322"/>
                  </a:lnTo>
                  <a:lnTo>
                    <a:pt x="3886" y="135026"/>
                  </a:lnTo>
                  <a:lnTo>
                    <a:pt x="14768" y="131146"/>
                  </a:lnTo>
                  <a:lnTo>
                    <a:pt x="25649" y="118730"/>
                  </a:lnTo>
                  <a:lnTo>
                    <a:pt x="29535" y="109418"/>
                  </a:lnTo>
                  <a:lnTo>
                    <a:pt x="58293" y="86913"/>
                  </a:lnTo>
                  <a:lnTo>
                    <a:pt x="71506" y="7372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0" name="Serbest Form 239">
              <a:extLst>
                <a:ext uri="{FF2B5EF4-FFF2-40B4-BE49-F238E27FC236}">
                  <a16:creationId xmlns:a16="http://schemas.microsoft.com/office/drawing/2014/main" id="{A1F3000D-F9FF-C617-9CF2-41466AB5824D}"/>
                </a:ext>
              </a:extLst>
            </p:cNvPr>
            <p:cNvSpPr/>
            <p:nvPr/>
          </p:nvSpPr>
          <p:spPr>
            <a:xfrm>
              <a:off x="11312217" y="4959024"/>
              <a:ext cx="1630569" cy="947461"/>
            </a:xfrm>
            <a:custGeom>
              <a:avLst/>
              <a:gdLst>
                <a:gd name="connsiteX0" fmla="*/ 154671 w 862736"/>
                <a:gd name="connsiteY0" fmla="*/ 8536 h 501303"/>
                <a:gd name="connsiteX1" fmla="*/ 170216 w 862736"/>
                <a:gd name="connsiteY1" fmla="*/ 9312 h 501303"/>
                <a:gd name="connsiteX2" fmla="*/ 202860 w 862736"/>
                <a:gd name="connsiteY2" fmla="*/ 6984 h 501303"/>
                <a:gd name="connsiteX3" fmla="*/ 217627 w 862736"/>
                <a:gd name="connsiteY3" fmla="*/ 0 h 501303"/>
                <a:gd name="connsiteX4" fmla="*/ 227732 w 862736"/>
                <a:gd name="connsiteY4" fmla="*/ 6208 h 501303"/>
                <a:gd name="connsiteX5" fmla="*/ 238613 w 862736"/>
                <a:gd name="connsiteY5" fmla="*/ 10864 h 501303"/>
                <a:gd name="connsiteX6" fmla="*/ 249494 w 862736"/>
                <a:gd name="connsiteY6" fmla="*/ 13192 h 501303"/>
                <a:gd name="connsiteX7" fmla="*/ 260375 w 862736"/>
                <a:gd name="connsiteY7" fmla="*/ 15520 h 501303"/>
                <a:gd name="connsiteX8" fmla="*/ 300792 w 862736"/>
                <a:gd name="connsiteY8" fmla="*/ 39577 h 501303"/>
                <a:gd name="connsiteX9" fmla="*/ 314782 w 862736"/>
                <a:gd name="connsiteY9" fmla="*/ 45009 h 501303"/>
                <a:gd name="connsiteX10" fmla="*/ 328773 w 862736"/>
                <a:gd name="connsiteY10" fmla="*/ 53545 h 501303"/>
                <a:gd name="connsiteX11" fmla="*/ 334213 w 862736"/>
                <a:gd name="connsiteY11" fmla="*/ 62081 h 501303"/>
                <a:gd name="connsiteX12" fmla="*/ 340432 w 862736"/>
                <a:gd name="connsiteY12" fmla="*/ 68289 h 501303"/>
                <a:gd name="connsiteX13" fmla="*/ 362971 w 862736"/>
                <a:gd name="connsiteY13" fmla="*/ 75273 h 501303"/>
                <a:gd name="connsiteX14" fmla="*/ 384734 w 862736"/>
                <a:gd name="connsiteY14" fmla="*/ 86137 h 501303"/>
                <a:gd name="connsiteX15" fmla="*/ 407274 w 862736"/>
                <a:gd name="connsiteY15" fmla="*/ 88465 h 501303"/>
                <a:gd name="connsiteX16" fmla="*/ 429037 w 862736"/>
                <a:gd name="connsiteY16" fmla="*/ 86137 h 501303"/>
                <a:gd name="connsiteX17" fmla="*/ 450799 w 862736"/>
                <a:gd name="connsiteY17" fmla="*/ 87689 h 501303"/>
                <a:gd name="connsiteX18" fmla="*/ 471785 w 862736"/>
                <a:gd name="connsiteY18" fmla="*/ 86137 h 501303"/>
                <a:gd name="connsiteX19" fmla="*/ 491993 w 862736"/>
                <a:gd name="connsiteY19" fmla="*/ 76049 h 501303"/>
                <a:gd name="connsiteX20" fmla="*/ 533187 w 862736"/>
                <a:gd name="connsiteY20" fmla="*/ 65961 h 501303"/>
                <a:gd name="connsiteX21" fmla="*/ 549509 w 862736"/>
                <a:gd name="connsiteY21" fmla="*/ 48889 h 501303"/>
                <a:gd name="connsiteX22" fmla="*/ 563499 w 862736"/>
                <a:gd name="connsiteY22" fmla="*/ 27936 h 501303"/>
                <a:gd name="connsiteX23" fmla="*/ 582930 w 862736"/>
                <a:gd name="connsiteY23" fmla="*/ 20176 h 501303"/>
                <a:gd name="connsiteX24" fmla="*/ 603916 w 862736"/>
                <a:gd name="connsiteY24" fmla="*/ 22504 h 501303"/>
                <a:gd name="connsiteX25" fmla="*/ 622570 w 862736"/>
                <a:gd name="connsiteY25" fmla="*/ 20176 h 501303"/>
                <a:gd name="connsiteX26" fmla="*/ 637337 w 862736"/>
                <a:gd name="connsiteY26" fmla="*/ 6208 h 501303"/>
                <a:gd name="connsiteX27" fmla="*/ 655214 w 862736"/>
                <a:gd name="connsiteY27" fmla="*/ 0 h 501303"/>
                <a:gd name="connsiteX28" fmla="*/ 715061 w 862736"/>
                <a:gd name="connsiteY28" fmla="*/ 11640 h 501303"/>
                <a:gd name="connsiteX29" fmla="*/ 704180 w 862736"/>
                <a:gd name="connsiteY29" fmla="*/ 37249 h 501303"/>
                <a:gd name="connsiteX30" fmla="*/ 701071 w 862736"/>
                <a:gd name="connsiteY30" fmla="*/ 65185 h 501303"/>
                <a:gd name="connsiteX31" fmla="*/ 720502 w 862736"/>
                <a:gd name="connsiteY31" fmla="*/ 75273 h 501303"/>
                <a:gd name="connsiteX32" fmla="*/ 783458 w 862736"/>
                <a:gd name="connsiteY32" fmla="*/ 76049 h 501303"/>
                <a:gd name="connsiteX33" fmla="*/ 808330 w 862736"/>
                <a:gd name="connsiteY33" fmla="*/ 108642 h 501303"/>
                <a:gd name="connsiteX34" fmla="*/ 807553 w 862736"/>
                <a:gd name="connsiteY34" fmla="*/ 122610 h 501303"/>
                <a:gd name="connsiteX35" fmla="*/ 809107 w 862736"/>
                <a:gd name="connsiteY35" fmla="*/ 135802 h 501303"/>
                <a:gd name="connsiteX36" fmla="*/ 814548 w 862736"/>
                <a:gd name="connsiteY36" fmla="*/ 145114 h 501303"/>
                <a:gd name="connsiteX37" fmla="*/ 820766 w 862736"/>
                <a:gd name="connsiteY37" fmla="*/ 153650 h 501303"/>
                <a:gd name="connsiteX38" fmla="*/ 834756 w 862736"/>
                <a:gd name="connsiteY38" fmla="*/ 164515 h 501303"/>
                <a:gd name="connsiteX39" fmla="*/ 850301 w 862736"/>
                <a:gd name="connsiteY39" fmla="*/ 170723 h 501303"/>
                <a:gd name="connsiteX40" fmla="*/ 862736 w 862736"/>
                <a:gd name="connsiteY40" fmla="*/ 184691 h 501303"/>
                <a:gd name="connsiteX41" fmla="*/ 854187 w 862736"/>
                <a:gd name="connsiteY41" fmla="*/ 204867 h 501303"/>
                <a:gd name="connsiteX42" fmla="*/ 840974 w 862736"/>
                <a:gd name="connsiteY42" fmla="*/ 228924 h 501303"/>
                <a:gd name="connsiteX43" fmla="*/ 840197 w 862736"/>
                <a:gd name="connsiteY43" fmla="*/ 259188 h 501303"/>
                <a:gd name="connsiteX44" fmla="*/ 816102 w 862736"/>
                <a:gd name="connsiteY44" fmla="*/ 250652 h 501303"/>
                <a:gd name="connsiteX45" fmla="*/ 785790 w 862736"/>
                <a:gd name="connsiteY45" fmla="*/ 249876 h 501303"/>
                <a:gd name="connsiteX46" fmla="*/ 756255 w 862736"/>
                <a:gd name="connsiteY46" fmla="*/ 245220 h 501303"/>
                <a:gd name="connsiteX47" fmla="*/ 701071 w 862736"/>
                <a:gd name="connsiteY47" fmla="*/ 243668 h 501303"/>
                <a:gd name="connsiteX48" fmla="*/ 694076 w 862736"/>
                <a:gd name="connsiteY48" fmla="*/ 239788 h 501303"/>
                <a:gd name="connsiteX49" fmla="*/ 680085 w 862736"/>
                <a:gd name="connsiteY49" fmla="*/ 234356 h 501303"/>
                <a:gd name="connsiteX50" fmla="*/ 676199 w 862736"/>
                <a:gd name="connsiteY50" fmla="*/ 234356 h 501303"/>
                <a:gd name="connsiteX51" fmla="*/ 674645 w 862736"/>
                <a:gd name="connsiteY51" fmla="*/ 235908 h 501303"/>
                <a:gd name="connsiteX52" fmla="*/ 662986 w 862736"/>
                <a:gd name="connsiteY52" fmla="*/ 239012 h 501303"/>
                <a:gd name="connsiteX53" fmla="*/ 648995 w 862736"/>
                <a:gd name="connsiteY53" fmla="*/ 245996 h 501303"/>
                <a:gd name="connsiteX54" fmla="*/ 641223 w 862736"/>
                <a:gd name="connsiteY54" fmla="*/ 246772 h 501303"/>
                <a:gd name="connsiteX55" fmla="*/ 607025 w 862736"/>
                <a:gd name="connsiteY55" fmla="*/ 259188 h 501303"/>
                <a:gd name="connsiteX56" fmla="*/ 578267 w 862736"/>
                <a:gd name="connsiteY56" fmla="*/ 251428 h 501303"/>
                <a:gd name="connsiteX57" fmla="*/ 558836 w 862736"/>
                <a:gd name="connsiteY57" fmla="*/ 239788 h 501303"/>
                <a:gd name="connsiteX58" fmla="*/ 544846 w 862736"/>
                <a:gd name="connsiteY58" fmla="*/ 244444 h 501303"/>
                <a:gd name="connsiteX59" fmla="*/ 527746 w 862736"/>
                <a:gd name="connsiteY59" fmla="*/ 265396 h 501303"/>
                <a:gd name="connsiteX60" fmla="*/ 502097 w 862736"/>
                <a:gd name="connsiteY60" fmla="*/ 273932 h 501303"/>
                <a:gd name="connsiteX61" fmla="*/ 446136 w 862736"/>
                <a:gd name="connsiteY61" fmla="*/ 282468 h 501303"/>
                <a:gd name="connsiteX62" fmla="*/ 416601 w 862736"/>
                <a:gd name="connsiteY62" fmla="*/ 283244 h 501303"/>
                <a:gd name="connsiteX63" fmla="*/ 388620 w 862736"/>
                <a:gd name="connsiteY63" fmla="*/ 275484 h 501303"/>
                <a:gd name="connsiteX64" fmla="*/ 359863 w 862736"/>
                <a:gd name="connsiteY64" fmla="*/ 273932 h 501303"/>
                <a:gd name="connsiteX65" fmla="*/ 345095 w 862736"/>
                <a:gd name="connsiteY65" fmla="*/ 281692 h 501303"/>
                <a:gd name="connsiteX66" fmla="*/ 329550 w 862736"/>
                <a:gd name="connsiteY66" fmla="*/ 285572 h 501303"/>
                <a:gd name="connsiteX67" fmla="*/ 310896 w 862736"/>
                <a:gd name="connsiteY67" fmla="*/ 282468 h 501303"/>
                <a:gd name="connsiteX68" fmla="*/ 291465 w 862736"/>
                <a:gd name="connsiteY68" fmla="*/ 286349 h 501303"/>
                <a:gd name="connsiteX69" fmla="*/ 254935 w 862736"/>
                <a:gd name="connsiteY69" fmla="*/ 300317 h 501303"/>
                <a:gd name="connsiteX70" fmla="*/ 244831 w 862736"/>
                <a:gd name="connsiteY70" fmla="*/ 308077 h 501303"/>
                <a:gd name="connsiteX71" fmla="*/ 237836 w 862736"/>
                <a:gd name="connsiteY71" fmla="*/ 321269 h 501303"/>
                <a:gd name="connsiteX72" fmla="*/ 228509 w 862736"/>
                <a:gd name="connsiteY72" fmla="*/ 325925 h 501303"/>
                <a:gd name="connsiteX73" fmla="*/ 218405 w 862736"/>
                <a:gd name="connsiteY73" fmla="*/ 325149 h 501303"/>
                <a:gd name="connsiteX74" fmla="*/ 212964 w 862736"/>
                <a:gd name="connsiteY74" fmla="*/ 332909 h 501303"/>
                <a:gd name="connsiteX75" fmla="*/ 208301 w 862736"/>
                <a:gd name="connsiteY75" fmla="*/ 340669 h 501303"/>
                <a:gd name="connsiteX76" fmla="*/ 204415 w 862736"/>
                <a:gd name="connsiteY76" fmla="*/ 342997 h 501303"/>
                <a:gd name="connsiteX77" fmla="*/ 181874 w 862736"/>
                <a:gd name="connsiteY77" fmla="*/ 351534 h 501303"/>
                <a:gd name="connsiteX78" fmla="*/ 176434 w 862736"/>
                <a:gd name="connsiteY78" fmla="*/ 366278 h 501303"/>
                <a:gd name="connsiteX79" fmla="*/ 181097 w 862736"/>
                <a:gd name="connsiteY79" fmla="*/ 381022 h 501303"/>
                <a:gd name="connsiteX80" fmla="*/ 186538 w 862736"/>
                <a:gd name="connsiteY80" fmla="*/ 389558 h 501303"/>
                <a:gd name="connsiteX81" fmla="*/ 176434 w 862736"/>
                <a:gd name="connsiteY81" fmla="*/ 395766 h 501303"/>
                <a:gd name="connsiteX82" fmla="*/ 166330 w 862736"/>
                <a:gd name="connsiteY82" fmla="*/ 398094 h 501303"/>
                <a:gd name="connsiteX83" fmla="*/ 157780 w 862736"/>
                <a:gd name="connsiteY83" fmla="*/ 403526 h 501303"/>
                <a:gd name="connsiteX84" fmla="*/ 152339 w 862736"/>
                <a:gd name="connsiteY84" fmla="*/ 430687 h 501303"/>
                <a:gd name="connsiteX85" fmla="*/ 143789 w 862736"/>
                <a:gd name="connsiteY85" fmla="*/ 434567 h 501303"/>
                <a:gd name="connsiteX86" fmla="*/ 142235 w 862736"/>
                <a:gd name="connsiteY86" fmla="*/ 434567 h 501303"/>
                <a:gd name="connsiteX87" fmla="*/ 139126 w 862736"/>
                <a:gd name="connsiteY87" fmla="*/ 437671 h 501303"/>
                <a:gd name="connsiteX88" fmla="*/ 137572 w 862736"/>
                <a:gd name="connsiteY88" fmla="*/ 448535 h 501303"/>
                <a:gd name="connsiteX89" fmla="*/ 139126 w 862736"/>
                <a:gd name="connsiteY89" fmla="*/ 459399 h 501303"/>
                <a:gd name="connsiteX90" fmla="*/ 142235 w 862736"/>
                <a:gd name="connsiteY90" fmla="*/ 461727 h 501303"/>
                <a:gd name="connsiteX91" fmla="*/ 145344 w 862736"/>
                <a:gd name="connsiteY91" fmla="*/ 464831 h 501303"/>
                <a:gd name="connsiteX92" fmla="*/ 148453 w 862736"/>
                <a:gd name="connsiteY92" fmla="*/ 494320 h 501303"/>
                <a:gd name="connsiteX93" fmla="*/ 136795 w 862736"/>
                <a:gd name="connsiteY93" fmla="*/ 496648 h 501303"/>
                <a:gd name="connsiteX94" fmla="*/ 127468 w 862736"/>
                <a:gd name="connsiteY94" fmla="*/ 501304 h 501303"/>
                <a:gd name="connsiteX95" fmla="*/ 103373 w 862736"/>
                <a:gd name="connsiteY95" fmla="*/ 473367 h 501303"/>
                <a:gd name="connsiteX96" fmla="*/ 87829 w 862736"/>
                <a:gd name="connsiteY96" fmla="*/ 464055 h 501303"/>
                <a:gd name="connsiteX97" fmla="*/ 70729 w 862736"/>
                <a:gd name="connsiteY97" fmla="*/ 457071 h 501303"/>
                <a:gd name="connsiteX98" fmla="*/ 35753 w 862736"/>
                <a:gd name="connsiteY98" fmla="*/ 455519 h 501303"/>
                <a:gd name="connsiteX99" fmla="*/ 6995 w 862736"/>
                <a:gd name="connsiteY99" fmla="*/ 440775 h 501303"/>
                <a:gd name="connsiteX100" fmla="*/ 14768 w 862736"/>
                <a:gd name="connsiteY100" fmla="*/ 428359 h 501303"/>
                <a:gd name="connsiteX101" fmla="*/ 17877 w 862736"/>
                <a:gd name="connsiteY101" fmla="*/ 412062 h 501303"/>
                <a:gd name="connsiteX102" fmla="*/ 16322 w 862736"/>
                <a:gd name="connsiteY102" fmla="*/ 404302 h 501303"/>
                <a:gd name="connsiteX103" fmla="*/ 13991 w 862736"/>
                <a:gd name="connsiteY103" fmla="*/ 397318 h 501303"/>
                <a:gd name="connsiteX104" fmla="*/ 14768 w 862736"/>
                <a:gd name="connsiteY104" fmla="*/ 388006 h 501303"/>
                <a:gd name="connsiteX105" fmla="*/ 16322 w 862736"/>
                <a:gd name="connsiteY105" fmla="*/ 379470 h 501303"/>
                <a:gd name="connsiteX106" fmla="*/ 13991 w 862736"/>
                <a:gd name="connsiteY106" fmla="*/ 365502 h 501303"/>
                <a:gd name="connsiteX107" fmla="*/ 9327 w 862736"/>
                <a:gd name="connsiteY107" fmla="*/ 351534 h 501303"/>
                <a:gd name="connsiteX108" fmla="*/ 9327 w 862736"/>
                <a:gd name="connsiteY108" fmla="*/ 336013 h 501303"/>
                <a:gd name="connsiteX109" fmla="*/ 8550 w 862736"/>
                <a:gd name="connsiteY109" fmla="*/ 327477 h 501303"/>
                <a:gd name="connsiteX110" fmla="*/ 6995 w 862736"/>
                <a:gd name="connsiteY110" fmla="*/ 322045 h 501303"/>
                <a:gd name="connsiteX111" fmla="*/ 11659 w 862736"/>
                <a:gd name="connsiteY111" fmla="*/ 321269 h 501303"/>
                <a:gd name="connsiteX112" fmla="*/ 14768 w 862736"/>
                <a:gd name="connsiteY112" fmla="*/ 317389 h 501303"/>
                <a:gd name="connsiteX113" fmla="*/ 17877 w 862736"/>
                <a:gd name="connsiteY113" fmla="*/ 313509 h 501303"/>
                <a:gd name="connsiteX114" fmla="*/ 21763 w 862736"/>
                <a:gd name="connsiteY114" fmla="*/ 309629 h 501303"/>
                <a:gd name="connsiteX115" fmla="*/ 34976 w 862736"/>
                <a:gd name="connsiteY115" fmla="*/ 301093 h 501303"/>
                <a:gd name="connsiteX116" fmla="*/ 38085 w 862736"/>
                <a:gd name="connsiteY116" fmla="*/ 293333 h 501303"/>
                <a:gd name="connsiteX117" fmla="*/ 29536 w 862736"/>
                <a:gd name="connsiteY117" fmla="*/ 281692 h 501303"/>
                <a:gd name="connsiteX118" fmla="*/ 17877 w 862736"/>
                <a:gd name="connsiteY118" fmla="*/ 273932 h 501303"/>
                <a:gd name="connsiteX119" fmla="*/ 4664 w 862736"/>
                <a:gd name="connsiteY119" fmla="*/ 261516 h 501303"/>
                <a:gd name="connsiteX120" fmla="*/ 0 w 862736"/>
                <a:gd name="connsiteY120" fmla="*/ 243668 h 501303"/>
                <a:gd name="connsiteX121" fmla="*/ 8550 w 862736"/>
                <a:gd name="connsiteY121" fmla="*/ 226596 h 501303"/>
                <a:gd name="connsiteX122" fmla="*/ 13213 w 862736"/>
                <a:gd name="connsiteY122" fmla="*/ 176931 h 501303"/>
                <a:gd name="connsiteX123" fmla="*/ 31090 w 862736"/>
                <a:gd name="connsiteY123" fmla="*/ 152874 h 501303"/>
                <a:gd name="connsiteX124" fmla="*/ 40417 w 862736"/>
                <a:gd name="connsiteY124" fmla="*/ 136578 h 501303"/>
                <a:gd name="connsiteX125" fmla="*/ 54407 w 862736"/>
                <a:gd name="connsiteY125" fmla="*/ 129594 h 501303"/>
                <a:gd name="connsiteX126" fmla="*/ 61402 w 862736"/>
                <a:gd name="connsiteY126" fmla="*/ 129594 h 501303"/>
                <a:gd name="connsiteX127" fmla="*/ 69175 w 862736"/>
                <a:gd name="connsiteY127" fmla="*/ 128042 h 501303"/>
                <a:gd name="connsiteX128" fmla="*/ 73061 w 862736"/>
                <a:gd name="connsiteY128" fmla="*/ 114850 h 501303"/>
                <a:gd name="connsiteX129" fmla="*/ 65288 w 862736"/>
                <a:gd name="connsiteY129" fmla="*/ 105538 h 501303"/>
                <a:gd name="connsiteX130" fmla="*/ 38085 w 862736"/>
                <a:gd name="connsiteY130" fmla="*/ 112522 h 501303"/>
                <a:gd name="connsiteX131" fmla="*/ 12436 w 862736"/>
                <a:gd name="connsiteY131" fmla="*/ 113298 h 501303"/>
                <a:gd name="connsiteX132" fmla="*/ 9327 w 862736"/>
                <a:gd name="connsiteY132" fmla="*/ 98554 h 501303"/>
                <a:gd name="connsiteX133" fmla="*/ 23317 w 862736"/>
                <a:gd name="connsiteY133" fmla="*/ 58201 h 501303"/>
                <a:gd name="connsiteX134" fmla="*/ 39640 w 862736"/>
                <a:gd name="connsiteY134" fmla="*/ 48889 h 501303"/>
                <a:gd name="connsiteX135" fmla="*/ 56739 w 862736"/>
                <a:gd name="connsiteY135" fmla="*/ 62081 h 501303"/>
                <a:gd name="connsiteX136" fmla="*/ 74615 w 862736"/>
                <a:gd name="connsiteY136" fmla="*/ 65185 h 501303"/>
                <a:gd name="connsiteX137" fmla="*/ 92492 w 862736"/>
                <a:gd name="connsiteY137" fmla="*/ 52769 h 501303"/>
                <a:gd name="connsiteX138" fmla="*/ 111923 w 862736"/>
                <a:gd name="connsiteY138" fmla="*/ 48113 h 501303"/>
                <a:gd name="connsiteX139" fmla="*/ 128245 w 862736"/>
                <a:gd name="connsiteY139" fmla="*/ 51217 h 501303"/>
                <a:gd name="connsiteX140" fmla="*/ 145344 w 862736"/>
                <a:gd name="connsiteY140" fmla="*/ 51217 h 501303"/>
                <a:gd name="connsiteX141" fmla="*/ 153116 w 862736"/>
                <a:gd name="connsiteY141" fmla="*/ 32593 h 501303"/>
                <a:gd name="connsiteX142" fmla="*/ 154671 w 862736"/>
                <a:gd name="connsiteY142" fmla="*/ 8536 h 50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862736" h="501303">
                  <a:moveTo>
                    <a:pt x="154671" y="8536"/>
                  </a:moveTo>
                  <a:lnTo>
                    <a:pt x="170216" y="9312"/>
                  </a:lnTo>
                  <a:lnTo>
                    <a:pt x="202860" y="6984"/>
                  </a:lnTo>
                  <a:lnTo>
                    <a:pt x="217627" y="0"/>
                  </a:lnTo>
                  <a:lnTo>
                    <a:pt x="227732" y="6208"/>
                  </a:lnTo>
                  <a:lnTo>
                    <a:pt x="238613" y="10864"/>
                  </a:lnTo>
                  <a:lnTo>
                    <a:pt x="249494" y="13192"/>
                  </a:lnTo>
                  <a:lnTo>
                    <a:pt x="260375" y="15520"/>
                  </a:lnTo>
                  <a:lnTo>
                    <a:pt x="300792" y="39577"/>
                  </a:lnTo>
                  <a:lnTo>
                    <a:pt x="314782" y="45009"/>
                  </a:lnTo>
                  <a:lnTo>
                    <a:pt x="328773" y="53545"/>
                  </a:lnTo>
                  <a:lnTo>
                    <a:pt x="334213" y="62081"/>
                  </a:lnTo>
                  <a:lnTo>
                    <a:pt x="340432" y="68289"/>
                  </a:lnTo>
                  <a:lnTo>
                    <a:pt x="362971" y="75273"/>
                  </a:lnTo>
                  <a:lnTo>
                    <a:pt x="384734" y="86137"/>
                  </a:lnTo>
                  <a:lnTo>
                    <a:pt x="407274" y="88465"/>
                  </a:lnTo>
                  <a:lnTo>
                    <a:pt x="429037" y="86137"/>
                  </a:lnTo>
                  <a:lnTo>
                    <a:pt x="450799" y="87689"/>
                  </a:lnTo>
                  <a:lnTo>
                    <a:pt x="471785" y="86137"/>
                  </a:lnTo>
                  <a:lnTo>
                    <a:pt x="491993" y="76049"/>
                  </a:lnTo>
                  <a:lnTo>
                    <a:pt x="533187" y="65961"/>
                  </a:lnTo>
                  <a:lnTo>
                    <a:pt x="549509" y="48889"/>
                  </a:lnTo>
                  <a:lnTo>
                    <a:pt x="563499" y="27936"/>
                  </a:lnTo>
                  <a:lnTo>
                    <a:pt x="582930" y="20176"/>
                  </a:lnTo>
                  <a:lnTo>
                    <a:pt x="603916" y="22504"/>
                  </a:lnTo>
                  <a:lnTo>
                    <a:pt x="622570" y="20176"/>
                  </a:lnTo>
                  <a:lnTo>
                    <a:pt x="637337" y="6208"/>
                  </a:lnTo>
                  <a:lnTo>
                    <a:pt x="655214" y="0"/>
                  </a:lnTo>
                  <a:lnTo>
                    <a:pt x="715061" y="11640"/>
                  </a:lnTo>
                  <a:lnTo>
                    <a:pt x="704180" y="37249"/>
                  </a:lnTo>
                  <a:lnTo>
                    <a:pt x="701071" y="65185"/>
                  </a:lnTo>
                  <a:lnTo>
                    <a:pt x="720502" y="75273"/>
                  </a:lnTo>
                  <a:lnTo>
                    <a:pt x="783458" y="76049"/>
                  </a:lnTo>
                  <a:lnTo>
                    <a:pt x="808330" y="108642"/>
                  </a:lnTo>
                  <a:lnTo>
                    <a:pt x="807553" y="122610"/>
                  </a:lnTo>
                  <a:lnTo>
                    <a:pt x="809107" y="135802"/>
                  </a:lnTo>
                  <a:lnTo>
                    <a:pt x="814548" y="145114"/>
                  </a:lnTo>
                  <a:lnTo>
                    <a:pt x="820766" y="153650"/>
                  </a:lnTo>
                  <a:lnTo>
                    <a:pt x="834756" y="164515"/>
                  </a:lnTo>
                  <a:lnTo>
                    <a:pt x="850301" y="170723"/>
                  </a:lnTo>
                  <a:lnTo>
                    <a:pt x="862736" y="184691"/>
                  </a:lnTo>
                  <a:lnTo>
                    <a:pt x="854187" y="204867"/>
                  </a:lnTo>
                  <a:lnTo>
                    <a:pt x="840974" y="228924"/>
                  </a:lnTo>
                  <a:lnTo>
                    <a:pt x="840197" y="259188"/>
                  </a:lnTo>
                  <a:lnTo>
                    <a:pt x="816102" y="250652"/>
                  </a:lnTo>
                  <a:lnTo>
                    <a:pt x="785790" y="249876"/>
                  </a:lnTo>
                  <a:lnTo>
                    <a:pt x="756255" y="245220"/>
                  </a:lnTo>
                  <a:lnTo>
                    <a:pt x="701071" y="243668"/>
                  </a:lnTo>
                  <a:lnTo>
                    <a:pt x="694076" y="239788"/>
                  </a:lnTo>
                  <a:lnTo>
                    <a:pt x="680085" y="234356"/>
                  </a:lnTo>
                  <a:lnTo>
                    <a:pt x="676199" y="234356"/>
                  </a:lnTo>
                  <a:lnTo>
                    <a:pt x="674645" y="235908"/>
                  </a:lnTo>
                  <a:lnTo>
                    <a:pt x="662986" y="239012"/>
                  </a:lnTo>
                  <a:lnTo>
                    <a:pt x="648995" y="245996"/>
                  </a:lnTo>
                  <a:lnTo>
                    <a:pt x="641223" y="246772"/>
                  </a:lnTo>
                  <a:lnTo>
                    <a:pt x="607025" y="259188"/>
                  </a:lnTo>
                  <a:lnTo>
                    <a:pt x="578267" y="251428"/>
                  </a:lnTo>
                  <a:lnTo>
                    <a:pt x="558836" y="239788"/>
                  </a:lnTo>
                  <a:lnTo>
                    <a:pt x="544846" y="244444"/>
                  </a:lnTo>
                  <a:lnTo>
                    <a:pt x="527746" y="265396"/>
                  </a:lnTo>
                  <a:lnTo>
                    <a:pt x="502097" y="273932"/>
                  </a:lnTo>
                  <a:lnTo>
                    <a:pt x="446136" y="282468"/>
                  </a:lnTo>
                  <a:lnTo>
                    <a:pt x="416601" y="283244"/>
                  </a:lnTo>
                  <a:lnTo>
                    <a:pt x="388620" y="275484"/>
                  </a:lnTo>
                  <a:lnTo>
                    <a:pt x="359863" y="273932"/>
                  </a:lnTo>
                  <a:lnTo>
                    <a:pt x="345095" y="281692"/>
                  </a:lnTo>
                  <a:lnTo>
                    <a:pt x="329550" y="285572"/>
                  </a:lnTo>
                  <a:lnTo>
                    <a:pt x="310896" y="282468"/>
                  </a:lnTo>
                  <a:lnTo>
                    <a:pt x="291465" y="286349"/>
                  </a:lnTo>
                  <a:lnTo>
                    <a:pt x="254935" y="300317"/>
                  </a:lnTo>
                  <a:lnTo>
                    <a:pt x="244831" y="308077"/>
                  </a:lnTo>
                  <a:lnTo>
                    <a:pt x="237836" y="321269"/>
                  </a:lnTo>
                  <a:lnTo>
                    <a:pt x="228509" y="325925"/>
                  </a:lnTo>
                  <a:lnTo>
                    <a:pt x="218405" y="325149"/>
                  </a:lnTo>
                  <a:lnTo>
                    <a:pt x="212964" y="332909"/>
                  </a:lnTo>
                  <a:lnTo>
                    <a:pt x="208301" y="340669"/>
                  </a:lnTo>
                  <a:lnTo>
                    <a:pt x="204415" y="342997"/>
                  </a:lnTo>
                  <a:lnTo>
                    <a:pt x="181874" y="351534"/>
                  </a:lnTo>
                  <a:lnTo>
                    <a:pt x="176434" y="366278"/>
                  </a:lnTo>
                  <a:lnTo>
                    <a:pt x="181097" y="381022"/>
                  </a:lnTo>
                  <a:lnTo>
                    <a:pt x="186538" y="389558"/>
                  </a:lnTo>
                  <a:lnTo>
                    <a:pt x="176434" y="395766"/>
                  </a:lnTo>
                  <a:lnTo>
                    <a:pt x="166330" y="398094"/>
                  </a:lnTo>
                  <a:lnTo>
                    <a:pt x="157780" y="403526"/>
                  </a:lnTo>
                  <a:lnTo>
                    <a:pt x="152339" y="430687"/>
                  </a:lnTo>
                  <a:lnTo>
                    <a:pt x="143789" y="434567"/>
                  </a:lnTo>
                  <a:lnTo>
                    <a:pt x="142235" y="434567"/>
                  </a:lnTo>
                  <a:lnTo>
                    <a:pt x="139126" y="437671"/>
                  </a:lnTo>
                  <a:lnTo>
                    <a:pt x="137572" y="448535"/>
                  </a:lnTo>
                  <a:lnTo>
                    <a:pt x="139126" y="459399"/>
                  </a:lnTo>
                  <a:lnTo>
                    <a:pt x="142235" y="461727"/>
                  </a:lnTo>
                  <a:lnTo>
                    <a:pt x="145344" y="464831"/>
                  </a:lnTo>
                  <a:lnTo>
                    <a:pt x="148453" y="494320"/>
                  </a:lnTo>
                  <a:lnTo>
                    <a:pt x="136795" y="496648"/>
                  </a:lnTo>
                  <a:lnTo>
                    <a:pt x="127468" y="501304"/>
                  </a:lnTo>
                  <a:lnTo>
                    <a:pt x="103373" y="473367"/>
                  </a:lnTo>
                  <a:lnTo>
                    <a:pt x="87829" y="464055"/>
                  </a:lnTo>
                  <a:lnTo>
                    <a:pt x="70729" y="457071"/>
                  </a:lnTo>
                  <a:lnTo>
                    <a:pt x="35753" y="455519"/>
                  </a:lnTo>
                  <a:lnTo>
                    <a:pt x="6995" y="440775"/>
                  </a:lnTo>
                  <a:lnTo>
                    <a:pt x="14768" y="428359"/>
                  </a:lnTo>
                  <a:lnTo>
                    <a:pt x="17877" y="412062"/>
                  </a:lnTo>
                  <a:lnTo>
                    <a:pt x="16322" y="404302"/>
                  </a:lnTo>
                  <a:lnTo>
                    <a:pt x="13991" y="397318"/>
                  </a:lnTo>
                  <a:lnTo>
                    <a:pt x="14768" y="388006"/>
                  </a:lnTo>
                  <a:lnTo>
                    <a:pt x="16322" y="379470"/>
                  </a:lnTo>
                  <a:lnTo>
                    <a:pt x="13991" y="365502"/>
                  </a:lnTo>
                  <a:lnTo>
                    <a:pt x="9327" y="351534"/>
                  </a:lnTo>
                  <a:lnTo>
                    <a:pt x="9327" y="336013"/>
                  </a:lnTo>
                  <a:lnTo>
                    <a:pt x="8550" y="327477"/>
                  </a:lnTo>
                  <a:lnTo>
                    <a:pt x="6995" y="322045"/>
                  </a:lnTo>
                  <a:lnTo>
                    <a:pt x="11659" y="321269"/>
                  </a:lnTo>
                  <a:lnTo>
                    <a:pt x="14768" y="317389"/>
                  </a:lnTo>
                  <a:lnTo>
                    <a:pt x="17877" y="313509"/>
                  </a:lnTo>
                  <a:lnTo>
                    <a:pt x="21763" y="309629"/>
                  </a:lnTo>
                  <a:lnTo>
                    <a:pt x="34976" y="301093"/>
                  </a:lnTo>
                  <a:lnTo>
                    <a:pt x="38085" y="293333"/>
                  </a:lnTo>
                  <a:lnTo>
                    <a:pt x="29536" y="281692"/>
                  </a:lnTo>
                  <a:lnTo>
                    <a:pt x="17877" y="273932"/>
                  </a:lnTo>
                  <a:lnTo>
                    <a:pt x="4664" y="261516"/>
                  </a:lnTo>
                  <a:lnTo>
                    <a:pt x="0" y="243668"/>
                  </a:lnTo>
                  <a:lnTo>
                    <a:pt x="8550" y="226596"/>
                  </a:lnTo>
                  <a:lnTo>
                    <a:pt x="13213" y="176931"/>
                  </a:lnTo>
                  <a:lnTo>
                    <a:pt x="31090" y="152874"/>
                  </a:lnTo>
                  <a:lnTo>
                    <a:pt x="40417" y="136578"/>
                  </a:lnTo>
                  <a:lnTo>
                    <a:pt x="54407" y="129594"/>
                  </a:lnTo>
                  <a:lnTo>
                    <a:pt x="61402" y="129594"/>
                  </a:lnTo>
                  <a:lnTo>
                    <a:pt x="69175" y="128042"/>
                  </a:lnTo>
                  <a:lnTo>
                    <a:pt x="73061" y="114850"/>
                  </a:lnTo>
                  <a:lnTo>
                    <a:pt x="65288" y="105538"/>
                  </a:lnTo>
                  <a:lnTo>
                    <a:pt x="38085" y="112522"/>
                  </a:lnTo>
                  <a:lnTo>
                    <a:pt x="12436" y="113298"/>
                  </a:lnTo>
                  <a:lnTo>
                    <a:pt x="9327" y="98554"/>
                  </a:lnTo>
                  <a:lnTo>
                    <a:pt x="23317" y="58201"/>
                  </a:lnTo>
                  <a:lnTo>
                    <a:pt x="39640" y="48889"/>
                  </a:lnTo>
                  <a:lnTo>
                    <a:pt x="56739" y="62081"/>
                  </a:lnTo>
                  <a:lnTo>
                    <a:pt x="74615" y="65185"/>
                  </a:lnTo>
                  <a:lnTo>
                    <a:pt x="92492" y="52769"/>
                  </a:lnTo>
                  <a:lnTo>
                    <a:pt x="111923" y="48113"/>
                  </a:lnTo>
                  <a:lnTo>
                    <a:pt x="128245" y="51217"/>
                  </a:lnTo>
                  <a:lnTo>
                    <a:pt x="145344" y="51217"/>
                  </a:lnTo>
                  <a:lnTo>
                    <a:pt x="153116" y="32593"/>
                  </a:lnTo>
                  <a:lnTo>
                    <a:pt x="154671" y="853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1" name="Serbest Form 240">
              <a:extLst>
                <a:ext uri="{FF2B5EF4-FFF2-40B4-BE49-F238E27FC236}">
                  <a16:creationId xmlns:a16="http://schemas.microsoft.com/office/drawing/2014/main" id="{7770E8DF-02BE-6509-EEE1-7B1A1620550B}"/>
                </a:ext>
              </a:extLst>
            </p:cNvPr>
            <p:cNvSpPr/>
            <p:nvPr/>
          </p:nvSpPr>
          <p:spPr>
            <a:xfrm>
              <a:off x="11572226" y="5401957"/>
              <a:ext cx="1282420" cy="737728"/>
            </a:xfrm>
            <a:custGeom>
              <a:avLst/>
              <a:gdLst>
                <a:gd name="connsiteX0" fmla="*/ 10882 w 678530"/>
                <a:gd name="connsiteY0" fmla="*/ 259964 h 390333"/>
                <a:gd name="connsiteX1" fmla="*/ 7772 w 678530"/>
                <a:gd name="connsiteY1" fmla="*/ 230476 h 390333"/>
                <a:gd name="connsiteX2" fmla="*/ 4664 w 678530"/>
                <a:gd name="connsiteY2" fmla="*/ 227371 h 390333"/>
                <a:gd name="connsiteX3" fmla="*/ 1555 w 678530"/>
                <a:gd name="connsiteY3" fmla="*/ 225044 h 390333"/>
                <a:gd name="connsiteX4" fmla="*/ 0 w 678530"/>
                <a:gd name="connsiteY4" fmla="*/ 214179 h 390333"/>
                <a:gd name="connsiteX5" fmla="*/ 1555 w 678530"/>
                <a:gd name="connsiteY5" fmla="*/ 203315 h 390333"/>
                <a:gd name="connsiteX6" fmla="*/ 4664 w 678530"/>
                <a:gd name="connsiteY6" fmla="*/ 200211 h 390333"/>
                <a:gd name="connsiteX7" fmla="*/ 6218 w 678530"/>
                <a:gd name="connsiteY7" fmla="*/ 200211 h 390333"/>
                <a:gd name="connsiteX8" fmla="*/ 14768 w 678530"/>
                <a:gd name="connsiteY8" fmla="*/ 196331 h 390333"/>
                <a:gd name="connsiteX9" fmla="*/ 20209 w 678530"/>
                <a:gd name="connsiteY9" fmla="*/ 169171 h 390333"/>
                <a:gd name="connsiteX10" fmla="*/ 28758 w 678530"/>
                <a:gd name="connsiteY10" fmla="*/ 163738 h 390333"/>
                <a:gd name="connsiteX11" fmla="*/ 38862 w 678530"/>
                <a:gd name="connsiteY11" fmla="*/ 161410 h 390333"/>
                <a:gd name="connsiteX12" fmla="*/ 48966 w 678530"/>
                <a:gd name="connsiteY12" fmla="*/ 155202 h 390333"/>
                <a:gd name="connsiteX13" fmla="*/ 43526 w 678530"/>
                <a:gd name="connsiteY13" fmla="*/ 146666 h 390333"/>
                <a:gd name="connsiteX14" fmla="*/ 38862 w 678530"/>
                <a:gd name="connsiteY14" fmla="*/ 131922 h 390333"/>
                <a:gd name="connsiteX15" fmla="*/ 44303 w 678530"/>
                <a:gd name="connsiteY15" fmla="*/ 117178 h 390333"/>
                <a:gd name="connsiteX16" fmla="*/ 66843 w 678530"/>
                <a:gd name="connsiteY16" fmla="*/ 108642 h 390333"/>
                <a:gd name="connsiteX17" fmla="*/ 70729 w 678530"/>
                <a:gd name="connsiteY17" fmla="*/ 106314 h 390333"/>
                <a:gd name="connsiteX18" fmla="*/ 75392 w 678530"/>
                <a:gd name="connsiteY18" fmla="*/ 98554 h 390333"/>
                <a:gd name="connsiteX19" fmla="*/ 80833 w 678530"/>
                <a:gd name="connsiteY19" fmla="*/ 90793 h 390333"/>
                <a:gd name="connsiteX20" fmla="*/ 90937 w 678530"/>
                <a:gd name="connsiteY20" fmla="*/ 91569 h 390333"/>
                <a:gd name="connsiteX21" fmla="*/ 100264 w 678530"/>
                <a:gd name="connsiteY21" fmla="*/ 86913 h 390333"/>
                <a:gd name="connsiteX22" fmla="*/ 107259 w 678530"/>
                <a:gd name="connsiteY22" fmla="*/ 73721 h 390333"/>
                <a:gd name="connsiteX23" fmla="*/ 117364 w 678530"/>
                <a:gd name="connsiteY23" fmla="*/ 65961 h 390333"/>
                <a:gd name="connsiteX24" fmla="*/ 153893 w 678530"/>
                <a:gd name="connsiteY24" fmla="*/ 51993 h 390333"/>
                <a:gd name="connsiteX25" fmla="*/ 173324 w 678530"/>
                <a:gd name="connsiteY25" fmla="*/ 48113 h 390333"/>
                <a:gd name="connsiteX26" fmla="*/ 191978 w 678530"/>
                <a:gd name="connsiteY26" fmla="*/ 51217 h 390333"/>
                <a:gd name="connsiteX27" fmla="*/ 207523 w 678530"/>
                <a:gd name="connsiteY27" fmla="*/ 47337 h 390333"/>
                <a:gd name="connsiteX28" fmla="*/ 222291 w 678530"/>
                <a:gd name="connsiteY28" fmla="*/ 39577 h 390333"/>
                <a:gd name="connsiteX29" fmla="*/ 251048 w 678530"/>
                <a:gd name="connsiteY29" fmla="*/ 41129 h 390333"/>
                <a:gd name="connsiteX30" fmla="*/ 279029 w 678530"/>
                <a:gd name="connsiteY30" fmla="*/ 48889 h 390333"/>
                <a:gd name="connsiteX31" fmla="*/ 308564 w 678530"/>
                <a:gd name="connsiteY31" fmla="*/ 48113 h 390333"/>
                <a:gd name="connsiteX32" fmla="*/ 364526 w 678530"/>
                <a:gd name="connsiteY32" fmla="*/ 39577 h 390333"/>
                <a:gd name="connsiteX33" fmla="*/ 390175 w 678530"/>
                <a:gd name="connsiteY33" fmla="*/ 31040 h 390333"/>
                <a:gd name="connsiteX34" fmla="*/ 407274 w 678530"/>
                <a:gd name="connsiteY34" fmla="*/ 10088 h 390333"/>
                <a:gd name="connsiteX35" fmla="*/ 421264 w 678530"/>
                <a:gd name="connsiteY35" fmla="*/ 5432 h 390333"/>
                <a:gd name="connsiteX36" fmla="*/ 440695 w 678530"/>
                <a:gd name="connsiteY36" fmla="*/ 17072 h 390333"/>
                <a:gd name="connsiteX37" fmla="*/ 469453 w 678530"/>
                <a:gd name="connsiteY37" fmla="*/ 24832 h 390333"/>
                <a:gd name="connsiteX38" fmla="*/ 503651 w 678530"/>
                <a:gd name="connsiteY38" fmla="*/ 12416 h 390333"/>
                <a:gd name="connsiteX39" fmla="*/ 511424 w 678530"/>
                <a:gd name="connsiteY39" fmla="*/ 11640 h 390333"/>
                <a:gd name="connsiteX40" fmla="*/ 525415 w 678530"/>
                <a:gd name="connsiteY40" fmla="*/ 4656 h 390333"/>
                <a:gd name="connsiteX41" fmla="*/ 537073 w 678530"/>
                <a:gd name="connsiteY41" fmla="*/ 1552 h 390333"/>
                <a:gd name="connsiteX42" fmla="*/ 538627 w 678530"/>
                <a:gd name="connsiteY42" fmla="*/ 0 h 390333"/>
                <a:gd name="connsiteX43" fmla="*/ 542513 w 678530"/>
                <a:gd name="connsiteY43" fmla="*/ 0 h 390333"/>
                <a:gd name="connsiteX44" fmla="*/ 556504 w 678530"/>
                <a:gd name="connsiteY44" fmla="*/ 5432 h 390333"/>
                <a:gd name="connsiteX45" fmla="*/ 563499 w 678530"/>
                <a:gd name="connsiteY45" fmla="*/ 9312 h 390333"/>
                <a:gd name="connsiteX46" fmla="*/ 618683 w 678530"/>
                <a:gd name="connsiteY46" fmla="*/ 10864 h 390333"/>
                <a:gd name="connsiteX47" fmla="*/ 648218 w 678530"/>
                <a:gd name="connsiteY47" fmla="*/ 15520 h 390333"/>
                <a:gd name="connsiteX48" fmla="*/ 678530 w 678530"/>
                <a:gd name="connsiteY48" fmla="*/ 16296 h 390333"/>
                <a:gd name="connsiteX49" fmla="*/ 664540 w 678530"/>
                <a:gd name="connsiteY49" fmla="*/ 34144 h 390333"/>
                <a:gd name="connsiteX50" fmla="*/ 645887 w 678530"/>
                <a:gd name="connsiteY50" fmla="*/ 42681 h 390333"/>
                <a:gd name="connsiteX51" fmla="*/ 635782 w 678530"/>
                <a:gd name="connsiteY51" fmla="*/ 41905 h 390333"/>
                <a:gd name="connsiteX52" fmla="*/ 618683 w 678530"/>
                <a:gd name="connsiteY52" fmla="*/ 38801 h 390333"/>
                <a:gd name="connsiteX53" fmla="*/ 612465 w 678530"/>
                <a:gd name="connsiteY53" fmla="*/ 44233 h 390333"/>
                <a:gd name="connsiteX54" fmla="*/ 602361 w 678530"/>
                <a:gd name="connsiteY54" fmla="*/ 65185 h 390333"/>
                <a:gd name="connsiteX55" fmla="*/ 585262 w 678530"/>
                <a:gd name="connsiteY55" fmla="*/ 77601 h 390333"/>
                <a:gd name="connsiteX56" fmla="*/ 567385 w 678530"/>
                <a:gd name="connsiteY56" fmla="*/ 77601 h 390333"/>
                <a:gd name="connsiteX57" fmla="*/ 550286 w 678530"/>
                <a:gd name="connsiteY57" fmla="*/ 83809 h 390333"/>
                <a:gd name="connsiteX58" fmla="*/ 547177 w 678530"/>
                <a:gd name="connsiteY58" fmla="*/ 93121 h 390333"/>
                <a:gd name="connsiteX59" fmla="*/ 544068 w 678530"/>
                <a:gd name="connsiteY59" fmla="*/ 100882 h 390333"/>
                <a:gd name="connsiteX60" fmla="*/ 538627 w 678530"/>
                <a:gd name="connsiteY60" fmla="*/ 103210 h 390333"/>
                <a:gd name="connsiteX61" fmla="*/ 512978 w 678530"/>
                <a:gd name="connsiteY61" fmla="*/ 101658 h 390333"/>
                <a:gd name="connsiteX62" fmla="*/ 494325 w 678530"/>
                <a:gd name="connsiteY62" fmla="*/ 107866 h 390333"/>
                <a:gd name="connsiteX63" fmla="*/ 488884 w 678530"/>
                <a:gd name="connsiteY63" fmla="*/ 117178 h 390333"/>
                <a:gd name="connsiteX64" fmla="*/ 487330 w 678530"/>
                <a:gd name="connsiteY64" fmla="*/ 140458 h 390333"/>
                <a:gd name="connsiteX65" fmla="*/ 482666 w 678530"/>
                <a:gd name="connsiteY65" fmla="*/ 152874 h 390333"/>
                <a:gd name="connsiteX66" fmla="*/ 481112 w 678530"/>
                <a:gd name="connsiteY66" fmla="*/ 165290 h 390333"/>
                <a:gd name="connsiteX67" fmla="*/ 488884 w 678530"/>
                <a:gd name="connsiteY67" fmla="*/ 200987 h 390333"/>
                <a:gd name="connsiteX68" fmla="*/ 485775 w 678530"/>
                <a:gd name="connsiteY68" fmla="*/ 217283 h 390333"/>
                <a:gd name="connsiteX69" fmla="*/ 479557 w 678530"/>
                <a:gd name="connsiteY69" fmla="*/ 232028 h 390333"/>
                <a:gd name="connsiteX70" fmla="*/ 459349 w 678530"/>
                <a:gd name="connsiteY70" fmla="*/ 232804 h 390333"/>
                <a:gd name="connsiteX71" fmla="*/ 441472 w 678530"/>
                <a:gd name="connsiteY71" fmla="*/ 237460 h 390333"/>
                <a:gd name="connsiteX72" fmla="*/ 434477 w 678530"/>
                <a:gd name="connsiteY72" fmla="*/ 242116 h 390333"/>
                <a:gd name="connsiteX73" fmla="*/ 429037 w 678530"/>
                <a:gd name="connsiteY73" fmla="*/ 249876 h 390333"/>
                <a:gd name="connsiteX74" fmla="*/ 432923 w 678530"/>
                <a:gd name="connsiteY74" fmla="*/ 267724 h 390333"/>
                <a:gd name="connsiteX75" fmla="*/ 435254 w 678530"/>
                <a:gd name="connsiteY75" fmla="*/ 284796 h 390333"/>
                <a:gd name="connsiteX76" fmla="*/ 429814 w 678530"/>
                <a:gd name="connsiteY76" fmla="*/ 307301 h 390333"/>
                <a:gd name="connsiteX77" fmla="*/ 419710 w 678530"/>
                <a:gd name="connsiteY77" fmla="*/ 327477 h 390333"/>
                <a:gd name="connsiteX78" fmla="*/ 397170 w 678530"/>
                <a:gd name="connsiteY78" fmla="*/ 352309 h 390333"/>
                <a:gd name="connsiteX79" fmla="*/ 362971 w 678530"/>
                <a:gd name="connsiteY79" fmla="*/ 365502 h 390333"/>
                <a:gd name="connsiteX80" fmla="*/ 327218 w 678530"/>
                <a:gd name="connsiteY80" fmla="*/ 368606 h 390333"/>
                <a:gd name="connsiteX81" fmla="*/ 314005 w 678530"/>
                <a:gd name="connsiteY81" fmla="*/ 367054 h 390333"/>
                <a:gd name="connsiteX82" fmla="*/ 300792 w 678530"/>
                <a:gd name="connsiteY82" fmla="*/ 370158 h 390333"/>
                <a:gd name="connsiteX83" fmla="*/ 291465 w 678530"/>
                <a:gd name="connsiteY83" fmla="*/ 381798 h 390333"/>
                <a:gd name="connsiteX84" fmla="*/ 280584 w 678530"/>
                <a:gd name="connsiteY84" fmla="*/ 390334 h 390333"/>
                <a:gd name="connsiteX85" fmla="*/ 271257 w 678530"/>
                <a:gd name="connsiteY85" fmla="*/ 387230 h 390333"/>
                <a:gd name="connsiteX86" fmla="*/ 261930 w 678530"/>
                <a:gd name="connsiteY86" fmla="*/ 382574 h 390333"/>
                <a:gd name="connsiteX87" fmla="*/ 255712 w 678530"/>
                <a:gd name="connsiteY87" fmla="*/ 384126 h 390333"/>
                <a:gd name="connsiteX88" fmla="*/ 252603 w 678530"/>
                <a:gd name="connsiteY88" fmla="*/ 384902 h 390333"/>
                <a:gd name="connsiteX89" fmla="*/ 244054 w 678530"/>
                <a:gd name="connsiteY89" fmla="*/ 374814 h 390333"/>
                <a:gd name="connsiteX90" fmla="*/ 237058 w 678530"/>
                <a:gd name="connsiteY90" fmla="*/ 369382 h 390333"/>
                <a:gd name="connsiteX91" fmla="*/ 220736 w 678530"/>
                <a:gd name="connsiteY91" fmla="*/ 364726 h 390333"/>
                <a:gd name="connsiteX92" fmla="*/ 205192 w 678530"/>
                <a:gd name="connsiteY92" fmla="*/ 353086 h 390333"/>
                <a:gd name="connsiteX93" fmla="*/ 188092 w 678530"/>
                <a:gd name="connsiteY93" fmla="*/ 345325 h 390333"/>
                <a:gd name="connsiteX94" fmla="*/ 172547 w 678530"/>
                <a:gd name="connsiteY94" fmla="*/ 343773 h 390333"/>
                <a:gd name="connsiteX95" fmla="*/ 157780 w 678530"/>
                <a:gd name="connsiteY95" fmla="*/ 339117 h 390333"/>
                <a:gd name="connsiteX96" fmla="*/ 146121 w 678530"/>
                <a:gd name="connsiteY96" fmla="*/ 338341 h 390333"/>
                <a:gd name="connsiteX97" fmla="*/ 134462 w 678530"/>
                <a:gd name="connsiteY97" fmla="*/ 331357 h 390333"/>
                <a:gd name="connsiteX98" fmla="*/ 130576 w 678530"/>
                <a:gd name="connsiteY98" fmla="*/ 331357 h 390333"/>
                <a:gd name="connsiteX99" fmla="*/ 123581 w 678530"/>
                <a:gd name="connsiteY99" fmla="*/ 332909 h 390333"/>
                <a:gd name="connsiteX100" fmla="*/ 119695 w 678530"/>
                <a:gd name="connsiteY100" fmla="*/ 333685 h 390333"/>
                <a:gd name="connsiteX101" fmla="*/ 104150 w 678530"/>
                <a:gd name="connsiteY101" fmla="*/ 326701 h 390333"/>
                <a:gd name="connsiteX102" fmla="*/ 75392 w 678530"/>
                <a:gd name="connsiteY102" fmla="*/ 329029 h 390333"/>
                <a:gd name="connsiteX103" fmla="*/ 46634 w 678530"/>
                <a:gd name="connsiteY103" fmla="*/ 336789 h 390333"/>
                <a:gd name="connsiteX104" fmla="*/ 35753 w 678530"/>
                <a:gd name="connsiteY104" fmla="*/ 336013 h 390333"/>
                <a:gd name="connsiteX105" fmla="*/ 20209 w 678530"/>
                <a:gd name="connsiteY105" fmla="*/ 320493 h 390333"/>
                <a:gd name="connsiteX106" fmla="*/ 20209 w 678530"/>
                <a:gd name="connsiteY106" fmla="*/ 307301 h 390333"/>
                <a:gd name="connsiteX107" fmla="*/ 25649 w 678530"/>
                <a:gd name="connsiteY107" fmla="*/ 294885 h 390333"/>
                <a:gd name="connsiteX108" fmla="*/ 24872 w 678530"/>
                <a:gd name="connsiteY108" fmla="*/ 280916 h 390333"/>
                <a:gd name="connsiteX109" fmla="*/ 10882 w 678530"/>
                <a:gd name="connsiteY109" fmla="*/ 259964 h 39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678530" h="390333">
                  <a:moveTo>
                    <a:pt x="10882" y="259964"/>
                  </a:moveTo>
                  <a:lnTo>
                    <a:pt x="7772" y="230476"/>
                  </a:lnTo>
                  <a:lnTo>
                    <a:pt x="4664" y="227371"/>
                  </a:lnTo>
                  <a:lnTo>
                    <a:pt x="1555" y="225044"/>
                  </a:lnTo>
                  <a:lnTo>
                    <a:pt x="0" y="214179"/>
                  </a:lnTo>
                  <a:lnTo>
                    <a:pt x="1555" y="203315"/>
                  </a:lnTo>
                  <a:lnTo>
                    <a:pt x="4664" y="200211"/>
                  </a:lnTo>
                  <a:lnTo>
                    <a:pt x="6218" y="200211"/>
                  </a:lnTo>
                  <a:lnTo>
                    <a:pt x="14768" y="196331"/>
                  </a:lnTo>
                  <a:lnTo>
                    <a:pt x="20209" y="169171"/>
                  </a:lnTo>
                  <a:lnTo>
                    <a:pt x="28758" y="163738"/>
                  </a:lnTo>
                  <a:lnTo>
                    <a:pt x="38862" y="161410"/>
                  </a:lnTo>
                  <a:lnTo>
                    <a:pt x="48966" y="155202"/>
                  </a:lnTo>
                  <a:lnTo>
                    <a:pt x="43526" y="146666"/>
                  </a:lnTo>
                  <a:lnTo>
                    <a:pt x="38862" y="131922"/>
                  </a:lnTo>
                  <a:lnTo>
                    <a:pt x="44303" y="117178"/>
                  </a:lnTo>
                  <a:lnTo>
                    <a:pt x="66843" y="108642"/>
                  </a:lnTo>
                  <a:lnTo>
                    <a:pt x="70729" y="106314"/>
                  </a:lnTo>
                  <a:lnTo>
                    <a:pt x="75392" y="98554"/>
                  </a:lnTo>
                  <a:lnTo>
                    <a:pt x="80833" y="90793"/>
                  </a:lnTo>
                  <a:lnTo>
                    <a:pt x="90937" y="91569"/>
                  </a:lnTo>
                  <a:lnTo>
                    <a:pt x="100264" y="86913"/>
                  </a:lnTo>
                  <a:lnTo>
                    <a:pt x="107259" y="73721"/>
                  </a:lnTo>
                  <a:lnTo>
                    <a:pt x="117364" y="65961"/>
                  </a:lnTo>
                  <a:lnTo>
                    <a:pt x="153893" y="51993"/>
                  </a:lnTo>
                  <a:lnTo>
                    <a:pt x="173324" y="48113"/>
                  </a:lnTo>
                  <a:lnTo>
                    <a:pt x="191978" y="51217"/>
                  </a:lnTo>
                  <a:lnTo>
                    <a:pt x="207523" y="47337"/>
                  </a:lnTo>
                  <a:lnTo>
                    <a:pt x="222291" y="39577"/>
                  </a:lnTo>
                  <a:lnTo>
                    <a:pt x="251048" y="41129"/>
                  </a:lnTo>
                  <a:lnTo>
                    <a:pt x="279029" y="48889"/>
                  </a:lnTo>
                  <a:lnTo>
                    <a:pt x="308564" y="48113"/>
                  </a:lnTo>
                  <a:lnTo>
                    <a:pt x="364526" y="39577"/>
                  </a:lnTo>
                  <a:lnTo>
                    <a:pt x="390175" y="31040"/>
                  </a:lnTo>
                  <a:lnTo>
                    <a:pt x="407274" y="10088"/>
                  </a:lnTo>
                  <a:lnTo>
                    <a:pt x="421264" y="5432"/>
                  </a:lnTo>
                  <a:lnTo>
                    <a:pt x="440695" y="17072"/>
                  </a:lnTo>
                  <a:lnTo>
                    <a:pt x="469453" y="24832"/>
                  </a:lnTo>
                  <a:lnTo>
                    <a:pt x="503651" y="12416"/>
                  </a:lnTo>
                  <a:lnTo>
                    <a:pt x="511424" y="11640"/>
                  </a:lnTo>
                  <a:lnTo>
                    <a:pt x="525415" y="4656"/>
                  </a:lnTo>
                  <a:lnTo>
                    <a:pt x="537073" y="1552"/>
                  </a:lnTo>
                  <a:lnTo>
                    <a:pt x="538627" y="0"/>
                  </a:lnTo>
                  <a:lnTo>
                    <a:pt x="542513" y="0"/>
                  </a:lnTo>
                  <a:lnTo>
                    <a:pt x="556504" y="5432"/>
                  </a:lnTo>
                  <a:lnTo>
                    <a:pt x="563499" y="9312"/>
                  </a:lnTo>
                  <a:lnTo>
                    <a:pt x="618683" y="10864"/>
                  </a:lnTo>
                  <a:lnTo>
                    <a:pt x="648218" y="15520"/>
                  </a:lnTo>
                  <a:lnTo>
                    <a:pt x="678530" y="16296"/>
                  </a:lnTo>
                  <a:lnTo>
                    <a:pt x="664540" y="34144"/>
                  </a:lnTo>
                  <a:lnTo>
                    <a:pt x="645887" y="42681"/>
                  </a:lnTo>
                  <a:lnTo>
                    <a:pt x="635782" y="41905"/>
                  </a:lnTo>
                  <a:lnTo>
                    <a:pt x="618683" y="38801"/>
                  </a:lnTo>
                  <a:lnTo>
                    <a:pt x="612465" y="44233"/>
                  </a:lnTo>
                  <a:lnTo>
                    <a:pt x="602361" y="65185"/>
                  </a:lnTo>
                  <a:lnTo>
                    <a:pt x="585262" y="77601"/>
                  </a:lnTo>
                  <a:lnTo>
                    <a:pt x="567385" y="77601"/>
                  </a:lnTo>
                  <a:lnTo>
                    <a:pt x="550286" y="83809"/>
                  </a:lnTo>
                  <a:lnTo>
                    <a:pt x="547177" y="93121"/>
                  </a:lnTo>
                  <a:lnTo>
                    <a:pt x="544068" y="100882"/>
                  </a:lnTo>
                  <a:lnTo>
                    <a:pt x="538627" y="103210"/>
                  </a:lnTo>
                  <a:lnTo>
                    <a:pt x="512978" y="101658"/>
                  </a:lnTo>
                  <a:lnTo>
                    <a:pt x="494325" y="107866"/>
                  </a:lnTo>
                  <a:lnTo>
                    <a:pt x="488884" y="117178"/>
                  </a:lnTo>
                  <a:lnTo>
                    <a:pt x="487330" y="140458"/>
                  </a:lnTo>
                  <a:lnTo>
                    <a:pt x="482666" y="152874"/>
                  </a:lnTo>
                  <a:lnTo>
                    <a:pt x="481112" y="165290"/>
                  </a:lnTo>
                  <a:lnTo>
                    <a:pt x="488884" y="200987"/>
                  </a:lnTo>
                  <a:lnTo>
                    <a:pt x="485775" y="217283"/>
                  </a:lnTo>
                  <a:lnTo>
                    <a:pt x="479557" y="232028"/>
                  </a:lnTo>
                  <a:lnTo>
                    <a:pt x="459349" y="232804"/>
                  </a:lnTo>
                  <a:lnTo>
                    <a:pt x="441472" y="237460"/>
                  </a:lnTo>
                  <a:lnTo>
                    <a:pt x="434477" y="242116"/>
                  </a:lnTo>
                  <a:lnTo>
                    <a:pt x="429037" y="249876"/>
                  </a:lnTo>
                  <a:lnTo>
                    <a:pt x="432923" y="267724"/>
                  </a:lnTo>
                  <a:lnTo>
                    <a:pt x="435254" y="284796"/>
                  </a:lnTo>
                  <a:lnTo>
                    <a:pt x="429814" y="307301"/>
                  </a:lnTo>
                  <a:lnTo>
                    <a:pt x="419710" y="327477"/>
                  </a:lnTo>
                  <a:lnTo>
                    <a:pt x="397170" y="352309"/>
                  </a:lnTo>
                  <a:lnTo>
                    <a:pt x="362971" y="365502"/>
                  </a:lnTo>
                  <a:lnTo>
                    <a:pt x="327218" y="368606"/>
                  </a:lnTo>
                  <a:lnTo>
                    <a:pt x="314005" y="367054"/>
                  </a:lnTo>
                  <a:lnTo>
                    <a:pt x="300792" y="370158"/>
                  </a:lnTo>
                  <a:lnTo>
                    <a:pt x="291465" y="381798"/>
                  </a:lnTo>
                  <a:lnTo>
                    <a:pt x="280584" y="390334"/>
                  </a:lnTo>
                  <a:lnTo>
                    <a:pt x="271257" y="387230"/>
                  </a:lnTo>
                  <a:lnTo>
                    <a:pt x="261930" y="382574"/>
                  </a:lnTo>
                  <a:lnTo>
                    <a:pt x="255712" y="384126"/>
                  </a:lnTo>
                  <a:lnTo>
                    <a:pt x="252603" y="384902"/>
                  </a:lnTo>
                  <a:lnTo>
                    <a:pt x="244054" y="374814"/>
                  </a:lnTo>
                  <a:lnTo>
                    <a:pt x="237058" y="369382"/>
                  </a:lnTo>
                  <a:lnTo>
                    <a:pt x="220736" y="364726"/>
                  </a:lnTo>
                  <a:lnTo>
                    <a:pt x="205192" y="353086"/>
                  </a:lnTo>
                  <a:lnTo>
                    <a:pt x="188092" y="345325"/>
                  </a:lnTo>
                  <a:lnTo>
                    <a:pt x="172547" y="343773"/>
                  </a:lnTo>
                  <a:lnTo>
                    <a:pt x="157780" y="339117"/>
                  </a:lnTo>
                  <a:lnTo>
                    <a:pt x="146121" y="338341"/>
                  </a:lnTo>
                  <a:lnTo>
                    <a:pt x="134462" y="331357"/>
                  </a:lnTo>
                  <a:lnTo>
                    <a:pt x="130576" y="331357"/>
                  </a:lnTo>
                  <a:lnTo>
                    <a:pt x="123581" y="332909"/>
                  </a:lnTo>
                  <a:lnTo>
                    <a:pt x="119695" y="333685"/>
                  </a:lnTo>
                  <a:lnTo>
                    <a:pt x="104150" y="326701"/>
                  </a:lnTo>
                  <a:lnTo>
                    <a:pt x="75392" y="329029"/>
                  </a:lnTo>
                  <a:lnTo>
                    <a:pt x="46634" y="336789"/>
                  </a:lnTo>
                  <a:lnTo>
                    <a:pt x="35753" y="336013"/>
                  </a:lnTo>
                  <a:lnTo>
                    <a:pt x="20209" y="320493"/>
                  </a:lnTo>
                  <a:lnTo>
                    <a:pt x="20209" y="307301"/>
                  </a:lnTo>
                  <a:lnTo>
                    <a:pt x="25649" y="294885"/>
                  </a:lnTo>
                  <a:lnTo>
                    <a:pt x="24872" y="280916"/>
                  </a:lnTo>
                  <a:lnTo>
                    <a:pt x="10882" y="2599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2" name="Serbest Form 241">
              <a:extLst>
                <a:ext uri="{FF2B5EF4-FFF2-40B4-BE49-F238E27FC236}">
                  <a16:creationId xmlns:a16="http://schemas.microsoft.com/office/drawing/2014/main" id="{2A95FBCE-CE39-5C96-4554-8A1FDA8E71BB}"/>
                </a:ext>
              </a:extLst>
            </p:cNvPr>
            <p:cNvSpPr/>
            <p:nvPr/>
          </p:nvSpPr>
          <p:spPr>
            <a:xfrm>
              <a:off x="5257075" y="5674755"/>
              <a:ext cx="1436663" cy="1355195"/>
            </a:xfrm>
            <a:custGeom>
              <a:avLst/>
              <a:gdLst>
                <a:gd name="connsiteX0" fmla="*/ 287579 w 760140"/>
                <a:gd name="connsiteY0" fmla="*/ 35697 h 717035"/>
                <a:gd name="connsiteX1" fmla="*/ 300792 w 760140"/>
                <a:gd name="connsiteY1" fmla="*/ 38801 h 717035"/>
                <a:gd name="connsiteX2" fmla="*/ 310896 w 760140"/>
                <a:gd name="connsiteY2" fmla="*/ 48889 h 717035"/>
                <a:gd name="connsiteX3" fmla="*/ 316337 w 760140"/>
                <a:gd name="connsiteY3" fmla="*/ 63633 h 717035"/>
                <a:gd name="connsiteX4" fmla="*/ 324886 w 760140"/>
                <a:gd name="connsiteY4" fmla="*/ 74497 h 717035"/>
                <a:gd name="connsiteX5" fmla="*/ 331104 w 760140"/>
                <a:gd name="connsiteY5" fmla="*/ 78377 h 717035"/>
                <a:gd name="connsiteX6" fmla="*/ 337322 w 760140"/>
                <a:gd name="connsiteY6" fmla="*/ 83033 h 717035"/>
                <a:gd name="connsiteX7" fmla="*/ 353644 w 760140"/>
                <a:gd name="connsiteY7" fmla="*/ 92346 h 717035"/>
                <a:gd name="connsiteX8" fmla="*/ 370744 w 760140"/>
                <a:gd name="connsiteY8" fmla="*/ 89241 h 717035"/>
                <a:gd name="connsiteX9" fmla="*/ 383957 w 760140"/>
                <a:gd name="connsiteY9" fmla="*/ 83033 h 717035"/>
                <a:gd name="connsiteX10" fmla="*/ 408828 w 760140"/>
                <a:gd name="connsiteY10" fmla="*/ 66737 h 717035"/>
                <a:gd name="connsiteX11" fmla="*/ 432146 w 760140"/>
                <a:gd name="connsiteY11" fmla="*/ 43457 h 717035"/>
                <a:gd name="connsiteX12" fmla="*/ 444581 w 760140"/>
                <a:gd name="connsiteY12" fmla="*/ 33369 h 717035"/>
                <a:gd name="connsiteX13" fmla="*/ 463235 w 760140"/>
                <a:gd name="connsiteY13" fmla="*/ 41905 h 717035"/>
                <a:gd name="connsiteX14" fmla="*/ 479557 w 760140"/>
                <a:gd name="connsiteY14" fmla="*/ 60529 h 717035"/>
                <a:gd name="connsiteX15" fmla="*/ 505983 w 760140"/>
                <a:gd name="connsiteY15" fmla="*/ 48889 h 717035"/>
                <a:gd name="connsiteX16" fmla="*/ 533187 w 760140"/>
                <a:gd name="connsiteY16" fmla="*/ 27936 h 717035"/>
                <a:gd name="connsiteX17" fmla="*/ 547177 w 760140"/>
                <a:gd name="connsiteY17" fmla="*/ 24056 h 717035"/>
                <a:gd name="connsiteX18" fmla="*/ 560390 w 760140"/>
                <a:gd name="connsiteY18" fmla="*/ 15520 h 717035"/>
                <a:gd name="connsiteX19" fmla="*/ 573603 w 760140"/>
                <a:gd name="connsiteY19" fmla="*/ 3880 h 717035"/>
                <a:gd name="connsiteX20" fmla="*/ 588371 w 760140"/>
                <a:gd name="connsiteY20" fmla="*/ 0 h 717035"/>
                <a:gd name="connsiteX21" fmla="*/ 614797 w 760140"/>
                <a:gd name="connsiteY21" fmla="*/ 27160 h 717035"/>
                <a:gd name="connsiteX22" fmla="*/ 632673 w 760140"/>
                <a:gd name="connsiteY22" fmla="*/ 69065 h 717035"/>
                <a:gd name="connsiteX23" fmla="*/ 660654 w 760140"/>
                <a:gd name="connsiteY23" fmla="*/ 90017 h 717035"/>
                <a:gd name="connsiteX24" fmla="*/ 708066 w 760140"/>
                <a:gd name="connsiteY24" fmla="*/ 85361 h 717035"/>
                <a:gd name="connsiteX25" fmla="*/ 736824 w 760140"/>
                <a:gd name="connsiteY25" fmla="*/ 86137 h 717035"/>
                <a:gd name="connsiteX26" fmla="*/ 750814 w 760140"/>
                <a:gd name="connsiteY26" fmla="*/ 90017 h 717035"/>
                <a:gd name="connsiteX27" fmla="*/ 746150 w 760140"/>
                <a:gd name="connsiteY27" fmla="*/ 121058 h 717035"/>
                <a:gd name="connsiteX28" fmla="*/ 743819 w 760140"/>
                <a:gd name="connsiteY28" fmla="*/ 127266 h 717035"/>
                <a:gd name="connsiteX29" fmla="*/ 742264 w 760140"/>
                <a:gd name="connsiteY29" fmla="*/ 133474 h 717035"/>
                <a:gd name="connsiteX30" fmla="*/ 753923 w 760140"/>
                <a:gd name="connsiteY30" fmla="*/ 145114 h 717035"/>
                <a:gd name="connsiteX31" fmla="*/ 760141 w 760140"/>
                <a:gd name="connsiteY31" fmla="*/ 148994 h 717035"/>
                <a:gd name="connsiteX32" fmla="*/ 757032 w 760140"/>
                <a:gd name="connsiteY32" fmla="*/ 167619 h 717035"/>
                <a:gd name="connsiteX33" fmla="*/ 729051 w 760140"/>
                <a:gd name="connsiteY33" fmla="*/ 214179 h 717035"/>
                <a:gd name="connsiteX34" fmla="*/ 718170 w 760140"/>
                <a:gd name="connsiteY34" fmla="*/ 236684 h 717035"/>
                <a:gd name="connsiteX35" fmla="*/ 711952 w 760140"/>
                <a:gd name="connsiteY35" fmla="*/ 262292 h 717035"/>
                <a:gd name="connsiteX36" fmla="*/ 712729 w 760140"/>
                <a:gd name="connsiteY36" fmla="*/ 271604 h 717035"/>
                <a:gd name="connsiteX37" fmla="*/ 714284 w 760140"/>
                <a:gd name="connsiteY37" fmla="*/ 280916 h 717035"/>
                <a:gd name="connsiteX38" fmla="*/ 712729 w 760140"/>
                <a:gd name="connsiteY38" fmla="*/ 291781 h 717035"/>
                <a:gd name="connsiteX39" fmla="*/ 680862 w 760140"/>
                <a:gd name="connsiteY39" fmla="*/ 333685 h 717035"/>
                <a:gd name="connsiteX40" fmla="*/ 652104 w 760140"/>
                <a:gd name="connsiteY40" fmla="*/ 363174 h 717035"/>
                <a:gd name="connsiteX41" fmla="*/ 587594 w 760140"/>
                <a:gd name="connsiteY41" fmla="*/ 405854 h 717035"/>
                <a:gd name="connsiteX42" fmla="*/ 578267 w 760140"/>
                <a:gd name="connsiteY42" fmla="*/ 403526 h 717035"/>
                <a:gd name="connsiteX43" fmla="*/ 569717 w 760140"/>
                <a:gd name="connsiteY43" fmla="*/ 398094 h 717035"/>
                <a:gd name="connsiteX44" fmla="*/ 553395 w 760140"/>
                <a:gd name="connsiteY44" fmla="*/ 374038 h 717035"/>
                <a:gd name="connsiteX45" fmla="*/ 546400 w 760140"/>
                <a:gd name="connsiteY45" fmla="*/ 368606 h 717035"/>
                <a:gd name="connsiteX46" fmla="*/ 539405 w 760140"/>
                <a:gd name="connsiteY46" fmla="*/ 363950 h 717035"/>
                <a:gd name="connsiteX47" fmla="*/ 530078 w 760140"/>
                <a:gd name="connsiteY47" fmla="*/ 362398 h 717035"/>
                <a:gd name="connsiteX48" fmla="*/ 523083 w 760140"/>
                <a:gd name="connsiteY48" fmla="*/ 368606 h 717035"/>
                <a:gd name="connsiteX49" fmla="*/ 504429 w 760140"/>
                <a:gd name="connsiteY49" fmla="*/ 388782 h 717035"/>
                <a:gd name="connsiteX50" fmla="*/ 458572 w 760140"/>
                <a:gd name="connsiteY50" fmla="*/ 426031 h 717035"/>
                <a:gd name="connsiteX51" fmla="*/ 436032 w 760140"/>
                <a:gd name="connsiteY51" fmla="*/ 452415 h 717035"/>
                <a:gd name="connsiteX52" fmla="*/ 412715 w 760140"/>
                <a:gd name="connsiteY52" fmla="*/ 474143 h 717035"/>
                <a:gd name="connsiteX53" fmla="*/ 384734 w 760140"/>
                <a:gd name="connsiteY53" fmla="*/ 485008 h 717035"/>
                <a:gd name="connsiteX54" fmla="*/ 376184 w 760140"/>
                <a:gd name="connsiteY54" fmla="*/ 485784 h 717035"/>
                <a:gd name="connsiteX55" fmla="*/ 368412 w 760140"/>
                <a:gd name="connsiteY55" fmla="*/ 487336 h 717035"/>
                <a:gd name="connsiteX56" fmla="*/ 348204 w 760140"/>
                <a:gd name="connsiteY56" fmla="*/ 504408 h 717035"/>
                <a:gd name="connsiteX57" fmla="*/ 333436 w 760140"/>
                <a:gd name="connsiteY57" fmla="*/ 508288 h 717035"/>
                <a:gd name="connsiteX58" fmla="*/ 320223 w 760140"/>
                <a:gd name="connsiteY58" fmla="*/ 513720 h 717035"/>
                <a:gd name="connsiteX59" fmla="*/ 301569 w 760140"/>
                <a:gd name="connsiteY59" fmla="*/ 534672 h 717035"/>
                <a:gd name="connsiteX60" fmla="*/ 282915 w 760140"/>
                <a:gd name="connsiteY60" fmla="*/ 551745 h 717035"/>
                <a:gd name="connsiteX61" fmla="*/ 268148 w 760140"/>
                <a:gd name="connsiteY61" fmla="*/ 560281 h 717035"/>
                <a:gd name="connsiteX62" fmla="*/ 234727 w 760140"/>
                <a:gd name="connsiteY62" fmla="*/ 592873 h 717035"/>
                <a:gd name="connsiteX63" fmla="*/ 209855 w 760140"/>
                <a:gd name="connsiteY63" fmla="*/ 607618 h 717035"/>
                <a:gd name="connsiteX64" fmla="*/ 202082 w 760140"/>
                <a:gd name="connsiteY64" fmla="*/ 622362 h 717035"/>
                <a:gd name="connsiteX65" fmla="*/ 197419 w 760140"/>
                <a:gd name="connsiteY65" fmla="*/ 670475 h 717035"/>
                <a:gd name="connsiteX66" fmla="*/ 184983 w 760140"/>
                <a:gd name="connsiteY66" fmla="*/ 692979 h 717035"/>
                <a:gd name="connsiteX67" fmla="*/ 158557 w 760140"/>
                <a:gd name="connsiteY67" fmla="*/ 707723 h 717035"/>
                <a:gd name="connsiteX68" fmla="*/ 129799 w 760140"/>
                <a:gd name="connsiteY68" fmla="*/ 708499 h 717035"/>
                <a:gd name="connsiteX69" fmla="*/ 97155 w 760140"/>
                <a:gd name="connsiteY69" fmla="*/ 706171 h 717035"/>
                <a:gd name="connsiteX70" fmla="*/ 67620 w 760140"/>
                <a:gd name="connsiteY70" fmla="*/ 717035 h 717035"/>
                <a:gd name="connsiteX71" fmla="*/ 50521 w 760140"/>
                <a:gd name="connsiteY71" fmla="*/ 688323 h 717035"/>
                <a:gd name="connsiteX72" fmla="*/ 46634 w 760140"/>
                <a:gd name="connsiteY72" fmla="*/ 685219 h 717035"/>
                <a:gd name="connsiteX73" fmla="*/ 41194 w 760140"/>
                <a:gd name="connsiteY73" fmla="*/ 683667 h 717035"/>
                <a:gd name="connsiteX74" fmla="*/ 31090 w 760140"/>
                <a:gd name="connsiteY74" fmla="*/ 678235 h 717035"/>
                <a:gd name="connsiteX75" fmla="*/ 26426 w 760140"/>
                <a:gd name="connsiteY75" fmla="*/ 675906 h 717035"/>
                <a:gd name="connsiteX76" fmla="*/ 9327 w 760140"/>
                <a:gd name="connsiteY76" fmla="*/ 676683 h 717035"/>
                <a:gd name="connsiteX77" fmla="*/ 0 w 760140"/>
                <a:gd name="connsiteY77" fmla="*/ 672802 h 717035"/>
                <a:gd name="connsiteX78" fmla="*/ 777 w 760140"/>
                <a:gd name="connsiteY78" fmla="*/ 625466 h 717035"/>
                <a:gd name="connsiteX79" fmla="*/ 6218 w 760140"/>
                <a:gd name="connsiteY79" fmla="*/ 611498 h 717035"/>
                <a:gd name="connsiteX80" fmla="*/ 17877 w 760140"/>
                <a:gd name="connsiteY80" fmla="*/ 606841 h 717035"/>
                <a:gd name="connsiteX81" fmla="*/ 29535 w 760140"/>
                <a:gd name="connsiteY81" fmla="*/ 600633 h 717035"/>
                <a:gd name="connsiteX82" fmla="*/ 129022 w 760140"/>
                <a:gd name="connsiteY82" fmla="*/ 526136 h 717035"/>
                <a:gd name="connsiteX83" fmla="*/ 139126 w 760140"/>
                <a:gd name="connsiteY83" fmla="*/ 514496 h 717035"/>
                <a:gd name="connsiteX84" fmla="*/ 133685 w 760140"/>
                <a:gd name="connsiteY84" fmla="*/ 483456 h 717035"/>
                <a:gd name="connsiteX85" fmla="*/ 123581 w 760140"/>
                <a:gd name="connsiteY85" fmla="*/ 471815 h 717035"/>
                <a:gd name="connsiteX86" fmla="*/ 83942 w 760140"/>
                <a:gd name="connsiteY86" fmla="*/ 405078 h 717035"/>
                <a:gd name="connsiteX87" fmla="*/ 33421 w 760140"/>
                <a:gd name="connsiteY87" fmla="*/ 393438 h 717035"/>
                <a:gd name="connsiteX88" fmla="*/ 32644 w 760140"/>
                <a:gd name="connsiteY88" fmla="*/ 380246 h 717035"/>
                <a:gd name="connsiteX89" fmla="*/ 41194 w 760140"/>
                <a:gd name="connsiteY89" fmla="*/ 369382 h 717035"/>
                <a:gd name="connsiteX90" fmla="*/ 48189 w 760140"/>
                <a:gd name="connsiteY90" fmla="*/ 349982 h 717035"/>
                <a:gd name="connsiteX91" fmla="*/ 52852 w 760140"/>
                <a:gd name="connsiteY91" fmla="*/ 331357 h 717035"/>
                <a:gd name="connsiteX92" fmla="*/ 75392 w 760140"/>
                <a:gd name="connsiteY92" fmla="*/ 309629 h 717035"/>
                <a:gd name="connsiteX93" fmla="*/ 80833 w 760140"/>
                <a:gd name="connsiteY93" fmla="*/ 291781 h 717035"/>
                <a:gd name="connsiteX94" fmla="*/ 83165 w 760140"/>
                <a:gd name="connsiteY94" fmla="*/ 272380 h 717035"/>
                <a:gd name="connsiteX95" fmla="*/ 159334 w 760140"/>
                <a:gd name="connsiteY95" fmla="*/ 226596 h 717035"/>
                <a:gd name="connsiteX96" fmla="*/ 170216 w 760140"/>
                <a:gd name="connsiteY96" fmla="*/ 212627 h 717035"/>
                <a:gd name="connsiteX97" fmla="*/ 184983 w 760140"/>
                <a:gd name="connsiteY97" fmla="*/ 187795 h 717035"/>
                <a:gd name="connsiteX98" fmla="*/ 195087 w 760140"/>
                <a:gd name="connsiteY98" fmla="*/ 155978 h 717035"/>
                <a:gd name="connsiteX99" fmla="*/ 205191 w 760140"/>
                <a:gd name="connsiteY99" fmla="*/ 135802 h 717035"/>
                <a:gd name="connsiteX100" fmla="*/ 210632 w 760140"/>
                <a:gd name="connsiteY100" fmla="*/ 114850 h 717035"/>
                <a:gd name="connsiteX101" fmla="*/ 217627 w 760140"/>
                <a:gd name="connsiteY101" fmla="*/ 95450 h 717035"/>
                <a:gd name="connsiteX102" fmla="*/ 261930 w 760140"/>
                <a:gd name="connsiteY102" fmla="*/ 75273 h 717035"/>
                <a:gd name="connsiteX103" fmla="*/ 287579 w 760140"/>
                <a:gd name="connsiteY103" fmla="*/ 35697 h 717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760140" h="717035">
                  <a:moveTo>
                    <a:pt x="287579" y="35697"/>
                  </a:moveTo>
                  <a:lnTo>
                    <a:pt x="300792" y="38801"/>
                  </a:lnTo>
                  <a:lnTo>
                    <a:pt x="310896" y="48889"/>
                  </a:lnTo>
                  <a:lnTo>
                    <a:pt x="316337" y="63633"/>
                  </a:lnTo>
                  <a:lnTo>
                    <a:pt x="324886" y="74497"/>
                  </a:lnTo>
                  <a:lnTo>
                    <a:pt x="331104" y="78377"/>
                  </a:lnTo>
                  <a:lnTo>
                    <a:pt x="337322" y="83033"/>
                  </a:lnTo>
                  <a:lnTo>
                    <a:pt x="353644" y="92346"/>
                  </a:lnTo>
                  <a:lnTo>
                    <a:pt x="370744" y="89241"/>
                  </a:lnTo>
                  <a:lnTo>
                    <a:pt x="383957" y="83033"/>
                  </a:lnTo>
                  <a:lnTo>
                    <a:pt x="408828" y="66737"/>
                  </a:lnTo>
                  <a:lnTo>
                    <a:pt x="432146" y="43457"/>
                  </a:lnTo>
                  <a:lnTo>
                    <a:pt x="444581" y="33369"/>
                  </a:lnTo>
                  <a:lnTo>
                    <a:pt x="463235" y="41905"/>
                  </a:lnTo>
                  <a:lnTo>
                    <a:pt x="479557" y="60529"/>
                  </a:lnTo>
                  <a:lnTo>
                    <a:pt x="505983" y="48889"/>
                  </a:lnTo>
                  <a:lnTo>
                    <a:pt x="533187" y="27936"/>
                  </a:lnTo>
                  <a:lnTo>
                    <a:pt x="547177" y="24056"/>
                  </a:lnTo>
                  <a:lnTo>
                    <a:pt x="560390" y="15520"/>
                  </a:lnTo>
                  <a:lnTo>
                    <a:pt x="573603" y="3880"/>
                  </a:lnTo>
                  <a:lnTo>
                    <a:pt x="588371" y="0"/>
                  </a:lnTo>
                  <a:lnTo>
                    <a:pt x="614797" y="27160"/>
                  </a:lnTo>
                  <a:lnTo>
                    <a:pt x="632673" y="69065"/>
                  </a:lnTo>
                  <a:lnTo>
                    <a:pt x="660654" y="90017"/>
                  </a:lnTo>
                  <a:lnTo>
                    <a:pt x="708066" y="85361"/>
                  </a:lnTo>
                  <a:lnTo>
                    <a:pt x="736824" y="86137"/>
                  </a:lnTo>
                  <a:lnTo>
                    <a:pt x="750814" y="90017"/>
                  </a:lnTo>
                  <a:lnTo>
                    <a:pt x="746150" y="121058"/>
                  </a:lnTo>
                  <a:lnTo>
                    <a:pt x="743819" y="127266"/>
                  </a:lnTo>
                  <a:lnTo>
                    <a:pt x="742264" y="133474"/>
                  </a:lnTo>
                  <a:lnTo>
                    <a:pt x="753923" y="145114"/>
                  </a:lnTo>
                  <a:lnTo>
                    <a:pt x="760141" y="148994"/>
                  </a:lnTo>
                  <a:lnTo>
                    <a:pt x="757032" y="167619"/>
                  </a:lnTo>
                  <a:lnTo>
                    <a:pt x="729051" y="214179"/>
                  </a:lnTo>
                  <a:lnTo>
                    <a:pt x="718170" y="236684"/>
                  </a:lnTo>
                  <a:lnTo>
                    <a:pt x="711952" y="262292"/>
                  </a:lnTo>
                  <a:lnTo>
                    <a:pt x="712729" y="271604"/>
                  </a:lnTo>
                  <a:lnTo>
                    <a:pt x="714284" y="280916"/>
                  </a:lnTo>
                  <a:lnTo>
                    <a:pt x="712729" y="291781"/>
                  </a:lnTo>
                  <a:lnTo>
                    <a:pt x="680862" y="333685"/>
                  </a:lnTo>
                  <a:lnTo>
                    <a:pt x="652104" y="363174"/>
                  </a:lnTo>
                  <a:lnTo>
                    <a:pt x="587594" y="405854"/>
                  </a:lnTo>
                  <a:lnTo>
                    <a:pt x="578267" y="403526"/>
                  </a:lnTo>
                  <a:lnTo>
                    <a:pt x="569717" y="398094"/>
                  </a:lnTo>
                  <a:lnTo>
                    <a:pt x="553395" y="374038"/>
                  </a:lnTo>
                  <a:lnTo>
                    <a:pt x="546400" y="368606"/>
                  </a:lnTo>
                  <a:lnTo>
                    <a:pt x="539405" y="363950"/>
                  </a:lnTo>
                  <a:lnTo>
                    <a:pt x="530078" y="362398"/>
                  </a:lnTo>
                  <a:lnTo>
                    <a:pt x="523083" y="368606"/>
                  </a:lnTo>
                  <a:lnTo>
                    <a:pt x="504429" y="388782"/>
                  </a:lnTo>
                  <a:lnTo>
                    <a:pt x="458572" y="426031"/>
                  </a:lnTo>
                  <a:lnTo>
                    <a:pt x="436032" y="452415"/>
                  </a:lnTo>
                  <a:lnTo>
                    <a:pt x="412715" y="474143"/>
                  </a:lnTo>
                  <a:lnTo>
                    <a:pt x="384734" y="485008"/>
                  </a:lnTo>
                  <a:lnTo>
                    <a:pt x="376184" y="485784"/>
                  </a:lnTo>
                  <a:lnTo>
                    <a:pt x="368412" y="487336"/>
                  </a:lnTo>
                  <a:lnTo>
                    <a:pt x="348204" y="504408"/>
                  </a:lnTo>
                  <a:lnTo>
                    <a:pt x="333436" y="508288"/>
                  </a:lnTo>
                  <a:lnTo>
                    <a:pt x="320223" y="513720"/>
                  </a:lnTo>
                  <a:lnTo>
                    <a:pt x="301569" y="534672"/>
                  </a:lnTo>
                  <a:lnTo>
                    <a:pt x="282915" y="551745"/>
                  </a:lnTo>
                  <a:lnTo>
                    <a:pt x="268148" y="560281"/>
                  </a:lnTo>
                  <a:lnTo>
                    <a:pt x="234727" y="592873"/>
                  </a:lnTo>
                  <a:lnTo>
                    <a:pt x="209855" y="607618"/>
                  </a:lnTo>
                  <a:lnTo>
                    <a:pt x="202082" y="622362"/>
                  </a:lnTo>
                  <a:lnTo>
                    <a:pt x="197419" y="670475"/>
                  </a:lnTo>
                  <a:lnTo>
                    <a:pt x="184983" y="692979"/>
                  </a:lnTo>
                  <a:lnTo>
                    <a:pt x="158557" y="707723"/>
                  </a:lnTo>
                  <a:lnTo>
                    <a:pt x="129799" y="708499"/>
                  </a:lnTo>
                  <a:lnTo>
                    <a:pt x="97155" y="706171"/>
                  </a:lnTo>
                  <a:lnTo>
                    <a:pt x="67620" y="717035"/>
                  </a:lnTo>
                  <a:lnTo>
                    <a:pt x="50521" y="688323"/>
                  </a:lnTo>
                  <a:lnTo>
                    <a:pt x="46634" y="685219"/>
                  </a:lnTo>
                  <a:lnTo>
                    <a:pt x="41194" y="683667"/>
                  </a:lnTo>
                  <a:lnTo>
                    <a:pt x="31090" y="678235"/>
                  </a:lnTo>
                  <a:lnTo>
                    <a:pt x="26426" y="675906"/>
                  </a:lnTo>
                  <a:lnTo>
                    <a:pt x="9327" y="676683"/>
                  </a:lnTo>
                  <a:lnTo>
                    <a:pt x="0" y="672802"/>
                  </a:lnTo>
                  <a:lnTo>
                    <a:pt x="777" y="625466"/>
                  </a:lnTo>
                  <a:lnTo>
                    <a:pt x="6218" y="611498"/>
                  </a:lnTo>
                  <a:lnTo>
                    <a:pt x="17877" y="606841"/>
                  </a:lnTo>
                  <a:lnTo>
                    <a:pt x="29535" y="600633"/>
                  </a:lnTo>
                  <a:lnTo>
                    <a:pt x="129022" y="526136"/>
                  </a:lnTo>
                  <a:lnTo>
                    <a:pt x="139126" y="514496"/>
                  </a:lnTo>
                  <a:lnTo>
                    <a:pt x="133685" y="483456"/>
                  </a:lnTo>
                  <a:lnTo>
                    <a:pt x="123581" y="471815"/>
                  </a:lnTo>
                  <a:lnTo>
                    <a:pt x="83942" y="405078"/>
                  </a:lnTo>
                  <a:lnTo>
                    <a:pt x="33421" y="393438"/>
                  </a:lnTo>
                  <a:lnTo>
                    <a:pt x="32644" y="380246"/>
                  </a:lnTo>
                  <a:lnTo>
                    <a:pt x="41194" y="369382"/>
                  </a:lnTo>
                  <a:lnTo>
                    <a:pt x="48189" y="349982"/>
                  </a:lnTo>
                  <a:lnTo>
                    <a:pt x="52852" y="331357"/>
                  </a:lnTo>
                  <a:lnTo>
                    <a:pt x="75392" y="309629"/>
                  </a:lnTo>
                  <a:lnTo>
                    <a:pt x="80833" y="291781"/>
                  </a:lnTo>
                  <a:lnTo>
                    <a:pt x="83165" y="272380"/>
                  </a:lnTo>
                  <a:lnTo>
                    <a:pt x="159334" y="226596"/>
                  </a:lnTo>
                  <a:lnTo>
                    <a:pt x="170216" y="212627"/>
                  </a:lnTo>
                  <a:lnTo>
                    <a:pt x="184983" y="187795"/>
                  </a:lnTo>
                  <a:lnTo>
                    <a:pt x="195087" y="155978"/>
                  </a:lnTo>
                  <a:lnTo>
                    <a:pt x="205191" y="135802"/>
                  </a:lnTo>
                  <a:lnTo>
                    <a:pt x="210632" y="114850"/>
                  </a:lnTo>
                  <a:lnTo>
                    <a:pt x="217627" y="95450"/>
                  </a:lnTo>
                  <a:lnTo>
                    <a:pt x="261930" y="75273"/>
                  </a:lnTo>
                  <a:lnTo>
                    <a:pt x="287579" y="356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3" name="Serbest Form 242">
              <a:extLst>
                <a:ext uri="{FF2B5EF4-FFF2-40B4-BE49-F238E27FC236}">
                  <a16:creationId xmlns:a16="http://schemas.microsoft.com/office/drawing/2014/main" id="{84EC9962-07E5-0920-2B61-4950850C558F}"/>
                </a:ext>
              </a:extLst>
            </p:cNvPr>
            <p:cNvSpPr/>
            <p:nvPr/>
          </p:nvSpPr>
          <p:spPr>
            <a:xfrm>
              <a:off x="7774910" y="4715558"/>
              <a:ext cx="578779" cy="972396"/>
            </a:xfrm>
            <a:custGeom>
              <a:avLst/>
              <a:gdLst>
                <a:gd name="connsiteX0" fmla="*/ 93269 w 306232"/>
                <a:gd name="connsiteY0" fmla="*/ 514496 h 514496"/>
                <a:gd name="connsiteX1" fmla="*/ 63734 w 306232"/>
                <a:gd name="connsiteY1" fmla="*/ 457071 h 514496"/>
                <a:gd name="connsiteX2" fmla="*/ 48966 w 306232"/>
                <a:gd name="connsiteY2" fmla="*/ 388782 h 514496"/>
                <a:gd name="connsiteX3" fmla="*/ 38862 w 306232"/>
                <a:gd name="connsiteY3" fmla="*/ 370934 h 514496"/>
                <a:gd name="connsiteX4" fmla="*/ 9327 w 306232"/>
                <a:gd name="connsiteY4" fmla="*/ 335237 h 514496"/>
                <a:gd name="connsiteX5" fmla="*/ 0 w 306232"/>
                <a:gd name="connsiteY5" fmla="*/ 294109 h 514496"/>
                <a:gd name="connsiteX6" fmla="*/ 10882 w 306232"/>
                <a:gd name="connsiteY6" fmla="*/ 253756 h 514496"/>
                <a:gd name="connsiteX7" fmla="*/ 20208 w 306232"/>
                <a:gd name="connsiteY7" fmla="*/ 213403 h 514496"/>
                <a:gd name="connsiteX8" fmla="*/ 37308 w 306232"/>
                <a:gd name="connsiteY8" fmla="*/ 172275 h 514496"/>
                <a:gd name="connsiteX9" fmla="*/ 64511 w 306232"/>
                <a:gd name="connsiteY9" fmla="*/ 160634 h 514496"/>
                <a:gd name="connsiteX10" fmla="*/ 107259 w 306232"/>
                <a:gd name="connsiteY10" fmla="*/ 155978 h 514496"/>
                <a:gd name="connsiteX11" fmla="*/ 111923 w 306232"/>
                <a:gd name="connsiteY11" fmla="*/ 128042 h 514496"/>
                <a:gd name="connsiteX12" fmla="*/ 109591 w 306232"/>
                <a:gd name="connsiteY12" fmla="*/ 99330 h 514496"/>
                <a:gd name="connsiteX13" fmla="*/ 109591 w 306232"/>
                <a:gd name="connsiteY13" fmla="*/ 66737 h 514496"/>
                <a:gd name="connsiteX14" fmla="*/ 114254 w 306232"/>
                <a:gd name="connsiteY14" fmla="*/ 39577 h 514496"/>
                <a:gd name="connsiteX15" fmla="*/ 118918 w 306232"/>
                <a:gd name="connsiteY15" fmla="*/ 0 h 514496"/>
                <a:gd name="connsiteX16" fmla="*/ 220736 w 306232"/>
                <a:gd name="connsiteY16" fmla="*/ 32592 h 514496"/>
                <a:gd name="connsiteX17" fmla="*/ 254935 w 306232"/>
                <a:gd name="connsiteY17" fmla="*/ 35696 h 514496"/>
                <a:gd name="connsiteX18" fmla="*/ 259598 w 306232"/>
                <a:gd name="connsiteY18" fmla="*/ 58201 h 514496"/>
                <a:gd name="connsiteX19" fmla="*/ 274366 w 306232"/>
                <a:gd name="connsiteY19" fmla="*/ 93121 h 514496"/>
                <a:gd name="connsiteX20" fmla="*/ 283693 w 306232"/>
                <a:gd name="connsiteY20" fmla="*/ 102434 h 514496"/>
                <a:gd name="connsiteX21" fmla="*/ 293020 w 306232"/>
                <a:gd name="connsiteY21" fmla="*/ 103210 h 514496"/>
                <a:gd name="connsiteX22" fmla="*/ 300015 w 306232"/>
                <a:gd name="connsiteY22" fmla="*/ 110970 h 514496"/>
                <a:gd name="connsiteX23" fmla="*/ 300792 w 306232"/>
                <a:gd name="connsiteY23" fmla="*/ 116402 h 514496"/>
                <a:gd name="connsiteX24" fmla="*/ 300792 w 306232"/>
                <a:gd name="connsiteY24" fmla="*/ 121834 h 514496"/>
                <a:gd name="connsiteX25" fmla="*/ 306233 w 306232"/>
                <a:gd name="connsiteY25" fmla="*/ 135802 h 514496"/>
                <a:gd name="connsiteX26" fmla="*/ 304678 w 306232"/>
                <a:gd name="connsiteY26" fmla="*/ 152098 h 514496"/>
                <a:gd name="connsiteX27" fmla="*/ 296906 w 306232"/>
                <a:gd name="connsiteY27" fmla="*/ 163738 h 514496"/>
                <a:gd name="connsiteX28" fmla="*/ 287579 w 306232"/>
                <a:gd name="connsiteY28" fmla="*/ 183139 h 514496"/>
                <a:gd name="connsiteX29" fmla="*/ 287579 w 306232"/>
                <a:gd name="connsiteY29" fmla="*/ 207971 h 514496"/>
                <a:gd name="connsiteX30" fmla="*/ 291465 w 306232"/>
                <a:gd name="connsiteY30" fmla="*/ 217283 h 514496"/>
                <a:gd name="connsiteX31" fmla="*/ 293020 w 306232"/>
                <a:gd name="connsiteY31" fmla="*/ 227372 h 514496"/>
                <a:gd name="connsiteX32" fmla="*/ 291465 w 306232"/>
                <a:gd name="connsiteY32" fmla="*/ 237460 h 514496"/>
                <a:gd name="connsiteX33" fmla="*/ 295351 w 306232"/>
                <a:gd name="connsiteY33" fmla="*/ 247548 h 514496"/>
                <a:gd name="connsiteX34" fmla="*/ 236281 w 306232"/>
                <a:gd name="connsiteY34" fmla="*/ 304197 h 514496"/>
                <a:gd name="connsiteX35" fmla="*/ 219959 w 306232"/>
                <a:gd name="connsiteY35" fmla="*/ 353086 h 514496"/>
                <a:gd name="connsiteX36" fmla="*/ 194310 w 306232"/>
                <a:gd name="connsiteY36" fmla="*/ 393438 h 514496"/>
                <a:gd name="connsiteX37" fmla="*/ 134463 w 306232"/>
                <a:gd name="connsiteY37" fmla="*/ 442327 h 514496"/>
                <a:gd name="connsiteX38" fmla="*/ 93269 w 306232"/>
                <a:gd name="connsiteY38" fmla="*/ 514496 h 51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06232" h="514496">
                  <a:moveTo>
                    <a:pt x="93269" y="514496"/>
                  </a:moveTo>
                  <a:lnTo>
                    <a:pt x="63734" y="457071"/>
                  </a:lnTo>
                  <a:lnTo>
                    <a:pt x="48966" y="388782"/>
                  </a:lnTo>
                  <a:lnTo>
                    <a:pt x="38862" y="370934"/>
                  </a:lnTo>
                  <a:lnTo>
                    <a:pt x="9327" y="335237"/>
                  </a:lnTo>
                  <a:lnTo>
                    <a:pt x="0" y="294109"/>
                  </a:lnTo>
                  <a:lnTo>
                    <a:pt x="10882" y="253756"/>
                  </a:lnTo>
                  <a:lnTo>
                    <a:pt x="20208" y="213403"/>
                  </a:lnTo>
                  <a:lnTo>
                    <a:pt x="37308" y="172275"/>
                  </a:lnTo>
                  <a:lnTo>
                    <a:pt x="64511" y="160634"/>
                  </a:lnTo>
                  <a:lnTo>
                    <a:pt x="107259" y="155978"/>
                  </a:lnTo>
                  <a:lnTo>
                    <a:pt x="111923" y="128042"/>
                  </a:lnTo>
                  <a:lnTo>
                    <a:pt x="109591" y="99330"/>
                  </a:lnTo>
                  <a:lnTo>
                    <a:pt x="109591" y="66737"/>
                  </a:lnTo>
                  <a:lnTo>
                    <a:pt x="114254" y="39577"/>
                  </a:lnTo>
                  <a:lnTo>
                    <a:pt x="118918" y="0"/>
                  </a:lnTo>
                  <a:lnTo>
                    <a:pt x="220736" y="32592"/>
                  </a:lnTo>
                  <a:lnTo>
                    <a:pt x="254935" y="35696"/>
                  </a:lnTo>
                  <a:lnTo>
                    <a:pt x="259598" y="58201"/>
                  </a:lnTo>
                  <a:lnTo>
                    <a:pt x="274366" y="93121"/>
                  </a:lnTo>
                  <a:lnTo>
                    <a:pt x="283693" y="102434"/>
                  </a:lnTo>
                  <a:lnTo>
                    <a:pt x="293020" y="103210"/>
                  </a:lnTo>
                  <a:lnTo>
                    <a:pt x="300015" y="110970"/>
                  </a:lnTo>
                  <a:lnTo>
                    <a:pt x="300792" y="116402"/>
                  </a:lnTo>
                  <a:lnTo>
                    <a:pt x="300792" y="121834"/>
                  </a:lnTo>
                  <a:lnTo>
                    <a:pt x="306233" y="135802"/>
                  </a:lnTo>
                  <a:lnTo>
                    <a:pt x="304678" y="152098"/>
                  </a:lnTo>
                  <a:lnTo>
                    <a:pt x="296906" y="163738"/>
                  </a:lnTo>
                  <a:lnTo>
                    <a:pt x="287579" y="183139"/>
                  </a:lnTo>
                  <a:lnTo>
                    <a:pt x="287579" y="207971"/>
                  </a:lnTo>
                  <a:lnTo>
                    <a:pt x="291465" y="217283"/>
                  </a:lnTo>
                  <a:lnTo>
                    <a:pt x="293020" y="227372"/>
                  </a:lnTo>
                  <a:lnTo>
                    <a:pt x="291465" y="237460"/>
                  </a:lnTo>
                  <a:lnTo>
                    <a:pt x="295351" y="247548"/>
                  </a:lnTo>
                  <a:lnTo>
                    <a:pt x="236281" y="304197"/>
                  </a:lnTo>
                  <a:lnTo>
                    <a:pt x="219959" y="353086"/>
                  </a:lnTo>
                  <a:lnTo>
                    <a:pt x="194310" y="393438"/>
                  </a:lnTo>
                  <a:lnTo>
                    <a:pt x="134463" y="442327"/>
                  </a:lnTo>
                  <a:lnTo>
                    <a:pt x="93269" y="5144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4" name="Serbest Form 243">
              <a:extLst>
                <a:ext uri="{FF2B5EF4-FFF2-40B4-BE49-F238E27FC236}">
                  <a16:creationId xmlns:a16="http://schemas.microsoft.com/office/drawing/2014/main" id="{47105F69-200E-FDAF-547F-6E75306C09F4}"/>
                </a:ext>
              </a:extLst>
            </p:cNvPr>
            <p:cNvSpPr/>
            <p:nvPr/>
          </p:nvSpPr>
          <p:spPr>
            <a:xfrm>
              <a:off x="9831484" y="6262888"/>
              <a:ext cx="1089985" cy="1229061"/>
            </a:xfrm>
            <a:custGeom>
              <a:avLst/>
              <a:gdLst>
                <a:gd name="connsiteX0" fmla="*/ 518419 w 576712"/>
                <a:gd name="connsiteY0" fmla="*/ 517600 h 650298"/>
                <a:gd name="connsiteX1" fmla="*/ 517642 w 576712"/>
                <a:gd name="connsiteY1" fmla="*/ 531568 h 650298"/>
                <a:gd name="connsiteX2" fmla="*/ 519974 w 576712"/>
                <a:gd name="connsiteY2" fmla="*/ 544760 h 650298"/>
                <a:gd name="connsiteX3" fmla="*/ 515310 w 576712"/>
                <a:gd name="connsiteY3" fmla="*/ 565713 h 650298"/>
                <a:gd name="connsiteX4" fmla="*/ 499765 w 576712"/>
                <a:gd name="connsiteY4" fmla="*/ 576577 h 650298"/>
                <a:gd name="connsiteX5" fmla="*/ 476448 w 576712"/>
                <a:gd name="connsiteY5" fmla="*/ 575801 h 650298"/>
                <a:gd name="connsiteX6" fmla="*/ 453131 w 576712"/>
                <a:gd name="connsiteY6" fmla="*/ 578905 h 650298"/>
                <a:gd name="connsiteX7" fmla="*/ 404165 w 576712"/>
                <a:gd name="connsiteY7" fmla="*/ 595977 h 650298"/>
                <a:gd name="connsiteX8" fmla="*/ 357530 w 576712"/>
                <a:gd name="connsiteY8" fmla="*/ 604514 h 650298"/>
                <a:gd name="connsiteX9" fmla="*/ 337322 w 576712"/>
                <a:gd name="connsiteY9" fmla="*/ 614602 h 650298"/>
                <a:gd name="connsiteX10" fmla="*/ 303901 w 576712"/>
                <a:gd name="connsiteY10" fmla="*/ 650298 h 650298"/>
                <a:gd name="connsiteX11" fmla="*/ 275143 w 576712"/>
                <a:gd name="connsiteY11" fmla="*/ 640986 h 650298"/>
                <a:gd name="connsiteX12" fmla="*/ 265039 w 576712"/>
                <a:gd name="connsiteY12" fmla="*/ 599857 h 650298"/>
                <a:gd name="connsiteX13" fmla="*/ 247162 w 576712"/>
                <a:gd name="connsiteY13" fmla="*/ 588217 h 650298"/>
                <a:gd name="connsiteX14" fmla="*/ 229286 w 576712"/>
                <a:gd name="connsiteY14" fmla="*/ 612274 h 650298"/>
                <a:gd name="connsiteX15" fmla="*/ 184983 w 576712"/>
                <a:gd name="connsiteY15" fmla="*/ 632450 h 650298"/>
                <a:gd name="connsiteX16" fmla="*/ 168661 w 576712"/>
                <a:gd name="connsiteY16" fmla="*/ 608394 h 650298"/>
                <a:gd name="connsiteX17" fmla="*/ 148453 w 576712"/>
                <a:gd name="connsiteY17" fmla="*/ 589769 h 650298"/>
                <a:gd name="connsiteX18" fmla="*/ 136017 w 576712"/>
                <a:gd name="connsiteY18" fmla="*/ 581233 h 650298"/>
                <a:gd name="connsiteX19" fmla="*/ 122027 w 576712"/>
                <a:gd name="connsiteY19" fmla="*/ 577353 h 650298"/>
                <a:gd name="connsiteX20" fmla="*/ 91714 w 576712"/>
                <a:gd name="connsiteY20" fmla="*/ 583561 h 650298"/>
                <a:gd name="connsiteX21" fmla="*/ 81610 w 576712"/>
                <a:gd name="connsiteY21" fmla="*/ 585889 h 650298"/>
                <a:gd name="connsiteX22" fmla="*/ 67620 w 576712"/>
                <a:gd name="connsiteY22" fmla="*/ 590545 h 650298"/>
                <a:gd name="connsiteX23" fmla="*/ 55184 w 576712"/>
                <a:gd name="connsiteY23" fmla="*/ 592873 h 650298"/>
                <a:gd name="connsiteX24" fmla="*/ 48966 w 576712"/>
                <a:gd name="connsiteY24" fmla="*/ 585889 h 650298"/>
                <a:gd name="connsiteX25" fmla="*/ 44303 w 576712"/>
                <a:gd name="connsiteY25" fmla="*/ 588217 h 650298"/>
                <a:gd name="connsiteX26" fmla="*/ 40417 w 576712"/>
                <a:gd name="connsiteY26" fmla="*/ 589769 h 650298"/>
                <a:gd name="connsiteX27" fmla="*/ 36530 w 576712"/>
                <a:gd name="connsiteY27" fmla="*/ 591321 h 650298"/>
                <a:gd name="connsiteX28" fmla="*/ 34199 w 576712"/>
                <a:gd name="connsiteY28" fmla="*/ 595977 h 650298"/>
                <a:gd name="connsiteX29" fmla="*/ 30313 w 576712"/>
                <a:gd name="connsiteY29" fmla="*/ 596753 h 650298"/>
                <a:gd name="connsiteX30" fmla="*/ 15545 w 576712"/>
                <a:gd name="connsiteY30" fmla="*/ 578129 h 650298"/>
                <a:gd name="connsiteX31" fmla="*/ 13213 w 576712"/>
                <a:gd name="connsiteY31" fmla="*/ 547088 h 650298"/>
                <a:gd name="connsiteX32" fmla="*/ 9327 w 576712"/>
                <a:gd name="connsiteY32" fmla="*/ 541656 h 650298"/>
                <a:gd name="connsiteX33" fmla="*/ 4664 w 576712"/>
                <a:gd name="connsiteY33" fmla="*/ 536224 h 650298"/>
                <a:gd name="connsiteX34" fmla="*/ 0 w 576712"/>
                <a:gd name="connsiteY34" fmla="*/ 523032 h 650298"/>
                <a:gd name="connsiteX35" fmla="*/ 3109 w 576712"/>
                <a:gd name="connsiteY35" fmla="*/ 509064 h 650298"/>
                <a:gd name="connsiteX36" fmla="*/ 13213 w 576712"/>
                <a:gd name="connsiteY36" fmla="*/ 498200 h 650298"/>
                <a:gd name="connsiteX37" fmla="*/ 21763 w 576712"/>
                <a:gd name="connsiteY37" fmla="*/ 484232 h 650298"/>
                <a:gd name="connsiteX38" fmla="*/ 21763 w 576712"/>
                <a:gd name="connsiteY38" fmla="*/ 447759 h 650298"/>
                <a:gd name="connsiteX39" fmla="*/ 31867 w 576712"/>
                <a:gd name="connsiteY39" fmla="*/ 434567 h 650298"/>
                <a:gd name="connsiteX40" fmla="*/ 38862 w 576712"/>
                <a:gd name="connsiteY40" fmla="*/ 430687 h 650298"/>
                <a:gd name="connsiteX41" fmla="*/ 51298 w 576712"/>
                <a:gd name="connsiteY41" fmla="*/ 418271 h 650298"/>
                <a:gd name="connsiteX42" fmla="*/ 52075 w 576712"/>
                <a:gd name="connsiteY42" fmla="*/ 399646 h 650298"/>
                <a:gd name="connsiteX43" fmla="*/ 40417 w 576712"/>
                <a:gd name="connsiteY43" fmla="*/ 370934 h 650298"/>
                <a:gd name="connsiteX44" fmla="*/ 38085 w 576712"/>
                <a:gd name="connsiteY44" fmla="*/ 348430 h 650298"/>
                <a:gd name="connsiteX45" fmla="*/ 38862 w 576712"/>
                <a:gd name="connsiteY45" fmla="*/ 334461 h 650298"/>
                <a:gd name="connsiteX46" fmla="*/ 43526 w 576712"/>
                <a:gd name="connsiteY46" fmla="*/ 303421 h 650298"/>
                <a:gd name="connsiteX47" fmla="*/ 54407 w 576712"/>
                <a:gd name="connsiteY47" fmla="*/ 273932 h 650298"/>
                <a:gd name="connsiteX48" fmla="*/ 73061 w 576712"/>
                <a:gd name="connsiteY48" fmla="*/ 190899 h 650298"/>
                <a:gd name="connsiteX49" fmla="*/ 84719 w 576712"/>
                <a:gd name="connsiteY49" fmla="*/ 161411 h 650298"/>
                <a:gd name="connsiteX50" fmla="*/ 104927 w 576712"/>
                <a:gd name="connsiteY50" fmla="*/ 142010 h 650298"/>
                <a:gd name="connsiteX51" fmla="*/ 118141 w 576712"/>
                <a:gd name="connsiteY51" fmla="*/ 128042 h 650298"/>
                <a:gd name="connsiteX52" fmla="*/ 129799 w 576712"/>
                <a:gd name="connsiteY52" fmla="*/ 110970 h 650298"/>
                <a:gd name="connsiteX53" fmla="*/ 158557 w 576712"/>
                <a:gd name="connsiteY53" fmla="*/ 77601 h 650298"/>
                <a:gd name="connsiteX54" fmla="*/ 170216 w 576712"/>
                <a:gd name="connsiteY54" fmla="*/ 58977 h 650298"/>
                <a:gd name="connsiteX55" fmla="*/ 174879 w 576712"/>
                <a:gd name="connsiteY55" fmla="*/ 34144 h 650298"/>
                <a:gd name="connsiteX56" fmla="*/ 181874 w 576712"/>
                <a:gd name="connsiteY56" fmla="*/ 19400 h 650298"/>
                <a:gd name="connsiteX57" fmla="*/ 194310 w 576712"/>
                <a:gd name="connsiteY57" fmla="*/ 11640 h 650298"/>
                <a:gd name="connsiteX58" fmla="*/ 243276 w 576712"/>
                <a:gd name="connsiteY58" fmla="*/ 0 h 650298"/>
                <a:gd name="connsiteX59" fmla="*/ 290688 w 576712"/>
                <a:gd name="connsiteY59" fmla="*/ 6984 h 650298"/>
                <a:gd name="connsiteX60" fmla="*/ 300015 w 576712"/>
                <a:gd name="connsiteY60" fmla="*/ 12416 h 650298"/>
                <a:gd name="connsiteX61" fmla="*/ 309341 w 576712"/>
                <a:gd name="connsiteY61" fmla="*/ 17072 h 650298"/>
                <a:gd name="connsiteX62" fmla="*/ 392506 w 576712"/>
                <a:gd name="connsiteY62" fmla="*/ 10088 h 650298"/>
                <a:gd name="connsiteX63" fmla="*/ 370744 w 576712"/>
                <a:gd name="connsiteY63" fmla="*/ 46561 h 650298"/>
                <a:gd name="connsiteX64" fmla="*/ 375407 w 576712"/>
                <a:gd name="connsiteY64" fmla="*/ 74497 h 650298"/>
                <a:gd name="connsiteX65" fmla="*/ 381625 w 576712"/>
                <a:gd name="connsiteY65" fmla="*/ 74497 h 650298"/>
                <a:gd name="connsiteX66" fmla="*/ 395615 w 576712"/>
                <a:gd name="connsiteY66" fmla="*/ 71393 h 650298"/>
                <a:gd name="connsiteX67" fmla="*/ 402610 w 576712"/>
                <a:gd name="connsiteY67" fmla="*/ 70617 h 650298"/>
                <a:gd name="connsiteX68" fmla="*/ 457017 w 576712"/>
                <a:gd name="connsiteY68" fmla="*/ 82257 h 650298"/>
                <a:gd name="connsiteX69" fmla="*/ 504429 w 576712"/>
                <a:gd name="connsiteY69" fmla="*/ 110194 h 650298"/>
                <a:gd name="connsiteX70" fmla="*/ 529301 w 576712"/>
                <a:gd name="connsiteY70" fmla="*/ 117954 h 650298"/>
                <a:gd name="connsiteX71" fmla="*/ 558058 w 576712"/>
                <a:gd name="connsiteY71" fmla="*/ 131146 h 650298"/>
                <a:gd name="connsiteX72" fmla="*/ 576712 w 576712"/>
                <a:gd name="connsiteY72" fmla="*/ 162962 h 650298"/>
                <a:gd name="connsiteX73" fmla="*/ 574381 w 576712"/>
                <a:gd name="connsiteY73" fmla="*/ 182363 h 650298"/>
                <a:gd name="connsiteX74" fmla="*/ 554172 w 576712"/>
                <a:gd name="connsiteY74" fmla="*/ 235908 h 650298"/>
                <a:gd name="connsiteX75" fmla="*/ 551840 w 576712"/>
                <a:gd name="connsiteY75" fmla="*/ 249876 h 650298"/>
                <a:gd name="connsiteX76" fmla="*/ 544846 w 576712"/>
                <a:gd name="connsiteY76" fmla="*/ 260740 h 650298"/>
                <a:gd name="connsiteX77" fmla="*/ 539405 w 576712"/>
                <a:gd name="connsiteY77" fmla="*/ 266948 h 650298"/>
                <a:gd name="connsiteX78" fmla="*/ 530855 w 576712"/>
                <a:gd name="connsiteY78" fmla="*/ 280916 h 650298"/>
                <a:gd name="connsiteX79" fmla="*/ 511424 w 576712"/>
                <a:gd name="connsiteY79" fmla="*/ 349205 h 650298"/>
                <a:gd name="connsiteX80" fmla="*/ 496657 w 576712"/>
                <a:gd name="connsiteY80" fmla="*/ 377142 h 650298"/>
                <a:gd name="connsiteX81" fmla="*/ 478780 w 576712"/>
                <a:gd name="connsiteY81" fmla="*/ 399646 h 650298"/>
                <a:gd name="connsiteX82" fmla="*/ 457795 w 576712"/>
                <a:gd name="connsiteY82" fmla="*/ 417495 h 650298"/>
                <a:gd name="connsiteX83" fmla="*/ 443804 w 576712"/>
                <a:gd name="connsiteY83" fmla="*/ 436119 h 650298"/>
                <a:gd name="connsiteX84" fmla="*/ 443027 w 576712"/>
                <a:gd name="connsiteY84" fmla="*/ 463279 h 650298"/>
                <a:gd name="connsiteX85" fmla="*/ 456240 w 576712"/>
                <a:gd name="connsiteY85" fmla="*/ 485007 h 650298"/>
                <a:gd name="connsiteX86" fmla="*/ 478003 w 576712"/>
                <a:gd name="connsiteY86" fmla="*/ 492768 h 650298"/>
                <a:gd name="connsiteX87" fmla="*/ 518419 w 576712"/>
                <a:gd name="connsiteY87" fmla="*/ 517600 h 65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576712" h="650298">
                  <a:moveTo>
                    <a:pt x="518419" y="517600"/>
                  </a:moveTo>
                  <a:lnTo>
                    <a:pt x="517642" y="531568"/>
                  </a:lnTo>
                  <a:lnTo>
                    <a:pt x="519974" y="544760"/>
                  </a:lnTo>
                  <a:lnTo>
                    <a:pt x="515310" y="565713"/>
                  </a:lnTo>
                  <a:lnTo>
                    <a:pt x="499765" y="576577"/>
                  </a:lnTo>
                  <a:lnTo>
                    <a:pt x="476448" y="575801"/>
                  </a:lnTo>
                  <a:lnTo>
                    <a:pt x="453131" y="578905"/>
                  </a:lnTo>
                  <a:lnTo>
                    <a:pt x="404165" y="595977"/>
                  </a:lnTo>
                  <a:lnTo>
                    <a:pt x="357530" y="604514"/>
                  </a:lnTo>
                  <a:lnTo>
                    <a:pt x="337322" y="614602"/>
                  </a:lnTo>
                  <a:lnTo>
                    <a:pt x="303901" y="650298"/>
                  </a:lnTo>
                  <a:lnTo>
                    <a:pt x="275143" y="640986"/>
                  </a:lnTo>
                  <a:lnTo>
                    <a:pt x="265039" y="599857"/>
                  </a:lnTo>
                  <a:lnTo>
                    <a:pt x="247162" y="588217"/>
                  </a:lnTo>
                  <a:lnTo>
                    <a:pt x="229286" y="612274"/>
                  </a:lnTo>
                  <a:lnTo>
                    <a:pt x="184983" y="632450"/>
                  </a:lnTo>
                  <a:lnTo>
                    <a:pt x="168661" y="608394"/>
                  </a:lnTo>
                  <a:lnTo>
                    <a:pt x="148453" y="589769"/>
                  </a:lnTo>
                  <a:lnTo>
                    <a:pt x="136017" y="581233"/>
                  </a:lnTo>
                  <a:lnTo>
                    <a:pt x="122027" y="577353"/>
                  </a:lnTo>
                  <a:lnTo>
                    <a:pt x="91714" y="583561"/>
                  </a:lnTo>
                  <a:lnTo>
                    <a:pt x="81610" y="585889"/>
                  </a:lnTo>
                  <a:lnTo>
                    <a:pt x="67620" y="590545"/>
                  </a:lnTo>
                  <a:lnTo>
                    <a:pt x="55184" y="592873"/>
                  </a:lnTo>
                  <a:lnTo>
                    <a:pt x="48966" y="585889"/>
                  </a:lnTo>
                  <a:lnTo>
                    <a:pt x="44303" y="588217"/>
                  </a:lnTo>
                  <a:lnTo>
                    <a:pt x="40417" y="589769"/>
                  </a:lnTo>
                  <a:lnTo>
                    <a:pt x="36530" y="591321"/>
                  </a:lnTo>
                  <a:lnTo>
                    <a:pt x="34199" y="595977"/>
                  </a:lnTo>
                  <a:lnTo>
                    <a:pt x="30313" y="596753"/>
                  </a:lnTo>
                  <a:lnTo>
                    <a:pt x="15545" y="578129"/>
                  </a:lnTo>
                  <a:lnTo>
                    <a:pt x="13213" y="547088"/>
                  </a:lnTo>
                  <a:lnTo>
                    <a:pt x="9327" y="541656"/>
                  </a:lnTo>
                  <a:lnTo>
                    <a:pt x="4664" y="536224"/>
                  </a:lnTo>
                  <a:lnTo>
                    <a:pt x="0" y="523032"/>
                  </a:lnTo>
                  <a:lnTo>
                    <a:pt x="3109" y="509064"/>
                  </a:lnTo>
                  <a:lnTo>
                    <a:pt x="13213" y="498200"/>
                  </a:lnTo>
                  <a:lnTo>
                    <a:pt x="21763" y="484232"/>
                  </a:lnTo>
                  <a:lnTo>
                    <a:pt x="21763" y="447759"/>
                  </a:lnTo>
                  <a:lnTo>
                    <a:pt x="31867" y="434567"/>
                  </a:lnTo>
                  <a:lnTo>
                    <a:pt x="38862" y="430687"/>
                  </a:lnTo>
                  <a:lnTo>
                    <a:pt x="51298" y="418271"/>
                  </a:lnTo>
                  <a:lnTo>
                    <a:pt x="52075" y="399646"/>
                  </a:lnTo>
                  <a:lnTo>
                    <a:pt x="40417" y="370934"/>
                  </a:lnTo>
                  <a:lnTo>
                    <a:pt x="38085" y="348430"/>
                  </a:lnTo>
                  <a:lnTo>
                    <a:pt x="38862" y="334461"/>
                  </a:lnTo>
                  <a:lnTo>
                    <a:pt x="43526" y="303421"/>
                  </a:lnTo>
                  <a:lnTo>
                    <a:pt x="54407" y="273932"/>
                  </a:lnTo>
                  <a:lnTo>
                    <a:pt x="73061" y="190899"/>
                  </a:lnTo>
                  <a:lnTo>
                    <a:pt x="84719" y="161411"/>
                  </a:lnTo>
                  <a:lnTo>
                    <a:pt x="104927" y="142010"/>
                  </a:lnTo>
                  <a:lnTo>
                    <a:pt x="118141" y="128042"/>
                  </a:lnTo>
                  <a:lnTo>
                    <a:pt x="129799" y="110970"/>
                  </a:lnTo>
                  <a:lnTo>
                    <a:pt x="158557" y="77601"/>
                  </a:lnTo>
                  <a:lnTo>
                    <a:pt x="170216" y="58977"/>
                  </a:lnTo>
                  <a:lnTo>
                    <a:pt x="174879" y="34144"/>
                  </a:lnTo>
                  <a:lnTo>
                    <a:pt x="181874" y="19400"/>
                  </a:lnTo>
                  <a:lnTo>
                    <a:pt x="194310" y="11640"/>
                  </a:lnTo>
                  <a:lnTo>
                    <a:pt x="243276" y="0"/>
                  </a:lnTo>
                  <a:lnTo>
                    <a:pt x="290688" y="6984"/>
                  </a:lnTo>
                  <a:lnTo>
                    <a:pt x="300015" y="12416"/>
                  </a:lnTo>
                  <a:lnTo>
                    <a:pt x="309341" y="17072"/>
                  </a:lnTo>
                  <a:lnTo>
                    <a:pt x="392506" y="10088"/>
                  </a:lnTo>
                  <a:lnTo>
                    <a:pt x="370744" y="46561"/>
                  </a:lnTo>
                  <a:lnTo>
                    <a:pt x="375407" y="74497"/>
                  </a:lnTo>
                  <a:lnTo>
                    <a:pt x="381625" y="74497"/>
                  </a:lnTo>
                  <a:lnTo>
                    <a:pt x="395615" y="71393"/>
                  </a:lnTo>
                  <a:lnTo>
                    <a:pt x="402610" y="70617"/>
                  </a:lnTo>
                  <a:lnTo>
                    <a:pt x="457017" y="82257"/>
                  </a:lnTo>
                  <a:lnTo>
                    <a:pt x="504429" y="110194"/>
                  </a:lnTo>
                  <a:lnTo>
                    <a:pt x="529301" y="117954"/>
                  </a:lnTo>
                  <a:lnTo>
                    <a:pt x="558058" y="131146"/>
                  </a:lnTo>
                  <a:lnTo>
                    <a:pt x="576712" y="162962"/>
                  </a:lnTo>
                  <a:lnTo>
                    <a:pt x="574381" y="182363"/>
                  </a:lnTo>
                  <a:lnTo>
                    <a:pt x="554172" y="235908"/>
                  </a:lnTo>
                  <a:lnTo>
                    <a:pt x="551840" y="249876"/>
                  </a:lnTo>
                  <a:lnTo>
                    <a:pt x="544846" y="260740"/>
                  </a:lnTo>
                  <a:lnTo>
                    <a:pt x="539405" y="266948"/>
                  </a:lnTo>
                  <a:lnTo>
                    <a:pt x="530855" y="280916"/>
                  </a:lnTo>
                  <a:lnTo>
                    <a:pt x="511424" y="349205"/>
                  </a:lnTo>
                  <a:lnTo>
                    <a:pt x="496657" y="377142"/>
                  </a:lnTo>
                  <a:lnTo>
                    <a:pt x="478780" y="399646"/>
                  </a:lnTo>
                  <a:lnTo>
                    <a:pt x="457795" y="417495"/>
                  </a:lnTo>
                  <a:lnTo>
                    <a:pt x="443804" y="436119"/>
                  </a:lnTo>
                  <a:lnTo>
                    <a:pt x="443027" y="463279"/>
                  </a:lnTo>
                  <a:lnTo>
                    <a:pt x="456240" y="485007"/>
                  </a:lnTo>
                  <a:lnTo>
                    <a:pt x="478003" y="492768"/>
                  </a:lnTo>
                  <a:lnTo>
                    <a:pt x="518419" y="5176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5" name="Serbest Form 244">
              <a:extLst>
                <a:ext uri="{FF2B5EF4-FFF2-40B4-BE49-F238E27FC236}">
                  <a16:creationId xmlns:a16="http://schemas.microsoft.com/office/drawing/2014/main" id="{E61F2438-8859-0574-04B4-0554C32387D9}"/>
                </a:ext>
              </a:extLst>
            </p:cNvPr>
            <p:cNvSpPr/>
            <p:nvPr/>
          </p:nvSpPr>
          <p:spPr>
            <a:xfrm>
              <a:off x="13280651" y="5485557"/>
              <a:ext cx="1031224" cy="857996"/>
            </a:xfrm>
            <a:custGeom>
              <a:avLst/>
              <a:gdLst>
                <a:gd name="connsiteX0" fmla="*/ 467122 w 545622"/>
                <a:gd name="connsiteY0" fmla="*/ 0 h 453967"/>
                <a:gd name="connsiteX1" fmla="*/ 478003 w 545622"/>
                <a:gd name="connsiteY1" fmla="*/ 29488 h 453967"/>
                <a:gd name="connsiteX2" fmla="*/ 492770 w 545622"/>
                <a:gd name="connsiteY2" fmla="*/ 55873 h 453967"/>
                <a:gd name="connsiteX3" fmla="*/ 504429 w 545622"/>
                <a:gd name="connsiteY3" fmla="*/ 66737 h 453967"/>
                <a:gd name="connsiteX4" fmla="*/ 516088 w 545622"/>
                <a:gd name="connsiteY4" fmla="*/ 79929 h 453967"/>
                <a:gd name="connsiteX5" fmla="*/ 522305 w 545622"/>
                <a:gd name="connsiteY5" fmla="*/ 93121 h 453967"/>
                <a:gd name="connsiteX6" fmla="*/ 531632 w 545622"/>
                <a:gd name="connsiteY6" fmla="*/ 102434 h 453967"/>
                <a:gd name="connsiteX7" fmla="*/ 544846 w 545622"/>
                <a:gd name="connsiteY7" fmla="*/ 121834 h 453967"/>
                <a:gd name="connsiteX8" fmla="*/ 543291 w 545622"/>
                <a:gd name="connsiteY8" fmla="*/ 152874 h 453967"/>
                <a:gd name="connsiteX9" fmla="*/ 544846 w 545622"/>
                <a:gd name="connsiteY9" fmla="*/ 159082 h 453967"/>
                <a:gd name="connsiteX10" fmla="*/ 545623 w 545622"/>
                <a:gd name="connsiteY10" fmla="*/ 166067 h 453967"/>
                <a:gd name="connsiteX11" fmla="*/ 541736 w 545622"/>
                <a:gd name="connsiteY11" fmla="*/ 184691 h 453967"/>
                <a:gd name="connsiteX12" fmla="*/ 538628 w 545622"/>
                <a:gd name="connsiteY12" fmla="*/ 207971 h 453967"/>
                <a:gd name="connsiteX13" fmla="*/ 540182 w 545622"/>
                <a:gd name="connsiteY13" fmla="*/ 232804 h 453967"/>
                <a:gd name="connsiteX14" fmla="*/ 512978 w 545622"/>
                <a:gd name="connsiteY14" fmla="*/ 254532 h 453967"/>
                <a:gd name="connsiteX15" fmla="*/ 482666 w 545622"/>
                <a:gd name="connsiteY15" fmla="*/ 266172 h 453967"/>
                <a:gd name="connsiteX16" fmla="*/ 422819 w 545622"/>
                <a:gd name="connsiteY16" fmla="*/ 259188 h 453967"/>
                <a:gd name="connsiteX17" fmla="*/ 409606 w 545622"/>
                <a:gd name="connsiteY17" fmla="*/ 263844 h 453967"/>
                <a:gd name="connsiteX18" fmla="*/ 397947 w 545622"/>
                <a:gd name="connsiteY18" fmla="*/ 272380 h 453967"/>
                <a:gd name="connsiteX19" fmla="*/ 383180 w 545622"/>
                <a:gd name="connsiteY19" fmla="*/ 278588 h 453967"/>
                <a:gd name="connsiteX20" fmla="*/ 366857 w 545622"/>
                <a:gd name="connsiteY20" fmla="*/ 280140 h 453967"/>
                <a:gd name="connsiteX21" fmla="*/ 359863 w 545622"/>
                <a:gd name="connsiteY21" fmla="*/ 285572 h 453967"/>
                <a:gd name="connsiteX22" fmla="*/ 355199 w 545622"/>
                <a:gd name="connsiteY22" fmla="*/ 307301 h 453967"/>
                <a:gd name="connsiteX23" fmla="*/ 347426 w 545622"/>
                <a:gd name="connsiteY23" fmla="*/ 314285 h 453967"/>
                <a:gd name="connsiteX24" fmla="*/ 314782 w 545622"/>
                <a:gd name="connsiteY24" fmla="*/ 313509 h 453967"/>
                <a:gd name="connsiteX25" fmla="*/ 307787 w 545622"/>
                <a:gd name="connsiteY25" fmla="*/ 330581 h 453967"/>
                <a:gd name="connsiteX26" fmla="*/ 319446 w 545622"/>
                <a:gd name="connsiteY26" fmla="*/ 349205 h 453967"/>
                <a:gd name="connsiteX27" fmla="*/ 321778 w 545622"/>
                <a:gd name="connsiteY27" fmla="*/ 369382 h 453967"/>
                <a:gd name="connsiteX28" fmla="*/ 306233 w 545622"/>
                <a:gd name="connsiteY28" fmla="*/ 382574 h 453967"/>
                <a:gd name="connsiteX29" fmla="*/ 284470 w 545622"/>
                <a:gd name="connsiteY29" fmla="*/ 406630 h 453967"/>
                <a:gd name="connsiteX30" fmla="*/ 258821 w 545622"/>
                <a:gd name="connsiteY30" fmla="*/ 421375 h 453967"/>
                <a:gd name="connsiteX31" fmla="*/ 195865 w 545622"/>
                <a:gd name="connsiteY31" fmla="*/ 416718 h 453967"/>
                <a:gd name="connsiteX32" fmla="*/ 139126 w 545622"/>
                <a:gd name="connsiteY32" fmla="*/ 438447 h 453967"/>
                <a:gd name="connsiteX33" fmla="*/ 135240 w 545622"/>
                <a:gd name="connsiteY33" fmla="*/ 444655 h 453967"/>
                <a:gd name="connsiteX34" fmla="*/ 114254 w 545622"/>
                <a:gd name="connsiteY34" fmla="*/ 446983 h 453967"/>
                <a:gd name="connsiteX35" fmla="*/ 94046 w 545622"/>
                <a:gd name="connsiteY35" fmla="*/ 453967 h 453967"/>
                <a:gd name="connsiteX36" fmla="*/ 83165 w 545622"/>
                <a:gd name="connsiteY36" fmla="*/ 450087 h 453967"/>
                <a:gd name="connsiteX37" fmla="*/ 78502 w 545622"/>
                <a:gd name="connsiteY37" fmla="*/ 437671 h 453967"/>
                <a:gd name="connsiteX38" fmla="*/ 83165 w 545622"/>
                <a:gd name="connsiteY38" fmla="*/ 418270 h 453967"/>
                <a:gd name="connsiteX39" fmla="*/ 78502 w 545622"/>
                <a:gd name="connsiteY39" fmla="*/ 399646 h 453967"/>
                <a:gd name="connsiteX40" fmla="*/ 53630 w 545622"/>
                <a:gd name="connsiteY40" fmla="*/ 381798 h 453967"/>
                <a:gd name="connsiteX41" fmla="*/ 34976 w 545622"/>
                <a:gd name="connsiteY41" fmla="*/ 356966 h 453967"/>
                <a:gd name="connsiteX42" fmla="*/ 32644 w 545622"/>
                <a:gd name="connsiteY42" fmla="*/ 344549 h 453967"/>
                <a:gd name="connsiteX43" fmla="*/ 27981 w 545622"/>
                <a:gd name="connsiteY43" fmla="*/ 333685 h 453967"/>
                <a:gd name="connsiteX44" fmla="*/ 20209 w 545622"/>
                <a:gd name="connsiteY44" fmla="*/ 326701 h 453967"/>
                <a:gd name="connsiteX45" fmla="*/ 15545 w 545622"/>
                <a:gd name="connsiteY45" fmla="*/ 325149 h 453967"/>
                <a:gd name="connsiteX46" fmla="*/ 7772 w 545622"/>
                <a:gd name="connsiteY46" fmla="*/ 314285 h 453967"/>
                <a:gd name="connsiteX47" fmla="*/ 0 w 545622"/>
                <a:gd name="connsiteY47" fmla="*/ 287124 h 453967"/>
                <a:gd name="connsiteX48" fmla="*/ 10882 w 545622"/>
                <a:gd name="connsiteY48" fmla="*/ 249876 h 453967"/>
                <a:gd name="connsiteX49" fmla="*/ 36530 w 545622"/>
                <a:gd name="connsiteY49" fmla="*/ 218059 h 453967"/>
                <a:gd name="connsiteX50" fmla="*/ 41194 w 545622"/>
                <a:gd name="connsiteY50" fmla="*/ 199435 h 453967"/>
                <a:gd name="connsiteX51" fmla="*/ 38862 w 545622"/>
                <a:gd name="connsiteY51" fmla="*/ 178483 h 453967"/>
                <a:gd name="connsiteX52" fmla="*/ 28758 w 545622"/>
                <a:gd name="connsiteY52" fmla="*/ 159858 h 453967"/>
                <a:gd name="connsiteX53" fmla="*/ 21763 w 545622"/>
                <a:gd name="connsiteY53" fmla="*/ 152874 h 453967"/>
                <a:gd name="connsiteX54" fmla="*/ 13213 w 545622"/>
                <a:gd name="connsiteY54" fmla="*/ 138130 h 453967"/>
                <a:gd name="connsiteX55" fmla="*/ 13991 w 545622"/>
                <a:gd name="connsiteY55" fmla="*/ 123386 h 453967"/>
                <a:gd name="connsiteX56" fmla="*/ 13991 w 545622"/>
                <a:gd name="connsiteY56" fmla="*/ 115626 h 453967"/>
                <a:gd name="connsiteX57" fmla="*/ 10882 w 545622"/>
                <a:gd name="connsiteY57" fmla="*/ 107090 h 453967"/>
                <a:gd name="connsiteX58" fmla="*/ 8550 w 545622"/>
                <a:gd name="connsiteY58" fmla="*/ 103210 h 453967"/>
                <a:gd name="connsiteX59" fmla="*/ 2332 w 545622"/>
                <a:gd name="connsiteY59" fmla="*/ 89241 h 453967"/>
                <a:gd name="connsiteX60" fmla="*/ 4664 w 545622"/>
                <a:gd name="connsiteY60" fmla="*/ 78377 h 453967"/>
                <a:gd name="connsiteX61" fmla="*/ 14768 w 545622"/>
                <a:gd name="connsiteY61" fmla="*/ 59753 h 453967"/>
                <a:gd name="connsiteX62" fmla="*/ 73838 w 545622"/>
                <a:gd name="connsiteY62" fmla="*/ 49665 h 453967"/>
                <a:gd name="connsiteX63" fmla="*/ 103373 w 545622"/>
                <a:gd name="connsiteY63" fmla="*/ 56649 h 453967"/>
                <a:gd name="connsiteX64" fmla="*/ 117364 w 545622"/>
                <a:gd name="connsiteY64" fmla="*/ 65961 h 453967"/>
                <a:gd name="connsiteX65" fmla="*/ 153116 w 545622"/>
                <a:gd name="connsiteY65" fmla="*/ 101658 h 453967"/>
                <a:gd name="connsiteX66" fmla="*/ 174879 w 545622"/>
                <a:gd name="connsiteY66" fmla="*/ 131922 h 453967"/>
                <a:gd name="connsiteX67" fmla="*/ 183429 w 545622"/>
                <a:gd name="connsiteY67" fmla="*/ 139682 h 453967"/>
                <a:gd name="connsiteX68" fmla="*/ 215296 w 545622"/>
                <a:gd name="connsiteY68" fmla="*/ 152098 h 453967"/>
                <a:gd name="connsiteX69" fmla="*/ 247163 w 545622"/>
                <a:gd name="connsiteY69" fmla="*/ 153650 h 453967"/>
                <a:gd name="connsiteX70" fmla="*/ 261153 w 545622"/>
                <a:gd name="connsiteY70" fmla="*/ 142786 h 453967"/>
                <a:gd name="connsiteX71" fmla="*/ 276698 w 545622"/>
                <a:gd name="connsiteY71" fmla="*/ 133474 h 453967"/>
                <a:gd name="connsiteX72" fmla="*/ 321778 w 545622"/>
                <a:gd name="connsiteY72" fmla="*/ 125714 h 453967"/>
                <a:gd name="connsiteX73" fmla="*/ 333436 w 545622"/>
                <a:gd name="connsiteY73" fmla="*/ 115626 h 453967"/>
                <a:gd name="connsiteX74" fmla="*/ 340432 w 545622"/>
                <a:gd name="connsiteY74" fmla="*/ 107090 h 453967"/>
                <a:gd name="connsiteX75" fmla="*/ 365303 w 545622"/>
                <a:gd name="connsiteY75" fmla="*/ 91569 h 453967"/>
                <a:gd name="connsiteX76" fmla="*/ 376184 w 545622"/>
                <a:gd name="connsiteY76" fmla="*/ 73721 h 453967"/>
                <a:gd name="connsiteX77" fmla="*/ 373853 w 545622"/>
                <a:gd name="connsiteY77" fmla="*/ 51993 h 453967"/>
                <a:gd name="connsiteX78" fmla="*/ 381625 w 545622"/>
                <a:gd name="connsiteY78" fmla="*/ 31040 h 453967"/>
                <a:gd name="connsiteX79" fmla="*/ 432146 w 545622"/>
                <a:gd name="connsiteY79" fmla="*/ 5432 h 453967"/>
                <a:gd name="connsiteX80" fmla="*/ 446136 w 545622"/>
                <a:gd name="connsiteY80" fmla="*/ 4656 h 453967"/>
                <a:gd name="connsiteX81" fmla="*/ 460126 w 545622"/>
                <a:gd name="connsiteY81" fmla="*/ 2328 h 453967"/>
                <a:gd name="connsiteX82" fmla="*/ 467122 w 545622"/>
                <a:gd name="connsiteY82" fmla="*/ 0 h 4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545622" h="453967">
                  <a:moveTo>
                    <a:pt x="467122" y="0"/>
                  </a:moveTo>
                  <a:lnTo>
                    <a:pt x="478003" y="29488"/>
                  </a:lnTo>
                  <a:lnTo>
                    <a:pt x="492770" y="55873"/>
                  </a:lnTo>
                  <a:lnTo>
                    <a:pt x="504429" y="66737"/>
                  </a:lnTo>
                  <a:lnTo>
                    <a:pt x="516088" y="79929"/>
                  </a:lnTo>
                  <a:lnTo>
                    <a:pt x="522305" y="93121"/>
                  </a:lnTo>
                  <a:lnTo>
                    <a:pt x="531632" y="102434"/>
                  </a:lnTo>
                  <a:lnTo>
                    <a:pt x="544846" y="121834"/>
                  </a:lnTo>
                  <a:lnTo>
                    <a:pt x="543291" y="152874"/>
                  </a:lnTo>
                  <a:lnTo>
                    <a:pt x="544846" y="159082"/>
                  </a:lnTo>
                  <a:lnTo>
                    <a:pt x="545623" y="166067"/>
                  </a:lnTo>
                  <a:lnTo>
                    <a:pt x="541736" y="184691"/>
                  </a:lnTo>
                  <a:lnTo>
                    <a:pt x="538628" y="207971"/>
                  </a:lnTo>
                  <a:lnTo>
                    <a:pt x="540182" y="232804"/>
                  </a:lnTo>
                  <a:lnTo>
                    <a:pt x="512978" y="254532"/>
                  </a:lnTo>
                  <a:lnTo>
                    <a:pt x="482666" y="266172"/>
                  </a:lnTo>
                  <a:lnTo>
                    <a:pt x="422819" y="259188"/>
                  </a:lnTo>
                  <a:lnTo>
                    <a:pt x="409606" y="263844"/>
                  </a:lnTo>
                  <a:lnTo>
                    <a:pt x="397947" y="272380"/>
                  </a:lnTo>
                  <a:lnTo>
                    <a:pt x="383180" y="278588"/>
                  </a:lnTo>
                  <a:lnTo>
                    <a:pt x="366857" y="280140"/>
                  </a:lnTo>
                  <a:lnTo>
                    <a:pt x="359863" y="285572"/>
                  </a:lnTo>
                  <a:lnTo>
                    <a:pt x="355199" y="307301"/>
                  </a:lnTo>
                  <a:lnTo>
                    <a:pt x="347426" y="314285"/>
                  </a:lnTo>
                  <a:lnTo>
                    <a:pt x="314782" y="313509"/>
                  </a:lnTo>
                  <a:lnTo>
                    <a:pt x="307787" y="330581"/>
                  </a:lnTo>
                  <a:lnTo>
                    <a:pt x="319446" y="349205"/>
                  </a:lnTo>
                  <a:lnTo>
                    <a:pt x="321778" y="369382"/>
                  </a:lnTo>
                  <a:lnTo>
                    <a:pt x="306233" y="382574"/>
                  </a:lnTo>
                  <a:lnTo>
                    <a:pt x="284470" y="406630"/>
                  </a:lnTo>
                  <a:lnTo>
                    <a:pt x="258821" y="421375"/>
                  </a:lnTo>
                  <a:lnTo>
                    <a:pt x="195865" y="416718"/>
                  </a:lnTo>
                  <a:lnTo>
                    <a:pt x="139126" y="438447"/>
                  </a:lnTo>
                  <a:lnTo>
                    <a:pt x="135240" y="444655"/>
                  </a:lnTo>
                  <a:lnTo>
                    <a:pt x="114254" y="446983"/>
                  </a:lnTo>
                  <a:lnTo>
                    <a:pt x="94046" y="453967"/>
                  </a:lnTo>
                  <a:lnTo>
                    <a:pt x="83165" y="450087"/>
                  </a:lnTo>
                  <a:lnTo>
                    <a:pt x="78502" y="437671"/>
                  </a:lnTo>
                  <a:lnTo>
                    <a:pt x="83165" y="418270"/>
                  </a:lnTo>
                  <a:lnTo>
                    <a:pt x="78502" y="399646"/>
                  </a:lnTo>
                  <a:lnTo>
                    <a:pt x="53630" y="381798"/>
                  </a:lnTo>
                  <a:lnTo>
                    <a:pt x="34976" y="356966"/>
                  </a:lnTo>
                  <a:lnTo>
                    <a:pt x="32644" y="344549"/>
                  </a:lnTo>
                  <a:lnTo>
                    <a:pt x="27981" y="333685"/>
                  </a:lnTo>
                  <a:lnTo>
                    <a:pt x="20209" y="326701"/>
                  </a:lnTo>
                  <a:lnTo>
                    <a:pt x="15545" y="325149"/>
                  </a:lnTo>
                  <a:lnTo>
                    <a:pt x="7772" y="314285"/>
                  </a:lnTo>
                  <a:lnTo>
                    <a:pt x="0" y="287124"/>
                  </a:lnTo>
                  <a:lnTo>
                    <a:pt x="10882" y="249876"/>
                  </a:lnTo>
                  <a:lnTo>
                    <a:pt x="36530" y="218059"/>
                  </a:lnTo>
                  <a:lnTo>
                    <a:pt x="41194" y="199435"/>
                  </a:lnTo>
                  <a:lnTo>
                    <a:pt x="38862" y="178483"/>
                  </a:lnTo>
                  <a:lnTo>
                    <a:pt x="28758" y="159858"/>
                  </a:lnTo>
                  <a:lnTo>
                    <a:pt x="21763" y="152874"/>
                  </a:lnTo>
                  <a:lnTo>
                    <a:pt x="13213" y="138130"/>
                  </a:lnTo>
                  <a:lnTo>
                    <a:pt x="13991" y="123386"/>
                  </a:lnTo>
                  <a:lnTo>
                    <a:pt x="13991" y="115626"/>
                  </a:lnTo>
                  <a:lnTo>
                    <a:pt x="10882" y="107090"/>
                  </a:lnTo>
                  <a:lnTo>
                    <a:pt x="8550" y="103210"/>
                  </a:lnTo>
                  <a:lnTo>
                    <a:pt x="2332" y="89241"/>
                  </a:lnTo>
                  <a:lnTo>
                    <a:pt x="4664" y="78377"/>
                  </a:lnTo>
                  <a:lnTo>
                    <a:pt x="14768" y="59753"/>
                  </a:lnTo>
                  <a:lnTo>
                    <a:pt x="73838" y="49665"/>
                  </a:lnTo>
                  <a:lnTo>
                    <a:pt x="103373" y="56649"/>
                  </a:lnTo>
                  <a:lnTo>
                    <a:pt x="117364" y="65961"/>
                  </a:lnTo>
                  <a:lnTo>
                    <a:pt x="153116" y="101658"/>
                  </a:lnTo>
                  <a:lnTo>
                    <a:pt x="174879" y="131922"/>
                  </a:lnTo>
                  <a:lnTo>
                    <a:pt x="183429" y="139682"/>
                  </a:lnTo>
                  <a:lnTo>
                    <a:pt x="215296" y="152098"/>
                  </a:lnTo>
                  <a:lnTo>
                    <a:pt x="247163" y="153650"/>
                  </a:lnTo>
                  <a:lnTo>
                    <a:pt x="261153" y="142786"/>
                  </a:lnTo>
                  <a:lnTo>
                    <a:pt x="276698" y="133474"/>
                  </a:lnTo>
                  <a:lnTo>
                    <a:pt x="321778" y="125714"/>
                  </a:lnTo>
                  <a:lnTo>
                    <a:pt x="333436" y="115626"/>
                  </a:lnTo>
                  <a:lnTo>
                    <a:pt x="340432" y="107090"/>
                  </a:lnTo>
                  <a:lnTo>
                    <a:pt x="365303" y="91569"/>
                  </a:lnTo>
                  <a:lnTo>
                    <a:pt x="376184" y="73721"/>
                  </a:lnTo>
                  <a:lnTo>
                    <a:pt x="373853" y="51993"/>
                  </a:lnTo>
                  <a:lnTo>
                    <a:pt x="381625" y="31040"/>
                  </a:lnTo>
                  <a:lnTo>
                    <a:pt x="432146" y="5432"/>
                  </a:lnTo>
                  <a:lnTo>
                    <a:pt x="446136" y="4656"/>
                  </a:lnTo>
                  <a:lnTo>
                    <a:pt x="460126" y="2328"/>
                  </a:lnTo>
                  <a:lnTo>
                    <a:pt x="46712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6" name="Serbest Form 245">
              <a:extLst>
                <a:ext uri="{FF2B5EF4-FFF2-40B4-BE49-F238E27FC236}">
                  <a16:creationId xmlns:a16="http://schemas.microsoft.com/office/drawing/2014/main" id="{BDB701D7-DFCD-98A3-48EF-31AFD1BAD786}"/>
                </a:ext>
              </a:extLst>
            </p:cNvPr>
            <p:cNvSpPr/>
            <p:nvPr/>
          </p:nvSpPr>
          <p:spPr>
            <a:xfrm>
              <a:off x="12637238" y="4177296"/>
              <a:ext cx="1618816" cy="1598661"/>
            </a:xfrm>
            <a:custGeom>
              <a:avLst/>
              <a:gdLst>
                <a:gd name="connsiteX0" fmla="*/ 751591 w 856518"/>
                <a:gd name="connsiteY0" fmla="*/ 0 h 845853"/>
                <a:gd name="connsiteX1" fmla="*/ 759364 w 856518"/>
                <a:gd name="connsiteY1" fmla="*/ 38025 h 845853"/>
                <a:gd name="connsiteX2" fmla="*/ 778018 w 856518"/>
                <a:gd name="connsiteY2" fmla="*/ 66737 h 845853"/>
                <a:gd name="connsiteX3" fmla="*/ 792008 w 856518"/>
                <a:gd name="connsiteY3" fmla="*/ 76049 h 845853"/>
                <a:gd name="connsiteX4" fmla="*/ 802112 w 856518"/>
                <a:gd name="connsiteY4" fmla="*/ 89241 h 845853"/>
                <a:gd name="connsiteX5" fmla="*/ 809884 w 856518"/>
                <a:gd name="connsiteY5" fmla="*/ 107866 h 845853"/>
                <a:gd name="connsiteX6" fmla="*/ 820766 w 856518"/>
                <a:gd name="connsiteY6" fmla="*/ 124162 h 845853"/>
                <a:gd name="connsiteX7" fmla="*/ 835533 w 856518"/>
                <a:gd name="connsiteY7" fmla="*/ 138906 h 845853"/>
                <a:gd name="connsiteX8" fmla="*/ 846415 w 856518"/>
                <a:gd name="connsiteY8" fmla="*/ 159082 h 845853"/>
                <a:gd name="connsiteX9" fmla="*/ 844083 w 856518"/>
                <a:gd name="connsiteY9" fmla="*/ 175379 h 845853"/>
                <a:gd name="connsiteX10" fmla="*/ 838642 w 856518"/>
                <a:gd name="connsiteY10" fmla="*/ 192451 h 845853"/>
                <a:gd name="connsiteX11" fmla="*/ 847192 w 856518"/>
                <a:gd name="connsiteY11" fmla="*/ 240564 h 845853"/>
                <a:gd name="connsiteX12" fmla="*/ 832424 w 856518"/>
                <a:gd name="connsiteY12" fmla="*/ 249876 h 845853"/>
                <a:gd name="connsiteX13" fmla="*/ 816880 w 856518"/>
                <a:gd name="connsiteY13" fmla="*/ 256860 h 845853"/>
                <a:gd name="connsiteX14" fmla="*/ 804443 w 856518"/>
                <a:gd name="connsiteY14" fmla="*/ 265396 h 845853"/>
                <a:gd name="connsiteX15" fmla="*/ 792785 w 856518"/>
                <a:gd name="connsiteY15" fmla="*/ 274708 h 845853"/>
                <a:gd name="connsiteX16" fmla="*/ 769468 w 856518"/>
                <a:gd name="connsiteY16" fmla="*/ 287900 h 845853"/>
                <a:gd name="connsiteX17" fmla="*/ 715838 w 856518"/>
                <a:gd name="connsiteY17" fmla="*/ 306525 h 845853"/>
                <a:gd name="connsiteX18" fmla="*/ 704180 w 856518"/>
                <a:gd name="connsiteY18" fmla="*/ 332133 h 845853"/>
                <a:gd name="connsiteX19" fmla="*/ 717392 w 856518"/>
                <a:gd name="connsiteY19" fmla="*/ 347653 h 845853"/>
                <a:gd name="connsiteX20" fmla="*/ 725165 w 856518"/>
                <a:gd name="connsiteY20" fmla="*/ 360846 h 845853"/>
                <a:gd name="connsiteX21" fmla="*/ 733715 w 856518"/>
                <a:gd name="connsiteY21" fmla="*/ 370934 h 845853"/>
                <a:gd name="connsiteX22" fmla="*/ 765581 w 856518"/>
                <a:gd name="connsiteY22" fmla="*/ 376366 h 845853"/>
                <a:gd name="connsiteX23" fmla="*/ 777240 w 856518"/>
                <a:gd name="connsiteY23" fmla="*/ 380246 h 845853"/>
                <a:gd name="connsiteX24" fmla="*/ 788122 w 856518"/>
                <a:gd name="connsiteY24" fmla="*/ 388006 h 845853"/>
                <a:gd name="connsiteX25" fmla="*/ 794339 w 856518"/>
                <a:gd name="connsiteY25" fmla="*/ 396542 h 845853"/>
                <a:gd name="connsiteX26" fmla="*/ 799003 w 856518"/>
                <a:gd name="connsiteY26" fmla="*/ 406630 h 845853"/>
                <a:gd name="connsiteX27" fmla="*/ 805221 w 856518"/>
                <a:gd name="connsiteY27" fmla="*/ 411286 h 845853"/>
                <a:gd name="connsiteX28" fmla="*/ 812993 w 856518"/>
                <a:gd name="connsiteY28" fmla="*/ 413614 h 845853"/>
                <a:gd name="connsiteX29" fmla="*/ 827761 w 856518"/>
                <a:gd name="connsiteY29" fmla="*/ 419823 h 845853"/>
                <a:gd name="connsiteX30" fmla="*/ 837088 w 856518"/>
                <a:gd name="connsiteY30" fmla="*/ 434567 h 845853"/>
                <a:gd name="connsiteX31" fmla="*/ 845637 w 856518"/>
                <a:gd name="connsiteY31" fmla="*/ 453967 h 845853"/>
                <a:gd name="connsiteX32" fmla="*/ 856519 w 856518"/>
                <a:gd name="connsiteY32" fmla="*/ 471815 h 845853"/>
                <a:gd name="connsiteX33" fmla="*/ 846415 w 856518"/>
                <a:gd name="connsiteY33" fmla="*/ 483456 h 845853"/>
                <a:gd name="connsiteX34" fmla="*/ 833978 w 856518"/>
                <a:gd name="connsiteY34" fmla="*/ 490440 h 845853"/>
                <a:gd name="connsiteX35" fmla="*/ 824652 w 856518"/>
                <a:gd name="connsiteY35" fmla="*/ 489664 h 845853"/>
                <a:gd name="connsiteX36" fmla="*/ 819988 w 856518"/>
                <a:gd name="connsiteY36" fmla="*/ 490440 h 845853"/>
                <a:gd name="connsiteX37" fmla="*/ 810661 w 856518"/>
                <a:gd name="connsiteY37" fmla="*/ 494320 h 845853"/>
                <a:gd name="connsiteX38" fmla="*/ 802889 w 856518"/>
                <a:gd name="connsiteY38" fmla="*/ 505960 h 845853"/>
                <a:gd name="connsiteX39" fmla="*/ 789676 w 856518"/>
                <a:gd name="connsiteY39" fmla="*/ 510616 h 845853"/>
                <a:gd name="connsiteX40" fmla="*/ 761695 w 856518"/>
                <a:gd name="connsiteY40" fmla="*/ 505960 h 845853"/>
                <a:gd name="connsiteX41" fmla="*/ 748482 w 856518"/>
                <a:gd name="connsiteY41" fmla="*/ 511392 h 845853"/>
                <a:gd name="connsiteX42" fmla="*/ 778795 w 856518"/>
                <a:gd name="connsiteY42" fmla="*/ 547865 h 845853"/>
                <a:gd name="connsiteX43" fmla="*/ 830870 w 856518"/>
                <a:gd name="connsiteY43" fmla="*/ 569593 h 845853"/>
                <a:gd name="connsiteX44" fmla="*/ 826206 w 856518"/>
                <a:gd name="connsiteY44" fmla="*/ 572697 h 845853"/>
                <a:gd name="connsiteX45" fmla="*/ 822320 w 856518"/>
                <a:gd name="connsiteY45" fmla="*/ 585889 h 845853"/>
                <a:gd name="connsiteX46" fmla="*/ 823097 w 856518"/>
                <a:gd name="connsiteY46" fmla="*/ 650298 h 845853"/>
                <a:gd name="connsiteX47" fmla="*/ 819211 w 856518"/>
                <a:gd name="connsiteY47" fmla="*/ 672803 h 845853"/>
                <a:gd name="connsiteX48" fmla="*/ 807553 w 856518"/>
                <a:gd name="connsiteY48" fmla="*/ 692203 h 845853"/>
                <a:gd name="connsiteX49" fmla="*/ 800557 w 856518"/>
                <a:gd name="connsiteY49" fmla="*/ 694531 h 845853"/>
                <a:gd name="connsiteX50" fmla="*/ 786567 w 856518"/>
                <a:gd name="connsiteY50" fmla="*/ 696859 h 845853"/>
                <a:gd name="connsiteX51" fmla="*/ 772577 w 856518"/>
                <a:gd name="connsiteY51" fmla="*/ 697635 h 845853"/>
                <a:gd name="connsiteX52" fmla="*/ 722056 w 856518"/>
                <a:gd name="connsiteY52" fmla="*/ 723243 h 845853"/>
                <a:gd name="connsiteX53" fmla="*/ 714284 w 856518"/>
                <a:gd name="connsiteY53" fmla="*/ 744196 h 845853"/>
                <a:gd name="connsiteX54" fmla="*/ 716615 w 856518"/>
                <a:gd name="connsiteY54" fmla="*/ 765924 h 845853"/>
                <a:gd name="connsiteX55" fmla="*/ 705734 w 856518"/>
                <a:gd name="connsiteY55" fmla="*/ 783772 h 845853"/>
                <a:gd name="connsiteX56" fmla="*/ 680863 w 856518"/>
                <a:gd name="connsiteY56" fmla="*/ 799293 h 845853"/>
                <a:gd name="connsiteX57" fmla="*/ 673867 w 856518"/>
                <a:gd name="connsiteY57" fmla="*/ 807829 h 845853"/>
                <a:gd name="connsiteX58" fmla="*/ 662209 w 856518"/>
                <a:gd name="connsiteY58" fmla="*/ 817917 h 845853"/>
                <a:gd name="connsiteX59" fmla="*/ 617129 w 856518"/>
                <a:gd name="connsiteY59" fmla="*/ 825677 h 845853"/>
                <a:gd name="connsiteX60" fmla="*/ 601584 w 856518"/>
                <a:gd name="connsiteY60" fmla="*/ 834989 h 845853"/>
                <a:gd name="connsiteX61" fmla="*/ 587594 w 856518"/>
                <a:gd name="connsiteY61" fmla="*/ 845853 h 845853"/>
                <a:gd name="connsiteX62" fmla="*/ 555727 w 856518"/>
                <a:gd name="connsiteY62" fmla="*/ 844301 h 845853"/>
                <a:gd name="connsiteX63" fmla="*/ 523860 w 856518"/>
                <a:gd name="connsiteY63" fmla="*/ 831885 h 845853"/>
                <a:gd name="connsiteX64" fmla="*/ 515310 w 856518"/>
                <a:gd name="connsiteY64" fmla="*/ 824125 h 845853"/>
                <a:gd name="connsiteX65" fmla="*/ 493547 w 856518"/>
                <a:gd name="connsiteY65" fmla="*/ 793860 h 845853"/>
                <a:gd name="connsiteX66" fmla="*/ 457795 w 856518"/>
                <a:gd name="connsiteY66" fmla="*/ 758164 h 845853"/>
                <a:gd name="connsiteX67" fmla="*/ 443804 w 856518"/>
                <a:gd name="connsiteY67" fmla="*/ 748852 h 845853"/>
                <a:gd name="connsiteX68" fmla="*/ 414269 w 856518"/>
                <a:gd name="connsiteY68" fmla="*/ 741868 h 845853"/>
                <a:gd name="connsiteX69" fmla="*/ 355199 w 856518"/>
                <a:gd name="connsiteY69" fmla="*/ 751956 h 845853"/>
                <a:gd name="connsiteX70" fmla="*/ 339654 w 856518"/>
                <a:gd name="connsiteY70" fmla="*/ 724795 h 845853"/>
                <a:gd name="connsiteX71" fmla="*/ 323332 w 856518"/>
                <a:gd name="connsiteY71" fmla="*/ 705395 h 845853"/>
                <a:gd name="connsiteX72" fmla="*/ 300792 w 856518"/>
                <a:gd name="connsiteY72" fmla="*/ 703067 h 845853"/>
                <a:gd name="connsiteX73" fmla="*/ 273589 w 856518"/>
                <a:gd name="connsiteY73" fmla="*/ 689875 h 845853"/>
                <a:gd name="connsiteX74" fmla="*/ 237836 w 856518"/>
                <a:gd name="connsiteY74" fmla="*/ 656506 h 845853"/>
                <a:gd name="connsiteX75" fmla="*/ 226177 w 856518"/>
                <a:gd name="connsiteY75" fmla="*/ 649522 h 845853"/>
                <a:gd name="connsiteX76" fmla="*/ 215296 w 856518"/>
                <a:gd name="connsiteY76" fmla="*/ 654954 h 845853"/>
                <a:gd name="connsiteX77" fmla="*/ 204414 w 856518"/>
                <a:gd name="connsiteY77" fmla="*/ 662714 h 845853"/>
                <a:gd name="connsiteX78" fmla="*/ 171770 w 856518"/>
                <a:gd name="connsiteY78" fmla="*/ 677459 h 845853"/>
                <a:gd name="connsiteX79" fmla="*/ 139126 w 856518"/>
                <a:gd name="connsiteY79" fmla="*/ 672803 h 845853"/>
                <a:gd name="connsiteX80" fmla="*/ 139903 w 856518"/>
                <a:gd name="connsiteY80" fmla="*/ 642538 h 845853"/>
                <a:gd name="connsiteX81" fmla="*/ 153116 w 856518"/>
                <a:gd name="connsiteY81" fmla="*/ 618482 h 845853"/>
                <a:gd name="connsiteX82" fmla="*/ 161666 w 856518"/>
                <a:gd name="connsiteY82" fmla="*/ 598305 h 845853"/>
                <a:gd name="connsiteX83" fmla="*/ 149230 w 856518"/>
                <a:gd name="connsiteY83" fmla="*/ 584337 h 845853"/>
                <a:gd name="connsiteX84" fmla="*/ 133685 w 856518"/>
                <a:gd name="connsiteY84" fmla="*/ 578129 h 845853"/>
                <a:gd name="connsiteX85" fmla="*/ 119695 w 856518"/>
                <a:gd name="connsiteY85" fmla="*/ 567265 h 845853"/>
                <a:gd name="connsiteX86" fmla="*/ 113477 w 856518"/>
                <a:gd name="connsiteY86" fmla="*/ 558729 h 845853"/>
                <a:gd name="connsiteX87" fmla="*/ 108037 w 856518"/>
                <a:gd name="connsiteY87" fmla="*/ 549417 h 845853"/>
                <a:gd name="connsiteX88" fmla="*/ 106482 w 856518"/>
                <a:gd name="connsiteY88" fmla="*/ 536224 h 845853"/>
                <a:gd name="connsiteX89" fmla="*/ 107259 w 856518"/>
                <a:gd name="connsiteY89" fmla="*/ 522256 h 845853"/>
                <a:gd name="connsiteX90" fmla="*/ 82388 w 856518"/>
                <a:gd name="connsiteY90" fmla="*/ 489664 h 845853"/>
                <a:gd name="connsiteX91" fmla="*/ 19431 w 856518"/>
                <a:gd name="connsiteY91" fmla="*/ 488888 h 845853"/>
                <a:gd name="connsiteX92" fmla="*/ 0 w 856518"/>
                <a:gd name="connsiteY92" fmla="*/ 478800 h 845853"/>
                <a:gd name="connsiteX93" fmla="*/ 3109 w 856518"/>
                <a:gd name="connsiteY93" fmla="*/ 450863 h 845853"/>
                <a:gd name="connsiteX94" fmla="*/ 13990 w 856518"/>
                <a:gd name="connsiteY94" fmla="*/ 425255 h 845853"/>
                <a:gd name="connsiteX95" fmla="*/ 74615 w 856518"/>
                <a:gd name="connsiteY95" fmla="*/ 433015 h 845853"/>
                <a:gd name="connsiteX96" fmla="*/ 87828 w 856518"/>
                <a:gd name="connsiteY96" fmla="*/ 430687 h 845853"/>
                <a:gd name="connsiteX97" fmla="*/ 104150 w 856518"/>
                <a:gd name="connsiteY97" fmla="*/ 418271 h 845853"/>
                <a:gd name="connsiteX98" fmla="*/ 119695 w 856518"/>
                <a:gd name="connsiteY98" fmla="*/ 402750 h 845853"/>
                <a:gd name="connsiteX99" fmla="*/ 140681 w 856518"/>
                <a:gd name="connsiteY99" fmla="*/ 392662 h 845853"/>
                <a:gd name="connsiteX100" fmla="*/ 186538 w 856518"/>
                <a:gd name="connsiteY100" fmla="*/ 376366 h 845853"/>
                <a:gd name="connsiteX101" fmla="*/ 196642 w 856518"/>
                <a:gd name="connsiteY101" fmla="*/ 363174 h 845853"/>
                <a:gd name="connsiteX102" fmla="*/ 205969 w 856518"/>
                <a:gd name="connsiteY102" fmla="*/ 346101 h 845853"/>
                <a:gd name="connsiteX103" fmla="*/ 204414 w 856518"/>
                <a:gd name="connsiteY103" fmla="*/ 336789 h 845853"/>
                <a:gd name="connsiteX104" fmla="*/ 180320 w 856518"/>
                <a:gd name="connsiteY104" fmla="*/ 334461 h 845853"/>
                <a:gd name="connsiteX105" fmla="*/ 169438 w 856518"/>
                <a:gd name="connsiteY105" fmla="*/ 329805 h 845853"/>
                <a:gd name="connsiteX106" fmla="*/ 145344 w 856518"/>
                <a:gd name="connsiteY106" fmla="*/ 324373 h 845853"/>
                <a:gd name="connsiteX107" fmla="*/ 122804 w 856518"/>
                <a:gd name="connsiteY107" fmla="*/ 311181 h 845853"/>
                <a:gd name="connsiteX108" fmla="*/ 113477 w 856518"/>
                <a:gd name="connsiteY108" fmla="*/ 281692 h 845853"/>
                <a:gd name="connsiteX109" fmla="*/ 102596 w 856518"/>
                <a:gd name="connsiteY109" fmla="*/ 215731 h 845853"/>
                <a:gd name="connsiteX110" fmla="*/ 90937 w 856518"/>
                <a:gd name="connsiteY110" fmla="*/ 186243 h 845853"/>
                <a:gd name="connsiteX111" fmla="*/ 150785 w 856518"/>
                <a:gd name="connsiteY111" fmla="*/ 156754 h 845853"/>
                <a:gd name="connsiteX112" fmla="*/ 165552 w 856518"/>
                <a:gd name="connsiteY112" fmla="*/ 152098 h 845853"/>
                <a:gd name="connsiteX113" fmla="*/ 180320 w 856518"/>
                <a:gd name="connsiteY113" fmla="*/ 150546 h 845853"/>
                <a:gd name="connsiteX114" fmla="*/ 202860 w 856518"/>
                <a:gd name="connsiteY114" fmla="*/ 144338 h 845853"/>
                <a:gd name="connsiteX115" fmla="*/ 213741 w 856518"/>
                <a:gd name="connsiteY115" fmla="*/ 116402 h 845853"/>
                <a:gd name="connsiteX116" fmla="*/ 226954 w 856518"/>
                <a:gd name="connsiteY116" fmla="*/ 110970 h 845853"/>
                <a:gd name="connsiteX117" fmla="*/ 243276 w 856518"/>
                <a:gd name="connsiteY117" fmla="*/ 110970 h 845853"/>
                <a:gd name="connsiteX118" fmla="*/ 258821 w 856518"/>
                <a:gd name="connsiteY118" fmla="*/ 105538 h 845853"/>
                <a:gd name="connsiteX119" fmla="*/ 298460 w 856518"/>
                <a:gd name="connsiteY119" fmla="*/ 71393 h 845853"/>
                <a:gd name="connsiteX120" fmla="*/ 326441 w 856518"/>
                <a:gd name="connsiteY120" fmla="*/ 55097 h 845853"/>
                <a:gd name="connsiteX121" fmla="*/ 355199 w 856518"/>
                <a:gd name="connsiteY121" fmla="*/ 71393 h 845853"/>
                <a:gd name="connsiteX122" fmla="*/ 401056 w 856518"/>
                <a:gd name="connsiteY122" fmla="*/ 78377 h 845853"/>
                <a:gd name="connsiteX123" fmla="*/ 414269 w 856518"/>
                <a:gd name="connsiteY123" fmla="*/ 83033 h 845853"/>
                <a:gd name="connsiteX124" fmla="*/ 417378 w 856518"/>
                <a:gd name="connsiteY124" fmla="*/ 99330 h 845853"/>
                <a:gd name="connsiteX125" fmla="*/ 407274 w 856518"/>
                <a:gd name="connsiteY125" fmla="*/ 116402 h 845853"/>
                <a:gd name="connsiteX126" fmla="*/ 402610 w 856518"/>
                <a:gd name="connsiteY126" fmla="*/ 157530 h 845853"/>
                <a:gd name="connsiteX127" fmla="*/ 427482 w 856518"/>
                <a:gd name="connsiteY127" fmla="*/ 180035 h 845853"/>
                <a:gd name="connsiteX128" fmla="*/ 461681 w 856518"/>
                <a:gd name="connsiteY128" fmla="*/ 166843 h 845853"/>
                <a:gd name="connsiteX129" fmla="*/ 492770 w 856518"/>
                <a:gd name="connsiteY129" fmla="*/ 146666 h 845853"/>
                <a:gd name="connsiteX130" fmla="*/ 521528 w 856518"/>
                <a:gd name="connsiteY130" fmla="*/ 138130 h 845853"/>
                <a:gd name="connsiteX131" fmla="*/ 551063 w 856518"/>
                <a:gd name="connsiteY131" fmla="*/ 146666 h 845853"/>
                <a:gd name="connsiteX132" fmla="*/ 582153 w 856518"/>
                <a:gd name="connsiteY132" fmla="*/ 164515 h 845853"/>
                <a:gd name="connsiteX133" fmla="*/ 599252 w 856518"/>
                <a:gd name="connsiteY133" fmla="*/ 138906 h 845853"/>
                <a:gd name="connsiteX134" fmla="*/ 600029 w 856518"/>
                <a:gd name="connsiteY134" fmla="*/ 117178 h 845853"/>
                <a:gd name="connsiteX135" fmla="*/ 607025 w 856518"/>
                <a:gd name="connsiteY135" fmla="*/ 97778 h 845853"/>
                <a:gd name="connsiteX136" fmla="*/ 621792 w 856518"/>
                <a:gd name="connsiteY136" fmla="*/ 83033 h 845853"/>
                <a:gd name="connsiteX137" fmla="*/ 631119 w 856518"/>
                <a:gd name="connsiteY137" fmla="*/ 63633 h 845853"/>
                <a:gd name="connsiteX138" fmla="*/ 628787 w 856518"/>
                <a:gd name="connsiteY138" fmla="*/ 42681 h 845853"/>
                <a:gd name="connsiteX139" fmla="*/ 633451 w 856518"/>
                <a:gd name="connsiteY139" fmla="*/ 23280 h 845853"/>
                <a:gd name="connsiteX140" fmla="*/ 645109 w 856518"/>
                <a:gd name="connsiteY140" fmla="*/ 13192 h 845853"/>
                <a:gd name="connsiteX141" fmla="*/ 657545 w 856518"/>
                <a:gd name="connsiteY141" fmla="*/ 6984 h 845853"/>
                <a:gd name="connsiteX142" fmla="*/ 682417 w 856518"/>
                <a:gd name="connsiteY142" fmla="*/ 4656 h 845853"/>
                <a:gd name="connsiteX143" fmla="*/ 708066 w 856518"/>
                <a:gd name="connsiteY143" fmla="*/ 6984 h 845853"/>
                <a:gd name="connsiteX144" fmla="*/ 729829 w 856518"/>
                <a:gd name="connsiteY144" fmla="*/ 2328 h 845853"/>
                <a:gd name="connsiteX145" fmla="*/ 751591 w 856518"/>
                <a:gd name="connsiteY145" fmla="*/ 0 h 84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856518" h="845853">
                  <a:moveTo>
                    <a:pt x="751591" y="0"/>
                  </a:moveTo>
                  <a:lnTo>
                    <a:pt x="759364" y="38025"/>
                  </a:lnTo>
                  <a:lnTo>
                    <a:pt x="778018" y="66737"/>
                  </a:lnTo>
                  <a:lnTo>
                    <a:pt x="792008" y="76049"/>
                  </a:lnTo>
                  <a:lnTo>
                    <a:pt x="802112" y="89241"/>
                  </a:lnTo>
                  <a:lnTo>
                    <a:pt x="809884" y="107866"/>
                  </a:lnTo>
                  <a:lnTo>
                    <a:pt x="820766" y="124162"/>
                  </a:lnTo>
                  <a:lnTo>
                    <a:pt x="835533" y="138906"/>
                  </a:lnTo>
                  <a:lnTo>
                    <a:pt x="846415" y="159082"/>
                  </a:lnTo>
                  <a:lnTo>
                    <a:pt x="844083" y="175379"/>
                  </a:lnTo>
                  <a:lnTo>
                    <a:pt x="838642" y="192451"/>
                  </a:lnTo>
                  <a:lnTo>
                    <a:pt x="847192" y="240564"/>
                  </a:lnTo>
                  <a:lnTo>
                    <a:pt x="832424" y="249876"/>
                  </a:lnTo>
                  <a:lnTo>
                    <a:pt x="816880" y="256860"/>
                  </a:lnTo>
                  <a:lnTo>
                    <a:pt x="804443" y="265396"/>
                  </a:lnTo>
                  <a:lnTo>
                    <a:pt x="792785" y="274708"/>
                  </a:lnTo>
                  <a:lnTo>
                    <a:pt x="769468" y="287900"/>
                  </a:lnTo>
                  <a:lnTo>
                    <a:pt x="715838" y="306525"/>
                  </a:lnTo>
                  <a:lnTo>
                    <a:pt x="704180" y="332133"/>
                  </a:lnTo>
                  <a:lnTo>
                    <a:pt x="717392" y="347653"/>
                  </a:lnTo>
                  <a:lnTo>
                    <a:pt x="725165" y="360846"/>
                  </a:lnTo>
                  <a:lnTo>
                    <a:pt x="733715" y="370934"/>
                  </a:lnTo>
                  <a:lnTo>
                    <a:pt x="765581" y="376366"/>
                  </a:lnTo>
                  <a:lnTo>
                    <a:pt x="777240" y="380246"/>
                  </a:lnTo>
                  <a:lnTo>
                    <a:pt x="788122" y="388006"/>
                  </a:lnTo>
                  <a:lnTo>
                    <a:pt x="794339" y="396542"/>
                  </a:lnTo>
                  <a:lnTo>
                    <a:pt x="799003" y="406630"/>
                  </a:lnTo>
                  <a:lnTo>
                    <a:pt x="805221" y="411286"/>
                  </a:lnTo>
                  <a:lnTo>
                    <a:pt x="812993" y="413614"/>
                  </a:lnTo>
                  <a:lnTo>
                    <a:pt x="827761" y="419823"/>
                  </a:lnTo>
                  <a:lnTo>
                    <a:pt x="837088" y="434567"/>
                  </a:lnTo>
                  <a:lnTo>
                    <a:pt x="845637" y="453967"/>
                  </a:lnTo>
                  <a:lnTo>
                    <a:pt x="856519" y="471815"/>
                  </a:lnTo>
                  <a:lnTo>
                    <a:pt x="846415" y="483456"/>
                  </a:lnTo>
                  <a:lnTo>
                    <a:pt x="833978" y="490440"/>
                  </a:lnTo>
                  <a:lnTo>
                    <a:pt x="824652" y="489664"/>
                  </a:lnTo>
                  <a:lnTo>
                    <a:pt x="819988" y="490440"/>
                  </a:lnTo>
                  <a:lnTo>
                    <a:pt x="810661" y="494320"/>
                  </a:lnTo>
                  <a:lnTo>
                    <a:pt x="802889" y="505960"/>
                  </a:lnTo>
                  <a:lnTo>
                    <a:pt x="789676" y="510616"/>
                  </a:lnTo>
                  <a:lnTo>
                    <a:pt x="761695" y="505960"/>
                  </a:lnTo>
                  <a:lnTo>
                    <a:pt x="748482" y="511392"/>
                  </a:lnTo>
                  <a:lnTo>
                    <a:pt x="778795" y="547865"/>
                  </a:lnTo>
                  <a:lnTo>
                    <a:pt x="830870" y="569593"/>
                  </a:lnTo>
                  <a:lnTo>
                    <a:pt x="826206" y="572697"/>
                  </a:lnTo>
                  <a:lnTo>
                    <a:pt x="822320" y="585889"/>
                  </a:lnTo>
                  <a:lnTo>
                    <a:pt x="823097" y="650298"/>
                  </a:lnTo>
                  <a:lnTo>
                    <a:pt x="819211" y="672803"/>
                  </a:lnTo>
                  <a:lnTo>
                    <a:pt x="807553" y="692203"/>
                  </a:lnTo>
                  <a:lnTo>
                    <a:pt x="800557" y="694531"/>
                  </a:lnTo>
                  <a:lnTo>
                    <a:pt x="786567" y="696859"/>
                  </a:lnTo>
                  <a:lnTo>
                    <a:pt x="772577" y="697635"/>
                  </a:lnTo>
                  <a:lnTo>
                    <a:pt x="722056" y="723243"/>
                  </a:lnTo>
                  <a:lnTo>
                    <a:pt x="714284" y="744196"/>
                  </a:lnTo>
                  <a:lnTo>
                    <a:pt x="716615" y="765924"/>
                  </a:lnTo>
                  <a:lnTo>
                    <a:pt x="705734" y="783772"/>
                  </a:lnTo>
                  <a:lnTo>
                    <a:pt x="680863" y="799293"/>
                  </a:lnTo>
                  <a:lnTo>
                    <a:pt x="673867" y="807829"/>
                  </a:lnTo>
                  <a:lnTo>
                    <a:pt x="662209" y="817917"/>
                  </a:lnTo>
                  <a:lnTo>
                    <a:pt x="617129" y="825677"/>
                  </a:lnTo>
                  <a:lnTo>
                    <a:pt x="601584" y="834989"/>
                  </a:lnTo>
                  <a:lnTo>
                    <a:pt x="587594" y="845853"/>
                  </a:lnTo>
                  <a:lnTo>
                    <a:pt x="555727" y="844301"/>
                  </a:lnTo>
                  <a:lnTo>
                    <a:pt x="523860" y="831885"/>
                  </a:lnTo>
                  <a:lnTo>
                    <a:pt x="515310" y="824125"/>
                  </a:lnTo>
                  <a:lnTo>
                    <a:pt x="493547" y="793860"/>
                  </a:lnTo>
                  <a:lnTo>
                    <a:pt x="457795" y="758164"/>
                  </a:lnTo>
                  <a:lnTo>
                    <a:pt x="443804" y="748852"/>
                  </a:lnTo>
                  <a:lnTo>
                    <a:pt x="414269" y="741868"/>
                  </a:lnTo>
                  <a:lnTo>
                    <a:pt x="355199" y="751956"/>
                  </a:lnTo>
                  <a:lnTo>
                    <a:pt x="339654" y="724795"/>
                  </a:lnTo>
                  <a:lnTo>
                    <a:pt x="323332" y="705395"/>
                  </a:lnTo>
                  <a:lnTo>
                    <a:pt x="300792" y="703067"/>
                  </a:lnTo>
                  <a:lnTo>
                    <a:pt x="273589" y="689875"/>
                  </a:lnTo>
                  <a:lnTo>
                    <a:pt x="237836" y="656506"/>
                  </a:lnTo>
                  <a:lnTo>
                    <a:pt x="226177" y="649522"/>
                  </a:lnTo>
                  <a:lnTo>
                    <a:pt x="215296" y="654954"/>
                  </a:lnTo>
                  <a:lnTo>
                    <a:pt x="204414" y="662714"/>
                  </a:lnTo>
                  <a:lnTo>
                    <a:pt x="171770" y="677459"/>
                  </a:lnTo>
                  <a:lnTo>
                    <a:pt x="139126" y="672803"/>
                  </a:lnTo>
                  <a:lnTo>
                    <a:pt x="139903" y="642538"/>
                  </a:lnTo>
                  <a:lnTo>
                    <a:pt x="153116" y="618482"/>
                  </a:lnTo>
                  <a:lnTo>
                    <a:pt x="161666" y="598305"/>
                  </a:lnTo>
                  <a:lnTo>
                    <a:pt x="149230" y="584337"/>
                  </a:lnTo>
                  <a:lnTo>
                    <a:pt x="133685" y="578129"/>
                  </a:lnTo>
                  <a:lnTo>
                    <a:pt x="119695" y="567265"/>
                  </a:lnTo>
                  <a:lnTo>
                    <a:pt x="113477" y="558729"/>
                  </a:lnTo>
                  <a:lnTo>
                    <a:pt x="108037" y="549417"/>
                  </a:lnTo>
                  <a:lnTo>
                    <a:pt x="106482" y="536224"/>
                  </a:lnTo>
                  <a:lnTo>
                    <a:pt x="107259" y="522256"/>
                  </a:lnTo>
                  <a:lnTo>
                    <a:pt x="82388" y="489664"/>
                  </a:lnTo>
                  <a:lnTo>
                    <a:pt x="19431" y="488888"/>
                  </a:lnTo>
                  <a:lnTo>
                    <a:pt x="0" y="478800"/>
                  </a:lnTo>
                  <a:lnTo>
                    <a:pt x="3109" y="450863"/>
                  </a:lnTo>
                  <a:lnTo>
                    <a:pt x="13990" y="425255"/>
                  </a:lnTo>
                  <a:lnTo>
                    <a:pt x="74615" y="433015"/>
                  </a:lnTo>
                  <a:lnTo>
                    <a:pt x="87828" y="430687"/>
                  </a:lnTo>
                  <a:lnTo>
                    <a:pt x="104150" y="418271"/>
                  </a:lnTo>
                  <a:lnTo>
                    <a:pt x="119695" y="402750"/>
                  </a:lnTo>
                  <a:lnTo>
                    <a:pt x="140681" y="392662"/>
                  </a:lnTo>
                  <a:lnTo>
                    <a:pt x="186538" y="376366"/>
                  </a:lnTo>
                  <a:lnTo>
                    <a:pt x="196642" y="363174"/>
                  </a:lnTo>
                  <a:lnTo>
                    <a:pt x="205969" y="346101"/>
                  </a:lnTo>
                  <a:lnTo>
                    <a:pt x="204414" y="336789"/>
                  </a:lnTo>
                  <a:lnTo>
                    <a:pt x="180320" y="334461"/>
                  </a:lnTo>
                  <a:lnTo>
                    <a:pt x="169438" y="329805"/>
                  </a:lnTo>
                  <a:lnTo>
                    <a:pt x="145344" y="324373"/>
                  </a:lnTo>
                  <a:lnTo>
                    <a:pt x="122804" y="311181"/>
                  </a:lnTo>
                  <a:lnTo>
                    <a:pt x="113477" y="281692"/>
                  </a:lnTo>
                  <a:lnTo>
                    <a:pt x="102596" y="215731"/>
                  </a:lnTo>
                  <a:lnTo>
                    <a:pt x="90937" y="186243"/>
                  </a:lnTo>
                  <a:lnTo>
                    <a:pt x="150785" y="156754"/>
                  </a:lnTo>
                  <a:lnTo>
                    <a:pt x="165552" y="152098"/>
                  </a:lnTo>
                  <a:lnTo>
                    <a:pt x="180320" y="150546"/>
                  </a:lnTo>
                  <a:lnTo>
                    <a:pt x="202860" y="144338"/>
                  </a:lnTo>
                  <a:lnTo>
                    <a:pt x="213741" y="116402"/>
                  </a:lnTo>
                  <a:lnTo>
                    <a:pt x="226954" y="110970"/>
                  </a:lnTo>
                  <a:lnTo>
                    <a:pt x="243276" y="110970"/>
                  </a:lnTo>
                  <a:lnTo>
                    <a:pt x="258821" y="105538"/>
                  </a:lnTo>
                  <a:lnTo>
                    <a:pt x="298460" y="71393"/>
                  </a:lnTo>
                  <a:lnTo>
                    <a:pt x="326441" y="55097"/>
                  </a:lnTo>
                  <a:lnTo>
                    <a:pt x="355199" y="71393"/>
                  </a:lnTo>
                  <a:lnTo>
                    <a:pt x="401056" y="78377"/>
                  </a:lnTo>
                  <a:lnTo>
                    <a:pt x="414269" y="83033"/>
                  </a:lnTo>
                  <a:lnTo>
                    <a:pt x="417378" y="99330"/>
                  </a:lnTo>
                  <a:lnTo>
                    <a:pt x="407274" y="116402"/>
                  </a:lnTo>
                  <a:lnTo>
                    <a:pt x="402610" y="157530"/>
                  </a:lnTo>
                  <a:lnTo>
                    <a:pt x="427482" y="180035"/>
                  </a:lnTo>
                  <a:lnTo>
                    <a:pt x="461681" y="166843"/>
                  </a:lnTo>
                  <a:lnTo>
                    <a:pt x="492770" y="146666"/>
                  </a:lnTo>
                  <a:lnTo>
                    <a:pt x="521528" y="138130"/>
                  </a:lnTo>
                  <a:lnTo>
                    <a:pt x="551063" y="146666"/>
                  </a:lnTo>
                  <a:lnTo>
                    <a:pt x="582153" y="164515"/>
                  </a:lnTo>
                  <a:lnTo>
                    <a:pt x="599252" y="138906"/>
                  </a:lnTo>
                  <a:lnTo>
                    <a:pt x="600029" y="117178"/>
                  </a:lnTo>
                  <a:lnTo>
                    <a:pt x="607025" y="97778"/>
                  </a:lnTo>
                  <a:lnTo>
                    <a:pt x="621792" y="83033"/>
                  </a:lnTo>
                  <a:lnTo>
                    <a:pt x="631119" y="63633"/>
                  </a:lnTo>
                  <a:lnTo>
                    <a:pt x="628787" y="42681"/>
                  </a:lnTo>
                  <a:lnTo>
                    <a:pt x="633451" y="23280"/>
                  </a:lnTo>
                  <a:lnTo>
                    <a:pt x="645109" y="13192"/>
                  </a:lnTo>
                  <a:lnTo>
                    <a:pt x="657545" y="6984"/>
                  </a:lnTo>
                  <a:lnTo>
                    <a:pt x="682417" y="4656"/>
                  </a:lnTo>
                  <a:lnTo>
                    <a:pt x="708066" y="6984"/>
                  </a:lnTo>
                  <a:lnTo>
                    <a:pt x="729829" y="2328"/>
                  </a:lnTo>
                  <a:lnTo>
                    <a:pt x="75159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7" name="Serbest Form 246">
              <a:extLst>
                <a:ext uri="{FF2B5EF4-FFF2-40B4-BE49-F238E27FC236}">
                  <a16:creationId xmlns:a16="http://schemas.microsoft.com/office/drawing/2014/main" id="{AC12D994-2DCE-F577-D3B5-BE1D3DBD00E0}"/>
                </a:ext>
              </a:extLst>
            </p:cNvPr>
            <p:cNvSpPr/>
            <p:nvPr/>
          </p:nvSpPr>
          <p:spPr>
            <a:xfrm>
              <a:off x="10532187" y="5792089"/>
              <a:ext cx="1341181" cy="1183594"/>
            </a:xfrm>
            <a:custGeom>
              <a:avLst/>
              <a:gdLst>
                <a:gd name="connsiteX0" fmla="*/ 21763 w 709620"/>
                <a:gd name="connsiteY0" fmla="*/ 259188 h 626241"/>
                <a:gd name="connsiteX1" fmla="*/ 43525 w 709620"/>
                <a:gd name="connsiteY1" fmla="*/ 249100 h 626241"/>
                <a:gd name="connsiteX2" fmla="*/ 62179 w 709620"/>
                <a:gd name="connsiteY2" fmla="*/ 232028 h 626241"/>
                <a:gd name="connsiteX3" fmla="*/ 80833 w 709620"/>
                <a:gd name="connsiteY3" fmla="*/ 209523 h 626241"/>
                <a:gd name="connsiteX4" fmla="*/ 89383 w 709620"/>
                <a:gd name="connsiteY4" fmla="*/ 206419 h 626241"/>
                <a:gd name="connsiteX5" fmla="*/ 104927 w 709620"/>
                <a:gd name="connsiteY5" fmla="*/ 196331 h 626241"/>
                <a:gd name="connsiteX6" fmla="*/ 131354 w 709620"/>
                <a:gd name="connsiteY6" fmla="*/ 167619 h 626241"/>
                <a:gd name="connsiteX7" fmla="*/ 137572 w 709620"/>
                <a:gd name="connsiteY7" fmla="*/ 149770 h 626241"/>
                <a:gd name="connsiteX8" fmla="*/ 135240 w 709620"/>
                <a:gd name="connsiteY8" fmla="*/ 139682 h 626241"/>
                <a:gd name="connsiteX9" fmla="*/ 130576 w 709620"/>
                <a:gd name="connsiteY9" fmla="*/ 129594 h 626241"/>
                <a:gd name="connsiteX10" fmla="*/ 124358 w 709620"/>
                <a:gd name="connsiteY10" fmla="*/ 108642 h 626241"/>
                <a:gd name="connsiteX11" fmla="*/ 120472 w 709620"/>
                <a:gd name="connsiteY11" fmla="*/ 86137 h 626241"/>
                <a:gd name="connsiteX12" fmla="*/ 128245 w 709620"/>
                <a:gd name="connsiteY12" fmla="*/ 67513 h 626241"/>
                <a:gd name="connsiteX13" fmla="*/ 144566 w 709620"/>
                <a:gd name="connsiteY13" fmla="*/ 63633 h 626241"/>
                <a:gd name="connsiteX14" fmla="*/ 176434 w 709620"/>
                <a:gd name="connsiteY14" fmla="*/ 79153 h 626241"/>
                <a:gd name="connsiteX15" fmla="*/ 206746 w 709620"/>
                <a:gd name="connsiteY15" fmla="*/ 72169 h 626241"/>
                <a:gd name="connsiteX16" fmla="*/ 219959 w 709620"/>
                <a:gd name="connsiteY16" fmla="*/ 63633 h 626241"/>
                <a:gd name="connsiteX17" fmla="*/ 233949 w 709620"/>
                <a:gd name="connsiteY17" fmla="*/ 57425 h 626241"/>
                <a:gd name="connsiteX18" fmla="*/ 247162 w 709620"/>
                <a:gd name="connsiteY18" fmla="*/ 48889 h 626241"/>
                <a:gd name="connsiteX19" fmla="*/ 261152 w 709620"/>
                <a:gd name="connsiteY19" fmla="*/ 41905 h 626241"/>
                <a:gd name="connsiteX20" fmla="*/ 289910 w 709620"/>
                <a:gd name="connsiteY20" fmla="*/ 41129 h 626241"/>
                <a:gd name="connsiteX21" fmla="*/ 302347 w 709620"/>
                <a:gd name="connsiteY21" fmla="*/ 35697 h 626241"/>
                <a:gd name="connsiteX22" fmla="*/ 315559 w 709620"/>
                <a:gd name="connsiteY22" fmla="*/ 33369 h 626241"/>
                <a:gd name="connsiteX23" fmla="*/ 340431 w 709620"/>
                <a:gd name="connsiteY23" fmla="*/ 37249 h 626241"/>
                <a:gd name="connsiteX24" fmla="*/ 364526 w 709620"/>
                <a:gd name="connsiteY24" fmla="*/ 30265 h 626241"/>
                <a:gd name="connsiteX25" fmla="*/ 390952 w 709620"/>
                <a:gd name="connsiteY25" fmla="*/ 10088 h 626241"/>
                <a:gd name="connsiteX26" fmla="*/ 419710 w 709620"/>
                <a:gd name="connsiteY26" fmla="*/ 0 h 626241"/>
                <a:gd name="connsiteX27" fmla="*/ 448468 w 709620"/>
                <a:gd name="connsiteY27" fmla="*/ 14744 h 626241"/>
                <a:gd name="connsiteX28" fmla="*/ 483443 w 709620"/>
                <a:gd name="connsiteY28" fmla="*/ 16296 h 626241"/>
                <a:gd name="connsiteX29" fmla="*/ 500543 w 709620"/>
                <a:gd name="connsiteY29" fmla="*/ 23280 h 626241"/>
                <a:gd name="connsiteX30" fmla="*/ 516088 w 709620"/>
                <a:gd name="connsiteY30" fmla="*/ 32592 h 626241"/>
                <a:gd name="connsiteX31" fmla="*/ 540182 w 709620"/>
                <a:gd name="connsiteY31" fmla="*/ 60529 h 626241"/>
                <a:gd name="connsiteX32" fmla="*/ 513755 w 709620"/>
                <a:gd name="connsiteY32" fmla="*/ 62081 h 626241"/>
                <a:gd name="connsiteX33" fmla="*/ 503651 w 709620"/>
                <a:gd name="connsiteY33" fmla="*/ 75273 h 626241"/>
                <a:gd name="connsiteX34" fmla="*/ 503651 w 709620"/>
                <a:gd name="connsiteY34" fmla="*/ 94673 h 626241"/>
                <a:gd name="connsiteX35" fmla="*/ 509869 w 709620"/>
                <a:gd name="connsiteY35" fmla="*/ 107090 h 626241"/>
                <a:gd name="connsiteX36" fmla="*/ 514533 w 709620"/>
                <a:gd name="connsiteY36" fmla="*/ 121058 h 626241"/>
                <a:gd name="connsiteX37" fmla="*/ 516088 w 709620"/>
                <a:gd name="connsiteY37" fmla="*/ 149770 h 626241"/>
                <a:gd name="connsiteX38" fmla="*/ 516088 w 709620"/>
                <a:gd name="connsiteY38" fmla="*/ 160634 h 626241"/>
                <a:gd name="connsiteX39" fmla="*/ 520751 w 709620"/>
                <a:gd name="connsiteY39" fmla="*/ 174603 h 626241"/>
                <a:gd name="connsiteX40" fmla="*/ 519196 w 709620"/>
                <a:gd name="connsiteY40" fmla="*/ 177707 h 626241"/>
                <a:gd name="connsiteX41" fmla="*/ 519974 w 709620"/>
                <a:gd name="connsiteY41" fmla="*/ 183915 h 626241"/>
                <a:gd name="connsiteX42" fmla="*/ 519196 w 709620"/>
                <a:gd name="connsiteY42" fmla="*/ 188571 h 626241"/>
                <a:gd name="connsiteX43" fmla="*/ 514533 w 709620"/>
                <a:gd name="connsiteY43" fmla="*/ 190899 h 626241"/>
                <a:gd name="connsiteX44" fmla="*/ 474116 w 709620"/>
                <a:gd name="connsiteY44" fmla="*/ 187019 h 626241"/>
                <a:gd name="connsiteX45" fmla="*/ 464789 w 709620"/>
                <a:gd name="connsiteY45" fmla="*/ 188571 h 626241"/>
                <a:gd name="connsiteX46" fmla="*/ 460126 w 709620"/>
                <a:gd name="connsiteY46" fmla="*/ 194003 h 626241"/>
                <a:gd name="connsiteX47" fmla="*/ 462458 w 709620"/>
                <a:gd name="connsiteY47" fmla="*/ 201763 h 626241"/>
                <a:gd name="connsiteX48" fmla="*/ 460126 w 709620"/>
                <a:gd name="connsiteY48" fmla="*/ 210299 h 626241"/>
                <a:gd name="connsiteX49" fmla="*/ 456240 w 709620"/>
                <a:gd name="connsiteY49" fmla="*/ 217283 h 626241"/>
                <a:gd name="connsiteX50" fmla="*/ 450799 w 709620"/>
                <a:gd name="connsiteY50" fmla="*/ 220388 h 626241"/>
                <a:gd name="connsiteX51" fmla="*/ 441472 w 709620"/>
                <a:gd name="connsiteY51" fmla="*/ 221940 h 626241"/>
                <a:gd name="connsiteX52" fmla="*/ 434477 w 709620"/>
                <a:gd name="connsiteY52" fmla="*/ 225820 h 626241"/>
                <a:gd name="connsiteX53" fmla="*/ 429037 w 709620"/>
                <a:gd name="connsiteY53" fmla="*/ 232028 h 626241"/>
                <a:gd name="connsiteX54" fmla="*/ 424373 w 709620"/>
                <a:gd name="connsiteY54" fmla="*/ 239012 h 626241"/>
                <a:gd name="connsiteX55" fmla="*/ 422819 w 709620"/>
                <a:gd name="connsiteY55" fmla="*/ 244444 h 626241"/>
                <a:gd name="connsiteX56" fmla="*/ 420487 w 709620"/>
                <a:gd name="connsiteY56" fmla="*/ 252980 h 626241"/>
                <a:gd name="connsiteX57" fmla="*/ 415046 w 709620"/>
                <a:gd name="connsiteY57" fmla="*/ 263068 h 626241"/>
                <a:gd name="connsiteX58" fmla="*/ 415823 w 709620"/>
                <a:gd name="connsiteY58" fmla="*/ 266172 h 626241"/>
                <a:gd name="connsiteX59" fmla="*/ 418155 w 709620"/>
                <a:gd name="connsiteY59" fmla="*/ 268500 h 626241"/>
                <a:gd name="connsiteX60" fmla="*/ 419710 w 709620"/>
                <a:gd name="connsiteY60" fmla="*/ 273156 h 626241"/>
                <a:gd name="connsiteX61" fmla="*/ 420487 w 709620"/>
                <a:gd name="connsiteY61" fmla="*/ 280916 h 626241"/>
                <a:gd name="connsiteX62" fmla="*/ 423596 w 709620"/>
                <a:gd name="connsiteY62" fmla="*/ 290229 h 626241"/>
                <a:gd name="connsiteX63" fmla="*/ 429037 w 709620"/>
                <a:gd name="connsiteY63" fmla="*/ 298765 h 626241"/>
                <a:gd name="connsiteX64" fmla="*/ 434477 w 709620"/>
                <a:gd name="connsiteY64" fmla="*/ 304197 h 626241"/>
                <a:gd name="connsiteX65" fmla="*/ 439141 w 709620"/>
                <a:gd name="connsiteY65" fmla="*/ 299541 h 626241"/>
                <a:gd name="connsiteX66" fmla="*/ 443027 w 709620"/>
                <a:gd name="connsiteY66" fmla="*/ 301869 h 626241"/>
                <a:gd name="connsiteX67" fmla="*/ 449245 w 709620"/>
                <a:gd name="connsiteY67" fmla="*/ 310405 h 626241"/>
                <a:gd name="connsiteX68" fmla="*/ 454685 w 709620"/>
                <a:gd name="connsiteY68" fmla="*/ 315061 h 626241"/>
                <a:gd name="connsiteX69" fmla="*/ 459349 w 709620"/>
                <a:gd name="connsiteY69" fmla="*/ 317389 h 626241"/>
                <a:gd name="connsiteX70" fmla="*/ 464012 w 709620"/>
                <a:gd name="connsiteY70" fmla="*/ 318941 h 626241"/>
                <a:gd name="connsiteX71" fmla="*/ 484998 w 709620"/>
                <a:gd name="connsiteY71" fmla="*/ 322045 h 626241"/>
                <a:gd name="connsiteX72" fmla="*/ 495102 w 709620"/>
                <a:gd name="connsiteY72" fmla="*/ 324373 h 626241"/>
                <a:gd name="connsiteX73" fmla="*/ 496657 w 709620"/>
                <a:gd name="connsiteY73" fmla="*/ 325149 h 626241"/>
                <a:gd name="connsiteX74" fmla="*/ 502874 w 709620"/>
                <a:gd name="connsiteY74" fmla="*/ 331357 h 626241"/>
                <a:gd name="connsiteX75" fmla="*/ 505206 w 709620"/>
                <a:gd name="connsiteY75" fmla="*/ 331357 h 626241"/>
                <a:gd name="connsiteX76" fmla="*/ 507538 w 709620"/>
                <a:gd name="connsiteY76" fmla="*/ 329805 h 626241"/>
                <a:gd name="connsiteX77" fmla="*/ 510647 w 709620"/>
                <a:gd name="connsiteY77" fmla="*/ 329805 h 626241"/>
                <a:gd name="connsiteX78" fmla="*/ 540182 w 709620"/>
                <a:gd name="connsiteY78" fmla="*/ 345325 h 626241"/>
                <a:gd name="connsiteX79" fmla="*/ 551063 w 709620"/>
                <a:gd name="connsiteY79" fmla="*/ 346101 h 626241"/>
                <a:gd name="connsiteX80" fmla="*/ 573603 w 709620"/>
                <a:gd name="connsiteY80" fmla="*/ 337565 h 626241"/>
                <a:gd name="connsiteX81" fmla="*/ 585262 w 709620"/>
                <a:gd name="connsiteY81" fmla="*/ 336013 h 626241"/>
                <a:gd name="connsiteX82" fmla="*/ 593812 w 709620"/>
                <a:gd name="connsiteY82" fmla="*/ 342221 h 626241"/>
                <a:gd name="connsiteX83" fmla="*/ 591479 w 709620"/>
                <a:gd name="connsiteY83" fmla="*/ 346101 h 626241"/>
                <a:gd name="connsiteX84" fmla="*/ 600806 w 709620"/>
                <a:gd name="connsiteY84" fmla="*/ 352310 h 626241"/>
                <a:gd name="connsiteX85" fmla="*/ 603916 w 709620"/>
                <a:gd name="connsiteY85" fmla="*/ 355414 h 626241"/>
                <a:gd name="connsiteX86" fmla="*/ 612465 w 709620"/>
                <a:gd name="connsiteY86" fmla="*/ 369382 h 626241"/>
                <a:gd name="connsiteX87" fmla="*/ 612465 w 709620"/>
                <a:gd name="connsiteY87" fmla="*/ 371710 h 626241"/>
                <a:gd name="connsiteX88" fmla="*/ 622569 w 709620"/>
                <a:gd name="connsiteY88" fmla="*/ 373262 h 626241"/>
                <a:gd name="connsiteX89" fmla="*/ 628787 w 709620"/>
                <a:gd name="connsiteY89" fmla="*/ 377142 h 626241"/>
                <a:gd name="connsiteX90" fmla="*/ 639668 w 709620"/>
                <a:gd name="connsiteY90" fmla="*/ 387230 h 626241"/>
                <a:gd name="connsiteX91" fmla="*/ 652105 w 709620"/>
                <a:gd name="connsiteY91" fmla="*/ 389558 h 626241"/>
                <a:gd name="connsiteX92" fmla="*/ 682417 w 709620"/>
                <a:gd name="connsiteY92" fmla="*/ 379470 h 626241"/>
                <a:gd name="connsiteX93" fmla="*/ 697184 w 709620"/>
                <a:gd name="connsiteY93" fmla="*/ 381022 h 626241"/>
                <a:gd name="connsiteX94" fmla="*/ 704179 w 709620"/>
                <a:gd name="connsiteY94" fmla="*/ 388006 h 626241"/>
                <a:gd name="connsiteX95" fmla="*/ 708843 w 709620"/>
                <a:gd name="connsiteY95" fmla="*/ 398094 h 626241"/>
                <a:gd name="connsiteX96" fmla="*/ 709620 w 709620"/>
                <a:gd name="connsiteY96" fmla="*/ 408958 h 626241"/>
                <a:gd name="connsiteX97" fmla="*/ 697184 w 709620"/>
                <a:gd name="connsiteY97" fmla="*/ 452415 h 626241"/>
                <a:gd name="connsiteX98" fmla="*/ 680862 w 709620"/>
                <a:gd name="connsiteY98" fmla="*/ 471815 h 626241"/>
                <a:gd name="connsiteX99" fmla="*/ 660654 w 709620"/>
                <a:gd name="connsiteY99" fmla="*/ 481128 h 626241"/>
                <a:gd name="connsiteX100" fmla="*/ 645109 w 709620"/>
                <a:gd name="connsiteY100" fmla="*/ 485008 h 626241"/>
                <a:gd name="connsiteX101" fmla="*/ 630341 w 709620"/>
                <a:gd name="connsiteY101" fmla="*/ 491992 h 626241"/>
                <a:gd name="connsiteX102" fmla="*/ 620237 w 709620"/>
                <a:gd name="connsiteY102" fmla="*/ 494320 h 626241"/>
                <a:gd name="connsiteX103" fmla="*/ 609356 w 709620"/>
                <a:gd name="connsiteY103" fmla="*/ 494320 h 626241"/>
                <a:gd name="connsiteX104" fmla="*/ 582153 w 709620"/>
                <a:gd name="connsiteY104" fmla="*/ 499752 h 626241"/>
                <a:gd name="connsiteX105" fmla="*/ 556504 w 709620"/>
                <a:gd name="connsiteY105" fmla="*/ 496648 h 626241"/>
                <a:gd name="connsiteX106" fmla="*/ 530855 w 709620"/>
                <a:gd name="connsiteY106" fmla="*/ 496648 h 626241"/>
                <a:gd name="connsiteX107" fmla="*/ 509092 w 709620"/>
                <a:gd name="connsiteY107" fmla="*/ 490440 h 626241"/>
                <a:gd name="connsiteX108" fmla="*/ 502874 w 709620"/>
                <a:gd name="connsiteY108" fmla="*/ 486560 h 626241"/>
                <a:gd name="connsiteX109" fmla="*/ 496657 w 709620"/>
                <a:gd name="connsiteY109" fmla="*/ 483456 h 626241"/>
                <a:gd name="connsiteX110" fmla="*/ 494324 w 709620"/>
                <a:gd name="connsiteY110" fmla="*/ 473368 h 626241"/>
                <a:gd name="connsiteX111" fmla="*/ 502097 w 709620"/>
                <a:gd name="connsiteY111" fmla="*/ 468711 h 626241"/>
                <a:gd name="connsiteX112" fmla="*/ 516088 w 709620"/>
                <a:gd name="connsiteY112" fmla="*/ 454743 h 626241"/>
                <a:gd name="connsiteX113" fmla="*/ 514533 w 709620"/>
                <a:gd name="connsiteY113" fmla="*/ 439999 h 626241"/>
                <a:gd name="connsiteX114" fmla="*/ 492770 w 709620"/>
                <a:gd name="connsiteY114" fmla="*/ 435343 h 626241"/>
                <a:gd name="connsiteX115" fmla="*/ 471007 w 709620"/>
                <a:gd name="connsiteY115" fmla="*/ 441551 h 626241"/>
                <a:gd name="connsiteX116" fmla="*/ 445358 w 709620"/>
                <a:gd name="connsiteY116" fmla="*/ 442327 h 626241"/>
                <a:gd name="connsiteX117" fmla="*/ 418155 w 709620"/>
                <a:gd name="connsiteY117" fmla="*/ 472591 h 626241"/>
                <a:gd name="connsiteX118" fmla="*/ 394838 w 709620"/>
                <a:gd name="connsiteY118" fmla="*/ 507512 h 626241"/>
                <a:gd name="connsiteX119" fmla="*/ 366080 w 709620"/>
                <a:gd name="connsiteY119" fmla="*/ 523808 h 626241"/>
                <a:gd name="connsiteX120" fmla="*/ 356753 w 709620"/>
                <a:gd name="connsiteY120" fmla="*/ 541656 h 626241"/>
                <a:gd name="connsiteX121" fmla="*/ 355976 w 709620"/>
                <a:gd name="connsiteY121" fmla="*/ 566489 h 626241"/>
                <a:gd name="connsiteX122" fmla="*/ 333436 w 709620"/>
                <a:gd name="connsiteY122" fmla="*/ 586665 h 626241"/>
                <a:gd name="connsiteX123" fmla="*/ 302347 w 709620"/>
                <a:gd name="connsiteY123" fmla="*/ 594425 h 626241"/>
                <a:gd name="connsiteX124" fmla="*/ 289133 w 709620"/>
                <a:gd name="connsiteY124" fmla="*/ 600633 h 626241"/>
                <a:gd name="connsiteX125" fmla="*/ 275920 w 709620"/>
                <a:gd name="connsiteY125" fmla="*/ 605290 h 626241"/>
                <a:gd name="connsiteX126" fmla="*/ 260375 w 709620"/>
                <a:gd name="connsiteY126" fmla="*/ 602961 h 626241"/>
                <a:gd name="connsiteX127" fmla="*/ 244831 w 709620"/>
                <a:gd name="connsiteY127" fmla="*/ 598305 h 626241"/>
                <a:gd name="connsiteX128" fmla="*/ 210632 w 709620"/>
                <a:gd name="connsiteY128" fmla="*/ 602961 h 626241"/>
                <a:gd name="connsiteX129" fmla="*/ 177988 w 709620"/>
                <a:gd name="connsiteY129" fmla="*/ 616154 h 626241"/>
                <a:gd name="connsiteX130" fmla="*/ 125913 w 709620"/>
                <a:gd name="connsiteY130" fmla="*/ 626242 h 626241"/>
                <a:gd name="connsiteX131" fmla="*/ 140680 w 709620"/>
                <a:gd name="connsiteY131" fmla="*/ 598305 h 626241"/>
                <a:gd name="connsiteX132" fmla="*/ 160111 w 709620"/>
                <a:gd name="connsiteY132" fmla="*/ 530016 h 626241"/>
                <a:gd name="connsiteX133" fmla="*/ 168661 w 709620"/>
                <a:gd name="connsiteY133" fmla="*/ 516048 h 626241"/>
                <a:gd name="connsiteX134" fmla="*/ 174102 w 709620"/>
                <a:gd name="connsiteY134" fmla="*/ 509840 h 626241"/>
                <a:gd name="connsiteX135" fmla="*/ 181097 w 709620"/>
                <a:gd name="connsiteY135" fmla="*/ 498976 h 626241"/>
                <a:gd name="connsiteX136" fmla="*/ 183428 w 709620"/>
                <a:gd name="connsiteY136" fmla="*/ 485008 h 626241"/>
                <a:gd name="connsiteX137" fmla="*/ 203637 w 709620"/>
                <a:gd name="connsiteY137" fmla="*/ 431463 h 626241"/>
                <a:gd name="connsiteX138" fmla="*/ 205969 w 709620"/>
                <a:gd name="connsiteY138" fmla="*/ 412062 h 626241"/>
                <a:gd name="connsiteX139" fmla="*/ 187315 w 709620"/>
                <a:gd name="connsiteY139" fmla="*/ 380246 h 626241"/>
                <a:gd name="connsiteX140" fmla="*/ 158557 w 709620"/>
                <a:gd name="connsiteY140" fmla="*/ 367054 h 626241"/>
                <a:gd name="connsiteX141" fmla="*/ 133685 w 709620"/>
                <a:gd name="connsiteY141" fmla="*/ 359294 h 626241"/>
                <a:gd name="connsiteX142" fmla="*/ 86273 w 709620"/>
                <a:gd name="connsiteY142" fmla="*/ 331357 h 626241"/>
                <a:gd name="connsiteX143" fmla="*/ 31867 w 709620"/>
                <a:gd name="connsiteY143" fmla="*/ 319717 h 626241"/>
                <a:gd name="connsiteX144" fmla="*/ 24872 w 709620"/>
                <a:gd name="connsiteY144" fmla="*/ 320493 h 626241"/>
                <a:gd name="connsiteX145" fmla="*/ 10882 w 709620"/>
                <a:gd name="connsiteY145" fmla="*/ 323597 h 626241"/>
                <a:gd name="connsiteX146" fmla="*/ 4663 w 709620"/>
                <a:gd name="connsiteY146" fmla="*/ 323597 h 626241"/>
                <a:gd name="connsiteX147" fmla="*/ 0 w 709620"/>
                <a:gd name="connsiteY147" fmla="*/ 295661 h 626241"/>
                <a:gd name="connsiteX148" fmla="*/ 21763 w 709620"/>
                <a:gd name="connsiteY148" fmla="*/ 259188 h 62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709620" h="626241">
                  <a:moveTo>
                    <a:pt x="21763" y="259188"/>
                  </a:moveTo>
                  <a:lnTo>
                    <a:pt x="43525" y="249100"/>
                  </a:lnTo>
                  <a:lnTo>
                    <a:pt x="62179" y="232028"/>
                  </a:lnTo>
                  <a:lnTo>
                    <a:pt x="80833" y="209523"/>
                  </a:lnTo>
                  <a:lnTo>
                    <a:pt x="89383" y="206419"/>
                  </a:lnTo>
                  <a:lnTo>
                    <a:pt x="104927" y="196331"/>
                  </a:lnTo>
                  <a:lnTo>
                    <a:pt x="131354" y="167619"/>
                  </a:lnTo>
                  <a:lnTo>
                    <a:pt x="137572" y="149770"/>
                  </a:lnTo>
                  <a:lnTo>
                    <a:pt x="135240" y="139682"/>
                  </a:lnTo>
                  <a:lnTo>
                    <a:pt x="130576" y="129594"/>
                  </a:lnTo>
                  <a:lnTo>
                    <a:pt x="124358" y="108642"/>
                  </a:lnTo>
                  <a:lnTo>
                    <a:pt x="120472" y="86137"/>
                  </a:lnTo>
                  <a:lnTo>
                    <a:pt x="128245" y="67513"/>
                  </a:lnTo>
                  <a:lnTo>
                    <a:pt x="144566" y="63633"/>
                  </a:lnTo>
                  <a:lnTo>
                    <a:pt x="176434" y="79153"/>
                  </a:lnTo>
                  <a:lnTo>
                    <a:pt x="206746" y="72169"/>
                  </a:lnTo>
                  <a:lnTo>
                    <a:pt x="219959" y="63633"/>
                  </a:lnTo>
                  <a:lnTo>
                    <a:pt x="233949" y="57425"/>
                  </a:lnTo>
                  <a:lnTo>
                    <a:pt x="247162" y="48889"/>
                  </a:lnTo>
                  <a:lnTo>
                    <a:pt x="261152" y="41905"/>
                  </a:lnTo>
                  <a:lnTo>
                    <a:pt x="289910" y="41129"/>
                  </a:lnTo>
                  <a:lnTo>
                    <a:pt x="302347" y="35697"/>
                  </a:lnTo>
                  <a:lnTo>
                    <a:pt x="315559" y="33369"/>
                  </a:lnTo>
                  <a:lnTo>
                    <a:pt x="340431" y="37249"/>
                  </a:lnTo>
                  <a:lnTo>
                    <a:pt x="364526" y="30265"/>
                  </a:lnTo>
                  <a:lnTo>
                    <a:pt x="390952" y="10088"/>
                  </a:lnTo>
                  <a:lnTo>
                    <a:pt x="419710" y="0"/>
                  </a:lnTo>
                  <a:lnTo>
                    <a:pt x="448468" y="14744"/>
                  </a:lnTo>
                  <a:lnTo>
                    <a:pt x="483443" y="16296"/>
                  </a:lnTo>
                  <a:lnTo>
                    <a:pt x="500543" y="23280"/>
                  </a:lnTo>
                  <a:lnTo>
                    <a:pt x="516088" y="32592"/>
                  </a:lnTo>
                  <a:lnTo>
                    <a:pt x="540182" y="60529"/>
                  </a:lnTo>
                  <a:lnTo>
                    <a:pt x="513755" y="62081"/>
                  </a:lnTo>
                  <a:lnTo>
                    <a:pt x="503651" y="75273"/>
                  </a:lnTo>
                  <a:lnTo>
                    <a:pt x="503651" y="94673"/>
                  </a:lnTo>
                  <a:lnTo>
                    <a:pt x="509869" y="107090"/>
                  </a:lnTo>
                  <a:lnTo>
                    <a:pt x="514533" y="121058"/>
                  </a:lnTo>
                  <a:lnTo>
                    <a:pt x="516088" y="149770"/>
                  </a:lnTo>
                  <a:lnTo>
                    <a:pt x="516088" y="160634"/>
                  </a:lnTo>
                  <a:lnTo>
                    <a:pt x="520751" y="174603"/>
                  </a:lnTo>
                  <a:lnTo>
                    <a:pt x="519196" y="177707"/>
                  </a:lnTo>
                  <a:lnTo>
                    <a:pt x="519974" y="183915"/>
                  </a:lnTo>
                  <a:lnTo>
                    <a:pt x="519196" y="188571"/>
                  </a:lnTo>
                  <a:lnTo>
                    <a:pt x="514533" y="190899"/>
                  </a:lnTo>
                  <a:lnTo>
                    <a:pt x="474116" y="187019"/>
                  </a:lnTo>
                  <a:lnTo>
                    <a:pt x="464789" y="188571"/>
                  </a:lnTo>
                  <a:lnTo>
                    <a:pt x="460126" y="194003"/>
                  </a:lnTo>
                  <a:lnTo>
                    <a:pt x="462458" y="201763"/>
                  </a:lnTo>
                  <a:lnTo>
                    <a:pt x="460126" y="210299"/>
                  </a:lnTo>
                  <a:lnTo>
                    <a:pt x="456240" y="217283"/>
                  </a:lnTo>
                  <a:lnTo>
                    <a:pt x="450799" y="220388"/>
                  </a:lnTo>
                  <a:lnTo>
                    <a:pt x="441472" y="221940"/>
                  </a:lnTo>
                  <a:lnTo>
                    <a:pt x="434477" y="225820"/>
                  </a:lnTo>
                  <a:lnTo>
                    <a:pt x="429037" y="232028"/>
                  </a:lnTo>
                  <a:lnTo>
                    <a:pt x="424373" y="239012"/>
                  </a:lnTo>
                  <a:lnTo>
                    <a:pt x="422819" y="244444"/>
                  </a:lnTo>
                  <a:lnTo>
                    <a:pt x="420487" y="252980"/>
                  </a:lnTo>
                  <a:lnTo>
                    <a:pt x="415046" y="263068"/>
                  </a:lnTo>
                  <a:lnTo>
                    <a:pt x="415823" y="266172"/>
                  </a:lnTo>
                  <a:lnTo>
                    <a:pt x="418155" y="268500"/>
                  </a:lnTo>
                  <a:lnTo>
                    <a:pt x="419710" y="273156"/>
                  </a:lnTo>
                  <a:lnTo>
                    <a:pt x="420487" y="280916"/>
                  </a:lnTo>
                  <a:lnTo>
                    <a:pt x="423596" y="290229"/>
                  </a:lnTo>
                  <a:lnTo>
                    <a:pt x="429037" y="298765"/>
                  </a:lnTo>
                  <a:lnTo>
                    <a:pt x="434477" y="304197"/>
                  </a:lnTo>
                  <a:lnTo>
                    <a:pt x="439141" y="299541"/>
                  </a:lnTo>
                  <a:lnTo>
                    <a:pt x="443027" y="301869"/>
                  </a:lnTo>
                  <a:lnTo>
                    <a:pt x="449245" y="310405"/>
                  </a:lnTo>
                  <a:lnTo>
                    <a:pt x="454685" y="315061"/>
                  </a:lnTo>
                  <a:lnTo>
                    <a:pt x="459349" y="317389"/>
                  </a:lnTo>
                  <a:lnTo>
                    <a:pt x="464012" y="318941"/>
                  </a:lnTo>
                  <a:lnTo>
                    <a:pt x="484998" y="322045"/>
                  </a:lnTo>
                  <a:lnTo>
                    <a:pt x="495102" y="324373"/>
                  </a:lnTo>
                  <a:lnTo>
                    <a:pt x="496657" y="325149"/>
                  </a:lnTo>
                  <a:lnTo>
                    <a:pt x="502874" y="331357"/>
                  </a:lnTo>
                  <a:lnTo>
                    <a:pt x="505206" y="331357"/>
                  </a:lnTo>
                  <a:lnTo>
                    <a:pt x="507538" y="329805"/>
                  </a:lnTo>
                  <a:lnTo>
                    <a:pt x="510647" y="329805"/>
                  </a:lnTo>
                  <a:lnTo>
                    <a:pt x="540182" y="345325"/>
                  </a:lnTo>
                  <a:lnTo>
                    <a:pt x="551063" y="346101"/>
                  </a:lnTo>
                  <a:lnTo>
                    <a:pt x="573603" y="337565"/>
                  </a:lnTo>
                  <a:lnTo>
                    <a:pt x="585262" y="336013"/>
                  </a:lnTo>
                  <a:lnTo>
                    <a:pt x="593812" y="342221"/>
                  </a:lnTo>
                  <a:lnTo>
                    <a:pt x="591479" y="346101"/>
                  </a:lnTo>
                  <a:lnTo>
                    <a:pt x="600806" y="352310"/>
                  </a:lnTo>
                  <a:lnTo>
                    <a:pt x="603916" y="355414"/>
                  </a:lnTo>
                  <a:lnTo>
                    <a:pt x="612465" y="369382"/>
                  </a:lnTo>
                  <a:lnTo>
                    <a:pt x="612465" y="371710"/>
                  </a:lnTo>
                  <a:lnTo>
                    <a:pt x="622569" y="373262"/>
                  </a:lnTo>
                  <a:lnTo>
                    <a:pt x="628787" y="377142"/>
                  </a:lnTo>
                  <a:lnTo>
                    <a:pt x="639668" y="387230"/>
                  </a:lnTo>
                  <a:lnTo>
                    <a:pt x="652105" y="389558"/>
                  </a:lnTo>
                  <a:lnTo>
                    <a:pt x="682417" y="379470"/>
                  </a:lnTo>
                  <a:lnTo>
                    <a:pt x="697184" y="381022"/>
                  </a:lnTo>
                  <a:lnTo>
                    <a:pt x="704179" y="388006"/>
                  </a:lnTo>
                  <a:lnTo>
                    <a:pt x="708843" y="398094"/>
                  </a:lnTo>
                  <a:lnTo>
                    <a:pt x="709620" y="408958"/>
                  </a:lnTo>
                  <a:lnTo>
                    <a:pt x="697184" y="452415"/>
                  </a:lnTo>
                  <a:lnTo>
                    <a:pt x="680862" y="471815"/>
                  </a:lnTo>
                  <a:lnTo>
                    <a:pt x="660654" y="481128"/>
                  </a:lnTo>
                  <a:lnTo>
                    <a:pt x="645109" y="485008"/>
                  </a:lnTo>
                  <a:lnTo>
                    <a:pt x="630341" y="491992"/>
                  </a:lnTo>
                  <a:lnTo>
                    <a:pt x="620237" y="494320"/>
                  </a:lnTo>
                  <a:lnTo>
                    <a:pt x="609356" y="494320"/>
                  </a:lnTo>
                  <a:lnTo>
                    <a:pt x="582153" y="499752"/>
                  </a:lnTo>
                  <a:lnTo>
                    <a:pt x="556504" y="496648"/>
                  </a:lnTo>
                  <a:lnTo>
                    <a:pt x="530855" y="496648"/>
                  </a:lnTo>
                  <a:lnTo>
                    <a:pt x="509092" y="490440"/>
                  </a:lnTo>
                  <a:lnTo>
                    <a:pt x="502874" y="486560"/>
                  </a:lnTo>
                  <a:lnTo>
                    <a:pt x="496657" y="483456"/>
                  </a:lnTo>
                  <a:lnTo>
                    <a:pt x="494324" y="473368"/>
                  </a:lnTo>
                  <a:lnTo>
                    <a:pt x="502097" y="468711"/>
                  </a:lnTo>
                  <a:lnTo>
                    <a:pt x="516088" y="454743"/>
                  </a:lnTo>
                  <a:lnTo>
                    <a:pt x="514533" y="439999"/>
                  </a:lnTo>
                  <a:lnTo>
                    <a:pt x="492770" y="435343"/>
                  </a:lnTo>
                  <a:lnTo>
                    <a:pt x="471007" y="441551"/>
                  </a:lnTo>
                  <a:lnTo>
                    <a:pt x="445358" y="442327"/>
                  </a:lnTo>
                  <a:lnTo>
                    <a:pt x="418155" y="472591"/>
                  </a:lnTo>
                  <a:lnTo>
                    <a:pt x="394838" y="507512"/>
                  </a:lnTo>
                  <a:lnTo>
                    <a:pt x="366080" y="523808"/>
                  </a:lnTo>
                  <a:lnTo>
                    <a:pt x="356753" y="541656"/>
                  </a:lnTo>
                  <a:lnTo>
                    <a:pt x="355976" y="566489"/>
                  </a:lnTo>
                  <a:lnTo>
                    <a:pt x="333436" y="586665"/>
                  </a:lnTo>
                  <a:lnTo>
                    <a:pt x="302347" y="594425"/>
                  </a:lnTo>
                  <a:lnTo>
                    <a:pt x="289133" y="600633"/>
                  </a:lnTo>
                  <a:lnTo>
                    <a:pt x="275920" y="605290"/>
                  </a:lnTo>
                  <a:lnTo>
                    <a:pt x="260375" y="602961"/>
                  </a:lnTo>
                  <a:lnTo>
                    <a:pt x="244831" y="598305"/>
                  </a:lnTo>
                  <a:lnTo>
                    <a:pt x="210632" y="602961"/>
                  </a:lnTo>
                  <a:lnTo>
                    <a:pt x="177988" y="616154"/>
                  </a:lnTo>
                  <a:lnTo>
                    <a:pt x="125913" y="626242"/>
                  </a:lnTo>
                  <a:lnTo>
                    <a:pt x="140680" y="598305"/>
                  </a:lnTo>
                  <a:lnTo>
                    <a:pt x="160111" y="530016"/>
                  </a:lnTo>
                  <a:lnTo>
                    <a:pt x="168661" y="516048"/>
                  </a:lnTo>
                  <a:lnTo>
                    <a:pt x="174102" y="509840"/>
                  </a:lnTo>
                  <a:lnTo>
                    <a:pt x="181097" y="498976"/>
                  </a:lnTo>
                  <a:lnTo>
                    <a:pt x="183428" y="485008"/>
                  </a:lnTo>
                  <a:lnTo>
                    <a:pt x="203637" y="431463"/>
                  </a:lnTo>
                  <a:lnTo>
                    <a:pt x="205969" y="412062"/>
                  </a:lnTo>
                  <a:lnTo>
                    <a:pt x="187315" y="380246"/>
                  </a:lnTo>
                  <a:lnTo>
                    <a:pt x="158557" y="367054"/>
                  </a:lnTo>
                  <a:lnTo>
                    <a:pt x="133685" y="359294"/>
                  </a:lnTo>
                  <a:lnTo>
                    <a:pt x="86273" y="331357"/>
                  </a:lnTo>
                  <a:lnTo>
                    <a:pt x="31867" y="319717"/>
                  </a:lnTo>
                  <a:lnTo>
                    <a:pt x="24872" y="320493"/>
                  </a:lnTo>
                  <a:lnTo>
                    <a:pt x="10882" y="323597"/>
                  </a:lnTo>
                  <a:lnTo>
                    <a:pt x="4663" y="323597"/>
                  </a:lnTo>
                  <a:lnTo>
                    <a:pt x="0" y="295661"/>
                  </a:lnTo>
                  <a:lnTo>
                    <a:pt x="21763" y="25918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8" name="Serbest Form 247">
              <a:extLst>
                <a:ext uri="{FF2B5EF4-FFF2-40B4-BE49-F238E27FC236}">
                  <a16:creationId xmlns:a16="http://schemas.microsoft.com/office/drawing/2014/main" id="{A0A2B996-98E1-B6B7-3BAE-D55F2996C8DC}"/>
                </a:ext>
              </a:extLst>
            </p:cNvPr>
            <p:cNvSpPr/>
            <p:nvPr/>
          </p:nvSpPr>
          <p:spPr>
            <a:xfrm>
              <a:off x="11316624" y="5721687"/>
              <a:ext cx="1424911" cy="806662"/>
            </a:xfrm>
            <a:custGeom>
              <a:avLst/>
              <a:gdLst>
                <a:gd name="connsiteX0" fmla="*/ 125135 w 753922"/>
                <a:gd name="connsiteY0" fmla="*/ 97778 h 426806"/>
                <a:gd name="connsiteX1" fmla="*/ 134462 w 753922"/>
                <a:gd name="connsiteY1" fmla="*/ 93121 h 426806"/>
                <a:gd name="connsiteX2" fmla="*/ 146121 w 753922"/>
                <a:gd name="connsiteY2" fmla="*/ 90794 h 426806"/>
                <a:gd name="connsiteX3" fmla="*/ 160111 w 753922"/>
                <a:gd name="connsiteY3" fmla="*/ 111746 h 426806"/>
                <a:gd name="connsiteX4" fmla="*/ 160888 w 753922"/>
                <a:gd name="connsiteY4" fmla="*/ 125714 h 426806"/>
                <a:gd name="connsiteX5" fmla="*/ 155448 w 753922"/>
                <a:gd name="connsiteY5" fmla="*/ 138130 h 426806"/>
                <a:gd name="connsiteX6" fmla="*/ 155448 w 753922"/>
                <a:gd name="connsiteY6" fmla="*/ 151322 h 426806"/>
                <a:gd name="connsiteX7" fmla="*/ 170993 w 753922"/>
                <a:gd name="connsiteY7" fmla="*/ 166843 h 426806"/>
                <a:gd name="connsiteX8" fmla="*/ 181874 w 753922"/>
                <a:gd name="connsiteY8" fmla="*/ 167619 h 426806"/>
                <a:gd name="connsiteX9" fmla="*/ 210632 w 753922"/>
                <a:gd name="connsiteY9" fmla="*/ 159859 h 426806"/>
                <a:gd name="connsiteX10" fmla="*/ 239390 w 753922"/>
                <a:gd name="connsiteY10" fmla="*/ 157530 h 426806"/>
                <a:gd name="connsiteX11" fmla="*/ 254935 w 753922"/>
                <a:gd name="connsiteY11" fmla="*/ 164515 h 426806"/>
                <a:gd name="connsiteX12" fmla="*/ 258821 w 753922"/>
                <a:gd name="connsiteY12" fmla="*/ 163739 h 426806"/>
                <a:gd name="connsiteX13" fmla="*/ 265816 w 753922"/>
                <a:gd name="connsiteY13" fmla="*/ 162187 h 426806"/>
                <a:gd name="connsiteX14" fmla="*/ 269702 w 753922"/>
                <a:gd name="connsiteY14" fmla="*/ 162187 h 426806"/>
                <a:gd name="connsiteX15" fmla="*/ 281361 w 753922"/>
                <a:gd name="connsiteY15" fmla="*/ 169171 h 426806"/>
                <a:gd name="connsiteX16" fmla="*/ 293019 w 753922"/>
                <a:gd name="connsiteY16" fmla="*/ 169947 h 426806"/>
                <a:gd name="connsiteX17" fmla="*/ 307787 w 753922"/>
                <a:gd name="connsiteY17" fmla="*/ 174603 h 426806"/>
                <a:gd name="connsiteX18" fmla="*/ 323332 w 753922"/>
                <a:gd name="connsiteY18" fmla="*/ 176155 h 426806"/>
                <a:gd name="connsiteX19" fmla="*/ 340431 w 753922"/>
                <a:gd name="connsiteY19" fmla="*/ 183915 h 426806"/>
                <a:gd name="connsiteX20" fmla="*/ 355976 w 753922"/>
                <a:gd name="connsiteY20" fmla="*/ 195555 h 426806"/>
                <a:gd name="connsiteX21" fmla="*/ 372298 w 753922"/>
                <a:gd name="connsiteY21" fmla="*/ 200211 h 426806"/>
                <a:gd name="connsiteX22" fmla="*/ 379293 w 753922"/>
                <a:gd name="connsiteY22" fmla="*/ 205643 h 426806"/>
                <a:gd name="connsiteX23" fmla="*/ 387842 w 753922"/>
                <a:gd name="connsiteY23" fmla="*/ 215731 h 426806"/>
                <a:gd name="connsiteX24" fmla="*/ 390952 w 753922"/>
                <a:gd name="connsiteY24" fmla="*/ 214955 h 426806"/>
                <a:gd name="connsiteX25" fmla="*/ 397169 w 753922"/>
                <a:gd name="connsiteY25" fmla="*/ 213403 h 426806"/>
                <a:gd name="connsiteX26" fmla="*/ 406496 w 753922"/>
                <a:gd name="connsiteY26" fmla="*/ 218059 h 426806"/>
                <a:gd name="connsiteX27" fmla="*/ 415823 w 753922"/>
                <a:gd name="connsiteY27" fmla="*/ 221163 h 426806"/>
                <a:gd name="connsiteX28" fmla="*/ 426704 w 753922"/>
                <a:gd name="connsiteY28" fmla="*/ 212627 h 426806"/>
                <a:gd name="connsiteX29" fmla="*/ 436031 w 753922"/>
                <a:gd name="connsiteY29" fmla="*/ 200987 h 426806"/>
                <a:gd name="connsiteX30" fmla="*/ 449245 w 753922"/>
                <a:gd name="connsiteY30" fmla="*/ 197883 h 426806"/>
                <a:gd name="connsiteX31" fmla="*/ 462458 w 753922"/>
                <a:gd name="connsiteY31" fmla="*/ 199435 h 426806"/>
                <a:gd name="connsiteX32" fmla="*/ 498211 w 753922"/>
                <a:gd name="connsiteY32" fmla="*/ 196331 h 426806"/>
                <a:gd name="connsiteX33" fmla="*/ 532409 w 753922"/>
                <a:gd name="connsiteY33" fmla="*/ 183139 h 426806"/>
                <a:gd name="connsiteX34" fmla="*/ 554949 w 753922"/>
                <a:gd name="connsiteY34" fmla="*/ 158307 h 426806"/>
                <a:gd name="connsiteX35" fmla="*/ 565053 w 753922"/>
                <a:gd name="connsiteY35" fmla="*/ 138130 h 426806"/>
                <a:gd name="connsiteX36" fmla="*/ 570494 w 753922"/>
                <a:gd name="connsiteY36" fmla="*/ 115626 h 426806"/>
                <a:gd name="connsiteX37" fmla="*/ 568162 w 753922"/>
                <a:gd name="connsiteY37" fmla="*/ 98554 h 426806"/>
                <a:gd name="connsiteX38" fmla="*/ 564276 w 753922"/>
                <a:gd name="connsiteY38" fmla="*/ 80705 h 426806"/>
                <a:gd name="connsiteX39" fmla="*/ 569717 w 753922"/>
                <a:gd name="connsiteY39" fmla="*/ 72945 h 426806"/>
                <a:gd name="connsiteX40" fmla="*/ 576712 w 753922"/>
                <a:gd name="connsiteY40" fmla="*/ 68289 h 426806"/>
                <a:gd name="connsiteX41" fmla="*/ 594589 w 753922"/>
                <a:gd name="connsiteY41" fmla="*/ 63633 h 426806"/>
                <a:gd name="connsiteX42" fmla="*/ 614797 w 753922"/>
                <a:gd name="connsiteY42" fmla="*/ 62857 h 426806"/>
                <a:gd name="connsiteX43" fmla="*/ 699516 w 753922"/>
                <a:gd name="connsiteY43" fmla="*/ 17072 h 426806"/>
                <a:gd name="connsiteX44" fmla="*/ 711952 w 753922"/>
                <a:gd name="connsiteY44" fmla="*/ 13192 h 426806"/>
                <a:gd name="connsiteX45" fmla="*/ 742264 w 753922"/>
                <a:gd name="connsiteY45" fmla="*/ 0 h 426806"/>
                <a:gd name="connsiteX46" fmla="*/ 753923 w 753922"/>
                <a:gd name="connsiteY46" fmla="*/ 22504 h 426806"/>
                <a:gd name="connsiteX47" fmla="*/ 738378 w 753922"/>
                <a:gd name="connsiteY47" fmla="*/ 52769 h 426806"/>
                <a:gd name="connsiteX48" fmla="*/ 719724 w 753922"/>
                <a:gd name="connsiteY48" fmla="*/ 78377 h 426806"/>
                <a:gd name="connsiteX49" fmla="*/ 711952 w 753922"/>
                <a:gd name="connsiteY49" fmla="*/ 111746 h 426806"/>
                <a:gd name="connsiteX50" fmla="*/ 721279 w 753922"/>
                <a:gd name="connsiteY50" fmla="*/ 148994 h 426806"/>
                <a:gd name="connsiteX51" fmla="*/ 743818 w 753922"/>
                <a:gd name="connsiteY51" fmla="*/ 176155 h 426806"/>
                <a:gd name="connsiteX52" fmla="*/ 750037 w 753922"/>
                <a:gd name="connsiteY52" fmla="*/ 191675 h 426806"/>
                <a:gd name="connsiteX53" fmla="*/ 747705 w 753922"/>
                <a:gd name="connsiteY53" fmla="*/ 208747 h 426806"/>
                <a:gd name="connsiteX54" fmla="*/ 743041 w 753922"/>
                <a:gd name="connsiteY54" fmla="*/ 227372 h 426806"/>
                <a:gd name="connsiteX55" fmla="*/ 736046 w 753922"/>
                <a:gd name="connsiteY55" fmla="*/ 239788 h 426806"/>
                <a:gd name="connsiteX56" fmla="*/ 723610 w 753922"/>
                <a:gd name="connsiteY56" fmla="*/ 235908 h 426806"/>
                <a:gd name="connsiteX57" fmla="*/ 712729 w 753922"/>
                <a:gd name="connsiteY57" fmla="*/ 233580 h 426806"/>
                <a:gd name="connsiteX58" fmla="*/ 694852 w 753922"/>
                <a:gd name="connsiteY58" fmla="*/ 283244 h 426806"/>
                <a:gd name="connsiteX59" fmla="*/ 715061 w 753922"/>
                <a:gd name="connsiteY59" fmla="*/ 312733 h 426806"/>
                <a:gd name="connsiteX60" fmla="*/ 718947 w 753922"/>
                <a:gd name="connsiteY60" fmla="*/ 333685 h 426806"/>
                <a:gd name="connsiteX61" fmla="*/ 720501 w 753922"/>
                <a:gd name="connsiteY61" fmla="*/ 355414 h 426806"/>
                <a:gd name="connsiteX62" fmla="*/ 596920 w 753922"/>
                <a:gd name="connsiteY62" fmla="*/ 359294 h 426806"/>
                <a:gd name="connsiteX63" fmla="*/ 590702 w 753922"/>
                <a:gd name="connsiteY63" fmla="*/ 356966 h 426806"/>
                <a:gd name="connsiteX64" fmla="*/ 577489 w 753922"/>
                <a:gd name="connsiteY64" fmla="*/ 346878 h 426806"/>
                <a:gd name="connsiteX65" fmla="*/ 569717 w 753922"/>
                <a:gd name="connsiteY65" fmla="*/ 342997 h 426806"/>
                <a:gd name="connsiteX66" fmla="*/ 552617 w 753922"/>
                <a:gd name="connsiteY66" fmla="*/ 346101 h 426806"/>
                <a:gd name="connsiteX67" fmla="*/ 547177 w 753922"/>
                <a:gd name="connsiteY67" fmla="*/ 361622 h 426806"/>
                <a:gd name="connsiteX68" fmla="*/ 538627 w 753922"/>
                <a:gd name="connsiteY68" fmla="*/ 376366 h 426806"/>
                <a:gd name="connsiteX69" fmla="*/ 529300 w 753922"/>
                <a:gd name="connsiteY69" fmla="*/ 391110 h 426806"/>
                <a:gd name="connsiteX70" fmla="*/ 518419 w 753922"/>
                <a:gd name="connsiteY70" fmla="*/ 398094 h 426806"/>
                <a:gd name="connsiteX71" fmla="*/ 505983 w 753922"/>
                <a:gd name="connsiteY71" fmla="*/ 402750 h 426806"/>
                <a:gd name="connsiteX72" fmla="*/ 477225 w 753922"/>
                <a:gd name="connsiteY72" fmla="*/ 401198 h 426806"/>
                <a:gd name="connsiteX73" fmla="*/ 449245 w 753922"/>
                <a:gd name="connsiteY73" fmla="*/ 403526 h 426806"/>
                <a:gd name="connsiteX74" fmla="*/ 439141 w 753922"/>
                <a:gd name="connsiteY74" fmla="*/ 409734 h 426806"/>
                <a:gd name="connsiteX75" fmla="*/ 410383 w 753922"/>
                <a:gd name="connsiteY75" fmla="*/ 413614 h 426806"/>
                <a:gd name="connsiteX76" fmla="*/ 394838 w 753922"/>
                <a:gd name="connsiteY76" fmla="*/ 419823 h 426806"/>
                <a:gd name="connsiteX77" fmla="*/ 363748 w 753922"/>
                <a:gd name="connsiteY77" fmla="*/ 417495 h 426806"/>
                <a:gd name="connsiteX78" fmla="*/ 333436 w 753922"/>
                <a:gd name="connsiteY78" fmla="*/ 409734 h 426806"/>
                <a:gd name="connsiteX79" fmla="*/ 282138 w 753922"/>
                <a:gd name="connsiteY79" fmla="*/ 418271 h 426806"/>
                <a:gd name="connsiteX80" fmla="*/ 267370 w 753922"/>
                <a:gd name="connsiteY80" fmla="*/ 416719 h 426806"/>
                <a:gd name="connsiteX81" fmla="*/ 237058 w 753922"/>
                <a:gd name="connsiteY81" fmla="*/ 426807 h 426806"/>
                <a:gd name="connsiteX82" fmla="*/ 224622 w 753922"/>
                <a:gd name="connsiteY82" fmla="*/ 424479 h 426806"/>
                <a:gd name="connsiteX83" fmla="*/ 213741 w 753922"/>
                <a:gd name="connsiteY83" fmla="*/ 414391 h 426806"/>
                <a:gd name="connsiteX84" fmla="*/ 207523 w 753922"/>
                <a:gd name="connsiteY84" fmla="*/ 410510 h 426806"/>
                <a:gd name="connsiteX85" fmla="*/ 197419 w 753922"/>
                <a:gd name="connsiteY85" fmla="*/ 408958 h 426806"/>
                <a:gd name="connsiteX86" fmla="*/ 197419 w 753922"/>
                <a:gd name="connsiteY86" fmla="*/ 406630 h 426806"/>
                <a:gd name="connsiteX87" fmla="*/ 188869 w 753922"/>
                <a:gd name="connsiteY87" fmla="*/ 392662 h 426806"/>
                <a:gd name="connsiteX88" fmla="*/ 185760 w 753922"/>
                <a:gd name="connsiteY88" fmla="*/ 389558 h 426806"/>
                <a:gd name="connsiteX89" fmla="*/ 176433 w 753922"/>
                <a:gd name="connsiteY89" fmla="*/ 383350 h 426806"/>
                <a:gd name="connsiteX90" fmla="*/ 178765 w 753922"/>
                <a:gd name="connsiteY90" fmla="*/ 379470 h 426806"/>
                <a:gd name="connsiteX91" fmla="*/ 170215 w 753922"/>
                <a:gd name="connsiteY91" fmla="*/ 373262 h 426806"/>
                <a:gd name="connsiteX92" fmla="*/ 158557 w 753922"/>
                <a:gd name="connsiteY92" fmla="*/ 374814 h 426806"/>
                <a:gd name="connsiteX93" fmla="*/ 136017 w 753922"/>
                <a:gd name="connsiteY93" fmla="*/ 383350 h 426806"/>
                <a:gd name="connsiteX94" fmla="*/ 125135 w 753922"/>
                <a:gd name="connsiteY94" fmla="*/ 382574 h 426806"/>
                <a:gd name="connsiteX95" fmla="*/ 95600 w 753922"/>
                <a:gd name="connsiteY95" fmla="*/ 367054 h 426806"/>
                <a:gd name="connsiteX96" fmla="*/ 92491 w 753922"/>
                <a:gd name="connsiteY96" fmla="*/ 367054 h 426806"/>
                <a:gd name="connsiteX97" fmla="*/ 90160 w 753922"/>
                <a:gd name="connsiteY97" fmla="*/ 368606 h 426806"/>
                <a:gd name="connsiteX98" fmla="*/ 87828 w 753922"/>
                <a:gd name="connsiteY98" fmla="*/ 368606 h 426806"/>
                <a:gd name="connsiteX99" fmla="*/ 81610 w 753922"/>
                <a:gd name="connsiteY99" fmla="*/ 362398 h 426806"/>
                <a:gd name="connsiteX100" fmla="*/ 80056 w 753922"/>
                <a:gd name="connsiteY100" fmla="*/ 361622 h 426806"/>
                <a:gd name="connsiteX101" fmla="*/ 69952 w 753922"/>
                <a:gd name="connsiteY101" fmla="*/ 359294 h 426806"/>
                <a:gd name="connsiteX102" fmla="*/ 48966 w 753922"/>
                <a:gd name="connsiteY102" fmla="*/ 356190 h 426806"/>
                <a:gd name="connsiteX103" fmla="*/ 44302 w 753922"/>
                <a:gd name="connsiteY103" fmla="*/ 354638 h 426806"/>
                <a:gd name="connsiteX104" fmla="*/ 39639 w 753922"/>
                <a:gd name="connsiteY104" fmla="*/ 352310 h 426806"/>
                <a:gd name="connsiteX105" fmla="*/ 34198 w 753922"/>
                <a:gd name="connsiteY105" fmla="*/ 347653 h 426806"/>
                <a:gd name="connsiteX106" fmla="*/ 27980 w 753922"/>
                <a:gd name="connsiteY106" fmla="*/ 339117 h 426806"/>
                <a:gd name="connsiteX107" fmla="*/ 24094 w 753922"/>
                <a:gd name="connsiteY107" fmla="*/ 336789 h 426806"/>
                <a:gd name="connsiteX108" fmla="*/ 19431 w 753922"/>
                <a:gd name="connsiteY108" fmla="*/ 341445 h 426806"/>
                <a:gd name="connsiteX109" fmla="*/ 13990 w 753922"/>
                <a:gd name="connsiteY109" fmla="*/ 336013 h 426806"/>
                <a:gd name="connsiteX110" fmla="*/ 8549 w 753922"/>
                <a:gd name="connsiteY110" fmla="*/ 327477 h 426806"/>
                <a:gd name="connsiteX111" fmla="*/ 5440 w 753922"/>
                <a:gd name="connsiteY111" fmla="*/ 318165 h 426806"/>
                <a:gd name="connsiteX112" fmla="*/ 4663 w 753922"/>
                <a:gd name="connsiteY112" fmla="*/ 310405 h 426806"/>
                <a:gd name="connsiteX113" fmla="*/ 3109 w 753922"/>
                <a:gd name="connsiteY113" fmla="*/ 305749 h 426806"/>
                <a:gd name="connsiteX114" fmla="*/ 777 w 753922"/>
                <a:gd name="connsiteY114" fmla="*/ 303421 h 426806"/>
                <a:gd name="connsiteX115" fmla="*/ 0 w 753922"/>
                <a:gd name="connsiteY115" fmla="*/ 300317 h 426806"/>
                <a:gd name="connsiteX116" fmla="*/ 5440 w 753922"/>
                <a:gd name="connsiteY116" fmla="*/ 290229 h 426806"/>
                <a:gd name="connsiteX117" fmla="*/ 7772 w 753922"/>
                <a:gd name="connsiteY117" fmla="*/ 281692 h 426806"/>
                <a:gd name="connsiteX118" fmla="*/ 9327 w 753922"/>
                <a:gd name="connsiteY118" fmla="*/ 276260 h 426806"/>
                <a:gd name="connsiteX119" fmla="*/ 13990 w 753922"/>
                <a:gd name="connsiteY119" fmla="*/ 269276 h 426806"/>
                <a:gd name="connsiteX120" fmla="*/ 19431 w 753922"/>
                <a:gd name="connsiteY120" fmla="*/ 263068 h 426806"/>
                <a:gd name="connsiteX121" fmla="*/ 26426 w 753922"/>
                <a:gd name="connsiteY121" fmla="*/ 259188 h 426806"/>
                <a:gd name="connsiteX122" fmla="*/ 35753 w 753922"/>
                <a:gd name="connsiteY122" fmla="*/ 257636 h 426806"/>
                <a:gd name="connsiteX123" fmla="*/ 41194 w 753922"/>
                <a:gd name="connsiteY123" fmla="*/ 254532 h 426806"/>
                <a:gd name="connsiteX124" fmla="*/ 45080 w 753922"/>
                <a:gd name="connsiteY124" fmla="*/ 247548 h 426806"/>
                <a:gd name="connsiteX125" fmla="*/ 47411 w 753922"/>
                <a:gd name="connsiteY125" fmla="*/ 239012 h 426806"/>
                <a:gd name="connsiteX126" fmla="*/ 45080 w 753922"/>
                <a:gd name="connsiteY126" fmla="*/ 231252 h 426806"/>
                <a:gd name="connsiteX127" fmla="*/ 49743 w 753922"/>
                <a:gd name="connsiteY127" fmla="*/ 225820 h 426806"/>
                <a:gd name="connsiteX128" fmla="*/ 59070 w 753922"/>
                <a:gd name="connsiteY128" fmla="*/ 224268 h 426806"/>
                <a:gd name="connsiteX129" fmla="*/ 99487 w 753922"/>
                <a:gd name="connsiteY129" fmla="*/ 228148 h 426806"/>
                <a:gd name="connsiteX130" fmla="*/ 104150 w 753922"/>
                <a:gd name="connsiteY130" fmla="*/ 225820 h 426806"/>
                <a:gd name="connsiteX131" fmla="*/ 104927 w 753922"/>
                <a:gd name="connsiteY131" fmla="*/ 221163 h 426806"/>
                <a:gd name="connsiteX132" fmla="*/ 104150 w 753922"/>
                <a:gd name="connsiteY132" fmla="*/ 214955 h 426806"/>
                <a:gd name="connsiteX133" fmla="*/ 105704 w 753922"/>
                <a:gd name="connsiteY133" fmla="*/ 211851 h 426806"/>
                <a:gd name="connsiteX134" fmla="*/ 101041 w 753922"/>
                <a:gd name="connsiteY134" fmla="*/ 197883 h 426806"/>
                <a:gd name="connsiteX135" fmla="*/ 101041 w 753922"/>
                <a:gd name="connsiteY135" fmla="*/ 187019 h 426806"/>
                <a:gd name="connsiteX136" fmla="*/ 99487 w 753922"/>
                <a:gd name="connsiteY136" fmla="*/ 158307 h 426806"/>
                <a:gd name="connsiteX137" fmla="*/ 94823 w 753922"/>
                <a:gd name="connsiteY137" fmla="*/ 144338 h 426806"/>
                <a:gd name="connsiteX138" fmla="*/ 88605 w 753922"/>
                <a:gd name="connsiteY138" fmla="*/ 131922 h 426806"/>
                <a:gd name="connsiteX139" fmla="*/ 88605 w 753922"/>
                <a:gd name="connsiteY139" fmla="*/ 112522 h 426806"/>
                <a:gd name="connsiteX140" fmla="*/ 98709 w 753922"/>
                <a:gd name="connsiteY140" fmla="*/ 99330 h 426806"/>
                <a:gd name="connsiteX141" fmla="*/ 125135 w 753922"/>
                <a:gd name="connsiteY141" fmla="*/ 97778 h 42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753922" h="426806">
                  <a:moveTo>
                    <a:pt x="125135" y="97778"/>
                  </a:moveTo>
                  <a:lnTo>
                    <a:pt x="134462" y="93121"/>
                  </a:lnTo>
                  <a:lnTo>
                    <a:pt x="146121" y="90794"/>
                  </a:lnTo>
                  <a:lnTo>
                    <a:pt x="160111" y="111746"/>
                  </a:lnTo>
                  <a:lnTo>
                    <a:pt x="160888" y="125714"/>
                  </a:lnTo>
                  <a:lnTo>
                    <a:pt x="155448" y="138130"/>
                  </a:lnTo>
                  <a:lnTo>
                    <a:pt x="155448" y="151322"/>
                  </a:lnTo>
                  <a:lnTo>
                    <a:pt x="170993" y="166843"/>
                  </a:lnTo>
                  <a:lnTo>
                    <a:pt x="181874" y="167619"/>
                  </a:lnTo>
                  <a:lnTo>
                    <a:pt x="210632" y="159859"/>
                  </a:lnTo>
                  <a:lnTo>
                    <a:pt x="239390" y="157530"/>
                  </a:lnTo>
                  <a:lnTo>
                    <a:pt x="254935" y="164515"/>
                  </a:lnTo>
                  <a:lnTo>
                    <a:pt x="258821" y="163739"/>
                  </a:lnTo>
                  <a:lnTo>
                    <a:pt x="265816" y="162187"/>
                  </a:lnTo>
                  <a:lnTo>
                    <a:pt x="269702" y="162187"/>
                  </a:lnTo>
                  <a:lnTo>
                    <a:pt x="281361" y="169171"/>
                  </a:lnTo>
                  <a:lnTo>
                    <a:pt x="293019" y="169947"/>
                  </a:lnTo>
                  <a:lnTo>
                    <a:pt x="307787" y="174603"/>
                  </a:lnTo>
                  <a:lnTo>
                    <a:pt x="323332" y="176155"/>
                  </a:lnTo>
                  <a:lnTo>
                    <a:pt x="340431" y="183915"/>
                  </a:lnTo>
                  <a:lnTo>
                    <a:pt x="355976" y="195555"/>
                  </a:lnTo>
                  <a:lnTo>
                    <a:pt x="372298" y="200211"/>
                  </a:lnTo>
                  <a:lnTo>
                    <a:pt x="379293" y="205643"/>
                  </a:lnTo>
                  <a:lnTo>
                    <a:pt x="387842" y="215731"/>
                  </a:lnTo>
                  <a:lnTo>
                    <a:pt x="390952" y="214955"/>
                  </a:lnTo>
                  <a:lnTo>
                    <a:pt x="397169" y="213403"/>
                  </a:lnTo>
                  <a:lnTo>
                    <a:pt x="406496" y="218059"/>
                  </a:lnTo>
                  <a:lnTo>
                    <a:pt x="415823" y="221163"/>
                  </a:lnTo>
                  <a:lnTo>
                    <a:pt x="426704" y="212627"/>
                  </a:lnTo>
                  <a:lnTo>
                    <a:pt x="436031" y="200987"/>
                  </a:lnTo>
                  <a:lnTo>
                    <a:pt x="449245" y="197883"/>
                  </a:lnTo>
                  <a:lnTo>
                    <a:pt x="462458" y="199435"/>
                  </a:lnTo>
                  <a:lnTo>
                    <a:pt x="498211" y="196331"/>
                  </a:lnTo>
                  <a:lnTo>
                    <a:pt x="532409" y="183139"/>
                  </a:lnTo>
                  <a:lnTo>
                    <a:pt x="554949" y="158307"/>
                  </a:lnTo>
                  <a:lnTo>
                    <a:pt x="565053" y="138130"/>
                  </a:lnTo>
                  <a:lnTo>
                    <a:pt x="570494" y="115626"/>
                  </a:lnTo>
                  <a:lnTo>
                    <a:pt x="568162" y="98554"/>
                  </a:lnTo>
                  <a:lnTo>
                    <a:pt x="564276" y="80705"/>
                  </a:lnTo>
                  <a:lnTo>
                    <a:pt x="569717" y="72945"/>
                  </a:lnTo>
                  <a:lnTo>
                    <a:pt x="576712" y="68289"/>
                  </a:lnTo>
                  <a:lnTo>
                    <a:pt x="594589" y="63633"/>
                  </a:lnTo>
                  <a:lnTo>
                    <a:pt x="614797" y="62857"/>
                  </a:lnTo>
                  <a:lnTo>
                    <a:pt x="699516" y="17072"/>
                  </a:lnTo>
                  <a:lnTo>
                    <a:pt x="711952" y="13192"/>
                  </a:lnTo>
                  <a:lnTo>
                    <a:pt x="742264" y="0"/>
                  </a:lnTo>
                  <a:lnTo>
                    <a:pt x="753923" y="22504"/>
                  </a:lnTo>
                  <a:lnTo>
                    <a:pt x="738378" y="52769"/>
                  </a:lnTo>
                  <a:lnTo>
                    <a:pt x="719724" y="78377"/>
                  </a:lnTo>
                  <a:lnTo>
                    <a:pt x="711952" y="111746"/>
                  </a:lnTo>
                  <a:lnTo>
                    <a:pt x="721279" y="148994"/>
                  </a:lnTo>
                  <a:lnTo>
                    <a:pt x="743818" y="176155"/>
                  </a:lnTo>
                  <a:lnTo>
                    <a:pt x="750037" y="191675"/>
                  </a:lnTo>
                  <a:lnTo>
                    <a:pt x="747705" y="208747"/>
                  </a:lnTo>
                  <a:lnTo>
                    <a:pt x="743041" y="227372"/>
                  </a:lnTo>
                  <a:lnTo>
                    <a:pt x="736046" y="239788"/>
                  </a:lnTo>
                  <a:lnTo>
                    <a:pt x="723610" y="235908"/>
                  </a:lnTo>
                  <a:lnTo>
                    <a:pt x="712729" y="233580"/>
                  </a:lnTo>
                  <a:lnTo>
                    <a:pt x="694852" y="283244"/>
                  </a:lnTo>
                  <a:lnTo>
                    <a:pt x="715061" y="312733"/>
                  </a:lnTo>
                  <a:lnTo>
                    <a:pt x="718947" y="333685"/>
                  </a:lnTo>
                  <a:lnTo>
                    <a:pt x="720501" y="355414"/>
                  </a:lnTo>
                  <a:lnTo>
                    <a:pt x="596920" y="359294"/>
                  </a:lnTo>
                  <a:lnTo>
                    <a:pt x="590702" y="356966"/>
                  </a:lnTo>
                  <a:lnTo>
                    <a:pt x="577489" y="346878"/>
                  </a:lnTo>
                  <a:lnTo>
                    <a:pt x="569717" y="342997"/>
                  </a:lnTo>
                  <a:lnTo>
                    <a:pt x="552617" y="346101"/>
                  </a:lnTo>
                  <a:lnTo>
                    <a:pt x="547177" y="361622"/>
                  </a:lnTo>
                  <a:lnTo>
                    <a:pt x="538627" y="376366"/>
                  </a:lnTo>
                  <a:lnTo>
                    <a:pt x="529300" y="391110"/>
                  </a:lnTo>
                  <a:lnTo>
                    <a:pt x="518419" y="398094"/>
                  </a:lnTo>
                  <a:lnTo>
                    <a:pt x="505983" y="402750"/>
                  </a:lnTo>
                  <a:lnTo>
                    <a:pt x="477225" y="401198"/>
                  </a:lnTo>
                  <a:lnTo>
                    <a:pt x="449245" y="403526"/>
                  </a:lnTo>
                  <a:lnTo>
                    <a:pt x="439141" y="409734"/>
                  </a:lnTo>
                  <a:lnTo>
                    <a:pt x="410383" y="413614"/>
                  </a:lnTo>
                  <a:lnTo>
                    <a:pt x="394838" y="419823"/>
                  </a:lnTo>
                  <a:lnTo>
                    <a:pt x="363748" y="417495"/>
                  </a:lnTo>
                  <a:lnTo>
                    <a:pt x="333436" y="409734"/>
                  </a:lnTo>
                  <a:lnTo>
                    <a:pt x="282138" y="418271"/>
                  </a:lnTo>
                  <a:lnTo>
                    <a:pt x="267370" y="416719"/>
                  </a:lnTo>
                  <a:lnTo>
                    <a:pt x="237058" y="426807"/>
                  </a:lnTo>
                  <a:lnTo>
                    <a:pt x="224622" y="424479"/>
                  </a:lnTo>
                  <a:lnTo>
                    <a:pt x="213741" y="414391"/>
                  </a:lnTo>
                  <a:lnTo>
                    <a:pt x="207523" y="410510"/>
                  </a:lnTo>
                  <a:lnTo>
                    <a:pt x="197419" y="408958"/>
                  </a:lnTo>
                  <a:lnTo>
                    <a:pt x="197419" y="406630"/>
                  </a:lnTo>
                  <a:lnTo>
                    <a:pt x="188869" y="392662"/>
                  </a:lnTo>
                  <a:lnTo>
                    <a:pt x="185760" y="389558"/>
                  </a:lnTo>
                  <a:lnTo>
                    <a:pt x="176433" y="383350"/>
                  </a:lnTo>
                  <a:lnTo>
                    <a:pt x="178765" y="379470"/>
                  </a:lnTo>
                  <a:lnTo>
                    <a:pt x="170215" y="373262"/>
                  </a:lnTo>
                  <a:lnTo>
                    <a:pt x="158557" y="374814"/>
                  </a:lnTo>
                  <a:lnTo>
                    <a:pt x="136017" y="383350"/>
                  </a:lnTo>
                  <a:lnTo>
                    <a:pt x="125135" y="382574"/>
                  </a:lnTo>
                  <a:lnTo>
                    <a:pt x="95600" y="367054"/>
                  </a:lnTo>
                  <a:lnTo>
                    <a:pt x="92491" y="367054"/>
                  </a:lnTo>
                  <a:lnTo>
                    <a:pt x="90160" y="368606"/>
                  </a:lnTo>
                  <a:lnTo>
                    <a:pt x="87828" y="368606"/>
                  </a:lnTo>
                  <a:lnTo>
                    <a:pt x="81610" y="362398"/>
                  </a:lnTo>
                  <a:lnTo>
                    <a:pt x="80056" y="361622"/>
                  </a:lnTo>
                  <a:lnTo>
                    <a:pt x="69952" y="359294"/>
                  </a:lnTo>
                  <a:lnTo>
                    <a:pt x="48966" y="356190"/>
                  </a:lnTo>
                  <a:lnTo>
                    <a:pt x="44302" y="354638"/>
                  </a:lnTo>
                  <a:lnTo>
                    <a:pt x="39639" y="352310"/>
                  </a:lnTo>
                  <a:lnTo>
                    <a:pt x="34198" y="347653"/>
                  </a:lnTo>
                  <a:lnTo>
                    <a:pt x="27980" y="339117"/>
                  </a:lnTo>
                  <a:lnTo>
                    <a:pt x="24094" y="336789"/>
                  </a:lnTo>
                  <a:lnTo>
                    <a:pt x="19431" y="341445"/>
                  </a:lnTo>
                  <a:lnTo>
                    <a:pt x="13990" y="336013"/>
                  </a:lnTo>
                  <a:lnTo>
                    <a:pt x="8549" y="327477"/>
                  </a:lnTo>
                  <a:lnTo>
                    <a:pt x="5440" y="318165"/>
                  </a:lnTo>
                  <a:lnTo>
                    <a:pt x="4663" y="310405"/>
                  </a:lnTo>
                  <a:lnTo>
                    <a:pt x="3109" y="305749"/>
                  </a:lnTo>
                  <a:lnTo>
                    <a:pt x="777" y="303421"/>
                  </a:lnTo>
                  <a:lnTo>
                    <a:pt x="0" y="300317"/>
                  </a:lnTo>
                  <a:lnTo>
                    <a:pt x="5440" y="290229"/>
                  </a:lnTo>
                  <a:lnTo>
                    <a:pt x="7772" y="281692"/>
                  </a:lnTo>
                  <a:lnTo>
                    <a:pt x="9327" y="276260"/>
                  </a:lnTo>
                  <a:lnTo>
                    <a:pt x="13990" y="269276"/>
                  </a:lnTo>
                  <a:lnTo>
                    <a:pt x="19431" y="263068"/>
                  </a:lnTo>
                  <a:lnTo>
                    <a:pt x="26426" y="259188"/>
                  </a:lnTo>
                  <a:lnTo>
                    <a:pt x="35753" y="257636"/>
                  </a:lnTo>
                  <a:lnTo>
                    <a:pt x="41194" y="254532"/>
                  </a:lnTo>
                  <a:lnTo>
                    <a:pt x="45080" y="247548"/>
                  </a:lnTo>
                  <a:lnTo>
                    <a:pt x="47411" y="239012"/>
                  </a:lnTo>
                  <a:lnTo>
                    <a:pt x="45080" y="231252"/>
                  </a:lnTo>
                  <a:lnTo>
                    <a:pt x="49743" y="225820"/>
                  </a:lnTo>
                  <a:lnTo>
                    <a:pt x="59070" y="224268"/>
                  </a:lnTo>
                  <a:lnTo>
                    <a:pt x="99487" y="228148"/>
                  </a:lnTo>
                  <a:lnTo>
                    <a:pt x="104150" y="225820"/>
                  </a:lnTo>
                  <a:lnTo>
                    <a:pt x="104927" y="221163"/>
                  </a:lnTo>
                  <a:lnTo>
                    <a:pt x="104150" y="214955"/>
                  </a:lnTo>
                  <a:lnTo>
                    <a:pt x="105704" y="211851"/>
                  </a:lnTo>
                  <a:lnTo>
                    <a:pt x="101041" y="197883"/>
                  </a:lnTo>
                  <a:lnTo>
                    <a:pt x="101041" y="187019"/>
                  </a:lnTo>
                  <a:lnTo>
                    <a:pt x="99487" y="158307"/>
                  </a:lnTo>
                  <a:lnTo>
                    <a:pt x="94823" y="144338"/>
                  </a:lnTo>
                  <a:lnTo>
                    <a:pt x="88605" y="131922"/>
                  </a:lnTo>
                  <a:lnTo>
                    <a:pt x="88605" y="112522"/>
                  </a:lnTo>
                  <a:lnTo>
                    <a:pt x="98709" y="99330"/>
                  </a:lnTo>
                  <a:lnTo>
                    <a:pt x="125135" y="9777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9" name="Serbest Form 248">
              <a:extLst>
                <a:ext uri="{FF2B5EF4-FFF2-40B4-BE49-F238E27FC236}">
                  <a16:creationId xmlns:a16="http://schemas.microsoft.com/office/drawing/2014/main" id="{AB9516C9-D622-5681-4EE3-D8CF9D0AF46D}"/>
                </a:ext>
              </a:extLst>
            </p:cNvPr>
            <p:cNvSpPr/>
            <p:nvPr/>
          </p:nvSpPr>
          <p:spPr>
            <a:xfrm>
              <a:off x="13536255" y="5834624"/>
              <a:ext cx="1136990" cy="1032528"/>
            </a:xfrm>
            <a:custGeom>
              <a:avLst/>
              <a:gdLst>
                <a:gd name="connsiteX0" fmla="*/ 404942 w 601583"/>
                <a:gd name="connsiteY0" fmla="*/ 48113 h 546312"/>
                <a:gd name="connsiteX1" fmla="*/ 420487 w 601583"/>
                <a:gd name="connsiteY1" fmla="*/ 38025 h 546312"/>
                <a:gd name="connsiteX2" fmla="*/ 438364 w 601583"/>
                <a:gd name="connsiteY2" fmla="*/ 32592 h 546312"/>
                <a:gd name="connsiteX3" fmla="*/ 450799 w 601583"/>
                <a:gd name="connsiteY3" fmla="*/ 24832 h 546312"/>
                <a:gd name="connsiteX4" fmla="*/ 463235 w 601583"/>
                <a:gd name="connsiteY4" fmla="*/ 14744 h 546312"/>
                <a:gd name="connsiteX5" fmla="*/ 531632 w 601583"/>
                <a:gd name="connsiteY5" fmla="*/ 0 h 546312"/>
                <a:gd name="connsiteX6" fmla="*/ 532409 w 601583"/>
                <a:gd name="connsiteY6" fmla="*/ 35696 h 546312"/>
                <a:gd name="connsiteX7" fmla="*/ 543291 w 601583"/>
                <a:gd name="connsiteY7" fmla="*/ 59753 h 546312"/>
                <a:gd name="connsiteX8" fmla="*/ 586816 w 601583"/>
                <a:gd name="connsiteY8" fmla="*/ 86137 h 546312"/>
                <a:gd name="connsiteX9" fmla="*/ 601584 w 601583"/>
                <a:gd name="connsiteY9" fmla="*/ 109418 h 546312"/>
                <a:gd name="connsiteX10" fmla="*/ 590702 w 601583"/>
                <a:gd name="connsiteY10" fmla="*/ 144338 h 546312"/>
                <a:gd name="connsiteX11" fmla="*/ 564276 w 601583"/>
                <a:gd name="connsiteY11" fmla="*/ 164515 h 546312"/>
                <a:gd name="connsiteX12" fmla="*/ 544068 w 601583"/>
                <a:gd name="connsiteY12" fmla="*/ 186243 h 546312"/>
                <a:gd name="connsiteX13" fmla="*/ 509869 w 601583"/>
                <a:gd name="connsiteY13" fmla="*/ 236684 h 546312"/>
                <a:gd name="connsiteX14" fmla="*/ 503651 w 601583"/>
                <a:gd name="connsiteY14" fmla="*/ 251428 h 546312"/>
                <a:gd name="connsiteX15" fmla="*/ 495879 w 601583"/>
                <a:gd name="connsiteY15" fmla="*/ 264620 h 546312"/>
                <a:gd name="connsiteX16" fmla="*/ 472562 w 601583"/>
                <a:gd name="connsiteY16" fmla="*/ 280916 h 546312"/>
                <a:gd name="connsiteX17" fmla="*/ 432923 w 601583"/>
                <a:gd name="connsiteY17" fmla="*/ 303421 h 546312"/>
                <a:gd name="connsiteX18" fmla="*/ 426705 w 601583"/>
                <a:gd name="connsiteY18" fmla="*/ 310405 h 546312"/>
                <a:gd name="connsiteX19" fmla="*/ 422819 w 601583"/>
                <a:gd name="connsiteY19" fmla="*/ 329805 h 546312"/>
                <a:gd name="connsiteX20" fmla="*/ 425150 w 601583"/>
                <a:gd name="connsiteY20" fmla="*/ 339893 h 546312"/>
                <a:gd name="connsiteX21" fmla="*/ 438364 w 601583"/>
                <a:gd name="connsiteY21" fmla="*/ 370158 h 546312"/>
                <a:gd name="connsiteX22" fmla="*/ 439918 w 601583"/>
                <a:gd name="connsiteY22" fmla="*/ 375590 h 546312"/>
                <a:gd name="connsiteX23" fmla="*/ 440695 w 601583"/>
                <a:gd name="connsiteY23" fmla="*/ 388006 h 546312"/>
                <a:gd name="connsiteX24" fmla="*/ 436809 w 601583"/>
                <a:gd name="connsiteY24" fmla="*/ 404302 h 546312"/>
                <a:gd name="connsiteX25" fmla="*/ 443804 w 601583"/>
                <a:gd name="connsiteY25" fmla="*/ 428359 h 546312"/>
                <a:gd name="connsiteX26" fmla="*/ 463235 w 601583"/>
                <a:gd name="connsiteY26" fmla="*/ 435343 h 546312"/>
                <a:gd name="connsiteX27" fmla="*/ 453131 w 601583"/>
                <a:gd name="connsiteY27" fmla="*/ 466383 h 546312"/>
                <a:gd name="connsiteX28" fmla="*/ 448468 w 601583"/>
                <a:gd name="connsiteY28" fmla="*/ 471815 h 546312"/>
                <a:gd name="connsiteX29" fmla="*/ 444581 w 601583"/>
                <a:gd name="connsiteY29" fmla="*/ 478024 h 546312"/>
                <a:gd name="connsiteX30" fmla="*/ 444581 w 601583"/>
                <a:gd name="connsiteY30" fmla="*/ 491992 h 546312"/>
                <a:gd name="connsiteX31" fmla="*/ 446136 w 601583"/>
                <a:gd name="connsiteY31" fmla="*/ 506736 h 546312"/>
                <a:gd name="connsiteX32" fmla="*/ 444581 w 601583"/>
                <a:gd name="connsiteY32" fmla="*/ 528464 h 546312"/>
                <a:gd name="connsiteX33" fmla="*/ 433700 w 601583"/>
                <a:gd name="connsiteY33" fmla="*/ 544760 h 546312"/>
                <a:gd name="connsiteX34" fmla="*/ 419710 w 601583"/>
                <a:gd name="connsiteY34" fmla="*/ 546312 h 546312"/>
                <a:gd name="connsiteX35" fmla="*/ 394838 w 601583"/>
                <a:gd name="connsiteY35" fmla="*/ 527688 h 546312"/>
                <a:gd name="connsiteX36" fmla="*/ 357530 w 601583"/>
                <a:gd name="connsiteY36" fmla="*/ 506736 h 546312"/>
                <a:gd name="connsiteX37" fmla="*/ 334213 w 601583"/>
                <a:gd name="connsiteY37" fmla="*/ 489664 h 546312"/>
                <a:gd name="connsiteX38" fmla="*/ 317891 w 601583"/>
                <a:gd name="connsiteY38" fmla="*/ 482679 h 546312"/>
                <a:gd name="connsiteX39" fmla="*/ 292242 w 601583"/>
                <a:gd name="connsiteY39" fmla="*/ 476471 h 546312"/>
                <a:gd name="connsiteX40" fmla="*/ 265816 w 601583"/>
                <a:gd name="connsiteY40" fmla="*/ 465607 h 546312"/>
                <a:gd name="connsiteX41" fmla="*/ 241721 w 601583"/>
                <a:gd name="connsiteY41" fmla="*/ 446983 h 546312"/>
                <a:gd name="connsiteX42" fmla="*/ 219959 w 601583"/>
                <a:gd name="connsiteY42" fmla="*/ 425255 h 546312"/>
                <a:gd name="connsiteX43" fmla="*/ 195087 w 601583"/>
                <a:gd name="connsiteY43" fmla="*/ 413614 h 546312"/>
                <a:gd name="connsiteX44" fmla="*/ 163220 w 601583"/>
                <a:gd name="connsiteY44" fmla="*/ 426031 h 546312"/>
                <a:gd name="connsiteX45" fmla="*/ 131354 w 601583"/>
                <a:gd name="connsiteY45" fmla="*/ 433791 h 546312"/>
                <a:gd name="connsiteX46" fmla="*/ 91714 w 601583"/>
                <a:gd name="connsiteY46" fmla="*/ 430687 h 546312"/>
                <a:gd name="connsiteX47" fmla="*/ 53630 w 601583"/>
                <a:gd name="connsiteY47" fmla="*/ 415943 h 546312"/>
                <a:gd name="connsiteX48" fmla="*/ 52852 w 601583"/>
                <a:gd name="connsiteY48" fmla="*/ 405854 h 546312"/>
                <a:gd name="connsiteX49" fmla="*/ 54407 w 601583"/>
                <a:gd name="connsiteY49" fmla="*/ 394990 h 546312"/>
                <a:gd name="connsiteX50" fmla="*/ 54407 w 601583"/>
                <a:gd name="connsiteY50" fmla="*/ 377918 h 546312"/>
                <a:gd name="connsiteX51" fmla="*/ 52852 w 601583"/>
                <a:gd name="connsiteY51" fmla="*/ 360846 h 546312"/>
                <a:gd name="connsiteX52" fmla="*/ 44303 w 601583"/>
                <a:gd name="connsiteY52" fmla="*/ 335237 h 546312"/>
                <a:gd name="connsiteX53" fmla="*/ 31090 w 601583"/>
                <a:gd name="connsiteY53" fmla="*/ 271604 h 546312"/>
                <a:gd name="connsiteX54" fmla="*/ 0 w 601583"/>
                <a:gd name="connsiteY54" fmla="*/ 259964 h 546312"/>
                <a:gd name="connsiteX55" fmla="*/ 3886 w 601583"/>
                <a:gd name="connsiteY55" fmla="*/ 253756 h 546312"/>
                <a:gd name="connsiteX56" fmla="*/ 60625 w 601583"/>
                <a:gd name="connsiteY56" fmla="*/ 232028 h 546312"/>
                <a:gd name="connsiteX57" fmla="*/ 123581 w 601583"/>
                <a:gd name="connsiteY57" fmla="*/ 236684 h 546312"/>
                <a:gd name="connsiteX58" fmla="*/ 149230 w 601583"/>
                <a:gd name="connsiteY58" fmla="*/ 221939 h 546312"/>
                <a:gd name="connsiteX59" fmla="*/ 170993 w 601583"/>
                <a:gd name="connsiteY59" fmla="*/ 197883 h 546312"/>
                <a:gd name="connsiteX60" fmla="*/ 186538 w 601583"/>
                <a:gd name="connsiteY60" fmla="*/ 184691 h 546312"/>
                <a:gd name="connsiteX61" fmla="*/ 184206 w 601583"/>
                <a:gd name="connsiteY61" fmla="*/ 164515 h 546312"/>
                <a:gd name="connsiteX62" fmla="*/ 172547 w 601583"/>
                <a:gd name="connsiteY62" fmla="*/ 145890 h 546312"/>
                <a:gd name="connsiteX63" fmla="*/ 179542 w 601583"/>
                <a:gd name="connsiteY63" fmla="*/ 128818 h 546312"/>
                <a:gd name="connsiteX64" fmla="*/ 212186 w 601583"/>
                <a:gd name="connsiteY64" fmla="*/ 129594 h 546312"/>
                <a:gd name="connsiteX65" fmla="*/ 219959 w 601583"/>
                <a:gd name="connsiteY65" fmla="*/ 122610 h 546312"/>
                <a:gd name="connsiteX66" fmla="*/ 224623 w 601583"/>
                <a:gd name="connsiteY66" fmla="*/ 100882 h 546312"/>
                <a:gd name="connsiteX67" fmla="*/ 231617 w 601583"/>
                <a:gd name="connsiteY67" fmla="*/ 95449 h 546312"/>
                <a:gd name="connsiteX68" fmla="*/ 247940 w 601583"/>
                <a:gd name="connsiteY68" fmla="*/ 93897 h 546312"/>
                <a:gd name="connsiteX69" fmla="*/ 262707 w 601583"/>
                <a:gd name="connsiteY69" fmla="*/ 87689 h 546312"/>
                <a:gd name="connsiteX70" fmla="*/ 274366 w 601583"/>
                <a:gd name="connsiteY70" fmla="*/ 79153 h 546312"/>
                <a:gd name="connsiteX71" fmla="*/ 287579 w 601583"/>
                <a:gd name="connsiteY71" fmla="*/ 74497 h 546312"/>
                <a:gd name="connsiteX72" fmla="*/ 347426 w 601583"/>
                <a:gd name="connsiteY72" fmla="*/ 81481 h 546312"/>
                <a:gd name="connsiteX73" fmla="*/ 377738 w 601583"/>
                <a:gd name="connsiteY73" fmla="*/ 69841 h 546312"/>
                <a:gd name="connsiteX74" fmla="*/ 404942 w 601583"/>
                <a:gd name="connsiteY74" fmla="*/ 48113 h 54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01583" h="546312">
                  <a:moveTo>
                    <a:pt x="404942" y="48113"/>
                  </a:moveTo>
                  <a:lnTo>
                    <a:pt x="420487" y="38025"/>
                  </a:lnTo>
                  <a:lnTo>
                    <a:pt x="438364" y="32592"/>
                  </a:lnTo>
                  <a:lnTo>
                    <a:pt x="450799" y="24832"/>
                  </a:lnTo>
                  <a:lnTo>
                    <a:pt x="463235" y="14744"/>
                  </a:lnTo>
                  <a:lnTo>
                    <a:pt x="531632" y="0"/>
                  </a:lnTo>
                  <a:lnTo>
                    <a:pt x="532409" y="35696"/>
                  </a:lnTo>
                  <a:lnTo>
                    <a:pt x="543291" y="59753"/>
                  </a:lnTo>
                  <a:lnTo>
                    <a:pt x="586816" y="86137"/>
                  </a:lnTo>
                  <a:lnTo>
                    <a:pt x="601584" y="109418"/>
                  </a:lnTo>
                  <a:lnTo>
                    <a:pt x="590702" y="144338"/>
                  </a:lnTo>
                  <a:lnTo>
                    <a:pt x="564276" y="164515"/>
                  </a:lnTo>
                  <a:lnTo>
                    <a:pt x="544068" y="186243"/>
                  </a:lnTo>
                  <a:lnTo>
                    <a:pt x="509869" y="236684"/>
                  </a:lnTo>
                  <a:lnTo>
                    <a:pt x="503651" y="251428"/>
                  </a:lnTo>
                  <a:lnTo>
                    <a:pt x="495879" y="264620"/>
                  </a:lnTo>
                  <a:lnTo>
                    <a:pt x="472562" y="280916"/>
                  </a:lnTo>
                  <a:lnTo>
                    <a:pt x="432923" y="303421"/>
                  </a:lnTo>
                  <a:lnTo>
                    <a:pt x="426705" y="310405"/>
                  </a:lnTo>
                  <a:lnTo>
                    <a:pt x="422819" y="329805"/>
                  </a:lnTo>
                  <a:lnTo>
                    <a:pt x="425150" y="339893"/>
                  </a:lnTo>
                  <a:lnTo>
                    <a:pt x="438364" y="370158"/>
                  </a:lnTo>
                  <a:lnTo>
                    <a:pt x="439918" y="375590"/>
                  </a:lnTo>
                  <a:lnTo>
                    <a:pt x="440695" y="388006"/>
                  </a:lnTo>
                  <a:lnTo>
                    <a:pt x="436809" y="404302"/>
                  </a:lnTo>
                  <a:lnTo>
                    <a:pt x="443804" y="428359"/>
                  </a:lnTo>
                  <a:lnTo>
                    <a:pt x="463235" y="435343"/>
                  </a:lnTo>
                  <a:lnTo>
                    <a:pt x="453131" y="466383"/>
                  </a:lnTo>
                  <a:lnTo>
                    <a:pt x="448468" y="471815"/>
                  </a:lnTo>
                  <a:lnTo>
                    <a:pt x="444581" y="478024"/>
                  </a:lnTo>
                  <a:lnTo>
                    <a:pt x="444581" y="491992"/>
                  </a:lnTo>
                  <a:lnTo>
                    <a:pt x="446136" y="506736"/>
                  </a:lnTo>
                  <a:lnTo>
                    <a:pt x="444581" y="528464"/>
                  </a:lnTo>
                  <a:lnTo>
                    <a:pt x="433700" y="544760"/>
                  </a:lnTo>
                  <a:lnTo>
                    <a:pt x="419710" y="546312"/>
                  </a:lnTo>
                  <a:lnTo>
                    <a:pt x="394838" y="527688"/>
                  </a:lnTo>
                  <a:lnTo>
                    <a:pt x="357530" y="506736"/>
                  </a:lnTo>
                  <a:lnTo>
                    <a:pt x="334213" y="489664"/>
                  </a:lnTo>
                  <a:lnTo>
                    <a:pt x="317891" y="482679"/>
                  </a:lnTo>
                  <a:lnTo>
                    <a:pt x="292242" y="476471"/>
                  </a:lnTo>
                  <a:lnTo>
                    <a:pt x="265816" y="465607"/>
                  </a:lnTo>
                  <a:lnTo>
                    <a:pt x="241721" y="446983"/>
                  </a:lnTo>
                  <a:lnTo>
                    <a:pt x="219959" y="425255"/>
                  </a:lnTo>
                  <a:lnTo>
                    <a:pt x="195087" y="413614"/>
                  </a:lnTo>
                  <a:lnTo>
                    <a:pt x="163220" y="426031"/>
                  </a:lnTo>
                  <a:lnTo>
                    <a:pt x="131354" y="433791"/>
                  </a:lnTo>
                  <a:lnTo>
                    <a:pt x="91714" y="430687"/>
                  </a:lnTo>
                  <a:lnTo>
                    <a:pt x="53630" y="415943"/>
                  </a:lnTo>
                  <a:lnTo>
                    <a:pt x="52852" y="405854"/>
                  </a:lnTo>
                  <a:lnTo>
                    <a:pt x="54407" y="394990"/>
                  </a:lnTo>
                  <a:lnTo>
                    <a:pt x="54407" y="377918"/>
                  </a:lnTo>
                  <a:lnTo>
                    <a:pt x="52852" y="360846"/>
                  </a:lnTo>
                  <a:lnTo>
                    <a:pt x="44303" y="335237"/>
                  </a:lnTo>
                  <a:lnTo>
                    <a:pt x="31090" y="271604"/>
                  </a:lnTo>
                  <a:lnTo>
                    <a:pt x="0" y="259964"/>
                  </a:lnTo>
                  <a:lnTo>
                    <a:pt x="3886" y="253756"/>
                  </a:lnTo>
                  <a:lnTo>
                    <a:pt x="60625" y="232028"/>
                  </a:lnTo>
                  <a:lnTo>
                    <a:pt x="123581" y="236684"/>
                  </a:lnTo>
                  <a:lnTo>
                    <a:pt x="149230" y="221939"/>
                  </a:lnTo>
                  <a:lnTo>
                    <a:pt x="170993" y="197883"/>
                  </a:lnTo>
                  <a:lnTo>
                    <a:pt x="186538" y="184691"/>
                  </a:lnTo>
                  <a:lnTo>
                    <a:pt x="184206" y="164515"/>
                  </a:lnTo>
                  <a:lnTo>
                    <a:pt x="172547" y="145890"/>
                  </a:lnTo>
                  <a:lnTo>
                    <a:pt x="179542" y="128818"/>
                  </a:lnTo>
                  <a:lnTo>
                    <a:pt x="212186" y="129594"/>
                  </a:lnTo>
                  <a:lnTo>
                    <a:pt x="219959" y="122610"/>
                  </a:lnTo>
                  <a:lnTo>
                    <a:pt x="224623" y="100882"/>
                  </a:lnTo>
                  <a:lnTo>
                    <a:pt x="231617" y="95449"/>
                  </a:lnTo>
                  <a:lnTo>
                    <a:pt x="247940" y="93897"/>
                  </a:lnTo>
                  <a:lnTo>
                    <a:pt x="262707" y="87689"/>
                  </a:lnTo>
                  <a:lnTo>
                    <a:pt x="274366" y="79153"/>
                  </a:lnTo>
                  <a:lnTo>
                    <a:pt x="287579" y="74497"/>
                  </a:lnTo>
                  <a:lnTo>
                    <a:pt x="347426" y="81481"/>
                  </a:lnTo>
                  <a:lnTo>
                    <a:pt x="377738" y="69841"/>
                  </a:lnTo>
                  <a:lnTo>
                    <a:pt x="404942" y="481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0" name="Serbest Form 249">
              <a:extLst>
                <a:ext uri="{FF2B5EF4-FFF2-40B4-BE49-F238E27FC236}">
                  <a16:creationId xmlns:a16="http://schemas.microsoft.com/office/drawing/2014/main" id="{BBD6C1F2-FDE6-BB43-320B-1FF17849D3D9}"/>
                </a:ext>
              </a:extLst>
            </p:cNvPr>
            <p:cNvSpPr/>
            <p:nvPr/>
          </p:nvSpPr>
          <p:spPr>
            <a:xfrm>
              <a:off x="12478589" y="5404890"/>
              <a:ext cx="879918" cy="988528"/>
            </a:xfrm>
            <a:custGeom>
              <a:avLst/>
              <a:gdLst>
                <a:gd name="connsiteX0" fmla="*/ 198973 w 465566"/>
                <a:gd name="connsiteY0" fmla="*/ 14744 h 523032"/>
                <a:gd name="connsiteX1" fmla="*/ 223068 w 465566"/>
                <a:gd name="connsiteY1" fmla="*/ 23280 h 523032"/>
                <a:gd name="connsiteX2" fmla="*/ 255712 w 465566"/>
                <a:gd name="connsiteY2" fmla="*/ 27936 h 523032"/>
                <a:gd name="connsiteX3" fmla="*/ 288356 w 465566"/>
                <a:gd name="connsiteY3" fmla="*/ 13192 h 523032"/>
                <a:gd name="connsiteX4" fmla="*/ 299237 w 465566"/>
                <a:gd name="connsiteY4" fmla="*/ 5432 h 523032"/>
                <a:gd name="connsiteX5" fmla="*/ 310119 w 465566"/>
                <a:gd name="connsiteY5" fmla="*/ 0 h 523032"/>
                <a:gd name="connsiteX6" fmla="*/ 321778 w 465566"/>
                <a:gd name="connsiteY6" fmla="*/ 6984 h 523032"/>
                <a:gd name="connsiteX7" fmla="*/ 357530 w 465566"/>
                <a:gd name="connsiteY7" fmla="*/ 40353 h 523032"/>
                <a:gd name="connsiteX8" fmla="*/ 384734 w 465566"/>
                <a:gd name="connsiteY8" fmla="*/ 53545 h 523032"/>
                <a:gd name="connsiteX9" fmla="*/ 407274 w 465566"/>
                <a:gd name="connsiteY9" fmla="*/ 55873 h 523032"/>
                <a:gd name="connsiteX10" fmla="*/ 423596 w 465566"/>
                <a:gd name="connsiteY10" fmla="*/ 75273 h 523032"/>
                <a:gd name="connsiteX11" fmla="*/ 439141 w 465566"/>
                <a:gd name="connsiteY11" fmla="*/ 102434 h 523032"/>
                <a:gd name="connsiteX12" fmla="*/ 429037 w 465566"/>
                <a:gd name="connsiteY12" fmla="*/ 121058 h 523032"/>
                <a:gd name="connsiteX13" fmla="*/ 426705 w 465566"/>
                <a:gd name="connsiteY13" fmla="*/ 131922 h 523032"/>
                <a:gd name="connsiteX14" fmla="*/ 432923 w 465566"/>
                <a:gd name="connsiteY14" fmla="*/ 145890 h 523032"/>
                <a:gd name="connsiteX15" fmla="*/ 435254 w 465566"/>
                <a:gd name="connsiteY15" fmla="*/ 149770 h 523032"/>
                <a:gd name="connsiteX16" fmla="*/ 438364 w 465566"/>
                <a:gd name="connsiteY16" fmla="*/ 158306 h 523032"/>
                <a:gd name="connsiteX17" fmla="*/ 438364 w 465566"/>
                <a:gd name="connsiteY17" fmla="*/ 166067 h 523032"/>
                <a:gd name="connsiteX18" fmla="*/ 437586 w 465566"/>
                <a:gd name="connsiteY18" fmla="*/ 180811 h 523032"/>
                <a:gd name="connsiteX19" fmla="*/ 446136 w 465566"/>
                <a:gd name="connsiteY19" fmla="*/ 195555 h 523032"/>
                <a:gd name="connsiteX20" fmla="*/ 453131 w 465566"/>
                <a:gd name="connsiteY20" fmla="*/ 202539 h 523032"/>
                <a:gd name="connsiteX21" fmla="*/ 463235 w 465566"/>
                <a:gd name="connsiteY21" fmla="*/ 221163 h 523032"/>
                <a:gd name="connsiteX22" fmla="*/ 465567 w 465566"/>
                <a:gd name="connsiteY22" fmla="*/ 242116 h 523032"/>
                <a:gd name="connsiteX23" fmla="*/ 460903 w 465566"/>
                <a:gd name="connsiteY23" fmla="*/ 260740 h 523032"/>
                <a:gd name="connsiteX24" fmla="*/ 435254 w 465566"/>
                <a:gd name="connsiteY24" fmla="*/ 292557 h 523032"/>
                <a:gd name="connsiteX25" fmla="*/ 424373 w 465566"/>
                <a:gd name="connsiteY25" fmla="*/ 329805 h 523032"/>
                <a:gd name="connsiteX26" fmla="*/ 432145 w 465566"/>
                <a:gd name="connsiteY26" fmla="*/ 356966 h 523032"/>
                <a:gd name="connsiteX27" fmla="*/ 439918 w 465566"/>
                <a:gd name="connsiteY27" fmla="*/ 367830 h 523032"/>
                <a:gd name="connsiteX28" fmla="*/ 444581 w 465566"/>
                <a:gd name="connsiteY28" fmla="*/ 369382 h 523032"/>
                <a:gd name="connsiteX29" fmla="*/ 452354 w 465566"/>
                <a:gd name="connsiteY29" fmla="*/ 376366 h 523032"/>
                <a:gd name="connsiteX30" fmla="*/ 457017 w 465566"/>
                <a:gd name="connsiteY30" fmla="*/ 387230 h 523032"/>
                <a:gd name="connsiteX31" fmla="*/ 459349 w 465566"/>
                <a:gd name="connsiteY31" fmla="*/ 399646 h 523032"/>
                <a:gd name="connsiteX32" fmla="*/ 441472 w 465566"/>
                <a:gd name="connsiteY32" fmla="*/ 412838 h 523032"/>
                <a:gd name="connsiteX33" fmla="*/ 396392 w 465566"/>
                <a:gd name="connsiteY33" fmla="*/ 429911 h 523032"/>
                <a:gd name="connsiteX34" fmla="*/ 350535 w 465566"/>
                <a:gd name="connsiteY34" fmla="*/ 457847 h 523032"/>
                <a:gd name="connsiteX35" fmla="*/ 326441 w 465566"/>
                <a:gd name="connsiteY35" fmla="*/ 464831 h 523032"/>
                <a:gd name="connsiteX36" fmla="*/ 263485 w 465566"/>
                <a:gd name="connsiteY36" fmla="*/ 462503 h 523032"/>
                <a:gd name="connsiteX37" fmla="*/ 245608 w 465566"/>
                <a:gd name="connsiteY37" fmla="*/ 457847 h 523032"/>
                <a:gd name="connsiteX38" fmla="*/ 232395 w 465566"/>
                <a:gd name="connsiteY38" fmla="*/ 456295 h 523032"/>
                <a:gd name="connsiteX39" fmla="*/ 196642 w 465566"/>
                <a:gd name="connsiteY39" fmla="*/ 461727 h 523032"/>
                <a:gd name="connsiteX40" fmla="*/ 175656 w 465566"/>
                <a:gd name="connsiteY40" fmla="*/ 471815 h 523032"/>
                <a:gd name="connsiteX41" fmla="*/ 173324 w 465566"/>
                <a:gd name="connsiteY41" fmla="*/ 485008 h 523032"/>
                <a:gd name="connsiteX42" fmla="*/ 173324 w 465566"/>
                <a:gd name="connsiteY42" fmla="*/ 498976 h 523032"/>
                <a:gd name="connsiteX43" fmla="*/ 163220 w 465566"/>
                <a:gd name="connsiteY43" fmla="*/ 514496 h 523032"/>
                <a:gd name="connsiteX44" fmla="*/ 148453 w 465566"/>
                <a:gd name="connsiteY44" fmla="*/ 521480 h 523032"/>
                <a:gd name="connsiteX45" fmla="*/ 105704 w 465566"/>
                <a:gd name="connsiteY45" fmla="*/ 523032 h 523032"/>
                <a:gd name="connsiteX46" fmla="*/ 104150 w 465566"/>
                <a:gd name="connsiteY46" fmla="*/ 501304 h 523032"/>
                <a:gd name="connsiteX47" fmla="*/ 100264 w 465566"/>
                <a:gd name="connsiteY47" fmla="*/ 480351 h 523032"/>
                <a:gd name="connsiteX48" fmla="*/ 80056 w 465566"/>
                <a:gd name="connsiteY48" fmla="*/ 450863 h 523032"/>
                <a:gd name="connsiteX49" fmla="*/ 97932 w 465566"/>
                <a:gd name="connsiteY49" fmla="*/ 401198 h 523032"/>
                <a:gd name="connsiteX50" fmla="*/ 108814 w 465566"/>
                <a:gd name="connsiteY50" fmla="*/ 403526 h 523032"/>
                <a:gd name="connsiteX51" fmla="*/ 121249 w 465566"/>
                <a:gd name="connsiteY51" fmla="*/ 407406 h 523032"/>
                <a:gd name="connsiteX52" fmla="*/ 128245 w 465566"/>
                <a:gd name="connsiteY52" fmla="*/ 394990 h 523032"/>
                <a:gd name="connsiteX53" fmla="*/ 132908 w 465566"/>
                <a:gd name="connsiteY53" fmla="*/ 376366 h 523032"/>
                <a:gd name="connsiteX54" fmla="*/ 135240 w 465566"/>
                <a:gd name="connsiteY54" fmla="*/ 359294 h 523032"/>
                <a:gd name="connsiteX55" fmla="*/ 129022 w 465566"/>
                <a:gd name="connsiteY55" fmla="*/ 343773 h 523032"/>
                <a:gd name="connsiteX56" fmla="*/ 106482 w 465566"/>
                <a:gd name="connsiteY56" fmla="*/ 316613 h 523032"/>
                <a:gd name="connsiteX57" fmla="*/ 97155 w 465566"/>
                <a:gd name="connsiteY57" fmla="*/ 279364 h 523032"/>
                <a:gd name="connsiteX58" fmla="*/ 104927 w 465566"/>
                <a:gd name="connsiteY58" fmla="*/ 245996 h 523032"/>
                <a:gd name="connsiteX59" fmla="*/ 123581 w 465566"/>
                <a:gd name="connsiteY59" fmla="*/ 220387 h 523032"/>
                <a:gd name="connsiteX60" fmla="*/ 139126 w 465566"/>
                <a:gd name="connsiteY60" fmla="*/ 190123 h 523032"/>
                <a:gd name="connsiteX61" fmla="*/ 127468 w 465566"/>
                <a:gd name="connsiteY61" fmla="*/ 167619 h 523032"/>
                <a:gd name="connsiteX62" fmla="*/ 97155 w 465566"/>
                <a:gd name="connsiteY62" fmla="*/ 180811 h 523032"/>
                <a:gd name="connsiteX63" fmla="*/ 84719 w 465566"/>
                <a:gd name="connsiteY63" fmla="*/ 184691 h 523032"/>
                <a:gd name="connsiteX64" fmla="*/ 0 w 465566"/>
                <a:gd name="connsiteY64" fmla="*/ 230476 h 523032"/>
                <a:gd name="connsiteX65" fmla="*/ 6218 w 465566"/>
                <a:gd name="connsiteY65" fmla="*/ 215731 h 523032"/>
                <a:gd name="connsiteX66" fmla="*/ 9327 w 465566"/>
                <a:gd name="connsiteY66" fmla="*/ 199435 h 523032"/>
                <a:gd name="connsiteX67" fmla="*/ 1555 w 465566"/>
                <a:gd name="connsiteY67" fmla="*/ 163738 h 523032"/>
                <a:gd name="connsiteX68" fmla="*/ 3109 w 465566"/>
                <a:gd name="connsiteY68" fmla="*/ 151322 h 523032"/>
                <a:gd name="connsiteX69" fmla="*/ 7772 w 465566"/>
                <a:gd name="connsiteY69" fmla="*/ 138906 h 523032"/>
                <a:gd name="connsiteX70" fmla="*/ 9327 w 465566"/>
                <a:gd name="connsiteY70" fmla="*/ 115626 h 523032"/>
                <a:gd name="connsiteX71" fmla="*/ 14768 w 465566"/>
                <a:gd name="connsiteY71" fmla="*/ 106314 h 523032"/>
                <a:gd name="connsiteX72" fmla="*/ 33421 w 465566"/>
                <a:gd name="connsiteY72" fmla="*/ 100106 h 523032"/>
                <a:gd name="connsiteX73" fmla="*/ 59070 w 465566"/>
                <a:gd name="connsiteY73" fmla="*/ 101658 h 523032"/>
                <a:gd name="connsiteX74" fmla="*/ 64511 w 465566"/>
                <a:gd name="connsiteY74" fmla="*/ 99330 h 523032"/>
                <a:gd name="connsiteX75" fmla="*/ 67620 w 465566"/>
                <a:gd name="connsiteY75" fmla="*/ 91569 h 523032"/>
                <a:gd name="connsiteX76" fmla="*/ 70729 w 465566"/>
                <a:gd name="connsiteY76" fmla="*/ 82257 h 523032"/>
                <a:gd name="connsiteX77" fmla="*/ 87828 w 465566"/>
                <a:gd name="connsiteY77" fmla="*/ 76049 h 523032"/>
                <a:gd name="connsiteX78" fmla="*/ 105704 w 465566"/>
                <a:gd name="connsiteY78" fmla="*/ 76049 h 523032"/>
                <a:gd name="connsiteX79" fmla="*/ 122804 w 465566"/>
                <a:gd name="connsiteY79" fmla="*/ 63633 h 523032"/>
                <a:gd name="connsiteX80" fmla="*/ 132908 w 465566"/>
                <a:gd name="connsiteY80" fmla="*/ 42681 h 523032"/>
                <a:gd name="connsiteX81" fmla="*/ 139126 w 465566"/>
                <a:gd name="connsiteY81" fmla="*/ 37249 h 523032"/>
                <a:gd name="connsiteX82" fmla="*/ 156225 w 465566"/>
                <a:gd name="connsiteY82" fmla="*/ 40353 h 523032"/>
                <a:gd name="connsiteX83" fmla="*/ 166330 w 465566"/>
                <a:gd name="connsiteY83" fmla="*/ 41129 h 523032"/>
                <a:gd name="connsiteX84" fmla="*/ 184983 w 465566"/>
                <a:gd name="connsiteY84" fmla="*/ 32592 h 523032"/>
                <a:gd name="connsiteX85" fmla="*/ 198973 w 465566"/>
                <a:gd name="connsiteY85" fmla="*/ 14744 h 52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465566" h="523032">
                  <a:moveTo>
                    <a:pt x="198973" y="14744"/>
                  </a:moveTo>
                  <a:lnTo>
                    <a:pt x="223068" y="23280"/>
                  </a:lnTo>
                  <a:lnTo>
                    <a:pt x="255712" y="27936"/>
                  </a:lnTo>
                  <a:lnTo>
                    <a:pt x="288356" y="13192"/>
                  </a:lnTo>
                  <a:lnTo>
                    <a:pt x="299237" y="5432"/>
                  </a:lnTo>
                  <a:lnTo>
                    <a:pt x="310119" y="0"/>
                  </a:lnTo>
                  <a:lnTo>
                    <a:pt x="321778" y="6984"/>
                  </a:lnTo>
                  <a:lnTo>
                    <a:pt x="357530" y="40353"/>
                  </a:lnTo>
                  <a:lnTo>
                    <a:pt x="384734" y="53545"/>
                  </a:lnTo>
                  <a:lnTo>
                    <a:pt x="407274" y="55873"/>
                  </a:lnTo>
                  <a:lnTo>
                    <a:pt x="423596" y="75273"/>
                  </a:lnTo>
                  <a:lnTo>
                    <a:pt x="439141" y="102434"/>
                  </a:lnTo>
                  <a:lnTo>
                    <a:pt x="429037" y="121058"/>
                  </a:lnTo>
                  <a:lnTo>
                    <a:pt x="426705" y="131922"/>
                  </a:lnTo>
                  <a:lnTo>
                    <a:pt x="432923" y="145890"/>
                  </a:lnTo>
                  <a:lnTo>
                    <a:pt x="435254" y="149770"/>
                  </a:lnTo>
                  <a:lnTo>
                    <a:pt x="438364" y="158306"/>
                  </a:lnTo>
                  <a:lnTo>
                    <a:pt x="438364" y="166067"/>
                  </a:lnTo>
                  <a:lnTo>
                    <a:pt x="437586" y="180811"/>
                  </a:lnTo>
                  <a:lnTo>
                    <a:pt x="446136" y="195555"/>
                  </a:lnTo>
                  <a:lnTo>
                    <a:pt x="453131" y="202539"/>
                  </a:lnTo>
                  <a:lnTo>
                    <a:pt x="463235" y="221163"/>
                  </a:lnTo>
                  <a:lnTo>
                    <a:pt x="465567" y="242116"/>
                  </a:lnTo>
                  <a:lnTo>
                    <a:pt x="460903" y="260740"/>
                  </a:lnTo>
                  <a:lnTo>
                    <a:pt x="435254" y="292557"/>
                  </a:lnTo>
                  <a:lnTo>
                    <a:pt x="424373" y="329805"/>
                  </a:lnTo>
                  <a:lnTo>
                    <a:pt x="432145" y="356966"/>
                  </a:lnTo>
                  <a:lnTo>
                    <a:pt x="439918" y="367830"/>
                  </a:lnTo>
                  <a:lnTo>
                    <a:pt x="444581" y="369382"/>
                  </a:lnTo>
                  <a:lnTo>
                    <a:pt x="452354" y="376366"/>
                  </a:lnTo>
                  <a:lnTo>
                    <a:pt x="457017" y="387230"/>
                  </a:lnTo>
                  <a:lnTo>
                    <a:pt x="459349" y="399646"/>
                  </a:lnTo>
                  <a:lnTo>
                    <a:pt x="441472" y="412838"/>
                  </a:lnTo>
                  <a:lnTo>
                    <a:pt x="396392" y="429911"/>
                  </a:lnTo>
                  <a:lnTo>
                    <a:pt x="350535" y="457847"/>
                  </a:lnTo>
                  <a:lnTo>
                    <a:pt x="326441" y="464831"/>
                  </a:lnTo>
                  <a:lnTo>
                    <a:pt x="263485" y="462503"/>
                  </a:lnTo>
                  <a:lnTo>
                    <a:pt x="245608" y="457847"/>
                  </a:lnTo>
                  <a:lnTo>
                    <a:pt x="232395" y="456295"/>
                  </a:lnTo>
                  <a:lnTo>
                    <a:pt x="196642" y="461727"/>
                  </a:lnTo>
                  <a:lnTo>
                    <a:pt x="175656" y="471815"/>
                  </a:lnTo>
                  <a:lnTo>
                    <a:pt x="173324" y="485008"/>
                  </a:lnTo>
                  <a:lnTo>
                    <a:pt x="173324" y="498976"/>
                  </a:lnTo>
                  <a:lnTo>
                    <a:pt x="163220" y="514496"/>
                  </a:lnTo>
                  <a:lnTo>
                    <a:pt x="148453" y="521480"/>
                  </a:lnTo>
                  <a:lnTo>
                    <a:pt x="105704" y="523032"/>
                  </a:lnTo>
                  <a:lnTo>
                    <a:pt x="104150" y="501304"/>
                  </a:lnTo>
                  <a:lnTo>
                    <a:pt x="100264" y="480351"/>
                  </a:lnTo>
                  <a:lnTo>
                    <a:pt x="80056" y="450863"/>
                  </a:lnTo>
                  <a:lnTo>
                    <a:pt x="97932" y="401198"/>
                  </a:lnTo>
                  <a:lnTo>
                    <a:pt x="108814" y="403526"/>
                  </a:lnTo>
                  <a:lnTo>
                    <a:pt x="121249" y="407406"/>
                  </a:lnTo>
                  <a:lnTo>
                    <a:pt x="128245" y="394990"/>
                  </a:lnTo>
                  <a:lnTo>
                    <a:pt x="132908" y="376366"/>
                  </a:lnTo>
                  <a:lnTo>
                    <a:pt x="135240" y="359294"/>
                  </a:lnTo>
                  <a:lnTo>
                    <a:pt x="129022" y="343773"/>
                  </a:lnTo>
                  <a:lnTo>
                    <a:pt x="106482" y="316613"/>
                  </a:lnTo>
                  <a:lnTo>
                    <a:pt x="97155" y="279364"/>
                  </a:lnTo>
                  <a:lnTo>
                    <a:pt x="104927" y="245996"/>
                  </a:lnTo>
                  <a:lnTo>
                    <a:pt x="123581" y="220387"/>
                  </a:lnTo>
                  <a:lnTo>
                    <a:pt x="139126" y="190123"/>
                  </a:lnTo>
                  <a:lnTo>
                    <a:pt x="127468" y="167619"/>
                  </a:lnTo>
                  <a:lnTo>
                    <a:pt x="97155" y="180811"/>
                  </a:lnTo>
                  <a:lnTo>
                    <a:pt x="84719" y="184691"/>
                  </a:lnTo>
                  <a:lnTo>
                    <a:pt x="0" y="230476"/>
                  </a:lnTo>
                  <a:lnTo>
                    <a:pt x="6218" y="215731"/>
                  </a:lnTo>
                  <a:lnTo>
                    <a:pt x="9327" y="199435"/>
                  </a:lnTo>
                  <a:lnTo>
                    <a:pt x="1555" y="163738"/>
                  </a:lnTo>
                  <a:lnTo>
                    <a:pt x="3109" y="151322"/>
                  </a:lnTo>
                  <a:lnTo>
                    <a:pt x="7772" y="138906"/>
                  </a:lnTo>
                  <a:lnTo>
                    <a:pt x="9327" y="115626"/>
                  </a:lnTo>
                  <a:lnTo>
                    <a:pt x="14768" y="106314"/>
                  </a:lnTo>
                  <a:lnTo>
                    <a:pt x="33421" y="100106"/>
                  </a:lnTo>
                  <a:lnTo>
                    <a:pt x="59070" y="101658"/>
                  </a:lnTo>
                  <a:lnTo>
                    <a:pt x="64511" y="99330"/>
                  </a:lnTo>
                  <a:lnTo>
                    <a:pt x="67620" y="91569"/>
                  </a:lnTo>
                  <a:lnTo>
                    <a:pt x="70729" y="82257"/>
                  </a:lnTo>
                  <a:lnTo>
                    <a:pt x="87828" y="76049"/>
                  </a:lnTo>
                  <a:lnTo>
                    <a:pt x="105704" y="76049"/>
                  </a:lnTo>
                  <a:lnTo>
                    <a:pt x="122804" y="63633"/>
                  </a:lnTo>
                  <a:lnTo>
                    <a:pt x="132908" y="42681"/>
                  </a:lnTo>
                  <a:lnTo>
                    <a:pt x="139126" y="37249"/>
                  </a:lnTo>
                  <a:lnTo>
                    <a:pt x="156225" y="40353"/>
                  </a:lnTo>
                  <a:lnTo>
                    <a:pt x="166330" y="41129"/>
                  </a:lnTo>
                  <a:lnTo>
                    <a:pt x="184983" y="32592"/>
                  </a:lnTo>
                  <a:lnTo>
                    <a:pt x="198973" y="147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1" name="Serbest Form 250">
              <a:extLst>
                <a:ext uri="{FF2B5EF4-FFF2-40B4-BE49-F238E27FC236}">
                  <a16:creationId xmlns:a16="http://schemas.microsoft.com/office/drawing/2014/main" id="{C85A4EC2-CAA6-86A6-E451-0F2BFD80F372}"/>
                </a:ext>
              </a:extLst>
            </p:cNvPr>
            <p:cNvSpPr/>
            <p:nvPr/>
          </p:nvSpPr>
          <p:spPr>
            <a:xfrm>
              <a:off x="9636109" y="7109150"/>
              <a:ext cx="544991" cy="624798"/>
            </a:xfrm>
            <a:custGeom>
              <a:avLst/>
              <a:gdLst>
                <a:gd name="connsiteX0" fmla="*/ 288356 w 288355"/>
                <a:gd name="connsiteY0" fmla="*/ 184691 h 330581"/>
                <a:gd name="connsiteX1" fmla="*/ 271257 w 288355"/>
                <a:gd name="connsiteY1" fmla="*/ 204091 h 330581"/>
                <a:gd name="connsiteX2" fmla="*/ 257266 w 288355"/>
                <a:gd name="connsiteY2" fmla="*/ 225820 h 330581"/>
                <a:gd name="connsiteX3" fmla="*/ 237058 w 288355"/>
                <a:gd name="connsiteY3" fmla="*/ 265396 h 330581"/>
                <a:gd name="connsiteX4" fmla="*/ 211409 w 288355"/>
                <a:gd name="connsiteY4" fmla="*/ 297989 h 330581"/>
                <a:gd name="connsiteX5" fmla="*/ 197419 w 288355"/>
                <a:gd name="connsiteY5" fmla="*/ 311181 h 330581"/>
                <a:gd name="connsiteX6" fmla="*/ 188869 w 288355"/>
                <a:gd name="connsiteY6" fmla="*/ 328253 h 330581"/>
                <a:gd name="connsiteX7" fmla="*/ 170216 w 288355"/>
                <a:gd name="connsiteY7" fmla="*/ 330581 h 330581"/>
                <a:gd name="connsiteX8" fmla="*/ 151562 w 288355"/>
                <a:gd name="connsiteY8" fmla="*/ 329805 h 330581"/>
                <a:gd name="connsiteX9" fmla="*/ 137572 w 288355"/>
                <a:gd name="connsiteY9" fmla="*/ 321269 h 330581"/>
                <a:gd name="connsiteX10" fmla="*/ 125135 w 288355"/>
                <a:gd name="connsiteY10" fmla="*/ 308077 h 330581"/>
                <a:gd name="connsiteX11" fmla="*/ 108814 w 288355"/>
                <a:gd name="connsiteY11" fmla="*/ 302645 h 330581"/>
                <a:gd name="connsiteX12" fmla="*/ 90937 w 288355"/>
                <a:gd name="connsiteY12" fmla="*/ 307301 h 330581"/>
                <a:gd name="connsiteX13" fmla="*/ 76169 w 288355"/>
                <a:gd name="connsiteY13" fmla="*/ 307301 h 330581"/>
                <a:gd name="connsiteX14" fmla="*/ 60625 w 288355"/>
                <a:gd name="connsiteY14" fmla="*/ 302645 h 330581"/>
                <a:gd name="connsiteX15" fmla="*/ 44303 w 288355"/>
                <a:gd name="connsiteY15" fmla="*/ 305749 h 330581"/>
                <a:gd name="connsiteX16" fmla="*/ 55184 w 288355"/>
                <a:gd name="connsiteY16" fmla="*/ 277812 h 330581"/>
                <a:gd name="connsiteX17" fmla="*/ 60625 w 288355"/>
                <a:gd name="connsiteY17" fmla="*/ 253756 h 330581"/>
                <a:gd name="connsiteX18" fmla="*/ 55961 w 288355"/>
                <a:gd name="connsiteY18" fmla="*/ 227371 h 330581"/>
                <a:gd name="connsiteX19" fmla="*/ 52852 w 288355"/>
                <a:gd name="connsiteY19" fmla="*/ 221163 h 330581"/>
                <a:gd name="connsiteX20" fmla="*/ 42748 w 288355"/>
                <a:gd name="connsiteY20" fmla="*/ 212627 h 330581"/>
                <a:gd name="connsiteX21" fmla="*/ 18654 w 288355"/>
                <a:gd name="connsiteY21" fmla="*/ 207971 h 330581"/>
                <a:gd name="connsiteX22" fmla="*/ 10882 w 288355"/>
                <a:gd name="connsiteY22" fmla="*/ 208747 h 330581"/>
                <a:gd name="connsiteX23" fmla="*/ 0 w 288355"/>
                <a:gd name="connsiteY23" fmla="*/ 174603 h 330581"/>
                <a:gd name="connsiteX24" fmla="*/ 0 w 288355"/>
                <a:gd name="connsiteY24" fmla="*/ 138906 h 330581"/>
                <a:gd name="connsiteX25" fmla="*/ 24094 w 288355"/>
                <a:gd name="connsiteY25" fmla="*/ 79153 h 330581"/>
                <a:gd name="connsiteX26" fmla="*/ 45080 w 288355"/>
                <a:gd name="connsiteY26" fmla="*/ 31040 h 330581"/>
                <a:gd name="connsiteX27" fmla="*/ 62179 w 288355"/>
                <a:gd name="connsiteY27" fmla="*/ 2328 h 330581"/>
                <a:gd name="connsiteX28" fmla="*/ 97155 w 288355"/>
                <a:gd name="connsiteY28" fmla="*/ 0 h 330581"/>
                <a:gd name="connsiteX29" fmla="*/ 125135 w 288355"/>
                <a:gd name="connsiteY29" fmla="*/ 0 h 330581"/>
                <a:gd name="connsiteX30" fmla="*/ 125135 w 288355"/>
                <a:gd name="connsiteY30" fmla="*/ 36473 h 330581"/>
                <a:gd name="connsiteX31" fmla="*/ 116586 w 288355"/>
                <a:gd name="connsiteY31" fmla="*/ 50441 h 330581"/>
                <a:gd name="connsiteX32" fmla="*/ 106482 w 288355"/>
                <a:gd name="connsiteY32" fmla="*/ 61305 h 330581"/>
                <a:gd name="connsiteX33" fmla="*/ 103373 w 288355"/>
                <a:gd name="connsiteY33" fmla="*/ 75273 h 330581"/>
                <a:gd name="connsiteX34" fmla="*/ 108037 w 288355"/>
                <a:gd name="connsiteY34" fmla="*/ 88465 h 330581"/>
                <a:gd name="connsiteX35" fmla="*/ 112700 w 288355"/>
                <a:gd name="connsiteY35" fmla="*/ 93898 h 330581"/>
                <a:gd name="connsiteX36" fmla="*/ 116586 w 288355"/>
                <a:gd name="connsiteY36" fmla="*/ 99329 h 330581"/>
                <a:gd name="connsiteX37" fmla="*/ 118918 w 288355"/>
                <a:gd name="connsiteY37" fmla="*/ 130370 h 330581"/>
                <a:gd name="connsiteX38" fmla="*/ 133685 w 288355"/>
                <a:gd name="connsiteY38" fmla="*/ 148994 h 330581"/>
                <a:gd name="connsiteX39" fmla="*/ 137572 w 288355"/>
                <a:gd name="connsiteY39" fmla="*/ 148218 h 330581"/>
                <a:gd name="connsiteX40" fmla="*/ 139903 w 288355"/>
                <a:gd name="connsiteY40" fmla="*/ 143562 h 330581"/>
                <a:gd name="connsiteX41" fmla="*/ 143789 w 288355"/>
                <a:gd name="connsiteY41" fmla="*/ 142010 h 330581"/>
                <a:gd name="connsiteX42" fmla="*/ 147676 w 288355"/>
                <a:gd name="connsiteY42" fmla="*/ 140458 h 330581"/>
                <a:gd name="connsiteX43" fmla="*/ 152339 w 288355"/>
                <a:gd name="connsiteY43" fmla="*/ 138130 h 330581"/>
                <a:gd name="connsiteX44" fmla="*/ 158557 w 288355"/>
                <a:gd name="connsiteY44" fmla="*/ 145114 h 330581"/>
                <a:gd name="connsiteX45" fmla="*/ 170993 w 288355"/>
                <a:gd name="connsiteY45" fmla="*/ 142786 h 330581"/>
                <a:gd name="connsiteX46" fmla="*/ 184983 w 288355"/>
                <a:gd name="connsiteY46" fmla="*/ 138130 h 330581"/>
                <a:gd name="connsiteX47" fmla="*/ 195087 w 288355"/>
                <a:gd name="connsiteY47" fmla="*/ 135802 h 330581"/>
                <a:gd name="connsiteX48" fmla="*/ 225400 w 288355"/>
                <a:gd name="connsiteY48" fmla="*/ 129594 h 330581"/>
                <a:gd name="connsiteX49" fmla="*/ 239390 w 288355"/>
                <a:gd name="connsiteY49" fmla="*/ 133474 h 330581"/>
                <a:gd name="connsiteX50" fmla="*/ 251826 w 288355"/>
                <a:gd name="connsiteY50" fmla="*/ 142010 h 330581"/>
                <a:gd name="connsiteX51" fmla="*/ 272034 w 288355"/>
                <a:gd name="connsiteY51" fmla="*/ 160635 h 330581"/>
                <a:gd name="connsiteX52" fmla="*/ 288356 w 288355"/>
                <a:gd name="connsiteY52" fmla="*/ 184691 h 33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88355" h="330581">
                  <a:moveTo>
                    <a:pt x="288356" y="184691"/>
                  </a:moveTo>
                  <a:lnTo>
                    <a:pt x="271257" y="204091"/>
                  </a:lnTo>
                  <a:lnTo>
                    <a:pt x="257266" y="225820"/>
                  </a:lnTo>
                  <a:lnTo>
                    <a:pt x="237058" y="265396"/>
                  </a:lnTo>
                  <a:lnTo>
                    <a:pt x="211409" y="297989"/>
                  </a:lnTo>
                  <a:lnTo>
                    <a:pt x="197419" y="311181"/>
                  </a:lnTo>
                  <a:lnTo>
                    <a:pt x="188869" y="328253"/>
                  </a:lnTo>
                  <a:lnTo>
                    <a:pt x="170216" y="330581"/>
                  </a:lnTo>
                  <a:lnTo>
                    <a:pt x="151562" y="329805"/>
                  </a:lnTo>
                  <a:lnTo>
                    <a:pt x="137572" y="321269"/>
                  </a:lnTo>
                  <a:lnTo>
                    <a:pt x="125135" y="308077"/>
                  </a:lnTo>
                  <a:lnTo>
                    <a:pt x="108814" y="302645"/>
                  </a:lnTo>
                  <a:lnTo>
                    <a:pt x="90937" y="307301"/>
                  </a:lnTo>
                  <a:lnTo>
                    <a:pt x="76169" y="307301"/>
                  </a:lnTo>
                  <a:lnTo>
                    <a:pt x="60625" y="302645"/>
                  </a:lnTo>
                  <a:lnTo>
                    <a:pt x="44303" y="305749"/>
                  </a:lnTo>
                  <a:lnTo>
                    <a:pt x="55184" y="277812"/>
                  </a:lnTo>
                  <a:lnTo>
                    <a:pt x="60625" y="253756"/>
                  </a:lnTo>
                  <a:lnTo>
                    <a:pt x="55961" y="227371"/>
                  </a:lnTo>
                  <a:lnTo>
                    <a:pt x="52852" y="221163"/>
                  </a:lnTo>
                  <a:lnTo>
                    <a:pt x="42748" y="212627"/>
                  </a:lnTo>
                  <a:lnTo>
                    <a:pt x="18654" y="207971"/>
                  </a:lnTo>
                  <a:lnTo>
                    <a:pt x="10882" y="208747"/>
                  </a:lnTo>
                  <a:lnTo>
                    <a:pt x="0" y="174603"/>
                  </a:lnTo>
                  <a:lnTo>
                    <a:pt x="0" y="138906"/>
                  </a:lnTo>
                  <a:lnTo>
                    <a:pt x="24094" y="79153"/>
                  </a:lnTo>
                  <a:lnTo>
                    <a:pt x="45080" y="31040"/>
                  </a:lnTo>
                  <a:lnTo>
                    <a:pt x="62179" y="2328"/>
                  </a:lnTo>
                  <a:lnTo>
                    <a:pt x="97155" y="0"/>
                  </a:lnTo>
                  <a:lnTo>
                    <a:pt x="125135" y="0"/>
                  </a:lnTo>
                  <a:lnTo>
                    <a:pt x="125135" y="36473"/>
                  </a:lnTo>
                  <a:lnTo>
                    <a:pt x="116586" y="50441"/>
                  </a:lnTo>
                  <a:lnTo>
                    <a:pt x="106482" y="61305"/>
                  </a:lnTo>
                  <a:lnTo>
                    <a:pt x="103373" y="75273"/>
                  </a:lnTo>
                  <a:lnTo>
                    <a:pt x="108037" y="88465"/>
                  </a:lnTo>
                  <a:lnTo>
                    <a:pt x="112700" y="93898"/>
                  </a:lnTo>
                  <a:lnTo>
                    <a:pt x="116586" y="99329"/>
                  </a:lnTo>
                  <a:lnTo>
                    <a:pt x="118918" y="130370"/>
                  </a:lnTo>
                  <a:lnTo>
                    <a:pt x="133685" y="148994"/>
                  </a:lnTo>
                  <a:lnTo>
                    <a:pt x="137572" y="148218"/>
                  </a:lnTo>
                  <a:lnTo>
                    <a:pt x="139903" y="143562"/>
                  </a:lnTo>
                  <a:lnTo>
                    <a:pt x="143789" y="142010"/>
                  </a:lnTo>
                  <a:lnTo>
                    <a:pt x="147676" y="140458"/>
                  </a:lnTo>
                  <a:lnTo>
                    <a:pt x="152339" y="138130"/>
                  </a:lnTo>
                  <a:lnTo>
                    <a:pt x="158557" y="145114"/>
                  </a:lnTo>
                  <a:lnTo>
                    <a:pt x="170993" y="142786"/>
                  </a:lnTo>
                  <a:lnTo>
                    <a:pt x="184983" y="138130"/>
                  </a:lnTo>
                  <a:lnTo>
                    <a:pt x="195087" y="135802"/>
                  </a:lnTo>
                  <a:lnTo>
                    <a:pt x="225400" y="129594"/>
                  </a:lnTo>
                  <a:lnTo>
                    <a:pt x="239390" y="133474"/>
                  </a:lnTo>
                  <a:lnTo>
                    <a:pt x="251826" y="142010"/>
                  </a:lnTo>
                  <a:lnTo>
                    <a:pt x="272034" y="160635"/>
                  </a:lnTo>
                  <a:lnTo>
                    <a:pt x="288356" y="18469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2" name="Serbest Form 251">
              <a:extLst>
                <a:ext uri="{FF2B5EF4-FFF2-40B4-BE49-F238E27FC236}">
                  <a16:creationId xmlns:a16="http://schemas.microsoft.com/office/drawing/2014/main" id="{E5719D85-F33F-E242-F6FF-E592F24AB8F7}"/>
                </a:ext>
              </a:extLst>
            </p:cNvPr>
            <p:cNvSpPr/>
            <p:nvPr/>
          </p:nvSpPr>
          <p:spPr>
            <a:xfrm>
              <a:off x="10668803" y="6614885"/>
              <a:ext cx="1280952" cy="720128"/>
            </a:xfrm>
            <a:custGeom>
              <a:avLst/>
              <a:gdLst>
                <a:gd name="connsiteX0" fmla="*/ 652882 w 677753"/>
                <a:gd name="connsiteY0" fmla="*/ 86913 h 381021"/>
                <a:gd name="connsiteX1" fmla="*/ 638114 w 677753"/>
                <a:gd name="connsiteY1" fmla="*/ 97002 h 381021"/>
                <a:gd name="connsiteX2" fmla="*/ 615574 w 677753"/>
                <a:gd name="connsiteY2" fmla="*/ 103986 h 381021"/>
                <a:gd name="connsiteX3" fmla="*/ 609356 w 677753"/>
                <a:gd name="connsiteY3" fmla="*/ 107090 h 381021"/>
                <a:gd name="connsiteX4" fmla="*/ 604693 w 677753"/>
                <a:gd name="connsiteY4" fmla="*/ 112522 h 381021"/>
                <a:gd name="connsiteX5" fmla="*/ 603139 w 677753"/>
                <a:gd name="connsiteY5" fmla="*/ 119506 h 381021"/>
                <a:gd name="connsiteX6" fmla="*/ 601584 w 677753"/>
                <a:gd name="connsiteY6" fmla="*/ 135026 h 381021"/>
                <a:gd name="connsiteX7" fmla="*/ 597698 w 677753"/>
                <a:gd name="connsiteY7" fmla="*/ 142010 h 381021"/>
                <a:gd name="connsiteX8" fmla="*/ 593034 w 677753"/>
                <a:gd name="connsiteY8" fmla="*/ 145114 h 381021"/>
                <a:gd name="connsiteX9" fmla="*/ 575158 w 677753"/>
                <a:gd name="connsiteY9" fmla="*/ 151322 h 381021"/>
                <a:gd name="connsiteX10" fmla="*/ 578267 w 677753"/>
                <a:gd name="connsiteY10" fmla="*/ 158307 h 381021"/>
                <a:gd name="connsiteX11" fmla="*/ 579044 w 677753"/>
                <a:gd name="connsiteY11" fmla="*/ 163739 h 381021"/>
                <a:gd name="connsiteX12" fmla="*/ 576712 w 677753"/>
                <a:gd name="connsiteY12" fmla="*/ 169947 h 381021"/>
                <a:gd name="connsiteX13" fmla="*/ 572049 w 677753"/>
                <a:gd name="connsiteY13" fmla="*/ 176931 h 381021"/>
                <a:gd name="connsiteX14" fmla="*/ 574381 w 677753"/>
                <a:gd name="connsiteY14" fmla="*/ 179259 h 381021"/>
                <a:gd name="connsiteX15" fmla="*/ 575158 w 677753"/>
                <a:gd name="connsiteY15" fmla="*/ 182363 h 381021"/>
                <a:gd name="connsiteX16" fmla="*/ 574381 w 677753"/>
                <a:gd name="connsiteY16" fmla="*/ 186243 h 381021"/>
                <a:gd name="connsiteX17" fmla="*/ 572049 w 677753"/>
                <a:gd name="connsiteY17" fmla="*/ 190123 h 381021"/>
                <a:gd name="connsiteX18" fmla="*/ 569717 w 677753"/>
                <a:gd name="connsiteY18" fmla="*/ 189347 h 381021"/>
                <a:gd name="connsiteX19" fmla="*/ 562722 w 677753"/>
                <a:gd name="connsiteY19" fmla="*/ 187019 h 381021"/>
                <a:gd name="connsiteX20" fmla="*/ 559613 w 677753"/>
                <a:gd name="connsiteY20" fmla="*/ 187019 h 381021"/>
                <a:gd name="connsiteX21" fmla="*/ 554172 w 677753"/>
                <a:gd name="connsiteY21" fmla="*/ 188571 h 381021"/>
                <a:gd name="connsiteX22" fmla="*/ 548732 w 677753"/>
                <a:gd name="connsiteY22" fmla="*/ 192451 h 381021"/>
                <a:gd name="connsiteX23" fmla="*/ 544846 w 677753"/>
                <a:gd name="connsiteY23" fmla="*/ 198659 h 381021"/>
                <a:gd name="connsiteX24" fmla="*/ 541736 w 677753"/>
                <a:gd name="connsiteY24" fmla="*/ 205643 h 381021"/>
                <a:gd name="connsiteX25" fmla="*/ 547177 w 677753"/>
                <a:gd name="connsiteY25" fmla="*/ 204091 h 381021"/>
                <a:gd name="connsiteX26" fmla="*/ 557281 w 677753"/>
                <a:gd name="connsiteY26" fmla="*/ 197107 h 381021"/>
                <a:gd name="connsiteX27" fmla="*/ 561944 w 677753"/>
                <a:gd name="connsiteY27" fmla="*/ 196331 h 381021"/>
                <a:gd name="connsiteX28" fmla="*/ 565831 w 677753"/>
                <a:gd name="connsiteY28" fmla="*/ 200211 h 381021"/>
                <a:gd name="connsiteX29" fmla="*/ 565054 w 677753"/>
                <a:gd name="connsiteY29" fmla="*/ 211851 h 381021"/>
                <a:gd name="connsiteX30" fmla="*/ 569717 w 677753"/>
                <a:gd name="connsiteY30" fmla="*/ 218836 h 381021"/>
                <a:gd name="connsiteX31" fmla="*/ 562722 w 677753"/>
                <a:gd name="connsiteY31" fmla="*/ 220388 h 381021"/>
                <a:gd name="connsiteX32" fmla="*/ 554172 w 677753"/>
                <a:gd name="connsiteY32" fmla="*/ 221163 h 381021"/>
                <a:gd name="connsiteX33" fmla="*/ 546400 w 677753"/>
                <a:gd name="connsiteY33" fmla="*/ 222716 h 381021"/>
                <a:gd name="connsiteX34" fmla="*/ 541736 w 677753"/>
                <a:gd name="connsiteY34" fmla="*/ 228148 h 381021"/>
                <a:gd name="connsiteX35" fmla="*/ 544846 w 677753"/>
                <a:gd name="connsiteY35" fmla="*/ 230476 h 381021"/>
                <a:gd name="connsiteX36" fmla="*/ 554172 w 677753"/>
                <a:gd name="connsiteY36" fmla="*/ 240564 h 381021"/>
                <a:gd name="connsiteX37" fmla="*/ 551840 w 677753"/>
                <a:gd name="connsiteY37" fmla="*/ 242892 h 381021"/>
                <a:gd name="connsiteX38" fmla="*/ 548732 w 677753"/>
                <a:gd name="connsiteY38" fmla="*/ 244444 h 381021"/>
                <a:gd name="connsiteX39" fmla="*/ 545623 w 677753"/>
                <a:gd name="connsiteY39" fmla="*/ 244444 h 381021"/>
                <a:gd name="connsiteX40" fmla="*/ 539405 w 677753"/>
                <a:gd name="connsiteY40" fmla="*/ 239788 h 381021"/>
                <a:gd name="connsiteX41" fmla="*/ 536296 w 677753"/>
                <a:gd name="connsiteY41" fmla="*/ 242116 h 381021"/>
                <a:gd name="connsiteX42" fmla="*/ 534741 w 677753"/>
                <a:gd name="connsiteY42" fmla="*/ 245996 h 381021"/>
                <a:gd name="connsiteX43" fmla="*/ 533187 w 677753"/>
                <a:gd name="connsiteY43" fmla="*/ 247548 h 381021"/>
                <a:gd name="connsiteX44" fmla="*/ 531632 w 677753"/>
                <a:gd name="connsiteY44" fmla="*/ 248324 h 381021"/>
                <a:gd name="connsiteX45" fmla="*/ 529301 w 677753"/>
                <a:gd name="connsiteY45" fmla="*/ 249100 h 381021"/>
                <a:gd name="connsiteX46" fmla="*/ 526969 w 677753"/>
                <a:gd name="connsiteY46" fmla="*/ 249876 h 381021"/>
                <a:gd name="connsiteX47" fmla="*/ 523860 w 677753"/>
                <a:gd name="connsiteY47" fmla="*/ 250652 h 381021"/>
                <a:gd name="connsiteX48" fmla="*/ 522305 w 677753"/>
                <a:gd name="connsiteY48" fmla="*/ 249876 h 381021"/>
                <a:gd name="connsiteX49" fmla="*/ 517642 w 677753"/>
                <a:gd name="connsiteY49" fmla="*/ 245220 h 381021"/>
                <a:gd name="connsiteX50" fmla="*/ 516865 w 677753"/>
                <a:gd name="connsiteY50" fmla="*/ 243668 h 381021"/>
                <a:gd name="connsiteX51" fmla="*/ 509092 w 677753"/>
                <a:gd name="connsiteY51" fmla="*/ 248324 h 381021"/>
                <a:gd name="connsiteX52" fmla="*/ 516088 w 677753"/>
                <a:gd name="connsiteY52" fmla="*/ 256084 h 381021"/>
                <a:gd name="connsiteX53" fmla="*/ 533964 w 677753"/>
                <a:gd name="connsiteY53" fmla="*/ 270052 h 381021"/>
                <a:gd name="connsiteX54" fmla="*/ 452354 w 677753"/>
                <a:gd name="connsiteY54" fmla="*/ 282469 h 381021"/>
                <a:gd name="connsiteX55" fmla="*/ 434477 w 677753"/>
                <a:gd name="connsiteY55" fmla="*/ 301093 h 381021"/>
                <a:gd name="connsiteX56" fmla="*/ 430591 w 677753"/>
                <a:gd name="connsiteY56" fmla="*/ 303421 h 381021"/>
                <a:gd name="connsiteX57" fmla="*/ 425927 w 677753"/>
                <a:gd name="connsiteY57" fmla="*/ 311181 h 381021"/>
                <a:gd name="connsiteX58" fmla="*/ 404165 w 677753"/>
                <a:gd name="connsiteY58" fmla="*/ 335237 h 381021"/>
                <a:gd name="connsiteX59" fmla="*/ 396392 w 677753"/>
                <a:gd name="connsiteY59" fmla="*/ 339893 h 381021"/>
                <a:gd name="connsiteX60" fmla="*/ 351313 w 677753"/>
                <a:gd name="connsiteY60" fmla="*/ 347654 h 381021"/>
                <a:gd name="connsiteX61" fmla="*/ 339654 w 677753"/>
                <a:gd name="connsiteY61" fmla="*/ 342997 h 381021"/>
                <a:gd name="connsiteX62" fmla="*/ 317891 w 677753"/>
                <a:gd name="connsiteY62" fmla="*/ 350758 h 381021"/>
                <a:gd name="connsiteX63" fmla="*/ 314005 w 677753"/>
                <a:gd name="connsiteY63" fmla="*/ 350758 h 381021"/>
                <a:gd name="connsiteX64" fmla="*/ 311674 w 677753"/>
                <a:gd name="connsiteY64" fmla="*/ 361622 h 381021"/>
                <a:gd name="connsiteX65" fmla="*/ 306233 w 677753"/>
                <a:gd name="connsiteY65" fmla="*/ 363950 h 381021"/>
                <a:gd name="connsiteX66" fmla="*/ 289910 w 677753"/>
                <a:gd name="connsiteY66" fmla="*/ 361622 h 381021"/>
                <a:gd name="connsiteX67" fmla="*/ 286802 w 677753"/>
                <a:gd name="connsiteY67" fmla="*/ 363950 h 381021"/>
                <a:gd name="connsiteX68" fmla="*/ 286024 w 677753"/>
                <a:gd name="connsiteY68" fmla="*/ 370158 h 381021"/>
                <a:gd name="connsiteX69" fmla="*/ 286802 w 677753"/>
                <a:gd name="connsiteY69" fmla="*/ 375590 h 381021"/>
                <a:gd name="connsiteX70" fmla="*/ 285247 w 677753"/>
                <a:gd name="connsiteY70" fmla="*/ 377918 h 381021"/>
                <a:gd name="connsiteX71" fmla="*/ 283693 w 677753"/>
                <a:gd name="connsiteY71" fmla="*/ 378694 h 381021"/>
                <a:gd name="connsiteX72" fmla="*/ 282916 w 677753"/>
                <a:gd name="connsiteY72" fmla="*/ 379470 h 381021"/>
                <a:gd name="connsiteX73" fmla="*/ 282138 w 677753"/>
                <a:gd name="connsiteY73" fmla="*/ 380246 h 381021"/>
                <a:gd name="connsiteX74" fmla="*/ 280584 w 677753"/>
                <a:gd name="connsiteY74" fmla="*/ 381022 h 381021"/>
                <a:gd name="connsiteX75" fmla="*/ 279029 w 677753"/>
                <a:gd name="connsiteY75" fmla="*/ 380246 h 381021"/>
                <a:gd name="connsiteX76" fmla="*/ 278252 w 677753"/>
                <a:gd name="connsiteY76" fmla="*/ 376366 h 381021"/>
                <a:gd name="connsiteX77" fmla="*/ 276698 w 677753"/>
                <a:gd name="connsiteY77" fmla="*/ 374814 h 381021"/>
                <a:gd name="connsiteX78" fmla="*/ 260375 w 677753"/>
                <a:gd name="connsiteY78" fmla="*/ 370934 h 381021"/>
                <a:gd name="connsiteX79" fmla="*/ 253381 w 677753"/>
                <a:gd name="connsiteY79" fmla="*/ 367830 h 381021"/>
                <a:gd name="connsiteX80" fmla="*/ 248717 w 677753"/>
                <a:gd name="connsiteY80" fmla="*/ 361622 h 381021"/>
                <a:gd name="connsiteX81" fmla="*/ 237836 w 677753"/>
                <a:gd name="connsiteY81" fmla="*/ 369382 h 381021"/>
                <a:gd name="connsiteX82" fmla="*/ 233950 w 677753"/>
                <a:gd name="connsiteY82" fmla="*/ 369382 h 381021"/>
                <a:gd name="connsiteX83" fmla="*/ 228509 w 677753"/>
                <a:gd name="connsiteY83" fmla="*/ 365502 h 381021"/>
                <a:gd name="connsiteX84" fmla="*/ 199751 w 677753"/>
                <a:gd name="connsiteY84" fmla="*/ 339893 h 381021"/>
                <a:gd name="connsiteX85" fmla="*/ 156226 w 677753"/>
                <a:gd name="connsiteY85" fmla="*/ 323597 h 381021"/>
                <a:gd name="connsiteX86" fmla="*/ 115809 w 677753"/>
                <a:gd name="connsiteY86" fmla="*/ 322821 h 381021"/>
                <a:gd name="connsiteX87" fmla="*/ 75392 w 677753"/>
                <a:gd name="connsiteY87" fmla="*/ 331357 h 381021"/>
                <a:gd name="connsiteX88" fmla="*/ 34976 w 677753"/>
                <a:gd name="connsiteY88" fmla="*/ 306525 h 381021"/>
                <a:gd name="connsiteX89" fmla="*/ 13213 w 677753"/>
                <a:gd name="connsiteY89" fmla="*/ 298765 h 381021"/>
                <a:gd name="connsiteX90" fmla="*/ 0 w 677753"/>
                <a:gd name="connsiteY90" fmla="*/ 277036 h 381021"/>
                <a:gd name="connsiteX91" fmla="*/ 778 w 677753"/>
                <a:gd name="connsiteY91" fmla="*/ 249876 h 381021"/>
                <a:gd name="connsiteX92" fmla="*/ 14768 w 677753"/>
                <a:gd name="connsiteY92" fmla="*/ 231252 h 381021"/>
                <a:gd name="connsiteX93" fmla="*/ 35753 w 677753"/>
                <a:gd name="connsiteY93" fmla="*/ 213403 h 381021"/>
                <a:gd name="connsiteX94" fmla="*/ 53630 w 677753"/>
                <a:gd name="connsiteY94" fmla="*/ 190899 h 381021"/>
                <a:gd name="connsiteX95" fmla="*/ 105705 w 677753"/>
                <a:gd name="connsiteY95" fmla="*/ 180811 h 381021"/>
                <a:gd name="connsiteX96" fmla="*/ 138349 w 677753"/>
                <a:gd name="connsiteY96" fmla="*/ 167619 h 381021"/>
                <a:gd name="connsiteX97" fmla="*/ 172547 w 677753"/>
                <a:gd name="connsiteY97" fmla="*/ 162963 h 381021"/>
                <a:gd name="connsiteX98" fmla="*/ 188092 w 677753"/>
                <a:gd name="connsiteY98" fmla="*/ 167619 h 381021"/>
                <a:gd name="connsiteX99" fmla="*/ 203637 w 677753"/>
                <a:gd name="connsiteY99" fmla="*/ 169947 h 381021"/>
                <a:gd name="connsiteX100" fmla="*/ 216850 w 677753"/>
                <a:gd name="connsiteY100" fmla="*/ 165291 h 381021"/>
                <a:gd name="connsiteX101" fmla="*/ 230063 w 677753"/>
                <a:gd name="connsiteY101" fmla="*/ 159082 h 381021"/>
                <a:gd name="connsiteX102" fmla="*/ 261153 w 677753"/>
                <a:gd name="connsiteY102" fmla="*/ 151322 h 381021"/>
                <a:gd name="connsiteX103" fmla="*/ 283693 w 677753"/>
                <a:gd name="connsiteY103" fmla="*/ 131146 h 381021"/>
                <a:gd name="connsiteX104" fmla="*/ 284470 w 677753"/>
                <a:gd name="connsiteY104" fmla="*/ 106314 h 381021"/>
                <a:gd name="connsiteX105" fmla="*/ 293797 w 677753"/>
                <a:gd name="connsiteY105" fmla="*/ 88466 h 381021"/>
                <a:gd name="connsiteX106" fmla="*/ 322555 w 677753"/>
                <a:gd name="connsiteY106" fmla="*/ 72169 h 381021"/>
                <a:gd name="connsiteX107" fmla="*/ 345872 w 677753"/>
                <a:gd name="connsiteY107" fmla="*/ 37249 h 381021"/>
                <a:gd name="connsiteX108" fmla="*/ 373075 w 677753"/>
                <a:gd name="connsiteY108" fmla="*/ 6984 h 381021"/>
                <a:gd name="connsiteX109" fmla="*/ 398724 w 677753"/>
                <a:gd name="connsiteY109" fmla="*/ 6208 h 381021"/>
                <a:gd name="connsiteX110" fmla="*/ 420487 w 677753"/>
                <a:gd name="connsiteY110" fmla="*/ 0 h 381021"/>
                <a:gd name="connsiteX111" fmla="*/ 442250 w 677753"/>
                <a:gd name="connsiteY111" fmla="*/ 4656 h 381021"/>
                <a:gd name="connsiteX112" fmla="*/ 443804 w 677753"/>
                <a:gd name="connsiteY112" fmla="*/ 19400 h 381021"/>
                <a:gd name="connsiteX113" fmla="*/ 429814 w 677753"/>
                <a:gd name="connsiteY113" fmla="*/ 33369 h 381021"/>
                <a:gd name="connsiteX114" fmla="*/ 422041 w 677753"/>
                <a:gd name="connsiteY114" fmla="*/ 38025 h 381021"/>
                <a:gd name="connsiteX115" fmla="*/ 424373 w 677753"/>
                <a:gd name="connsiteY115" fmla="*/ 48113 h 381021"/>
                <a:gd name="connsiteX116" fmla="*/ 430591 w 677753"/>
                <a:gd name="connsiteY116" fmla="*/ 51217 h 381021"/>
                <a:gd name="connsiteX117" fmla="*/ 436809 w 677753"/>
                <a:gd name="connsiteY117" fmla="*/ 55097 h 381021"/>
                <a:gd name="connsiteX118" fmla="*/ 458572 w 677753"/>
                <a:gd name="connsiteY118" fmla="*/ 61305 h 381021"/>
                <a:gd name="connsiteX119" fmla="*/ 484220 w 677753"/>
                <a:gd name="connsiteY119" fmla="*/ 61305 h 381021"/>
                <a:gd name="connsiteX120" fmla="*/ 509870 w 677753"/>
                <a:gd name="connsiteY120" fmla="*/ 64409 h 381021"/>
                <a:gd name="connsiteX121" fmla="*/ 537073 w 677753"/>
                <a:gd name="connsiteY121" fmla="*/ 58977 h 381021"/>
                <a:gd name="connsiteX122" fmla="*/ 547954 w 677753"/>
                <a:gd name="connsiteY122" fmla="*/ 58977 h 381021"/>
                <a:gd name="connsiteX123" fmla="*/ 558058 w 677753"/>
                <a:gd name="connsiteY123" fmla="*/ 56649 h 381021"/>
                <a:gd name="connsiteX124" fmla="*/ 572826 w 677753"/>
                <a:gd name="connsiteY124" fmla="*/ 49665 h 381021"/>
                <a:gd name="connsiteX125" fmla="*/ 588371 w 677753"/>
                <a:gd name="connsiteY125" fmla="*/ 45785 h 381021"/>
                <a:gd name="connsiteX126" fmla="*/ 608579 w 677753"/>
                <a:gd name="connsiteY126" fmla="*/ 36473 h 381021"/>
                <a:gd name="connsiteX127" fmla="*/ 624901 w 677753"/>
                <a:gd name="connsiteY127" fmla="*/ 17072 h 381021"/>
                <a:gd name="connsiteX128" fmla="*/ 635005 w 677753"/>
                <a:gd name="connsiteY128" fmla="*/ 23280 h 381021"/>
                <a:gd name="connsiteX129" fmla="*/ 664540 w 677753"/>
                <a:gd name="connsiteY129" fmla="*/ 10864 h 381021"/>
                <a:gd name="connsiteX130" fmla="*/ 676199 w 677753"/>
                <a:gd name="connsiteY130" fmla="*/ 23280 h 381021"/>
                <a:gd name="connsiteX131" fmla="*/ 677753 w 677753"/>
                <a:gd name="connsiteY131" fmla="*/ 35697 h 381021"/>
                <a:gd name="connsiteX132" fmla="*/ 674644 w 677753"/>
                <a:gd name="connsiteY132" fmla="*/ 45785 h 381021"/>
                <a:gd name="connsiteX133" fmla="*/ 666095 w 677753"/>
                <a:gd name="connsiteY133" fmla="*/ 65185 h 381021"/>
                <a:gd name="connsiteX134" fmla="*/ 669204 w 677753"/>
                <a:gd name="connsiteY134" fmla="*/ 71393 h 381021"/>
                <a:gd name="connsiteX135" fmla="*/ 666095 w 677753"/>
                <a:gd name="connsiteY135" fmla="*/ 77601 h 381021"/>
                <a:gd name="connsiteX136" fmla="*/ 652882 w 677753"/>
                <a:gd name="connsiteY136" fmla="*/ 86913 h 38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677753" h="381021">
                  <a:moveTo>
                    <a:pt x="652882" y="86913"/>
                  </a:moveTo>
                  <a:lnTo>
                    <a:pt x="638114" y="97002"/>
                  </a:lnTo>
                  <a:lnTo>
                    <a:pt x="615574" y="103986"/>
                  </a:lnTo>
                  <a:lnTo>
                    <a:pt x="609356" y="107090"/>
                  </a:lnTo>
                  <a:lnTo>
                    <a:pt x="604693" y="112522"/>
                  </a:lnTo>
                  <a:lnTo>
                    <a:pt x="603139" y="119506"/>
                  </a:lnTo>
                  <a:lnTo>
                    <a:pt x="601584" y="135026"/>
                  </a:lnTo>
                  <a:lnTo>
                    <a:pt x="597698" y="142010"/>
                  </a:lnTo>
                  <a:lnTo>
                    <a:pt x="593034" y="145114"/>
                  </a:lnTo>
                  <a:lnTo>
                    <a:pt x="575158" y="151322"/>
                  </a:lnTo>
                  <a:lnTo>
                    <a:pt x="578267" y="158307"/>
                  </a:lnTo>
                  <a:lnTo>
                    <a:pt x="579044" y="163739"/>
                  </a:lnTo>
                  <a:lnTo>
                    <a:pt x="576712" y="169947"/>
                  </a:lnTo>
                  <a:lnTo>
                    <a:pt x="572049" y="176931"/>
                  </a:lnTo>
                  <a:lnTo>
                    <a:pt x="574381" y="179259"/>
                  </a:lnTo>
                  <a:lnTo>
                    <a:pt x="575158" y="182363"/>
                  </a:lnTo>
                  <a:lnTo>
                    <a:pt x="574381" y="186243"/>
                  </a:lnTo>
                  <a:lnTo>
                    <a:pt x="572049" y="190123"/>
                  </a:lnTo>
                  <a:lnTo>
                    <a:pt x="569717" y="189347"/>
                  </a:lnTo>
                  <a:lnTo>
                    <a:pt x="562722" y="187019"/>
                  </a:lnTo>
                  <a:lnTo>
                    <a:pt x="559613" y="187019"/>
                  </a:lnTo>
                  <a:lnTo>
                    <a:pt x="554172" y="188571"/>
                  </a:lnTo>
                  <a:lnTo>
                    <a:pt x="548732" y="192451"/>
                  </a:lnTo>
                  <a:lnTo>
                    <a:pt x="544846" y="198659"/>
                  </a:lnTo>
                  <a:lnTo>
                    <a:pt x="541736" y="205643"/>
                  </a:lnTo>
                  <a:lnTo>
                    <a:pt x="547177" y="204091"/>
                  </a:lnTo>
                  <a:lnTo>
                    <a:pt x="557281" y="197107"/>
                  </a:lnTo>
                  <a:lnTo>
                    <a:pt x="561944" y="196331"/>
                  </a:lnTo>
                  <a:lnTo>
                    <a:pt x="565831" y="200211"/>
                  </a:lnTo>
                  <a:lnTo>
                    <a:pt x="565054" y="211851"/>
                  </a:lnTo>
                  <a:lnTo>
                    <a:pt x="569717" y="218836"/>
                  </a:lnTo>
                  <a:lnTo>
                    <a:pt x="562722" y="220388"/>
                  </a:lnTo>
                  <a:lnTo>
                    <a:pt x="554172" y="221163"/>
                  </a:lnTo>
                  <a:lnTo>
                    <a:pt x="546400" y="222716"/>
                  </a:lnTo>
                  <a:lnTo>
                    <a:pt x="541736" y="228148"/>
                  </a:lnTo>
                  <a:lnTo>
                    <a:pt x="544846" y="230476"/>
                  </a:lnTo>
                  <a:lnTo>
                    <a:pt x="554172" y="240564"/>
                  </a:lnTo>
                  <a:lnTo>
                    <a:pt x="551840" y="242892"/>
                  </a:lnTo>
                  <a:lnTo>
                    <a:pt x="548732" y="244444"/>
                  </a:lnTo>
                  <a:lnTo>
                    <a:pt x="545623" y="244444"/>
                  </a:lnTo>
                  <a:lnTo>
                    <a:pt x="539405" y="239788"/>
                  </a:lnTo>
                  <a:lnTo>
                    <a:pt x="536296" y="242116"/>
                  </a:lnTo>
                  <a:lnTo>
                    <a:pt x="534741" y="245996"/>
                  </a:lnTo>
                  <a:lnTo>
                    <a:pt x="533187" y="247548"/>
                  </a:lnTo>
                  <a:lnTo>
                    <a:pt x="531632" y="248324"/>
                  </a:lnTo>
                  <a:lnTo>
                    <a:pt x="529301" y="249100"/>
                  </a:lnTo>
                  <a:lnTo>
                    <a:pt x="526969" y="249876"/>
                  </a:lnTo>
                  <a:lnTo>
                    <a:pt x="523860" y="250652"/>
                  </a:lnTo>
                  <a:lnTo>
                    <a:pt x="522305" y="249876"/>
                  </a:lnTo>
                  <a:lnTo>
                    <a:pt x="517642" y="245220"/>
                  </a:lnTo>
                  <a:lnTo>
                    <a:pt x="516865" y="243668"/>
                  </a:lnTo>
                  <a:lnTo>
                    <a:pt x="509092" y="248324"/>
                  </a:lnTo>
                  <a:lnTo>
                    <a:pt x="516088" y="256084"/>
                  </a:lnTo>
                  <a:lnTo>
                    <a:pt x="533964" y="270052"/>
                  </a:lnTo>
                  <a:lnTo>
                    <a:pt x="452354" y="282469"/>
                  </a:lnTo>
                  <a:lnTo>
                    <a:pt x="434477" y="301093"/>
                  </a:lnTo>
                  <a:lnTo>
                    <a:pt x="430591" y="303421"/>
                  </a:lnTo>
                  <a:lnTo>
                    <a:pt x="425927" y="311181"/>
                  </a:lnTo>
                  <a:lnTo>
                    <a:pt x="404165" y="335237"/>
                  </a:lnTo>
                  <a:lnTo>
                    <a:pt x="396392" y="339893"/>
                  </a:lnTo>
                  <a:lnTo>
                    <a:pt x="351313" y="347654"/>
                  </a:lnTo>
                  <a:lnTo>
                    <a:pt x="339654" y="342997"/>
                  </a:lnTo>
                  <a:lnTo>
                    <a:pt x="317891" y="350758"/>
                  </a:lnTo>
                  <a:lnTo>
                    <a:pt x="314005" y="350758"/>
                  </a:lnTo>
                  <a:lnTo>
                    <a:pt x="311674" y="361622"/>
                  </a:lnTo>
                  <a:lnTo>
                    <a:pt x="306233" y="363950"/>
                  </a:lnTo>
                  <a:lnTo>
                    <a:pt x="289910" y="361622"/>
                  </a:lnTo>
                  <a:lnTo>
                    <a:pt x="286802" y="363950"/>
                  </a:lnTo>
                  <a:lnTo>
                    <a:pt x="286024" y="370158"/>
                  </a:lnTo>
                  <a:lnTo>
                    <a:pt x="286802" y="375590"/>
                  </a:lnTo>
                  <a:lnTo>
                    <a:pt x="285247" y="377918"/>
                  </a:lnTo>
                  <a:lnTo>
                    <a:pt x="283693" y="378694"/>
                  </a:lnTo>
                  <a:lnTo>
                    <a:pt x="282916" y="379470"/>
                  </a:lnTo>
                  <a:lnTo>
                    <a:pt x="282138" y="380246"/>
                  </a:lnTo>
                  <a:lnTo>
                    <a:pt x="280584" y="381022"/>
                  </a:lnTo>
                  <a:lnTo>
                    <a:pt x="279029" y="380246"/>
                  </a:lnTo>
                  <a:lnTo>
                    <a:pt x="278252" y="376366"/>
                  </a:lnTo>
                  <a:lnTo>
                    <a:pt x="276698" y="374814"/>
                  </a:lnTo>
                  <a:lnTo>
                    <a:pt x="260375" y="370934"/>
                  </a:lnTo>
                  <a:lnTo>
                    <a:pt x="253381" y="367830"/>
                  </a:lnTo>
                  <a:lnTo>
                    <a:pt x="248717" y="361622"/>
                  </a:lnTo>
                  <a:lnTo>
                    <a:pt x="237836" y="369382"/>
                  </a:lnTo>
                  <a:lnTo>
                    <a:pt x="233950" y="369382"/>
                  </a:lnTo>
                  <a:lnTo>
                    <a:pt x="228509" y="365502"/>
                  </a:lnTo>
                  <a:lnTo>
                    <a:pt x="199751" y="339893"/>
                  </a:lnTo>
                  <a:lnTo>
                    <a:pt x="156226" y="323597"/>
                  </a:lnTo>
                  <a:lnTo>
                    <a:pt x="115809" y="322821"/>
                  </a:lnTo>
                  <a:lnTo>
                    <a:pt x="75392" y="331357"/>
                  </a:lnTo>
                  <a:lnTo>
                    <a:pt x="34976" y="306525"/>
                  </a:lnTo>
                  <a:lnTo>
                    <a:pt x="13213" y="298765"/>
                  </a:lnTo>
                  <a:lnTo>
                    <a:pt x="0" y="277036"/>
                  </a:lnTo>
                  <a:lnTo>
                    <a:pt x="778" y="249876"/>
                  </a:lnTo>
                  <a:lnTo>
                    <a:pt x="14768" y="231252"/>
                  </a:lnTo>
                  <a:lnTo>
                    <a:pt x="35753" y="213403"/>
                  </a:lnTo>
                  <a:lnTo>
                    <a:pt x="53630" y="190899"/>
                  </a:lnTo>
                  <a:lnTo>
                    <a:pt x="105705" y="180811"/>
                  </a:lnTo>
                  <a:lnTo>
                    <a:pt x="138349" y="167619"/>
                  </a:lnTo>
                  <a:lnTo>
                    <a:pt x="172547" y="162963"/>
                  </a:lnTo>
                  <a:lnTo>
                    <a:pt x="188092" y="167619"/>
                  </a:lnTo>
                  <a:lnTo>
                    <a:pt x="203637" y="169947"/>
                  </a:lnTo>
                  <a:lnTo>
                    <a:pt x="216850" y="165291"/>
                  </a:lnTo>
                  <a:lnTo>
                    <a:pt x="230063" y="159082"/>
                  </a:lnTo>
                  <a:lnTo>
                    <a:pt x="261153" y="151322"/>
                  </a:lnTo>
                  <a:lnTo>
                    <a:pt x="283693" y="131146"/>
                  </a:lnTo>
                  <a:lnTo>
                    <a:pt x="284470" y="106314"/>
                  </a:lnTo>
                  <a:lnTo>
                    <a:pt x="293797" y="88466"/>
                  </a:lnTo>
                  <a:lnTo>
                    <a:pt x="322555" y="72169"/>
                  </a:lnTo>
                  <a:lnTo>
                    <a:pt x="345872" y="37249"/>
                  </a:lnTo>
                  <a:lnTo>
                    <a:pt x="373075" y="6984"/>
                  </a:lnTo>
                  <a:lnTo>
                    <a:pt x="398724" y="6208"/>
                  </a:lnTo>
                  <a:lnTo>
                    <a:pt x="420487" y="0"/>
                  </a:lnTo>
                  <a:lnTo>
                    <a:pt x="442250" y="4656"/>
                  </a:lnTo>
                  <a:lnTo>
                    <a:pt x="443804" y="19400"/>
                  </a:lnTo>
                  <a:lnTo>
                    <a:pt x="429814" y="33369"/>
                  </a:lnTo>
                  <a:lnTo>
                    <a:pt x="422041" y="38025"/>
                  </a:lnTo>
                  <a:lnTo>
                    <a:pt x="424373" y="48113"/>
                  </a:lnTo>
                  <a:lnTo>
                    <a:pt x="430591" y="51217"/>
                  </a:lnTo>
                  <a:lnTo>
                    <a:pt x="436809" y="55097"/>
                  </a:lnTo>
                  <a:lnTo>
                    <a:pt x="458572" y="61305"/>
                  </a:lnTo>
                  <a:lnTo>
                    <a:pt x="484220" y="61305"/>
                  </a:lnTo>
                  <a:lnTo>
                    <a:pt x="509870" y="64409"/>
                  </a:lnTo>
                  <a:lnTo>
                    <a:pt x="537073" y="58977"/>
                  </a:lnTo>
                  <a:lnTo>
                    <a:pt x="547954" y="58977"/>
                  </a:lnTo>
                  <a:lnTo>
                    <a:pt x="558058" y="56649"/>
                  </a:lnTo>
                  <a:lnTo>
                    <a:pt x="572826" y="49665"/>
                  </a:lnTo>
                  <a:lnTo>
                    <a:pt x="588371" y="45785"/>
                  </a:lnTo>
                  <a:lnTo>
                    <a:pt x="608579" y="36473"/>
                  </a:lnTo>
                  <a:lnTo>
                    <a:pt x="624901" y="17072"/>
                  </a:lnTo>
                  <a:lnTo>
                    <a:pt x="635005" y="23280"/>
                  </a:lnTo>
                  <a:lnTo>
                    <a:pt x="664540" y="10864"/>
                  </a:lnTo>
                  <a:lnTo>
                    <a:pt x="676199" y="23280"/>
                  </a:lnTo>
                  <a:lnTo>
                    <a:pt x="677753" y="35697"/>
                  </a:lnTo>
                  <a:lnTo>
                    <a:pt x="674644" y="45785"/>
                  </a:lnTo>
                  <a:lnTo>
                    <a:pt x="666095" y="65185"/>
                  </a:lnTo>
                  <a:lnTo>
                    <a:pt x="669204" y="71393"/>
                  </a:lnTo>
                  <a:lnTo>
                    <a:pt x="666095" y="77601"/>
                  </a:lnTo>
                  <a:lnTo>
                    <a:pt x="652882" y="869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3" name="Serbest Form 252">
              <a:extLst>
                <a:ext uri="{FF2B5EF4-FFF2-40B4-BE49-F238E27FC236}">
                  <a16:creationId xmlns:a16="http://schemas.microsoft.com/office/drawing/2014/main" id="{EAA16947-FB42-835C-2874-C766A3BBC201}"/>
                </a:ext>
              </a:extLst>
            </p:cNvPr>
            <p:cNvSpPr/>
            <p:nvPr/>
          </p:nvSpPr>
          <p:spPr>
            <a:xfrm>
              <a:off x="11849865" y="6160221"/>
              <a:ext cx="1612941" cy="1207059"/>
            </a:xfrm>
            <a:custGeom>
              <a:avLst/>
              <a:gdLst>
                <a:gd name="connsiteX0" fmla="*/ 723610 w 853409"/>
                <a:gd name="connsiteY0" fmla="*/ 457071 h 638657"/>
                <a:gd name="connsiteX1" fmla="*/ 700293 w 853409"/>
                <a:gd name="connsiteY1" fmla="*/ 468711 h 638657"/>
                <a:gd name="connsiteX2" fmla="*/ 571271 w 853409"/>
                <a:gd name="connsiteY2" fmla="*/ 464831 h 638657"/>
                <a:gd name="connsiteX3" fmla="*/ 530855 w 853409"/>
                <a:gd name="connsiteY3" fmla="*/ 473367 h 638657"/>
                <a:gd name="connsiteX4" fmla="*/ 526192 w 853409"/>
                <a:gd name="connsiteY4" fmla="*/ 484232 h 638657"/>
                <a:gd name="connsiteX5" fmla="*/ 508315 w 853409"/>
                <a:gd name="connsiteY5" fmla="*/ 507512 h 638657"/>
                <a:gd name="connsiteX6" fmla="*/ 478780 w 853409"/>
                <a:gd name="connsiteY6" fmla="*/ 509840 h 638657"/>
                <a:gd name="connsiteX7" fmla="*/ 438363 w 853409"/>
                <a:gd name="connsiteY7" fmla="*/ 541656 h 638657"/>
                <a:gd name="connsiteX8" fmla="*/ 419710 w 853409"/>
                <a:gd name="connsiteY8" fmla="*/ 548641 h 638657"/>
                <a:gd name="connsiteX9" fmla="*/ 379293 w 853409"/>
                <a:gd name="connsiteY9" fmla="*/ 576577 h 638657"/>
                <a:gd name="connsiteX10" fmla="*/ 362971 w 853409"/>
                <a:gd name="connsiteY10" fmla="*/ 592097 h 638657"/>
                <a:gd name="connsiteX11" fmla="*/ 327218 w 853409"/>
                <a:gd name="connsiteY11" fmla="*/ 638658 h 638657"/>
                <a:gd name="connsiteX12" fmla="*/ 310118 w 853409"/>
                <a:gd name="connsiteY12" fmla="*/ 619258 h 638657"/>
                <a:gd name="connsiteX13" fmla="*/ 297683 w 853409"/>
                <a:gd name="connsiteY13" fmla="*/ 595201 h 638657"/>
                <a:gd name="connsiteX14" fmla="*/ 284470 w 853409"/>
                <a:gd name="connsiteY14" fmla="*/ 557177 h 638657"/>
                <a:gd name="connsiteX15" fmla="*/ 282915 w 853409"/>
                <a:gd name="connsiteY15" fmla="*/ 550193 h 638657"/>
                <a:gd name="connsiteX16" fmla="*/ 279806 w 853409"/>
                <a:gd name="connsiteY16" fmla="*/ 537000 h 638657"/>
                <a:gd name="connsiteX17" fmla="*/ 274366 w 853409"/>
                <a:gd name="connsiteY17" fmla="*/ 502080 h 638657"/>
                <a:gd name="connsiteX18" fmla="*/ 276697 w 853409"/>
                <a:gd name="connsiteY18" fmla="*/ 451639 h 638657"/>
                <a:gd name="connsiteX19" fmla="*/ 271256 w 853409"/>
                <a:gd name="connsiteY19" fmla="*/ 439999 h 638657"/>
                <a:gd name="connsiteX20" fmla="*/ 264262 w 853409"/>
                <a:gd name="connsiteY20" fmla="*/ 438447 h 638657"/>
                <a:gd name="connsiteX21" fmla="*/ 258044 w 853409"/>
                <a:gd name="connsiteY21" fmla="*/ 434567 h 638657"/>
                <a:gd name="connsiteX22" fmla="*/ 248717 w 853409"/>
                <a:gd name="connsiteY22" fmla="*/ 426031 h 638657"/>
                <a:gd name="connsiteX23" fmla="*/ 237835 w 853409"/>
                <a:gd name="connsiteY23" fmla="*/ 421375 h 638657"/>
                <a:gd name="connsiteX24" fmla="*/ 234727 w 853409"/>
                <a:gd name="connsiteY24" fmla="*/ 427583 h 638657"/>
                <a:gd name="connsiteX25" fmla="*/ 230840 w 853409"/>
                <a:gd name="connsiteY25" fmla="*/ 433015 h 638657"/>
                <a:gd name="connsiteX26" fmla="*/ 212963 w 853409"/>
                <a:gd name="connsiteY26" fmla="*/ 425255 h 638657"/>
                <a:gd name="connsiteX27" fmla="*/ 198973 w 853409"/>
                <a:gd name="connsiteY27" fmla="*/ 412062 h 638657"/>
                <a:gd name="connsiteX28" fmla="*/ 186538 w 853409"/>
                <a:gd name="connsiteY28" fmla="*/ 408182 h 638657"/>
                <a:gd name="connsiteX29" fmla="*/ 174879 w 853409"/>
                <a:gd name="connsiteY29" fmla="*/ 401974 h 638657"/>
                <a:gd name="connsiteX30" fmla="*/ 150784 w 853409"/>
                <a:gd name="connsiteY30" fmla="*/ 381798 h 638657"/>
                <a:gd name="connsiteX31" fmla="*/ 129022 w 853409"/>
                <a:gd name="connsiteY31" fmla="*/ 358518 h 638657"/>
                <a:gd name="connsiteX32" fmla="*/ 108814 w 853409"/>
                <a:gd name="connsiteY32" fmla="*/ 349205 h 638657"/>
                <a:gd name="connsiteX33" fmla="*/ 86273 w 853409"/>
                <a:gd name="connsiteY33" fmla="*/ 348430 h 638657"/>
                <a:gd name="connsiteX34" fmla="*/ 56738 w 853409"/>
                <a:gd name="connsiteY34" fmla="*/ 342997 h 638657"/>
                <a:gd name="connsiteX35" fmla="*/ 27980 w 853409"/>
                <a:gd name="connsiteY35" fmla="*/ 327477 h 638657"/>
                <a:gd name="connsiteX36" fmla="*/ 41194 w 853409"/>
                <a:gd name="connsiteY36" fmla="*/ 318165 h 638657"/>
                <a:gd name="connsiteX37" fmla="*/ 44303 w 853409"/>
                <a:gd name="connsiteY37" fmla="*/ 311957 h 638657"/>
                <a:gd name="connsiteX38" fmla="*/ 41194 w 853409"/>
                <a:gd name="connsiteY38" fmla="*/ 305749 h 638657"/>
                <a:gd name="connsiteX39" fmla="*/ 49743 w 853409"/>
                <a:gd name="connsiteY39" fmla="*/ 286349 h 638657"/>
                <a:gd name="connsiteX40" fmla="*/ 52852 w 853409"/>
                <a:gd name="connsiteY40" fmla="*/ 276260 h 638657"/>
                <a:gd name="connsiteX41" fmla="*/ 51298 w 853409"/>
                <a:gd name="connsiteY41" fmla="*/ 263844 h 638657"/>
                <a:gd name="connsiteX42" fmla="*/ 39639 w 853409"/>
                <a:gd name="connsiteY42" fmla="*/ 251428 h 638657"/>
                <a:gd name="connsiteX43" fmla="*/ 10104 w 853409"/>
                <a:gd name="connsiteY43" fmla="*/ 263844 h 638657"/>
                <a:gd name="connsiteX44" fmla="*/ 0 w 853409"/>
                <a:gd name="connsiteY44" fmla="*/ 257636 h 638657"/>
                <a:gd name="connsiteX45" fmla="*/ 12436 w 853409"/>
                <a:gd name="connsiteY45" fmla="*/ 214179 h 638657"/>
                <a:gd name="connsiteX46" fmla="*/ 11659 w 853409"/>
                <a:gd name="connsiteY46" fmla="*/ 203315 h 638657"/>
                <a:gd name="connsiteX47" fmla="*/ 6995 w 853409"/>
                <a:gd name="connsiteY47" fmla="*/ 193227 h 638657"/>
                <a:gd name="connsiteX48" fmla="*/ 0 w 853409"/>
                <a:gd name="connsiteY48" fmla="*/ 186243 h 638657"/>
                <a:gd name="connsiteX49" fmla="*/ 51298 w 853409"/>
                <a:gd name="connsiteY49" fmla="*/ 177707 h 638657"/>
                <a:gd name="connsiteX50" fmla="*/ 81610 w 853409"/>
                <a:gd name="connsiteY50" fmla="*/ 185467 h 638657"/>
                <a:gd name="connsiteX51" fmla="*/ 112700 w 853409"/>
                <a:gd name="connsiteY51" fmla="*/ 187795 h 638657"/>
                <a:gd name="connsiteX52" fmla="*/ 128245 w 853409"/>
                <a:gd name="connsiteY52" fmla="*/ 181587 h 638657"/>
                <a:gd name="connsiteX53" fmla="*/ 157003 w 853409"/>
                <a:gd name="connsiteY53" fmla="*/ 177707 h 638657"/>
                <a:gd name="connsiteX54" fmla="*/ 167107 w 853409"/>
                <a:gd name="connsiteY54" fmla="*/ 171499 h 638657"/>
                <a:gd name="connsiteX55" fmla="*/ 195087 w 853409"/>
                <a:gd name="connsiteY55" fmla="*/ 169171 h 638657"/>
                <a:gd name="connsiteX56" fmla="*/ 223845 w 853409"/>
                <a:gd name="connsiteY56" fmla="*/ 170723 h 638657"/>
                <a:gd name="connsiteX57" fmla="*/ 236281 w 853409"/>
                <a:gd name="connsiteY57" fmla="*/ 166067 h 638657"/>
                <a:gd name="connsiteX58" fmla="*/ 247162 w 853409"/>
                <a:gd name="connsiteY58" fmla="*/ 159082 h 638657"/>
                <a:gd name="connsiteX59" fmla="*/ 256489 w 853409"/>
                <a:gd name="connsiteY59" fmla="*/ 144338 h 638657"/>
                <a:gd name="connsiteX60" fmla="*/ 265039 w 853409"/>
                <a:gd name="connsiteY60" fmla="*/ 129594 h 638657"/>
                <a:gd name="connsiteX61" fmla="*/ 270479 w 853409"/>
                <a:gd name="connsiteY61" fmla="*/ 114074 h 638657"/>
                <a:gd name="connsiteX62" fmla="*/ 287579 w 853409"/>
                <a:gd name="connsiteY62" fmla="*/ 110970 h 638657"/>
                <a:gd name="connsiteX63" fmla="*/ 295351 w 853409"/>
                <a:gd name="connsiteY63" fmla="*/ 114850 h 638657"/>
                <a:gd name="connsiteX64" fmla="*/ 308564 w 853409"/>
                <a:gd name="connsiteY64" fmla="*/ 124938 h 638657"/>
                <a:gd name="connsiteX65" fmla="*/ 314782 w 853409"/>
                <a:gd name="connsiteY65" fmla="*/ 127266 h 638657"/>
                <a:gd name="connsiteX66" fmla="*/ 438363 w 853409"/>
                <a:gd name="connsiteY66" fmla="*/ 123386 h 638657"/>
                <a:gd name="connsiteX67" fmla="*/ 481111 w 853409"/>
                <a:gd name="connsiteY67" fmla="*/ 121834 h 638657"/>
                <a:gd name="connsiteX68" fmla="*/ 495879 w 853409"/>
                <a:gd name="connsiteY68" fmla="*/ 114850 h 638657"/>
                <a:gd name="connsiteX69" fmla="*/ 505983 w 853409"/>
                <a:gd name="connsiteY69" fmla="*/ 99330 h 638657"/>
                <a:gd name="connsiteX70" fmla="*/ 505983 w 853409"/>
                <a:gd name="connsiteY70" fmla="*/ 85361 h 638657"/>
                <a:gd name="connsiteX71" fmla="*/ 508315 w 853409"/>
                <a:gd name="connsiteY71" fmla="*/ 72169 h 638657"/>
                <a:gd name="connsiteX72" fmla="*/ 529300 w 853409"/>
                <a:gd name="connsiteY72" fmla="*/ 62081 h 638657"/>
                <a:gd name="connsiteX73" fmla="*/ 565054 w 853409"/>
                <a:gd name="connsiteY73" fmla="*/ 56649 h 638657"/>
                <a:gd name="connsiteX74" fmla="*/ 578266 w 853409"/>
                <a:gd name="connsiteY74" fmla="*/ 58201 h 638657"/>
                <a:gd name="connsiteX75" fmla="*/ 596143 w 853409"/>
                <a:gd name="connsiteY75" fmla="*/ 62857 h 638657"/>
                <a:gd name="connsiteX76" fmla="*/ 659099 w 853409"/>
                <a:gd name="connsiteY76" fmla="*/ 65185 h 638657"/>
                <a:gd name="connsiteX77" fmla="*/ 683194 w 853409"/>
                <a:gd name="connsiteY77" fmla="*/ 58201 h 638657"/>
                <a:gd name="connsiteX78" fmla="*/ 729051 w 853409"/>
                <a:gd name="connsiteY78" fmla="*/ 30264 h 638657"/>
                <a:gd name="connsiteX79" fmla="*/ 774131 w 853409"/>
                <a:gd name="connsiteY79" fmla="*/ 13192 h 638657"/>
                <a:gd name="connsiteX80" fmla="*/ 792007 w 853409"/>
                <a:gd name="connsiteY80" fmla="*/ 0 h 638657"/>
                <a:gd name="connsiteX81" fmla="*/ 810661 w 853409"/>
                <a:gd name="connsiteY81" fmla="*/ 24832 h 638657"/>
                <a:gd name="connsiteX82" fmla="*/ 835533 w 853409"/>
                <a:gd name="connsiteY82" fmla="*/ 42681 h 638657"/>
                <a:gd name="connsiteX83" fmla="*/ 840196 w 853409"/>
                <a:gd name="connsiteY83" fmla="*/ 61305 h 638657"/>
                <a:gd name="connsiteX84" fmla="*/ 835533 w 853409"/>
                <a:gd name="connsiteY84" fmla="*/ 80705 h 638657"/>
                <a:gd name="connsiteX85" fmla="*/ 840196 w 853409"/>
                <a:gd name="connsiteY85" fmla="*/ 93121 h 638657"/>
                <a:gd name="connsiteX86" fmla="*/ 851078 w 853409"/>
                <a:gd name="connsiteY86" fmla="*/ 97002 h 638657"/>
                <a:gd name="connsiteX87" fmla="*/ 853409 w 853409"/>
                <a:gd name="connsiteY87" fmla="*/ 112522 h 638657"/>
                <a:gd name="connsiteX88" fmla="*/ 839419 w 853409"/>
                <a:gd name="connsiteY88" fmla="*/ 120282 h 638657"/>
                <a:gd name="connsiteX89" fmla="*/ 827761 w 853409"/>
                <a:gd name="connsiteY89" fmla="*/ 121834 h 638657"/>
                <a:gd name="connsiteX90" fmla="*/ 816102 w 853409"/>
                <a:gd name="connsiteY90" fmla="*/ 125714 h 638657"/>
                <a:gd name="connsiteX91" fmla="*/ 796671 w 853409"/>
                <a:gd name="connsiteY91" fmla="*/ 135026 h 638657"/>
                <a:gd name="connsiteX92" fmla="*/ 788121 w 853409"/>
                <a:gd name="connsiteY92" fmla="*/ 146666 h 638657"/>
                <a:gd name="connsiteX93" fmla="*/ 785012 w 853409"/>
                <a:gd name="connsiteY93" fmla="*/ 163738 h 638657"/>
                <a:gd name="connsiteX94" fmla="*/ 777240 w 853409"/>
                <a:gd name="connsiteY94" fmla="*/ 189347 h 638657"/>
                <a:gd name="connsiteX95" fmla="*/ 773354 w 853409"/>
                <a:gd name="connsiteY95" fmla="*/ 216507 h 638657"/>
                <a:gd name="connsiteX96" fmla="*/ 778017 w 853409"/>
                <a:gd name="connsiteY96" fmla="*/ 267724 h 638657"/>
                <a:gd name="connsiteX97" fmla="*/ 774908 w 853409"/>
                <a:gd name="connsiteY97" fmla="*/ 294109 h 638657"/>
                <a:gd name="connsiteX98" fmla="*/ 769468 w 853409"/>
                <a:gd name="connsiteY98" fmla="*/ 304973 h 638657"/>
                <a:gd name="connsiteX99" fmla="*/ 762472 w 853409"/>
                <a:gd name="connsiteY99" fmla="*/ 315061 h 638657"/>
                <a:gd name="connsiteX100" fmla="*/ 745373 w 853409"/>
                <a:gd name="connsiteY100" fmla="*/ 371710 h 638657"/>
                <a:gd name="connsiteX101" fmla="*/ 730606 w 853409"/>
                <a:gd name="connsiteY101" fmla="*/ 388782 h 638657"/>
                <a:gd name="connsiteX102" fmla="*/ 712729 w 853409"/>
                <a:gd name="connsiteY102" fmla="*/ 401198 h 638657"/>
                <a:gd name="connsiteX103" fmla="*/ 708843 w 853409"/>
                <a:gd name="connsiteY103" fmla="*/ 412062 h 638657"/>
                <a:gd name="connsiteX104" fmla="*/ 712729 w 853409"/>
                <a:gd name="connsiteY104" fmla="*/ 425255 h 638657"/>
                <a:gd name="connsiteX105" fmla="*/ 715838 w 853409"/>
                <a:gd name="connsiteY105" fmla="*/ 443103 h 638657"/>
                <a:gd name="connsiteX106" fmla="*/ 723610 w 853409"/>
                <a:gd name="connsiteY106" fmla="*/ 457071 h 63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853409" h="638657">
                  <a:moveTo>
                    <a:pt x="723610" y="457071"/>
                  </a:moveTo>
                  <a:lnTo>
                    <a:pt x="700293" y="468711"/>
                  </a:lnTo>
                  <a:lnTo>
                    <a:pt x="571271" y="464831"/>
                  </a:lnTo>
                  <a:lnTo>
                    <a:pt x="530855" y="473367"/>
                  </a:lnTo>
                  <a:lnTo>
                    <a:pt x="526192" y="484232"/>
                  </a:lnTo>
                  <a:lnTo>
                    <a:pt x="508315" y="507512"/>
                  </a:lnTo>
                  <a:lnTo>
                    <a:pt x="478780" y="509840"/>
                  </a:lnTo>
                  <a:lnTo>
                    <a:pt x="438363" y="541656"/>
                  </a:lnTo>
                  <a:lnTo>
                    <a:pt x="419710" y="548641"/>
                  </a:lnTo>
                  <a:lnTo>
                    <a:pt x="379293" y="576577"/>
                  </a:lnTo>
                  <a:lnTo>
                    <a:pt x="362971" y="592097"/>
                  </a:lnTo>
                  <a:lnTo>
                    <a:pt x="327218" y="638658"/>
                  </a:lnTo>
                  <a:lnTo>
                    <a:pt x="310118" y="619258"/>
                  </a:lnTo>
                  <a:lnTo>
                    <a:pt x="297683" y="595201"/>
                  </a:lnTo>
                  <a:lnTo>
                    <a:pt x="284470" y="557177"/>
                  </a:lnTo>
                  <a:lnTo>
                    <a:pt x="282915" y="550193"/>
                  </a:lnTo>
                  <a:lnTo>
                    <a:pt x="279806" y="537000"/>
                  </a:lnTo>
                  <a:lnTo>
                    <a:pt x="274366" y="502080"/>
                  </a:lnTo>
                  <a:lnTo>
                    <a:pt x="276697" y="451639"/>
                  </a:lnTo>
                  <a:lnTo>
                    <a:pt x="271256" y="439999"/>
                  </a:lnTo>
                  <a:lnTo>
                    <a:pt x="264262" y="438447"/>
                  </a:lnTo>
                  <a:lnTo>
                    <a:pt x="258044" y="434567"/>
                  </a:lnTo>
                  <a:lnTo>
                    <a:pt x="248717" y="426031"/>
                  </a:lnTo>
                  <a:lnTo>
                    <a:pt x="237835" y="421375"/>
                  </a:lnTo>
                  <a:lnTo>
                    <a:pt x="234727" y="427583"/>
                  </a:lnTo>
                  <a:lnTo>
                    <a:pt x="230840" y="433015"/>
                  </a:lnTo>
                  <a:lnTo>
                    <a:pt x="212963" y="425255"/>
                  </a:lnTo>
                  <a:lnTo>
                    <a:pt x="198973" y="412062"/>
                  </a:lnTo>
                  <a:lnTo>
                    <a:pt x="186538" y="408182"/>
                  </a:lnTo>
                  <a:lnTo>
                    <a:pt x="174879" y="401974"/>
                  </a:lnTo>
                  <a:lnTo>
                    <a:pt x="150784" y="381798"/>
                  </a:lnTo>
                  <a:lnTo>
                    <a:pt x="129022" y="358518"/>
                  </a:lnTo>
                  <a:lnTo>
                    <a:pt x="108814" y="349205"/>
                  </a:lnTo>
                  <a:lnTo>
                    <a:pt x="86273" y="348430"/>
                  </a:lnTo>
                  <a:lnTo>
                    <a:pt x="56738" y="342997"/>
                  </a:lnTo>
                  <a:lnTo>
                    <a:pt x="27980" y="327477"/>
                  </a:lnTo>
                  <a:lnTo>
                    <a:pt x="41194" y="318165"/>
                  </a:lnTo>
                  <a:lnTo>
                    <a:pt x="44303" y="311957"/>
                  </a:lnTo>
                  <a:lnTo>
                    <a:pt x="41194" y="305749"/>
                  </a:lnTo>
                  <a:lnTo>
                    <a:pt x="49743" y="286349"/>
                  </a:lnTo>
                  <a:lnTo>
                    <a:pt x="52852" y="276260"/>
                  </a:lnTo>
                  <a:lnTo>
                    <a:pt x="51298" y="263844"/>
                  </a:lnTo>
                  <a:lnTo>
                    <a:pt x="39639" y="251428"/>
                  </a:lnTo>
                  <a:lnTo>
                    <a:pt x="10104" y="263844"/>
                  </a:lnTo>
                  <a:lnTo>
                    <a:pt x="0" y="257636"/>
                  </a:lnTo>
                  <a:lnTo>
                    <a:pt x="12436" y="214179"/>
                  </a:lnTo>
                  <a:lnTo>
                    <a:pt x="11659" y="203315"/>
                  </a:lnTo>
                  <a:lnTo>
                    <a:pt x="6995" y="193227"/>
                  </a:lnTo>
                  <a:lnTo>
                    <a:pt x="0" y="186243"/>
                  </a:lnTo>
                  <a:lnTo>
                    <a:pt x="51298" y="177707"/>
                  </a:lnTo>
                  <a:lnTo>
                    <a:pt x="81610" y="185467"/>
                  </a:lnTo>
                  <a:lnTo>
                    <a:pt x="112700" y="187795"/>
                  </a:lnTo>
                  <a:lnTo>
                    <a:pt x="128245" y="181587"/>
                  </a:lnTo>
                  <a:lnTo>
                    <a:pt x="157003" y="177707"/>
                  </a:lnTo>
                  <a:lnTo>
                    <a:pt x="167107" y="171499"/>
                  </a:lnTo>
                  <a:lnTo>
                    <a:pt x="195087" y="169171"/>
                  </a:lnTo>
                  <a:lnTo>
                    <a:pt x="223845" y="170723"/>
                  </a:lnTo>
                  <a:lnTo>
                    <a:pt x="236281" y="166067"/>
                  </a:lnTo>
                  <a:lnTo>
                    <a:pt x="247162" y="159082"/>
                  </a:lnTo>
                  <a:lnTo>
                    <a:pt x="256489" y="144338"/>
                  </a:lnTo>
                  <a:lnTo>
                    <a:pt x="265039" y="129594"/>
                  </a:lnTo>
                  <a:lnTo>
                    <a:pt x="270479" y="114074"/>
                  </a:lnTo>
                  <a:lnTo>
                    <a:pt x="287579" y="110970"/>
                  </a:lnTo>
                  <a:lnTo>
                    <a:pt x="295351" y="114850"/>
                  </a:lnTo>
                  <a:lnTo>
                    <a:pt x="308564" y="124938"/>
                  </a:lnTo>
                  <a:lnTo>
                    <a:pt x="314782" y="127266"/>
                  </a:lnTo>
                  <a:lnTo>
                    <a:pt x="438363" y="123386"/>
                  </a:lnTo>
                  <a:lnTo>
                    <a:pt x="481111" y="121834"/>
                  </a:lnTo>
                  <a:lnTo>
                    <a:pt x="495879" y="114850"/>
                  </a:lnTo>
                  <a:lnTo>
                    <a:pt x="505983" y="99330"/>
                  </a:lnTo>
                  <a:lnTo>
                    <a:pt x="505983" y="85361"/>
                  </a:lnTo>
                  <a:lnTo>
                    <a:pt x="508315" y="72169"/>
                  </a:lnTo>
                  <a:lnTo>
                    <a:pt x="529300" y="62081"/>
                  </a:lnTo>
                  <a:lnTo>
                    <a:pt x="565054" y="56649"/>
                  </a:lnTo>
                  <a:lnTo>
                    <a:pt x="578266" y="58201"/>
                  </a:lnTo>
                  <a:lnTo>
                    <a:pt x="596143" y="62857"/>
                  </a:lnTo>
                  <a:lnTo>
                    <a:pt x="659099" y="65185"/>
                  </a:lnTo>
                  <a:lnTo>
                    <a:pt x="683194" y="58201"/>
                  </a:lnTo>
                  <a:lnTo>
                    <a:pt x="729051" y="30264"/>
                  </a:lnTo>
                  <a:lnTo>
                    <a:pt x="774131" y="13192"/>
                  </a:lnTo>
                  <a:lnTo>
                    <a:pt x="792007" y="0"/>
                  </a:lnTo>
                  <a:lnTo>
                    <a:pt x="810661" y="24832"/>
                  </a:lnTo>
                  <a:lnTo>
                    <a:pt x="835533" y="42681"/>
                  </a:lnTo>
                  <a:lnTo>
                    <a:pt x="840196" y="61305"/>
                  </a:lnTo>
                  <a:lnTo>
                    <a:pt x="835533" y="80705"/>
                  </a:lnTo>
                  <a:lnTo>
                    <a:pt x="840196" y="93121"/>
                  </a:lnTo>
                  <a:lnTo>
                    <a:pt x="851078" y="97002"/>
                  </a:lnTo>
                  <a:lnTo>
                    <a:pt x="853409" y="112522"/>
                  </a:lnTo>
                  <a:lnTo>
                    <a:pt x="839419" y="120282"/>
                  </a:lnTo>
                  <a:lnTo>
                    <a:pt x="827761" y="121834"/>
                  </a:lnTo>
                  <a:lnTo>
                    <a:pt x="816102" y="125714"/>
                  </a:lnTo>
                  <a:lnTo>
                    <a:pt x="796671" y="135026"/>
                  </a:lnTo>
                  <a:lnTo>
                    <a:pt x="788121" y="146666"/>
                  </a:lnTo>
                  <a:lnTo>
                    <a:pt x="785012" y="163738"/>
                  </a:lnTo>
                  <a:lnTo>
                    <a:pt x="777240" y="189347"/>
                  </a:lnTo>
                  <a:lnTo>
                    <a:pt x="773354" y="216507"/>
                  </a:lnTo>
                  <a:lnTo>
                    <a:pt x="778017" y="267724"/>
                  </a:lnTo>
                  <a:lnTo>
                    <a:pt x="774908" y="294109"/>
                  </a:lnTo>
                  <a:lnTo>
                    <a:pt x="769468" y="304973"/>
                  </a:lnTo>
                  <a:lnTo>
                    <a:pt x="762472" y="315061"/>
                  </a:lnTo>
                  <a:lnTo>
                    <a:pt x="745373" y="371710"/>
                  </a:lnTo>
                  <a:lnTo>
                    <a:pt x="730606" y="388782"/>
                  </a:lnTo>
                  <a:lnTo>
                    <a:pt x="712729" y="401198"/>
                  </a:lnTo>
                  <a:lnTo>
                    <a:pt x="708843" y="412062"/>
                  </a:lnTo>
                  <a:lnTo>
                    <a:pt x="712729" y="425255"/>
                  </a:lnTo>
                  <a:lnTo>
                    <a:pt x="715838" y="443103"/>
                  </a:lnTo>
                  <a:lnTo>
                    <a:pt x="723610" y="45707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4" name="Serbest Form 253">
              <a:extLst>
                <a:ext uri="{FF2B5EF4-FFF2-40B4-BE49-F238E27FC236}">
                  <a16:creationId xmlns:a16="http://schemas.microsoft.com/office/drawing/2014/main" id="{44DEC2FD-54C1-3531-90E6-067A6CDB6D05}"/>
                </a:ext>
              </a:extLst>
            </p:cNvPr>
            <p:cNvSpPr/>
            <p:nvPr/>
          </p:nvSpPr>
          <p:spPr>
            <a:xfrm>
              <a:off x="13189575" y="6325954"/>
              <a:ext cx="546459" cy="915196"/>
            </a:xfrm>
            <a:custGeom>
              <a:avLst/>
              <a:gdLst>
                <a:gd name="connsiteX0" fmla="*/ 289133 w 289132"/>
                <a:gd name="connsiteY0" fmla="*/ 393438 h 484231"/>
                <a:gd name="connsiteX1" fmla="*/ 220736 w 289132"/>
                <a:gd name="connsiteY1" fmla="*/ 442327 h 484231"/>
                <a:gd name="connsiteX2" fmla="*/ 179542 w 289132"/>
                <a:gd name="connsiteY2" fmla="*/ 472591 h 484231"/>
                <a:gd name="connsiteX3" fmla="*/ 122804 w 289132"/>
                <a:gd name="connsiteY3" fmla="*/ 484232 h 484231"/>
                <a:gd name="connsiteX4" fmla="*/ 83164 w 289132"/>
                <a:gd name="connsiteY4" fmla="*/ 459399 h 484231"/>
                <a:gd name="connsiteX5" fmla="*/ 57515 w 289132"/>
                <a:gd name="connsiteY5" fmla="*/ 405854 h 484231"/>
                <a:gd name="connsiteX6" fmla="*/ 31090 w 289132"/>
                <a:gd name="connsiteY6" fmla="*/ 372486 h 484231"/>
                <a:gd name="connsiteX7" fmla="*/ 24094 w 289132"/>
                <a:gd name="connsiteY7" fmla="*/ 369382 h 484231"/>
                <a:gd name="connsiteX8" fmla="*/ 14767 w 289132"/>
                <a:gd name="connsiteY8" fmla="*/ 369382 h 484231"/>
                <a:gd name="connsiteX9" fmla="*/ 6995 w 289132"/>
                <a:gd name="connsiteY9" fmla="*/ 355413 h 484231"/>
                <a:gd name="connsiteX10" fmla="*/ 3886 w 289132"/>
                <a:gd name="connsiteY10" fmla="*/ 337565 h 484231"/>
                <a:gd name="connsiteX11" fmla="*/ 0 w 289132"/>
                <a:gd name="connsiteY11" fmla="*/ 324373 h 484231"/>
                <a:gd name="connsiteX12" fmla="*/ 3886 w 289132"/>
                <a:gd name="connsiteY12" fmla="*/ 313509 h 484231"/>
                <a:gd name="connsiteX13" fmla="*/ 21763 w 289132"/>
                <a:gd name="connsiteY13" fmla="*/ 301093 h 484231"/>
                <a:gd name="connsiteX14" fmla="*/ 36530 w 289132"/>
                <a:gd name="connsiteY14" fmla="*/ 284020 h 484231"/>
                <a:gd name="connsiteX15" fmla="*/ 53629 w 289132"/>
                <a:gd name="connsiteY15" fmla="*/ 227371 h 484231"/>
                <a:gd name="connsiteX16" fmla="*/ 60625 w 289132"/>
                <a:gd name="connsiteY16" fmla="*/ 217283 h 484231"/>
                <a:gd name="connsiteX17" fmla="*/ 66065 w 289132"/>
                <a:gd name="connsiteY17" fmla="*/ 206419 h 484231"/>
                <a:gd name="connsiteX18" fmla="*/ 69174 w 289132"/>
                <a:gd name="connsiteY18" fmla="*/ 180035 h 484231"/>
                <a:gd name="connsiteX19" fmla="*/ 64511 w 289132"/>
                <a:gd name="connsiteY19" fmla="*/ 128818 h 484231"/>
                <a:gd name="connsiteX20" fmla="*/ 68397 w 289132"/>
                <a:gd name="connsiteY20" fmla="*/ 101658 h 484231"/>
                <a:gd name="connsiteX21" fmla="*/ 76169 w 289132"/>
                <a:gd name="connsiteY21" fmla="*/ 76049 h 484231"/>
                <a:gd name="connsiteX22" fmla="*/ 79278 w 289132"/>
                <a:gd name="connsiteY22" fmla="*/ 58977 h 484231"/>
                <a:gd name="connsiteX23" fmla="*/ 87828 w 289132"/>
                <a:gd name="connsiteY23" fmla="*/ 47337 h 484231"/>
                <a:gd name="connsiteX24" fmla="*/ 107259 w 289132"/>
                <a:gd name="connsiteY24" fmla="*/ 38025 h 484231"/>
                <a:gd name="connsiteX25" fmla="*/ 118918 w 289132"/>
                <a:gd name="connsiteY25" fmla="*/ 34144 h 484231"/>
                <a:gd name="connsiteX26" fmla="*/ 130576 w 289132"/>
                <a:gd name="connsiteY26" fmla="*/ 32592 h 484231"/>
                <a:gd name="connsiteX27" fmla="*/ 144566 w 289132"/>
                <a:gd name="connsiteY27" fmla="*/ 24832 h 484231"/>
                <a:gd name="connsiteX28" fmla="*/ 142235 w 289132"/>
                <a:gd name="connsiteY28" fmla="*/ 9312 h 484231"/>
                <a:gd name="connsiteX29" fmla="*/ 162443 w 289132"/>
                <a:gd name="connsiteY29" fmla="*/ 2328 h 484231"/>
                <a:gd name="connsiteX30" fmla="*/ 183428 w 289132"/>
                <a:gd name="connsiteY30" fmla="*/ 0 h 484231"/>
                <a:gd name="connsiteX31" fmla="*/ 214518 w 289132"/>
                <a:gd name="connsiteY31" fmla="*/ 11640 h 484231"/>
                <a:gd name="connsiteX32" fmla="*/ 227731 w 289132"/>
                <a:gd name="connsiteY32" fmla="*/ 75273 h 484231"/>
                <a:gd name="connsiteX33" fmla="*/ 236281 w 289132"/>
                <a:gd name="connsiteY33" fmla="*/ 100882 h 484231"/>
                <a:gd name="connsiteX34" fmla="*/ 237835 w 289132"/>
                <a:gd name="connsiteY34" fmla="*/ 117954 h 484231"/>
                <a:gd name="connsiteX35" fmla="*/ 237835 w 289132"/>
                <a:gd name="connsiteY35" fmla="*/ 135026 h 484231"/>
                <a:gd name="connsiteX36" fmla="*/ 236281 w 289132"/>
                <a:gd name="connsiteY36" fmla="*/ 145890 h 484231"/>
                <a:gd name="connsiteX37" fmla="*/ 237058 w 289132"/>
                <a:gd name="connsiteY37" fmla="*/ 155978 h 484231"/>
                <a:gd name="connsiteX38" fmla="*/ 220736 w 289132"/>
                <a:gd name="connsiteY38" fmla="*/ 176155 h 484231"/>
                <a:gd name="connsiteX39" fmla="*/ 212963 w 289132"/>
                <a:gd name="connsiteY39" fmla="*/ 200987 h 484231"/>
                <a:gd name="connsiteX40" fmla="*/ 194310 w 289132"/>
                <a:gd name="connsiteY40" fmla="*/ 221940 h 484231"/>
                <a:gd name="connsiteX41" fmla="*/ 151562 w 289132"/>
                <a:gd name="connsiteY41" fmla="*/ 233580 h 484231"/>
                <a:gd name="connsiteX42" fmla="*/ 139903 w 289132"/>
                <a:gd name="connsiteY42" fmla="*/ 255308 h 484231"/>
                <a:gd name="connsiteX43" fmla="*/ 143012 w 289132"/>
                <a:gd name="connsiteY43" fmla="*/ 286348 h 484231"/>
                <a:gd name="connsiteX44" fmla="*/ 182651 w 289132"/>
                <a:gd name="connsiteY44" fmla="*/ 322821 h 484231"/>
                <a:gd name="connsiteX45" fmla="*/ 249494 w 289132"/>
                <a:gd name="connsiteY45" fmla="*/ 349982 h 484231"/>
                <a:gd name="connsiteX46" fmla="*/ 289133 w 289132"/>
                <a:gd name="connsiteY46" fmla="*/ 393438 h 48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9132" h="484231">
                  <a:moveTo>
                    <a:pt x="289133" y="393438"/>
                  </a:moveTo>
                  <a:lnTo>
                    <a:pt x="220736" y="442327"/>
                  </a:lnTo>
                  <a:lnTo>
                    <a:pt x="179542" y="472591"/>
                  </a:lnTo>
                  <a:lnTo>
                    <a:pt x="122804" y="484232"/>
                  </a:lnTo>
                  <a:lnTo>
                    <a:pt x="83164" y="459399"/>
                  </a:lnTo>
                  <a:lnTo>
                    <a:pt x="57515" y="405854"/>
                  </a:lnTo>
                  <a:lnTo>
                    <a:pt x="31090" y="372486"/>
                  </a:lnTo>
                  <a:lnTo>
                    <a:pt x="24094" y="369382"/>
                  </a:lnTo>
                  <a:lnTo>
                    <a:pt x="14767" y="369382"/>
                  </a:lnTo>
                  <a:lnTo>
                    <a:pt x="6995" y="355413"/>
                  </a:lnTo>
                  <a:lnTo>
                    <a:pt x="3886" y="337565"/>
                  </a:lnTo>
                  <a:lnTo>
                    <a:pt x="0" y="324373"/>
                  </a:lnTo>
                  <a:lnTo>
                    <a:pt x="3886" y="313509"/>
                  </a:lnTo>
                  <a:lnTo>
                    <a:pt x="21763" y="301093"/>
                  </a:lnTo>
                  <a:lnTo>
                    <a:pt x="36530" y="284020"/>
                  </a:lnTo>
                  <a:lnTo>
                    <a:pt x="53629" y="227371"/>
                  </a:lnTo>
                  <a:lnTo>
                    <a:pt x="60625" y="217283"/>
                  </a:lnTo>
                  <a:lnTo>
                    <a:pt x="66065" y="206419"/>
                  </a:lnTo>
                  <a:lnTo>
                    <a:pt x="69174" y="180035"/>
                  </a:lnTo>
                  <a:lnTo>
                    <a:pt x="64511" y="128818"/>
                  </a:lnTo>
                  <a:lnTo>
                    <a:pt x="68397" y="101658"/>
                  </a:lnTo>
                  <a:lnTo>
                    <a:pt x="76169" y="76049"/>
                  </a:lnTo>
                  <a:lnTo>
                    <a:pt x="79278" y="58977"/>
                  </a:lnTo>
                  <a:lnTo>
                    <a:pt x="87828" y="47337"/>
                  </a:lnTo>
                  <a:lnTo>
                    <a:pt x="107259" y="38025"/>
                  </a:lnTo>
                  <a:lnTo>
                    <a:pt x="118918" y="34144"/>
                  </a:lnTo>
                  <a:lnTo>
                    <a:pt x="130576" y="32592"/>
                  </a:lnTo>
                  <a:lnTo>
                    <a:pt x="144566" y="24832"/>
                  </a:lnTo>
                  <a:lnTo>
                    <a:pt x="142235" y="9312"/>
                  </a:lnTo>
                  <a:lnTo>
                    <a:pt x="162443" y="2328"/>
                  </a:lnTo>
                  <a:lnTo>
                    <a:pt x="183428" y="0"/>
                  </a:lnTo>
                  <a:lnTo>
                    <a:pt x="214518" y="11640"/>
                  </a:lnTo>
                  <a:lnTo>
                    <a:pt x="227731" y="75273"/>
                  </a:lnTo>
                  <a:lnTo>
                    <a:pt x="236281" y="100882"/>
                  </a:lnTo>
                  <a:lnTo>
                    <a:pt x="237835" y="117954"/>
                  </a:lnTo>
                  <a:lnTo>
                    <a:pt x="237835" y="135026"/>
                  </a:lnTo>
                  <a:lnTo>
                    <a:pt x="236281" y="145890"/>
                  </a:lnTo>
                  <a:lnTo>
                    <a:pt x="237058" y="155978"/>
                  </a:lnTo>
                  <a:lnTo>
                    <a:pt x="220736" y="176155"/>
                  </a:lnTo>
                  <a:lnTo>
                    <a:pt x="212963" y="200987"/>
                  </a:lnTo>
                  <a:lnTo>
                    <a:pt x="194310" y="221940"/>
                  </a:lnTo>
                  <a:lnTo>
                    <a:pt x="151562" y="233580"/>
                  </a:lnTo>
                  <a:lnTo>
                    <a:pt x="139903" y="255308"/>
                  </a:lnTo>
                  <a:lnTo>
                    <a:pt x="143012" y="286348"/>
                  </a:lnTo>
                  <a:lnTo>
                    <a:pt x="182651" y="322821"/>
                  </a:lnTo>
                  <a:lnTo>
                    <a:pt x="249494" y="349982"/>
                  </a:lnTo>
                  <a:lnTo>
                    <a:pt x="289133" y="39343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5" name="Serbest Form 254">
              <a:extLst>
                <a:ext uri="{FF2B5EF4-FFF2-40B4-BE49-F238E27FC236}">
                  <a16:creationId xmlns:a16="http://schemas.microsoft.com/office/drawing/2014/main" id="{A692CB8F-A9AE-59A7-0D36-76084A00522E}"/>
                </a:ext>
              </a:extLst>
            </p:cNvPr>
            <p:cNvSpPr/>
            <p:nvPr/>
          </p:nvSpPr>
          <p:spPr>
            <a:xfrm>
              <a:off x="13453993" y="6616352"/>
              <a:ext cx="1126708" cy="530929"/>
            </a:xfrm>
            <a:custGeom>
              <a:avLst/>
              <a:gdLst>
                <a:gd name="connsiteX0" fmla="*/ 593811 w 596142"/>
                <a:gd name="connsiteY0" fmla="*/ 231252 h 280916"/>
                <a:gd name="connsiteX1" fmla="*/ 589925 w 596142"/>
                <a:gd name="connsiteY1" fmla="*/ 257636 h 280916"/>
                <a:gd name="connsiteX2" fmla="*/ 567385 w 596142"/>
                <a:gd name="connsiteY2" fmla="*/ 280916 h 280916"/>
                <a:gd name="connsiteX3" fmla="*/ 504428 w 596142"/>
                <a:gd name="connsiteY3" fmla="*/ 274708 h 280916"/>
                <a:gd name="connsiteX4" fmla="*/ 426704 w 596142"/>
                <a:gd name="connsiteY4" fmla="*/ 263844 h 280916"/>
                <a:gd name="connsiteX5" fmla="*/ 352090 w 596142"/>
                <a:gd name="connsiteY5" fmla="*/ 244444 h 280916"/>
                <a:gd name="connsiteX6" fmla="*/ 303124 w 596142"/>
                <a:gd name="connsiteY6" fmla="*/ 242116 h 280916"/>
                <a:gd name="connsiteX7" fmla="*/ 274366 w 596142"/>
                <a:gd name="connsiteY7" fmla="*/ 270828 h 280916"/>
                <a:gd name="connsiteX8" fmla="*/ 201305 w 596142"/>
                <a:gd name="connsiteY8" fmla="*/ 265396 h 280916"/>
                <a:gd name="connsiteX9" fmla="*/ 149230 w 596142"/>
                <a:gd name="connsiteY9" fmla="*/ 239788 h 280916"/>
                <a:gd name="connsiteX10" fmla="*/ 109591 w 596142"/>
                <a:gd name="connsiteY10" fmla="*/ 196331 h 280916"/>
                <a:gd name="connsiteX11" fmla="*/ 42748 w 596142"/>
                <a:gd name="connsiteY11" fmla="*/ 169171 h 280916"/>
                <a:gd name="connsiteX12" fmla="*/ 3109 w 596142"/>
                <a:gd name="connsiteY12" fmla="*/ 132698 h 280916"/>
                <a:gd name="connsiteX13" fmla="*/ 0 w 596142"/>
                <a:gd name="connsiteY13" fmla="*/ 101658 h 280916"/>
                <a:gd name="connsiteX14" fmla="*/ 11659 w 596142"/>
                <a:gd name="connsiteY14" fmla="*/ 79929 h 280916"/>
                <a:gd name="connsiteX15" fmla="*/ 54407 w 596142"/>
                <a:gd name="connsiteY15" fmla="*/ 68289 h 280916"/>
                <a:gd name="connsiteX16" fmla="*/ 73060 w 596142"/>
                <a:gd name="connsiteY16" fmla="*/ 47337 h 280916"/>
                <a:gd name="connsiteX17" fmla="*/ 80833 w 596142"/>
                <a:gd name="connsiteY17" fmla="*/ 22504 h 280916"/>
                <a:gd name="connsiteX18" fmla="*/ 97155 w 596142"/>
                <a:gd name="connsiteY18" fmla="*/ 2328 h 280916"/>
                <a:gd name="connsiteX19" fmla="*/ 135239 w 596142"/>
                <a:gd name="connsiteY19" fmla="*/ 17072 h 280916"/>
                <a:gd name="connsiteX20" fmla="*/ 174879 w 596142"/>
                <a:gd name="connsiteY20" fmla="*/ 20176 h 280916"/>
                <a:gd name="connsiteX21" fmla="*/ 206746 w 596142"/>
                <a:gd name="connsiteY21" fmla="*/ 12416 h 280916"/>
                <a:gd name="connsiteX22" fmla="*/ 238612 w 596142"/>
                <a:gd name="connsiteY22" fmla="*/ 0 h 280916"/>
                <a:gd name="connsiteX23" fmla="*/ 263484 w 596142"/>
                <a:gd name="connsiteY23" fmla="*/ 11640 h 280916"/>
                <a:gd name="connsiteX24" fmla="*/ 285247 w 596142"/>
                <a:gd name="connsiteY24" fmla="*/ 33369 h 280916"/>
                <a:gd name="connsiteX25" fmla="*/ 309341 w 596142"/>
                <a:gd name="connsiteY25" fmla="*/ 51993 h 280916"/>
                <a:gd name="connsiteX26" fmla="*/ 335767 w 596142"/>
                <a:gd name="connsiteY26" fmla="*/ 62857 h 280916"/>
                <a:gd name="connsiteX27" fmla="*/ 361417 w 596142"/>
                <a:gd name="connsiteY27" fmla="*/ 69065 h 280916"/>
                <a:gd name="connsiteX28" fmla="*/ 377738 w 596142"/>
                <a:gd name="connsiteY28" fmla="*/ 76049 h 280916"/>
                <a:gd name="connsiteX29" fmla="*/ 401056 w 596142"/>
                <a:gd name="connsiteY29" fmla="*/ 93121 h 280916"/>
                <a:gd name="connsiteX30" fmla="*/ 438363 w 596142"/>
                <a:gd name="connsiteY30" fmla="*/ 114074 h 280916"/>
                <a:gd name="connsiteX31" fmla="*/ 463235 w 596142"/>
                <a:gd name="connsiteY31" fmla="*/ 132698 h 280916"/>
                <a:gd name="connsiteX32" fmla="*/ 477225 w 596142"/>
                <a:gd name="connsiteY32" fmla="*/ 131146 h 280916"/>
                <a:gd name="connsiteX33" fmla="*/ 488107 w 596142"/>
                <a:gd name="connsiteY33" fmla="*/ 114850 h 280916"/>
                <a:gd name="connsiteX34" fmla="*/ 489661 w 596142"/>
                <a:gd name="connsiteY34" fmla="*/ 93121 h 280916"/>
                <a:gd name="connsiteX35" fmla="*/ 488107 w 596142"/>
                <a:gd name="connsiteY35" fmla="*/ 78377 h 280916"/>
                <a:gd name="connsiteX36" fmla="*/ 488107 w 596142"/>
                <a:gd name="connsiteY36" fmla="*/ 64409 h 280916"/>
                <a:gd name="connsiteX37" fmla="*/ 491993 w 596142"/>
                <a:gd name="connsiteY37" fmla="*/ 58201 h 280916"/>
                <a:gd name="connsiteX38" fmla="*/ 496656 w 596142"/>
                <a:gd name="connsiteY38" fmla="*/ 52769 h 280916"/>
                <a:gd name="connsiteX39" fmla="*/ 506760 w 596142"/>
                <a:gd name="connsiteY39" fmla="*/ 21728 h 280916"/>
                <a:gd name="connsiteX40" fmla="*/ 535518 w 596142"/>
                <a:gd name="connsiteY40" fmla="*/ 19400 h 280916"/>
                <a:gd name="connsiteX41" fmla="*/ 565053 w 596142"/>
                <a:gd name="connsiteY41" fmla="*/ 24832 h 280916"/>
                <a:gd name="connsiteX42" fmla="*/ 591479 w 596142"/>
                <a:gd name="connsiteY42" fmla="*/ 34921 h 280916"/>
                <a:gd name="connsiteX43" fmla="*/ 595366 w 596142"/>
                <a:gd name="connsiteY43" fmla="*/ 68289 h 280916"/>
                <a:gd name="connsiteX44" fmla="*/ 593811 w 596142"/>
                <a:gd name="connsiteY44" fmla="*/ 87690 h 280916"/>
                <a:gd name="connsiteX45" fmla="*/ 596143 w 596142"/>
                <a:gd name="connsiteY45" fmla="*/ 106314 h 280916"/>
                <a:gd name="connsiteX46" fmla="*/ 594589 w 596142"/>
                <a:gd name="connsiteY46" fmla="*/ 126490 h 280916"/>
                <a:gd name="connsiteX47" fmla="*/ 589925 w 596142"/>
                <a:gd name="connsiteY47" fmla="*/ 145114 h 280916"/>
                <a:gd name="connsiteX48" fmla="*/ 588370 w 596142"/>
                <a:gd name="connsiteY48" fmla="*/ 172275 h 280916"/>
                <a:gd name="connsiteX49" fmla="*/ 582930 w 596142"/>
                <a:gd name="connsiteY49" fmla="*/ 183915 h 280916"/>
                <a:gd name="connsiteX50" fmla="*/ 579044 w 596142"/>
                <a:gd name="connsiteY50" fmla="*/ 196331 h 280916"/>
                <a:gd name="connsiteX51" fmla="*/ 593811 w 596142"/>
                <a:gd name="connsiteY51" fmla="*/ 231252 h 28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96142" h="280916">
                  <a:moveTo>
                    <a:pt x="593811" y="231252"/>
                  </a:moveTo>
                  <a:lnTo>
                    <a:pt x="589925" y="257636"/>
                  </a:lnTo>
                  <a:lnTo>
                    <a:pt x="567385" y="280916"/>
                  </a:lnTo>
                  <a:lnTo>
                    <a:pt x="504428" y="274708"/>
                  </a:lnTo>
                  <a:lnTo>
                    <a:pt x="426704" y="263844"/>
                  </a:lnTo>
                  <a:lnTo>
                    <a:pt x="352090" y="244444"/>
                  </a:lnTo>
                  <a:lnTo>
                    <a:pt x="303124" y="242116"/>
                  </a:lnTo>
                  <a:lnTo>
                    <a:pt x="274366" y="270828"/>
                  </a:lnTo>
                  <a:lnTo>
                    <a:pt x="201305" y="265396"/>
                  </a:lnTo>
                  <a:lnTo>
                    <a:pt x="149230" y="239788"/>
                  </a:lnTo>
                  <a:lnTo>
                    <a:pt x="109591" y="196331"/>
                  </a:lnTo>
                  <a:lnTo>
                    <a:pt x="42748" y="169171"/>
                  </a:lnTo>
                  <a:lnTo>
                    <a:pt x="3109" y="132698"/>
                  </a:lnTo>
                  <a:lnTo>
                    <a:pt x="0" y="101658"/>
                  </a:lnTo>
                  <a:lnTo>
                    <a:pt x="11659" y="79929"/>
                  </a:lnTo>
                  <a:lnTo>
                    <a:pt x="54407" y="68289"/>
                  </a:lnTo>
                  <a:lnTo>
                    <a:pt x="73060" y="47337"/>
                  </a:lnTo>
                  <a:lnTo>
                    <a:pt x="80833" y="22504"/>
                  </a:lnTo>
                  <a:lnTo>
                    <a:pt x="97155" y="2328"/>
                  </a:lnTo>
                  <a:lnTo>
                    <a:pt x="135239" y="17072"/>
                  </a:lnTo>
                  <a:lnTo>
                    <a:pt x="174879" y="20176"/>
                  </a:lnTo>
                  <a:lnTo>
                    <a:pt x="206746" y="12416"/>
                  </a:lnTo>
                  <a:lnTo>
                    <a:pt x="238612" y="0"/>
                  </a:lnTo>
                  <a:lnTo>
                    <a:pt x="263484" y="11640"/>
                  </a:lnTo>
                  <a:lnTo>
                    <a:pt x="285247" y="33369"/>
                  </a:lnTo>
                  <a:lnTo>
                    <a:pt x="309341" y="51993"/>
                  </a:lnTo>
                  <a:lnTo>
                    <a:pt x="335767" y="62857"/>
                  </a:lnTo>
                  <a:lnTo>
                    <a:pt x="361417" y="69065"/>
                  </a:lnTo>
                  <a:lnTo>
                    <a:pt x="377738" y="76049"/>
                  </a:lnTo>
                  <a:lnTo>
                    <a:pt x="401056" y="93121"/>
                  </a:lnTo>
                  <a:lnTo>
                    <a:pt x="438363" y="114074"/>
                  </a:lnTo>
                  <a:lnTo>
                    <a:pt x="463235" y="132698"/>
                  </a:lnTo>
                  <a:lnTo>
                    <a:pt x="477225" y="131146"/>
                  </a:lnTo>
                  <a:lnTo>
                    <a:pt x="488107" y="114850"/>
                  </a:lnTo>
                  <a:lnTo>
                    <a:pt x="489661" y="93121"/>
                  </a:lnTo>
                  <a:lnTo>
                    <a:pt x="488107" y="78377"/>
                  </a:lnTo>
                  <a:lnTo>
                    <a:pt x="488107" y="64409"/>
                  </a:lnTo>
                  <a:lnTo>
                    <a:pt x="491993" y="58201"/>
                  </a:lnTo>
                  <a:lnTo>
                    <a:pt x="496656" y="52769"/>
                  </a:lnTo>
                  <a:lnTo>
                    <a:pt x="506760" y="21728"/>
                  </a:lnTo>
                  <a:lnTo>
                    <a:pt x="535518" y="19400"/>
                  </a:lnTo>
                  <a:lnTo>
                    <a:pt x="565053" y="24832"/>
                  </a:lnTo>
                  <a:lnTo>
                    <a:pt x="591479" y="34921"/>
                  </a:lnTo>
                  <a:lnTo>
                    <a:pt x="595366" y="68289"/>
                  </a:lnTo>
                  <a:lnTo>
                    <a:pt x="593811" y="87690"/>
                  </a:lnTo>
                  <a:lnTo>
                    <a:pt x="596143" y="106314"/>
                  </a:lnTo>
                  <a:lnTo>
                    <a:pt x="594589" y="126490"/>
                  </a:lnTo>
                  <a:lnTo>
                    <a:pt x="589925" y="145114"/>
                  </a:lnTo>
                  <a:lnTo>
                    <a:pt x="588370" y="172275"/>
                  </a:lnTo>
                  <a:lnTo>
                    <a:pt x="582930" y="183915"/>
                  </a:lnTo>
                  <a:lnTo>
                    <a:pt x="579044" y="196331"/>
                  </a:lnTo>
                  <a:lnTo>
                    <a:pt x="593811" y="23125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6" name="Serbest Form 255">
              <a:extLst>
                <a:ext uri="{FF2B5EF4-FFF2-40B4-BE49-F238E27FC236}">
                  <a16:creationId xmlns:a16="http://schemas.microsoft.com/office/drawing/2014/main" id="{AFDEDDA9-188C-51F6-69E4-9A09A95614C3}"/>
                </a:ext>
              </a:extLst>
            </p:cNvPr>
            <p:cNvSpPr/>
            <p:nvPr/>
          </p:nvSpPr>
          <p:spPr>
            <a:xfrm>
              <a:off x="12336097" y="4466228"/>
              <a:ext cx="690421" cy="545597"/>
            </a:xfrm>
            <a:custGeom>
              <a:avLst/>
              <a:gdLst>
                <a:gd name="connsiteX0" fmla="*/ 8550 w 365302"/>
                <a:gd name="connsiteY0" fmla="*/ 24832 h 288676"/>
                <a:gd name="connsiteX1" fmla="*/ 16322 w 365302"/>
                <a:gd name="connsiteY1" fmla="*/ 24056 h 288676"/>
                <a:gd name="connsiteX2" fmla="*/ 21763 w 365302"/>
                <a:gd name="connsiteY2" fmla="*/ 17848 h 288676"/>
                <a:gd name="connsiteX3" fmla="*/ 19431 w 365302"/>
                <a:gd name="connsiteY3" fmla="*/ 6208 h 288676"/>
                <a:gd name="connsiteX4" fmla="*/ 24095 w 365302"/>
                <a:gd name="connsiteY4" fmla="*/ 1552 h 288676"/>
                <a:gd name="connsiteX5" fmla="*/ 26426 w 365302"/>
                <a:gd name="connsiteY5" fmla="*/ 0 h 288676"/>
                <a:gd name="connsiteX6" fmla="*/ 38085 w 365302"/>
                <a:gd name="connsiteY6" fmla="*/ 3880 h 288676"/>
                <a:gd name="connsiteX7" fmla="*/ 60625 w 365302"/>
                <a:gd name="connsiteY7" fmla="*/ 29488 h 288676"/>
                <a:gd name="connsiteX8" fmla="*/ 75392 w 365302"/>
                <a:gd name="connsiteY8" fmla="*/ 38025 h 288676"/>
                <a:gd name="connsiteX9" fmla="*/ 107259 w 365302"/>
                <a:gd name="connsiteY9" fmla="*/ 38801 h 288676"/>
                <a:gd name="connsiteX10" fmla="*/ 137572 w 365302"/>
                <a:gd name="connsiteY10" fmla="*/ 48889 h 288676"/>
                <a:gd name="connsiteX11" fmla="*/ 153893 w 365302"/>
                <a:gd name="connsiteY11" fmla="*/ 48889 h 288676"/>
                <a:gd name="connsiteX12" fmla="*/ 171770 w 365302"/>
                <a:gd name="connsiteY12" fmla="*/ 42681 h 288676"/>
                <a:gd name="connsiteX13" fmla="*/ 190424 w 365302"/>
                <a:gd name="connsiteY13" fmla="*/ 39577 h 288676"/>
                <a:gd name="connsiteX14" fmla="*/ 228509 w 365302"/>
                <a:gd name="connsiteY14" fmla="*/ 39577 h 288676"/>
                <a:gd name="connsiteX15" fmla="*/ 243276 w 365302"/>
                <a:gd name="connsiteY15" fmla="*/ 34921 h 288676"/>
                <a:gd name="connsiteX16" fmla="*/ 250271 w 365302"/>
                <a:gd name="connsiteY16" fmla="*/ 33368 h 288676"/>
                <a:gd name="connsiteX17" fmla="*/ 261930 w 365302"/>
                <a:gd name="connsiteY17" fmla="*/ 62857 h 288676"/>
                <a:gd name="connsiteX18" fmla="*/ 272812 w 365302"/>
                <a:gd name="connsiteY18" fmla="*/ 128818 h 288676"/>
                <a:gd name="connsiteX19" fmla="*/ 282138 w 365302"/>
                <a:gd name="connsiteY19" fmla="*/ 158306 h 288676"/>
                <a:gd name="connsiteX20" fmla="*/ 304678 w 365302"/>
                <a:gd name="connsiteY20" fmla="*/ 171499 h 288676"/>
                <a:gd name="connsiteX21" fmla="*/ 328772 w 365302"/>
                <a:gd name="connsiteY21" fmla="*/ 176931 h 288676"/>
                <a:gd name="connsiteX22" fmla="*/ 339654 w 365302"/>
                <a:gd name="connsiteY22" fmla="*/ 181587 h 288676"/>
                <a:gd name="connsiteX23" fmla="*/ 363748 w 365302"/>
                <a:gd name="connsiteY23" fmla="*/ 183915 h 288676"/>
                <a:gd name="connsiteX24" fmla="*/ 365303 w 365302"/>
                <a:gd name="connsiteY24" fmla="*/ 193227 h 288676"/>
                <a:gd name="connsiteX25" fmla="*/ 355976 w 365302"/>
                <a:gd name="connsiteY25" fmla="*/ 210299 h 288676"/>
                <a:gd name="connsiteX26" fmla="*/ 345872 w 365302"/>
                <a:gd name="connsiteY26" fmla="*/ 223492 h 288676"/>
                <a:gd name="connsiteX27" fmla="*/ 300015 w 365302"/>
                <a:gd name="connsiteY27" fmla="*/ 239788 h 288676"/>
                <a:gd name="connsiteX28" fmla="*/ 279029 w 365302"/>
                <a:gd name="connsiteY28" fmla="*/ 249876 h 288676"/>
                <a:gd name="connsiteX29" fmla="*/ 263485 w 365302"/>
                <a:gd name="connsiteY29" fmla="*/ 265396 h 288676"/>
                <a:gd name="connsiteX30" fmla="*/ 247162 w 365302"/>
                <a:gd name="connsiteY30" fmla="*/ 277812 h 288676"/>
                <a:gd name="connsiteX31" fmla="*/ 233950 w 365302"/>
                <a:gd name="connsiteY31" fmla="*/ 280140 h 288676"/>
                <a:gd name="connsiteX32" fmla="*/ 173324 w 365302"/>
                <a:gd name="connsiteY32" fmla="*/ 272380 h 288676"/>
                <a:gd name="connsiteX33" fmla="*/ 113477 w 365302"/>
                <a:gd name="connsiteY33" fmla="*/ 260740 h 288676"/>
                <a:gd name="connsiteX34" fmla="*/ 95600 w 365302"/>
                <a:gd name="connsiteY34" fmla="*/ 266948 h 288676"/>
                <a:gd name="connsiteX35" fmla="*/ 80833 w 365302"/>
                <a:gd name="connsiteY35" fmla="*/ 280916 h 288676"/>
                <a:gd name="connsiteX36" fmla="*/ 62179 w 365302"/>
                <a:gd name="connsiteY36" fmla="*/ 283244 h 288676"/>
                <a:gd name="connsiteX37" fmla="*/ 41194 w 365302"/>
                <a:gd name="connsiteY37" fmla="*/ 280916 h 288676"/>
                <a:gd name="connsiteX38" fmla="*/ 21763 w 365302"/>
                <a:gd name="connsiteY38" fmla="*/ 288676 h 288676"/>
                <a:gd name="connsiteX39" fmla="*/ 7772 w 365302"/>
                <a:gd name="connsiteY39" fmla="*/ 258412 h 288676"/>
                <a:gd name="connsiteX40" fmla="*/ 0 w 365302"/>
                <a:gd name="connsiteY40" fmla="*/ 225819 h 288676"/>
                <a:gd name="connsiteX41" fmla="*/ 1555 w 365302"/>
                <a:gd name="connsiteY41" fmla="*/ 210299 h 288676"/>
                <a:gd name="connsiteX42" fmla="*/ 6218 w 365302"/>
                <a:gd name="connsiteY42" fmla="*/ 194779 h 288676"/>
                <a:gd name="connsiteX43" fmla="*/ 17876 w 365302"/>
                <a:gd name="connsiteY43" fmla="*/ 166843 h 288676"/>
                <a:gd name="connsiteX44" fmla="*/ 20986 w 365302"/>
                <a:gd name="connsiteY44" fmla="*/ 96225 h 288676"/>
                <a:gd name="connsiteX45" fmla="*/ 8550 w 365302"/>
                <a:gd name="connsiteY45" fmla="*/ 24832 h 2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65302" h="288676">
                  <a:moveTo>
                    <a:pt x="8550" y="24832"/>
                  </a:moveTo>
                  <a:lnTo>
                    <a:pt x="16322" y="24056"/>
                  </a:lnTo>
                  <a:lnTo>
                    <a:pt x="21763" y="17848"/>
                  </a:lnTo>
                  <a:lnTo>
                    <a:pt x="19431" y="6208"/>
                  </a:lnTo>
                  <a:lnTo>
                    <a:pt x="24095" y="1552"/>
                  </a:lnTo>
                  <a:lnTo>
                    <a:pt x="26426" y="0"/>
                  </a:lnTo>
                  <a:lnTo>
                    <a:pt x="38085" y="3880"/>
                  </a:lnTo>
                  <a:lnTo>
                    <a:pt x="60625" y="29488"/>
                  </a:lnTo>
                  <a:lnTo>
                    <a:pt x="75392" y="38025"/>
                  </a:lnTo>
                  <a:lnTo>
                    <a:pt x="107259" y="38801"/>
                  </a:lnTo>
                  <a:lnTo>
                    <a:pt x="137572" y="48889"/>
                  </a:lnTo>
                  <a:lnTo>
                    <a:pt x="153893" y="48889"/>
                  </a:lnTo>
                  <a:lnTo>
                    <a:pt x="171770" y="42681"/>
                  </a:lnTo>
                  <a:lnTo>
                    <a:pt x="190424" y="39577"/>
                  </a:lnTo>
                  <a:lnTo>
                    <a:pt x="228509" y="39577"/>
                  </a:lnTo>
                  <a:lnTo>
                    <a:pt x="243276" y="34921"/>
                  </a:lnTo>
                  <a:lnTo>
                    <a:pt x="250271" y="33368"/>
                  </a:lnTo>
                  <a:lnTo>
                    <a:pt x="261930" y="62857"/>
                  </a:lnTo>
                  <a:lnTo>
                    <a:pt x="272812" y="128818"/>
                  </a:lnTo>
                  <a:lnTo>
                    <a:pt x="282138" y="158306"/>
                  </a:lnTo>
                  <a:lnTo>
                    <a:pt x="304678" y="171499"/>
                  </a:lnTo>
                  <a:lnTo>
                    <a:pt x="328772" y="176931"/>
                  </a:lnTo>
                  <a:lnTo>
                    <a:pt x="339654" y="181587"/>
                  </a:lnTo>
                  <a:lnTo>
                    <a:pt x="363748" y="183915"/>
                  </a:lnTo>
                  <a:lnTo>
                    <a:pt x="365303" y="193227"/>
                  </a:lnTo>
                  <a:lnTo>
                    <a:pt x="355976" y="210299"/>
                  </a:lnTo>
                  <a:lnTo>
                    <a:pt x="345872" y="223492"/>
                  </a:lnTo>
                  <a:lnTo>
                    <a:pt x="300015" y="239788"/>
                  </a:lnTo>
                  <a:lnTo>
                    <a:pt x="279029" y="249876"/>
                  </a:lnTo>
                  <a:lnTo>
                    <a:pt x="263485" y="265396"/>
                  </a:lnTo>
                  <a:lnTo>
                    <a:pt x="247162" y="277812"/>
                  </a:lnTo>
                  <a:lnTo>
                    <a:pt x="233950" y="280140"/>
                  </a:lnTo>
                  <a:lnTo>
                    <a:pt x="173324" y="272380"/>
                  </a:lnTo>
                  <a:lnTo>
                    <a:pt x="113477" y="260740"/>
                  </a:lnTo>
                  <a:lnTo>
                    <a:pt x="95600" y="266948"/>
                  </a:lnTo>
                  <a:lnTo>
                    <a:pt x="80833" y="280916"/>
                  </a:lnTo>
                  <a:lnTo>
                    <a:pt x="62179" y="283244"/>
                  </a:lnTo>
                  <a:lnTo>
                    <a:pt x="41194" y="280916"/>
                  </a:lnTo>
                  <a:lnTo>
                    <a:pt x="21763" y="288676"/>
                  </a:lnTo>
                  <a:lnTo>
                    <a:pt x="7772" y="258412"/>
                  </a:lnTo>
                  <a:lnTo>
                    <a:pt x="0" y="225819"/>
                  </a:lnTo>
                  <a:lnTo>
                    <a:pt x="1555" y="210299"/>
                  </a:lnTo>
                  <a:lnTo>
                    <a:pt x="6218" y="194779"/>
                  </a:lnTo>
                  <a:lnTo>
                    <a:pt x="17876" y="166843"/>
                  </a:lnTo>
                  <a:lnTo>
                    <a:pt x="20986" y="96225"/>
                  </a:lnTo>
                  <a:lnTo>
                    <a:pt x="8550" y="248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7" name="Serbest Form 256">
              <a:extLst>
                <a:ext uri="{FF2B5EF4-FFF2-40B4-BE49-F238E27FC236}">
                  <a16:creationId xmlns:a16="http://schemas.microsoft.com/office/drawing/2014/main" id="{C3D99EC5-5974-8275-D59D-C3CBF61CAFF0}"/>
                </a:ext>
              </a:extLst>
            </p:cNvPr>
            <p:cNvSpPr/>
            <p:nvPr/>
          </p:nvSpPr>
          <p:spPr>
            <a:xfrm>
              <a:off x="11658896" y="4301962"/>
              <a:ext cx="718332" cy="824262"/>
            </a:xfrm>
            <a:custGeom>
              <a:avLst/>
              <a:gdLst>
                <a:gd name="connsiteX0" fmla="*/ 111922 w 380070"/>
                <a:gd name="connsiteY0" fmla="*/ 9312 h 436118"/>
                <a:gd name="connsiteX1" fmla="*/ 118918 w 380070"/>
                <a:gd name="connsiteY1" fmla="*/ 14744 h 436118"/>
                <a:gd name="connsiteX2" fmla="*/ 126690 w 380070"/>
                <a:gd name="connsiteY2" fmla="*/ 15520 h 436118"/>
                <a:gd name="connsiteX3" fmla="*/ 134462 w 380070"/>
                <a:gd name="connsiteY3" fmla="*/ 8536 h 436118"/>
                <a:gd name="connsiteX4" fmla="*/ 140680 w 380070"/>
                <a:gd name="connsiteY4" fmla="*/ 0 h 436118"/>
                <a:gd name="connsiteX5" fmla="*/ 156225 w 380070"/>
                <a:gd name="connsiteY5" fmla="*/ 9312 h 436118"/>
                <a:gd name="connsiteX6" fmla="*/ 161666 w 380070"/>
                <a:gd name="connsiteY6" fmla="*/ 38025 h 436118"/>
                <a:gd name="connsiteX7" fmla="*/ 186538 w 380070"/>
                <a:gd name="connsiteY7" fmla="*/ 63633 h 436118"/>
                <a:gd name="connsiteX8" fmla="*/ 272811 w 380070"/>
                <a:gd name="connsiteY8" fmla="*/ 98554 h 436118"/>
                <a:gd name="connsiteX9" fmla="*/ 294574 w 380070"/>
                <a:gd name="connsiteY9" fmla="*/ 100882 h 436118"/>
                <a:gd name="connsiteX10" fmla="*/ 302346 w 380070"/>
                <a:gd name="connsiteY10" fmla="*/ 99330 h 436118"/>
                <a:gd name="connsiteX11" fmla="*/ 307787 w 380070"/>
                <a:gd name="connsiteY11" fmla="*/ 93121 h 436118"/>
                <a:gd name="connsiteX12" fmla="*/ 312451 w 380070"/>
                <a:gd name="connsiteY12" fmla="*/ 72945 h 436118"/>
                <a:gd name="connsiteX13" fmla="*/ 323332 w 380070"/>
                <a:gd name="connsiteY13" fmla="*/ 64409 h 436118"/>
                <a:gd name="connsiteX14" fmla="*/ 348980 w 380070"/>
                <a:gd name="connsiteY14" fmla="*/ 81481 h 436118"/>
                <a:gd name="connsiteX15" fmla="*/ 366857 w 380070"/>
                <a:gd name="connsiteY15" fmla="*/ 111746 h 436118"/>
                <a:gd name="connsiteX16" fmla="*/ 379293 w 380070"/>
                <a:gd name="connsiteY16" fmla="*/ 183139 h 436118"/>
                <a:gd name="connsiteX17" fmla="*/ 376184 w 380070"/>
                <a:gd name="connsiteY17" fmla="*/ 253756 h 436118"/>
                <a:gd name="connsiteX18" fmla="*/ 364525 w 380070"/>
                <a:gd name="connsiteY18" fmla="*/ 281692 h 436118"/>
                <a:gd name="connsiteX19" fmla="*/ 359862 w 380070"/>
                <a:gd name="connsiteY19" fmla="*/ 297213 h 436118"/>
                <a:gd name="connsiteX20" fmla="*/ 358307 w 380070"/>
                <a:gd name="connsiteY20" fmla="*/ 312733 h 436118"/>
                <a:gd name="connsiteX21" fmla="*/ 366080 w 380070"/>
                <a:gd name="connsiteY21" fmla="*/ 345325 h 436118"/>
                <a:gd name="connsiteX22" fmla="*/ 380070 w 380070"/>
                <a:gd name="connsiteY22" fmla="*/ 375590 h 436118"/>
                <a:gd name="connsiteX23" fmla="*/ 366080 w 380070"/>
                <a:gd name="connsiteY23" fmla="*/ 396542 h 436118"/>
                <a:gd name="connsiteX24" fmla="*/ 349758 w 380070"/>
                <a:gd name="connsiteY24" fmla="*/ 413614 h 436118"/>
                <a:gd name="connsiteX25" fmla="*/ 308564 w 380070"/>
                <a:gd name="connsiteY25" fmla="*/ 423703 h 436118"/>
                <a:gd name="connsiteX26" fmla="*/ 288356 w 380070"/>
                <a:gd name="connsiteY26" fmla="*/ 433791 h 436118"/>
                <a:gd name="connsiteX27" fmla="*/ 267370 w 380070"/>
                <a:gd name="connsiteY27" fmla="*/ 435343 h 436118"/>
                <a:gd name="connsiteX28" fmla="*/ 245608 w 380070"/>
                <a:gd name="connsiteY28" fmla="*/ 433791 h 436118"/>
                <a:gd name="connsiteX29" fmla="*/ 223845 w 380070"/>
                <a:gd name="connsiteY29" fmla="*/ 436119 h 436118"/>
                <a:gd name="connsiteX30" fmla="*/ 201305 w 380070"/>
                <a:gd name="connsiteY30" fmla="*/ 433791 h 436118"/>
                <a:gd name="connsiteX31" fmla="*/ 179542 w 380070"/>
                <a:gd name="connsiteY31" fmla="*/ 422927 h 436118"/>
                <a:gd name="connsiteX32" fmla="*/ 157003 w 380070"/>
                <a:gd name="connsiteY32" fmla="*/ 415942 h 436118"/>
                <a:gd name="connsiteX33" fmla="*/ 150784 w 380070"/>
                <a:gd name="connsiteY33" fmla="*/ 409734 h 436118"/>
                <a:gd name="connsiteX34" fmla="*/ 145344 w 380070"/>
                <a:gd name="connsiteY34" fmla="*/ 401198 h 436118"/>
                <a:gd name="connsiteX35" fmla="*/ 131353 w 380070"/>
                <a:gd name="connsiteY35" fmla="*/ 392662 h 436118"/>
                <a:gd name="connsiteX36" fmla="*/ 117363 w 380070"/>
                <a:gd name="connsiteY36" fmla="*/ 387230 h 436118"/>
                <a:gd name="connsiteX37" fmla="*/ 76946 w 380070"/>
                <a:gd name="connsiteY37" fmla="*/ 363174 h 436118"/>
                <a:gd name="connsiteX38" fmla="*/ 66065 w 380070"/>
                <a:gd name="connsiteY38" fmla="*/ 360846 h 436118"/>
                <a:gd name="connsiteX39" fmla="*/ 55184 w 380070"/>
                <a:gd name="connsiteY39" fmla="*/ 358518 h 436118"/>
                <a:gd name="connsiteX40" fmla="*/ 44303 w 380070"/>
                <a:gd name="connsiteY40" fmla="*/ 353862 h 436118"/>
                <a:gd name="connsiteX41" fmla="*/ 34198 w 380070"/>
                <a:gd name="connsiteY41" fmla="*/ 347653 h 436118"/>
                <a:gd name="connsiteX42" fmla="*/ 37307 w 380070"/>
                <a:gd name="connsiteY42" fmla="*/ 332133 h 436118"/>
                <a:gd name="connsiteX43" fmla="*/ 27203 w 380070"/>
                <a:gd name="connsiteY43" fmla="*/ 318941 h 436118"/>
                <a:gd name="connsiteX44" fmla="*/ 24094 w 380070"/>
                <a:gd name="connsiteY44" fmla="*/ 301869 h 436118"/>
                <a:gd name="connsiteX45" fmla="*/ 25649 w 380070"/>
                <a:gd name="connsiteY45" fmla="*/ 284796 h 436118"/>
                <a:gd name="connsiteX46" fmla="*/ 24094 w 380070"/>
                <a:gd name="connsiteY46" fmla="*/ 268500 h 436118"/>
                <a:gd name="connsiteX47" fmla="*/ 24872 w 380070"/>
                <a:gd name="connsiteY47" fmla="*/ 252204 h 436118"/>
                <a:gd name="connsiteX48" fmla="*/ 32644 w 380070"/>
                <a:gd name="connsiteY48" fmla="*/ 242116 h 436118"/>
                <a:gd name="connsiteX49" fmla="*/ 69952 w 380070"/>
                <a:gd name="connsiteY49" fmla="*/ 221939 h 436118"/>
                <a:gd name="connsiteX50" fmla="*/ 80833 w 380070"/>
                <a:gd name="connsiteY50" fmla="*/ 212627 h 436118"/>
                <a:gd name="connsiteX51" fmla="*/ 83165 w 380070"/>
                <a:gd name="connsiteY51" fmla="*/ 194779 h 436118"/>
                <a:gd name="connsiteX52" fmla="*/ 74615 w 380070"/>
                <a:gd name="connsiteY52" fmla="*/ 192451 h 436118"/>
                <a:gd name="connsiteX53" fmla="*/ 64511 w 380070"/>
                <a:gd name="connsiteY53" fmla="*/ 182363 h 436118"/>
                <a:gd name="connsiteX54" fmla="*/ 54407 w 380070"/>
                <a:gd name="connsiteY54" fmla="*/ 173827 h 436118"/>
                <a:gd name="connsiteX55" fmla="*/ 10881 w 380070"/>
                <a:gd name="connsiteY55" fmla="*/ 162963 h 436118"/>
                <a:gd name="connsiteX56" fmla="*/ 777 w 380070"/>
                <a:gd name="connsiteY56" fmla="*/ 150546 h 436118"/>
                <a:gd name="connsiteX57" fmla="*/ 0 w 380070"/>
                <a:gd name="connsiteY57" fmla="*/ 133474 h 436118"/>
                <a:gd name="connsiteX58" fmla="*/ 2332 w 380070"/>
                <a:gd name="connsiteY58" fmla="*/ 111746 h 436118"/>
                <a:gd name="connsiteX59" fmla="*/ 3109 w 380070"/>
                <a:gd name="connsiteY59" fmla="*/ 107866 h 436118"/>
                <a:gd name="connsiteX60" fmla="*/ 6995 w 380070"/>
                <a:gd name="connsiteY60" fmla="*/ 102434 h 436118"/>
                <a:gd name="connsiteX61" fmla="*/ 17876 w 380070"/>
                <a:gd name="connsiteY61" fmla="*/ 90793 h 436118"/>
                <a:gd name="connsiteX62" fmla="*/ 24872 w 380070"/>
                <a:gd name="connsiteY62" fmla="*/ 77601 h 436118"/>
                <a:gd name="connsiteX63" fmla="*/ 20208 w 380070"/>
                <a:gd name="connsiteY63" fmla="*/ 62857 h 436118"/>
                <a:gd name="connsiteX64" fmla="*/ 24872 w 380070"/>
                <a:gd name="connsiteY64" fmla="*/ 50441 h 436118"/>
                <a:gd name="connsiteX65" fmla="*/ 36530 w 380070"/>
                <a:gd name="connsiteY65" fmla="*/ 42681 h 436118"/>
                <a:gd name="connsiteX66" fmla="*/ 47411 w 380070"/>
                <a:gd name="connsiteY66" fmla="*/ 33369 h 436118"/>
                <a:gd name="connsiteX67" fmla="*/ 56738 w 380070"/>
                <a:gd name="connsiteY67" fmla="*/ 31040 h 436118"/>
                <a:gd name="connsiteX68" fmla="*/ 63734 w 380070"/>
                <a:gd name="connsiteY68" fmla="*/ 27160 h 436118"/>
                <a:gd name="connsiteX69" fmla="*/ 65288 w 380070"/>
                <a:gd name="connsiteY69" fmla="*/ 20176 h 436118"/>
                <a:gd name="connsiteX70" fmla="*/ 67620 w 380070"/>
                <a:gd name="connsiteY70" fmla="*/ 14744 h 436118"/>
                <a:gd name="connsiteX71" fmla="*/ 111922 w 380070"/>
                <a:gd name="connsiteY71" fmla="*/ 9312 h 4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80070" h="436118">
                  <a:moveTo>
                    <a:pt x="111922" y="9312"/>
                  </a:moveTo>
                  <a:lnTo>
                    <a:pt x="118918" y="14744"/>
                  </a:lnTo>
                  <a:lnTo>
                    <a:pt x="126690" y="15520"/>
                  </a:lnTo>
                  <a:lnTo>
                    <a:pt x="134462" y="8536"/>
                  </a:lnTo>
                  <a:lnTo>
                    <a:pt x="140680" y="0"/>
                  </a:lnTo>
                  <a:lnTo>
                    <a:pt x="156225" y="9312"/>
                  </a:lnTo>
                  <a:lnTo>
                    <a:pt x="161666" y="38025"/>
                  </a:lnTo>
                  <a:lnTo>
                    <a:pt x="186538" y="63633"/>
                  </a:lnTo>
                  <a:lnTo>
                    <a:pt x="272811" y="98554"/>
                  </a:lnTo>
                  <a:lnTo>
                    <a:pt x="294574" y="100882"/>
                  </a:lnTo>
                  <a:lnTo>
                    <a:pt x="302346" y="99330"/>
                  </a:lnTo>
                  <a:lnTo>
                    <a:pt x="307787" y="93121"/>
                  </a:lnTo>
                  <a:lnTo>
                    <a:pt x="312451" y="72945"/>
                  </a:lnTo>
                  <a:lnTo>
                    <a:pt x="323332" y="64409"/>
                  </a:lnTo>
                  <a:lnTo>
                    <a:pt x="348980" y="81481"/>
                  </a:lnTo>
                  <a:lnTo>
                    <a:pt x="366857" y="111746"/>
                  </a:lnTo>
                  <a:lnTo>
                    <a:pt x="379293" y="183139"/>
                  </a:lnTo>
                  <a:lnTo>
                    <a:pt x="376184" y="253756"/>
                  </a:lnTo>
                  <a:lnTo>
                    <a:pt x="364525" y="281692"/>
                  </a:lnTo>
                  <a:lnTo>
                    <a:pt x="359862" y="297213"/>
                  </a:lnTo>
                  <a:lnTo>
                    <a:pt x="358307" y="312733"/>
                  </a:lnTo>
                  <a:lnTo>
                    <a:pt x="366080" y="345325"/>
                  </a:lnTo>
                  <a:lnTo>
                    <a:pt x="380070" y="375590"/>
                  </a:lnTo>
                  <a:lnTo>
                    <a:pt x="366080" y="396542"/>
                  </a:lnTo>
                  <a:lnTo>
                    <a:pt x="349758" y="413614"/>
                  </a:lnTo>
                  <a:lnTo>
                    <a:pt x="308564" y="423703"/>
                  </a:lnTo>
                  <a:lnTo>
                    <a:pt x="288356" y="433791"/>
                  </a:lnTo>
                  <a:lnTo>
                    <a:pt x="267370" y="435343"/>
                  </a:lnTo>
                  <a:lnTo>
                    <a:pt x="245608" y="433791"/>
                  </a:lnTo>
                  <a:lnTo>
                    <a:pt x="223845" y="436119"/>
                  </a:lnTo>
                  <a:lnTo>
                    <a:pt x="201305" y="433791"/>
                  </a:lnTo>
                  <a:lnTo>
                    <a:pt x="179542" y="422927"/>
                  </a:lnTo>
                  <a:lnTo>
                    <a:pt x="157003" y="415942"/>
                  </a:lnTo>
                  <a:lnTo>
                    <a:pt x="150784" y="409734"/>
                  </a:lnTo>
                  <a:lnTo>
                    <a:pt x="145344" y="401198"/>
                  </a:lnTo>
                  <a:lnTo>
                    <a:pt x="131353" y="392662"/>
                  </a:lnTo>
                  <a:lnTo>
                    <a:pt x="117363" y="387230"/>
                  </a:lnTo>
                  <a:lnTo>
                    <a:pt x="76946" y="363174"/>
                  </a:lnTo>
                  <a:lnTo>
                    <a:pt x="66065" y="360846"/>
                  </a:lnTo>
                  <a:lnTo>
                    <a:pt x="55184" y="358518"/>
                  </a:lnTo>
                  <a:lnTo>
                    <a:pt x="44303" y="353862"/>
                  </a:lnTo>
                  <a:lnTo>
                    <a:pt x="34198" y="347653"/>
                  </a:lnTo>
                  <a:lnTo>
                    <a:pt x="37307" y="332133"/>
                  </a:lnTo>
                  <a:lnTo>
                    <a:pt x="27203" y="318941"/>
                  </a:lnTo>
                  <a:lnTo>
                    <a:pt x="24094" y="301869"/>
                  </a:lnTo>
                  <a:lnTo>
                    <a:pt x="25649" y="284796"/>
                  </a:lnTo>
                  <a:lnTo>
                    <a:pt x="24094" y="268500"/>
                  </a:lnTo>
                  <a:lnTo>
                    <a:pt x="24872" y="252204"/>
                  </a:lnTo>
                  <a:lnTo>
                    <a:pt x="32644" y="242116"/>
                  </a:lnTo>
                  <a:lnTo>
                    <a:pt x="69952" y="221939"/>
                  </a:lnTo>
                  <a:lnTo>
                    <a:pt x="80833" y="212627"/>
                  </a:lnTo>
                  <a:lnTo>
                    <a:pt x="83165" y="194779"/>
                  </a:lnTo>
                  <a:lnTo>
                    <a:pt x="74615" y="192451"/>
                  </a:lnTo>
                  <a:lnTo>
                    <a:pt x="64511" y="182363"/>
                  </a:lnTo>
                  <a:lnTo>
                    <a:pt x="54407" y="173827"/>
                  </a:lnTo>
                  <a:lnTo>
                    <a:pt x="10881" y="162963"/>
                  </a:lnTo>
                  <a:lnTo>
                    <a:pt x="777" y="150546"/>
                  </a:lnTo>
                  <a:lnTo>
                    <a:pt x="0" y="133474"/>
                  </a:lnTo>
                  <a:lnTo>
                    <a:pt x="2332" y="111746"/>
                  </a:lnTo>
                  <a:lnTo>
                    <a:pt x="3109" y="107866"/>
                  </a:lnTo>
                  <a:lnTo>
                    <a:pt x="6995" y="102434"/>
                  </a:lnTo>
                  <a:lnTo>
                    <a:pt x="17876" y="90793"/>
                  </a:lnTo>
                  <a:lnTo>
                    <a:pt x="24872" y="77601"/>
                  </a:lnTo>
                  <a:lnTo>
                    <a:pt x="20208" y="62857"/>
                  </a:lnTo>
                  <a:lnTo>
                    <a:pt x="24872" y="50441"/>
                  </a:lnTo>
                  <a:lnTo>
                    <a:pt x="36530" y="42681"/>
                  </a:lnTo>
                  <a:lnTo>
                    <a:pt x="47411" y="33369"/>
                  </a:lnTo>
                  <a:lnTo>
                    <a:pt x="56738" y="31040"/>
                  </a:lnTo>
                  <a:lnTo>
                    <a:pt x="63734" y="27160"/>
                  </a:lnTo>
                  <a:lnTo>
                    <a:pt x="65288" y="20176"/>
                  </a:lnTo>
                  <a:lnTo>
                    <a:pt x="67620" y="14744"/>
                  </a:lnTo>
                  <a:lnTo>
                    <a:pt x="111922" y="93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561346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D8ABD-C336-0B13-C7B0-96CE53993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577C3E-4D2E-680B-D1BB-819B33A2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Sorumluluklarımız</a:t>
            </a:r>
          </a:p>
        </p:txBody>
      </p:sp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BB2189FF-2231-B0A6-0CE6-07E93F6E9147}"/>
              </a:ext>
            </a:extLst>
          </p:cNvPr>
          <p:cNvSpPr/>
          <p:nvPr/>
        </p:nvSpPr>
        <p:spPr>
          <a:xfrm>
            <a:off x="1060939" y="2693242"/>
            <a:ext cx="7315201" cy="2069258"/>
          </a:xfrm>
          <a:prstGeom prst="roundRect">
            <a:avLst>
              <a:gd name="adj" fmla="val 6739"/>
            </a:avLst>
          </a:prstGeom>
          <a:solidFill>
            <a:srgbClr val="2E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Marmara Bölge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6" name="Yuvarlatılmış Dikdörtgen 14">
            <a:extLst>
              <a:ext uri="{FF2B5EF4-FFF2-40B4-BE49-F238E27FC236}">
                <a16:creationId xmlns:a16="http://schemas.microsoft.com/office/drawing/2014/main" id="{D1678DAC-0531-F178-85BF-5BBA9FCC9AEA}"/>
              </a:ext>
            </a:extLst>
          </p:cNvPr>
          <p:cNvSpPr/>
          <p:nvPr/>
        </p:nvSpPr>
        <p:spPr>
          <a:xfrm>
            <a:off x="1060938" y="4891612"/>
            <a:ext cx="7315201" cy="2069258"/>
          </a:xfrm>
          <a:prstGeom prst="roundRect">
            <a:avLst>
              <a:gd name="adj" fmla="val 6739"/>
            </a:avLst>
          </a:prstGeom>
          <a:solidFill>
            <a:srgbClr val="2E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İç Anadolu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7" name="Yuvarlatılmış Dikdörtgen 14">
            <a:extLst>
              <a:ext uri="{FF2B5EF4-FFF2-40B4-BE49-F238E27FC236}">
                <a16:creationId xmlns:a16="http://schemas.microsoft.com/office/drawing/2014/main" id="{B73A5DCC-9274-A3D0-1E68-6E673AF8B35C}"/>
              </a:ext>
            </a:extLst>
          </p:cNvPr>
          <p:cNvSpPr/>
          <p:nvPr/>
        </p:nvSpPr>
        <p:spPr>
          <a:xfrm>
            <a:off x="1066800" y="7089982"/>
            <a:ext cx="7315201" cy="2069258"/>
          </a:xfrm>
          <a:prstGeom prst="roundRect">
            <a:avLst>
              <a:gd name="adj" fmla="val 6739"/>
            </a:avLst>
          </a:prstGeom>
          <a:solidFill>
            <a:srgbClr val="2E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Doğu Anadolu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2105825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A915F-C50D-D6DC-F1D1-D3EFFAAC5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93C8AB8-B00D-0BBD-F6A5-D2EBBC34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77763374-AE67-F118-6C3B-84E276A1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2E3136"/>
                </a:solidFill>
                <a:latin typeface="Avenir Black" panose="02000503020000020003" pitchFamily="2" charset="0"/>
              </a:rPr>
              <a:t>İçerik</a:t>
            </a:r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7EC6BE2F-B1C7-3692-C739-B9CE54898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559770"/>
              </p:ext>
            </p:extLst>
          </p:nvPr>
        </p:nvGraphicFramePr>
        <p:xfrm>
          <a:off x="1066800" y="3354243"/>
          <a:ext cx="16154400" cy="5525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E3136"/>
                          </a:solidFill>
                          <a:latin typeface="Avenir Black" panose="02000503020000020003" pitchFamily="2" charset="0"/>
                        </a:rPr>
                        <a:t>01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E3136"/>
                          </a:solidFill>
                          <a:latin typeface="Avenir Black" panose="02000503020000020003" pitchFamily="2" charset="0"/>
                        </a:rPr>
                        <a:t>02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E3136"/>
                          </a:solidFill>
                          <a:latin typeface="Avenir Black" panose="02000503020000020003" pitchFamily="2" charset="0"/>
                        </a:rPr>
                        <a:t>03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E3136"/>
                          </a:solidFill>
                          <a:latin typeface="Avenir Black" panose="02000503020000020003" pitchFamily="2" charset="0"/>
                        </a:rPr>
                        <a:t>04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1" i="0">
                          <a:solidFill>
                            <a:srgbClr val="EF5F21"/>
                          </a:solidFill>
                          <a:latin typeface="Avenir Heavy" panose="02000503020000020003" pitchFamily="2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1" i="0">
                          <a:solidFill>
                            <a:srgbClr val="EF5F21"/>
                          </a:solidFill>
                          <a:latin typeface="Avenir Heavy" panose="02000503020000020003" pitchFamily="2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1" i="0">
                          <a:solidFill>
                            <a:srgbClr val="EF5F21"/>
                          </a:solidFill>
                          <a:latin typeface="Avenir Heavy" panose="02000503020000020003" pitchFamily="2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1" i="0">
                          <a:solidFill>
                            <a:srgbClr val="EF5F21"/>
                          </a:solidFill>
                          <a:latin typeface="Avenir Heavy" panose="02000503020000020003" pitchFamily="2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venir Light" panose="020B0402020203020204" pitchFamily="34" charset="77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venir Light" panose="020B0402020203020204" pitchFamily="34" charset="77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venir Light" panose="020B0402020203020204" pitchFamily="34" charset="77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venir Light" panose="020B0402020203020204" pitchFamily="34" charset="77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506758"/>
                  </a:ext>
                </a:extLst>
              </a:tr>
              <a:tr h="496677"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E3136"/>
                          </a:solidFill>
                          <a:latin typeface="Avenir Black" panose="02000503020000020003" pitchFamily="2" charset="0"/>
                        </a:rPr>
                        <a:t>05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E3136"/>
                          </a:solidFill>
                          <a:latin typeface="Avenir Black" panose="02000503020000020003" pitchFamily="2" charset="0"/>
                        </a:rPr>
                        <a:t>06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E3136"/>
                          </a:solidFill>
                          <a:latin typeface="Avenir Black" panose="02000503020000020003" pitchFamily="2" charset="0"/>
                        </a:rPr>
                        <a:t>07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2E3136"/>
                          </a:solidFill>
                          <a:latin typeface="Avenir Black" panose="02000503020000020003" pitchFamily="2" charset="0"/>
                        </a:rPr>
                        <a:t>08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1" i="0">
                          <a:solidFill>
                            <a:srgbClr val="EF5F21"/>
                          </a:solidFill>
                          <a:latin typeface="Avenir Heavy" panose="02000503020000020003" pitchFamily="2" charset="0"/>
                        </a:rPr>
                        <a:t>Rollerimiz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1" i="0">
                          <a:solidFill>
                            <a:srgbClr val="EF5F21"/>
                          </a:solidFill>
                          <a:latin typeface="Avenir Heavy" panose="02000503020000020003" pitchFamily="2" charset="0"/>
                        </a:rPr>
                        <a:t>Hedefler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1" i="0">
                          <a:solidFill>
                            <a:srgbClr val="EF5F21"/>
                          </a:solidFill>
                          <a:latin typeface="Avenir Heavy" panose="02000503020000020003" pitchFamily="2" charset="0"/>
                        </a:rPr>
                        <a:t>Metrikler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1" i="0">
                          <a:solidFill>
                            <a:srgbClr val="EF5F21"/>
                          </a:solidFill>
                          <a:latin typeface="Avenir Heavy" panose="02000503020000020003" pitchFamily="2" charset="0"/>
                        </a:rPr>
                        <a:t>Kapanış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venir Light" panose="020B0402020203020204" pitchFamily="34" charset="77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venir Light" panose="020B0402020203020204" pitchFamily="34" charset="77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venir Light" panose="020B0402020203020204" pitchFamily="34" charset="77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venir Light" panose="020B0402020203020204" pitchFamily="34" charset="77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99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365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AE957-1EF6-3F41-1FFE-807DA2723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rbest Form 4">
            <a:extLst>
              <a:ext uri="{FF2B5EF4-FFF2-40B4-BE49-F238E27FC236}">
                <a16:creationId xmlns:a16="http://schemas.microsoft.com/office/drawing/2014/main" id="{84806FEF-FB1D-1E4A-B6A4-19FC7319A606}"/>
              </a:ext>
            </a:extLst>
          </p:cNvPr>
          <p:cNvSpPr/>
          <p:nvPr/>
        </p:nvSpPr>
        <p:spPr>
          <a:xfrm>
            <a:off x="9123814" y="1556942"/>
            <a:ext cx="8199326" cy="7098300"/>
          </a:xfrm>
          <a:custGeom>
            <a:avLst/>
            <a:gdLst>
              <a:gd name="connsiteX0" fmla="*/ 201305 w 859627"/>
              <a:gd name="connsiteY0" fmla="*/ 140458 h 744195"/>
              <a:gd name="connsiteX1" fmla="*/ 280584 w 859627"/>
              <a:gd name="connsiteY1" fmla="*/ 83033 h 744195"/>
              <a:gd name="connsiteX2" fmla="*/ 288356 w 859627"/>
              <a:gd name="connsiteY2" fmla="*/ 75273 h 744195"/>
              <a:gd name="connsiteX3" fmla="*/ 294574 w 859627"/>
              <a:gd name="connsiteY3" fmla="*/ 64409 h 744195"/>
              <a:gd name="connsiteX4" fmla="*/ 301569 w 859627"/>
              <a:gd name="connsiteY4" fmla="*/ 54321 h 744195"/>
              <a:gd name="connsiteX5" fmla="*/ 311673 w 859627"/>
              <a:gd name="connsiteY5" fmla="*/ 48113 h 744195"/>
              <a:gd name="connsiteX6" fmla="*/ 323332 w 859627"/>
              <a:gd name="connsiteY6" fmla="*/ 43457 h 744195"/>
              <a:gd name="connsiteX7" fmla="*/ 390952 w 859627"/>
              <a:gd name="connsiteY7" fmla="*/ 0 h 744195"/>
              <a:gd name="connsiteX8" fmla="*/ 411160 w 859627"/>
              <a:gd name="connsiteY8" fmla="*/ 4656 h 744195"/>
              <a:gd name="connsiteX9" fmla="*/ 427482 w 859627"/>
              <a:gd name="connsiteY9" fmla="*/ 19400 h 744195"/>
              <a:gd name="connsiteX10" fmla="*/ 438363 w 859627"/>
              <a:gd name="connsiteY10" fmla="*/ 40353 h 744195"/>
              <a:gd name="connsiteX11" fmla="*/ 452354 w 859627"/>
              <a:gd name="connsiteY11" fmla="*/ 76825 h 744195"/>
              <a:gd name="connsiteX12" fmla="*/ 464790 w 859627"/>
              <a:gd name="connsiteY12" fmla="*/ 134250 h 744195"/>
              <a:gd name="connsiteX13" fmla="*/ 471008 w 859627"/>
              <a:gd name="connsiteY13" fmla="*/ 151322 h 744195"/>
              <a:gd name="connsiteX14" fmla="*/ 484221 w 859627"/>
              <a:gd name="connsiteY14" fmla="*/ 176931 h 744195"/>
              <a:gd name="connsiteX15" fmla="*/ 481889 w 859627"/>
              <a:gd name="connsiteY15" fmla="*/ 201763 h 744195"/>
              <a:gd name="connsiteX16" fmla="*/ 471785 w 859627"/>
              <a:gd name="connsiteY16" fmla="*/ 213403 h 744195"/>
              <a:gd name="connsiteX17" fmla="*/ 447690 w 859627"/>
              <a:gd name="connsiteY17" fmla="*/ 233580 h 744195"/>
              <a:gd name="connsiteX18" fmla="*/ 424373 w 859627"/>
              <a:gd name="connsiteY18" fmla="*/ 242892 h 744195"/>
              <a:gd name="connsiteX19" fmla="*/ 404165 w 859627"/>
              <a:gd name="connsiteY19" fmla="*/ 256860 h 744195"/>
              <a:gd name="connsiteX20" fmla="*/ 399501 w 859627"/>
              <a:gd name="connsiteY20" fmla="*/ 273932 h 744195"/>
              <a:gd name="connsiteX21" fmla="*/ 397170 w 859627"/>
              <a:gd name="connsiteY21" fmla="*/ 292557 h 744195"/>
              <a:gd name="connsiteX22" fmla="*/ 390952 w 859627"/>
              <a:gd name="connsiteY22" fmla="*/ 308077 h 744195"/>
              <a:gd name="connsiteX23" fmla="*/ 379293 w 859627"/>
              <a:gd name="connsiteY23" fmla="*/ 319717 h 744195"/>
              <a:gd name="connsiteX24" fmla="*/ 369189 w 859627"/>
              <a:gd name="connsiteY24" fmla="*/ 336789 h 744195"/>
              <a:gd name="connsiteX25" fmla="*/ 367635 w 859627"/>
              <a:gd name="connsiteY25" fmla="*/ 346878 h 744195"/>
              <a:gd name="connsiteX26" fmla="*/ 377739 w 859627"/>
              <a:gd name="connsiteY26" fmla="*/ 356966 h 744195"/>
              <a:gd name="connsiteX27" fmla="*/ 383179 w 859627"/>
              <a:gd name="connsiteY27" fmla="*/ 359294 h 744195"/>
              <a:gd name="connsiteX28" fmla="*/ 391729 w 859627"/>
              <a:gd name="connsiteY28" fmla="*/ 370158 h 744195"/>
              <a:gd name="connsiteX29" fmla="*/ 401833 w 859627"/>
              <a:gd name="connsiteY29" fmla="*/ 402750 h 744195"/>
              <a:gd name="connsiteX30" fmla="*/ 423596 w 859627"/>
              <a:gd name="connsiteY30" fmla="*/ 422151 h 744195"/>
              <a:gd name="connsiteX31" fmla="*/ 449245 w 859627"/>
              <a:gd name="connsiteY31" fmla="*/ 424479 h 744195"/>
              <a:gd name="connsiteX32" fmla="*/ 491216 w 859627"/>
              <a:gd name="connsiteY32" fmla="*/ 422927 h 744195"/>
              <a:gd name="connsiteX33" fmla="*/ 498211 w 859627"/>
              <a:gd name="connsiteY33" fmla="*/ 424479 h 744195"/>
              <a:gd name="connsiteX34" fmla="*/ 509870 w 859627"/>
              <a:gd name="connsiteY34" fmla="*/ 435343 h 744195"/>
              <a:gd name="connsiteX35" fmla="*/ 516087 w 859627"/>
              <a:gd name="connsiteY35" fmla="*/ 461727 h 744195"/>
              <a:gd name="connsiteX36" fmla="*/ 541736 w 859627"/>
              <a:gd name="connsiteY36" fmla="*/ 479576 h 744195"/>
              <a:gd name="connsiteX37" fmla="*/ 570494 w 859627"/>
              <a:gd name="connsiteY37" fmla="*/ 492768 h 744195"/>
              <a:gd name="connsiteX38" fmla="*/ 573603 w 859627"/>
              <a:gd name="connsiteY38" fmla="*/ 499752 h 744195"/>
              <a:gd name="connsiteX39" fmla="*/ 577489 w 859627"/>
              <a:gd name="connsiteY39" fmla="*/ 514496 h 744195"/>
              <a:gd name="connsiteX40" fmla="*/ 580598 w 859627"/>
              <a:gd name="connsiteY40" fmla="*/ 521480 h 744195"/>
              <a:gd name="connsiteX41" fmla="*/ 596143 w 859627"/>
              <a:gd name="connsiteY41" fmla="*/ 536224 h 744195"/>
              <a:gd name="connsiteX42" fmla="*/ 614797 w 859627"/>
              <a:gd name="connsiteY42" fmla="*/ 531568 h 744195"/>
              <a:gd name="connsiteX43" fmla="*/ 623346 w 859627"/>
              <a:gd name="connsiteY43" fmla="*/ 516048 h 744195"/>
              <a:gd name="connsiteX44" fmla="*/ 629564 w 859627"/>
              <a:gd name="connsiteY44" fmla="*/ 501304 h 744195"/>
              <a:gd name="connsiteX45" fmla="*/ 647441 w 859627"/>
              <a:gd name="connsiteY45" fmla="*/ 502080 h 744195"/>
              <a:gd name="connsiteX46" fmla="*/ 665318 w 859627"/>
              <a:gd name="connsiteY46" fmla="*/ 509840 h 744195"/>
              <a:gd name="connsiteX47" fmla="*/ 676199 w 859627"/>
              <a:gd name="connsiteY47" fmla="*/ 510616 h 744195"/>
              <a:gd name="connsiteX48" fmla="*/ 687080 w 859627"/>
              <a:gd name="connsiteY48" fmla="*/ 507512 h 744195"/>
              <a:gd name="connsiteX49" fmla="*/ 702625 w 859627"/>
              <a:gd name="connsiteY49" fmla="*/ 523808 h 744195"/>
              <a:gd name="connsiteX50" fmla="*/ 712729 w 859627"/>
              <a:gd name="connsiteY50" fmla="*/ 547089 h 744195"/>
              <a:gd name="connsiteX51" fmla="*/ 748482 w 859627"/>
              <a:gd name="connsiteY51" fmla="*/ 541656 h 744195"/>
              <a:gd name="connsiteX52" fmla="*/ 762473 w 859627"/>
              <a:gd name="connsiteY52" fmla="*/ 537000 h 744195"/>
              <a:gd name="connsiteX53" fmla="*/ 772577 w 859627"/>
              <a:gd name="connsiteY53" fmla="*/ 538552 h 744195"/>
              <a:gd name="connsiteX54" fmla="*/ 779572 w 859627"/>
              <a:gd name="connsiteY54" fmla="*/ 547089 h 744195"/>
              <a:gd name="connsiteX55" fmla="*/ 792785 w 859627"/>
              <a:gd name="connsiteY55" fmla="*/ 550969 h 744195"/>
              <a:gd name="connsiteX56" fmla="*/ 801335 w 859627"/>
              <a:gd name="connsiteY56" fmla="*/ 551745 h 744195"/>
              <a:gd name="connsiteX57" fmla="*/ 817656 w 859627"/>
              <a:gd name="connsiteY57" fmla="*/ 556401 h 744195"/>
              <a:gd name="connsiteX58" fmla="*/ 827761 w 859627"/>
              <a:gd name="connsiteY58" fmla="*/ 569593 h 744195"/>
              <a:gd name="connsiteX59" fmla="*/ 843305 w 859627"/>
              <a:gd name="connsiteY59" fmla="*/ 617706 h 744195"/>
              <a:gd name="connsiteX60" fmla="*/ 859628 w 859627"/>
              <a:gd name="connsiteY60" fmla="*/ 642538 h 744195"/>
              <a:gd name="connsiteX61" fmla="*/ 801335 w 859627"/>
              <a:gd name="connsiteY61" fmla="*/ 663490 h 744195"/>
              <a:gd name="connsiteX62" fmla="*/ 786567 w 859627"/>
              <a:gd name="connsiteY62" fmla="*/ 665819 h 744195"/>
              <a:gd name="connsiteX63" fmla="*/ 771799 w 859627"/>
              <a:gd name="connsiteY63" fmla="*/ 670474 h 744195"/>
              <a:gd name="connsiteX64" fmla="*/ 759363 w 859627"/>
              <a:gd name="connsiteY64" fmla="*/ 677459 h 744195"/>
              <a:gd name="connsiteX65" fmla="*/ 746150 w 859627"/>
              <a:gd name="connsiteY65" fmla="*/ 682891 h 744195"/>
              <a:gd name="connsiteX66" fmla="*/ 674644 w 859627"/>
              <a:gd name="connsiteY66" fmla="*/ 683667 h 744195"/>
              <a:gd name="connsiteX67" fmla="*/ 589148 w 859627"/>
              <a:gd name="connsiteY67" fmla="*/ 706947 h 744195"/>
              <a:gd name="connsiteX68" fmla="*/ 498211 w 859627"/>
              <a:gd name="connsiteY68" fmla="*/ 699187 h 744195"/>
              <a:gd name="connsiteX69" fmla="*/ 479557 w 859627"/>
              <a:gd name="connsiteY69" fmla="*/ 702291 h 744195"/>
              <a:gd name="connsiteX70" fmla="*/ 434477 w 859627"/>
              <a:gd name="connsiteY70" fmla="*/ 732555 h 744195"/>
              <a:gd name="connsiteX71" fmla="*/ 404942 w 859627"/>
              <a:gd name="connsiteY71" fmla="*/ 743420 h 744195"/>
              <a:gd name="connsiteX72" fmla="*/ 380848 w 859627"/>
              <a:gd name="connsiteY72" fmla="*/ 744196 h 744195"/>
              <a:gd name="connsiteX73" fmla="*/ 380070 w 859627"/>
              <a:gd name="connsiteY73" fmla="*/ 744196 h 744195"/>
              <a:gd name="connsiteX74" fmla="*/ 380070 w 859627"/>
              <a:gd name="connsiteY74" fmla="*/ 741868 h 744195"/>
              <a:gd name="connsiteX75" fmla="*/ 380848 w 859627"/>
              <a:gd name="connsiteY75" fmla="*/ 737988 h 744195"/>
              <a:gd name="connsiteX76" fmla="*/ 380848 w 859627"/>
              <a:gd name="connsiteY76" fmla="*/ 734108 h 744195"/>
              <a:gd name="connsiteX77" fmla="*/ 379293 w 859627"/>
              <a:gd name="connsiteY77" fmla="*/ 730227 h 744195"/>
              <a:gd name="connsiteX78" fmla="*/ 384734 w 859627"/>
              <a:gd name="connsiteY78" fmla="*/ 725571 h 744195"/>
              <a:gd name="connsiteX79" fmla="*/ 381625 w 859627"/>
              <a:gd name="connsiteY79" fmla="*/ 714707 h 744195"/>
              <a:gd name="connsiteX80" fmla="*/ 371521 w 859627"/>
              <a:gd name="connsiteY80" fmla="*/ 697635 h 744195"/>
              <a:gd name="connsiteX81" fmla="*/ 362194 w 859627"/>
              <a:gd name="connsiteY81" fmla="*/ 700739 h 744195"/>
              <a:gd name="connsiteX82" fmla="*/ 348981 w 859627"/>
              <a:gd name="connsiteY82" fmla="*/ 700739 h 744195"/>
              <a:gd name="connsiteX83" fmla="*/ 334990 w 859627"/>
              <a:gd name="connsiteY83" fmla="*/ 698411 h 744195"/>
              <a:gd name="connsiteX84" fmla="*/ 326441 w 859627"/>
              <a:gd name="connsiteY84" fmla="*/ 695307 h 744195"/>
              <a:gd name="connsiteX85" fmla="*/ 324109 w 859627"/>
              <a:gd name="connsiteY85" fmla="*/ 692203 h 744195"/>
              <a:gd name="connsiteX86" fmla="*/ 322555 w 859627"/>
              <a:gd name="connsiteY86" fmla="*/ 689099 h 744195"/>
              <a:gd name="connsiteX87" fmla="*/ 321000 w 859627"/>
              <a:gd name="connsiteY87" fmla="*/ 685995 h 744195"/>
              <a:gd name="connsiteX88" fmla="*/ 317114 w 859627"/>
              <a:gd name="connsiteY88" fmla="*/ 685219 h 744195"/>
              <a:gd name="connsiteX89" fmla="*/ 314005 w 859627"/>
              <a:gd name="connsiteY89" fmla="*/ 685219 h 744195"/>
              <a:gd name="connsiteX90" fmla="*/ 310896 w 859627"/>
              <a:gd name="connsiteY90" fmla="*/ 684443 h 744195"/>
              <a:gd name="connsiteX91" fmla="*/ 309342 w 859627"/>
              <a:gd name="connsiteY91" fmla="*/ 682891 h 744195"/>
              <a:gd name="connsiteX92" fmla="*/ 308564 w 859627"/>
              <a:gd name="connsiteY92" fmla="*/ 680563 h 744195"/>
              <a:gd name="connsiteX93" fmla="*/ 307010 w 859627"/>
              <a:gd name="connsiteY93" fmla="*/ 672803 h 744195"/>
              <a:gd name="connsiteX94" fmla="*/ 303901 w 859627"/>
              <a:gd name="connsiteY94" fmla="*/ 670474 h 744195"/>
              <a:gd name="connsiteX95" fmla="*/ 293019 w 859627"/>
              <a:gd name="connsiteY95" fmla="*/ 668923 h 744195"/>
              <a:gd name="connsiteX96" fmla="*/ 274366 w 859627"/>
              <a:gd name="connsiteY96" fmla="*/ 661938 h 744195"/>
              <a:gd name="connsiteX97" fmla="*/ 264262 w 859627"/>
              <a:gd name="connsiteY97" fmla="*/ 660386 h 744195"/>
              <a:gd name="connsiteX98" fmla="*/ 252603 w 859627"/>
              <a:gd name="connsiteY98" fmla="*/ 662714 h 744195"/>
              <a:gd name="connsiteX99" fmla="*/ 246385 w 859627"/>
              <a:gd name="connsiteY99" fmla="*/ 665819 h 744195"/>
              <a:gd name="connsiteX100" fmla="*/ 244053 w 859627"/>
              <a:gd name="connsiteY100" fmla="*/ 665819 h 744195"/>
              <a:gd name="connsiteX101" fmla="*/ 241722 w 859627"/>
              <a:gd name="connsiteY101" fmla="*/ 667370 h 744195"/>
              <a:gd name="connsiteX102" fmla="*/ 240944 w 859627"/>
              <a:gd name="connsiteY102" fmla="*/ 670474 h 744195"/>
              <a:gd name="connsiteX103" fmla="*/ 239390 w 859627"/>
              <a:gd name="connsiteY103" fmla="*/ 674354 h 744195"/>
              <a:gd name="connsiteX104" fmla="*/ 236281 w 859627"/>
              <a:gd name="connsiteY104" fmla="*/ 675907 h 744195"/>
              <a:gd name="connsiteX105" fmla="*/ 233172 w 859627"/>
              <a:gd name="connsiteY105" fmla="*/ 673579 h 744195"/>
              <a:gd name="connsiteX106" fmla="*/ 224622 w 859627"/>
              <a:gd name="connsiteY106" fmla="*/ 656506 h 744195"/>
              <a:gd name="connsiteX107" fmla="*/ 226954 w 859627"/>
              <a:gd name="connsiteY107" fmla="*/ 650298 h 744195"/>
              <a:gd name="connsiteX108" fmla="*/ 226177 w 859627"/>
              <a:gd name="connsiteY108" fmla="*/ 644090 h 744195"/>
              <a:gd name="connsiteX109" fmla="*/ 224622 w 859627"/>
              <a:gd name="connsiteY109" fmla="*/ 637106 h 744195"/>
              <a:gd name="connsiteX110" fmla="*/ 222291 w 859627"/>
              <a:gd name="connsiteY110" fmla="*/ 630898 h 744195"/>
              <a:gd name="connsiteX111" fmla="*/ 218404 w 859627"/>
              <a:gd name="connsiteY111" fmla="*/ 624690 h 744195"/>
              <a:gd name="connsiteX112" fmla="*/ 210632 w 859627"/>
              <a:gd name="connsiteY112" fmla="*/ 616154 h 744195"/>
              <a:gd name="connsiteX113" fmla="*/ 206746 w 859627"/>
              <a:gd name="connsiteY113" fmla="*/ 611498 h 744195"/>
              <a:gd name="connsiteX114" fmla="*/ 200528 w 859627"/>
              <a:gd name="connsiteY114" fmla="*/ 614602 h 744195"/>
              <a:gd name="connsiteX115" fmla="*/ 198973 w 859627"/>
              <a:gd name="connsiteY115" fmla="*/ 609170 h 744195"/>
              <a:gd name="connsiteX116" fmla="*/ 199751 w 859627"/>
              <a:gd name="connsiteY116" fmla="*/ 595201 h 744195"/>
              <a:gd name="connsiteX117" fmla="*/ 194310 w 859627"/>
              <a:gd name="connsiteY117" fmla="*/ 590545 h 744195"/>
              <a:gd name="connsiteX118" fmla="*/ 188869 w 859627"/>
              <a:gd name="connsiteY118" fmla="*/ 591321 h 744195"/>
              <a:gd name="connsiteX119" fmla="*/ 182651 w 859627"/>
              <a:gd name="connsiteY119" fmla="*/ 593649 h 744195"/>
              <a:gd name="connsiteX120" fmla="*/ 175656 w 859627"/>
              <a:gd name="connsiteY120" fmla="*/ 595201 h 744195"/>
              <a:gd name="connsiteX121" fmla="*/ 152339 w 859627"/>
              <a:gd name="connsiteY121" fmla="*/ 595201 h 744195"/>
              <a:gd name="connsiteX122" fmla="*/ 148453 w 859627"/>
              <a:gd name="connsiteY122" fmla="*/ 596753 h 744195"/>
              <a:gd name="connsiteX123" fmla="*/ 143789 w 859627"/>
              <a:gd name="connsiteY123" fmla="*/ 627018 h 744195"/>
              <a:gd name="connsiteX124" fmla="*/ 142235 w 859627"/>
              <a:gd name="connsiteY124" fmla="*/ 626242 h 744195"/>
              <a:gd name="connsiteX125" fmla="*/ 142235 w 859627"/>
              <a:gd name="connsiteY125" fmla="*/ 625466 h 744195"/>
              <a:gd name="connsiteX126" fmla="*/ 141458 w 859627"/>
              <a:gd name="connsiteY126" fmla="*/ 624690 h 744195"/>
              <a:gd name="connsiteX127" fmla="*/ 139126 w 859627"/>
              <a:gd name="connsiteY127" fmla="*/ 624690 h 744195"/>
              <a:gd name="connsiteX128" fmla="*/ 139903 w 859627"/>
              <a:gd name="connsiteY128" fmla="*/ 630898 h 744195"/>
              <a:gd name="connsiteX129" fmla="*/ 139903 w 859627"/>
              <a:gd name="connsiteY129" fmla="*/ 637106 h 744195"/>
              <a:gd name="connsiteX130" fmla="*/ 138349 w 859627"/>
              <a:gd name="connsiteY130" fmla="*/ 641762 h 744195"/>
              <a:gd name="connsiteX131" fmla="*/ 133685 w 859627"/>
              <a:gd name="connsiteY131" fmla="*/ 643314 h 744195"/>
              <a:gd name="connsiteX132" fmla="*/ 131354 w 859627"/>
              <a:gd name="connsiteY132" fmla="*/ 641762 h 744195"/>
              <a:gd name="connsiteX133" fmla="*/ 126690 w 859627"/>
              <a:gd name="connsiteY133" fmla="*/ 630122 h 744195"/>
              <a:gd name="connsiteX134" fmla="*/ 123581 w 859627"/>
              <a:gd name="connsiteY134" fmla="*/ 624690 h 744195"/>
              <a:gd name="connsiteX135" fmla="*/ 123581 w 859627"/>
              <a:gd name="connsiteY135" fmla="*/ 634002 h 744195"/>
              <a:gd name="connsiteX136" fmla="*/ 119695 w 859627"/>
              <a:gd name="connsiteY136" fmla="*/ 634778 h 744195"/>
              <a:gd name="connsiteX137" fmla="*/ 114254 w 859627"/>
              <a:gd name="connsiteY137" fmla="*/ 630898 h 744195"/>
              <a:gd name="connsiteX138" fmla="*/ 107259 w 859627"/>
              <a:gd name="connsiteY138" fmla="*/ 623138 h 744195"/>
              <a:gd name="connsiteX139" fmla="*/ 104927 w 859627"/>
              <a:gd name="connsiteY139" fmla="*/ 619258 h 744195"/>
              <a:gd name="connsiteX140" fmla="*/ 104150 w 859627"/>
              <a:gd name="connsiteY140" fmla="*/ 614602 h 744195"/>
              <a:gd name="connsiteX141" fmla="*/ 105705 w 859627"/>
              <a:gd name="connsiteY141" fmla="*/ 608393 h 744195"/>
              <a:gd name="connsiteX142" fmla="*/ 95601 w 859627"/>
              <a:gd name="connsiteY142" fmla="*/ 610722 h 744195"/>
              <a:gd name="connsiteX143" fmla="*/ 86274 w 859627"/>
              <a:gd name="connsiteY143" fmla="*/ 602962 h 744195"/>
              <a:gd name="connsiteX144" fmla="*/ 76947 w 859627"/>
              <a:gd name="connsiteY144" fmla="*/ 592873 h 744195"/>
              <a:gd name="connsiteX145" fmla="*/ 68397 w 859627"/>
              <a:gd name="connsiteY145" fmla="*/ 588993 h 744195"/>
              <a:gd name="connsiteX146" fmla="*/ 69952 w 859627"/>
              <a:gd name="connsiteY146" fmla="*/ 595977 h 744195"/>
              <a:gd name="connsiteX147" fmla="*/ 70729 w 859627"/>
              <a:gd name="connsiteY147" fmla="*/ 598305 h 744195"/>
              <a:gd name="connsiteX148" fmla="*/ 68397 w 859627"/>
              <a:gd name="connsiteY148" fmla="*/ 598305 h 744195"/>
              <a:gd name="connsiteX149" fmla="*/ 66065 w 859627"/>
              <a:gd name="connsiteY149" fmla="*/ 595201 h 744195"/>
              <a:gd name="connsiteX150" fmla="*/ 58293 w 859627"/>
              <a:gd name="connsiteY150" fmla="*/ 587441 h 744195"/>
              <a:gd name="connsiteX151" fmla="*/ 59070 w 859627"/>
              <a:gd name="connsiteY151" fmla="*/ 582785 h 744195"/>
              <a:gd name="connsiteX152" fmla="*/ 59847 w 859627"/>
              <a:gd name="connsiteY152" fmla="*/ 578129 h 744195"/>
              <a:gd name="connsiteX153" fmla="*/ 59847 w 859627"/>
              <a:gd name="connsiteY153" fmla="*/ 574249 h 744195"/>
              <a:gd name="connsiteX154" fmla="*/ 58293 w 859627"/>
              <a:gd name="connsiteY154" fmla="*/ 569593 h 744195"/>
              <a:gd name="connsiteX155" fmla="*/ 55184 w 859627"/>
              <a:gd name="connsiteY155" fmla="*/ 569593 h 744195"/>
              <a:gd name="connsiteX156" fmla="*/ 52852 w 859627"/>
              <a:gd name="connsiteY156" fmla="*/ 582009 h 744195"/>
              <a:gd name="connsiteX157" fmla="*/ 45080 w 859627"/>
              <a:gd name="connsiteY157" fmla="*/ 585113 h 744195"/>
              <a:gd name="connsiteX158" fmla="*/ 35753 w 859627"/>
              <a:gd name="connsiteY158" fmla="*/ 582009 h 744195"/>
              <a:gd name="connsiteX159" fmla="*/ 23317 w 859627"/>
              <a:gd name="connsiteY159" fmla="*/ 571921 h 744195"/>
              <a:gd name="connsiteX160" fmla="*/ 20208 w 859627"/>
              <a:gd name="connsiteY160" fmla="*/ 569593 h 744195"/>
              <a:gd name="connsiteX161" fmla="*/ 777 w 859627"/>
              <a:gd name="connsiteY161" fmla="*/ 564161 h 744195"/>
              <a:gd name="connsiteX162" fmla="*/ 0 w 859627"/>
              <a:gd name="connsiteY162" fmla="*/ 561057 h 744195"/>
              <a:gd name="connsiteX163" fmla="*/ 2332 w 859627"/>
              <a:gd name="connsiteY163" fmla="*/ 553297 h 744195"/>
              <a:gd name="connsiteX164" fmla="*/ 11659 w 859627"/>
              <a:gd name="connsiteY164" fmla="*/ 557953 h 744195"/>
              <a:gd name="connsiteX165" fmla="*/ 16322 w 859627"/>
              <a:gd name="connsiteY165" fmla="*/ 551745 h 744195"/>
              <a:gd name="connsiteX166" fmla="*/ 19431 w 859627"/>
              <a:gd name="connsiteY166" fmla="*/ 543208 h 744195"/>
              <a:gd name="connsiteX167" fmla="*/ 27981 w 859627"/>
              <a:gd name="connsiteY167" fmla="*/ 540881 h 744195"/>
              <a:gd name="connsiteX168" fmla="*/ 27981 w 859627"/>
              <a:gd name="connsiteY168" fmla="*/ 537000 h 744195"/>
              <a:gd name="connsiteX169" fmla="*/ 20985 w 859627"/>
              <a:gd name="connsiteY169" fmla="*/ 532344 h 744195"/>
              <a:gd name="connsiteX170" fmla="*/ 19431 w 859627"/>
              <a:gd name="connsiteY170" fmla="*/ 523808 h 744195"/>
              <a:gd name="connsiteX171" fmla="*/ 22540 w 859627"/>
              <a:gd name="connsiteY171" fmla="*/ 519152 h 744195"/>
              <a:gd name="connsiteX172" fmla="*/ 27981 w 859627"/>
              <a:gd name="connsiteY172" fmla="*/ 524584 h 744195"/>
              <a:gd name="connsiteX173" fmla="*/ 27981 w 859627"/>
              <a:gd name="connsiteY173" fmla="*/ 519928 h 744195"/>
              <a:gd name="connsiteX174" fmla="*/ 29535 w 859627"/>
              <a:gd name="connsiteY174" fmla="*/ 518376 h 744195"/>
              <a:gd name="connsiteX175" fmla="*/ 30312 w 859627"/>
              <a:gd name="connsiteY175" fmla="*/ 516824 h 744195"/>
              <a:gd name="connsiteX176" fmla="*/ 32644 w 859627"/>
              <a:gd name="connsiteY176" fmla="*/ 515272 h 744195"/>
              <a:gd name="connsiteX177" fmla="*/ 34199 w 859627"/>
              <a:gd name="connsiteY177" fmla="*/ 520704 h 744195"/>
              <a:gd name="connsiteX178" fmla="*/ 34199 w 859627"/>
              <a:gd name="connsiteY178" fmla="*/ 526136 h 744195"/>
              <a:gd name="connsiteX179" fmla="*/ 33421 w 859627"/>
              <a:gd name="connsiteY179" fmla="*/ 530016 h 744195"/>
              <a:gd name="connsiteX180" fmla="*/ 30312 w 859627"/>
              <a:gd name="connsiteY180" fmla="*/ 534672 h 744195"/>
              <a:gd name="connsiteX181" fmla="*/ 31867 w 859627"/>
              <a:gd name="connsiteY181" fmla="*/ 535448 h 744195"/>
              <a:gd name="connsiteX182" fmla="*/ 34199 w 859627"/>
              <a:gd name="connsiteY182" fmla="*/ 537000 h 744195"/>
              <a:gd name="connsiteX183" fmla="*/ 35753 w 859627"/>
              <a:gd name="connsiteY183" fmla="*/ 537000 h 744195"/>
              <a:gd name="connsiteX184" fmla="*/ 38862 w 859627"/>
              <a:gd name="connsiteY184" fmla="*/ 537000 h 744195"/>
              <a:gd name="connsiteX185" fmla="*/ 41971 w 859627"/>
              <a:gd name="connsiteY185" fmla="*/ 537776 h 744195"/>
              <a:gd name="connsiteX186" fmla="*/ 42748 w 859627"/>
              <a:gd name="connsiteY186" fmla="*/ 540104 h 744195"/>
              <a:gd name="connsiteX187" fmla="*/ 43525 w 859627"/>
              <a:gd name="connsiteY187" fmla="*/ 542433 h 744195"/>
              <a:gd name="connsiteX188" fmla="*/ 45857 w 859627"/>
              <a:gd name="connsiteY188" fmla="*/ 543985 h 744195"/>
              <a:gd name="connsiteX189" fmla="*/ 50521 w 859627"/>
              <a:gd name="connsiteY189" fmla="*/ 543985 h 744195"/>
              <a:gd name="connsiteX190" fmla="*/ 55961 w 859627"/>
              <a:gd name="connsiteY190" fmla="*/ 543208 h 744195"/>
              <a:gd name="connsiteX191" fmla="*/ 59070 w 859627"/>
              <a:gd name="connsiteY191" fmla="*/ 540104 h 744195"/>
              <a:gd name="connsiteX192" fmla="*/ 55184 w 859627"/>
              <a:gd name="connsiteY192" fmla="*/ 534672 h 744195"/>
              <a:gd name="connsiteX193" fmla="*/ 55184 w 859627"/>
              <a:gd name="connsiteY193" fmla="*/ 530792 h 744195"/>
              <a:gd name="connsiteX194" fmla="*/ 61402 w 859627"/>
              <a:gd name="connsiteY194" fmla="*/ 534672 h 744195"/>
              <a:gd name="connsiteX195" fmla="*/ 63734 w 859627"/>
              <a:gd name="connsiteY195" fmla="*/ 534672 h 744195"/>
              <a:gd name="connsiteX196" fmla="*/ 68397 w 859627"/>
              <a:gd name="connsiteY196" fmla="*/ 534672 h 744195"/>
              <a:gd name="connsiteX197" fmla="*/ 72283 w 859627"/>
              <a:gd name="connsiteY197" fmla="*/ 532344 h 744195"/>
              <a:gd name="connsiteX198" fmla="*/ 81610 w 859627"/>
              <a:gd name="connsiteY198" fmla="*/ 526136 h 744195"/>
              <a:gd name="connsiteX199" fmla="*/ 84719 w 859627"/>
              <a:gd name="connsiteY199" fmla="*/ 524584 h 744195"/>
              <a:gd name="connsiteX200" fmla="*/ 89383 w 859627"/>
              <a:gd name="connsiteY200" fmla="*/ 519928 h 744195"/>
              <a:gd name="connsiteX201" fmla="*/ 90160 w 859627"/>
              <a:gd name="connsiteY201" fmla="*/ 510616 h 744195"/>
              <a:gd name="connsiteX202" fmla="*/ 87051 w 859627"/>
              <a:gd name="connsiteY202" fmla="*/ 501304 h 744195"/>
              <a:gd name="connsiteX203" fmla="*/ 80833 w 859627"/>
              <a:gd name="connsiteY203" fmla="*/ 495872 h 744195"/>
              <a:gd name="connsiteX204" fmla="*/ 80833 w 859627"/>
              <a:gd name="connsiteY204" fmla="*/ 491992 h 744195"/>
              <a:gd name="connsiteX205" fmla="*/ 90160 w 859627"/>
              <a:gd name="connsiteY205" fmla="*/ 496648 h 744195"/>
              <a:gd name="connsiteX206" fmla="*/ 94823 w 859627"/>
              <a:gd name="connsiteY206" fmla="*/ 501304 h 744195"/>
              <a:gd name="connsiteX207" fmla="*/ 97932 w 859627"/>
              <a:gd name="connsiteY207" fmla="*/ 501304 h 744195"/>
              <a:gd name="connsiteX208" fmla="*/ 103373 w 859627"/>
              <a:gd name="connsiteY208" fmla="*/ 488888 h 744195"/>
              <a:gd name="connsiteX209" fmla="*/ 97932 w 859627"/>
              <a:gd name="connsiteY209" fmla="*/ 485784 h 744195"/>
              <a:gd name="connsiteX210" fmla="*/ 89383 w 859627"/>
              <a:gd name="connsiteY210" fmla="*/ 477247 h 744195"/>
              <a:gd name="connsiteX211" fmla="*/ 81610 w 859627"/>
              <a:gd name="connsiteY211" fmla="*/ 474920 h 744195"/>
              <a:gd name="connsiteX212" fmla="*/ 76947 w 859627"/>
              <a:gd name="connsiteY212" fmla="*/ 470263 h 744195"/>
              <a:gd name="connsiteX213" fmla="*/ 73061 w 859627"/>
              <a:gd name="connsiteY213" fmla="*/ 469487 h 744195"/>
              <a:gd name="connsiteX214" fmla="*/ 69952 w 859627"/>
              <a:gd name="connsiteY214" fmla="*/ 471815 h 744195"/>
              <a:gd name="connsiteX215" fmla="*/ 66843 w 859627"/>
              <a:gd name="connsiteY215" fmla="*/ 478024 h 744195"/>
              <a:gd name="connsiteX216" fmla="*/ 64511 w 859627"/>
              <a:gd name="connsiteY216" fmla="*/ 479576 h 744195"/>
              <a:gd name="connsiteX217" fmla="*/ 57516 w 859627"/>
              <a:gd name="connsiteY217" fmla="*/ 478800 h 744195"/>
              <a:gd name="connsiteX218" fmla="*/ 57516 w 859627"/>
              <a:gd name="connsiteY218" fmla="*/ 477247 h 744195"/>
              <a:gd name="connsiteX219" fmla="*/ 60625 w 859627"/>
              <a:gd name="connsiteY219" fmla="*/ 472591 h 744195"/>
              <a:gd name="connsiteX220" fmla="*/ 62956 w 859627"/>
              <a:gd name="connsiteY220" fmla="*/ 463279 h 744195"/>
              <a:gd name="connsiteX221" fmla="*/ 61402 w 859627"/>
              <a:gd name="connsiteY221" fmla="*/ 457847 h 744195"/>
              <a:gd name="connsiteX222" fmla="*/ 50521 w 859627"/>
              <a:gd name="connsiteY222" fmla="*/ 440775 h 744195"/>
              <a:gd name="connsiteX223" fmla="*/ 52852 w 859627"/>
              <a:gd name="connsiteY223" fmla="*/ 443879 h 744195"/>
              <a:gd name="connsiteX224" fmla="*/ 52075 w 859627"/>
              <a:gd name="connsiteY224" fmla="*/ 438447 h 744195"/>
              <a:gd name="connsiteX225" fmla="*/ 47412 w 859627"/>
              <a:gd name="connsiteY225" fmla="*/ 424479 h 744195"/>
              <a:gd name="connsiteX226" fmla="*/ 46634 w 859627"/>
              <a:gd name="connsiteY226" fmla="*/ 421375 h 744195"/>
              <a:gd name="connsiteX227" fmla="*/ 46634 w 859627"/>
              <a:gd name="connsiteY227" fmla="*/ 418271 h 744195"/>
              <a:gd name="connsiteX228" fmla="*/ 42748 w 859627"/>
              <a:gd name="connsiteY228" fmla="*/ 400422 h 744195"/>
              <a:gd name="connsiteX229" fmla="*/ 42748 w 859627"/>
              <a:gd name="connsiteY229" fmla="*/ 393438 h 744195"/>
              <a:gd name="connsiteX230" fmla="*/ 43525 w 859627"/>
              <a:gd name="connsiteY230" fmla="*/ 386454 h 744195"/>
              <a:gd name="connsiteX231" fmla="*/ 45857 w 859627"/>
              <a:gd name="connsiteY231" fmla="*/ 381022 h 744195"/>
              <a:gd name="connsiteX232" fmla="*/ 48966 w 859627"/>
              <a:gd name="connsiteY232" fmla="*/ 379470 h 744195"/>
              <a:gd name="connsiteX233" fmla="*/ 54407 w 859627"/>
              <a:gd name="connsiteY233" fmla="*/ 377918 h 744195"/>
              <a:gd name="connsiteX234" fmla="*/ 62956 w 859627"/>
              <a:gd name="connsiteY234" fmla="*/ 374038 h 744195"/>
              <a:gd name="connsiteX235" fmla="*/ 66843 w 859627"/>
              <a:gd name="connsiteY235" fmla="*/ 373262 h 744195"/>
              <a:gd name="connsiteX236" fmla="*/ 76947 w 859627"/>
              <a:gd name="connsiteY236" fmla="*/ 374038 h 744195"/>
              <a:gd name="connsiteX237" fmla="*/ 86274 w 859627"/>
              <a:gd name="connsiteY237" fmla="*/ 376366 h 744195"/>
              <a:gd name="connsiteX238" fmla="*/ 94046 w 859627"/>
              <a:gd name="connsiteY238" fmla="*/ 380246 h 744195"/>
              <a:gd name="connsiteX239" fmla="*/ 101041 w 859627"/>
              <a:gd name="connsiteY239" fmla="*/ 385678 h 744195"/>
              <a:gd name="connsiteX240" fmla="*/ 113477 w 859627"/>
              <a:gd name="connsiteY240" fmla="*/ 399646 h 744195"/>
              <a:gd name="connsiteX241" fmla="*/ 118918 w 859627"/>
              <a:gd name="connsiteY241" fmla="*/ 408182 h 744195"/>
              <a:gd name="connsiteX242" fmla="*/ 121249 w 859627"/>
              <a:gd name="connsiteY242" fmla="*/ 415166 h 744195"/>
              <a:gd name="connsiteX243" fmla="*/ 129799 w 859627"/>
              <a:gd name="connsiteY243" fmla="*/ 429135 h 744195"/>
              <a:gd name="connsiteX244" fmla="*/ 139126 w 859627"/>
              <a:gd name="connsiteY244" fmla="*/ 440775 h 744195"/>
              <a:gd name="connsiteX245" fmla="*/ 142235 w 859627"/>
              <a:gd name="connsiteY245" fmla="*/ 443879 h 744195"/>
              <a:gd name="connsiteX246" fmla="*/ 144567 w 859627"/>
              <a:gd name="connsiteY246" fmla="*/ 446207 h 744195"/>
              <a:gd name="connsiteX247" fmla="*/ 146898 w 859627"/>
              <a:gd name="connsiteY247" fmla="*/ 448535 h 744195"/>
              <a:gd name="connsiteX248" fmla="*/ 148453 w 859627"/>
              <a:gd name="connsiteY248" fmla="*/ 453967 h 744195"/>
              <a:gd name="connsiteX249" fmla="*/ 149230 w 859627"/>
              <a:gd name="connsiteY249" fmla="*/ 458623 h 744195"/>
              <a:gd name="connsiteX250" fmla="*/ 149230 w 859627"/>
              <a:gd name="connsiteY250" fmla="*/ 463279 h 744195"/>
              <a:gd name="connsiteX251" fmla="*/ 149230 w 859627"/>
              <a:gd name="connsiteY251" fmla="*/ 467935 h 744195"/>
              <a:gd name="connsiteX252" fmla="*/ 151562 w 859627"/>
              <a:gd name="connsiteY252" fmla="*/ 472591 h 744195"/>
              <a:gd name="connsiteX253" fmla="*/ 149230 w 859627"/>
              <a:gd name="connsiteY253" fmla="*/ 474920 h 744195"/>
              <a:gd name="connsiteX254" fmla="*/ 147676 w 859627"/>
              <a:gd name="connsiteY254" fmla="*/ 475695 h 744195"/>
              <a:gd name="connsiteX255" fmla="*/ 146121 w 859627"/>
              <a:gd name="connsiteY255" fmla="*/ 475695 h 744195"/>
              <a:gd name="connsiteX256" fmla="*/ 143789 w 859627"/>
              <a:gd name="connsiteY256" fmla="*/ 473367 h 744195"/>
              <a:gd name="connsiteX257" fmla="*/ 139903 w 859627"/>
              <a:gd name="connsiteY257" fmla="*/ 472591 h 744195"/>
              <a:gd name="connsiteX258" fmla="*/ 135240 w 859627"/>
              <a:gd name="connsiteY258" fmla="*/ 473367 h 744195"/>
              <a:gd name="connsiteX259" fmla="*/ 131354 w 859627"/>
              <a:gd name="connsiteY259" fmla="*/ 475695 h 744195"/>
              <a:gd name="connsiteX260" fmla="*/ 137571 w 859627"/>
              <a:gd name="connsiteY260" fmla="*/ 479576 h 744195"/>
              <a:gd name="connsiteX261" fmla="*/ 137571 w 859627"/>
              <a:gd name="connsiteY261" fmla="*/ 483456 h 744195"/>
              <a:gd name="connsiteX262" fmla="*/ 134463 w 859627"/>
              <a:gd name="connsiteY262" fmla="*/ 488888 h 744195"/>
              <a:gd name="connsiteX263" fmla="*/ 131354 w 859627"/>
              <a:gd name="connsiteY263" fmla="*/ 495872 h 744195"/>
              <a:gd name="connsiteX264" fmla="*/ 139903 w 859627"/>
              <a:gd name="connsiteY264" fmla="*/ 496648 h 744195"/>
              <a:gd name="connsiteX265" fmla="*/ 143789 w 859627"/>
              <a:gd name="connsiteY265" fmla="*/ 502080 h 744195"/>
              <a:gd name="connsiteX266" fmla="*/ 146121 w 859627"/>
              <a:gd name="connsiteY266" fmla="*/ 509064 h 744195"/>
              <a:gd name="connsiteX267" fmla="*/ 150007 w 859627"/>
              <a:gd name="connsiteY267" fmla="*/ 516824 h 744195"/>
              <a:gd name="connsiteX268" fmla="*/ 156225 w 859627"/>
              <a:gd name="connsiteY268" fmla="*/ 537776 h 744195"/>
              <a:gd name="connsiteX269" fmla="*/ 162443 w 859627"/>
              <a:gd name="connsiteY269" fmla="*/ 547865 h 744195"/>
              <a:gd name="connsiteX270" fmla="*/ 170216 w 859627"/>
              <a:gd name="connsiteY270" fmla="*/ 545537 h 744195"/>
              <a:gd name="connsiteX271" fmla="*/ 172547 w 859627"/>
              <a:gd name="connsiteY271" fmla="*/ 539328 h 744195"/>
              <a:gd name="connsiteX272" fmla="*/ 170216 w 859627"/>
              <a:gd name="connsiteY272" fmla="*/ 535448 h 744195"/>
              <a:gd name="connsiteX273" fmla="*/ 163998 w 859627"/>
              <a:gd name="connsiteY273" fmla="*/ 530792 h 744195"/>
              <a:gd name="connsiteX274" fmla="*/ 161666 w 859627"/>
              <a:gd name="connsiteY274" fmla="*/ 511392 h 744195"/>
              <a:gd name="connsiteX275" fmla="*/ 163220 w 859627"/>
              <a:gd name="connsiteY275" fmla="*/ 503632 h 744195"/>
              <a:gd name="connsiteX276" fmla="*/ 167884 w 859627"/>
              <a:gd name="connsiteY276" fmla="*/ 495096 h 744195"/>
              <a:gd name="connsiteX277" fmla="*/ 173325 w 859627"/>
              <a:gd name="connsiteY277" fmla="*/ 490440 h 744195"/>
              <a:gd name="connsiteX278" fmla="*/ 179542 w 859627"/>
              <a:gd name="connsiteY278" fmla="*/ 491992 h 744195"/>
              <a:gd name="connsiteX279" fmla="*/ 179542 w 859627"/>
              <a:gd name="connsiteY279" fmla="*/ 488888 h 744195"/>
              <a:gd name="connsiteX280" fmla="*/ 181874 w 859627"/>
              <a:gd name="connsiteY280" fmla="*/ 488888 h 744195"/>
              <a:gd name="connsiteX281" fmla="*/ 185760 w 859627"/>
              <a:gd name="connsiteY281" fmla="*/ 493544 h 744195"/>
              <a:gd name="connsiteX282" fmla="*/ 190424 w 859627"/>
              <a:gd name="connsiteY282" fmla="*/ 502080 h 744195"/>
              <a:gd name="connsiteX283" fmla="*/ 197419 w 859627"/>
              <a:gd name="connsiteY283" fmla="*/ 521480 h 744195"/>
              <a:gd name="connsiteX284" fmla="*/ 198973 w 859627"/>
              <a:gd name="connsiteY284" fmla="*/ 520704 h 744195"/>
              <a:gd name="connsiteX285" fmla="*/ 202860 w 859627"/>
              <a:gd name="connsiteY285" fmla="*/ 519152 h 744195"/>
              <a:gd name="connsiteX286" fmla="*/ 204414 w 859627"/>
              <a:gd name="connsiteY286" fmla="*/ 518376 h 744195"/>
              <a:gd name="connsiteX287" fmla="*/ 207523 w 859627"/>
              <a:gd name="connsiteY287" fmla="*/ 523808 h 744195"/>
              <a:gd name="connsiteX288" fmla="*/ 212964 w 859627"/>
              <a:gd name="connsiteY288" fmla="*/ 523032 h 744195"/>
              <a:gd name="connsiteX289" fmla="*/ 219182 w 859627"/>
              <a:gd name="connsiteY289" fmla="*/ 519928 h 744195"/>
              <a:gd name="connsiteX290" fmla="*/ 226177 w 859627"/>
              <a:gd name="connsiteY290" fmla="*/ 518376 h 744195"/>
              <a:gd name="connsiteX291" fmla="*/ 255712 w 859627"/>
              <a:gd name="connsiteY291" fmla="*/ 515272 h 744195"/>
              <a:gd name="connsiteX292" fmla="*/ 273588 w 859627"/>
              <a:gd name="connsiteY292" fmla="*/ 506736 h 744195"/>
              <a:gd name="connsiteX293" fmla="*/ 279029 w 859627"/>
              <a:gd name="connsiteY293" fmla="*/ 505184 h 744195"/>
              <a:gd name="connsiteX294" fmla="*/ 281361 w 859627"/>
              <a:gd name="connsiteY294" fmla="*/ 504408 h 744195"/>
              <a:gd name="connsiteX295" fmla="*/ 286024 w 859627"/>
              <a:gd name="connsiteY295" fmla="*/ 499752 h 744195"/>
              <a:gd name="connsiteX296" fmla="*/ 288356 w 859627"/>
              <a:gd name="connsiteY296" fmla="*/ 498976 h 744195"/>
              <a:gd name="connsiteX297" fmla="*/ 292242 w 859627"/>
              <a:gd name="connsiteY297" fmla="*/ 498976 h 744195"/>
              <a:gd name="connsiteX298" fmla="*/ 295351 w 859627"/>
              <a:gd name="connsiteY298" fmla="*/ 500528 h 744195"/>
              <a:gd name="connsiteX299" fmla="*/ 299237 w 859627"/>
              <a:gd name="connsiteY299" fmla="*/ 501304 h 744195"/>
              <a:gd name="connsiteX300" fmla="*/ 303124 w 859627"/>
              <a:gd name="connsiteY300" fmla="*/ 498976 h 744195"/>
              <a:gd name="connsiteX301" fmla="*/ 303901 w 859627"/>
              <a:gd name="connsiteY301" fmla="*/ 500528 h 744195"/>
              <a:gd name="connsiteX302" fmla="*/ 305455 w 859627"/>
              <a:gd name="connsiteY302" fmla="*/ 498976 h 744195"/>
              <a:gd name="connsiteX303" fmla="*/ 315559 w 859627"/>
              <a:gd name="connsiteY303" fmla="*/ 503632 h 744195"/>
              <a:gd name="connsiteX304" fmla="*/ 324109 w 859627"/>
              <a:gd name="connsiteY304" fmla="*/ 498200 h 744195"/>
              <a:gd name="connsiteX305" fmla="*/ 333436 w 859627"/>
              <a:gd name="connsiteY305" fmla="*/ 488888 h 744195"/>
              <a:gd name="connsiteX306" fmla="*/ 343540 w 859627"/>
              <a:gd name="connsiteY306" fmla="*/ 482680 h 744195"/>
              <a:gd name="connsiteX307" fmla="*/ 343540 w 859627"/>
              <a:gd name="connsiteY307" fmla="*/ 479576 h 744195"/>
              <a:gd name="connsiteX308" fmla="*/ 340431 w 859627"/>
              <a:gd name="connsiteY308" fmla="*/ 476472 h 744195"/>
              <a:gd name="connsiteX309" fmla="*/ 338877 w 859627"/>
              <a:gd name="connsiteY309" fmla="*/ 477247 h 744195"/>
              <a:gd name="connsiteX310" fmla="*/ 335768 w 859627"/>
              <a:gd name="connsiteY310" fmla="*/ 479576 h 744195"/>
              <a:gd name="connsiteX311" fmla="*/ 333436 w 859627"/>
              <a:gd name="connsiteY311" fmla="*/ 475695 h 744195"/>
              <a:gd name="connsiteX312" fmla="*/ 326441 w 859627"/>
              <a:gd name="connsiteY312" fmla="*/ 479576 h 744195"/>
              <a:gd name="connsiteX313" fmla="*/ 314005 w 859627"/>
              <a:gd name="connsiteY313" fmla="*/ 478024 h 744195"/>
              <a:gd name="connsiteX314" fmla="*/ 310896 w 859627"/>
              <a:gd name="connsiteY314" fmla="*/ 479576 h 744195"/>
              <a:gd name="connsiteX315" fmla="*/ 301569 w 859627"/>
              <a:gd name="connsiteY315" fmla="*/ 474920 h 744195"/>
              <a:gd name="connsiteX316" fmla="*/ 291465 w 859627"/>
              <a:gd name="connsiteY316" fmla="*/ 474920 h 744195"/>
              <a:gd name="connsiteX317" fmla="*/ 268148 w 859627"/>
              <a:gd name="connsiteY317" fmla="*/ 485008 h 744195"/>
              <a:gd name="connsiteX318" fmla="*/ 260375 w 859627"/>
              <a:gd name="connsiteY318" fmla="*/ 488888 h 744195"/>
              <a:gd name="connsiteX319" fmla="*/ 259598 w 859627"/>
              <a:gd name="connsiteY319" fmla="*/ 488112 h 744195"/>
              <a:gd name="connsiteX320" fmla="*/ 262707 w 859627"/>
              <a:gd name="connsiteY320" fmla="*/ 482680 h 744195"/>
              <a:gd name="connsiteX321" fmla="*/ 256489 w 859627"/>
              <a:gd name="connsiteY321" fmla="*/ 478024 h 744195"/>
              <a:gd name="connsiteX322" fmla="*/ 245608 w 859627"/>
              <a:gd name="connsiteY322" fmla="*/ 460175 h 744195"/>
              <a:gd name="connsiteX323" fmla="*/ 240167 w 859627"/>
              <a:gd name="connsiteY323" fmla="*/ 457071 h 744195"/>
              <a:gd name="connsiteX324" fmla="*/ 230840 w 859627"/>
              <a:gd name="connsiteY324" fmla="*/ 453967 h 744195"/>
              <a:gd name="connsiteX325" fmla="*/ 227731 w 859627"/>
              <a:gd name="connsiteY325" fmla="*/ 451639 h 744195"/>
              <a:gd name="connsiteX326" fmla="*/ 219182 w 859627"/>
              <a:gd name="connsiteY326" fmla="*/ 445431 h 744195"/>
              <a:gd name="connsiteX327" fmla="*/ 214518 w 859627"/>
              <a:gd name="connsiteY327" fmla="*/ 437671 h 744195"/>
              <a:gd name="connsiteX328" fmla="*/ 219959 w 859627"/>
              <a:gd name="connsiteY328" fmla="*/ 443103 h 744195"/>
              <a:gd name="connsiteX329" fmla="*/ 226954 w 859627"/>
              <a:gd name="connsiteY329" fmla="*/ 447759 h 744195"/>
              <a:gd name="connsiteX330" fmla="*/ 237058 w 859627"/>
              <a:gd name="connsiteY330" fmla="*/ 453967 h 744195"/>
              <a:gd name="connsiteX331" fmla="*/ 242499 w 859627"/>
              <a:gd name="connsiteY331" fmla="*/ 453967 h 744195"/>
              <a:gd name="connsiteX332" fmla="*/ 242499 w 859627"/>
              <a:gd name="connsiteY332" fmla="*/ 450863 h 744195"/>
              <a:gd name="connsiteX333" fmla="*/ 237835 w 859627"/>
              <a:gd name="connsiteY333" fmla="*/ 445431 h 744195"/>
              <a:gd name="connsiteX334" fmla="*/ 233172 w 859627"/>
              <a:gd name="connsiteY334" fmla="*/ 440775 h 744195"/>
              <a:gd name="connsiteX335" fmla="*/ 228509 w 859627"/>
              <a:gd name="connsiteY335" fmla="*/ 437671 h 744195"/>
              <a:gd name="connsiteX336" fmla="*/ 222291 w 859627"/>
              <a:gd name="connsiteY336" fmla="*/ 434567 h 744195"/>
              <a:gd name="connsiteX337" fmla="*/ 223845 w 859627"/>
              <a:gd name="connsiteY337" fmla="*/ 429135 h 744195"/>
              <a:gd name="connsiteX338" fmla="*/ 226177 w 859627"/>
              <a:gd name="connsiteY338" fmla="*/ 417495 h 744195"/>
              <a:gd name="connsiteX339" fmla="*/ 227731 w 859627"/>
              <a:gd name="connsiteY339" fmla="*/ 411286 h 744195"/>
              <a:gd name="connsiteX340" fmla="*/ 222291 w 859627"/>
              <a:gd name="connsiteY340" fmla="*/ 406630 h 744195"/>
              <a:gd name="connsiteX341" fmla="*/ 218404 w 859627"/>
              <a:gd name="connsiteY341" fmla="*/ 408182 h 744195"/>
              <a:gd name="connsiteX342" fmla="*/ 214518 w 859627"/>
              <a:gd name="connsiteY342" fmla="*/ 411286 h 744195"/>
              <a:gd name="connsiteX343" fmla="*/ 206746 w 859627"/>
              <a:gd name="connsiteY343" fmla="*/ 411286 h 744195"/>
              <a:gd name="connsiteX344" fmla="*/ 208300 w 859627"/>
              <a:gd name="connsiteY344" fmla="*/ 406630 h 744195"/>
              <a:gd name="connsiteX345" fmla="*/ 209855 w 859627"/>
              <a:gd name="connsiteY345" fmla="*/ 405078 h 744195"/>
              <a:gd name="connsiteX346" fmla="*/ 202082 w 859627"/>
              <a:gd name="connsiteY346" fmla="*/ 401974 h 744195"/>
              <a:gd name="connsiteX347" fmla="*/ 197419 w 859627"/>
              <a:gd name="connsiteY347" fmla="*/ 401198 h 744195"/>
              <a:gd name="connsiteX348" fmla="*/ 191978 w 859627"/>
              <a:gd name="connsiteY348" fmla="*/ 401974 h 744195"/>
              <a:gd name="connsiteX349" fmla="*/ 192756 w 859627"/>
              <a:gd name="connsiteY349" fmla="*/ 399646 h 744195"/>
              <a:gd name="connsiteX350" fmla="*/ 193533 w 859627"/>
              <a:gd name="connsiteY350" fmla="*/ 394214 h 744195"/>
              <a:gd name="connsiteX351" fmla="*/ 194310 w 859627"/>
              <a:gd name="connsiteY351" fmla="*/ 392662 h 744195"/>
              <a:gd name="connsiteX352" fmla="*/ 189647 w 859627"/>
              <a:gd name="connsiteY352" fmla="*/ 391886 h 744195"/>
              <a:gd name="connsiteX353" fmla="*/ 185760 w 859627"/>
              <a:gd name="connsiteY353" fmla="*/ 390334 h 744195"/>
              <a:gd name="connsiteX354" fmla="*/ 179542 w 859627"/>
              <a:gd name="connsiteY354" fmla="*/ 385678 h 744195"/>
              <a:gd name="connsiteX355" fmla="*/ 181874 w 859627"/>
              <a:gd name="connsiteY355" fmla="*/ 382574 h 744195"/>
              <a:gd name="connsiteX356" fmla="*/ 184983 w 859627"/>
              <a:gd name="connsiteY356" fmla="*/ 380246 h 744195"/>
              <a:gd name="connsiteX357" fmla="*/ 188092 w 859627"/>
              <a:gd name="connsiteY357" fmla="*/ 379470 h 744195"/>
              <a:gd name="connsiteX358" fmla="*/ 191978 w 859627"/>
              <a:gd name="connsiteY358" fmla="*/ 379470 h 744195"/>
              <a:gd name="connsiteX359" fmla="*/ 184983 w 859627"/>
              <a:gd name="connsiteY359" fmla="*/ 367830 h 744195"/>
              <a:gd name="connsiteX360" fmla="*/ 181874 w 859627"/>
              <a:gd name="connsiteY360" fmla="*/ 361622 h 744195"/>
              <a:gd name="connsiteX361" fmla="*/ 179542 w 859627"/>
              <a:gd name="connsiteY361" fmla="*/ 353086 h 744195"/>
              <a:gd name="connsiteX362" fmla="*/ 186538 w 859627"/>
              <a:gd name="connsiteY362" fmla="*/ 348430 h 744195"/>
              <a:gd name="connsiteX363" fmla="*/ 205191 w 859627"/>
              <a:gd name="connsiteY363" fmla="*/ 344549 h 744195"/>
              <a:gd name="connsiteX364" fmla="*/ 216073 w 859627"/>
              <a:gd name="connsiteY364" fmla="*/ 336789 h 744195"/>
              <a:gd name="connsiteX365" fmla="*/ 218404 w 859627"/>
              <a:gd name="connsiteY365" fmla="*/ 337565 h 744195"/>
              <a:gd name="connsiteX366" fmla="*/ 219182 w 859627"/>
              <a:gd name="connsiteY366" fmla="*/ 339893 h 744195"/>
              <a:gd name="connsiteX367" fmla="*/ 219959 w 859627"/>
              <a:gd name="connsiteY367" fmla="*/ 340669 h 744195"/>
              <a:gd name="connsiteX368" fmla="*/ 220736 w 859627"/>
              <a:gd name="connsiteY368" fmla="*/ 340669 h 744195"/>
              <a:gd name="connsiteX369" fmla="*/ 224622 w 859627"/>
              <a:gd name="connsiteY369" fmla="*/ 341445 h 744195"/>
              <a:gd name="connsiteX370" fmla="*/ 228509 w 859627"/>
              <a:gd name="connsiteY370" fmla="*/ 341445 h 744195"/>
              <a:gd name="connsiteX371" fmla="*/ 237058 w 859627"/>
              <a:gd name="connsiteY371" fmla="*/ 345325 h 744195"/>
              <a:gd name="connsiteX372" fmla="*/ 241722 w 859627"/>
              <a:gd name="connsiteY372" fmla="*/ 346878 h 744195"/>
              <a:gd name="connsiteX373" fmla="*/ 247940 w 859627"/>
              <a:gd name="connsiteY373" fmla="*/ 346878 h 744195"/>
              <a:gd name="connsiteX374" fmla="*/ 245608 w 859627"/>
              <a:gd name="connsiteY374" fmla="*/ 340669 h 744195"/>
              <a:gd name="connsiteX375" fmla="*/ 248717 w 859627"/>
              <a:gd name="connsiteY375" fmla="*/ 337565 h 744195"/>
              <a:gd name="connsiteX376" fmla="*/ 251826 w 859627"/>
              <a:gd name="connsiteY376" fmla="*/ 335237 h 744195"/>
              <a:gd name="connsiteX377" fmla="*/ 254935 w 859627"/>
              <a:gd name="connsiteY377" fmla="*/ 333685 h 744195"/>
              <a:gd name="connsiteX378" fmla="*/ 258044 w 859627"/>
              <a:gd name="connsiteY378" fmla="*/ 337565 h 744195"/>
              <a:gd name="connsiteX379" fmla="*/ 258821 w 859627"/>
              <a:gd name="connsiteY379" fmla="*/ 333685 h 744195"/>
              <a:gd name="connsiteX380" fmla="*/ 258821 w 859627"/>
              <a:gd name="connsiteY380" fmla="*/ 329805 h 744195"/>
              <a:gd name="connsiteX381" fmla="*/ 258821 w 859627"/>
              <a:gd name="connsiteY381" fmla="*/ 325925 h 744195"/>
              <a:gd name="connsiteX382" fmla="*/ 258044 w 859627"/>
              <a:gd name="connsiteY382" fmla="*/ 321269 h 744195"/>
              <a:gd name="connsiteX383" fmla="*/ 255712 w 859627"/>
              <a:gd name="connsiteY383" fmla="*/ 324373 h 744195"/>
              <a:gd name="connsiteX384" fmla="*/ 247940 w 859627"/>
              <a:gd name="connsiteY384" fmla="*/ 311181 h 744195"/>
              <a:gd name="connsiteX385" fmla="*/ 245608 w 859627"/>
              <a:gd name="connsiteY385" fmla="*/ 308077 h 744195"/>
              <a:gd name="connsiteX386" fmla="*/ 260375 w 859627"/>
              <a:gd name="connsiteY386" fmla="*/ 301869 h 744195"/>
              <a:gd name="connsiteX387" fmla="*/ 262707 w 859627"/>
              <a:gd name="connsiteY387" fmla="*/ 311957 h 744195"/>
              <a:gd name="connsiteX388" fmla="*/ 268925 w 859627"/>
              <a:gd name="connsiteY388" fmla="*/ 312733 h 744195"/>
              <a:gd name="connsiteX389" fmla="*/ 272811 w 859627"/>
              <a:gd name="connsiteY389" fmla="*/ 307301 h 744195"/>
              <a:gd name="connsiteX390" fmla="*/ 268148 w 859627"/>
              <a:gd name="connsiteY390" fmla="*/ 294885 h 744195"/>
              <a:gd name="connsiteX391" fmla="*/ 274366 w 859627"/>
              <a:gd name="connsiteY391" fmla="*/ 293333 h 744195"/>
              <a:gd name="connsiteX392" fmla="*/ 279806 w 859627"/>
              <a:gd name="connsiteY392" fmla="*/ 290229 h 744195"/>
              <a:gd name="connsiteX393" fmla="*/ 284470 w 859627"/>
              <a:gd name="connsiteY393" fmla="*/ 286349 h 744195"/>
              <a:gd name="connsiteX394" fmla="*/ 288356 w 859627"/>
              <a:gd name="connsiteY394" fmla="*/ 282468 h 744195"/>
              <a:gd name="connsiteX395" fmla="*/ 295351 w 859627"/>
              <a:gd name="connsiteY395" fmla="*/ 287124 h 744195"/>
              <a:gd name="connsiteX396" fmla="*/ 303124 w 859627"/>
              <a:gd name="connsiteY396" fmla="*/ 282468 h 744195"/>
              <a:gd name="connsiteX397" fmla="*/ 306233 w 859627"/>
              <a:gd name="connsiteY397" fmla="*/ 274708 h 744195"/>
              <a:gd name="connsiteX398" fmla="*/ 298460 w 859627"/>
              <a:gd name="connsiteY398" fmla="*/ 272380 h 744195"/>
              <a:gd name="connsiteX399" fmla="*/ 304678 w 859627"/>
              <a:gd name="connsiteY399" fmla="*/ 259964 h 744195"/>
              <a:gd name="connsiteX400" fmla="*/ 304678 w 859627"/>
              <a:gd name="connsiteY400" fmla="*/ 254532 h 744195"/>
              <a:gd name="connsiteX401" fmla="*/ 298460 w 859627"/>
              <a:gd name="connsiteY401" fmla="*/ 249876 h 744195"/>
              <a:gd name="connsiteX402" fmla="*/ 292242 w 859627"/>
              <a:gd name="connsiteY402" fmla="*/ 255308 h 744195"/>
              <a:gd name="connsiteX403" fmla="*/ 287579 w 859627"/>
              <a:gd name="connsiteY403" fmla="*/ 258412 h 744195"/>
              <a:gd name="connsiteX404" fmla="*/ 283693 w 859627"/>
              <a:gd name="connsiteY404" fmla="*/ 259188 h 744195"/>
              <a:gd name="connsiteX405" fmla="*/ 276697 w 859627"/>
              <a:gd name="connsiteY405" fmla="*/ 259188 h 744195"/>
              <a:gd name="connsiteX406" fmla="*/ 275143 w 859627"/>
              <a:gd name="connsiteY406" fmla="*/ 257636 h 744195"/>
              <a:gd name="connsiteX407" fmla="*/ 271257 w 859627"/>
              <a:gd name="connsiteY407" fmla="*/ 251428 h 744195"/>
              <a:gd name="connsiteX408" fmla="*/ 268925 w 859627"/>
              <a:gd name="connsiteY408" fmla="*/ 249876 h 744195"/>
              <a:gd name="connsiteX409" fmla="*/ 265039 w 859627"/>
              <a:gd name="connsiteY409" fmla="*/ 251428 h 744195"/>
              <a:gd name="connsiteX410" fmla="*/ 261930 w 859627"/>
              <a:gd name="connsiteY410" fmla="*/ 253756 h 744195"/>
              <a:gd name="connsiteX411" fmla="*/ 258821 w 859627"/>
              <a:gd name="connsiteY411" fmla="*/ 253756 h 744195"/>
              <a:gd name="connsiteX412" fmla="*/ 255712 w 859627"/>
              <a:gd name="connsiteY412" fmla="*/ 249876 h 744195"/>
              <a:gd name="connsiteX413" fmla="*/ 251049 w 859627"/>
              <a:gd name="connsiteY413" fmla="*/ 253756 h 744195"/>
              <a:gd name="connsiteX414" fmla="*/ 238613 w 859627"/>
              <a:gd name="connsiteY414" fmla="*/ 260740 h 744195"/>
              <a:gd name="connsiteX415" fmla="*/ 233949 w 859627"/>
              <a:gd name="connsiteY415" fmla="*/ 262292 h 744195"/>
              <a:gd name="connsiteX416" fmla="*/ 230063 w 859627"/>
              <a:gd name="connsiteY416" fmla="*/ 260740 h 744195"/>
              <a:gd name="connsiteX417" fmla="*/ 223845 w 859627"/>
              <a:gd name="connsiteY417" fmla="*/ 251428 h 744195"/>
              <a:gd name="connsiteX418" fmla="*/ 218404 w 859627"/>
              <a:gd name="connsiteY418" fmla="*/ 249876 h 744195"/>
              <a:gd name="connsiteX419" fmla="*/ 211409 w 859627"/>
              <a:gd name="connsiteY419" fmla="*/ 245220 h 744195"/>
              <a:gd name="connsiteX420" fmla="*/ 208300 w 859627"/>
              <a:gd name="connsiteY420" fmla="*/ 234356 h 744195"/>
              <a:gd name="connsiteX421" fmla="*/ 209078 w 859627"/>
              <a:gd name="connsiteY421" fmla="*/ 221940 h 744195"/>
              <a:gd name="connsiteX422" fmla="*/ 214518 w 859627"/>
              <a:gd name="connsiteY422" fmla="*/ 214179 h 744195"/>
              <a:gd name="connsiteX423" fmla="*/ 214518 w 859627"/>
              <a:gd name="connsiteY423" fmla="*/ 211075 h 744195"/>
              <a:gd name="connsiteX424" fmla="*/ 212964 w 859627"/>
              <a:gd name="connsiteY424" fmla="*/ 211075 h 744195"/>
              <a:gd name="connsiteX425" fmla="*/ 206746 w 859627"/>
              <a:gd name="connsiteY425" fmla="*/ 211075 h 744195"/>
              <a:gd name="connsiteX426" fmla="*/ 211409 w 859627"/>
              <a:gd name="connsiteY426" fmla="*/ 204867 h 744195"/>
              <a:gd name="connsiteX427" fmla="*/ 219959 w 859627"/>
              <a:gd name="connsiteY427" fmla="*/ 198659 h 744195"/>
              <a:gd name="connsiteX428" fmla="*/ 229286 w 859627"/>
              <a:gd name="connsiteY428" fmla="*/ 193227 h 744195"/>
              <a:gd name="connsiteX429" fmla="*/ 236281 w 859627"/>
              <a:gd name="connsiteY429" fmla="*/ 191675 h 744195"/>
              <a:gd name="connsiteX430" fmla="*/ 240167 w 859627"/>
              <a:gd name="connsiteY430" fmla="*/ 187019 h 744195"/>
              <a:gd name="connsiteX431" fmla="*/ 237058 w 859627"/>
              <a:gd name="connsiteY431" fmla="*/ 178483 h 744195"/>
              <a:gd name="connsiteX432" fmla="*/ 228509 w 859627"/>
              <a:gd name="connsiteY432" fmla="*/ 163739 h 744195"/>
              <a:gd name="connsiteX433" fmla="*/ 218404 w 859627"/>
              <a:gd name="connsiteY433" fmla="*/ 150546 h 744195"/>
              <a:gd name="connsiteX434" fmla="*/ 212964 w 859627"/>
              <a:gd name="connsiteY434" fmla="*/ 146666 h 744195"/>
              <a:gd name="connsiteX435" fmla="*/ 201305 w 859627"/>
              <a:gd name="connsiteY435" fmla="*/ 140458 h 74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859627" h="744195">
                <a:moveTo>
                  <a:pt x="201305" y="140458"/>
                </a:moveTo>
                <a:lnTo>
                  <a:pt x="280584" y="83033"/>
                </a:lnTo>
                <a:lnTo>
                  <a:pt x="288356" y="75273"/>
                </a:lnTo>
                <a:lnTo>
                  <a:pt x="294574" y="64409"/>
                </a:lnTo>
                <a:lnTo>
                  <a:pt x="301569" y="54321"/>
                </a:lnTo>
                <a:lnTo>
                  <a:pt x="311673" y="48113"/>
                </a:lnTo>
                <a:lnTo>
                  <a:pt x="323332" y="43457"/>
                </a:lnTo>
                <a:lnTo>
                  <a:pt x="390952" y="0"/>
                </a:lnTo>
                <a:lnTo>
                  <a:pt x="411160" y="4656"/>
                </a:lnTo>
                <a:lnTo>
                  <a:pt x="427482" y="19400"/>
                </a:lnTo>
                <a:lnTo>
                  <a:pt x="438363" y="40353"/>
                </a:lnTo>
                <a:lnTo>
                  <a:pt x="452354" y="76825"/>
                </a:lnTo>
                <a:lnTo>
                  <a:pt x="464790" y="134250"/>
                </a:lnTo>
                <a:lnTo>
                  <a:pt x="471008" y="151322"/>
                </a:lnTo>
                <a:lnTo>
                  <a:pt x="484221" y="176931"/>
                </a:lnTo>
                <a:lnTo>
                  <a:pt x="481889" y="201763"/>
                </a:lnTo>
                <a:lnTo>
                  <a:pt x="471785" y="213403"/>
                </a:lnTo>
                <a:lnTo>
                  <a:pt x="447690" y="233580"/>
                </a:lnTo>
                <a:lnTo>
                  <a:pt x="424373" y="242892"/>
                </a:lnTo>
                <a:lnTo>
                  <a:pt x="404165" y="256860"/>
                </a:lnTo>
                <a:lnTo>
                  <a:pt x="399501" y="273932"/>
                </a:lnTo>
                <a:lnTo>
                  <a:pt x="397170" y="292557"/>
                </a:lnTo>
                <a:lnTo>
                  <a:pt x="390952" y="308077"/>
                </a:lnTo>
                <a:lnTo>
                  <a:pt x="379293" y="319717"/>
                </a:lnTo>
                <a:lnTo>
                  <a:pt x="369189" y="336789"/>
                </a:lnTo>
                <a:lnTo>
                  <a:pt x="367635" y="346878"/>
                </a:lnTo>
                <a:lnTo>
                  <a:pt x="377739" y="356966"/>
                </a:lnTo>
                <a:lnTo>
                  <a:pt x="383179" y="359294"/>
                </a:lnTo>
                <a:lnTo>
                  <a:pt x="391729" y="370158"/>
                </a:lnTo>
                <a:lnTo>
                  <a:pt x="401833" y="402750"/>
                </a:lnTo>
                <a:lnTo>
                  <a:pt x="423596" y="422151"/>
                </a:lnTo>
                <a:lnTo>
                  <a:pt x="449245" y="424479"/>
                </a:lnTo>
                <a:lnTo>
                  <a:pt x="491216" y="422927"/>
                </a:lnTo>
                <a:lnTo>
                  <a:pt x="498211" y="424479"/>
                </a:lnTo>
                <a:lnTo>
                  <a:pt x="509870" y="435343"/>
                </a:lnTo>
                <a:lnTo>
                  <a:pt x="516087" y="461727"/>
                </a:lnTo>
                <a:lnTo>
                  <a:pt x="541736" y="479576"/>
                </a:lnTo>
                <a:lnTo>
                  <a:pt x="570494" y="492768"/>
                </a:lnTo>
                <a:lnTo>
                  <a:pt x="573603" y="499752"/>
                </a:lnTo>
                <a:lnTo>
                  <a:pt x="577489" y="514496"/>
                </a:lnTo>
                <a:lnTo>
                  <a:pt x="580598" y="521480"/>
                </a:lnTo>
                <a:lnTo>
                  <a:pt x="596143" y="536224"/>
                </a:lnTo>
                <a:lnTo>
                  <a:pt x="614797" y="531568"/>
                </a:lnTo>
                <a:lnTo>
                  <a:pt x="623346" y="516048"/>
                </a:lnTo>
                <a:lnTo>
                  <a:pt x="629564" y="501304"/>
                </a:lnTo>
                <a:lnTo>
                  <a:pt x="647441" y="502080"/>
                </a:lnTo>
                <a:lnTo>
                  <a:pt x="665318" y="509840"/>
                </a:lnTo>
                <a:lnTo>
                  <a:pt x="676199" y="510616"/>
                </a:lnTo>
                <a:lnTo>
                  <a:pt x="687080" y="507512"/>
                </a:lnTo>
                <a:lnTo>
                  <a:pt x="702625" y="523808"/>
                </a:lnTo>
                <a:lnTo>
                  <a:pt x="712729" y="547089"/>
                </a:lnTo>
                <a:lnTo>
                  <a:pt x="748482" y="541656"/>
                </a:lnTo>
                <a:lnTo>
                  <a:pt x="762473" y="537000"/>
                </a:lnTo>
                <a:lnTo>
                  <a:pt x="772577" y="538552"/>
                </a:lnTo>
                <a:lnTo>
                  <a:pt x="779572" y="547089"/>
                </a:lnTo>
                <a:lnTo>
                  <a:pt x="792785" y="550969"/>
                </a:lnTo>
                <a:lnTo>
                  <a:pt x="801335" y="551745"/>
                </a:lnTo>
                <a:lnTo>
                  <a:pt x="817656" y="556401"/>
                </a:lnTo>
                <a:lnTo>
                  <a:pt x="827761" y="569593"/>
                </a:lnTo>
                <a:lnTo>
                  <a:pt x="843305" y="617706"/>
                </a:lnTo>
                <a:lnTo>
                  <a:pt x="859628" y="642538"/>
                </a:lnTo>
                <a:lnTo>
                  <a:pt x="801335" y="663490"/>
                </a:lnTo>
                <a:lnTo>
                  <a:pt x="786567" y="665819"/>
                </a:lnTo>
                <a:lnTo>
                  <a:pt x="771799" y="670474"/>
                </a:lnTo>
                <a:lnTo>
                  <a:pt x="759363" y="677459"/>
                </a:lnTo>
                <a:lnTo>
                  <a:pt x="746150" y="682891"/>
                </a:lnTo>
                <a:lnTo>
                  <a:pt x="674644" y="683667"/>
                </a:lnTo>
                <a:lnTo>
                  <a:pt x="589148" y="706947"/>
                </a:lnTo>
                <a:lnTo>
                  <a:pt x="498211" y="699187"/>
                </a:lnTo>
                <a:lnTo>
                  <a:pt x="479557" y="702291"/>
                </a:lnTo>
                <a:lnTo>
                  <a:pt x="434477" y="732555"/>
                </a:lnTo>
                <a:lnTo>
                  <a:pt x="404942" y="743420"/>
                </a:lnTo>
                <a:lnTo>
                  <a:pt x="380848" y="744196"/>
                </a:lnTo>
                <a:lnTo>
                  <a:pt x="380070" y="744196"/>
                </a:lnTo>
                <a:lnTo>
                  <a:pt x="380070" y="741868"/>
                </a:lnTo>
                <a:lnTo>
                  <a:pt x="380848" y="737988"/>
                </a:lnTo>
                <a:lnTo>
                  <a:pt x="380848" y="734108"/>
                </a:lnTo>
                <a:lnTo>
                  <a:pt x="379293" y="730227"/>
                </a:lnTo>
                <a:lnTo>
                  <a:pt x="384734" y="725571"/>
                </a:lnTo>
                <a:lnTo>
                  <a:pt x="381625" y="714707"/>
                </a:lnTo>
                <a:lnTo>
                  <a:pt x="371521" y="697635"/>
                </a:lnTo>
                <a:lnTo>
                  <a:pt x="362194" y="700739"/>
                </a:lnTo>
                <a:lnTo>
                  <a:pt x="348981" y="700739"/>
                </a:lnTo>
                <a:lnTo>
                  <a:pt x="334990" y="698411"/>
                </a:lnTo>
                <a:lnTo>
                  <a:pt x="326441" y="695307"/>
                </a:lnTo>
                <a:lnTo>
                  <a:pt x="324109" y="692203"/>
                </a:lnTo>
                <a:lnTo>
                  <a:pt x="322555" y="689099"/>
                </a:lnTo>
                <a:lnTo>
                  <a:pt x="321000" y="685995"/>
                </a:lnTo>
                <a:lnTo>
                  <a:pt x="317114" y="685219"/>
                </a:lnTo>
                <a:lnTo>
                  <a:pt x="314005" y="685219"/>
                </a:lnTo>
                <a:lnTo>
                  <a:pt x="310896" y="684443"/>
                </a:lnTo>
                <a:lnTo>
                  <a:pt x="309342" y="682891"/>
                </a:lnTo>
                <a:lnTo>
                  <a:pt x="308564" y="680563"/>
                </a:lnTo>
                <a:lnTo>
                  <a:pt x="307010" y="672803"/>
                </a:lnTo>
                <a:lnTo>
                  <a:pt x="303901" y="670474"/>
                </a:lnTo>
                <a:lnTo>
                  <a:pt x="293019" y="668923"/>
                </a:lnTo>
                <a:lnTo>
                  <a:pt x="274366" y="661938"/>
                </a:lnTo>
                <a:lnTo>
                  <a:pt x="264262" y="660386"/>
                </a:lnTo>
                <a:lnTo>
                  <a:pt x="252603" y="662714"/>
                </a:lnTo>
                <a:lnTo>
                  <a:pt x="246385" y="665819"/>
                </a:lnTo>
                <a:lnTo>
                  <a:pt x="244053" y="665819"/>
                </a:lnTo>
                <a:lnTo>
                  <a:pt x="241722" y="667370"/>
                </a:lnTo>
                <a:lnTo>
                  <a:pt x="240944" y="670474"/>
                </a:lnTo>
                <a:lnTo>
                  <a:pt x="239390" y="674354"/>
                </a:lnTo>
                <a:lnTo>
                  <a:pt x="236281" y="675907"/>
                </a:lnTo>
                <a:lnTo>
                  <a:pt x="233172" y="673579"/>
                </a:lnTo>
                <a:lnTo>
                  <a:pt x="224622" y="656506"/>
                </a:lnTo>
                <a:lnTo>
                  <a:pt x="226954" y="650298"/>
                </a:lnTo>
                <a:lnTo>
                  <a:pt x="226177" y="644090"/>
                </a:lnTo>
                <a:lnTo>
                  <a:pt x="224622" y="637106"/>
                </a:lnTo>
                <a:lnTo>
                  <a:pt x="222291" y="630898"/>
                </a:lnTo>
                <a:lnTo>
                  <a:pt x="218404" y="624690"/>
                </a:lnTo>
                <a:lnTo>
                  <a:pt x="210632" y="616154"/>
                </a:lnTo>
                <a:lnTo>
                  <a:pt x="206746" y="611498"/>
                </a:lnTo>
                <a:lnTo>
                  <a:pt x="200528" y="614602"/>
                </a:lnTo>
                <a:lnTo>
                  <a:pt x="198973" y="609170"/>
                </a:lnTo>
                <a:lnTo>
                  <a:pt x="199751" y="595201"/>
                </a:lnTo>
                <a:lnTo>
                  <a:pt x="194310" y="590545"/>
                </a:lnTo>
                <a:lnTo>
                  <a:pt x="188869" y="591321"/>
                </a:lnTo>
                <a:lnTo>
                  <a:pt x="182651" y="593649"/>
                </a:lnTo>
                <a:lnTo>
                  <a:pt x="175656" y="595201"/>
                </a:lnTo>
                <a:lnTo>
                  <a:pt x="152339" y="595201"/>
                </a:lnTo>
                <a:lnTo>
                  <a:pt x="148453" y="596753"/>
                </a:lnTo>
                <a:lnTo>
                  <a:pt x="143789" y="627018"/>
                </a:lnTo>
                <a:lnTo>
                  <a:pt x="142235" y="626242"/>
                </a:lnTo>
                <a:lnTo>
                  <a:pt x="142235" y="625466"/>
                </a:lnTo>
                <a:lnTo>
                  <a:pt x="141458" y="624690"/>
                </a:lnTo>
                <a:lnTo>
                  <a:pt x="139126" y="624690"/>
                </a:lnTo>
                <a:lnTo>
                  <a:pt x="139903" y="630898"/>
                </a:lnTo>
                <a:lnTo>
                  <a:pt x="139903" y="637106"/>
                </a:lnTo>
                <a:lnTo>
                  <a:pt x="138349" y="641762"/>
                </a:lnTo>
                <a:lnTo>
                  <a:pt x="133685" y="643314"/>
                </a:lnTo>
                <a:lnTo>
                  <a:pt x="131354" y="641762"/>
                </a:lnTo>
                <a:lnTo>
                  <a:pt x="126690" y="630122"/>
                </a:lnTo>
                <a:lnTo>
                  <a:pt x="123581" y="624690"/>
                </a:lnTo>
                <a:lnTo>
                  <a:pt x="123581" y="634002"/>
                </a:lnTo>
                <a:lnTo>
                  <a:pt x="119695" y="634778"/>
                </a:lnTo>
                <a:lnTo>
                  <a:pt x="114254" y="630898"/>
                </a:lnTo>
                <a:lnTo>
                  <a:pt x="107259" y="623138"/>
                </a:lnTo>
                <a:lnTo>
                  <a:pt x="104927" y="619258"/>
                </a:lnTo>
                <a:lnTo>
                  <a:pt x="104150" y="614602"/>
                </a:lnTo>
                <a:lnTo>
                  <a:pt x="105705" y="608393"/>
                </a:lnTo>
                <a:lnTo>
                  <a:pt x="95601" y="610722"/>
                </a:lnTo>
                <a:lnTo>
                  <a:pt x="86274" y="602962"/>
                </a:lnTo>
                <a:lnTo>
                  <a:pt x="76947" y="592873"/>
                </a:lnTo>
                <a:lnTo>
                  <a:pt x="68397" y="588993"/>
                </a:lnTo>
                <a:lnTo>
                  <a:pt x="69952" y="595977"/>
                </a:lnTo>
                <a:lnTo>
                  <a:pt x="70729" y="598305"/>
                </a:lnTo>
                <a:lnTo>
                  <a:pt x="68397" y="598305"/>
                </a:lnTo>
                <a:lnTo>
                  <a:pt x="66065" y="595201"/>
                </a:lnTo>
                <a:lnTo>
                  <a:pt x="58293" y="587441"/>
                </a:lnTo>
                <a:lnTo>
                  <a:pt x="59070" y="582785"/>
                </a:lnTo>
                <a:lnTo>
                  <a:pt x="59847" y="578129"/>
                </a:lnTo>
                <a:lnTo>
                  <a:pt x="59847" y="574249"/>
                </a:lnTo>
                <a:lnTo>
                  <a:pt x="58293" y="569593"/>
                </a:lnTo>
                <a:lnTo>
                  <a:pt x="55184" y="569593"/>
                </a:lnTo>
                <a:lnTo>
                  <a:pt x="52852" y="582009"/>
                </a:lnTo>
                <a:lnTo>
                  <a:pt x="45080" y="585113"/>
                </a:lnTo>
                <a:lnTo>
                  <a:pt x="35753" y="582009"/>
                </a:lnTo>
                <a:lnTo>
                  <a:pt x="23317" y="571921"/>
                </a:lnTo>
                <a:lnTo>
                  <a:pt x="20208" y="569593"/>
                </a:lnTo>
                <a:lnTo>
                  <a:pt x="777" y="564161"/>
                </a:lnTo>
                <a:lnTo>
                  <a:pt x="0" y="561057"/>
                </a:lnTo>
                <a:lnTo>
                  <a:pt x="2332" y="553297"/>
                </a:lnTo>
                <a:lnTo>
                  <a:pt x="11659" y="557953"/>
                </a:lnTo>
                <a:lnTo>
                  <a:pt x="16322" y="551745"/>
                </a:lnTo>
                <a:lnTo>
                  <a:pt x="19431" y="543208"/>
                </a:lnTo>
                <a:lnTo>
                  <a:pt x="27981" y="540881"/>
                </a:lnTo>
                <a:lnTo>
                  <a:pt x="27981" y="537000"/>
                </a:lnTo>
                <a:lnTo>
                  <a:pt x="20985" y="532344"/>
                </a:lnTo>
                <a:lnTo>
                  <a:pt x="19431" y="523808"/>
                </a:lnTo>
                <a:lnTo>
                  <a:pt x="22540" y="519152"/>
                </a:lnTo>
                <a:lnTo>
                  <a:pt x="27981" y="524584"/>
                </a:lnTo>
                <a:lnTo>
                  <a:pt x="27981" y="519928"/>
                </a:lnTo>
                <a:lnTo>
                  <a:pt x="29535" y="518376"/>
                </a:lnTo>
                <a:lnTo>
                  <a:pt x="30312" y="516824"/>
                </a:lnTo>
                <a:lnTo>
                  <a:pt x="32644" y="515272"/>
                </a:lnTo>
                <a:lnTo>
                  <a:pt x="34199" y="520704"/>
                </a:lnTo>
                <a:lnTo>
                  <a:pt x="34199" y="526136"/>
                </a:lnTo>
                <a:lnTo>
                  <a:pt x="33421" y="530016"/>
                </a:lnTo>
                <a:lnTo>
                  <a:pt x="30312" y="534672"/>
                </a:lnTo>
                <a:lnTo>
                  <a:pt x="31867" y="535448"/>
                </a:lnTo>
                <a:lnTo>
                  <a:pt x="34199" y="537000"/>
                </a:lnTo>
                <a:lnTo>
                  <a:pt x="35753" y="537000"/>
                </a:lnTo>
                <a:lnTo>
                  <a:pt x="38862" y="537000"/>
                </a:lnTo>
                <a:lnTo>
                  <a:pt x="41971" y="537776"/>
                </a:lnTo>
                <a:lnTo>
                  <a:pt x="42748" y="540104"/>
                </a:lnTo>
                <a:lnTo>
                  <a:pt x="43525" y="542433"/>
                </a:lnTo>
                <a:lnTo>
                  <a:pt x="45857" y="543985"/>
                </a:lnTo>
                <a:lnTo>
                  <a:pt x="50521" y="543985"/>
                </a:lnTo>
                <a:lnTo>
                  <a:pt x="55961" y="543208"/>
                </a:lnTo>
                <a:lnTo>
                  <a:pt x="59070" y="540104"/>
                </a:lnTo>
                <a:lnTo>
                  <a:pt x="55184" y="534672"/>
                </a:lnTo>
                <a:lnTo>
                  <a:pt x="55184" y="530792"/>
                </a:lnTo>
                <a:lnTo>
                  <a:pt x="61402" y="534672"/>
                </a:lnTo>
                <a:lnTo>
                  <a:pt x="63734" y="534672"/>
                </a:lnTo>
                <a:lnTo>
                  <a:pt x="68397" y="534672"/>
                </a:lnTo>
                <a:lnTo>
                  <a:pt x="72283" y="532344"/>
                </a:lnTo>
                <a:lnTo>
                  <a:pt x="81610" y="526136"/>
                </a:lnTo>
                <a:lnTo>
                  <a:pt x="84719" y="524584"/>
                </a:lnTo>
                <a:lnTo>
                  <a:pt x="89383" y="519928"/>
                </a:lnTo>
                <a:lnTo>
                  <a:pt x="90160" y="510616"/>
                </a:lnTo>
                <a:lnTo>
                  <a:pt x="87051" y="501304"/>
                </a:lnTo>
                <a:lnTo>
                  <a:pt x="80833" y="495872"/>
                </a:lnTo>
                <a:lnTo>
                  <a:pt x="80833" y="491992"/>
                </a:lnTo>
                <a:lnTo>
                  <a:pt x="90160" y="496648"/>
                </a:lnTo>
                <a:lnTo>
                  <a:pt x="94823" y="501304"/>
                </a:lnTo>
                <a:lnTo>
                  <a:pt x="97932" y="501304"/>
                </a:lnTo>
                <a:lnTo>
                  <a:pt x="103373" y="488888"/>
                </a:lnTo>
                <a:lnTo>
                  <a:pt x="97932" y="485784"/>
                </a:lnTo>
                <a:lnTo>
                  <a:pt x="89383" y="477247"/>
                </a:lnTo>
                <a:lnTo>
                  <a:pt x="81610" y="474920"/>
                </a:lnTo>
                <a:lnTo>
                  <a:pt x="76947" y="470263"/>
                </a:lnTo>
                <a:lnTo>
                  <a:pt x="73061" y="469487"/>
                </a:lnTo>
                <a:lnTo>
                  <a:pt x="69952" y="471815"/>
                </a:lnTo>
                <a:lnTo>
                  <a:pt x="66843" y="478024"/>
                </a:lnTo>
                <a:lnTo>
                  <a:pt x="64511" y="479576"/>
                </a:lnTo>
                <a:lnTo>
                  <a:pt x="57516" y="478800"/>
                </a:lnTo>
                <a:lnTo>
                  <a:pt x="57516" y="477247"/>
                </a:lnTo>
                <a:lnTo>
                  <a:pt x="60625" y="472591"/>
                </a:lnTo>
                <a:lnTo>
                  <a:pt x="62956" y="463279"/>
                </a:lnTo>
                <a:lnTo>
                  <a:pt x="61402" y="457847"/>
                </a:lnTo>
                <a:lnTo>
                  <a:pt x="50521" y="440775"/>
                </a:lnTo>
                <a:lnTo>
                  <a:pt x="52852" y="443879"/>
                </a:lnTo>
                <a:lnTo>
                  <a:pt x="52075" y="438447"/>
                </a:lnTo>
                <a:lnTo>
                  <a:pt x="47412" y="424479"/>
                </a:lnTo>
                <a:lnTo>
                  <a:pt x="46634" y="421375"/>
                </a:lnTo>
                <a:lnTo>
                  <a:pt x="46634" y="418271"/>
                </a:lnTo>
                <a:lnTo>
                  <a:pt x="42748" y="400422"/>
                </a:lnTo>
                <a:lnTo>
                  <a:pt x="42748" y="393438"/>
                </a:lnTo>
                <a:lnTo>
                  <a:pt x="43525" y="386454"/>
                </a:lnTo>
                <a:lnTo>
                  <a:pt x="45857" y="381022"/>
                </a:lnTo>
                <a:lnTo>
                  <a:pt x="48966" y="379470"/>
                </a:lnTo>
                <a:lnTo>
                  <a:pt x="54407" y="377918"/>
                </a:lnTo>
                <a:lnTo>
                  <a:pt x="62956" y="374038"/>
                </a:lnTo>
                <a:lnTo>
                  <a:pt x="66843" y="373262"/>
                </a:lnTo>
                <a:lnTo>
                  <a:pt x="76947" y="374038"/>
                </a:lnTo>
                <a:lnTo>
                  <a:pt x="86274" y="376366"/>
                </a:lnTo>
                <a:lnTo>
                  <a:pt x="94046" y="380246"/>
                </a:lnTo>
                <a:lnTo>
                  <a:pt x="101041" y="385678"/>
                </a:lnTo>
                <a:lnTo>
                  <a:pt x="113477" y="399646"/>
                </a:lnTo>
                <a:lnTo>
                  <a:pt x="118918" y="408182"/>
                </a:lnTo>
                <a:lnTo>
                  <a:pt x="121249" y="415166"/>
                </a:lnTo>
                <a:lnTo>
                  <a:pt x="129799" y="429135"/>
                </a:lnTo>
                <a:lnTo>
                  <a:pt x="139126" y="440775"/>
                </a:lnTo>
                <a:lnTo>
                  <a:pt x="142235" y="443879"/>
                </a:lnTo>
                <a:lnTo>
                  <a:pt x="144567" y="446207"/>
                </a:lnTo>
                <a:lnTo>
                  <a:pt x="146898" y="448535"/>
                </a:lnTo>
                <a:lnTo>
                  <a:pt x="148453" y="453967"/>
                </a:lnTo>
                <a:lnTo>
                  <a:pt x="149230" y="458623"/>
                </a:lnTo>
                <a:lnTo>
                  <a:pt x="149230" y="463279"/>
                </a:lnTo>
                <a:lnTo>
                  <a:pt x="149230" y="467935"/>
                </a:lnTo>
                <a:lnTo>
                  <a:pt x="151562" y="472591"/>
                </a:lnTo>
                <a:lnTo>
                  <a:pt x="149230" y="474920"/>
                </a:lnTo>
                <a:lnTo>
                  <a:pt x="147676" y="475695"/>
                </a:lnTo>
                <a:lnTo>
                  <a:pt x="146121" y="475695"/>
                </a:lnTo>
                <a:lnTo>
                  <a:pt x="143789" y="473367"/>
                </a:lnTo>
                <a:lnTo>
                  <a:pt x="139903" y="472591"/>
                </a:lnTo>
                <a:lnTo>
                  <a:pt x="135240" y="473367"/>
                </a:lnTo>
                <a:lnTo>
                  <a:pt x="131354" y="475695"/>
                </a:lnTo>
                <a:lnTo>
                  <a:pt x="137571" y="479576"/>
                </a:lnTo>
                <a:lnTo>
                  <a:pt x="137571" y="483456"/>
                </a:lnTo>
                <a:lnTo>
                  <a:pt x="134463" y="488888"/>
                </a:lnTo>
                <a:lnTo>
                  <a:pt x="131354" y="495872"/>
                </a:lnTo>
                <a:lnTo>
                  <a:pt x="139903" y="496648"/>
                </a:lnTo>
                <a:lnTo>
                  <a:pt x="143789" y="502080"/>
                </a:lnTo>
                <a:lnTo>
                  <a:pt x="146121" y="509064"/>
                </a:lnTo>
                <a:lnTo>
                  <a:pt x="150007" y="516824"/>
                </a:lnTo>
                <a:lnTo>
                  <a:pt x="156225" y="537776"/>
                </a:lnTo>
                <a:lnTo>
                  <a:pt x="162443" y="547865"/>
                </a:lnTo>
                <a:lnTo>
                  <a:pt x="170216" y="545537"/>
                </a:lnTo>
                <a:lnTo>
                  <a:pt x="172547" y="539328"/>
                </a:lnTo>
                <a:lnTo>
                  <a:pt x="170216" y="535448"/>
                </a:lnTo>
                <a:lnTo>
                  <a:pt x="163998" y="530792"/>
                </a:lnTo>
                <a:lnTo>
                  <a:pt x="161666" y="511392"/>
                </a:lnTo>
                <a:lnTo>
                  <a:pt x="163220" y="503632"/>
                </a:lnTo>
                <a:lnTo>
                  <a:pt x="167884" y="495096"/>
                </a:lnTo>
                <a:lnTo>
                  <a:pt x="173325" y="490440"/>
                </a:lnTo>
                <a:lnTo>
                  <a:pt x="179542" y="491992"/>
                </a:lnTo>
                <a:lnTo>
                  <a:pt x="179542" y="488888"/>
                </a:lnTo>
                <a:lnTo>
                  <a:pt x="181874" y="488888"/>
                </a:lnTo>
                <a:lnTo>
                  <a:pt x="185760" y="493544"/>
                </a:lnTo>
                <a:lnTo>
                  <a:pt x="190424" y="502080"/>
                </a:lnTo>
                <a:lnTo>
                  <a:pt x="197419" y="521480"/>
                </a:lnTo>
                <a:lnTo>
                  <a:pt x="198973" y="520704"/>
                </a:lnTo>
                <a:lnTo>
                  <a:pt x="202860" y="519152"/>
                </a:lnTo>
                <a:lnTo>
                  <a:pt x="204414" y="518376"/>
                </a:lnTo>
                <a:lnTo>
                  <a:pt x="207523" y="523808"/>
                </a:lnTo>
                <a:lnTo>
                  <a:pt x="212964" y="523032"/>
                </a:lnTo>
                <a:lnTo>
                  <a:pt x="219182" y="519928"/>
                </a:lnTo>
                <a:lnTo>
                  <a:pt x="226177" y="518376"/>
                </a:lnTo>
                <a:lnTo>
                  <a:pt x="255712" y="515272"/>
                </a:lnTo>
                <a:lnTo>
                  <a:pt x="273588" y="506736"/>
                </a:lnTo>
                <a:lnTo>
                  <a:pt x="279029" y="505184"/>
                </a:lnTo>
                <a:lnTo>
                  <a:pt x="281361" y="504408"/>
                </a:lnTo>
                <a:lnTo>
                  <a:pt x="286024" y="499752"/>
                </a:lnTo>
                <a:lnTo>
                  <a:pt x="288356" y="498976"/>
                </a:lnTo>
                <a:lnTo>
                  <a:pt x="292242" y="498976"/>
                </a:lnTo>
                <a:lnTo>
                  <a:pt x="295351" y="500528"/>
                </a:lnTo>
                <a:lnTo>
                  <a:pt x="299237" y="501304"/>
                </a:lnTo>
                <a:lnTo>
                  <a:pt x="303124" y="498976"/>
                </a:lnTo>
                <a:lnTo>
                  <a:pt x="303901" y="500528"/>
                </a:lnTo>
                <a:lnTo>
                  <a:pt x="305455" y="498976"/>
                </a:lnTo>
                <a:lnTo>
                  <a:pt x="315559" y="503632"/>
                </a:lnTo>
                <a:lnTo>
                  <a:pt x="324109" y="498200"/>
                </a:lnTo>
                <a:lnTo>
                  <a:pt x="333436" y="488888"/>
                </a:lnTo>
                <a:lnTo>
                  <a:pt x="343540" y="482680"/>
                </a:lnTo>
                <a:lnTo>
                  <a:pt x="343540" y="479576"/>
                </a:lnTo>
                <a:lnTo>
                  <a:pt x="340431" y="476472"/>
                </a:lnTo>
                <a:lnTo>
                  <a:pt x="338877" y="477247"/>
                </a:lnTo>
                <a:lnTo>
                  <a:pt x="335768" y="479576"/>
                </a:lnTo>
                <a:lnTo>
                  <a:pt x="333436" y="475695"/>
                </a:lnTo>
                <a:lnTo>
                  <a:pt x="326441" y="479576"/>
                </a:lnTo>
                <a:lnTo>
                  <a:pt x="314005" y="478024"/>
                </a:lnTo>
                <a:lnTo>
                  <a:pt x="310896" y="479576"/>
                </a:lnTo>
                <a:lnTo>
                  <a:pt x="301569" y="474920"/>
                </a:lnTo>
                <a:lnTo>
                  <a:pt x="291465" y="474920"/>
                </a:lnTo>
                <a:lnTo>
                  <a:pt x="268148" y="485008"/>
                </a:lnTo>
                <a:lnTo>
                  <a:pt x="260375" y="488888"/>
                </a:lnTo>
                <a:lnTo>
                  <a:pt x="259598" y="488112"/>
                </a:lnTo>
                <a:lnTo>
                  <a:pt x="262707" y="482680"/>
                </a:lnTo>
                <a:lnTo>
                  <a:pt x="256489" y="478024"/>
                </a:lnTo>
                <a:lnTo>
                  <a:pt x="245608" y="460175"/>
                </a:lnTo>
                <a:lnTo>
                  <a:pt x="240167" y="457071"/>
                </a:lnTo>
                <a:lnTo>
                  <a:pt x="230840" y="453967"/>
                </a:lnTo>
                <a:lnTo>
                  <a:pt x="227731" y="451639"/>
                </a:lnTo>
                <a:lnTo>
                  <a:pt x="219182" y="445431"/>
                </a:lnTo>
                <a:lnTo>
                  <a:pt x="214518" y="437671"/>
                </a:lnTo>
                <a:lnTo>
                  <a:pt x="219959" y="443103"/>
                </a:lnTo>
                <a:lnTo>
                  <a:pt x="226954" y="447759"/>
                </a:lnTo>
                <a:lnTo>
                  <a:pt x="237058" y="453967"/>
                </a:lnTo>
                <a:lnTo>
                  <a:pt x="242499" y="453967"/>
                </a:lnTo>
                <a:lnTo>
                  <a:pt x="242499" y="450863"/>
                </a:lnTo>
                <a:lnTo>
                  <a:pt x="237835" y="445431"/>
                </a:lnTo>
                <a:lnTo>
                  <a:pt x="233172" y="440775"/>
                </a:lnTo>
                <a:lnTo>
                  <a:pt x="228509" y="437671"/>
                </a:lnTo>
                <a:lnTo>
                  <a:pt x="222291" y="434567"/>
                </a:lnTo>
                <a:lnTo>
                  <a:pt x="223845" y="429135"/>
                </a:lnTo>
                <a:lnTo>
                  <a:pt x="226177" y="417495"/>
                </a:lnTo>
                <a:lnTo>
                  <a:pt x="227731" y="411286"/>
                </a:lnTo>
                <a:lnTo>
                  <a:pt x="222291" y="406630"/>
                </a:lnTo>
                <a:lnTo>
                  <a:pt x="218404" y="408182"/>
                </a:lnTo>
                <a:lnTo>
                  <a:pt x="214518" y="411286"/>
                </a:lnTo>
                <a:lnTo>
                  <a:pt x="206746" y="411286"/>
                </a:lnTo>
                <a:lnTo>
                  <a:pt x="208300" y="406630"/>
                </a:lnTo>
                <a:lnTo>
                  <a:pt x="209855" y="405078"/>
                </a:lnTo>
                <a:lnTo>
                  <a:pt x="202082" y="401974"/>
                </a:lnTo>
                <a:lnTo>
                  <a:pt x="197419" y="401198"/>
                </a:lnTo>
                <a:lnTo>
                  <a:pt x="191978" y="401974"/>
                </a:lnTo>
                <a:lnTo>
                  <a:pt x="192756" y="399646"/>
                </a:lnTo>
                <a:lnTo>
                  <a:pt x="193533" y="394214"/>
                </a:lnTo>
                <a:lnTo>
                  <a:pt x="194310" y="392662"/>
                </a:lnTo>
                <a:lnTo>
                  <a:pt x="189647" y="391886"/>
                </a:lnTo>
                <a:lnTo>
                  <a:pt x="185760" y="390334"/>
                </a:lnTo>
                <a:lnTo>
                  <a:pt x="179542" y="385678"/>
                </a:lnTo>
                <a:lnTo>
                  <a:pt x="181874" y="382574"/>
                </a:lnTo>
                <a:lnTo>
                  <a:pt x="184983" y="380246"/>
                </a:lnTo>
                <a:lnTo>
                  <a:pt x="188092" y="379470"/>
                </a:lnTo>
                <a:lnTo>
                  <a:pt x="191978" y="379470"/>
                </a:lnTo>
                <a:lnTo>
                  <a:pt x="184983" y="367830"/>
                </a:lnTo>
                <a:lnTo>
                  <a:pt x="181874" y="361622"/>
                </a:lnTo>
                <a:lnTo>
                  <a:pt x="179542" y="353086"/>
                </a:lnTo>
                <a:lnTo>
                  <a:pt x="186538" y="348430"/>
                </a:lnTo>
                <a:lnTo>
                  <a:pt x="205191" y="344549"/>
                </a:lnTo>
                <a:lnTo>
                  <a:pt x="216073" y="336789"/>
                </a:lnTo>
                <a:lnTo>
                  <a:pt x="218404" y="337565"/>
                </a:lnTo>
                <a:lnTo>
                  <a:pt x="219182" y="339893"/>
                </a:lnTo>
                <a:lnTo>
                  <a:pt x="219959" y="340669"/>
                </a:lnTo>
                <a:lnTo>
                  <a:pt x="220736" y="340669"/>
                </a:lnTo>
                <a:lnTo>
                  <a:pt x="224622" y="341445"/>
                </a:lnTo>
                <a:lnTo>
                  <a:pt x="228509" y="341445"/>
                </a:lnTo>
                <a:lnTo>
                  <a:pt x="237058" y="345325"/>
                </a:lnTo>
                <a:lnTo>
                  <a:pt x="241722" y="346878"/>
                </a:lnTo>
                <a:lnTo>
                  <a:pt x="247940" y="346878"/>
                </a:lnTo>
                <a:lnTo>
                  <a:pt x="245608" y="340669"/>
                </a:lnTo>
                <a:lnTo>
                  <a:pt x="248717" y="337565"/>
                </a:lnTo>
                <a:lnTo>
                  <a:pt x="251826" y="335237"/>
                </a:lnTo>
                <a:lnTo>
                  <a:pt x="254935" y="333685"/>
                </a:lnTo>
                <a:lnTo>
                  <a:pt x="258044" y="337565"/>
                </a:lnTo>
                <a:lnTo>
                  <a:pt x="258821" y="333685"/>
                </a:lnTo>
                <a:lnTo>
                  <a:pt x="258821" y="329805"/>
                </a:lnTo>
                <a:lnTo>
                  <a:pt x="258821" y="325925"/>
                </a:lnTo>
                <a:lnTo>
                  <a:pt x="258044" y="321269"/>
                </a:lnTo>
                <a:lnTo>
                  <a:pt x="255712" y="324373"/>
                </a:lnTo>
                <a:lnTo>
                  <a:pt x="247940" y="311181"/>
                </a:lnTo>
                <a:lnTo>
                  <a:pt x="245608" y="308077"/>
                </a:lnTo>
                <a:lnTo>
                  <a:pt x="260375" y="301869"/>
                </a:lnTo>
                <a:lnTo>
                  <a:pt x="262707" y="311957"/>
                </a:lnTo>
                <a:lnTo>
                  <a:pt x="268925" y="312733"/>
                </a:lnTo>
                <a:lnTo>
                  <a:pt x="272811" y="307301"/>
                </a:lnTo>
                <a:lnTo>
                  <a:pt x="268148" y="294885"/>
                </a:lnTo>
                <a:lnTo>
                  <a:pt x="274366" y="293333"/>
                </a:lnTo>
                <a:lnTo>
                  <a:pt x="279806" y="290229"/>
                </a:lnTo>
                <a:lnTo>
                  <a:pt x="284470" y="286349"/>
                </a:lnTo>
                <a:lnTo>
                  <a:pt x="288356" y="282468"/>
                </a:lnTo>
                <a:lnTo>
                  <a:pt x="295351" y="287124"/>
                </a:lnTo>
                <a:lnTo>
                  <a:pt x="303124" y="282468"/>
                </a:lnTo>
                <a:lnTo>
                  <a:pt x="306233" y="274708"/>
                </a:lnTo>
                <a:lnTo>
                  <a:pt x="298460" y="272380"/>
                </a:lnTo>
                <a:lnTo>
                  <a:pt x="304678" y="259964"/>
                </a:lnTo>
                <a:lnTo>
                  <a:pt x="304678" y="254532"/>
                </a:lnTo>
                <a:lnTo>
                  <a:pt x="298460" y="249876"/>
                </a:lnTo>
                <a:lnTo>
                  <a:pt x="292242" y="255308"/>
                </a:lnTo>
                <a:lnTo>
                  <a:pt x="287579" y="258412"/>
                </a:lnTo>
                <a:lnTo>
                  <a:pt x="283693" y="259188"/>
                </a:lnTo>
                <a:lnTo>
                  <a:pt x="276697" y="259188"/>
                </a:lnTo>
                <a:lnTo>
                  <a:pt x="275143" y="257636"/>
                </a:lnTo>
                <a:lnTo>
                  <a:pt x="271257" y="251428"/>
                </a:lnTo>
                <a:lnTo>
                  <a:pt x="268925" y="249876"/>
                </a:lnTo>
                <a:lnTo>
                  <a:pt x="265039" y="251428"/>
                </a:lnTo>
                <a:lnTo>
                  <a:pt x="261930" y="253756"/>
                </a:lnTo>
                <a:lnTo>
                  <a:pt x="258821" y="253756"/>
                </a:lnTo>
                <a:lnTo>
                  <a:pt x="255712" y="249876"/>
                </a:lnTo>
                <a:lnTo>
                  <a:pt x="251049" y="253756"/>
                </a:lnTo>
                <a:lnTo>
                  <a:pt x="238613" y="260740"/>
                </a:lnTo>
                <a:lnTo>
                  <a:pt x="233949" y="262292"/>
                </a:lnTo>
                <a:lnTo>
                  <a:pt x="230063" y="260740"/>
                </a:lnTo>
                <a:lnTo>
                  <a:pt x="223845" y="251428"/>
                </a:lnTo>
                <a:lnTo>
                  <a:pt x="218404" y="249876"/>
                </a:lnTo>
                <a:lnTo>
                  <a:pt x="211409" y="245220"/>
                </a:lnTo>
                <a:lnTo>
                  <a:pt x="208300" y="234356"/>
                </a:lnTo>
                <a:lnTo>
                  <a:pt x="209078" y="221940"/>
                </a:lnTo>
                <a:lnTo>
                  <a:pt x="214518" y="214179"/>
                </a:lnTo>
                <a:lnTo>
                  <a:pt x="214518" y="211075"/>
                </a:lnTo>
                <a:lnTo>
                  <a:pt x="212964" y="211075"/>
                </a:lnTo>
                <a:lnTo>
                  <a:pt x="206746" y="211075"/>
                </a:lnTo>
                <a:lnTo>
                  <a:pt x="211409" y="204867"/>
                </a:lnTo>
                <a:lnTo>
                  <a:pt x="219959" y="198659"/>
                </a:lnTo>
                <a:lnTo>
                  <a:pt x="229286" y="193227"/>
                </a:lnTo>
                <a:lnTo>
                  <a:pt x="236281" y="191675"/>
                </a:lnTo>
                <a:lnTo>
                  <a:pt x="240167" y="187019"/>
                </a:lnTo>
                <a:lnTo>
                  <a:pt x="237058" y="178483"/>
                </a:lnTo>
                <a:lnTo>
                  <a:pt x="228509" y="163739"/>
                </a:lnTo>
                <a:lnTo>
                  <a:pt x="218404" y="150546"/>
                </a:lnTo>
                <a:lnTo>
                  <a:pt x="212964" y="146666"/>
                </a:lnTo>
                <a:lnTo>
                  <a:pt x="201305" y="140458"/>
                </a:lnTo>
                <a:close/>
              </a:path>
            </a:pathLst>
          </a:custGeom>
          <a:solidFill>
            <a:srgbClr val="2E3136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064596"/>
              </a:solidFill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656DDC9-7AD1-6914-2FB1-820C797F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FE74302-2B0C-2E88-EE5D-E84E1B04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Sorumluluklarımız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684057A-B2D8-029D-ABCA-0E0BC517D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7600" y="2255502"/>
            <a:ext cx="1677959" cy="167795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CF7661C-A0FD-82F1-8B62-50FF1639C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17769" y="5753118"/>
            <a:ext cx="1677959" cy="167795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8B89B8F-C263-94D2-33EC-9F9E6FFA9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7599" y="5455372"/>
            <a:ext cx="1677959" cy="1677959"/>
          </a:xfrm>
          <a:prstGeom prst="rect">
            <a:avLst/>
          </a:prstGeom>
        </p:spPr>
      </p:pic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E5C83B8F-1FF6-8E5E-C1E3-FC7E45141D69}"/>
              </a:ext>
            </a:extLst>
          </p:cNvPr>
          <p:cNvSpPr/>
          <p:nvPr/>
        </p:nvSpPr>
        <p:spPr>
          <a:xfrm>
            <a:off x="1060939" y="2693242"/>
            <a:ext cx="7315201" cy="2069258"/>
          </a:xfrm>
          <a:prstGeom prst="roundRect">
            <a:avLst>
              <a:gd name="adj" fmla="val 6739"/>
            </a:avLst>
          </a:prstGeom>
          <a:solidFill>
            <a:srgbClr val="2E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İzmir 1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6" name="Yuvarlatılmış Dikdörtgen 14">
            <a:extLst>
              <a:ext uri="{FF2B5EF4-FFF2-40B4-BE49-F238E27FC236}">
                <a16:creationId xmlns:a16="http://schemas.microsoft.com/office/drawing/2014/main" id="{D6BB79A1-2728-45D3-2611-D5CBECF6EC1F}"/>
              </a:ext>
            </a:extLst>
          </p:cNvPr>
          <p:cNvSpPr/>
          <p:nvPr/>
        </p:nvSpPr>
        <p:spPr>
          <a:xfrm>
            <a:off x="1060938" y="4891612"/>
            <a:ext cx="7315201" cy="2069258"/>
          </a:xfrm>
          <a:prstGeom prst="roundRect">
            <a:avLst>
              <a:gd name="adj" fmla="val 6739"/>
            </a:avLst>
          </a:prstGeom>
          <a:solidFill>
            <a:srgbClr val="2E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İzmir 2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7" name="Yuvarlatılmış Dikdörtgen 14">
            <a:extLst>
              <a:ext uri="{FF2B5EF4-FFF2-40B4-BE49-F238E27FC236}">
                <a16:creationId xmlns:a16="http://schemas.microsoft.com/office/drawing/2014/main" id="{ED36D7A9-9A14-6392-6A82-A85346466ADD}"/>
              </a:ext>
            </a:extLst>
          </p:cNvPr>
          <p:cNvSpPr/>
          <p:nvPr/>
        </p:nvSpPr>
        <p:spPr>
          <a:xfrm>
            <a:off x="1066800" y="7089982"/>
            <a:ext cx="7315201" cy="2069258"/>
          </a:xfrm>
          <a:prstGeom prst="roundRect">
            <a:avLst>
              <a:gd name="adj" fmla="val 6739"/>
            </a:avLst>
          </a:prstGeom>
          <a:solidFill>
            <a:srgbClr val="2E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İzmir 3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4119230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230CE-7747-4A35-4B06-25EE759D6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EE3166-E7F1-A4D3-3171-CF8EA403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Sorumluluklarımız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8D7CAB4-0A69-2F65-6631-EB377FAB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Serbest Form 5">
            <a:extLst>
              <a:ext uri="{FF2B5EF4-FFF2-40B4-BE49-F238E27FC236}">
                <a16:creationId xmlns:a16="http://schemas.microsoft.com/office/drawing/2014/main" id="{29E9F4EB-BCD2-41D9-D63A-DEC59BF69CC5}"/>
              </a:ext>
            </a:extLst>
          </p:cNvPr>
          <p:cNvSpPr/>
          <p:nvPr/>
        </p:nvSpPr>
        <p:spPr>
          <a:xfrm>
            <a:off x="5826724" y="3253707"/>
            <a:ext cx="6634956" cy="5775993"/>
          </a:xfrm>
          <a:custGeom>
            <a:avLst/>
            <a:gdLst>
              <a:gd name="connsiteX0" fmla="*/ 0 w 1134770"/>
              <a:gd name="connsiteY0" fmla="*/ 273156 h 987863"/>
              <a:gd name="connsiteX1" fmla="*/ 22540 w 1134770"/>
              <a:gd name="connsiteY1" fmla="*/ 242892 h 987863"/>
              <a:gd name="connsiteX2" fmla="*/ 52852 w 1134770"/>
              <a:gd name="connsiteY2" fmla="*/ 225819 h 987863"/>
              <a:gd name="connsiteX3" fmla="*/ 64511 w 1134770"/>
              <a:gd name="connsiteY3" fmla="*/ 200987 h 987863"/>
              <a:gd name="connsiteX4" fmla="*/ 62956 w 1134770"/>
              <a:gd name="connsiteY4" fmla="*/ 172275 h 987863"/>
              <a:gd name="connsiteX5" fmla="*/ 66843 w 1134770"/>
              <a:gd name="connsiteY5" fmla="*/ 153650 h 987863"/>
              <a:gd name="connsiteX6" fmla="*/ 76170 w 1134770"/>
              <a:gd name="connsiteY6" fmla="*/ 143562 h 987863"/>
              <a:gd name="connsiteX7" fmla="*/ 110368 w 1134770"/>
              <a:gd name="connsiteY7" fmla="*/ 155202 h 987863"/>
              <a:gd name="connsiteX8" fmla="*/ 143012 w 1134770"/>
              <a:gd name="connsiteY8" fmla="*/ 175379 h 987863"/>
              <a:gd name="connsiteX9" fmla="*/ 205191 w 1134770"/>
              <a:gd name="connsiteY9" fmla="*/ 168395 h 987863"/>
              <a:gd name="connsiteX10" fmla="*/ 217627 w 1134770"/>
              <a:gd name="connsiteY10" fmla="*/ 181587 h 987863"/>
              <a:gd name="connsiteX11" fmla="*/ 225400 w 1134770"/>
              <a:gd name="connsiteY11" fmla="*/ 185467 h 987863"/>
              <a:gd name="connsiteX12" fmla="*/ 236281 w 1134770"/>
              <a:gd name="connsiteY12" fmla="*/ 187019 h 987863"/>
              <a:gd name="connsiteX13" fmla="*/ 247940 w 1134770"/>
              <a:gd name="connsiteY13" fmla="*/ 191675 h 987863"/>
              <a:gd name="connsiteX14" fmla="*/ 260375 w 1134770"/>
              <a:gd name="connsiteY14" fmla="*/ 193227 h 987863"/>
              <a:gd name="connsiteX15" fmla="*/ 293020 w 1134770"/>
              <a:gd name="connsiteY15" fmla="*/ 180035 h 987863"/>
              <a:gd name="connsiteX16" fmla="*/ 307787 w 1134770"/>
              <a:gd name="connsiteY16" fmla="*/ 177707 h 987863"/>
              <a:gd name="connsiteX17" fmla="*/ 353644 w 1134770"/>
              <a:gd name="connsiteY17" fmla="*/ 178483 h 987863"/>
              <a:gd name="connsiteX18" fmla="*/ 384734 w 1134770"/>
              <a:gd name="connsiteY18" fmla="*/ 171499 h 987863"/>
              <a:gd name="connsiteX19" fmla="*/ 410383 w 1134770"/>
              <a:gd name="connsiteY19" fmla="*/ 159858 h 987863"/>
              <a:gd name="connsiteX20" fmla="*/ 453908 w 1134770"/>
              <a:gd name="connsiteY20" fmla="*/ 149770 h 987863"/>
              <a:gd name="connsiteX21" fmla="*/ 469453 w 1134770"/>
              <a:gd name="connsiteY21" fmla="*/ 138906 h 987863"/>
              <a:gd name="connsiteX22" fmla="*/ 484998 w 1134770"/>
              <a:gd name="connsiteY22" fmla="*/ 134250 h 987863"/>
              <a:gd name="connsiteX23" fmla="*/ 535518 w 1134770"/>
              <a:gd name="connsiteY23" fmla="*/ 142010 h 987863"/>
              <a:gd name="connsiteX24" fmla="*/ 565831 w 1134770"/>
              <a:gd name="connsiteY24" fmla="*/ 125714 h 987863"/>
              <a:gd name="connsiteX25" fmla="*/ 575935 w 1134770"/>
              <a:gd name="connsiteY25" fmla="*/ 107866 h 987863"/>
              <a:gd name="connsiteX26" fmla="*/ 589148 w 1134770"/>
              <a:gd name="connsiteY26" fmla="*/ 93121 h 987863"/>
              <a:gd name="connsiteX27" fmla="*/ 595366 w 1134770"/>
              <a:gd name="connsiteY27" fmla="*/ 81481 h 987863"/>
              <a:gd name="connsiteX28" fmla="*/ 581376 w 1134770"/>
              <a:gd name="connsiteY28" fmla="*/ 42681 h 987863"/>
              <a:gd name="connsiteX29" fmla="*/ 582930 w 1134770"/>
              <a:gd name="connsiteY29" fmla="*/ 16296 h 987863"/>
              <a:gd name="connsiteX30" fmla="*/ 593811 w 1134770"/>
              <a:gd name="connsiteY30" fmla="*/ 6208 h 987863"/>
              <a:gd name="connsiteX31" fmla="*/ 607025 w 1134770"/>
              <a:gd name="connsiteY31" fmla="*/ 776 h 987863"/>
              <a:gd name="connsiteX32" fmla="*/ 635782 w 1134770"/>
              <a:gd name="connsiteY32" fmla="*/ 0 h 987863"/>
              <a:gd name="connsiteX33" fmla="*/ 665318 w 1134770"/>
              <a:gd name="connsiteY33" fmla="*/ 4656 h 987863"/>
              <a:gd name="connsiteX34" fmla="*/ 773354 w 1134770"/>
              <a:gd name="connsiteY34" fmla="*/ 55097 h 987863"/>
              <a:gd name="connsiteX35" fmla="*/ 784235 w 1134770"/>
              <a:gd name="connsiteY35" fmla="*/ 69065 h 987863"/>
              <a:gd name="connsiteX36" fmla="*/ 792785 w 1134770"/>
              <a:gd name="connsiteY36" fmla="*/ 86137 h 987863"/>
              <a:gd name="connsiteX37" fmla="*/ 804443 w 1134770"/>
              <a:gd name="connsiteY37" fmla="*/ 100106 h 987863"/>
              <a:gd name="connsiteX38" fmla="*/ 818434 w 1134770"/>
              <a:gd name="connsiteY38" fmla="*/ 110194 h 987863"/>
              <a:gd name="connsiteX39" fmla="*/ 824652 w 1134770"/>
              <a:gd name="connsiteY39" fmla="*/ 113298 h 987863"/>
              <a:gd name="connsiteX40" fmla="*/ 840974 w 1134770"/>
              <a:gd name="connsiteY40" fmla="*/ 127266 h 987863"/>
              <a:gd name="connsiteX41" fmla="*/ 852632 w 1134770"/>
              <a:gd name="connsiteY41" fmla="*/ 134250 h 987863"/>
              <a:gd name="connsiteX42" fmla="*/ 860405 w 1134770"/>
              <a:gd name="connsiteY42" fmla="*/ 146666 h 987863"/>
              <a:gd name="connsiteX43" fmla="*/ 864291 w 1134770"/>
              <a:gd name="connsiteY43" fmla="*/ 162963 h 987863"/>
              <a:gd name="connsiteX44" fmla="*/ 888385 w 1134770"/>
              <a:gd name="connsiteY44" fmla="*/ 182363 h 987863"/>
              <a:gd name="connsiteX45" fmla="*/ 915589 w 1134770"/>
              <a:gd name="connsiteY45" fmla="*/ 179259 h 987863"/>
              <a:gd name="connsiteX46" fmla="*/ 917143 w 1134770"/>
              <a:gd name="connsiteY46" fmla="*/ 166843 h 987863"/>
              <a:gd name="connsiteX47" fmla="*/ 921807 w 1134770"/>
              <a:gd name="connsiteY47" fmla="*/ 152874 h 987863"/>
              <a:gd name="connsiteX48" fmla="*/ 928025 w 1134770"/>
              <a:gd name="connsiteY48" fmla="*/ 150546 h 987863"/>
              <a:gd name="connsiteX49" fmla="*/ 935797 w 1134770"/>
              <a:gd name="connsiteY49" fmla="*/ 150546 h 987863"/>
              <a:gd name="connsiteX50" fmla="*/ 947456 w 1134770"/>
              <a:gd name="connsiteY50" fmla="*/ 155202 h 987863"/>
              <a:gd name="connsiteX51" fmla="*/ 958337 w 1134770"/>
              <a:gd name="connsiteY51" fmla="*/ 162186 h 987863"/>
              <a:gd name="connsiteX52" fmla="*/ 1008080 w 1134770"/>
              <a:gd name="connsiteY52" fmla="*/ 178483 h 987863"/>
              <a:gd name="connsiteX53" fmla="*/ 1003417 w 1134770"/>
              <a:gd name="connsiteY53" fmla="*/ 218059 h 987863"/>
              <a:gd name="connsiteX54" fmla="*/ 998753 w 1134770"/>
              <a:gd name="connsiteY54" fmla="*/ 245220 h 987863"/>
              <a:gd name="connsiteX55" fmla="*/ 998753 w 1134770"/>
              <a:gd name="connsiteY55" fmla="*/ 277812 h 987863"/>
              <a:gd name="connsiteX56" fmla="*/ 1001085 w 1134770"/>
              <a:gd name="connsiteY56" fmla="*/ 306525 h 987863"/>
              <a:gd name="connsiteX57" fmla="*/ 996422 w 1134770"/>
              <a:gd name="connsiteY57" fmla="*/ 334461 h 987863"/>
              <a:gd name="connsiteX58" fmla="*/ 953674 w 1134770"/>
              <a:gd name="connsiteY58" fmla="*/ 339117 h 987863"/>
              <a:gd name="connsiteX59" fmla="*/ 926470 w 1134770"/>
              <a:gd name="connsiteY59" fmla="*/ 350757 h 987863"/>
              <a:gd name="connsiteX60" fmla="*/ 909371 w 1134770"/>
              <a:gd name="connsiteY60" fmla="*/ 391886 h 987863"/>
              <a:gd name="connsiteX61" fmla="*/ 900044 w 1134770"/>
              <a:gd name="connsiteY61" fmla="*/ 432239 h 987863"/>
              <a:gd name="connsiteX62" fmla="*/ 889163 w 1134770"/>
              <a:gd name="connsiteY62" fmla="*/ 472591 h 987863"/>
              <a:gd name="connsiteX63" fmla="*/ 898490 w 1134770"/>
              <a:gd name="connsiteY63" fmla="*/ 513720 h 987863"/>
              <a:gd name="connsiteX64" fmla="*/ 928025 w 1134770"/>
              <a:gd name="connsiteY64" fmla="*/ 549417 h 987863"/>
              <a:gd name="connsiteX65" fmla="*/ 938129 w 1134770"/>
              <a:gd name="connsiteY65" fmla="*/ 567265 h 987863"/>
              <a:gd name="connsiteX66" fmla="*/ 952896 w 1134770"/>
              <a:gd name="connsiteY66" fmla="*/ 635554 h 987863"/>
              <a:gd name="connsiteX67" fmla="*/ 982431 w 1134770"/>
              <a:gd name="connsiteY67" fmla="*/ 692979 h 987863"/>
              <a:gd name="connsiteX68" fmla="*/ 989427 w 1134770"/>
              <a:gd name="connsiteY68" fmla="*/ 719363 h 987863"/>
              <a:gd name="connsiteX69" fmla="*/ 1031398 w 1134770"/>
              <a:gd name="connsiteY69" fmla="*/ 745748 h 987863"/>
              <a:gd name="connsiteX70" fmla="*/ 1050051 w 1134770"/>
              <a:gd name="connsiteY70" fmla="*/ 761268 h 987863"/>
              <a:gd name="connsiteX71" fmla="*/ 1056269 w 1134770"/>
              <a:gd name="connsiteY71" fmla="*/ 763596 h 987863"/>
              <a:gd name="connsiteX72" fmla="*/ 1061710 w 1134770"/>
              <a:gd name="connsiteY72" fmla="*/ 768252 h 987863"/>
              <a:gd name="connsiteX73" fmla="*/ 1067151 w 1134770"/>
              <a:gd name="connsiteY73" fmla="*/ 777564 h 987863"/>
              <a:gd name="connsiteX74" fmla="*/ 1074923 w 1134770"/>
              <a:gd name="connsiteY74" fmla="*/ 782996 h 987863"/>
              <a:gd name="connsiteX75" fmla="*/ 1094354 w 1134770"/>
              <a:gd name="connsiteY75" fmla="*/ 784548 h 987863"/>
              <a:gd name="connsiteX76" fmla="*/ 1106790 w 1134770"/>
              <a:gd name="connsiteY76" fmla="*/ 789204 h 987863"/>
              <a:gd name="connsiteX77" fmla="*/ 1111453 w 1134770"/>
              <a:gd name="connsiteY77" fmla="*/ 794636 h 987863"/>
              <a:gd name="connsiteX78" fmla="*/ 1134770 w 1134770"/>
              <a:gd name="connsiteY78" fmla="*/ 803173 h 987863"/>
              <a:gd name="connsiteX79" fmla="*/ 1131662 w 1134770"/>
              <a:gd name="connsiteY79" fmla="*/ 818693 h 987863"/>
              <a:gd name="connsiteX80" fmla="*/ 1119226 w 1134770"/>
              <a:gd name="connsiteY80" fmla="*/ 850509 h 987863"/>
              <a:gd name="connsiteX81" fmla="*/ 1133993 w 1134770"/>
              <a:gd name="connsiteY81" fmla="*/ 890086 h 987863"/>
              <a:gd name="connsiteX82" fmla="*/ 1133216 w 1134770"/>
              <a:gd name="connsiteY82" fmla="*/ 918022 h 987863"/>
              <a:gd name="connsiteX83" fmla="*/ 1102127 w 1134770"/>
              <a:gd name="connsiteY83" fmla="*/ 947511 h 987863"/>
              <a:gd name="connsiteX84" fmla="*/ 1088136 w 1134770"/>
              <a:gd name="connsiteY84" fmla="*/ 954495 h 987863"/>
              <a:gd name="connsiteX85" fmla="*/ 1055492 w 1134770"/>
              <a:gd name="connsiteY85" fmla="*/ 952943 h 987863"/>
              <a:gd name="connsiteX86" fmla="*/ 1022848 w 1134770"/>
              <a:gd name="connsiteY86" fmla="*/ 962255 h 987863"/>
              <a:gd name="connsiteX87" fmla="*/ 992536 w 1134770"/>
              <a:gd name="connsiteY87" fmla="*/ 979327 h 987863"/>
              <a:gd name="connsiteX88" fmla="*/ 960669 w 1134770"/>
              <a:gd name="connsiteY88" fmla="*/ 987863 h 987863"/>
              <a:gd name="connsiteX89" fmla="*/ 952896 w 1134770"/>
              <a:gd name="connsiteY89" fmla="*/ 969239 h 987863"/>
              <a:gd name="connsiteX90" fmla="*/ 941238 w 1134770"/>
              <a:gd name="connsiteY90" fmla="*/ 952167 h 987863"/>
              <a:gd name="connsiteX91" fmla="*/ 931134 w 1134770"/>
              <a:gd name="connsiteY91" fmla="*/ 934319 h 987863"/>
              <a:gd name="connsiteX92" fmla="*/ 923361 w 1134770"/>
              <a:gd name="connsiteY92" fmla="*/ 914918 h 987863"/>
              <a:gd name="connsiteX93" fmla="*/ 922584 w 1134770"/>
              <a:gd name="connsiteY93" fmla="*/ 887758 h 987863"/>
              <a:gd name="connsiteX94" fmla="*/ 927247 w 1134770"/>
              <a:gd name="connsiteY94" fmla="*/ 859821 h 987863"/>
              <a:gd name="connsiteX95" fmla="*/ 928802 w 1134770"/>
              <a:gd name="connsiteY95" fmla="*/ 834213 h 987863"/>
              <a:gd name="connsiteX96" fmla="*/ 926470 w 1134770"/>
              <a:gd name="connsiteY96" fmla="*/ 808605 h 987863"/>
              <a:gd name="connsiteX97" fmla="*/ 907039 w 1134770"/>
              <a:gd name="connsiteY97" fmla="*/ 762820 h 987863"/>
              <a:gd name="connsiteX98" fmla="*/ 870509 w 1134770"/>
              <a:gd name="connsiteY98" fmla="*/ 736435 h 987863"/>
              <a:gd name="connsiteX99" fmla="*/ 849523 w 1134770"/>
              <a:gd name="connsiteY99" fmla="*/ 730227 h 987863"/>
              <a:gd name="connsiteX100" fmla="*/ 843305 w 1134770"/>
              <a:gd name="connsiteY100" fmla="*/ 726347 h 987863"/>
              <a:gd name="connsiteX101" fmla="*/ 826983 w 1134770"/>
              <a:gd name="connsiteY101" fmla="*/ 713931 h 987863"/>
              <a:gd name="connsiteX102" fmla="*/ 811439 w 1134770"/>
              <a:gd name="connsiteY102" fmla="*/ 713931 h 987863"/>
              <a:gd name="connsiteX103" fmla="*/ 804443 w 1134770"/>
              <a:gd name="connsiteY103" fmla="*/ 724019 h 987863"/>
              <a:gd name="connsiteX104" fmla="*/ 800557 w 1134770"/>
              <a:gd name="connsiteY104" fmla="*/ 736435 h 987863"/>
              <a:gd name="connsiteX105" fmla="*/ 797448 w 1134770"/>
              <a:gd name="connsiteY105" fmla="*/ 761268 h 987863"/>
              <a:gd name="connsiteX106" fmla="*/ 792008 w 1134770"/>
              <a:gd name="connsiteY106" fmla="*/ 769804 h 987863"/>
              <a:gd name="connsiteX107" fmla="*/ 775686 w 1134770"/>
              <a:gd name="connsiteY107" fmla="*/ 767476 h 987863"/>
              <a:gd name="connsiteX108" fmla="*/ 754700 w 1134770"/>
              <a:gd name="connsiteY108" fmla="*/ 750404 h 987863"/>
              <a:gd name="connsiteX109" fmla="*/ 736824 w 1134770"/>
              <a:gd name="connsiteY109" fmla="*/ 744972 h 987863"/>
              <a:gd name="connsiteX110" fmla="*/ 699516 w 1134770"/>
              <a:gd name="connsiteY110" fmla="*/ 776012 h 987863"/>
              <a:gd name="connsiteX111" fmla="*/ 685526 w 1134770"/>
              <a:gd name="connsiteY111" fmla="*/ 793860 h 987863"/>
              <a:gd name="connsiteX112" fmla="*/ 669204 w 1134770"/>
              <a:gd name="connsiteY112" fmla="*/ 803173 h 987863"/>
              <a:gd name="connsiteX113" fmla="*/ 641223 w 1134770"/>
              <a:gd name="connsiteY113" fmla="*/ 791532 h 987863"/>
              <a:gd name="connsiteX114" fmla="*/ 617906 w 1134770"/>
              <a:gd name="connsiteY114" fmla="*/ 802396 h 987863"/>
              <a:gd name="connsiteX115" fmla="*/ 596143 w 1134770"/>
              <a:gd name="connsiteY115" fmla="*/ 821021 h 987863"/>
              <a:gd name="connsiteX116" fmla="*/ 580598 w 1134770"/>
              <a:gd name="connsiteY116" fmla="*/ 819469 h 987863"/>
              <a:gd name="connsiteX117" fmla="*/ 567385 w 1134770"/>
              <a:gd name="connsiteY117" fmla="*/ 807053 h 987863"/>
              <a:gd name="connsiteX118" fmla="*/ 554949 w 1134770"/>
              <a:gd name="connsiteY118" fmla="*/ 800068 h 987863"/>
              <a:gd name="connsiteX119" fmla="*/ 523860 w 1134770"/>
              <a:gd name="connsiteY119" fmla="*/ 789204 h 987863"/>
              <a:gd name="connsiteX120" fmla="*/ 505206 w 1134770"/>
              <a:gd name="connsiteY120" fmla="*/ 791532 h 987863"/>
              <a:gd name="connsiteX121" fmla="*/ 466344 w 1134770"/>
              <a:gd name="connsiteY121" fmla="*/ 803173 h 987863"/>
              <a:gd name="connsiteX122" fmla="*/ 453131 w 1134770"/>
              <a:gd name="connsiteY122" fmla="*/ 799292 h 987863"/>
              <a:gd name="connsiteX123" fmla="*/ 400279 w 1134770"/>
              <a:gd name="connsiteY123" fmla="*/ 755060 h 987863"/>
              <a:gd name="connsiteX124" fmla="*/ 383957 w 1134770"/>
              <a:gd name="connsiteY124" fmla="*/ 744972 h 987863"/>
              <a:gd name="connsiteX125" fmla="*/ 368412 w 1134770"/>
              <a:gd name="connsiteY125" fmla="*/ 737987 h 987863"/>
              <a:gd name="connsiteX126" fmla="*/ 376961 w 1134770"/>
              <a:gd name="connsiteY126" fmla="*/ 731779 h 987863"/>
              <a:gd name="connsiteX127" fmla="*/ 396392 w 1134770"/>
              <a:gd name="connsiteY127" fmla="*/ 722467 h 987863"/>
              <a:gd name="connsiteX128" fmla="*/ 400279 w 1134770"/>
              <a:gd name="connsiteY128" fmla="*/ 717811 h 987863"/>
              <a:gd name="connsiteX129" fmla="*/ 403388 w 1134770"/>
              <a:gd name="connsiteY129" fmla="*/ 712379 h 987863"/>
              <a:gd name="connsiteX130" fmla="*/ 411160 w 1134770"/>
              <a:gd name="connsiteY130" fmla="*/ 710051 h 987863"/>
              <a:gd name="connsiteX131" fmla="*/ 419710 w 1134770"/>
              <a:gd name="connsiteY131" fmla="*/ 709275 h 987863"/>
              <a:gd name="connsiteX132" fmla="*/ 428259 w 1134770"/>
              <a:gd name="connsiteY132" fmla="*/ 699963 h 987863"/>
              <a:gd name="connsiteX133" fmla="*/ 435254 w 1134770"/>
              <a:gd name="connsiteY133" fmla="*/ 689099 h 987863"/>
              <a:gd name="connsiteX134" fmla="*/ 432923 w 1134770"/>
              <a:gd name="connsiteY134" fmla="*/ 674354 h 987863"/>
              <a:gd name="connsiteX135" fmla="*/ 421264 w 1134770"/>
              <a:gd name="connsiteY135" fmla="*/ 666594 h 987863"/>
              <a:gd name="connsiteX136" fmla="*/ 413492 w 1134770"/>
              <a:gd name="connsiteY136" fmla="*/ 654178 h 987863"/>
              <a:gd name="connsiteX137" fmla="*/ 412715 w 1134770"/>
              <a:gd name="connsiteY137" fmla="*/ 635554 h 987863"/>
              <a:gd name="connsiteX138" fmla="*/ 411937 w 1134770"/>
              <a:gd name="connsiteY138" fmla="*/ 633226 h 987863"/>
              <a:gd name="connsiteX139" fmla="*/ 410383 w 1134770"/>
              <a:gd name="connsiteY139" fmla="*/ 627018 h 987863"/>
              <a:gd name="connsiteX140" fmla="*/ 414269 w 1134770"/>
              <a:gd name="connsiteY140" fmla="*/ 612274 h 987863"/>
              <a:gd name="connsiteX141" fmla="*/ 415823 w 1134770"/>
              <a:gd name="connsiteY141" fmla="*/ 598305 h 987863"/>
              <a:gd name="connsiteX142" fmla="*/ 416601 w 1134770"/>
              <a:gd name="connsiteY142" fmla="*/ 583561 h 987863"/>
              <a:gd name="connsiteX143" fmla="*/ 411937 w 1134770"/>
              <a:gd name="connsiteY143" fmla="*/ 573473 h 987863"/>
              <a:gd name="connsiteX144" fmla="*/ 406497 w 1134770"/>
              <a:gd name="connsiteY144" fmla="*/ 564937 h 987863"/>
              <a:gd name="connsiteX145" fmla="*/ 404942 w 1134770"/>
              <a:gd name="connsiteY145" fmla="*/ 550193 h 987863"/>
              <a:gd name="connsiteX146" fmla="*/ 400279 w 1134770"/>
              <a:gd name="connsiteY146" fmla="*/ 540104 h 987863"/>
              <a:gd name="connsiteX147" fmla="*/ 381625 w 1134770"/>
              <a:gd name="connsiteY147" fmla="*/ 523808 h 987863"/>
              <a:gd name="connsiteX148" fmla="*/ 362971 w 1134770"/>
              <a:gd name="connsiteY148" fmla="*/ 473367 h 987863"/>
              <a:gd name="connsiteX149" fmla="*/ 360639 w 1134770"/>
              <a:gd name="connsiteY149" fmla="*/ 449311 h 987863"/>
              <a:gd name="connsiteX150" fmla="*/ 376184 w 1134770"/>
              <a:gd name="connsiteY150" fmla="*/ 432239 h 987863"/>
              <a:gd name="connsiteX151" fmla="*/ 375407 w 1134770"/>
              <a:gd name="connsiteY151" fmla="*/ 419822 h 987863"/>
              <a:gd name="connsiteX152" fmla="*/ 370744 w 1134770"/>
              <a:gd name="connsiteY152" fmla="*/ 416718 h 987863"/>
              <a:gd name="connsiteX153" fmla="*/ 365303 w 1134770"/>
              <a:gd name="connsiteY153" fmla="*/ 408182 h 987863"/>
              <a:gd name="connsiteX154" fmla="*/ 362194 w 1134770"/>
              <a:gd name="connsiteY154" fmla="*/ 401198 h 987863"/>
              <a:gd name="connsiteX155" fmla="*/ 349758 w 1134770"/>
              <a:gd name="connsiteY155" fmla="*/ 400422 h 987863"/>
              <a:gd name="connsiteX156" fmla="*/ 338877 w 1134770"/>
              <a:gd name="connsiteY156" fmla="*/ 394990 h 987863"/>
              <a:gd name="connsiteX157" fmla="*/ 329550 w 1134770"/>
              <a:gd name="connsiteY157" fmla="*/ 380246 h 987863"/>
              <a:gd name="connsiteX158" fmla="*/ 324886 w 1134770"/>
              <a:gd name="connsiteY158" fmla="*/ 365502 h 987863"/>
              <a:gd name="connsiteX159" fmla="*/ 323332 w 1134770"/>
              <a:gd name="connsiteY159" fmla="*/ 353086 h 987863"/>
              <a:gd name="connsiteX160" fmla="*/ 318668 w 1134770"/>
              <a:gd name="connsiteY160" fmla="*/ 344549 h 987863"/>
              <a:gd name="connsiteX161" fmla="*/ 318668 w 1134770"/>
              <a:gd name="connsiteY161" fmla="*/ 330581 h 987863"/>
              <a:gd name="connsiteX162" fmla="*/ 301569 w 1134770"/>
              <a:gd name="connsiteY162" fmla="*/ 332909 h 987863"/>
              <a:gd name="connsiteX163" fmla="*/ 286802 w 1134770"/>
              <a:gd name="connsiteY163" fmla="*/ 322821 h 987863"/>
              <a:gd name="connsiteX164" fmla="*/ 273589 w 1134770"/>
              <a:gd name="connsiteY164" fmla="*/ 327477 h 987863"/>
              <a:gd name="connsiteX165" fmla="*/ 246385 w 1134770"/>
              <a:gd name="connsiteY165" fmla="*/ 328253 h 987863"/>
              <a:gd name="connsiteX166" fmla="*/ 232395 w 1134770"/>
              <a:gd name="connsiteY166" fmla="*/ 331357 h 987863"/>
              <a:gd name="connsiteX167" fmla="*/ 219959 w 1134770"/>
              <a:gd name="connsiteY167" fmla="*/ 327477 h 987863"/>
              <a:gd name="connsiteX168" fmla="*/ 209078 w 1134770"/>
              <a:gd name="connsiteY168" fmla="*/ 330581 h 987863"/>
              <a:gd name="connsiteX169" fmla="*/ 194310 w 1134770"/>
              <a:gd name="connsiteY169" fmla="*/ 314285 h 987863"/>
              <a:gd name="connsiteX170" fmla="*/ 184983 w 1134770"/>
              <a:gd name="connsiteY170" fmla="*/ 315837 h 987863"/>
              <a:gd name="connsiteX171" fmla="*/ 175656 w 1134770"/>
              <a:gd name="connsiteY171" fmla="*/ 318941 h 987863"/>
              <a:gd name="connsiteX172" fmla="*/ 141458 w 1134770"/>
              <a:gd name="connsiteY172" fmla="*/ 314285 h 987863"/>
              <a:gd name="connsiteX173" fmla="*/ 131354 w 1134770"/>
              <a:gd name="connsiteY173" fmla="*/ 322821 h 987863"/>
              <a:gd name="connsiteX174" fmla="*/ 121249 w 1134770"/>
              <a:gd name="connsiteY174" fmla="*/ 330581 h 987863"/>
              <a:gd name="connsiteX175" fmla="*/ 111145 w 1134770"/>
              <a:gd name="connsiteY175" fmla="*/ 326701 h 987863"/>
              <a:gd name="connsiteX176" fmla="*/ 101818 w 1134770"/>
              <a:gd name="connsiteY176" fmla="*/ 321269 h 987863"/>
              <a:gd name="connsiteX177" fmla="*/ 80833 w 1134770"/>
              <a:gd name="connsiteY177" fmla="*/ 318941 h 987863"/>
              <a:gd name="connsiteX178" fmla="*/ 45080 w 1134770"/>
              <a:gd name="connsiteY178" fmla="*/ 333685 h 987863"/>
              <a:gd name="connsiteX179" fmla="*/ 30312 w 1134770"/>
              <a:gd name="connsiteY179" fmla="*/ 335237 h 987863"/>
              <a:gd name="connsiteX180" fmla="*/ 21763 w 1134770"/>
              <a:gd name="connsiteY180" fmla="*/ 332133 h 987863"/>
              <a:gd name="connsiteX181" fmla="*/ 19431 w 1134770"/>
              <a:gd name="connsiteY181" fmla="*/ 322045 h 987863"/>
              <a:gd name="connsiteX182" fmla="*/ 16322 w 1134770"/>
              <a:gd name="connsiteY182" fmla="*/ 293333 h 987863"/>
              <a:gd name="connsiteX183" fmla="*/ 0 w 1134770"/>
              <a:gd name="connsiteY183" fmla="*/ 273156 h 98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134770" h="987863">
                <a:moveTo>
                  <a:pt x="0" y="273156"/>
                </a:moveTo>
                <a:lnTo>
                  <a:pt x="22540" y="242892"/>
                </a:lnTo>
                <a:lnTo>
                  <a:pt x="52852" y="225819"/>
                </a:lnTo>
                <a:lnTo>
                  <a:pt x="64511" y="200987"/>
                </a:lnTo>
                <a:lnTo>
                  <a:pt x="62956" y="172275"/>
                </a:lnTo>
                <a:lnTo>
                  <a:pt x="66843" y="153650"/>
                </a:lnTo>
                <a:lnTo>
                  <a:pt x="76170" y="143562"/>
                </a:lnTo>
                <a:lnTo>
                  <a:pt x="110368" y="155202"/>
                </a:lnTo>
                <a:lnTo>
                  <a:pt x="143012" y="175379"/>
                </a:lnTo>
                <a:lnTo>
                  <a:pt x="205191" y="168395"/>
                </a:lnTo>
                <a:lnTo>
                  <a:pt x="217627" y="181587"/>
                </a:lnTo>
                <a:lnTo>
                  <a:pt x="225400" y="185467"/>
                </a:lnTo>
                <a:lnTo>
                  <a:pt x="236281" y="187019"/>
                </a:lnTo>
                <a:lnTo>
                  <a:pt x="247940" y="191675"/>
                </a:lnTo>
                <a:lnTo>
                  <a:pt x="260375" y="193227"/>
                </a:lnTo>
                <a:lnTo>
                  <a:pt x="293020" y="180035"/>
                </a:lnTo>
                <a:lnTo>
                  <a:pt x="307787" y="177707"/>
                </a:lnTo>
                <a:lnTo>
                  <a:pt x="353644" y="178483"/>
                </a:lnTo>
                <a:lnTo>
                  <a:pt x="384734" y="171499"/>
                </a:lnTo>
                <a:lnTo>
                  <a:pt x="410383" y="159858"/>
                </a:lnTo>
                <a:lnTo>
                  <a:pt x="453908" y="149770"/>
                </a:lnTo>
                <a:lnTo>
                  <a:pt x="469453" y="138906"/>
                </a:lnTo>
                <a:lnTo>
                  <a:pt x="484998" y="134250"/>
                </a:lnTo>
                <a:lnTo>
                  <a:pt x="535518" y="142010"/>
                </a:lnTo>
                <a:lnTo>
                  <a:pt x="565831" y="125714"/>
                </a:lnTo>
                <a:lnTo>
                  <a:pt x="575935" y="107866"/>
                </a:lnTo>
                <a:lnTo>
                  <a:pt x="589148" y="93121"/>
                </a:lnTo>
                <a:lnTo>
                  <a:pt x="595366" y="81481"/>
                </a:lnTo>
                <a:lnTo>
                  <a:pt x="581376" y="42681"/>
                </a:lnTo>
                <a:lnTo>
                  <a:pt x="582930" y="16296"/>
                </a:lnTo>
                <a:lnTo>
                  <a:pt x="593811" y="6208"/>
                </a:lnTo>
                <a:lnTo>
                  <a:pt x="607025" y="776"/>
                </a:lnTo>
                <a:lnTo>
                  <a:pt x="635782" y="0"/>
                </a:lnTo>
                <a:lnTo>
                  <a:pt x="665318" y="4656"/>
                </a:lnTo>
                <a:lnTo>
                  <a:pt x="773354" y="55097"/>
                </a:lnTo>
                <a:lnTo>
                  <a:pt x="784235" y="69065"/>
                </a:lnTo>
                <a:lnTo>
                  <a:pt x="792785" y="86137"/>
                </a:lnTo>
                <a:lnTo>
                  <a:pt x="804443" y="100106"/>
                </a:lnTo>
                <a:lnTo>
                  <a:pt x="818434" y="110194"/>
                </a:lnTo>
                <a:lnTo>
                  <a:pt x="824652" y="113298"/>
                </a:lnTo>
                <a:lnTo>
                  <a:pt x="840974" y="127266"/>
                </a:lnTo>
                <a:lnTo>
                  <a:pt x="852632" y="134250"/>
                </a:lnTo>
                <a:lnTo>
                  <a:pt x="860405" y="146666"/>
                </a:lnTo>
                <a:lnTo>
                  <a:pt x="864291" y="162963"/>
                </a:lnTo>
                <a:lnTo>
                  <a:pt x="888385" y="182363"/>
                </a:lnTo>
                <a:lnTo>
                  <a:pt x="915589" y="179259"/>
                </a:lnTo>
                <a:lnTo>
                  <a:pt x="917143" y="166843"/>
                </a:lnTo>
                <a:lnTo>
                  <a:pt x="921807" y="152874"/>
                </a:lnTo>
                <a:lnTo>
                  <a:pt x="928025" y="150546"/>
                </a:lnTo>
                <a:lnTo>
                  <a:pt x="935797" y="150546"/>
                </a:lnTo>
                <a:lnTo>
                  <a:pt x="947456" y="155202"/>
                </a:lnTo>
                <a:lnTo>
                  <a:pt x="958337" y="162186"/>
                </a:lnTo>
                <a:lnTo>
                  <a:pt x="1008080" y="178483"/>
                </a:lnTo>
                <a:lnTo>
                  <a:pt x="1003417" y="218059"/>
                </a:lnTo>
                <a:lnTo>
                  <a:pt x="998753" y="245220"/>
                </a:lnTo>
                <a:lnTo>
                  <a:pt x="998753" y="277812"/>
                </a:lnTo>
                <a:lnTo>
                  <a:pt x="1001085" y="306525"/>
                </a:lnTo>
                <a:lnTo>
                  <a:pt x="996422" y="334461"/>
                </a:lnTo>
                <a:lnTo>
                  <a:pt x="953674" y="339117"/>
                </a:lnTo>
                <a:lnTo>
                  <a:pt x="926470" y="350757"/>
                </a:lnTo>
                <a:lnTo>
                  <a:pt x="909371" y="391886"/>
                </a:lnTo>
                <a:lnTo>
                  <a:pt x="900044" y="432239"/>
                </a:lnTo>
                <a:lnTo>
                  <a:pt x="889163" y="472591"/>
                </a:lnTo>
                <a:lnTo>
                  <a:pt x="898490" y="513720"/>
                </a:lnTo>
                <a:lnTo>
                  <a:pt x="928025" y="549417"/>
                </a:lnTo>
                <a:lnTo>
                  <a:pt x="938129" y="567265"/>
                </a:lnTo>
                <a:lnTo>
                  <a:pt x="952896" y="635554"/>
                </a:lnTo>
                <a:lnTo>
                  <a:pt x="982431" y="692979"/>
                </a:lnTo>
                <a:lnTo>
                  <a:pt x="989427" y="719363"/>
                </a:lnTo>
                <a:lnTo>
                  <a:pt x="1031398" y="745748"/>
                </a:lnTo>
                <a:lnTo>
                  <a:pt x="1050051" y="761268"/>
                </a:lnTo>
                <a:lnTo>
                  <a:pt x="1056269" y="763596"/>
                </a:lnTo>
                <a:lnTo>
                  <a:pt x="1061710" y="768252"/>
                </a:lnTo>
                <a:lnTo>
                  <a:pt x="1067151" y="777564"/>
                </a:lnTo>
                <a:lnTo>
                  <a:pt x="1074923" y="782996"/>
                </a:lnTo>
                <a:lnTo>
                  <a:pt x="1094354" y="784548"/>
                </a:lnTo>
                <a:lnTo>
                  <a:pt x="1106790" y="789204"/>
                </a:lnTo>
                <a:lnTo>
                  <a:pt x="1111453" y="794636"/>
                </a:lnTo>
                <a:lnTo>
                  <a:pt x="1134770" y="803173"/>
                </a:lnTo>
                <a:lnTo>
                  <a:pt x="1131662" y="818693"/>
                </a:lnTo>
                <a:lnTo>
                  <a:pt x="1119226" y="850509"/>
                </a:lnTo>
                <a:lnTo>
                  <a:pt x="1133993" y="890086"/>
                </a:lnTo>
                <a:lnTo>
                  <a:pt x="1133216" y="918022"/>
                </a:lnTo>
                <a:lnTo>
                  <a:pt x="1102127" y="947511"/>
                </a:lnTo>
                <a:lnTo>
                  <a:pt x="1088136" y="954495"/>
                </a:lnTo>
                <a:lnTo>
                  <a:pt x="1055492" y="952943"/>
                </a:lnTo>
                <a:lnTo>
                  <a:pt x="1022848" y="962255"/>
                </a:lnTo>
                <a:lnTo>
                  <a:pt x="992536" y="979327"/>
                </a:lnTo>
                <a:lnTo>
                  <a:pt x="960669" y="987863"/>
                </a:lnTo>
                <a:lnTo>
                  <a:pt x="952896" y="969239"/>
                </a:lnTo>
                <a:lnTo>
                  <a:pt x="941238" y="952167"/>
                </a:lnTo>
                <a:lnTo>
                  <a:pt x="931134" y="934319"/>
                </a:lnTo>
                <a:lnTo>
                  <a:pt x="923361" y="914918"/>
                </a:lnTo>
                <a:lnTo>
                  <a:pt x="922584" y="887758"/>
                </a:lnTo>
                <a:lnTo>
                  <a:pt x="927247" y="859821"/>
                </a:lnTo>
                <a:lnTo>
                  <a:pt x="928802" y="834213"/>
                </a:lnTo>
                <a:lnTo>
                  <a:pt x="926470" y="808605"/>
                </a:lnTo>
                <a:lnTo>
                  <a:pt x="907039" y="762820"/>
                </a:lnTo>
                <a:lnTo>
                  <a:pt x="870509" y="736435"/>
                </a:lnTo>
                <a:lnTo>
                  <a:pt x="849523" y="730227"/>
                </a:lnTo>
                <a:lnTo>
                  <a:pt x="843305" y="726347"/>
                </a:lnTo>
                <a:lnTo>
                  <a:pt x="826983" y="713931"/>
                </a:lnTo>
                <a:lnTo>
                  <a:pt x="811439" y="713931"/>
                </a:lnTo>
                <a:lnTo>
                  <a:pt x="804443" y="724019"/>
                </a:lnTo>
                <a:lnTo>
                  <a:pt x="800557" y="736435"/>
                </a:lnTo>
                <a:lnTo>
                  <a:pt x="797448" y="761268"/>
                </a:lnTo>
                <a:lnTo>
                  <a:pt x="792008" y="769804"/>
                </a:lnTo>
                <a:lnTo>
                  <a:pt x="775686" y="767476"/>
                </a:lnTo>
                <a:lnTo>
                  <a:pt x="754700" y="750404"/>
                </a:lnTo>
                <a:lnTo>
                  <a:pt x="736824" y="744972"/>
                </a:lnTo>
                <a:lnTo>
                  <a:pt x="699516" y="776012"/>
                </a:lnTo>
                <a:lnTo>
                  <a:pt x="685526" y="793860"/>
                </a:lnTo>
                <a:lnTo>
                  <a:pt x="669204" y="803173"/>
                </a:lnTo>
                <a:lnTo>
                  <a:pt x="641223" y="791532"/>
                </a:lnTo>
                <a:lnTo>
                  <a:pt x="617906" y="802396"/>
                </a:lnTo>
                <a:lnTo>
                  <a:pt x="596143" y="821021"/>
                </a:lnTo>
                <a:lnTo>
                  <a:pt x="580598" y="819469"/>
                </a:lnTo>
                <a:lnTo>
                  <a:pt x="567385" y="807053"/>
                </a:lnTo>
                <a:lnTo>
                  <a:pt x="554949" y="800068"/>
                </a:lnTo>
                <a:lnTo>
                  <a:pt x="523860" y="789204"/>
                </a:lnTo>
                <a:lnTo>
                  <a:pt x="505206" y="791532"/>
                </a:lnTo>
                <a:lnTo>
                  <a:pt x="466344" y="803173"/>
                </a:lnTo>
                <a:lnTo>
                  <a:pt x="453131" y="799292"/>
                </a:lnTo>
                <a:lnTo>
                  <a:pt x="400279" y="755060"/>
                </a:lnTo>
                <a:lnTo>
                  <a:pt x="383957" y="744972"/>
                </a:lnTo>
                <a:lnTo>
                  <a:pt x="368412" y="737987"/>
                </a:lnTo>
                <a:lnTo>
                  <a:pt x="376961" y="731779"/>
                </a:lnTo>
                <a:lnTo>
                  <a:pt x="396392" y="722467"/>
                </a:lnTo>
                <a:lnTo>
                  <a:pt x="400279" y="717811"/>
                </a:lnTo>
                <a:lnTo>
                  <a:pt x="403388" y="712379"/>
                </a:lnTo>
                <a:lnTo>
                  <a:pt x="411160" y="710051"/>
                </a:lnTo>
                <a:lnTo>
                  <a:pt x="419710" y="709275"/>
                </a:lnTo>
                <a:lnTo>
                  <a:pt x="428259" y="699963"/>
                </a:lnTo>
                <a:lnTo>
                  <a:pt x="435254" y="689099"/>
                </a:lnTo>
                <a:lnTo>
                  <a:pt x="432923" y="674354"/>
                </a:lnTo>
                <a:lnTo>
                  <a:pt x="421264" y="666594"/>
                </a:lnTo>
                <a:lnTo>
                  <a:pt x="413492" y="654178"/>
                </a:lnTo>
                <a:lnTo>
                  <a:pt x="412715" y="635554"/>
                </a:lnTo>
                <a:lnTo>
                  <a:pt x="411937" y="633226"/>
                </a:lnTo>
                <a:lnTo>
                  <a:pt x="410383" y="627018"/>
                </a:lnTo>
                <a:lnTo>
                  <a:pt x="414269" y="612274"/>
                </a:lnTo>
                <a:lnTo>
                  <a:pt x="415823" y="598305"/>
                </a:lnTo>
                <a:lnTo>
                  <a:pt x="416601" y="583561"/>
                </a:lnTo>
                <a:lnTo>
                  <a:pt x="411937" y="573473"/>
                </a:lnTo>
                <a:lnTo>
                  <a:pt x="406497" y="564937"/>
                </a:lnTo>
                <a:lnTo>
                  <a:pt x="404942" y="550193"/>
                </a:lnTo>
                <a:lnTo>
                  <a:pt x="400279" y="540104"/>
                </a:lnTo>
                <a:lnTo>
                  <a:pt x="381625" y="523808"/>
                </a:lnTo>
                <a:lnTo>
                  <a:pt x="362971" y="473367"/>
                </a:lnTo>
                <a:lnTo>
                  <a:pt x="360639" y="449311"/>
                </a:lnTo>
                <a:lnTo>
                  <a:pt x="376184" y="432239"/>
                </a:lnTo>
                <a:lnTo>
                  <a:pt x="375407" y="419822"/>
                </a:lnTo>
                <a:lnTo>
                  <a:pt x="370744" y="416718"/>
                </a:lnTo>
                <a:lnTo>
                  <a:pt x="365303" y="408182"/>
                </a:lnTo>
                <a:lnTo>
                  <a:pt x="362194" y="401198"/>
                </a:lnTo>
                <a:lnTo>
                  <a:pt x="349758" y="400422"/>
                </a:lnTo>
                <a:lnTo>
                  <a:pt x="338877" y="394990"/>
                </a:lnTo>
                <a:lnTo>
                  <a:pt x="329550" y="380246"/>
                </a:lnTo>
                <a:lnTo>
                  <a:pt x="324886" y="365502"/>
                </a:lnTo>
                <a:lnTo>
                  <a:pt x="323332" y="353086"/>
                </a:lnTo>
                <a:lnTo>
                  <a:pt x="318668" y="344549"/>
                </a:lnTo>
                <a:lnTo>
                  <a:pt x="318668" y="330581"/>
                </a:lnTo>
                <a:lnTo>
                  <a:pt x="301569" y="332909"/>
                </a:lnTo>
                <a:lnTo>
                  <a:pt x="286802" y="322821"/>
                </a:lnTo>
                <a:lnTo>
                  <a:pt x="273589" y="327477"/>
                </a:lnTo>
                <a:lnTo>
                  <a:pt x="246385" y="328253"/>
                </a:lnTo>
                <a:lnTo>
                  <a:pt x="232395" y="331357"/>
                </a:lnTo>
                <a:lnTo>
                  <a:pt x="219959" y="327477"/>
                </a:lnTo>
                <a:lnTo>
                  <a:pt x="209078" y="330581"/>
                </a:lnTo>
                <a:lnTo>
                  <a:pt x="194310" y="314285"/>
                </a:lnTo>
                <a:lnTo>
                  <a:pt x="184983" y="315837"/>
                </a:lnTo>
                <a:lnTo>
                  <a:pt x="175656" y="318941"/>
                </a:lnTo>
                <a:lnTo>
                  <a:pt x="141458" y="314285"/>
                </a:lnTo>
                <a:lnTo>
                  <a:pt x="131354" y="322821"/>
                </a:lnTo>
                <a:lnTo>
                  <a:pt x="121249" y="330581"/>
                </a:lnTo>
                <a:lnTo>
                  <a:pt x="111145" y="326701"/>
                </a:lnTo>
                <a:lnTo>
                  <a:pt x="101818" y="321269"/>
                </a:lnTo>
                <a:lnTo>
                  <a:pt x="80833" y="318941"/>
                </a:lnTo>
                <a:lnTo>
                  <a:pt x="45080" y="333685"/>
                </a:lnTo>
                <a:lnTo>
                  <a:pt x="30312" y="335237"/>
                </a:lnTo>
                <a:lnTo>
                  <a:pt x="21763" y="332133"/>
                </a:lnTo>
                <a:lnTo>
                  <a:pt x="19431" y="322045"/>
                </a:lnTo>
                <a:lnTo>
                  <a:pt x="16322" y="293333"/>
                </a:lnTo>
                <a:lnTo>
                  <a:pt x="0" y="273156"/>
                </a:lnTo>
                <a:close/>
              </a:path>
            </a:pathLst>
          </a:custGeom>
          <a:solidFill>
            <a:srgbClr val="2E3136">
              <a:alpha val="30000"/>
            </a:srgbClr>
          </a:solidFill>
          <a:ln w="12700" cap="rnd">
            <a:solidFill>
              <a:srgbClr val="C7D9F2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31" name="Serbest Form 30">
            <a:extLst>
              <a:ext uri="{FF2B5EF4-FFF2-40B4-BE49-F238E27FC236}">
                <a16:creationId xmlns:a16="http://schemas.microsoft.com/office/drawing/2014/main" id="{BFECF628-3861-1497-A3E4-18A15632F331}"/>
              </a:ext>
            </a:extLst>
          </p:cNvPr>
          <p:cNvSpPr/>
          <p:nvPr/>
        </p:nvSpPr>
        <p:spPr>
          <a:xfrm>
            <a:off x="11084524" y="3073293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829727 h 1232725"/>
              <a:gd name="connsiteX4" fmla="*/ 2242002 w 2326676"/>
              <a:gd name="connsiteY4" fmla="*/ 914401 h 1232725"/>
              <a:gd name="connsiteX5" fmla="*/ 293731 w 2326676"/>
              <a:gd name="connsiteY5" fmla="*/ 914401 h 1232725"/>
              <a:gd name="connsiteX6" fmla="*/ 0 w 2326676"/>
              <a:gd name="connsiteY6" fmla="*/ 1232725 h 1232725"/>
              <a:gd name="connsiteX7" fmla="*/ 0 w 2326676"/>
              <a:gd name="connsiteY7" fmla="*/ 829727 h 1232725"/>
              <a:gd name="connsiteX8" fmla="*/ 0 w 2326676"/>
              <a:gd name="connsiteY8" fmla="*/ 775525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829727"/>
                </a:lnTo>
                <a:cubicBezTo>
                  <a:pt x="2326676" y="876491"/>
                  <a:pt x="2288766" y="914401"/>
                  <a:pt x="2242002" y="914401"/>
                </a:cubicBezTo>
                <a:lnTo>
                  <a:pt x="293731" y="914401"/>
                </a:lnTo>
                <a:lnTo>
                  <a:pt x="0" y="1232725"/>
                </a:lnTo>
                <a:lnTo>
                  <a:pt x="0" y="829727"/>
                </a:lnTo>
                <a:lnTo>
                  <a:pt x="0" y="775525"/>
                </a:ln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solidFill>
            <a:srgbClr val="2E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Avenir Heavy" panose="02000503020000020003" pitchFamily="2" charset="0"/>
              </a:rPr>
              <a:t>Ankara 2</a:t>
            </a: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  <p:sp>
        <p:nvSpPr>
          <p:cNvPr id="30" name="Serbest Form 29">
            <a:extLst>
              <a:ext uri="{FF2B5EF4-FFF2-40B4-BE49-F238E27FC236}">
                <a16:creationId xmlns:a16="http://schemas.microsoft.com/office/drawing/2014/main" id="{472932D4-3218-B231-A949-B6A0C4450BE7}"/>
              </a:ext>
            </a:extLst>
          </p:cNvPr>
          <p:cNvSpPr/>
          <p:nvPr/>
        </p:nvSpPr>
        <p:spPr>
          <a:xfrm>
            <a:off x="1864324" y="2710889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775525 h 1232725"/>
              <a:gd name="connsiteX4" fmla="*/ 2326676 w 2326676"/>
              <a:gd name="connsiteY4" fmla="*/ 829727 h 1232725"/>
              <a:gd name="connsiteX5" fmla="*/ 2326676 w 2326676"/>
              <a:gd name="connsiteY5" fmla="*/ 1232725 h 1232725"/>
              <a:gd name="connsiteX6" fmla="*/ 2032945 w 2326676"/>
              <a:gd name="connsiteY6" fmla="*/ 914401 h 1232725"/>
              <a:gd name="connsiteX7" fmla="*/ 84674 w 2326676"/>
              <a:gd name="connsiteY7" fmla="*/ 914401 h 1232725"/>
              <a:gd name="connsiteX8" fmla="*/ 0 w 2326676"/>
              <a:gd name="connsiteY8" fmla="*/ 829727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775525"/>
                </a:lnTo>
                <a:lnTo>
                  <a:pt x="2326676" y="829727"/>
                </a:lnTo>
                <a:lnTo>
                  <a:pt x="2326676" y="1232725"/>
                </a:lnTo>
                <a:lnTo>
                  <a:pt x="2032945" y="914401"/>
                </a:lnTo>
                <a:lnTo>
                  <a:pt x="84674" y="914401"/>
                </a:lnTo>
                <a:cubicBezTo>
                  <a:pt x="37910" y="914401"/>
                  <a:pt x="0" y="876491"/>
                  <a:pt x="0" y="829727"/>
                </a:cubicBez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solidFill>
            <a:srgbClr val="2E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Avenir Heavy" panose="02000503020000020003" pitchFamily="2" charset="0"/>
              </a:rPr>
              <a:t>Ankara 1</a:t>
            </a: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  <p:sp>
        <p:nvSpPr>
          <p:cNvPr id="32" name="Serbest Form 31">
            <a:extLst>
              <a:ext uri="{FF2B5EF4-FFF2-40B4-BE49-F238E27FC236}">
                <a16:creationId xmlns:a16="http://schemas.microsoft.com/office/drawing/2014/main" id="{60DB3E3D-ADEA-6586-EAAA-A48CD7E10AAB}"/>
              </a:ext>
            </a:extLst>
          </p:cNvPr>
          <p:cNvSpPr/>
          <p:nvPr/>
        </p:nvSpPr>
        <p:spPr>
          <a:xfrm>
            <a:off x="3998126" y="5530289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775525 h 1232725"/>
              <a:gd name="connsiteX4" fmla="*/ 2326676 w 2326676"/>
              <a:gd name="connsiteY4" fmla="*/ 829727 h 1232725"/>
              <a:gd name="connsiteX5" fmla="*/ 2326676 w 2326676"/>
              <a:gd name="connsiteY5" fmla="*/ 1232725 h 1232725"/>
              <a:gd name="connsiteX6" fmla="*/ 2032945 w 2326676"/>
              <a:gd name="connsiteY6" fmla="*/ 914401 h 1232725"/>
              <a:gd name="connsiteX7" fmla="*/ 84674 w 2326676"/>
              <a:gd name="connsiteY7" fmla="*/ 914401 h 1232725"/>
              <a:gd name="connsiteX8" fmla="*/ 0 w 2326676"/>
              <a:gd name="connsiteY8" fmla="*/ 829727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775525"/>
                </a:lnTo>
                <a:lnTo>
                  <a:pt x="2326676" y="829727"/>
                </a:lnTo>
                <a:lnTo>
                  <a:pt x="2326676" y="1232725"/>
                </a:lnTo>
                <a:lnTo>
                  <a:pt x="2032945" y="914401"/>
                </a:lnTo>
                <a:lnTo>
                  <a:pt x="84674" y="914401"/>
                </a:lnTo>
                <a:cubicBezTo>
                  <a:pt x="37910" y="914401"/>
                  <a:pt x="0" y="876491"/>
                  <a:pt x="0" y="829727"/>
                </a:cubicBez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solidFill>
            <a:srgbClr val="2E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Avenir Heavy" panose="02000503020000020003" pitchFamily="2" charset="0"/>
              </a:rPr>
              <a:t>Ankara 3</a:t>
            </a: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26584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A532B296-2E6B-ECBA-174E-F18ACFB19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E45071D-A280-988B-003C-8E1E6556F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D0B789-B396-C17B-AE9E-B37CE8DDFC68}"/>
              </a:ext>
            </a:extLst>
          </p:cNvPr>
          <p:cNvGrpSpPr/>
          <p:nvPr/>
        </p:nvGrpSpPr>
        <p:grpSpPr>
          <a:xfrm>
            <a:off x="1066800" y="2933700"/>
            <a:ext cx="16154400" cy="5421920"/>
            <a:chOff x="1066800" y="2933700"/>
            <a:chExt cx="16154400" cy="5421920"/>
          </a:xfrm>
        </p:grpSpPr>
        <p:sp>
          <p:nvSpPr>
            <p:cNvPr id="35" name="Yuvarlatılmış Dikdörtgen 34">
              <a:extLst>
                <a:ext uri="{FF2B5EF4-FFF2-40B4-BE49-F238E27FC236}">
                  <a16:creationId xmlns:a16="http://schemas.microsoft.com/office/drawing/2014/main" id="{6FF3A05B-1DBE-E11B-4220-58CD3B1AC88A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CEO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36" name="Yuvarlatılmış Dikdörtgen 35">
              <a:extLst>
                <a:ext uri="{FF2B5EF4-FFF2-40B4-BE49-F238E27FC236}">
                  <a16:creationId xmlns:a16="http://schemas.microsoft.com/office/drawing/2014/main" id="{03DB47D2-6876-5EE5-E1C2-C7775F2B8553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Marketing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37" name="Yuvarlatılmış Dikdörtgen 36">
              <a:extLst>
                <a:ext uri="{FF2B5EF4-FFF2-40B4-BE49-F238E27FC236}">
                  <a16:creationId xmlns:a16="http://schemas.microsoft.com/office/drawing/2014/main" id="{E01E770D-92D5-704A-84C7-EBDB6B65C516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IT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38" name="Yuvarlatılmış Dikdörtgen 37">
              <a:extLst>
                <a:ext uri="{FF2B5EF4-FFF2-40B4-BE49-F238E27FC236}">
                  <a16:creationId xmlns:a16="http://schemas.microsoft.com/office/drawing/2014/main" id="{996996E5-E2C6-F0D3-7742-EB6D82E88544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Finance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39" name="Yuvarlatılmış Dikdörtgen 38">
              <a:extLst>
                <a:ext uri="{FF2B5EF4-FFF2-40B4-BE49-F238E27FC236}">
                  <a16:creationId xmlns:a16="http://schemas.microsoft.com/office/drawing/2014/main" id="{1CF4FA63-2B8D-2302-70FF-8AF583B53366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Academy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41" name="Yuvarlatılmış Dikdörtgen 40">
              <a:extLst>
                <a:ext uri="{FF2B5EF4-FFF2-40B4-BE49-F238E27FC236}">
                  <a16:creationId xmlns:a16="http://schemas.microsoft.com/office/drawing/2014/main" id="{7CCDFA30-9D25-1FA7-5F23-A3EE1BB9D06D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R&amp;D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cxnSp>
          <p:nvCxnSpPr>
            <p:cNvPr id="45" name="Dirsek Bağlayıcısı 44">
              <a:extLst>
                <a:ext uri="{FF2B5EF4-FFF2-40B4-BE49-F238E27FC236}">
                  <a16:creationId xmlns:a16="http://schemas.microsoft.com/office/drawing/2014/main" id="{2558C88E-7E8B-BFD2-EC1D-1C6A753B848B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Dirsek Bağlayıcısı 45">
              <a:extLst>
                <a:ext uri="{FF2B5EF4-FFF2-40B4-BE49-F238E27FC236}">
                  <a16:creationId xmlns:a16="http://schemas.microsoft.com/office/drawing/2014/main" id="{2F5521B5-1B06-FAAC-74EF-22BBA7EF762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Dirsek Bağlayıcısı 46">
              <a:extLst>
                <a:ext uri="{FF2B5EF4-FFF2-40B4-BE49-F238E27FC236}">
                  <a16:creationId xmlns:a16="http://schemas.microsoft.com/office/drawing/2014/main" id="{CFFBA6C4-8837-2F90-C5BE-46D4D21D0C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Dirsek Bağlayıcısı 47">
              <a:extLst>
                <a:ext uri="{FF2B5EF4-FFF2-40B4-BE49-F238E27FC236}">
                  <a16:creationId xmlns:a16="http://schemas.microsoft.com/office/drawing/2014/main" id="{EC76D98A-9C51-F2A6-EC39-346A433B76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Dirsek Bağlayıcısı 48">
              <a:extLst>
                <a:ext uri="{FF2B5EF4-FFF2-40B4-BE49-F238E27FC236}">
                  <a16:creationId xmlns:a16="http://schemas.microsoft.com/office/drawing/2014/main" id="{DFCA4ADE-7B06-1462-B80A-F92A12EAA90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Yuvarlatılmış Dikdörtgen 4">
              <a:extLst>
                <a:ext uri="{FF2B5EF4-FFF2-40B4-BE49-F238E27FC236}">
                  <a16:creationId xmlns:a16="http://schemas.microsoft.com/office/drawing/2014/main" id="{1839F1B9-3D39-AC92-F9EE-BEF02E9401AB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Development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6" name="Yuvarlatılmış Dikdörtgen 5">
              <a:extLst>
                <a:ext uri="{FF2B5EF4-FFF2-40B4-BE49-F238E27FC236}">
                  <a16:creationId xmlns:a16="http://schemas.microsoft.com/office/drawing/2014/main" id="{3A8A7EAF-3A5A-096C-338B-9AAD31627E66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err="1">
                  <a:latin typeface="Avenir Book" panose="02000503020000020003" pitchFamily="2" charset="0"/>
                </a:rPr>
                <a:t>Operation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cxnSp>
          <p:nvCxnSpPr>
            <p:cNvPr id="7" name="Dirsek Bağlayıcısı 6">
              <a:extLst>
                <a:ext uri="{FF2B5EF4-FFF2-40B4-BE49-F238E27FC236}">
                  <a16:creationId xmlns:a16="http://schemas.microsoft.com/office/drawing/2014/main" id="{23FB1BE9-4373-6BEF-3CB1-B71C44F44D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Dirsek Bağlayıcısı 9">
              <a:extLst>
                <a:ext uri="{FF2B5EF4-FFF2-40B4-BE49-F238E27FC236}">
                  <a16:creationId xmlns:a16="http://schemas.microsoft.com/office/drawing/2014/main" id="{AA3078C0-7035-8554-54CB-D8453B0E384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67412B-E979-7A80-3651-A723168C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5C2E34-B44A-DC6C-8156-19F8882B46C2}"/>
              </a:ext>
            </a:extLst>
          </p:cNvPr>
          <p:cNvGrpSpPr/>
          <p:nvPr/>
        </p:nvGrpSpPr>
        <p:grpSpPr>
          <a:xfrm>
            <a:off x="-4953000" y="2933700"/>
            <a:ext cx="16154400" cy="5421920"/>
            <a:chOff x="1066800" y="2933700"/>
            <a:chExt cx="16154400" cy="5421920"/>
          </a:xfrm>
        </p:grpSpPr>
        <p:sp>
          <p:nvSpPr>
            <p:cNvPr id="12" name="Yuvarlatılmış Dikdörtgen 34">
              <a:extLst>
                <a:ext uri="{FF2B5EF4-FFF2-40B4-BE49-F238E27FC236}">
                  <a16:creationId xmlns:a16="http://schemas.microsoft.com/office/drawing/2014/main" id="{F2614F4C-56F0-5D21-C402-8C8E913C1134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CEO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13" name="Yuvarlatılmış Dikdörtgen 35">
              <a:extLst>
                <a:ext uri="{FF2B5EF4-FFF2-40B4-BE49-F238E27FC236}">
                  <a16:creationId xmlns:a16="http://schemas.microsoft.com/office/drawing/2014/main" id="{5FF0F178-787F-BD12-F332-F9E8581509FA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Marketing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14" name="Yuvarlatılmış Dikdörtgen 36">
              <a:extLst>
                <a:ext uri="{FF2B5EF4-FFF2-40B4-BE49-F238E27FC236}">
                  <a16:creationId xmlns:a16="http://schemas.microsoft.com/office/drawing/2014/main" id="{F6EB79A2-2F26-84FE-55AB-B2239526F88A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IT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15" name="Yuvarlatılmış Dikdörtgen 37">
              <a:extLst>
                <a:ext uri="{FF2B5EF4-FFF2-40B4-BE49-F238E27FC236}">
                  <a16:creationId xmlns:a16="http://schemas.microsoft.com/office/drawing/2014/main" id="{0F280D71-925F-EC20-7B36-D26692F8CE6B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solidFill>
              <a:srgbClr val="FDA02A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Finance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16" name="Yuvarlatılmış Dikdörtgen 38">
              <a:extLst>
                <a:ext uri="{FF2B5EF4-FFF2-40B4-BE49-F238E27FC236}">
                  <a16:creationId xmlns:a16="http://schemas.microsoft.com/office/drawing/2014/main" id="{C2028EDC-A4E9-A06E-0822-7A1F476623E7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Academy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17" name="Yuvarlatılmış Dikdörtgen 40">
              <a:extLst>
                <a:ext uri="{FF2B5EF4-FFF2-40B4-BE49-F238E27FC236}">
                  <a16:creationId xmlns:a16="http://schemas.microsoft.com/office/drawing/2014/main" id="{CDC56EAD-3079-5A5F-A2B9-C78316ED44BD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R&amp;D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cxnSp>
          <p:nvCxnSpPr>
            <p:cNvPr id="18" name="Dirsek Bağlayıcısı 44">
              <a:extLst>
                <a:ext uri="{FF2B5EF4-FFF2-40B4-BE49-F238E27FC236}">
                  <a16:creationId xmlns:a16="http://schemas.microsoft.com/office/drawing/2014/main" id="{E79FA499-65D1-903A-428F-4BE2503B312D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Dirsek Bağlayıcısı 45">
              <a:extLst>
                <a:ext uri="{FF2B5EF4-FFF2-40B4-BE49-F238E27FC236}">
                  <a16:creationId xmlns:a16="http://schemas.microsoft.com/office/drawing/2014/main" id="{4CB8AF44-1E4B-11BF-8AFC-6A6680D0A1A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Dirsek Bağlayıcısı 46">
              <a:extLst>
                <a:ext uri="{FF2B5EF4-FFF2-40B4-BE49-F238E27FC236}">
                  <a16:creationId xmlns:a16="http://schemas.microsoft.com/office/drawing/2014/main" id="{38C7060E-B0B2-3328-D0DF-ECD67A3A016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irsek Bağlayıcısı 47">
              <a:extLst>
                <a:ext uri="{FF2B5EF4-FFF2-40B4-BE49-F238E27FC236}">
                  <a16:creationId xmlns:a16="http://schemas.microsoft.com/office/drawing/2014/main" id="{8135DF12-B88A-DB17-49B7-CE6E0EE126D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Dirsek Bağlayıcısı 48">
              <a:extLst>
                <a:ext uri="{FF2B5EF4-FFF2-40B4-BE49-F238E27FC236}">
                  <a16:creationId xmlns:a16="http://schemas.microsoft.com/office/drawing/2014/main" id="{BA46F48E-30CA-59F5-B4B6-78FD9732EBC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Yuvarlatılmış Dikdörtgen 4">
              <a:extLst>
                <a:ext uri="{FF2B5EF4-FFF2-40B4-BE49-F238E27FC236}">
                  <a16:creationId xmlns:a16="http://schemas.microsoft.com/office/drawing/2014/main" id="{402B227C-DEFE-1324-635A-2F4B2C944A86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Development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24" name="Yuvarlatılmış Dikdörtgen 5">
              <a:extLst>
                <a:ext uri="{FF2B5EF4-FFF2-40B4-BE49-F238E27FC236}">
                  <a16:creationId xmlns:a16="http://schemas.microsoft.com/office/drawing/2014/main" id="{FE6AD469-9DD9-6202-5396-E01453304FA2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err="1">
                  <a:latin typeface="Avenir Book" panose="02000503020000020003" pitchFamily="2" charset="0"/>
                </a:rPr>
                <a:t>Operation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cxnSp>
          <p:nvCxnSpPr>
            <p:cNvPr id="25" name="Dirsek Bağlayıcısı 6">
              <a:extLst>
                <a:ext uri="{FF2B5EF4-FFF2-40B4-BE49-F238E27FC236}">
                  <a16:creationId xmlns:a16="http://schemas.microsoft.com/office/drawing/2014/main" id="{D786F523-A73E-A2BE-3739-D4FBC5A7F57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Dirsek Bağlayıcısı 9">
              <a:extLst>
                <a:ext uri="{FF2B5EF4-FFF2-40B4-BE49-F238E27FC236}">
                  <a16:creationId xmlns:a16="http://schemas.microsoft.com/office/drawing/2014/main" id="{91A80BD8-B979-4F09-3429-D77F7DEAE53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CF1EB08-24F9-5B91-4186-24A60A10A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8B0BE-D507-A5DA-CE86-EDEFE71A9759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F52BCE53-F8BE-4C04-082A-90195E10B827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2E3136"/>
                </a:solidFill>
                <a:latin typeface="Avenir Heavy" panose="02000503020000020003" pitchFamily="2" charset="0"/>
              </a:rPr>
              <a:t>Finance</a:t>
            </a:r>
          </a:p>
          <a:p>
            <a:endParaRPr lang="tr-TR" sz="2000">
              <a:solidFill>
                <a:srgbClr val="2E3136"/>
              </a:solidFill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rgbClr val="2E3136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1D48D6D9-545F-8232-929D-2130B509D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</p:spTree>
    <p:extLst>
      <p:ext uri="{BB962C8B-B14F-4D97-AF65-F5344CB8AC3E}">
        <p14:creationId xmlns:p14="http://schemas.microsoft.com/office/powerpoint/2010/main" val="2348985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C747C-06AF-6D14-C155-C77BF076E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C1AB275-2A78-7F57-51CF-BC5D80C3A004}"/>
              </a:ext>
            </a:extLst>
          </p:cNvPr>
          <p:cNvGrpSpPr/>
          <p:nvPr/>
        </p:nvGrpSpPr>
        <p:grpSpPr>
          <a:xfrm>
            <a:off x="-7302343" y="2933700"/>
            <a:ext cx="16154400" cy="5421920"/>
            <a:chOff x="1066800" y="2933700"/>
            <a:chExt cx="16154400" cy="5421920"/>
          </a:xfrm>
        </p:grpSpPr>
        <p:sp>
          <p:nvSpPr>
            <p:cNvPr id="12" name="Yuvarlatılmış Dikdörtgen 34">
              <a:extLst>
                <a:ext uri="{FF2B5EF4-FFF2-40B4-BE49-F238E27FC236}">
                  <a16:creationId xmlns:a16="http://schemas.microsoft.com/office/drawing/2014/main" id="{BD9A7716-3066-8D5F-906E-F03CF6D49763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CEO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13" name="Yuvarlatılmış Dikdörtgen 35">
              <a:extLst>
                <a:ext uri="{FF2B5EF4-FFF2-40B4-BE49-F238E27FC236}">
                  <a16:creationId xmlns:a16="http://schemas.microsoft.com/office/drawing/2014/main" id="{B7EEA654-C7AE-31F1-467F-3CA9DEBF7FEB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Marketing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14" name="Yuvarlatılmış Dikdörtgen 36">
              <a:extLst>
                <a:ext uri="{FF2B5EF4-FFF2-40B4-BE49-F238E27FC236}">
                  <a16:creationId xmlns:a16="http://schemas.microsoft.com/office/drawing/2014/main" id="{DBB395A9-CF4F-C259-B106-A8E98D45EA5D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IT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15" name="Yuvarlatılmış Dikdörtgen 37">
              <a:extLst>
                <a:ext uri="{FF2B5EF4-FFF2-40B4-BE49-F238E27FC236}">
                  <a16:creationId xmlns:a16="http://schemas.microsoft.com/office/drawing/2014/main" id="{43A70AA6-695E-E5B4-C033-6ABF0CFB7F60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Finance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16" name="Yuvarlatılmış Dikdörtgen 38">
              <a:extLst>
                <a:ext uri="{FF2B5EF4-FFF2-40B4-BE49-F238E27FC236}">
                  <a16:creationId xmlns:a16="http://schemas.microsoft.com/office/drawing/2014/main" id="{76B09482-4967-E927-8CED-3CE3297A9AE6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solidFill>
              <a:srgbClr val="FDA02A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Academy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17" name="Yuvarlatılmış Dikdörtgen 40">
              <a:extLst>
                <a:ext uri="{FF2B5EF4-FFF2-40B4-BE49-F238E27FC236}">
                  <a16:creationId xmlns:a16="http://schemas.microsoft.com/office/drawing/2014/main" id="{D6F080C0-7F9E-09C4-029D-83F213B5556E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R&amp;D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cxnSp>
          <p:nvCxnSpPr>
            <p:cNvPr id="18" name="Dirsek Bağlayıcısı 44">
              <a:extLst>
                <a:ext uri="{FF2B5EF4-FFF2-40B4-BE49-F238E27FC236}">
                  <a16:creationId xmlns:a16="http://schemas.microsoft.com/office/drawing/2014/main" id="{9CADDD33-B8E7-5175-6938-4F08DF5C1A4A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Dirsek Bağlayıcısı 45">
              <a:extLst>
                <a:ext uri="{FF2B5EF4-FFF2-40B4-BE49-F238E27FC236}">
                  <a16:creationId xmlns:a16="http://schemas.microsoft.com/office/drawing/2014/main" id="{F7599D4C-9C76-A57B-94A4-EFD2563B516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Dirsek Bağlayıcısı 46">
              <a:extLst>
                <a:ext uri="{FF2B5EF4-FFF2-40B4-BE49-F238E27FC236}">
                  <a16:creationId xmlns:a16="http://schemas.microsoft.com/office/drawing/2014/main" id="{F58A91E4-BD93-09F5-6416-FA5DADE6F82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irsek Bağlayıcısı 47">
              <a:extLst>
                <a:ext uri="{FF2B5EF4-FFF2-40B4-BE49-F238E27FC236}">
                  <a16:creationId xmlns:a16="http://schemas.microsoft.com/office/drawing/2014/main" id="{3D1D8C17-4464-57BD-6B77-AFBC8A25C61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Dirsek Bağlayıcısı 48">
              <a:extLst>
                <a:ext uri="{FF2B5EF4-FFF2-40B4-BE49-F238E27FC236}">
                  <a16:creationId xmlns:a16="http://schemas.microsoft.com/office/drawing/2014/main" id="{AB48DD2F-A550-BDE6-8BCE-EDAACE44191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Yuvarlatılmış Dikdörtgen 4">
              <a:extLst>
                <a:ext uri="{FF2B5EF4-FFF2-40B4-BE49-F238E27FC236}">
                  <a16:creationId xmlns:a16="http://schemas.microsoft.com/office/drawing/2014/main" id="{14C6C204-E5CA-42AC-0DE2-FF41337CE3EF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Development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24" name="Yuvarlatılmış Dikdörtgen 5">
              <a:extLst>
                <a:ext uri="{FF2B5EF4-FFF2-40B4-BE49-F238E27FC236}">
                  <a16:creationId xmlns:a16="http://schemas.microsoft.com/office/drawing/2014/main" id="{0D584E3B-0435-E234-BCA3-AC9A0CDB8A3B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err="1">
                  <a:latin typeface="Avenir Book" panose="02000503020000020003" pitchFamily="2" charset="0"/>
                </a:rPr>
                <a:t>Operation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cxnSp>
          <p:nvCxnSpPr>
            <p:cNvPr id="25" name="Dirsek Bağlayıcısı 6">
              <a:extLst>
                <a:ext uri="{FF2B5EF4-FFF2-40B4-BE49-F238E27FC236}">
                  <a16:creationId xmlns:a16="http://schemas.microsoft.com/office/drawing/2014/main" id="{C6DA745B-3A56-4AF1-85AD-2C5011CB4FD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Dirsek Bağlayıcısı 9">
              <a:extLst>
                <a:ext uri="{FF2B5EF4-FFF2-40B4-BE49-F238E27FC236}">
                  <a16:creationId xmlns:a16="http://schemas.microsoft.com/office/drawing/2014/main" id="{8CCD818A-5716-CB1F-91EB-F29A6C2CEBB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30210FA0-5B2C-7BB5-EC1A-E7A33FA17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6BD831-55A3-3328-DD09-50F6AF6F2586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15084992-10A0-90DD-893A-05F16A97F415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2E3136"/>
                </a:solidFill>
                <a:latin typeface="Avenir Heavy" panose="02000503020000020003" pitchFamily="2" charset="0"/>
              </a:rPr>
              <a:t>Academy</a:t>
            </a:r>
          </a:p>
          <a:p>
            <a:endParaRPr lang="tr-TR" sz="2000">
              <a:solidFill>
                <a:srgbClr val="2E3136"/>
              </a:solidFill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rgbClr val="2E3136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D6F29521-9BF7-5D87-48B3-1DE5125BF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</p:spTree>
    <p:extLst>
      <p:ext uri="{BB962C8B-B14F-4D97-AF65-F5344CB8AC3E}">
        <p14:creationId xmlns:p14="http://schemas.microsoft.com/office/powerpoint/2010/main" val="667136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AC1AD-7EDC-BD41-B8FE-829FEE826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F1B56A2-2F9D-C934-F06D-E9FCD3901CB6}"/>
              </a:ext>
            </a:extLst>
          </p:cNvPr>
          <p:cNvGrpSpPr/>
          <p:nvPr/>
        </p:nvGrpSpPr>
        <p:grpSpPr>
          <a:xfrm>
            <a:off x="-3810000" y="4312630"/>
            <a:ext cx="16154400" cy="5421920"/>
            <a:chOff x="1066800" y="2933700"/>
            <a:chExt cx="16154400" cy="5421920"/>
          </a:xfrm>
        </p:grpSpPr>
        <p:sp>
          <p:nvSpPr>
            <p:cNvPr id="12" name="Yuvarlatılmış Dikdörtgen 34">
              <a:extLst>
                <a:ext uri="{FF2B5EF4-FFF2-40B4-BE49-F238E27FC236}">
                  <a16:creationId xmlns:a16="http://schemas.microsoft.com/office/drawing/2014/main" id="{EEE35E12-C740-00D8-C10D-9F07BCC93168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FDA02A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CEO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13" name="Yuvarlatılmış Dikdörtgen 35">
              <a:extLst>
                <a:ext uri="{FF2B5EF4-FFF2-40B4-BE49-F238E27FC236}">
                  <a16:creationId xmlns:a16="http://schemas.microsoft.com/office/drawing/2014/main" id="{01B6B451-9169-A29B-D285-926ECDAB45F1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Marketing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14" name="Yuvarlatılmış Dikdörtgen 36">
              <a:extLst>
                <a:ext uri="{FF2B5EF4-FFF2-40B4-BE49-F238E27FC236}">
                  <a16:creationId xmlns:a16="http://schemas.microsoft.com/office/drawing/2014/main" id="{24B430BF-567A-6F9A-8E36-F4E0423DAF3A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IT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15" name="Yuvarlatılmış Dikdörtgen 37">
              <a:extLst>
                <a:ext uri="{FF2B5EF4-FFF2-40B4-BE49-F238E27FC236}">
                  <a16:creationId xmlns:a16="http://schemas.microsoft.com/office/drawing/2014/main" id="{A62B67F7-956C-2C7A-A3D9-C6DD11D6104B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Finance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16" name="Yuvarlatılmış Dikdörtgen 38">
              <a:extLst>
                <a:ext uri="{FF2B5EF4-FFF2-40B4-BE49-F238E27FC236}">
                  <a16:creationId xmlns:a16="http://schemas.microsoft.com/office/drawing/2014/main" id="{75C183A2-4B7F-9498-BFB9-79EC0E9458E7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Academy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17" name="Yuvarlatılmış Dikdörtgen 40">
              <a:extLst>
                <a:ext uri="{FF2B5EF4-FFF2-40B4-BE49-F238E27FC236}">
                  <a16:creationId xmlns:a16="http://schemas.microsoft.com/office/drawing/2014/main" id="{FE5D5B4F-7F7A-8102-662A-B729522F972E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R&amp;D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cxnSp>
          <p:nvCxnSpPr>
            <p:cNvPr id="18" name="Dirsek Bağlayıcısı 44">
              <a:extLst>
                <a:ext uri="{FF2B5EF4-FFF2-40B4-BE49-F238E27FC236}">
                  <a16:creationId xmlns:a16="http://schemas.microsoft.com/office/drawing/2014/main" id="{6944B741-406F-A130-5384-D12031D4FA81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Dirsek Bağlayıcısı 45">
              <a:extLst>
                <a:ext uri="{FF2B5EF4-FFF2-40B4-BE49-F238E27FC236}">
                  <a16:creationId xmlns:a16="http://schemas.microsoft.com/office/drawing/2014/main" id="{9CD58A87-86DA-DEC3-0D17-C8A907AF0B9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Dirsek Bağlayıcısı 46">
              <a:extLst>
                <a:ext uri="{FF2B5EF4-FFF2-40B4-BE49-F238E27FC236}">
                  <a16:creationId xmlns:a16="http://schemas.microsoft.com/office/drawing/2014/main" id="{82B60AF7-FFC6-F320-77A8-EFD9C7B6C41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irsek Bağlayıcısı 47">
              <a:extLst>
                <a:ext uri="{FF2B5EF4-FFF2-40B4-BE49-F238E27FC236}">
                  <a16:creationId xmlns:a16="http://schemas.microsoft.com/office/drawing/2014/main" id="{A22A1A4B-7ED8-30D5-3DCE-841708779B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Dirsek Bağlayıcısı 48">
              <a:extLst>
                <a:ext uri="{FF2B5EF4-FFF2-40B4-BE49-F238E27FC236}">
                  <a16:creationId xmlns:a16="http://schemas.microsoft.com/office/drawing/2014/main" id="{4F0B9291-A0B8-1FA2-4FFB-668FD12FD69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Yuvarlatılmış Dikdörtgen 4">
              <a:extLst>
                <a:ext uri="{FF2B5EF4-FFF2-40B4-BE49-F238E27FC236}">
                  <a16:creationId xmlns:a16="http://schemas.microsoft.com/office/drawing/2014/main" id="{DD9E63A8-39F2-D301-C55B-021A9363AC82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Avenir Book" panose="02000503020000020003" pitchFamily="2" charset="0"/>
                </a:rPr>
                <a:t>Development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sp>
          <p:nvSpPr>
            <p:cNvPr id="24" name="Yuvarlatılmış Dikdörtgen 5">
              <a:extLst>
                <a:ext uri="{FF2B5EF4-FFF2-40B4-BE49-F238E27FC236}">
                  <a16:creationId xmlns:a16="http://schemas.microsoft.com/office/drawing/2014/main" id="{F7E01CBE-3C66-647D-47F6-33499F50F0AB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err="1">
                  <a:latin typeface="Avenir Book" panose="02000503020000020003" pitchFamily="2" charset="0"/>
                </a:rPr>
                <a:t>Operation</a:t>
              </a:r>
            </a:p>
            <a:p>
              <a:pPr algn="ctr"/>
              <a:r>
                <a:rPr lang="tr-TR" sz="2000" dirty="0">
                  <a:solidFill>
                    <a:srgbClr val="EF5F21"/>
                  </a:solidFill>
                  <a:latin typeface="Avenir Book" panose="02000503020000020003" pitchFamily="2" charset="0"/>
                </a:rPr>
                <a:t>Deniz Yılmaz</a:t>
              </a:r>
            </a:p>
          </p:txBody>
        </p:sp>
        <p:cxnSp>
          <p:nvCxnSpPr>
            <p:cNvPr id="25" name="Dirsek Bağlayıcısı 6">
              <a:extLst>
                <a:ext uri="{FF2B5EF4-FFF2-40B4-BE49-F238E27FC236}">
                  <a16:creationId xmlns:a16="http://schemas.microsoft.com/office/drawing/2014/main" id="{E5997243-9136-E28F-8C17-F1DEC4965AF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Dirsek Bağlayıcısı 9">
              <a:extLst>
                <a:ext uri="{FF2B5EF4-FFF2-40B4-BE49-F238E27FC236}">
                  <a16:creationId xmlns:a16="http://schemas.microsoft.com/office/drawing/2014/main" id="{C304DD88-1358-4FD8-B6AF-7243C05E4B4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66A6CEE-A1E8-59A7-1B4B-2BA1D7436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0D4737-3829-DF2F-89AF-DAD8F9651718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19F8DF9C-12E5-F30D-5567-141A00C96E9C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2E3136"/>
                </a:solidFill>
                <a:latin typeface="Avenir Heavy" panose="02000503020000020003" pitchFamily="2" charset="0"/>
              </a:rPr>
              <a:t>CEO</a:t>
            </a:r>
          </a:p>
          <a:p>
            <a:endParaRPr lang="tr-TR" sz="2000">
              <a:solidFill>
                <a:srgbClr val="2E3136"/>
              </a:solidFill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rgbClr val="2E3136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91BDCCEE-A0F1-CE46-C5D7-782E538AF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</p:spTree>
    <p:extLst>
      <p:ext uri="{BB962C8B-B14F-4D97-AF65-F5344CB8AC3E}">
        <p14:creationId xmlns:p14="http://schemas.microsoft.com/office/powerpoint/2010/main" val="2045941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745D7-BC78-4429-B7E7-1DE08CA75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BD2A8551-DC2C-1579-3D65-1D25A397A4E2}"/>
              </a:ext>
            </a:extLst>
          </p:cNvPr>
          <p:cNvSpPr/>
          <p:nvPr/>
        </p:nvSpPr>
        <p:spPr>
          <a:xfrm>
            <a:off x="10591800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8186" t="-28721" r="-8987" b="-47039"/>
            </a:stretch>
          </a:blipFill>
        </p:spPr>
        <p:txBody>
          <a:bodyPr/>
          <a:lstStyle/>
          <a:p>
            <a:endParaRPr lang="tr-TR">
              <a:solidFill>
                <a:srgbClr val="2E3136"/>
              </a:solidFill>
              <a:latin typeface="Avenir Book" panose="02000503020000020003" pitchFamily="2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B07B102-D2AC-B527-F54A-D0181B79F97B}"/>
              </a:ext>
            </a:extLst>
          </p:cNvPr>
          <p:cNvSpPr/>
          <p:nvPr/>
        </p:nvSpPr>
        <p:spPr>
          <a:xfrm>
            <a:off x="6762050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3"/>
            <a:stretch>
              <a:fillRect l="-30568" t="-18302" r="-6296" b="-86996"/>
            </a:stretch>
          </a:blipFill>
        </p:spPr>
        <p:txBody>
          <a:bodyPr/>
          <a:lstStyle/>
          <a:p>
            <a:endParaRPr lang="tr-TR">
              <a:solidFill>
                <a:srgbClr val="2E3136"/>
              </a:solidFill>
              <a:latin typeface="Avenir Book" panose="02000503020000020003" pitchFamily="2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00D45C7-2207-69B6-08E8-F1C17C6EE7C5}"/>
              </a:ext>
            </a:extLst>
          </p:cNvPr>
          <p:cNvSpPr/>
          <p:nvPr/>
        </p:nvSpPr>
        <p:spPr>
          <a:xfrm>
            <a:off x="14293386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4"/>
            <a:stretch>
              <a:fillRect t="-12349" b="-37651"/>
            </a:stretch>
          </a:blipFill>
        </p:spPr>
        <p:txBody>
          <a:bodyPr/>
          <a:lstStyle/>
          <a:p>
            <a:endParaRPr lang="tr-TR">
              <a:solidFill>
                <a:srgbClr val="2E3136"/>
              </a:solidFill>
              <a:latin typeface="Avenir Book" panose="02000503020000020003" pitchFamily="2" charset="0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7D435371-2D4C-F9D7-7D97-5ED1BF2BED24}"/>
              </a:ext>
            </a:extLst>
          </p:cNvPr>
          <p:cNvSpPr txBox="1"/>
          <p:nvPr/>
        </p:nvSpPr>
        <p:spPr>
          <a:xfrm>
            <a:off x="10650574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2E3136"/>
                </a:solidFill>
                <a:latin typeface="Avenir Book" panose="02000503020000020003" pitchFamily="2" charset="0"/>
                <a:ea typeface="TT Interphases Bold"/>
                <a:cs typeface="TT Interphases Bold"/>
                <a:sym typeface="TT Interphases Bold"/>
              </a:rPr>
              <a:t>Tuğçe</a:t>
            </a:r>
            <a:endParaRPr lang="en-US" sz="3000" b="1" dirty="0">
              <a:solidFill>
                <a:srgbClr val="2E3136"/>
              </a:solidFill>
              <a:latin typeface="Avenir Book" panose="02000503020000020003" pitchFamily="2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DCF8CBC-C66D-6A60-0619-6A0F3FD2415A}"/>
              </a:ext>
            </a:extLst>
          </p:cNvPr>
          <p:cNvSpPr txBox="1"/>
          <p:nvPr/>
        </p:nvSpPr>
        <p:spPr>
          <a:xfrm>
            <a:off x="6820824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Avenir Book" panose="02000503020000020003" pitchFamily="2" charset="0"/>
                <a:ea typeface="TT Interphases Bold"/>
                <a:cs typeface="TT Interphases Bold"/>
                <a:sym typeface="TT Interphases Bold"/>
              </a:rPr>
              <a:t>Hülya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E17278DB-D17A-DBD3-494D-07DB19AA6C1F}"/>
              </a:ext>
            </a:extLst>
          </p:cNvPr>
          <p:cNvSpPr txBox="1"/>
          <p:nvPr/>
        </p:nvSpPr>
        <p:spPr>
          <a:xfrm>
            <a:off x="14481172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Avenir Book" panose="02000503020000020003" pitchFamily="2" charset="0"/>
                <a:ea typeface="TT Interphases Bold"/>
                <a:cs typeface="TT Interphases Bold"/>
                <a:sym typeface="TT Interphases Bold"/>
              </a:rPr>
              <a:t>Hakan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754A720-7C77-C3E3-7201-B25989F79D45}"/>
              </a:ext>
            </a:extLst>
          </p:cNvPr>
          <p:cNvSpPr/>
          <p:nvPr/>
        </p:nvSpPr>
        <p:spPr>
          <a:xfrm>
            <a:off x="10591800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5"/>
            <a:stretch>
              <a:fillRect l="-40872" t="-34789" b="-76520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2CDACD4-0D3A-965C-8368-7FD8EDBF29F6}"/>
              </a:ext>
            </a:extLst>
          </p:cNvPr>
          <p:cNvSpPr txBox="1"/>
          <p:nvPr/>
        </p:nvSpPr>
        <p:spPr>
          <a:xfrm>
            <a:off x="10498174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2E3136"/>
                </a:solidFill>
                <a:latin typeface="Avenir Book" panose="02000503020000020003" pitchFamily="2" charset="0"/>
                <a:ea typeface="TT Interphases Bold"/>
                <a:cs typeface="TT Interphases Bold"/>
                <a:sym typeface="TT Interphases Bold"/>
              </a:rPr>
              <a:t>Fatma</a:t>
            </a:r>
            <a:endParaRPr lang="en-US" sz="3000" b="1" dirty="0">
              <a:solidFill>
                <a:srgbClr val="2E3136"/>
              </a:solidFill>
              <a:latin typeface="Avenir Book" panose="02000503020000020003" pitchFamily="2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5EFDE887-8781-07EC-2645-846F278C6374}"/>
              </a:ext>
            </a:extLst>
          </p:cNvPr>
          <p:cNvSpPr txBox="1"/>
          <p:nvPr/>
        </p:nvSpPr>
        <p:spPr>
          <a:xfrm>
            <a:off x="10498174" y="4661274"/>
            <a:ext cx="2663828" cy="31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EF5F21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2000" dirty="0">
                <a:solidFill>
                  <a:srgbClr val="EF5F21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2000" dirty="0" err="1">
                <a:solidFill>
                  <a:srgbClr val="EF5F21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Lideri</a:t>
            </a:r>
            <a:endParaRPr lang="en-US" sz="2000" dirty="0">
              <a:solidFill>
                <a:srgbClr val="EF5F21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5" name="Freeform 5" descr="Meşgul durumunda olan kişi">
            <a:extLst>
              <a:ext uri="{FF2B5EF4-FFF2-40B4-BE49-F238E27FC236}">
                <a16:creationId xmlns:a16="http://schemas.microsoft.com/office/drawing/2014/main" id="{736FF253-CAD4-AA24-D778-A96A597CA40D}"/>
              </a:ext>
            </a:extLst>
          </p:cNvPr>
          <p:cNvSpPr/>
          <p:nvPr/>
        </p:nvSpPr>
        <p:spPr>
          <a:xfrm>
            <a:off x="6762050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9835" t="-13886" r="-65518" b="-42166"/>
            </a:stretch>
          </a:blipFill>
        </p:spPr>
        <p:txBody>
          <a:bodyPr/>
          <a:lstStyle/>
          <a:p>
            <a:endParaRPr lang="tr-TR" dirty="0">
              <a:latin typeface="Bahnschrift" panose="020B0502040204020203" pitchFamily="34" charset="0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EC23D397-57FD-0ADC-26FC-5AC8D658E828}"/>
              </a:ext>
            </a:extLst>
          </p:cNvPr>
          <p:cNvSpPr txBox="1"/>
          <p:nvPr/>
        </p:nvSpPr>
        <p:spPr>
          <a:xfrm>
            <a:off x="6668424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2E3136"/>
                </a:solidFill>
                <a:latin typeface="Avenir Book" panose="02000503020000020003" pitchFamily="2" charset="0"/>
                <a:ea typeface="TT Interphases Bold"/>
                <a:cs typeface="TT Interphases Bold"/>
                <a:sym typeface="TT Interphases Bold"/>
              </a:rPr>
              <a:t>Aşye</a:t>
            </a:r>
            <a:endParaRPr lang="en-US" sz="3000" b="1" dirty="0">
              <a:solidFill>
                <a:srgbClr val="2E3136"/>
              </a:solidFill>
              <a:latin typeface="Avenir Book" panose="02000503020000020003" pitchFamily="2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5B9D44D6-E176-3AD5-B064-F8F402A85C8C}"/>
              </a:ext>
            </a:extLst>
          </p:cNvPr>
          <p:cNvSpPr txBox="1"/>
          <p:nvPr/>
        </p:nvSpPr>
        <p:spPr>
          <a:xfrm>
            <a:off x="6668424" y="4661274"/>
            <a:ext cx="2663828" cy="31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EF5F21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Müdür</a:t>
            </a:r>
            <a:endParaRPr lang="en-US" sz="2000" dirty="0">
              <a:solidFill>
                <a:srgbClr val="EF5F21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A3C3146-F71B-4068-1FF9-EE632145820E}"/>
              </a:ext>
            </a:extLst>
          </p:cNvPr>
          <p:cNvSpPr/>
          <p:nvPr/>
        </p:nvSpPr>
        <p:spPr>
          <a:xfrm>
            <a:off x="14293386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7"/>
            <a:stretch>
              <a:fillRect l="-20665" t="-28721" r="-13681" b="-72799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7AFB03F2-0AD4-5826-0587-20946C2C539F}"/>
              </a:ext>
            </a:extLst>
          </p:cNvPr>
          <p:cNvSpPr txBox="1"/>
          <p:nvPr/>
        </p:nvSpPr>
        <p:spPr>
          <a:xfrm>
            <a:off x="14328772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E3136"/>
                </a:solidFill>
                <a:latin typeface="Avenir Book" panose="02000503020000020003" pitchFamily="2" charset="0"/>
                <a:ea typeface="TT Interphases Bold"/>
                <a:cs typeface="TT Interphases Bold"/>
                <a:sym typeface="TT Interphases Bold"/>
              </a:rPr>
              <a:t>Hayriye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FCE4E0EA-96EA-89B3-A42D-91D3B7A3F65E}"/>
              </a:ext>
            </a:extLst>
          </p:cNvPr>
          <p:cNvSpPr txBox="1"/>
          <p:nvPr/>
        </p:nvSpPr>
        <p:spPr>
          <a:xfrm>
            <a:off x="14328772" y="4661274"/>
            <a:ext cx="2663828" cy="31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EF5F21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Pazarlama</a:t>
            </a:r>
            <a:endParaRPr lang="en-US" sz="2000" dirty="0">
              <a:solidFill>
                <a:srgbClr val="EF5F21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F2EA3860-6FCE-9D42-71CD-DEEA5CF6AD4C}"/>
              </a:ext>
            </a:extLst>
          </p:cNvPr>
          <p:cNvSpPr txBox="1"/>
          <p:nvPr/>
        </p:nvSpPr>
        <p:spPr>
          <a:xfrm>
            <a:off x="10650574" y="8573434"/>
            <a:ext cx="2359028" cy="31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EF5F21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Sosyal Medya</a:t>
            </a:r>
            <a:endParaRPr lang="en-US" sz="2000" dirty="0">
              <a:solidFill>
                <a:srgbClr val="EF5F21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2224097F-6EDF-E3DA-633B-211AB520EEA2}"/>
              </a:ext>
            </a:extLst>
          </p:cNvPr>
          <p:cNvSpPr txBox="1"/>
          <p:nvPr/>
        </p:nvSpPr>
        <p:spPr>
          <a:xfrm>
            <a:off x="6820824" y="8573434"/>
            <a:ext cx="2359028" cy="31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EF5F21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Pazarlama</a:t>
            </a:r>
            <a:endParaRPr lang="en-US" sz="2000" dirty="0">
              <a:solidFill>
                <a:srgbClr val="EF5F21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8F0D498C-DD98-2945-CE21-4553545F5D05}"/>
              </a:ext>
            </a:extLst>
          </p:cNvPr>
          <p:cNvSpPr txBox="1"/>
          <p:nvPr/>
        </p:nvSpPr>
        <p:spPr>
          <a:xfrm>
            <a:off x="14481172" y="8573434"/>
            <a:ext cx="2359028" cy="31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EF5F21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Tasarımcı</a:t>
            </a:r>
            <a:endParaRPr lang="en-US" sz="2000" dirty="0">
              <a:solidFill>
                <a:srgbClr val="EF5F21"/>
              </a:solidFill>
              <a:latin typeface="Avenir Book" panose="02000503020000020003" pitchFamily="2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2ABFA01-0108-6BA0-6F87-6ADB03AA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7909D1-A295-2B8C-1923-F303ADCE8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Ekip</a:t>
            </a:r>
          </a:p>
        </p:txBody>
      </p:sp>
    </p:spTree>
    <p:extLst>
      <p:ext uri="{BB962C8B-B14F-4D97-AF65-F5344CB8AC3E}">
        <p14:creationId xmlns:p14="http://schemas.microsoft.com/office/powerpoint/2010/main" val="2127036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C46AF6-5E9B-036A-0562-3C7BD9E5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CE2D5-BF3A-6113-5CCB-0C930441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661160"/>
            <a:ext cx="16139160" cy="1080000"/>
          </a:xfrm>
        </p:spPr>
        <p:txBody>
          <a:bodyPr/>
          <a:lstStyle/>
          <a:p>
            <a:r>
              <a:rPr lang="tr-TR" dirty="0"/>
              <a:t>Tablo Uygulaması</a:t>
            </a:r>
            <a:endParaRPr lang="en-TR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A07D8C3-AB00-1E8E-E544-F36FAF9E1662}"/>
              </a:ext>
            </a:extLst>
          </p:cNvPr>
          <p:cNvSpPr/>
          <p:nvPr/>
        </p:nvSpPr>
        <p:spPr>
          <a:xfrm>
            <a:off x="1066800" y="3985404"/>
            <a:ext cx="7924800" cy="5181600"/>
          </a:xfrm>
          <a:prstGeom prst="roundRect">
            <a:avLst>
              <a:gd name="adj" fmla="val 5111"/>
            </a:avLst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>
              <a:solidFill>
                <a:srgbClr val="F9FFBE"/>
              </a:solidFill>
            </a:endParaRPr>
          </a:p>
        </p:txBody>
      </p:sp>
      <p:sp>
        <p:nvSpPr>
          <p:cNvPr id="7" name="Metin kutusu 2">
            <a:extLst>
              <a:ext uri="{FF2B5EF4-FFF2-40B4-BE49-F238E27FC236}">
                <a16:creationId xmlns:a16="http://schemas.microsoft.com/office/drawing/2014/main" id="{91474DFD-D426-9AF4-4CB3-2924D38C3CAF}"/>
              </a:ext>
            </a:extLst>
          </p:cNvPr>
          <p:cNvSpPr txBox="1"/>
          <p:nvPr/>
        </p:nvSpPr>
        <p:spPr>
          <a:xfrm>
            <a:off x="1524000" y="3756804"/>
            <a:ext cx="3622963" cy="5192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 err="1">
                <a:latin typeface="Avenir Heavy" panose="02000503020000020003" pitchFamily="2" charset="0"/>
                <a:ea typeface="HanziPen TC" panose="03000300000000000000" pitchFamily="66" charset="-120"/>
                <a:cs typeface="Arial" panose="020B0604020202020204" pitchFamily="34" charset="0"/>
              </a:rPr>
              <a:t>Kullanacağınız Materyaller</a:t>
            </a:r>
            <a:endParaRPr lang="en-US" sz="2000" b="1" dirty="0">
              <a:latin typeface="Avenir Heavy" panose="02000503020000020003" pitchFamily="2" charset="0"/>
              <a:ea typeface="HanziPen TC" panose="03000300000000000000" pitchFamily="66" charset="-12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74FFB10-A9CD-1EA4-1123-3DAFB96A2F41}"/>
              </a:ext>
            </a:extLst>
          </p:cNvPr>
          <p:cNvSpPr/>
          <p:nvPr/>
        </p:nvSpPr>
        <p:spPr>
          <a:xfrm>
            <a:off x="9331036" y="3985404"/>
            <a:ext cx="7924800" cy="5181600"/>
          </a:xfrm>
          <a:prstGeom prst="roundRect">
            <a:avLst>
              <a:gd name="adj" fmla="val 5111"/>
            </a:avLst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9" name="Metin kutusu 2">
            <a:extLst>
              <a:ext uri="{FF2B5EF4-FFF2-40B4-BE49-F238E27FC236}">
                <a16:creationId xmlns:a16="http://schemas.microsoft.com/office/drawing/2014/main" id="{A140CE27-6C0A-D4AD-407B-5D5C874C43E3}"/>
              </a:ext>
            </a:extLst>
          </p:cNvPr>
          <p:cNvSpPr txBox="1"/>
          <p:nvPr/>
        </p:nvSpPr>
        <p:spPr>
          <a:xfrm>
            <a:off x="9788236" y="3756804"/>
            <a:ext cx="3622963" cy="5192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 err="1">
                <a:latin typeface="Avenir Heavy" panose="02000503020000020003" pitchFamily="2" charset="0"/>
                <a:ea typeface="HanziPen TC" panose="03000300000000000000" pitchFamily="66" charset="-120"/>
                <a:cs typeface="Arial" panose="020B0604020202020204" pitchFamily="34" charset="0"/>
              </a:rPr>
              <a:t>Oluşturmanız Gereken Çıktı</a:t>
            </a:r>
            <a:endParaRPr lang="en-US" sz="2000" b="1" dirty="0">
              <a:latin typeface="Avenir Heavy" panose="02000503020000020003" pitchFamily="2" charset="0"/>
              <a:ea typeface="HanziPen TC" panose="03000300000000000000" pitchFamily="66" charset="-12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2342AF-C22A-AA44-54E5-0319F9B4D547}"/>
              </a:ext>
            </a:extLst>
          </p:cNvPr>
          <p:cNvSpPr txBox="1">
            <a:spLocks/>
          </p:cNvSpPr>
          <p:nvPr/>
        </p:nvSpPr>
        <p:spPr>
          <a:xfrm>
            <a:off x="1066800" y="1104900"/>
            <a:ext cx="13351164" cy="51492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b="1" i="0" kern="1200">
                <a:solidFill>
                  <a:srgbClr val="011849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tr-TR" sz="3000" b="0" dirty="0">
                <a:solidFill>
                  <a:srgbClr val="EF5F21"/>
                </a:solidFill>
                <a:latin typeface="Charmonman" pitchFamily="2" charset="-34"/>
                <a:cs typeface="Charmonman" pitchFamily="2" charset="-34"/>
              </a:rPr>
              <a:t>16 Adımda Sade ve Odaklı</a:t>
            </a:r>
            <a:endParaRPr lang="en-TR" sz="3000" b="0">
              <a:solidFill>
                <a:srgbClr val="EF5F21"/>
              </a:solidFill>
              <a:latin typeface="Charmonman" pitchFamily="2" charset="-34"/>
              <a:cs typeface="Charmonman" pitchFamily="2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00BE1B-12EE-5E78-7EA4-58CD888F1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358" y="4838700"/>
            <a:ext cx="7096665" cy="3590200"/>
          </a:xfrm>
          <a:prstGeom prst="rect">
            <a:avLst/>
          </a:prstGeom>
        </p:spPr>
      </p:pic>
      <p:graphicFrame>
        <p:nvGraphicFramePr>
          <p:cNvPr id="14" name="Nesne 12">
            <a:extLst>
              <a:ext uri="{FF2B5EF4-FFF2-40B4-BE49-F238E27FC236}">
                <a16:creationId xmlns:a16="http://schemas.microsoft.com/office/drawing/2014/main" id="{2C2877D0-8F16-FD23-8B0C-72AEBEF998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6597206"/>
              </p:ext>
            </p:extLst>
          </p:nvPr>
        </p:nvGraphicFramePr>
        <p:xfrm>
          <a:off x="3793635" y="5795847"/>
          <a:ext cx="2471129" cy="156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4" imgW="965200" imgH="609600" progId="Excel.Sheet.8">
                  <p:embed/>
                </p:oleObj>
              </mc:Choice>
              <mc:Fallback>
                <p:oleObj name="Worksheet" showAsIcon="1" r:id="rId4" imgW="965200" imgH="609600" progId="Excel.Sheet.8">
                  <p:embed/>
                  <p:pic>
                    <p:nvPicPr>
                      <p:cNvPr id="13" name="Nesne 12">
                        <a:extLst>
                          <a:ext uri="{FF2B5EF4-FFF2-40B4-BE49-F238E27FC236}">
                            <a16:creationId xmlns:a16="http://schemas.microsoft.com/office/drawing/2014/main" id="{96AE8D73-B718-4EFB-775E-92F14A70C9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93635" y="5795847"/>
                        <a:ext cx="2471129" cy="156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1699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6A327-CAD2-35BF-DA0D-9556FF492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6BDDEF92-5182-8EFC-3AFE-40E6819BC459}"/>
              </a:ext>
            </a:extLst>
          </p:cNvPr>
          <p:cNvSpPr/>
          <p:nvPr/>
        </p:nvSpPr>
        <p:spPr>
          <a:xfrm>
            <a:off x="1499012" y="7139832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3"/>
            <a:stretch>
              <a:fillRect l="-8186" t="-28721" r="-8987" b="-47039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DCC3D82-5F84-29CC-276B-E3A7766C5408}"/>
              </a:ext>
            </a:extLst>
          </p:cNvPr>
          <p:cNvSpPr/>
          <p:nvPr/>
        </p:nvSpPr>
        <p:spPr>
          <a:xfrm>
            <a:off x="1499012" y="6278799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4"/>
            <a:stretch>
              <a:fillRect l="-30568" t="-18302" r="-6296" b="-86996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2FA2B83-276E-B93A-C12C-FFBC803FF914}"/>
              </a:ext>
            </a:extLst>
          </p:cNvPr>
          <p:cNvSpPr/>
          <p:nvPr/>
        </p:nvSpPr>
        <p:spPr>
          <a:xfrm>
            <a:off x="1499012" y="8000864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5"/>
            <a:stretch>
              <a:fillRect t="-12349" b="-37651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4F15643-FD49-8295-6930-7155C18D3948}"/>
              </a:ext>
            </a:extLst>
          </p:cNvPr>
          <p:cNvSpPr/>
          <p:nvPr/>
        </p:nvSpPr>
        <p:spPr>
          <a:xfrm>
            <a:off x="1499012" y="4556733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6"/>
            <a:stretch>
              <a:fillRect l="-40872" t="-34789" b="-76520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5" name="Freeform 5" descr="Meşgul durumunda olan kişi">
            <a:extLst>
              <a:ext uri="{FF2B5EF4-FFF2-40B4-BE49-F238E27FC236}">
                <a16:creationId xmlns:a16="http://schemas.microsoft.com/office/drawing/2014/main" id="{A7C803FF-C98C-CD2A-719F-93AA29B4F4E8}"/>
              </a:ext>
            </a:extLst>
          </p:cNvPr>
          <p:cNvSpPr/>
          <p:nvPr/>
        </p:nvSpPr>
        <p:spPr>
          <a:xfrm>
            <a:off x="1499012" y="3695700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9835" t="-13886" r="-65518" b="-42166"/>
            </a:stretch>
          </a:blipFill>
        </p:spPr>
        <p:txBody>
          <a:bodyPr/>
          <a:lstStyle/>
          <a:p>
            <a:endParaRPr lang="tr-TR" dirty="0">
              <a:latin typeface="Bahnschrift" panose="020B0502040204020203" pitchFamily="34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2356F57-29CC-4D66-C3AB-218B66D52DED}"/>
              </a:ext>
            </a:extLst>
          </p:cNvPr>
          <p:cNvSpPr/>
          <p:nvPr/>
        </p:nvSpPr>
        <p:spPr>
          <a:xfrm>
            <a:off x="1499012" y="5417766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8"/>
            <a:stretch>
              <a:fillRect l="-20665" t="-28721" r="-13681" b="-72799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F8DA1E8C-AC7F-B432-C273-9D40D471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Rollerimiz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7C331CA-72DE-4B84-496C-18F71D42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70B9D6B9-B59A-722B-F3E4-11CEEC83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184096"/>
              </p:ext>
            </p:extLst>
          </p:nvPr>
        </p:nvGraphicFramePr>
        <p:xfrm>
          <a:off x="2590800" y="2857501"/>
          <a:ext cx="14630404" cy="58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41071435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839250885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00740447"/>
                    </a:ext>
                  </a:extLst>
                </a:gridCol>
                <a:gridCol w="9677404">
                  <a:extLst>
                    <a:ext uri="{9D8B030D-6E8A-4147-A177-3AD203B41FA5}">
                      <a16:colId xmlns:a16="http://schemas.microsoft.com/office/drawing/2014/main" val="1992125319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l"/>
                      <a:endParaRPr lang="tr-TR" sz="2000" b="0" i="0">
                        <a:solidFill>
                          <a:srgbClr val="2E3136"/>
                        </a:solidFill>
                        <a:latin typeface="Avenir Light" panose="020B0402020203020204" pitchFamily="34" charset="77"/>
                        <a:cs typeface="Bahnschrift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1" i="0">
                          <a:solidFill>
                            <a:srgbClr val="2E3136"/>
                          </a:solidFill>
                          <a:latin typeface="Avenir Heavy" panose="02000503020000020003" pitchFamily="2" charset="0"/>
                          <a:cs typeface="Bahnschrift Light" panose="020F0302020204030204" pitchFamily="34" charset="0"/>
                        </a:rPr>
                        <a:t>Tecrübe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1" i="0">
                          <a:solidFill>
                            <a:srgbClr val="2E3136"/>
                          </a:solidFill>
                          <a:latin typeface="Avenir Heavy" panose="02000503020000020003" pitchFamily="2" charset="0"/>
                          <a:cs typeface="Bahnschrift Light" panose="020F0302020204030204" pitchFamily="34" charset="0"/>
                        </a:rPr>
                        <a:t>Unvan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1" i="0">
                          <a:solidFill>
                            <a:srgbClr val="2E3136"/>
                          </a:solidFill>
                          <a:latin typeface="Avenir Heavy" panose="02000503020000020003" pitchFamily="2" charset="0"/>
                          <a:cs typeface="Bahnschrift Light" panose="020F0302020204030204" pitchFamily="34" charset="0"/>
                        </a:rPr>
                        <a:t>Sorumluluk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0750928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rgbClr val="2E3136"/>
                          </a:solidFill>
                          <a:latin typeface="Avenir Light" panose="020B0402020203020204" pitchFamily="34" charset="77"/>
                          <a:cs typeface="Bahnschrift Light" panose="020F0302020204030204" pitchFamily="34" charset="0"/>
                        </a:rPr>
                        <a:t>Ayşe A.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Avenir Light" panose="020B0402020203020204" pitchFamily="34" charset="77"/>
                          <a:ea typeface="+mn-ea"/>
                          <a:cs typeface="Bahnschrift Light" panose="020F0302020204030204" pitchFamily="34" charset="0"/>
                        </a:rPr>
                        <a:t>+25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rgbClr val="2E3136"/>
                          </a:solidFill>
                          <a:latin typeface="Avenir Light" panose="020B0402020203020204" pitchFamily="34" charset="77"/>
                          <a:cs typeface="Bahnschrift Light" panose="020F0302020204030204" pitchFamily="34" charset="0"/>
                        </a:rPr>
                        <a:t>Müdür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rgbClr val="2E3136"/>
                          </a:solidFill>
                          <a:latin typeface="Avenir Light" panose="020B0402020203020204" pitchFamily="34" charset="77"/>
                          <a:cs typeface="Bahnschrift Light" panose="020F0302020204030204" pitchFamily="34" charset="0"/>
                        </a:rPr>
                        <a:t>Hedef ve stratejiler, Yıllık ve çeyrek bazlı planlar, Rakip ve pazar analizleri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046014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rgbClr val="2E3136"/>
                          </a:solidFill>
                          <a:latin typeface="Avenir Light" panose="020B0402020203020204" pitchFamily="34" charset="77"/>
                          <a:cs typeface="Bahnschrift Light" panose="020F0302020204030204" pitchFamily="34" charset="0"/>
                        </a:rPr>
                        <a:t>Fatma B.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Avenir Light" panose="020B0402020203020204" pitchFamily="34" charset="77"/>
                          <a:ea typeface="+mn-ea"/>
                          <a:cs typeface="Bahnschrift Light" panose="020F0302020204030204" pitchFamily="34" charset="0"/>
                        </a:rPr>
                        <a:t>+15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rgbClr val="2E3136"/>
                          </a:solidFill>
                          <a:latin typeface="Avenir Light" panose="020B0402020203020204" pitchFamily="34" charset="77"/>
                          <a:cs typeface="Bahnschrift Light" panose="020F0302020204030204" pitchFamily="34" charset="0"/>
                        </a:rPr>
                        <a:t>Yönetmen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rgbClr val="2E3136"/>
                          </a:solidFill>
                          <a:latin typeface="Avenir Light" panose="020B0402020203020204" pitchFamily="34" charset="77"/>
                          <a:cs typeface="Bahnschrift Light" panose="020F0302020204030204" pitchFamily="34" charset="0"/>
                        </a:rPr>
                        <a:t>Yönetim sunumu organizasyonu, Dijital reklam yönetimi, SEO ve SEM stratejileri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7006864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rgbClr val="2E3136"/>
                          </a:solidFill>
                          <a:latin typeface="Avenir Light" panose="020B0402020203020204" pitchFamily="34" charset="77"/>
                          <a:cs typeface="Bahnschrift Light" panose="020F0302020204030204" pitchFamily="34" charset="0"/>
                        </a:rPr>
                        <a:t>Hayriye C.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Avenir Light" panose="020B0402020203020204" pitchFamily="34" charset="77"/>
                          <a:ea typeface="+mn-ea"/>
                          <a:cs typeface="Bahnschrift Light" panose="020F0302020204030204" pitchFamily="34" charset="0"/>
                        </a:rPr>
                        <a:t>+8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rgbClr val="2E3136"/>
                          </a:solidFill>
                          <a:latin typeface="Avenir Light" panose="020B0402020203020204" pitchFamily="34" charset="77"/>
                          <a:cs typeface="Bahnschrift Light" panose="020F0302020204030204" pitchFamily="34" charset="0"/>
                        </a:rPr>
                        <a:t>Kıdemli Uzman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rgbClr val="2E3136"/>
                          </a:solidFill>
                          <a:latin typeface="Avenir Light" panose="020B0402020203020204" pitchFamily="34" charset="77"/>
                          <a:cs typeface="Bahnschrift Light" panose="020F0302020204030204" pitchFamily="34" charset="0"/>
                        </a:rPr>
                        <a:t>Kampanya raporlama, Kampanya operasyonları, Web site yönetimi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65924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rgbClr val="2E3136"/>
                          </a:solidFill>
                          <a:latin typeface="Avenir Light" panose="020B0402020203020204" pitchFamily="34" charset="77"/>
                          <a:cs typeface="Bahnschrift Light" panose="020F0302020204030204" pitchFamily="34" charset="0"/>
                        </a:rPr>
                        <a:t>Hülya D.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Avenir Light" panose="020B0402020203020204" pitchFamily="34" charset="77"/>
                          <a:ea typeface="+mn-ea"/>
                          <a:cs typeface="Bahnschrift Light" panose="020F0302020204030204" pitchFamily="34" charset="0"/>
                        </a:rPr>
                        <a:t>+5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rgbClr val="2E3136"/>
                          </a:solidFill>
                          <a:latin typeface="Avenir Light" panose="020B0402020203020204" pitchFamily="34" charset="77"/>
                          <a:cs typeface="Bahnschrift Light" panose="020F0302020204030204" pitchFamily="34" charset="0"/>
                        </a:rPr>
                        <a:t>Uzman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rgbClr val="2E3136"/>
                          </a:solidFill>
                          <a:latin typeface="Avenir Light" panose="020B0402020203020204" pitchFamily="34" charset="77"/>
                          <a:cs typeface="Bahnschrift Light" panose="020F0302020204030204" pitchFamily="34" charset="0"/>
                        </a:rPr>
                        <a:t>Satış destek, Satış toplantıları planlama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911938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rgbClr val="2E3136"/>
                          </a:solidFill>
                          <a:latin typeface="Avenir Light" panose="020B0402020203020204" pitchFamily="34" charset="77"/>
                          <a:cs typeface="Bahnschrift Light" panose="020F0302020204030204" pitchFamily="34" charset="0"/>
                        </a:rPr>
                        <a:t>Tuğçe E.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Avenir Light" panose="020B0402020203020204" pitchFamily="34" charset="77"/>
                          <a:ea typeface="+mn-ea"/>
                          <a:cs typeface="Bahnschrift Light" panose="020F0302020204030204" pitchFamily="34" charset="0"/>
                        </a:rPr>
                        <a:t>+2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rgbClr val="2E3136"/>
                          </a:solidFill>
                          <a:latin typeface="Avenir Light" panose="020B0402020203020204" pitchFamily="34" charset="77"/>
                          <a:cs typeface="Bahnschrift Light" panose="020F0302020204030204" pitchFamily="34" charset="0"/>
                        </a:rPr>
                        <a:t>Uzman Yardımcısı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rgbClr val="2E3136"/>
                          </a:solidFill>
                          <a:latin typeface="Avenir Light" panose="020B0402020203020204" pitchFamily="34" charset="77"/>
                          <a:cs typeface="Bahnschrift Light" panose="020F0302020204030204" pitchFamily="34" charset="0"/>
                        </a:rPr>
                        <a:t>İçerik üretimi, Anahtar kelime araştırması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03535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rgbClr val="2E3136"/>
                          </a:solidFill>
                          <a:latin typeface="Avenir Light" panose="020B0402020203020204" pitchFamily="34" charset="77"/>
                          <a:cs typeface="Bahnschrift Light" panose="020F0302020204030204" pitchFamily="34" charset="0"/>
                        </a:rPr>
                        <a:t>Hakan F.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Avenir Light" panose="020B0402020203020204" pitchFamily="34" charset="77"/>
                          <a:ea typeface="+mn-ea"/>
                          <a:cs typeface="Bahnschrift Light" panose="020F0302020204030204" pitchFamily="34" charset="0"/>
                        </a:rPr>
                        <a:t>+5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rgbClr val="2E3136"/>
                          </a:solidFill>
                          <a:latin typeface="Avenir Light" panose="020B0402020203020204" pitchFamily="34" charset="77"/>
                          <a:cs typeface="Bahnschrift Light" panose="020F0302020204030204" pitchFamily="34" charset="0"/>
                        </a:rPr>
                        <a:t>Uzman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i="0">
                          <a:solidFill>
                            <a:srgbClr val="2E3136"/>
                          </a:solidFill>
                          <a:latin typeface="Avenir Light" panose="020B0402020203020204" pitchFamily="34" charset="77"/>
                          <a:cs typeface="Bahnschrift Light" panose="020F0302020204030204" pitchFamily="34" charset="0"/>
                        </a:rPr>
                        <a:t>Dijital ve sosyal medya içerikleri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6131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7506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BE60F-D2BD-1A1E-AA4C-FC1F703D3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4B8DF002-1F16-7767-79C3-A07ED73C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0F239E-B292-493D-AE6E-05AA62143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EED95B88-D297-8648-FC34-EDBF81DA63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191028"/>
              </p:ext>
            </p:extLst>
          </p:nvPr>
        </p:nvGraphicFramePr>
        <p:xfrm>
          <a:off x="1066800" y="3084774"/>
          <a:ext cx="16154399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5429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732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80140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6164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73238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99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ikdörtgen 199">
            <a:extLst>
              <a:ext uri="{FF2B5EF4-FFF2-40B4-BE49-F238E27FC236}">
                <a16:creationId xmlns:a16="http://schemas.microsoft.com/office/drawing/2014/main" id="{DCF1B5F1-AC67-794F-B169-DF9BB0A4A37D}"/>
              </a:ext>
            </a:extLst>
          </p:cNvPr>
          <p:cNvSpPr/>
          <p:nvPr/>
        </p:nvSpPr>
        <p:spPr>
          <a:xfrm flipV="1">
            <a:off x="0" y="623453"/>
            <a:ext cx="7348272" cy="1037534"/>
          </a:xfrm>
          <a:prstGeom prst="rect">
            <a:avLst/>
          </a:prstGeom>
          <a:solidFill>
            <a:srgbClr val="EF5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latin typeface="Avenir Book" panose="02000503020000020003" pitchFamily="2" charset="0"/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AA002E83-9D98-4345-B6A8-E0295CF9E3E9}"/>
              </a:ext>
            </a:extLst>
          </p:cNvPr>
          <p:cNvSpPr/>
          <p:nvPr/>
        </p:nvSpPr>
        <p:spPr>
          <a:xfrm>
            <a:off x="694682" y="842139"/>
            <a:ext cx="3741730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WHY INVEST IN US?</a:t>
            </a:r>
            <a:endParaRPr lang="en-TR" sz="3000" b="1">
              <a:solidFill>
                <a:schemeClr val="bg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D40629A2-94DA-3D4C-B364-850F89C61316}"/>
              </a:ext>
            </a:extLst>
          </p:cNvPr>
          <p:cNvSpPr/>
          <p:nvPr/>
        </p:nvSpPr>
        <p:spPr>
          <a:xfrm>
            <a:off x="7536065" y="911387"/>
            <a:ext cx="5792611" cy="4154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210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10 REASONS TO INVEST IN OUR COMPANY</a:t>
            </a:r>
            <a:endParaRPr lang="en-TR" sz="2100">
              <a:solidFill>
                <a:schemeClr val="tx1">
                  <a:lumMod val="75000"/>
                  <a:lumOff val="25000"/>
                </a:schemeClr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7BF308F-52F0-9D49-8264-161D15E60F7C}"/>
              </a:ext>
            </a:extLst>
          </p:cNvPr>
          <p:cNvSpPr txBox="1"/>
          <p:nvPr/>
        </p:nvSpPr>
        <p:spPr>
          <a:xfrm>
            <a:off x="485636" y="1884847"/>
            <a:ext cx="73482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100" spc="-45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  <a:cs typeface="Arial" panose="020B0604020202020204" pitchFamily="34" charset="0"/>
              </a:rPr>
              <a:t>10 </a:t>
            </a:r>
            <a:r>
              <a:rPr lang="tr-TR" sz="8100" spc="-45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  <a:cs typeface="Arial" panose="020B0604020202020204" pitchFamily="34" charset="0"/>
              </a:rPr>
              <a:t>reasons</a:t>
            </a:r>
            <a:r>
              <a:rPr lang="tr-TR" sz="8100" spc="-450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  <a:cs typeface="Arial" panose="020B0604020202020204" pitchFamily="34" charset="0"/>
              </a:rPr>
              <a:t> </a:t>
            </a:r>
            <a:r>
              <a:rPr lang="tr-TR" sz="8100" spc="-450" err="1">
                <a:solidFill>
                  <a:schemeClr val="tx1">
                    <a:lumMod val="75000"/>
                    <a:lumOff val="25000"/>
                  </a:schemeClr>
                </a:solidFill>
                <a:latin typeface="Avenir Light" panose="020B0402020203020204" pitchFamily="34" charset="77"/>
                <a:cs typeface="Arial" panose="020B0604020202020204" pitchFamily="34" charset="0"/>
              </a:rPr>
              <a:t>to</a:t>
            </a:r>
            <a:endParaRPr lang="tr-TR" sz="8100" spc="-450">
              <a:solidFill>
                <a:schemeClr val="tx1">
                  <a:lumMod val="75000"/>
                  <a:lumOff val="25000"/>
                </a:schemeClr>
              </a:solidFill>
              <a:latin typeface="Avenir Light" panose="020B0402020203020204" pitchFamily="34" charset="77"/>
              <a:cs typeface="Arial" panose="020B0604020202020204" pitchFamily="34" charset="0"/>
            </a:endParaRPr>
          </a:p>
        </p:txBody>
      </p:sp>
      <p:sp>
        <p:nvSpPr>
          <p:cNvPr id="155" name="Metin kutusu 154">
            <a:extLst>
              <a:ext uri="{FF2B5EF4-FFF2-40B4-BE49-F238E27FC236}">
                <a16:creationId xmlns:a16="http://schemas.microsoft.com/office/drawing/2014/main" id="{142735A7-5F85-9C45-831B-BE700EA4AE10}"/>
              </a:ext>
            </a:extLst>
          </p:cNvPr>
          <p:cNvSpPr txBox="1"/>
          <p:nvPr/>
        </p:nvSpPr>
        <p:spPr>
          <a:xfrm>
            <a:off x="659057" y="2767715"/>
            <a:ext cx="914066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100" b="1" spc="-450" err="1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  <a:cs typeface="Arial" panose="020B0604020202020204" pitchFamily="34" charset="0"/>
              </a:rPr>
              <a:t>invest</a:t>
            </a:r>
            <a:r>
              <a:rPr lang="tr-TR" sz="8100" b="1" spc="-450">
                <a:solidFill>
                  <a:schemeClr val="tx1">
                    <a:lumMod val="75000"/>
                    <a:lumOff val="25000"/>
                  </a:schemeClr>
                </a:solidFill>
                <a:latin typeface="Avenir Black" panose="02000503020000020003" pitchFamily="2" charset="0"/>
                <a:cs typeface="Arial" panose="020B0604020202020204" pitchFamily="34" charset="0"/>
              </a:rPr>
              <a:t> in us</a:t>
            </a:r>
          </a:p>
        </p:txBody>
      </p:sp>
      <p:cxnSp>
        <p:nvCxnSpPr>
          <p:cNvPr id="203" name="Straight Connector 103">
            <a:extLst>
              <a:ext uri="{FF2B5EF4-FFF2-40B4-BE49-F238E27FC236}">
                <a16:creationId xmlns:a16="http://schemas.microsoft.com/office/drawing/2014/main" id="{865517A6-81E0-0C48-BEE4-9076DA0AA3B7}"/>
              </a:ext>
            </a:extLst>
          </p:cNvPr>
          <p:cNvCxnSpPr>
            <a:cxnSpLocks/>
          </p:cNvCxnSpPr>
          <p:nvPr/>
        </p:nvCxnSpPr>
        <p:spPr>
          <a:xfrm>
            <a:off x="12582447" y="1142220"/>
            <a:ext cx="4029174" cy="0"/>
          </a:xfrm>
          <a:prstGeom prst="line">
            <a:avLst/>
          </a:prstGeom>
          <a:ln w="63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" name="Tek Köşesi Kesik Dikdörtgen 214">
            <a:extLst>
              <a:ext uri="{FF2B5EF4-FFF2-40B4-BE49-F238E27FC236}">
                <a16:creationId xmlns:a16="http://schemas.microsoft.com/office/drawing/2014/main" id="{98F7D97D-2A72-EC41-9024-F02C181F843D}"/>
              </a:ext>
            </a:extLst>
          </p:cNvPr>
          <p:cNvSpPr/>
          <p:nvPr/>
        </p:nvSpPr>
        <p:spPr>
          <a:xfrm rot="10800000">
            <a:off x="14184268" y="4272707"/>
            <a:ext cx="3299690" cy="2520965"/>
          </a:xfrm>
          <a:prstGeom prst="snip1Rect">
            <a:avLst/>
          </a:prstGeom>
          <a:solidFill>
            <a:srgbClr val="EF5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latin typeface="Avenir Book" panose="02000503020000020003" pitchFamily="2" charset="0"/>
            </a:endParaRPr>
          </a:p>
        </p:txBody>
      </p:sp>
      <p:sp>
        <p:nvSpPr>
          <p:cNvPr id="216" name="Tek Köşesi Kesik Dikdörtgen 215">
            <a:extLst>
              <a:ext uri="{FF2B5EF4-FFF2-40B4-BE49-F238E27FC236}">
                <a16:creationId xmlns:a16="http://schemas.microsoft.com/office/drawing/2014/main" id="{CF23107C-7617-9946-A0A3-6D3B2955A38A}"/>
              </a:ext>
            </a:extLst>
          </p:cNvPr>
          <p:cNvSpPr/>
          <p:nvPr/>
        </p:nvSpPr>
        <p:spPr>
          <a:xfrm rot="10800000">
            <a:off x="10847951" y="4272707"/>
            <a:ext cx="3299690" cy="2520965"/>
          </a:xfrm>
          <a:prstGeom prst="snip1Rect">
            <a:avLst/>
          </a:prstGeom>
          <a:solidFill>
            <a:srgbClr val="EF5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latin typeface="Avenir Book" panose="02000503020000020003" pitchFamily="2" charset="0"/>
            </a:endParaRPr>
          </a:p>
        </p:txBody>
      </p:sp>
      <p:sp>
        <p:nvSpPr>
          <p:cNvPr id="217" name="Tek Köşesi Kesik Dikdörtgen 216">
            <a:extLst>
              <a:ext uri="{FF2B5EF4-FFF2-40B4-BE49-F238E27FC236}">
                <a16:creationId xmlns:a16="http://schemas.microsoft.com/office/drawing/2014/main" id="{72AA3147-75A0-BC49-A7B4-98736BFD6FB8}"/>
              </a:ext>
            </a:extLst>
          </p:cNvPr>
          <p:cNvSpPr/>
          <p:nvPr/>
        </p:nvSpPr>
        <p:spPr>
          <a:xfrm rot="10800000">
            <a:off x="7511635" y="4272707"/>
            <a:ext cx="3299690" cy="2520965"/>
          </a:xfrm>
          <a:prstGeom prst="snip1Rect">
            <a:avLst/>
          </a:prstGeom>
          <a:solidFill>
            <a:srgbClr val="EF5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latin typeface="Avenir Book" panose="02000503020000020003" pitchFamily="2" charset="0"/>
            </a:endParaRPr>
          </a:p>
        </p:txBody>
      </p:sp>
      <p:sp>
        <p:nvSpPr>
          <p:cNvPr id="218" name="Tek Köşesi Kesik Dikdörtgen 217">
            <a:extLst>
              <a:ext uri="{FF2B5EF4-FFF2-40B4-BE49-F238E27FC236}">
                <a16:creationId xmlns:a16="http://schemas.microsoft.com/office/drawing/2014/main" id="{A88D25C9-EA93-624C-8E3C-4136029F13D8}"/>
              </a:ext>
            </a:extLst>
          </p:cNvPr>
          <p:cNvSpPr/>
          <p:nvPr/>
        </p:nvSpPr>
        <p:spPr>
          <a:xfrm rot="10800000">
            <a:off x="4175318" y="4272707"/>
            <a:ext cx="3299690" cy="2520965"/>
          </a:xfrm>
          <a:prstGeom prst="snip1Rect">
            <a:avLst/>
          </a:prstGeom>
          <a:solidFill>
            <a:srgbClr val="EF5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latin typeface="Avenir Book" panose="02000503020000020003" pitchFamily="2" charset="0"/>
            </a:endParaRPr>
          </a:p>
        </p:txBody>
      </p:sp>
      <p:sp>
        <p:nvSpPr>
          <p:cNvPr id="219" name="Tek Köşesi Kesik Dikdörtgen 218">
            <a:extLst>
              <a:ext uri="{FF2B5EF4-FFF2-40B4-BE49-F238E27FC236}">
                <a16:creationId xmlns:a16="http://schemas.microsoft.com/office/drawing/2014/main" id="{1B4EA7E1-721E-D942-8F8C-CC6E2622CB80}"/>
              </a:ext>
            </a:extLst>
          </p:cNvPr>
          <p:cNvSpPr/>
          <p:nvPr/>
        </p:nvSpPr>
        <p:spPr>
          <a:xfrm rot="10800000">
            <a:off x="839002" y="4272707"/>
            <a:ext cx="3299690" cy="2520965"/>
          </a:xfrm>
          <a:prstGeom prst="snip1Rect">
            <a:avLst/>
          </a:prstGeom>
          <a:solidFill>
            <a:srgbClr val="EF5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latin typeface="Avenir Book" panose="02000503020000020003" pitchFamily="2" charset="0"/>
            </a:endParaRPr>
          </a:p>
        </p:txBody>
      </p:sp>
      <p:sp>
        <p:nvSpPr>
          <p:cNvPr id="233" name="Tek Köşesi Kesik Dikdörtgen 232">
            <a:extLst>
              <a:ext uri="{FF2B5EF4-FFF2-40B4-BE49-F238E27FC236}">
                <a16:creationId xmlns:a16="http://schemas.microsoft.com/office/drawing/2014/main" id="{C41600EC-815D-9E40-A58D-A24A187D2CA0}"/>
              </a:ext>
            </a:extLst>
          </p:cNvPr>
          <p:cNvSpPr/>
          <p:nvPr/>
        </p:nvSpPr>
        <p:spPr>
          <a:xfrm rot="10800000">
            <a:off x="14184268" y="6858251"/>
            <a:ext cx="3299690" cy="2520965"/>
          </a:xfrm>
          <a:prstGeom prst="snip1Rect">
            <a:avLst/>
          </a:prstGeom>
          <a:solidFill>
            <a:srgbClr val="EF5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latin typeface="Avenir Book" panose="02000503020000020003" pitchFamily="2" charset="0"/>
            </a:endParaRPr>
          </a:p>
        </p:txBody>
      </p:sp>
      <p:sp>
        <p:nvSpPr>
          <p:cNvPr id="234" name="Tek Köşesi Kesik Dikdörtgen 233">
            <a:extLst>
              <a:ext uri="{FF2B5EF4-FFF2-40B4-BE49-F238E27FC236}">
                <a16:creationId xmlns:a16="http://schemas.microsoft.com/office/drawing/2014/main" id="{798A92F4-99C2-0E4B-AA88-B5B10D19952F}"/>
              </a:ext>
            </a:extLst>
          </p:cNvPr>
          <p:cNvSpPr/>
          <p:nvPr/>
        </p:nvSpPr>
        <p:spPr>
          <a:xfrm rot="10800000">
            <a:off x="10847951" y="6858251"/>
            <a:ext cx="3299690" cy="2520965"/>
          </a:xfrm>
          <a:prstGeom prst="snip1Rect">
            <a:avLst/>
          </a:prstGeom>
          <a:solidFill>
            <a:srgbClr val="EF5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latin typeface="Avenir Book" panose="02000503020000020003" pitchFamily="2" charset="0"/>
            </a:endParaRPr>
          </a:p>
        </p:txBody>
      </p:sp>
      <p:sp>
        <p:nvSpPr>
          <p:cNvPr id="235" name="Tek Köşesi Kesik Dikdörtgen 234">
            <a:extLst>
              <a:ext uri="{FF2B5EF4-FFF2-40B4-BE49-F238E27FC236}">
                <a16:creationId xmlns:a16="http://schemas.microsoft.com/office/drawing/2014/main" id="{61BC1D6B-B695-D54C-9DB6-76FEAF79B969}"/>
              </a:ext>
            </a:extLst>
          </p:cNvPr>
          <p:cNvSpPr/>
          <p:nvPr/>
        </p:nvSpPr>
        <p:spPr>
          <a:xfrm rot="10800000">
            <a:off x="7511635" y="6858251"/>
            <a:ext cx="3299690" cy="2520965"/>
          </a:xfrm>
          <a:prstGeom prst="snip1Rect">
            <a:avLst/>
          </a:prstGeom>
          <a:solidFill>
            <a:srgbClr val="EF5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latin typeface="Avenir Book" panose="02000503020000020003" pitchFamily="2" charset="0"/>
            </a:endParaRPr>
          </a:p>
        </p:txBody>
      </p:sp>
      <p:sp>
        <p:nvSpPr>
          <p:cNvPr id="236" name="Tek Köşesi Kesik Dikdörtgen 235">
            <a:extLst>
              <a:ext uri="{FF2B5EF4-FFF2-40B4-BE49-F238E27FC236}">
                <a16:creationId xmlns:a16="http://schemas.microsoft.com/office/drawing/2014/main" id="{6AC53B38-4D58-7A45-8305-E6CB9703BC97}"/>
              </a:ext>
            </a:extLst>
          </p:cNvPr>
          <p:cNvSpPr/>
          <p:nvPr/>
        </p:nvSpPr>
        <p:spPr>
          <a:xfrm rot="10800000">
            <a:off x="4175318" y="6858251"/>
            <a:ext cx="3299690" cy="2520965"/>
          </a:xfrm>
          <a:prstGeom prst="snip1Rect">
            <a:avLst/>
          </a:prstGeom>
          <a:solidFill>
            <a:srgbClr val="EF5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latin typeface="Avenir Book" panose="02000503020000020003" pitchFamily="2" charset="0"/>
            </a:endParaRPr>
          </a:p>
        </p:txBody>
      </p:sp>
      <p:sp>
        <p:nvSpPr>
          <p:cNvPr id="237" name="Tek Köşesi Kesik Dikdörtgen 236">
            <a:extLst>
              <a:ext uri="{FF2B5EF4-FFF2-40B4-BE49-F238E27FC236}">
                <a16:creationId xmlns:a16="http://schemas.microsoft.com/office/drawing/2014/main" id="{4E2D6A66-CF59-FD41-9557-FF553379D603}"/>
              </a:ext>
            </a:extLst>
          </p:cNvPr>
          <p:cNvSpPr/>
          <p:nvPr/>
        </p:nvSpPr>
        <p:spPr>
          <a:xfrm rot="10800000">
            <a:off x="839002" y="6858251"/>
            <a:ext cx="3299690" cy="2520965"/>
          </a:xfrm>
          <a:prstGeom prst="snip1Rect">
            <a:avLst/>
          </a:prstGeom>
          <a:solidFill>
            <a:srgbClr val="EF5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latin typeface="Avenir Book" panose="02000503020000020003" pitchFamily="2" charset="0"/>
            </a:endParaRPr>
          </a:p>
        </p:txBody>
      </p:sp>
      <p:sp>
        <p:nvSpPr>
          <p:cNvPr id="238" name="Dikdörtgen 237">
            <a:extLst>
              <a:ext uri="{FF2B5EF4-FFF2-40B4-BE49-F238E27FC236}">
                <a16:creationId xmlns:a16="http://schemas.microsoft.com/office/drawing/2014/main" id="{838307F4-3AF0-C940-88F1-7AA6F3148E4A}"/>
              </a:ext>
            </a:extLst>
          </p:cNvPr>
          <p:cNvSpPr/>
          <p:nvPr/>
        </p:nvSpPr>
        <p:spPr>
          <a:xfrm>
            <a:off x="2884191" y="5941412"/>
            <a:ext cx="1148070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Robust</a:t>
            </a:r>
          </a:p>
          <a:p>
            <a:pPr algn="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Economy</a:t>
            </a:r>
            <a:endParaRPr lang="en-TR" b="1">
              <a:solidFill>
                <a:schemeClr val="bg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239" name="Dikdörtgen 238">
            <a:extLst>
              <a:ext uri="{FF2B5EF4-FFF2-40B4-BE49-F238E27FC236}">
                <a16:creationId xmlns:a16="http://schemas.microsoft.com/office/drawing/2014/main" id="{B56B64B4-BCEE-5E4A-AC4C-E2D7FF5F3964}"/>
              </a:ext>
            </a:extLst>
          </p:cNvPr>
          <p:cNvSpPr/>
          <p:nvPr/>
        </p:nvSpPr>
        <p:spPr>
          <a:xfrm>
            <a:off x="15392084" y="5387414"/>
            <a:ext cx="1977804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Skılled</a:t>
            </a:r>
          </a:p>
          <a:p>
            <a:pPr algn="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And competıtıve labor force</a:t>
            </a:r>
            <a:endParaRPr lang="en-TR" b="1">
              <a:solidFill>
                <a:schemeClr val="bg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240" name="Dikdörtgen 239">
            <a:extLst>
              <a:ext uri="{FF2B5EF4-FFF2-40B4-BE49-F238E27FC236}">
                <a16:creationId xmlns:a16="http://schemas.microsoft.com/office/drawing/2014/main" id="{1C60D4CD-B92F-0243-B5C7-F6B18191FC9D}"/>
              </a:ext>
            </a:extLst>
          </p:cNvPr>
          <p:cNvSpPr/>
          <p:nvPr/>
        </p:nvSpPr>
        <p:spPr>
          <a:xfrm>
            <a:off x="12342391" y="5941412"/>
            <a:ext cx="1693091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Favourable</a:t>
            </a:r>
          </a:p>
          <a:p>
            <a:pPr algn="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Demographıcs</a:t>
            </a:r>
            <a:endParaRPr lang="en-TR" b="1">
              <a:solidFill>
                <a:schemeClr val="bg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241" name="Dikdörtgen 240">
            <a:extLst>
              <a:ext uri="{FF2B5EF4-FFF2-40B4-BE49-F238E27FC236}">
                <a16:creationId xmlns:a16="http://schemas.microsoft.com/office/drawing/2014/main" id="{25E96AC7-5A78-D145-AC5A-4D22FD9CA93D}"/>
              </a:ext>
            </a:extLst>
          </p:cNvPr>
          <p:cNvSpPr/>
          <p:nvPr/>
        </p:nvSpPr>
        <p:spPr>
          <a:xfrm>
            <a:off x="9599491" y="5941412"/>
            <a:ext cx="1101584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Strategıc</a:t>
            </a:r>
          </a:p>
          <a:p>
            <a:pPr algn="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Locatıon</a:t>
            </a:r>
            <a:endParaRPr lang="en-TR" b="1">
              <a:solidFill>
                <a:schemeClr val="bg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242" name="Dikdörtgen 241">
            <a:extLst>
              <a:ext uri="{FF2B5EF4-FFF2-40B4-BE49-F238E27FC236}">
                <a16:creationId xmlns:a16="http://schemas.microsoft.com/office/drawing/2014/main" id="{1FC569CA-D88C-D04C-A625-591633ABAD45}"/>
              </a:ext>
            </a:extLst>
          </p:cNvPr>
          <p:cNvSpPr/>
          <p:nvPr/>
        </p:nvSpPr>
        <p:spPr>
          <a:xfrm>
            <a:off x="5724556" y="5726790"/>
            <a:ext cx="1555234" cy="92333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Domestıc</a:t>
            </a:r>
          </a:p>
          <a:p>
            <a:pPr algn="ct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+ </a:t>
            </a:r>
            <a:r>
              <a:rPr lang="en-US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Acce</a:t>
            </a:r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s</a:t>
            </a:r>
            <a:r>
              <a:rPr lang="en-US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sible</a:t>
            </a:r>
          </a:p>
          <a:p>
            <a:pPr algn="ct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Markets</a:t>
            </a:r>
            <a:endParaRPr lang="en-TR" b="1">
              <a:solidFill>
                <a:schemeClr val="bg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243" name="Dikdörtgen 242">
            <a:extLst>
              <a:ext uri="{FF2B5EF4-FFF2-40B4-BE49-F238E27FC236}">
                <a16:creationId xmlns:a16="http://schemas.microsoft.com/office/drawing/2014/main" id="{55B36199-204C-E546-821C-7878C1DD16C6}"/>
              </a:ext>
            </a:extLst>
          </p:cNvPr>
          <p:cNvSpPr/>
          <p:nvPr/>
        </p:nvSpPr>
        <p:spPr>
          <a:xfrm>
            <a:off x="2244591" y="8558488"/>
            <a:ext cx="1787669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Contınuous</a:t>
            </a:r>
          </a:p>
          <a:p>
            <a:pPr algn="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Reform process</a:t>
            </a:r>
            <a:endParaRPr lang="en-TR" b="1">
              <a:solidFill>
                <a:schemeClr val="bg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244" name="Dikdörtgen 243">
            <a:extLst>
              <a:ext uri="{FF2B5EF4-FFF2-40B4-BE49-F238E27FC236}">
                <a16:creationId xmlns:a16="http://schemas.microsoft.com/office/drawing/2014/main" id="{3DF7A258-EACA-6B4C-9800-688A94C192F0}"/>
              </a:ext>
            </a:extLst>
          </p:cNvPr>
          <p:cNvSpPr/>
          <p:nvPr/>
        </p:nvSpPr>
        <p:spPr>
          <a:xfrm>
            <a:off x="15663071" y="8718532"/>
            <a:ext cx="1622559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Sectoral</a:t>
            </a:r>
          </a:p>
          <a:p>
            <a:pPr algn="ct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Opportunıtıes</a:t>
            </a:r>
            <a:endParaRPr lang="en-TR" b="1">
              <a:solidFill>
                <a:schemeClr val="bg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245" name="Dikdörtgen 244">
            <a:extLst>
              <a:ext uri="{FF2B5EF4-FFF2-40B4-BE49-F238E27FC236}">
                <a16:creationId xmlns:a16="http://schemas.microsoft.com/office/drawing/2014/main" id="{6F1D52F1-6C6F-AD41-A4AF-EFF2F4D561B1}"/>
              </a:ext>
            </a:extLst>
          </p:cNvPr>
          <p:cNvSpPr/>
          <p:nvPr/>
        </p:nvSpPr>
        <p:spPr>
          <a:xfrm>
            <a:off x="12677418" y="8558488"/>
            <a:ext cx="1358064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Benıgn r&amp;d</a:t>
            </a:r>
          </a:p>
          <a:p>
            <a:pPr algn="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Ecosystem</a:t>
            </a:r>
            <a:endParaRPr lang="en-TR" b="1">
              <a:solidFill>
                <a:schemeClr val="bg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246" name="Dikdörtgen 245">
            <a:extLst>
              <a:ext uri="{FF2B5EF4-FFF2-40B4-BE49-F238E27FC236}">
                <a16:creationId xmlns:a16="http://schemas.microsoft.com/office/drawing/2014/main" id="{8655E717-EB14-3A4D-A798-848EC854BE5B}"/>
              </a:ext>
            </a:extLst>
          </p:cNvPr>
          <p:cNvSpPr/>
          <p:nvPr/>
        </p:nvSpPr>
        <p:spPr>
          <a:xfrm>
            <a:off x="9487280" y="8558488"/>
            <a:ext cx="1213794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Lucratıve</a:t>
            </a:r>
          </a:p>
          <a:p>
            <a:pPr algn="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Incentıves</a:t>
            </a:r>
            <a:endParaRPr lang="en-TR" b="1">
              <a:solidFill>
                <a:schemeClr val="bg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247" name="Dikdörtgen 246">
            <a:extLst>
              <a:ext uri="{FF2B5EF4-FFF2-40B4-BE49-F238E27FC236}">
                <a16:creationId xmlns:a16="http://schemas.microsoft.com/office/drawing/2014/main" id="{2A98FFA7-EB87-484B-9DA2-C626258B0429}"/>
              </a:ext>
            </a:extLst>
          </p:cNvPr>
          <p:cNvSpPr/>
          <p:nvPr/>
        </p:nvSpPr>
        <p:spPr>
          <a:xfrm>
            <a:off x="5224694" y="8811116"/>
            <a:ext cx="230543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r-TR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Busıness-frıendlıness</a:t>
            </a:r>
            <a:endParaRPr lang="en-TR" b="1">
              <a:solidFill>
                <a:schemeClr val="bg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pic>
        <p:nvPicPr>
          <p:cNvPr id="249" name="Resim 248">
            <a:extLst>
              <a:ext uri="{FF2B5EF4-FFF2-40B4-BE49-F238E27FC236}">
                <a16:creationId xmlns:a16="http://schemas.microsoft.com/office/drawing/2014/main" id="{EB5C1A02-A5F6-8143-A146-4805864252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806" y="4631861"/>
            <a:ext cx="949133" cy="949133"/>
          </a:xfrm>
          <a:prstGeom prst="rect">
            <a:avLst/>
          </a:prstGeom>
        </p:spPr>
      </p:pic>
      <p:pic>
        <p:nvPicPr>
          <p:cNvPr id="259" name="Resim 258">
            <a:extLst>
              <a:ext uri="{FF2B5EF4-FFF2-40B4-BE49-F238E27FC236}">
                <a16:creationId xmlns:a16="http://schemas.microsoft.com/office/drawing/2014/main" id="{0A5A4306-5B0E-794E-BA32-E40770AFDF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1" y="4631861"/>
            <a:ext cx="949133" cy="949133"/>
          </a:xfrm>
          <a:prstGeom prst="rect">
            <a:avLst/>
          </a:prstGeom>
        </p:spPr>
      </p:pic>
      <p:pic>
        <p:nvPicPr>
          <p:cNvPr id="260" name="Resim 259">
            <a:extLst>
              <a:ext uri="{FF2B5EF4-FFF2-40B4-BE49-F238E27FC236}">
                <a16:creationId xmlns:a16="http://schemas.microsoft.com/office/drawing/2014/main" id="{B1A984D5-DBC9-E44A-B6E3-F294060B8A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994" y="4631861"/>
            <a:ext cx="949133" cy="949133"/>
          </a:xfrm>
          <a:prstGeom prst="rect">
            <a:avLst/>
          </a:prstGeom>
        </p:spPr>
      </p:pic>
      <p:pic>
        <p:nvPicPr>
          <p:cNvPr id="261" name="Resim 260">
            <a:extLst>
              <a:ext uri="{FF2B5EF4-FFF2-40B4-BE49-F238E27FC236}">
                <a16:creationId xmlns:a16="http://schemas.microsoft.com/office/drawing/2014/main" id="{D7884C65-3CB0-7946-83CA-E1F3D3DF9D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2587" y="4631861"/>
            <a:ext cx="949133" cy="949133"/>
          </a:xfrm>
          <a:prstGeom prst="rect">
            <a:avLst/>
          </a:prstGeom>
        </p:spPr>
      </p:pic>
      <p:pic>
        <p:nvPicPr>
          <p:cNvPr id="262" name="Resim 261">
            <a:extLst>
              <a:ext uri="{FF2B5EF4-FFF2-40B4-BE49-F238E27FC236}">
                <a16:creationId xmlns:a16="http://schemas.microsoft.com/office/drawing/2014/main" id="{4C9DA050-9321-C147-A2E2-330C566DA8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8180" y="4631861"/>
            <a:ext cx="949133" cy="949133"/>
          </a:xfrm>
          <a:prstGeom prst="rect">
            <a:avLst/>
          </a:prstGeom>
        </p:spPr>
      </p:pic>
      <p:pic>
        <p:nvPicPr>
          <p:cNvPr id="263" name="Resim 262">
            <a:extLst>
              <a:ext uri="{FF2B5EF4-FFF2-40B4-BE49-F238E27FC236}">
                <a16:creationId xmlns:a16="http://schemas.microsoft.com/office/drawing/2014/main" id="{A6A6500B-3150-B54F-84DA-5203E6CEEEC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5806" y="7170110"/>
            <a:ext cx="949133" cy="949133"/>
          </a:xfrm>
          <a:prstGeom prst="rect">
            <a:avLst/>
          </a:prstGeom>
        </p:spPr>
      </p:pic>
      <p:pic>
        <p:nvPicPr>
          <p:cNvPr id="264" name="Resim 263">
            <a:extLst>
              <a:ext uri="{FF2B5EF4-FFF2-40B4-BE49-F238E27FC236}">
                <a16:creationId xmlns:a16="http://schemas.microsoft.com/office/drawing/2014/main" id="{2946C810-0D2F-2349-9CF0-468E948CF81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1" y="7170110"/>
            <a:ext cx="949133" cy="949133"/>
          </a:xfrm>
          <a:prstGeom prst="rect">
            <a:avLst/>
          </a:prstGeom>
        </p:spPr>
      </p:pic>
      <p:pic>
        <p:nvPicPr>
          <p:cNvPr id="265" name="Resim 264">
            <a:extLst>
              <a:ext uri="{FF2B5EF4-FFF2-40B4-BE49-F238E27FC236}">
                <a16:creationId xmlns:a16="http://schemas.microsoft.com/office/drawing/2014/main" id="{549E9D58-8CA6-C844-AAF9-CFFDB9C2F2C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994" y="7170110"/>
            <a:ext cx="949133" cy="949133"/>
          </a:xfrm>
          <a:prstGeom prst="rect">
            <a:avLst/>
          </a:prstGeom>
        </p:spPr>
      </p:pic>
      <p:pic>
        <p:nvPicPr>
          <p:cNvPr id="266" name="Resim 265">
            <a:extLst>
              <a:ext uri="{FF2B5EF4-FFF2-40B4-BE49-F238E27FC236}">
                <a16:creationId xmlns:a16="http://schemas.microsoft.com/office/drawing/2014/main" id="{E6A81E32-195A-B148-A63E-348220F5B67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2587" y="7170110"/>
            <a:ext cx="949133" cy="949133"/>
          </a:xfrm>
          <a:prstGeom prst="rect">
            <a:avLst/>
          </a:prstGeom>
        </p:spPr>
      </p:pic>
      <p:pic>
        <p:nvPicPr>
          <p:cNvPr id="267" name="Resim 266">
            <a:extLst>
              <a:ext uri="{FF2B5EF4-FFF2-40B4-BE49-F238E27FC236}">
                <a16:creationId xmlns:a16="http://schemas.microsoft.com/office/drawing/2014/main" id="{8EE19B5D-14FE-5D4E-9374-48482B18DDA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8180" y="7170110"/>
            <a:ext cx="949133" cy="9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032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A71BA-5D64-E678-F296-19510B573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7204D3B5-0C5D-0229-7C38-6D4EA8B1C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92D5BB-0883-FFE5-262F-4D3CD8FE4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587FE02A-1B32-8292-DB44-7CA57CCEA81C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3084774"/>
          <a:ext cx="16154399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5429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732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80140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6164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73238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  <p:sp>
        <p:nvSpPr>
          <p:cNvPr id="4" name="Freeform 3">
            <a:extLst>
              <a:ext uri="{FF2B5EF4-FFF2-40B4-BE49-F238E27FC236}">
                <a16:creationId xmlns:a16="http://schemas.microsoft.com/office/drawing/2014/main" id="{0006A356-DAB4-1B96-EACA-8650B6034A16}"/>
              </a:ext>
            </a:extLst>
          </p:cNvPr>
          <p:cNvSpPr/>
          <p:nvPr/>
        </p:nvSpPr>
        <p:spPr>
          <a:xfrm>
            <a:off x="-3733798" y="-11163299"/>
            <a:ext cx="25450799" cy="35813999"/>
          </a:xfrm>
          <a:custGeom>
            <a:avLst/>
            <a:gdLst>
              <a:gd name="connsiteX0" fmla="*/ 4800599 w 25450799"/>
              <a:gd name="connsiteY0" fmla="*/ 16942603 h 35813999"/>
              <a:gd name="connsiteX1" fmla="*/ 4800599 w 25450799"/>
              <a:gd name="connsiteY1" fmla="*/ 17476003 h 35813999"/>
              <a:gd name="connsiteX2" fmla="*/ 20954999 w 25450799"/>
              <a:gd name="connsiteY2" fmla="*/ 17476003 h 35813999"/>
              <a:gd name="connsiteX3" fmla="*/ 20954999 w 25450799"/>
              <a:gd name="connsiteY3" fmla="*/ 16942603 h 35813999"/>
              <a:gd name="connsiteX4" fmla="*/ 0 w 25450799"/>
              <a:gd name="connsiteY4" fmla="*/ 0 h 35813999"/>
              <a:gd name="connsiteX5" fmla="*/ 25450799 w 25450799"/>
              <a:gd name="connsiteY5" fmla="*/ 0 h 35813999"/>
              <a:gd name="connsiteX6" fmla="*/ 25450799 w 25450799"/>
              <a:gd name="connsiteY6" fmla="*/ 35813999 h 35813999"/>
              <a:gd name="connsiteX7" fmla="*/ 0 w 25450799"/>
              <a:gd name="connsiteY7" fmla="*/ 35813999 h 3581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50799" h="35813999">
                <a:moveTo>
                  <a:pt x="4800599" y="16942603"/>
                </a:moveTo>
                <a:lnTo>
                  <a:pt x="4800599" y="17476003"/>
                </a:lnTo>
                <a:lnTo>
                  <a:pt x="20954999" y="17476003"/>
                </a:lnTo>
                <a:lnTo>
                  <a:pt x="20954999" y="16942603"/>
                </a:lnTo>
                <a:close/>
                <a:moveTo>
                  <a:pt x="0" y="0"/>
                </a:moveTo>
                <a:lnTo>
                  <a:pt x="25450799" y="0"/>
                </a:lnTo>
                <a:lnTo>
                  <a:pt x="25450799" y="35813999"/>
                </a:lnTo>
                <a:lnTo>
                  <a:pt x="0" y="35813999"/>
                </a:lnTo>
                <a:close/>
              </a:path>
            </a:pathLst>
          </a:custGeom>
          <a:solidFill>
            <a:schemeClr val="dk1">
              <a:alpha val="67893"/>
            </a:schemeClr>
          </a:solidFill>
          <a:ln>
            <a:noFill/>
          </a:ln>
          <a:effectLst>
            <a:softEdge rad="242377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27651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75D3B-3D6B-7421-B5B2-D75A76453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AAC687F-C338-FE2B-217F-B773F980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2D3DD6-1653-171A-0A71-C4FDE3F31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8AFA25D7-03DF-E616-083D-8CBDC128F3E8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3084774"/>
          <a:ext cx="16154399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5429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732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80140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6164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73238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  <p:sp>
        <p:nvSpPr>
          <p:cNvPr id="4" name="Freeform 3">
            <a:extLst>
              <a:ext uri="{FF2B5EF4-FFF2-40B4-BE49-F238E27FC236}">
                <a16:creationId xmlns:a16="http://schemas.microsoft.com/office/drawing/2014/main" id="{E08C5C0B-9A51-793D-D4DA-A10E9885D38A}"/>
              </a:ext>
            </a:extLst>
          </p:cNvPr>
          <p:cNvSpPr/>
          <p:nvPr/>
        </p:nvSpPr>
        <p:spPr>
          <a:xfrm>
            <a:off x="-3581400" y="-8877300"/>
            <a:ext cx="25450799" cy="35813999"/>
          </a:xfrm>
          <a:custGeom>
            <a:avLst/>
            <a:gdLst>
              <a:gd name="connsiteX0" fmla="*/ 4800599 w 25450799"/>
              <a:gd name="connsiteY0" fmla="*/ 16942603 h 35813999"/>
              <a:gd name="connsiteX1" fmla="*/ 4800599 w 25450799"/>
              <a:gd name="connsiteY1" fmla="*/ 17476003 h 35813999"/>
              <a:gd name="connsiteX2" fmla="*/ 20954999 w 25450799"/>
              <a:gd name="connsiteY2" fmla="*/ 17476003 h 35813999"/>
              <a:gd name="connsiteX3" fmla="*/ 20954999 w 25450799"/>
              <a:gd name="connsiteY3" fmla="*/ 16942603 h 35813999"/>
              <a:gd name="connsiteX4" fmla="*/ 0 w 25450799"/>
              <a:gd name="connsiteY4" fmla="*/ 0 h 35813999"/>
              <a:gd name="connsiteX5" fmla="*/ 25450799 w 25450799"/>
              <a:gd name="connsiteY5" fmla="*/ 0 h 35813999"/>
              <a:gd name="connsiteX6" fmla="*/ 25450799 w 25450799"/>
              <a:gd name="connsiteY6" fmla="*/ 35813999 h 35813999"/>
              <a:gd name="connsiteX7" fmla="*/ 0 w 25450799"/>
              <a:gd name="connsiteY7" fmla="*/ 35813999 h 3581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50799" h="35813999">
                <a:moveTo>
                  <a:pt x="4800599" y="16942603"/>
                </a:moveTo>
                <a:lnTo>
                  <a:pt x="4800599" y="17476003"/>
                </a:lnTo>
                <a:lnTo>
                  <a:pt x="20954999" y="17476003"/>
                </a:lnTo>
                <a:lnTo>
                  <a:pt x="20954999" y="16942603"/>
                </a:lnTo>
                <a:close/>
                <a:moveTo>
                  <a:pt x="0" y="0"/>
                </a:moveTo>
                <a:lnTo>
                  <a:pt x="25450799" y="0"/>
                </a:lnTo>
                <a:lnTo>
                  <a:pt x="25450799" y="35813999"/>
                </a:lnTo>
                <a:lnTo>
                  <a:pt x="0" y="35813999"/>
                </a:lnTo>
                <a:close/>
              </a:path>
            </a:pathLst>
          </a:custGeom>
          <a:solidFill>
            <a:schemeClr val="dk1">
              <a:alpha val="67893"/>
            </a:schemeClr>
          </a:solidFill>
          <a:ln>
            <a:noFill/>
          </a:ln>
          <a:effectLst>
            <a:softEdge rad="242377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522094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1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E41CF7-2FC5-C5F5-ED24-62D5DDDB8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DA9835B-35CD-7BA9-124E-E05420BC0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1FC349-64F1-A8B2-6AE4-66D60744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chemeClr val="bg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986F8AF7-02D3-3577-0F58-677E66751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287072"/>
              </p:ext>
            </p:extLst>
          </p:nvPr>
        </p:nvGraphicFramePr>
        <p:xfrm>
          <a:off x="1082042" y="3096000"/>
          <a:ext cx="16139158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2764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2535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78555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3536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29326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5230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1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ADD0F2-C03F-CCD5-6619-F5BED3AB5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6D9BB95-CA24-860D-AE14-5BEE7CC1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1B0DFB-4CEE-CFB2-D03B-F9D737476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chemeClr val="bg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E5AF28A6-C12B-67F7-2C30-E1A2F7751D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960541"/>
              </p:ext>
            </p:extLst>
          </p:nvPr>
        </p:nvGraphicFramePr>
        <p:xfrm>
          <a:off x="1066800" y="3084774"/>
          <a:ext cx="16154401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5430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732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80140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6165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40091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84887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8488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8488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84887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8488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8488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84887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8488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8488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5843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1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AAF8C5-F4DF-20DB-A1AC-BDD66AAB7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14C19E8-F171-94EB-9128-456BD0969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20DF05-2E93-BA1A-EF7F-9F861C528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chemeClr val="bg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A98AE311-3C27-DA3A-2A5F-E5BD741F3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841470"/>
              </p:ext>
            </p:extLst>
          </p:nvPr>
        </p:nvGraphicFramePr>
        <p:xfrm>
          <a:off x="1066800" y="3084774"/>
          <a:ext cx="16154401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5430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732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80140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6165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596238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43356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4335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3873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43356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3873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4335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43356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4335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3873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>
                              <a:alpha val="15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8568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1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797F7B-C668-8B9A-039A-387BAB71E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BDEBD56-37D5-A410-2803-4BB69E81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6F3A23-F52B-8CC5-2456-AF61E394F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chemeClr val="bg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4170612D-FFAA-8AE3-90FD-A61E37A87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303263"/>
              </p:ext>
            </p:extLst>
          </p:nvPr>
        </p:nvGraphicFramePr>
        <p:xfrm>
          <a:off x="7086600" y="1104901"/>
          <a:ext cx="9748457" cy="11087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1383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4854413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2192661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</a:tblGrid>
              <a:tr h="663142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bg1"/>
                          </a:solidFill>
                          <a:effectLst/>
                          <a:latin typeface="Avenir Heavy" panose="02000503020000020003" pitchFamily="2" charset="0"/>
                        </a:rPr>
                        <a:t>% 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47635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13737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138472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10956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69621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86493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25663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93683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bg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706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751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866E7-3F37-CE49-86CC-317CF9333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090AE57-CDD4-4FEF-E653-F71433E21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3136"/>
                </a:solidFill>
              </a:rPr>
              <a:pPr/>
              <a:t>46</a:t>
            </a:fld>
            <a:endParaRPr lang="en-US">
              <a:solidFill>
                <a:srgbClr val="2E3136"/>
              </a:solidFill>
            </a:endParaRPr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24DF1531-A566-B5D0-CF4A-FDBC9352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2E3136"/>
                </a:solidFill>
              </a:rPr>
              <a:t>Hedefler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F38422-775A-58C4-A64C-6BB871A60F3E}"/>
              </a:ext>
            </a:extLst>
          </p:cNvPr>
          <p:cNvGrpSpPr/>
          <p:nvPr/>
        </p:nvGrpSpPr>
        <p:grpSpPr>
          <a:xfrm>
            <a:off x="1090613" y="2291289"/>
            <a:ext cx="5175716" cy="3338884"/>
            <a:chOff x="1090613" y="2291289"/>
            <a:chExt cx="5175716" cy="3338884"/>
          </a:xfrm>
        </p:grpSpPr>
        <p:sp>
          <p:nvSpPr>
            <p:cNvPr id="4" name="Yuvarlatılmış Dikdörtgen 3">
              <a:extLst>
                <a:ext uri="{FF2B5EF4-FFF2-40B4-BE49-F238E27FC236}">
                  <a16:creationId xmlns:a16="http://schemas.microsoft.com/office/drawing/2014/main" id="{F051D6C1-5B25-DB00-58FA-89DAF5DDB4FC}"/>
                </a:ext>
              </a:extLst>
            </p:cNvPr>
            <p:cNvSpPr/>
            <p:nvPr/>
          </p:nvSpPr>
          <p:spPr>
            <a:xfrm>
              <a:off x="1090613" y="2291289"/>
              <a:ext cx="5175716" cy="3338884"/>
            </a:xfrm>
            <a:prstGeom prst="roundRect">
              <a:avLst>
                <a:gd name="adj" fmla="val 673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Ürün Satış</a:t>
              </a:r>
            </a:p>
            <a:p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sym typeface="TT Interphases"/>
                </a:rPr>
                <a:t>Develop and implement strategic marketing plans to promote products or services</a:t>
              </a:r>
            </a:p>
            <a:p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8258EE49-F3DB-019C-AA8E-85246DFF8DCC}"/>
                </a:ext>
              </a:extLst>
            </p:cNvPr>
            <p:cNvSpPr txBox="1"/>
            <p:nvPr/>
          </p:nvSpPr>
          <p:spPr>
            <a:xfrm>
              <a:off x="1555644" y="4650059"/>
              <a:ext cx="4176717" cy="402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1.000 </a:t>
              </a:r>
              <a:r>
                <a:rPr lang="en-US" sz="20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Adet/yıl</a:t>
              </a:r>
            </a:p>
          </p:txBody>
        </p:sp>
        <p:sp>
          <p:nvSpPr>
            <p:cNvPr id="31" name="Yuvarlatılmış Dikdörtgen 30">
              <a:extLst>
                <a:ext uri="{FF2B5EF4-FFF2-40B4-BE49-F238E27FC236}">
                  <a16:creationId xmlns:a16="http://schemas.microsoft.com/office/drawing/2014/main" id="{63982D68-0D46-BE67-138E-B513538115CE}"/>
                </a:ext>
              </a:extLst>
            </p:cNvPr>
            <p:cNvSpPr/>
            <p:nvPr/>
          </p:nvSpPr>
          <p:spPr>
            <a:xfrm>
              <a:off x="1535845" y="5159918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2" name="Yuvarlatılmış Dikdörtgen 31">
              <a:extLst>
                <a:ext uri="{FF2B5EF4-FFF2-40B4-BE49-F238E27FC236}">
                  <a16:creationId xmlns:a16="http://schemas.microsoft.com/office/drawing/2014/main" id="{9B28DB19-C885-4CAE-8FC6-3C7BC4C2F98C}"/>
                </a:ext>
              </a:extLst>
            </p:cNvPr>
            <p:cNvSpPr/>
            <p:nvPr/>
          </p:nvSpPr>
          <p:spPr>
            <a:xfrm>
              <a:off x="1535845" y="5159918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45BA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49" name="TextBox 8">
              <a:extLst>
                <a:ext uri="{FF2B5EF4-FFF2-40B4-BE49-F238E27FC236}">
                  <a16:creationId xmlns:a16="http://schemas.microsoft.com/office/drawing/2014/main" id="{A5B87CAE-A57A-53BF-4EF8-7B86F9159058}"/>
                </a:ext>
              </a:extLst>
            </p:cNvPr>
            <p:cNvSpPr txBox="1"/>
            <p:nvPr/>
          </p:nvSpPr>
          <p:spPr>
            <a:xfrm>
              <a:off x="5289443" y="5074628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A2AD35-BFE1-8EFD-EC67-14AE2A8D4A63}"/>
              </a:ext>
            </a:extLst>
          </p:cNvPr>
          <p:cNvGrpSpPr/>
          <p:nvPr/>
        </p:nvGrpSpPr>
        <p:grpSpPr>
          <a:xfrm>
            <a:off x="6570559" y="2291289"/>
            <a:ext cx="5175716" cy="3338884"/>
            <a:chOff x="6570559" y="2291289"/>
            <a:chExt cx="5175716" cy="3338884"/>
          </a:xfrm>
        </p:grpSpPr>
        <p:sp>
          <p:nvSpPr>
            <p:cNvPr id="5" name="Yuvarlatılmış Dikdörtgen 3">
              <a:extLst>
                <a:ext uri="{FF2B5EF4-FFF2-40B4-BE49-F238E27FC236}">
                  <a16:creationId xmlns:a16="http://schemas.microsoft.com/office/drawing/2014/main" id="{3CD595D5-4748-3994-5239-5024607FFEC3}"/>
                </a:ext>
              </a:extLst>
            </p:cNvPr>
            <p:cNvSpPr/>
            <p:nvPr/>
          </p:nvSpPr>
          <p:spPr>
            <a:xfrm>
              <a:off x="6570559" y="2291289"/>
              <a:ext cx="5175716" cy="3338884"/>
            </a:xfrm>
            <a:prstGeom prst="roundRect">
              <a:avLst>
                <a:gd name="adj" fmla="val 673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Ürün Satış</a:t>
              </a:r>
            </a:p>
            <a:p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  <a:p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F06AF2-B558-4209-2FD3-18AB36341B15}"/>
                </a:ext>
              </a:extLst>
            </p:cNvPr>
            <p:cNvSpPr txBox="1"/>
            <p:nvPr/>
          </p:nvSpPr>
          <p:spPr>
            <a:xfrm>
              <a:off x="7035590" y="4650059"/>
              <a:ext cx="4176717" cy="402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1.000 </a:t>
              </a:r>
              <a:r>
                <a:rPr lang="en-US" sz="20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Adet/yıl</a:t>
              </a:r>
            </a:p>
          </p:txBody>
        </p:sp>
        <p:sp>
          <p:nvSpPr>
            <p:cNvPr id="8" name="Yuvarlatılmış Dikdörtgen 30">
              <a:extLst>
                <a:ext uri="{FF2B5EF4-FFF2-40B4-BE49-F238E27FC236}">
                  <a16:creationId xmlns:a16="http://schemas.microsoft.com/office/drawing/2014/main" id="{0B74A300-3392-864F-80F6-9AA10D3052DD}"/>
                </a:ext>
              </a:extLst>
            </p:cNvPr>
            <p:cNvSpPr/>
            <p:nvPr/>
          </p:nvSpPr>
          <p:spPr>
            <a:xfrm>
              <a:off x="7015791" y="5159918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9" name="Yuvarlatılmış Dikdörtgen 31">
              <a:extLst>
                <a:ext uri="{FF2B5EF4-FFF2-40B4-BE49-F238E27FC236}">
                  <a16:creationId xmlns:a16="http://schemas.microsoft.com/office/drawing/2014/main" id="{6AE79D19-BD44-D570-2889-90B9AD71B131}"/>
                </a:ext>
              </a:extLst>
            </p:cNvPr>
            <p:cNvSpPr/>
            <p:nvPr/>
          </p:nvSpPr>
          <p:spPr>
            <a:xfrm>
              <a:off x="7015791" y="5159918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45BA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468A572C-78C9-0624-2AF6-D6D7A60AB686}"/>
                </a:ext>
              </a:extLst>
            </p:cNvPr>
            <p:cNvSpPr txBox="1"/>
            <p:nvPr/>
          </p:nvSpPr>
          <p:spPr>
            <a:xfrm>
              <a:off x="10769389" y="5074628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0E4391-210B-F716-DC03-441527DAE2D9}"/>
              </a:ext>
            </a:extLst>
          </p:cNvPr>
          <p:cNvGrpSpPr/>
          <p:nvPr/>
        </p:nvGrpSpPr>
        <p:grpSpPr>
          <a:xfrm>
            <a:off x="12021671" y="2291289"/>
            <a:ext cx="5175716" cy="3338884"/>
            <a:chOff x="12021671" y="2291289"/>
            <a:chExt cx="5175716" cy="3338884"/>
          </a:xfrm>
        </p:grpSpPr>
        <p:sp>
          <p:nvSpPr>
            <p:cNvPr id="11" name="Yuvarlatılmış Dikdörtgen 3">
              <a:extLst>
                <a:ext uri="{FF2B5EF4-FFF2-40B4-BE49-F238E27FC236}">
                  <a16:creationId xmlns:a16="http://schemas.microsoft.com/office/drawing/2014/main" id="{8622221A-F35B-A4AF-92B9-32602C89FC00}"/>
                </a:ext>
              </a:extLst>
            </p:cNvPr>
            <p:cNvSpPr/>
            <p:nvPr/>
          </p:nvSpPr>
          <p:spPr>
            <a:xfrm>
              <a:off x="12021671" y="2291289"/>
              <a:ext cx="5175716" cy="3338884"/>
            </a:xfrm>
            <a:prstGeom prst="roundRect">
              <a:avLst>
                <a:gd name="adj" fmla="val 673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Ürün Satış</a:t>
              </a:r>
            </a:p>
            <a:p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  <a:p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690EBDA5-C111-5EA2-2EDA-1B7B16D45663}"/>
                </a:ext>
              </a:extLst>
            </p:cNvPr>
            <p:cNvSpPr txBox="1"/>
            <p:nvPr/>
          </p:nvSpPr>
          <p:spPr>
            <a:xfrm>
              <a:off x="12486702" y="4650059"/>
              <a:ext cx="4176717" cy="402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1.000 </a:t>
              </a:r>
              <a:r>
                <a:rPr lang="en-US" sz="20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Adet/yıl</a:t>
              </a:r>
            </a:p>
          </p:txBody>
        </p:sp>
        <p:sp>
          <p:nvSpPr>
            <p:cNvPr id="13" name="Yuvarlatılmış Dikdörtgen 30">
              <a:extLst>
                <a:ext uri="{FF2B5EF4-FFF2-40B4-BE49-F238E27FC236}">
                  <a16:creationId xmlns:a16="http://schemas.microsoft.com/office/drawing/2014/main" id="{AE98A4A8-4B83-A3F2-E65F-42296A69F4E0}"/>
                </a:ext>
              </a:extLst>
            </p:cNvPr>
            <p:cNvSpPr/>
            <p:nvPr/>
          </p:nvSpPr>
          <p:spPr>
            <a:xfrm>
              <a:off x="12466903" y="5159918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20" name="Yuvarlatılmış Dikdörtgen 31">
              <a:extLst>
                <a:ext uri="{FF2B5EF4-FFF2-40B4-BE49-F238E27FC236}">
                  <a16:creationId xmlns:a16="http://schemas.microsoft.com/office/drawing/2014/main" id="{8755BF5E-A348-E122-6932-A3F401EAB611}"/>
                </a:ext>
              </a:extLst>
            </p:cNvPr>
            <p:cNvSpPr/>
            <p:nvPr/>
          </p:nvSpPr>
          <p:spPr>
            <a:xfrm>
              <a:off x="12466903" y="5159918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45BA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21" name="TextBox 8">
              <a:extLst>
                <a:ext uri="{FF2B5EF4-FFF2-40B4-BE49-F238E27FC236}">
                  <a16:creationId xmlns:a16="http://schemas.microsoft.com/office/drawing/2014/main" id="{EBA5F3DF-D5C9-EF2D-8DA1-CC2E596F62DE}"/>
                </a:ext>
              </a:extLst>
            </p:cNvPr>
            <p:cNvSpPr txBox="1"/>
            <p:nvPr/>
          </p:nvSpPr>
          <p:spPr>
            <a:xfrm>
              <a:off x="16220501" y="5074628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92AEBE-68AC-AB58-76B7-7F184A4ABA4B}"/>
              </a:ext>
            </a:extLst>
          </p:cNvPr>
          <p:cNvGrpSpPr/>
          <p:nvPr/>
        </p:nvGrpSpPr>
        <p:grpSpPr>
          <a:xfrm>
            <a:off x="1085757" y="5851031"/>
            <a:ext cx="5175716" cy="3338884"/>
            <a:chOff x="1085757" y="5851031"/>
            <a:chExt cx="5175716" cy="3338884"/>
          </a:xfrm>
        </p:grpSpPr>
        <p:sp>
          <p:nvSpPr>
            <p:cNvPr id="22" name="Yuvarlatılmış Dikdörtgen 3">
              <a:extLst>
                <a:ext uri="{FF2B5EF4-FFF2-40B4-BE49-F238E27FC236}">
                  <a16:creationId xmlns:a16="http://schemas.microsoft.com/office/drawing/2014/main" id="{F03E461F-0CAF-AE93-0B61-46E9FA24F716}"/>
                </a:ext>
              </a:extLst>
            </p:cNvPr>
            <p:cNvSpPr/>
            <p:nvPr/>
          </p:nvSpPr>
          <p:spPr>
            <a:xfrm>
              <a:off x="1085757" y="5851031"/>
              <a:ext cx="5175716" cy="3338884"/>
            </a:xfrm>
            <a:prstGeom prst="roundRect">
              <a:avLst>
                <a:gd name="adj" fmla="val 673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Ürün Satış</a:t>
              </a:r>
            </a:p>
            <a:p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  <a:p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0022940A-2FC0-ED67-11B3-2F713C0A054D}"/>
                </a:ext>
              </a:extLst>
            </p:cNvPr>
            <p:cNvSpPr txBox="1"/>
            <p:nvPr/>
          </p:nvSpPr>
          <p:spPr>
            <a:xfrm>
              <a:off x="1550788" y="8209801"/>
              <a:ext cx="4176717" cy="402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1.000 </a:t>
              </a:r>
              <a:r>
                <a:rPr lang="en-US" sz="20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Adet/yıl</a:t>
              </a:r>
            </a:p>
          </p:txBody>
        </p:sp>
        <p:sp>
          <p:nvSpPr>
            <p:cNvPr id="24" name="Yuvarlatılmış Dikdörtgen 30">
              <a:extLst>
                <a:ext uri="{FF2B5EF4-FFF2-40B4-BE49-F238E27FC236}">
                  <a16:creationId xmlns:a16="http://schemas.microsoft.com/office/drawing/2014/main" id="{76007D0A-F40B-A043-5B71-4EEAF4A9FF60}"/>
                </a:ext>
              </a:extLst>
            </p:cNvPr>
            <p:cNvSpPr/>
            <p:nvPr/>
          </p:nvSpPr>
          <p:spPr>
            <a:xfrm>
              <a:off x="1530989" y="871966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25" name="Yuvarlatılmış Dikdörtgen 31">
              <a:extLst>
                <a:ext uri="{FF2B5EF4-FFF2-40B4-BE49-F238E27FC236}">
                  <a16:creationId xmlns:a16="http://schemas.microsoft.com/office/drawing/2014/main" id="{6582AEF9-D027-9FEF-AD44-A540C8EC2150}"/>
                </a:ext>
              </a:extLst>
            </p:cNvPr>
            <p:cNvSpPr/>
            <p:nvPr/>
          </p:nvSpPr>
          <p:spPr>
            <a:xfrm>
              <a:off x="1530989" y="871966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45BA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A6B030E9-2BAC-C86D-285B-0FFDF11D1EE0}"/>
                </a:ext>
              </a:extLst>
            </p:cNvPr>
            <p:cNvSpPr txBox="1"/>
            <p:nvPr/>
          </p:nvSpPr>
          <p:spPr>
            <a:xfrm>
              <a:off x="5284587" y="863437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80BAF5-13E9-1EC2-74B4-9F224431F849}"/>
              </a:ext>
            </a:extLst>
          </p:cNvPr>
          <p:cNvGrpSpPr/>
          <p:nvPr/>
        </p:nvGrpSpPr>
        <p:grpSpPr>
          <a:xfrm>
            <a:off x="6565703" y="5851031"/>
            <a:ext cx="5175716" cy="3338884"/>
            <a:chOff x="6565703" y="5851031"/>
            <a:chExt cx="5175716" cy="3338884"/>
          </a:xfrm>
        </p:grpSpPr>
        <p:sp>
          <p:nvSpPr>
            <p:cNvPr id="27" name="Yuvarlatılmış Dikdörtgen 3">
              <a:extLst>
                <a:ext uri="{FF2B5EF4-FFF2-40B4-BE49-F238E27FC236}">
                  <a16:creationId xmlns:a16="http://schemas.microsoft.com/office/drawing/2014/main" id="{DDB3C760-7ADC-EFDE-4D31-7F8434D6CF03}"/>
                </a:ext>
              </a:extLst>
            </p:cNvPr>
            <p:cNvSpPr/>
            <p:nvPr/>
          </p:nvSpPr>
          <p:spPr>
            <a:xfrm>
              <a:off x="6565703" y="5851031"/>
              <a:ext cx="5175716" cy="3338884"/>
            </a:xfrm>
            <a:prstGeom prst="roundRect">
              <a:avLst>
                <a:gd name="adj" fmla="val 673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Ürün Satış</a:t>
              </a:r>
            </a:p>
            <a:p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  <a:p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BF90861-C8B8-EB26-E53B-20E102BD0CB7}"/>
                </a:ext>
              </a:extLst>
            </p:cNvPr>
            <p:cNvSpPr txBox="1"/>
            <p:nvPr/>
          </p:nvSpPr>
          <p:spPr>
            <a:xfrm>
              <a:off x="7030734" y="8209801"/>
              <a:ext cx="4176717" cy="402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1.000 </a:t>
              </a:r>
              <a:r>
                <a:rPr lang="en-US" sz="20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Adet/yıl</a:t>
              </a:r>
            </a:p>
          </p:txBody>
        </p:sp>
        <p:sp>
          <p:nvSpPr>
            <p:cNvPr id="29" name="Yuvarlatılmış Dikdörtgen 30">
              <a:extLst>
                <a:ext uri="{FF2B5EF4-FFF2-40B4-BE49-F238E27FC236}">
                  <a16:creationId xmlns:a16="http://schemas.microsoft.com/office/drawing/2014/main" id="{2EB62E04-5763-7741-1167-1739DA90AFEE}"/>
                </a:ext>
              </a:extLst>
            </p:cNvPr>
            <p:cNvSpPr/>
            <p:nvPr/>
          </p:nvSpPr>
          <p:spPr>
            <a:xfrm>
              <a:off x="7010935" y="871966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0" name="Yuvarlatılmış Dikdörtgen 31">
              <a:extLst>
                <a:ext uri="{FF2B5EF4-FFF2-40B4-BE49-F238E27FC236}">
                  <a16:creationId xmlns:a16="http://schemas.microsoft.com/office/drawing/2014/main" id="{ACB9B73B-7397-AD22-5470-0AAB3FA45F1B}"/>
                </a:ext>
              </a:extLst>
            </p:cNvPr>
            <p:cNvSpPr/>
            <p:nvPr/>
          </p:nvSpPr>
          <p:spPr>
            <a:xfrm>
              <a:off x="7010935" y="871966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45BA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3" name="TextBox 8">
              <a:extLst>
                <a:ext uri="{FF2B5EF4-FFF2-40B4-BE49-F238E27FC236}">
                  <a16:creationId xmlns:a16="http://schemas.microsoft.com/office/drawing/2014/main" id="{661CAEE5-F3B4-0C53-9A4F-538450BA8137}"/>
                </a:ext>
              </a:extLst>
            </p:cNvPr>
            <p:cNvSpPr txBox="1"/>
            <p:nvPr/>
          </p:nvSpPr>
          <p:spPr>
            <a:xfrm>
              <a:off x="10764533" y="863437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530257-ED87-E2D4-C1FF-819AF8F6C9ED}"/>
              </a:ext>
            </a:extLst>
          </p:cNvPr>
          <p:cNvGrpSpPr/>
          <p:nvPr/>
        </p:nvGrpSpPr>
        <p:grpSpPr>
          <a:xfrm>
            <a:off x="12016815" y="5851031"/>
            <a:ext cx="5175716" cy="3338884"/>
            <a:chOff x="12016815" y="5851031"/>
            <a:chExt cx="5175716" cy="3338884"/>
          </a:xfrm>
        </p:grpSpPr>
        <p:sp>
          <p:nvSpPr>
            <p:cNvPr id="34" name="Yuvarlatılmış Dikdörtgen 3">
              <a:extLst>
                <a:ext uri="{FF2B5EF4-FFF2-40B4-BE49-F238E27FC236}">
                  <a16:creationId xmlns:a16="http://schemas.microsoft.com/office/drawing/2014/main" id="{C51597CB-F3D4-7284-0420-9855BEA8B7CF}"/>
                </a:ext>
              </a:extLst>
            </p:cNvPr>
            <p:cNvSpPr/>
            <p:nvPr/>
          </p:nvSpPr>
          <p:spPr>
            <a:xfrm>
              <a:off x="12016815" y="5851031"/>
              <a:ext cx="5175716" cy="3338884"/>
            </a:xfrm>
            <a:prstGeom prst="roundRect">
              <a:avLst>
                <a:gd name="adj" fmla="val 673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t"/>
            <a:lstStyle/>
            <a:p>
              <a:r>
                <a:rPr lang="tr-TR" sz="3000" b="1">
                  <a:solidFill>
                    <a:srgbClr val="2E3136"/>
                  </a:solidFill>
                  <a:latin typeface="Avenir Heavy" panose="02000503020000020003" pitchFamily="2" charset="0"/>
                </a:rPr>
                <a:t>Ürün Satış</a:t>
              </a:r>
            </a:p>
            <a:p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  <a:p>
              <a:r>
                <a:rPr lang="en-US" sz="15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  <a:p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5" name="TextBox 5">
              <a:extLst>
                <a:ext uri="{FF2B5EF4-FFF2-40B4-BE49-F238E27FC236}">
                  <a16:creationId xmlns:a16="http://schemas.microsoft.com/office/drawing/2014/main" id="{C7A1AEF3-C25E-83DB-F9B8-697F863E4F2C}"/>
                </a:ext>
              </a:extLst>
            </p:cNvPr>
            <p:cNvSpPr txBox="1"/>
            <p:nvPr/>
          </p:nvSpPr>
          <p:spPr>
            <a:xfrm>
              <a:off x="12481846" y="8209801"/>
              <a:ext cx="4176717" cy="402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1.000 </a:t>
              </a:r>
              <a:r>
                <a:rPr lang="en-US" sz="20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Adet/yıl</a:t>
              </a:r>
            </a:p>
          </p:txBody>
        </p:sp>
        <p:sp>
          <p:nvSpPr>
            <p:cNvPr id="36" name="Yuvarlatılmış Dikdörtgen 30">
              <a:extLst>
                <a:ext uri="{FF2B5EF4-FFF2-40B4-BE49-F238E27FC236}">
                  <a16:creationId xmlns:a16="http://schemas.microsoft.com/office/drawing/2014/main" id="{B757EEE2-EAD1-6CDB-B3F8-3751BA278F92}"/>
                </a:ext>
              </a:extLst>
            </p:cNvPr>
            <p:cNvSpPr/>
            <p:nvPr/>
          </p:nvSpPr>
          <p:spPr>
            <a:xfrm>
              <a:off x="12462047" y="871966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7" name="Yuvarlatılmış Dikdörtgen 31">
              <a:extLst>
                <a:ext uri="{FF2B5EF4-FFF2-40B4-BE49-F238E27FC236}">
                  <a16:creationId xmlns:a16="http://schemas.microsoft.com/office/drawing/2014/main" id="{D61CA080-BA06-FCF8-94F2-832BE0FB3765}"/>
                </a:ext>
              </a:extLst>
            </p:cNvPr>
            <p:cNvSpPr/>
            <p:nvPr/>
          </p:nvSpPr>
          <p:spPr>
            <a:xfrm>
              <a:off x="12462047" y="871966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45BA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E3136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8" name="TextBox 8">
              <a:extLst>
                <a:ext uri="{FF2B5EF4-FFF2-40B4-BE49-F238E27FC236}">
                  <a16:creationId xmlns:a16="http://schemas.microsoft.com/office/drawing/2014/main" id="{6CDA3548-7D8E-6FB6-D408-B781FB884DA9}"/>
                </a:ext>
              </a:extLst>
            </p:cNvPr>
            <p:cNvSpPr txBox="1"/>
            <p:nvPr/>
          </p:nvSpPr>
          <p:spPr>
            <a:xfrm>
              <a:off x="16215645" y="863437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2E3136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8114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2D0BB-62C9-449D-E976-36D0AED50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D0F6EF7-8E8E-BD10-296B-DC3F8ED67E3D}"/>
              </a:ext>
            </a:extLst>
          </p:cNvPr>
          <p:cNvGrpSpPr/>
          <p:nvPr/>
        </p:nvGrpSpPr>
        <p:grpSpPr>
          <a:xfrm>
            <a:off x="19890610" y="2725964"/>
            <a:ext cx="4320000" cy="6480001"/>
            <a:chOff x="19890610" y="2725964"/>
            <a:chExt cx="4320000" cy="6480001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771D69CD-FB77-2D39-ADFE-84E8DEAC6A61}"/>
                </a:ext>
              </a:extLst>
            </p:cNvPr>
            <p:cNvSpPr/>
            <p:nvPr/>
          </p:nvSpPr>
          <p:spPr>
            <a:xfrm>
              <a:off x="19890610" y="2725964"/>
              <a:ext cx="4320000" cy="6480000"/>
            </a:xfrm>
            <a:prstGeom prst="roundRect">
              <a:avLst>
                <a:gd name="adj" fmla="val 4897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defTabSz="1828481">
                <a:lnSpc>
                  <a:spcPct val="110000"/>
                </a:lnSpc>
              </a:pPr>
              <a:r>
                <a:rPr lang="en-US" sz="3000" b="1" spc="-113" dirty="0" err="1">
                  <a:solidFill>
                    <a:schemeClr val="bg1"/>
                  </a:solidFill>
                  <a:latin typeface="Raleway" pitchFamily="2" charset="77"/>
                </a:rPr>
                <a:t>Kariyer Koçluğu</a:t>
              </a:r>
            </a:p>
            <a:p>
              <a:pPr defTabSz="1828481">
                <a:lnSpc>
                  <a:spcPct val="110000"/>
                </a:lnSpc>
              </a:pPr>
              <a:endParaRPr lang="en-US" sz="1875" dirty="0" err="1">
                <a:solidFill>
                  <a:schemeClr val="bg1"/>
                </a:solidFill>
                <a:latin typeface="Raleway Light" pitchFamily="2" charset="77"/>
              </a:endParaRPr>
            </a:p>
            <a:p>
              <a:pPr defTabSz="1828481">
                <a:lnSpc>
                  <a:spcPct val="110000"/>
                </a:lnSpc>
              </a:pPr>
              <a:r>
                <a:rPr lang="en-US" sz="1875" dirty="0" err="1">
                  <a:solidFill>
                    <a:schemeClr val="bg1"/>
                  </a:solidFill>
                  <a:latin typeface="Raleway Light" pitchFamily="2" charset="77"/>
                </a:rPr>
                <a:t>Yetenek envanter çalışmaları ve yetkinlik bazlı uzun vadeli kariyer planlama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C63C06F-E0B8-DA9E-9BF1-88E2D7364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2945" r="12946" b="30166"/>
            <a:stretch>
              <a:fillRect/>
            </a:stretch>
          </p:blipFill>
          <p:spPr>
            <a:xfrm>
              <a:off x="20377696" y="5264875"/>
              <a:ext cx="3345828" cy="394109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F22740-5371-04CE-EC7B-6C9561521CBA}"/>
              </a:ext>
            </a:extLst>
          </p:cNvPr>
          <p:cNvGrpSpPr/>
          <p:nvPr/>
        </p:nvGrpSpPr>
        <p:grpSpPr>
          <a:xfrm>
            <a:off x="5799488" y="2725964"/>
            <a:ext cx="4320000" cy="6480001"/>
            <a:chOff x="5799488" y="2725964"/>
            <a:chExt cx="4320000" cy="648000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2438762-CBCA-FF96-11E4-EAA23C30FC88}"/>
                </a:ext>
              </a:extLst>
            </p:cNvPr>
            <p:cNvSpPr/>
            <p:nvPr/>
          </p:nvSpPr>
          <p:spPr>
            <a:xfrm>
              <a:off x="5799488" y="2725964"/>
              <a:ext cx="4320000" cy="6480000"/>
            </a:xfrm>
            <a:prstGeom prst="roundRect">
              <a:avLst>
                <a:gd name="adj" fmla="val 4897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defTabSz="1828481">
                <a:lnSpc>
                  <a:spcPct val="110000"/>
                </a:lnSpc>
              </a:pPr>
              <a:r>
                <a:rPr lang="en-US" sz="3000" b="1" spc="-113" dirty="0" err="1">
                  <a:solidFill>
                    <a:schemeClr val="bg1"/>
                  </a:solidFill>
                  <a:latin typeface="Raleway" pitchFamily="2" charset="77"/>
                </a:rPr>
                <a:t>Sağlık Sigortası</a:t>
              </a:r>
            </a:p>
            <a:p>
              <a:pPr defTabSz="1828481">
                <a:lnSpc>
                  <a:spcPct val="110000"/>
                </a:lnSpc>
              </a:pPr>
              <a:endParaRPr lang="en-US" sz="1875" dirty="0" err="1">
                <a:solidFill>
                  <a:schemeClr val="bg1"/>
                </a:solidFill>
                <a:latin typeface="Raleway Light" pitchFamily="2" charset="77"/>
              </a:endParaRPr>
            </a:p>
            <a:p>
              <a:pPr defTabSz="1828481">
                <a:lnSpc>
                  <a:spcPct val="110000"/>
                </a:lnSpc>
              </a:pPr>
              <a:r>
                <a:rPr lang="en-US" sz="1875" dirty="0" err="1">
                  <a:solidFill>
                    <a:schemeClr val="bg1"/>
                  </a:solidFill>
                  <a:latin typeface="Raleway Light" pitchFamily="2" charset="77"/>
                </a:rPr>
                <a:t>Aile’yi de kapsayan yüksek limitli sağlık sigortası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9C36677-0BCA-1B90-5381-C1A1D9AD7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7004" t="25440" r="24010" b="36674"/>
            <a:stretch>
              <a:fillRect/>
            </a:stretch>
          </p:blipFill>
          <p:spPr>
            <a:xfrm>
              <a:off x="5907498" y="5913719"/>
              <a:ext cx="4100598" cy="32922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71A054-0A2A-321A-793B-BD0FC8C09124}"/>
              </a:ext>
            </a:extLst>
          </p:cNvPr>
          <p:cNvGrpSpPr/>
          <p:nvPr/>
        </p:nvGrpSpPr>
        <p:grpSpPr>
          <a:xfrm>
            <a:off x="15193570" y="2725964"/>
            <a:ext cx="4320000" cy="6480000"/>
            <a:chOff x="15193570" y="2725964"/>
            <a:chExt cx="4320000" cy="648000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40BF5E8-907A-C781-4EB8-9FA9FD6B62B7}"/>
                </a:ext>
              </a:extLst>
            </p:cNvPr>
            <p:cNvSpPr/>
            <p:nvPr/>
          </p:nvSpPr>
          <p:spPr>
            <a:xfrm>
              <a:off x="15193570" y="2725964"/>
              <a:ext cx="4320000" cy="6480000"/>
            </a:xfrm>
            <a:prstGeom prst="roundRect">
              <a:avLst>
                <a:gd name="adj" fmla="val 4897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defTabSz="1828481">
                <a:lnSpc>
                  <a:spcPct val="110000"/>
                </a:lnSpc>
              </a:pPr>
              <a:r>
                <a:rPr lang="en-US" sz="3000" b="1" spc="-113" dirty="0" err="1">
                  <a:solidFill>
                    <a:schemeClr val="bg1"/>
                  </a:solidFill>
                  <a:latin typeface="Raleway" pitchFamily="2" charset="77"/>
                </a:rPr>
                <a:t>BES</a:t>
              </a:r>
            </a:p>
            <a:p>
              <a:pPr defTabSz="1828481">
                <a:lnSpc>
                  <a:spcPct val="110000"/>
                </a:lnSpc>
              </a:pPr>
              <a:endParaRPr lang="en-US" sz="1875" dirty="0" err="1">
                <a:solidFill>
                  <a:schemeClr val="bg1"/>
                </a:solidFill>
                <a:latin typeface="Raleway Light" pitchFamily="2" charset="77"/>
              </a:endParaRPr>
            </a:p>
            <a:p>
              <a:pPr defTabSz="1828481">
                <a:lnSpc>
                  <a:spcPct val="110000"/>
                </a:lnSpc>
              </a:pPr>
              <a:r>
                <a:rPr lang="en-US" sz="1875" dirty="0" err="1">
                  <a:solidFill>
                    <a:schemeClr val="bg1"/>
                  </a:solidFill>
                  <a:latin typeface="Raleway Light" pitchFamily="2" charset="77"/>
                </a:rPr>
                <a:t>Devlet desteği avantajlı otomatik katılımlı emeklilik planı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B9FDBBC2-A181-5AF4-7B02-56D5D7366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9525" r="15993" b="30166"/>
            <a:stretch>
              <a:fillRect/>
            </a:stretch>
          </p:blipFill>
          <p:spPr>
            <a:xfrm>
              <a:off x="15410176" y="4894924"/>
              <a:ext cx="3674787" cy="43068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9A00E6-F54B-7989-361A-D576DD229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Haklarımız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F0F17C-C82F-FAFE-A471-6E9AE27FF2A6}"/>
              </a:ext>
            </a:extLst>
          </p:cNvPr>
          <p:cNvGrpSpPr/>
          <p:nvPr/>
        </p:nvGrpSpPr>
        <p:grpSpPr>
          <a:xfrm>
            <a:off x="1102446" y="2725964"/>
            <a:ext cx="4320000" cy="6532336"/>
            <a:chOff x="1102446" y="2725964"/>
            <a:chExt cx="4320000" cy="6532336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C83BC09A-3DD2-2C5F-65AA-12097C115ADB}"/>
                </a:ext>
              </a:extLst>
            </p:cNvPr>
            <p:cNvSpPr/>
            <p:nvPr/>
          </p:nvSpPr>
          <p:spPr>
            <a:xfrm>
              <a:off x="1102446" y="2725964"/>
              <a:ext cx="4320000" cy="6480000"/>
            </a:xfrm>
            <a:prstGeom prst="roundRect">
              <a:avLst>
                <a:gd name="adj" fmla="val 4897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defTabSz="1828481">
                <a:lnSpc>
                  <a:spcPct val="110000"/>
                </a:lnSpc>
              </a:pPr>
              <a:r>
                <a:rPr lang="en-US" sz="3000" b="1" spc="-113" dirty="0" err="1">
                  <a:solidFill>
                    <a:schemeClr val="bg1"/>
                  </a:solidFill>
                  <a:latin typeface="Raleway" pitchFamily="2" charset="77"/>
                </a:rPr>
                <a:t>Temel Gelir</a:t>
              </a:r>
            </a:p>
            <a:p>
              <a:pPr defTabSz="1828481">
                <a:lnSpc>
                  <a:spcPct val="110000"/>
                </a:lnSpc>
              </a:pPr>
              <a:endParaRPr lang="en-US" sz="1875" dirty="0" err="1">
                <a:solidFill>
                  <a:schemeClr val="bg1"/>
                </a:solidFill>
                <a:latin typeface="Raleway Light" pitchFamily="2" charset="77"/>
              </a:endParaRPr>
            </a:p>
            <a:p>
              <a:pPr defTabSz="1828481">
                <a:lnSpc>
                  <a:spcPct val="110000"/>
                </a:lnSpc>
              </a:pPr>
              <a:r>
                <a:rPr lang="en-US" sz="1875" dirty="0" err="1">
                  <a:solidFill>
                    <a:schemeClr val="bg1"/>
                  </a:solidFill>
                  <a:latin typeface="Raleway Light" pitchFamily="2" charset="77"/>
                </a:rPr>
                <a:t>Dövize endeksli ve rekabetçi maaşlar</a:t>
              </a:r>
            </a:p>
          </p:txBody>
        </p: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B3A63A1-4F36-9A84-A1A4-2DE5A62B9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31217" t="27051" r="30603" b="35810"/>
            <a:stretch>
              <a:fillRect/>
            </a:stretch>
          </p:blipFill>
          <p:spPr>
            <a:xfrm>
              <a:off x="2057400" y="6226330"/>
              <a:ext cx="2493571" cy="303197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B89912-3619-28EB-4172-32DEDD45C076}"/>
              </a:ext>
            </a:extLst>
          </p:cNvPr>
          <p:cNvGrpSpPr/>
          <p:nvPr/>
        </p:nvGrpSpPr>
        <p:grpSpPr>
          <a:xfrm>
            <a:off x="10496529" y="2725964"/>
            <a:ext cx="4343130" cy="6480000"/>
            <a:chOff x="10496529" y="2725964"/>
            <a:chExt cx="4343130" cy="64800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9A546B4-1CD4-4E47-E3C8-6FB9A3CE8808}"/>
                </a:ext>
              </a:extLst>
            </p:cNvPr>
            <p:cNvSpPr/>
            <p:nvPr/>
          </p:nvSpPr>
          <p:spPr>
            <a:xfrm>
              <a:off x="10496529" y="2725964"/>
              <a:ext cx="4320000" cy="6480000"/>
            </a:xfrm>
            <a:prstGeom prst="roundRect">
              <a:avLst>
                <a:gd name="adj" fmla="val 4897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defTabSz="1828481">
                <a:lnSpc>
                  <a:spcPct val="110000"/>
                </a:lnSpc>
              </a:pPr>
              <a:r>
                <a:rPr lang="en-US" sz="3000" b="1" spc="-113" dirty="0" err="1">
                  <a:solidFill>
                    <a:schemeClr val="bg1"/>
                  </a:solidFill>
                  <a:latin typeface="Raleway" pitchFamily="2" charset="77"/>
                </a:rPr>
                <a:t>Diğer Sigortalar</a:t>
              </a:r>
            </a:p>
            <a:p>
              <a:pPr defTabSz="1828481">
                <a:lnSpc>
                  <a:spcPct val="110000"/>
                </a:lnSpc>
              </a:pPr>
              <a:endParaRPr lang="en-US" sz="1875" dirty="0" err="1">
                <a:solidFill>
                  <a:schemeClr val="bg1"/>
                </a:solidFill>
                <a:latin typeface="Raleway Light" pitchFamily="2" charset="77"/>
              </a:endParaRPr>
            </a:p>
            <a:p>
              <a:pPr defTabSz="1828481">
                <a:lnSpc>
                  <a:spcPct val="110000"/>
                </a:lnSpc>
              </a:pPr>
              <a:r>
                <a:rPr lang="en-US" sz="1875" dirty="0" err="1">
                  <a:solidFill>
                    <a:schemeClr val="bg1"/>
                  </a:solidFill>
                  <a:latin typeface="Raleway Light" pitchFamily="2" charset="77"/>
                </a:rPr>
                <a:t>Seyahat, Hayat, İşsizlik ve Evcil Havyan Sigortası </a:t>
              </a: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69DF42E-2295-6AA9-B9BC-EAE581CF0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1" t="-4819" r="39900" b="30324"/>
            <a:stretch>
              <a:fillRect/>
            </a:stretch>
          </p:blipFill>
          <p:spPr>
            <a:xfrm>
              <a:off x="10983613" y="3207506"/>
              <a:ext cx="3856046" cy="5974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7437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0806A-B75E-E4B0-4DD5-DF6684A5C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8FE19F7-BC33-08A9-5CCB-0EFF8535AB7E}"/>
              </a:ext>
            </a:extLst>
          </p:cNvPr>
          <p:cNvGrpSpPr/>
          <p:nvPr/>
        </p:nvGrpSpPr>
        <p:grpSpPr>
          <a:xfrm>
            <a:off x="10476121" y="2725964"/>
            <a:ext cx="4320000" cy="6480001"/>
            <a:chOff x="19890610" y="2725964"/>
            <a:chExt cx="4320000" cy="6480001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A872153-09A0-401F-EAF2-7AA2A08371DE}"/>
                </a:ext>
              </a:extLst>
            </p:cNvPr>
            <p:cNvSpPr/>
            <p:nvPr/>
          </p:nvSpPr>
          <p:spPr>
            <a:xfrm>
              <a:off x="19890610" y="2725964"/>
              <a:ext cx="4320000" cy="6480000"/>
            </a:xfrm>
            <a:prstGeom prst="roundRect">
              <a:avLst>
                <a:gd name="adj" fmla="val 4897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defTabSz="1828481">
                <a:lnSpc>
                  <a:spcPct val="110000"/>
                </a:lnSpc>
              </a:pPr>
              <a:r>
                <a:rPr lang="en-US" sz="3000" b="1" spc="-113" dirty="0" err="1">
                  <a:solidFill>
                    <a:schemeClr val="bg1"/>
                  </a:solidFill>
                  <a:latin typeface="Raleway" pitchFamily="2" charset="77"/>
                </a:rPr>
                <a:t>Kariyer Koçluğu</a:t>
              </a:r>
            </a:p>
            <a:p>
              <a:pPr defTabSz="1828481">
                <a:lnSpc>
                  <a:spcPct val="110000"/>
                </a:lnSpc>
              </a:pPr>
              <a:endParaRPr lang="en-US" sz="1875" dirty="0" err="1">
                <a:solidFill>
                  <a:schemeClr val="bg1"/>
                </a:solidFill>
                <a:latin typeface="Raleway Light" pitchFamily="2" charset="77"/>
              </a:endParaRPr>
            </a:p>
            <a:p>
              <a:pPr defTabSz="1828481">
                <a:lnSpc>
                  <a:spcPct val="110000"/>
                </a:lnSpc>
              </a:pPr>
              <a:r>
                <a:rPr lang="en-US" sz="1875" dirty="0" err="1">
                  <a:solidFill>
                    <a:schemeClr val="bg1"/>
                  </a:solidFill>
                  <a:latin typeface="Raleway Light" pitchFamily="2" charset="77"/>
                </a:rPr>
                <a:t>Yetenek envanter çalışmaları ve yetkinlik bazlı uzun vadeli kariyer planlama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408E251-C77B-BA7A-935A-0E6C1CFB9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2945" r="12946" b="30166"/>
            <a:stretch>
              <a:fillRect/>
            </a:stretch>
          </p:blipFill>
          <p:spPr>
            <a:xfrm>
              <a:off x="20377696" y="5264875"/>
              <a:ext cx="3345828" cy="394109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642244-4020-FFBC-E776-D0AE71E5D8C0}"/>
              </a:ext>
            </a:extLst>
          </p:cNvPr>
          <p:cNvGrpSpPr/>
          <p:nvPr/>
        </p:nvGrpSpPr>
        <p:grpSpPr>
          <a:xfrm>
            <a:off x="-3615001" y="2725964"/>
            <a:ext cx="4320000" cy="6480001"/>
            <a:chOff x="5799488" y="2725964"/>
            <a:chExt cx="4320000" cy="648000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2D4F4410-7806-A7C2-C8AF-518FED5A96A4}"/>
                </a:ext>
              </a:extLst>
            </p:cNvPr>
            <p:cNvSpPr/>
            <p:nvPr/>
          </p:nvSpPr>
          <p:spPr>
            <a:xfrm>
              <a:off x="5799488" y="2725964"/>
              <a:ext cx="4320000" cy="6480000"/>
            </a:xfrm>
            <a:prstGeom prst="roundRect">
              <a:avLst>
                <a:gd name="adj" fmla="val 4897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defTabSz="1828481">
                <a:lnSpc>
                  <a:spcPct val="110000"/>
                </a:lnSpc>
              </a:pPr>
              <a:r>
                <a:rPr lang="en-US" sz="3000" b="1" spc="-113" dirty="0" err="1">
                  <a:solidFill>
                    <a:schemeClr val="bg1"/>
                  </a:solidFill>
                  <a:latin typeface="Raleway" pitchFamily="2" charset="77"/>
                </a:rPr>
                <a:t>Sağlık Sigortası</a:t>
              </a:r>
            </a:p>
            <a:p>
              <a:pPr defTabSz="1828481">
                <a:lnSpc>
                  <a:spcPct val="110000"/>
                </a:lnSpc>
              </a:pPr>
              <a:endParaRPr lang="en-US" sz="1875" dirty="0" err="1">
                <a:solidFill>
                  <a:schemeClr val="bg1"/>
                </a:solidFill>
                <a:latin typeface="Raleway Light" pitchFamily="2" charset="77"/>
              </a:endParaRPr>
            </a:p>
            <a:p>
              <a:pPr defTabSz="1828481">
                <a:lnSpc>
                  <a:spcPct val="110000"/>
                </a:lnSpc>
              </a:pPr>
              <a:r>
                <a:rPr lang="en-US" sz="1875" dirty="0" err="1">
                  <a:solidFill>
                    <a:schemeClr val="bg1"/>
                  </a:solidFill>
                  <a:latin typeface="Raleway Light" pitchFamily="2" charset="77"/>
                </a:rPr>
                <a:t>Aile’yi de kapsayan yüksek limitli sağlık sigortası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8472768E-CD1D-0A97-2394-AE3FAB6B0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7004" t="25440" r="24010" b="36674"/>
            <a:stretch>
              <a:fillRect/>
            </a:stretch>
          </p:blipFill>
          <p:spPr>
            <a:xfrm>
              <a:off x="5907498" y="5913719"/>
              <a:ext cx="4100598" cy="32922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96F3E5-A46D-183C-8D7B-6BAD565F1C64}"/>
              </a:ext>
            </a:extLst>
          </p:cNvPr>
          <p:cNvGrpSpPr/>
          <p:nvPr/>
        </p:nvGrpSpPr>
        <p:grpSpPr>
          <a:xfrm>
            <a:off x="5779081" y="2725964"/>
            <a:ext cx="4320000" cy="6480000"/>
            <a:chOff x="15193570" y="2725964"/>
            <a:chExt cx="4320000" cy="648000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405832F-0C18-917A-65B9-93714A4FBE39}"/>
                </a:ext>
              </a:extLst>
            </p:cNvPr>
            <p:cNvSpPr/>
            <p:nvPr/>
          </p:nvSpPr>
          <p:spPr>
            <a:xfrm>
              <a:off x="15193570" y="2725964"/>
              <a:ext cx="4320000" cy="6480000"/>
            </a:xfrm>
            <a:prstGeom prst="roundRect">
              <a:avLst>
                <a:gd name="adj" fmla="val 4897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defTabSz="1828481">
                <a:lnSpc>
                  <a:spcPct val="110000"/>
                </a:lnSpc>
              </a:pPr>
              <a:r>
                <a:rPr lang="en-US" sz="3000" b="1" spc="-113" dirty="0" err="1">
                  <a:solidFill>
                    <a:schemeClr val="bg1"/>
                  </a:solidFill>
                  <a:latin typeface="Raleway" pitchFamily="2" charset="77"/>
                </a:rPr>
                <a:t>BES</a:t>
              </a:r>
            </a:p>
            <a:p>
              <a:pPr defTabSz="1828481">
                <a:lnSpc>
                  <a:spcPct val="110000"/>
                </a:lnSpc>
              </a:pPr>
              <a:endParaRPr lang="en-US" sz="1875" dirty="0" err="1">
                <a:solidFill>
                  <a:schemeClr val="bg1"/>
                </a:solidFill>
                <a:latin typeface="Raleway Light" pitchFamily="2" charset="77"/>
              </a:endParaRPr>
            </a:p>
            <a:p>
              <a:pPr defTabSz="1828481">
                <a:lnSpc>
                  <a:spcPct val="110000"/>
                </a:lnSpc>
              </a:pPr>
              <a:r>
                <a:rPr lang="en-US" sz="1875" dirty="0" err="1">
                  <a:solidFill>
                    <a:schemeClr val="bg1"/>
                  </a:solidFill>
                  <a:latin typeface="Raleway Light" pitchFamily="2" charset="77"/>
                </a:rPr>
                <a:t>Devlet desteği avantajlı otomatik katılımlı emeklilik planı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71DAB42B-DF1D-75FB-807B-AF9714312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9525" r="15993" b="30166"/>
            <a:stretch>
              <a:fillRect/>
            </a:stretch>
          </p:blipFill>
          <p:spPr>
            <a:xfrm>
              <a:off x="15410176" y="4894924"/>
              <a:ext cx="3674787" cy="43068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DB90B2-0DAB-FADA-9330-73811273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Haklarımız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5A2AB2-1926-8E66-4FF7-DFFAB2E717E8}"/>
              </a:ext>
            </a:extLst>
          </p:cNvPr>
          <p:cNvGrpSpPr/>
          <p:nvPr/>
        </p:nvGrpSpPr>
        <p:grpSpPr>
          <a:xfrm>
            <a:off x="-8312043" y="2725964"/>
            <a:ext cx="4320000" cy="6532336"/>
            <a:chOff x="1102446" y="2725964"/>
            <a:chExt cx="4320000" cy="6532336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25D39BB-8ACD-175C-2FE8-2235F4421947}"/>
                </a:ext>
              </a:extLst>
            </p:cNvPr>
            <p:cNvSpPr/>
            <p:nvPr/>
          </p:nvSpPr>
          <p:spPr>
            <a:xfrm>
              <a:off x="1102446" y="2725964"/>
              <a:ext cx="4320000" cy="6480000"/>
            </a:xfrm>
            <a:prstGeom prst="roundRect">
              <a:avLst>
                <a:gd name="adj" fmla="val 4897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defTabSz="1828481">
                <a:lnSpc>
                  <a:spcPct val="110000"/>
                </a:lnSpc>
              </a:pPr>
              <a:r>
                <a:rPr lang="en-US" sz="3000" b="1" spc="-113" dirty="0" err="1">
                  <a:solidFill>
                    <a:schemeClr val="bg1"/>
                  </a:solidFill>
                  <a:latin typeface="Raleway" pitchFamily="2" charset="77"/>
                </a:rPr>
                <a:t>Temel Gelir</a:t>
              </a:r>
            </a:p>
            <a:p>
              <a:pPr defTabSz="1828481">
                <a:lnSpc>
                  <a:spcPct val="110000"/>
                </a:lnSpc>
              </a:pPr>
              <a:endParaRPr lang="en-US" sz="1875" dirty="0" err="1">
                <a:solidFill>
                  <a:schemeClr val="bg1"/>
                </a:solidFill>
                <a:latin typeface="Raleway Light" pitchFamily="2" charset="77"/>
              </a:endParaRPr>
            </a:p>
            <a:p>
              <a:pPr defTabSz="1828481">
                <a:lnSpc>
                  <a:spcPct val="110000"/>
                </a:lnSpc>
              </a:pPr>
              <a:r>
                <a:rPr lang="en-US" sz="1875" dirty="0" err="1">
                  <a:solidFill>
                    <a:schemeClr val="bg1"/>
                  </a:solidFill>
                  <a:latin typeface="Raleway Light" pitchFamily="2" charset="77"/>
                </a:rPr>
                <a:t>Dövize endeksli ve rekabetçi maaşlar</a:t>
              </a:r>
            </a:p>
          </p:txBody>
        </p: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94F5D479-FA24-ABF2-FCCE-7E02EA838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31217" t="27051" r="30603" b="35810"/>
            <a:stretch>
              <a:fillRect/>
            </a:stretch>
          </p:blipFill>
          <p:spPr>
            <a:xfrm>
              <a:off x="2057400" y="6226330"/>
              <a:ext cx="2493571" cy="303197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1DB4D9-BAB1-2327-1FE9-D4912E695F3C}"/>
              </a:ext>
            </a:extLst>
          </p:cNvPr>
          <p:cNvGrpSpPr/>
          <p:nvPr/>
        </p:nvGrpSpPr>
        <p:grpSpPr>
          <a:xfrm>
            <a:off x="1082040" y="2725964"/>
            <a:ext cx="4343130" cy="6480000"/>
            <a:chOff x="10496529" y="2725964"/>
            <a:chExt cx="4343130" cy="64800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11F9724-C4E9-8C27-3A9B-49B0281A9593}"/>
                </a:ext>
              </a:extLst>
            </p:cNvPr>
            <p:cNvSpPr/>
            <p:nvPr/>
          </p:nvSpPr>
          <p:spPr>
            <a:xfrm>
              <a:off x="10496529" y="2725964"/>
              <a:ext cx="4320000" cy="6480000"/>
            </a:xfrm>
            <a:prstGeom prst="roundRect">
              <a:avLst>
                <a:gd name="adj" fmla="val 4897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defTabSz="1828481">
                <a:lnSpc>
                  <a:spcPct val="110000"/>
                </a:lnSpc>
              </a:pPr>
              <a:r>
                <a:rPr lang="en-US" sz="3000" b="1" spc="-113" dirty="0" err="1">
                  <a:solidFill>
                    <a:schemeClr val="bg1"/>
                  </a:solidFill>
                  <a:latin typeface="Raleway" pitchFamily="2" charset="77"/>
                </a:rPr>
                <a:t>Diğer Sigortalar</a:t>
              </a:r>
            </a:p>
            <a:p>
              <a:pPr defTabSz="1828481">
                <a:lnSpc>
                  <a:spcPct val="110000"/>
                </a:lnSpc>
              </a:pPr>
              <a:endParaRPr lang="en-US" sz="1875" dirty="0" err="1">
                <a:solidFill>
                  <a:schemeClr val="bg1"/>
                </a:solidFill>
                <a:latin typeface="Raleway Light" pitchFamily="2" charset="77"/>
              </a:endParaRPr>
            </a:p>
            <a:p>
              <a:pPr defTabSz="1828481">
                <a:lnSpc>
                  <a:spcPct val="110000"/>
                </a:lnSpc>
              </a:pPr>
              <a:r>
                <a:rPr lang="en-US" sz="1875" dirty="0" err="1">
                  <a:solidFill>
                    <a:schemeClr val="bg1"/>
                  </a:solidFill>
                  <a:latin typeface="Raleway Light" pitchFamily="2" charset="77"/>
                </a:rPr>
                <a:t>Seyahat, Hayat, İşsizlik ve Evcil Havyan Sigortası </a:t>
              </a: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45E60CE-5BEF-1CE3-037C-048DBD2F6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1" t="-4819" r="39900" b="30324"/>
            <a:stretch>
              <a:fillRect/>
            </a:stretch>
          </p:blipFill>
          <p:spPr>
            <a:xfrm>
              <a:off x="10983613" y="3207506"/>
              <a:ext cx="3856046" cy="5974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8566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1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25F80-4B41-E6A3-57A5-F42140BA7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C82504-0A14-6416-F93D-31A9B32AA2EA}"/>
              </a:ext>
            </a:extLst>
          </p:cNvPr>
          <p:cNvGrpSpPr/>
          <p:nvPr/>
        </p:nvGrpSpPr>
        <p:grpSpPr>
          <a:xfrm>
            <a:off x="1068185" y="5194807"/>
            <a:ext cx="4215461" cy="3964433"/>
            <a:chOff x="1068185" y="4068005"/>
            <a:chExt cx="4215461" cy="396443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60589C1-6884-29C0-2CEC-2B796AB2FE44}"/>
                </a:ext>
              </a:extLst>
            </p:cNvPr>
            <p:cNvSpPr/>
            <p:nvPr/>
          </p:nvSpPr>
          <p:spPr>
            <a:xfrm>
              <a:off x="1068185" y="4068005"/>
              <a:ext cx="4215461" cy="3964433"/>
            </a:xfrm>
            <a:prstGeom prst="roundRect">
              <a:avLst>
                <a:gd name="adj" fmla="val 4897"/>
              </a:avLst>
            </a:prstGeom>
            <a:solidFill>
              <a:srgbClr val="44BB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tr-TR" sz="20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Müşteri</a:t>
              </a:r>
              <a:endParaRPr lang="en-US" sz="2000" b="1" dirty="0">
                <a:solidFill>
                  <a:schemeClr val="bg1"/>
                </a:solidFill>
                <a:latin typeface="Avenir Black" panose="02000503020000020003" pitchFamily="2" charset="0"/>
              </a:endParaRPr>
            </a:p>
            <a:p>
              <a:pPr algn="l"/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(Milyon </a:t>
              </a:r>
              <a:r>
                <a:rPr lang="en-US" sz="2000" dirty="0" err="1">
                  <a:solidFill>
                    <a:schemeClr val="bg1"/>
                  </a:solidFill>
                  <a:latin typeface="Avenir Book" panose="02000503020000020003" pitchFamily="2" charset="0"/>
                </a:rPr>
                <a:t>Adet</a:t>
              </a: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)</a:t>
              </a:r>
            </a:p>
          </p:txBody>
        </p:sp>
        <p:graphicFrame>
          <p:nvGraphicFramePr>
            <p:cNvPr id="24" name="Chart 65">
              <a:extLst>
                <a:ext uri="{FF2B5EF4-FFF2-40B4-BE49-F238E27FC236}">
                  <a16:creationId xmlns:a16="http://schemas.microsoft.com/office/drawing/2014/main" id="{0014C6B5-502C-F0C3-3551-963AB4F8D3A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69370381"/>
                </p:ext>
              </p:extLst>
            </p:nvPr>
          </p:nvGraphicFramePr>
          <p:xfrm>
            <a:off x="1278601" y="5108584"/>
            <a:ext cx="3666354" cy="28388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B032207-6B48-EE18-8363-3F582E0332C1}"/>
                </a:ext>
              </a:extLst>
            </p:cNvPr>
            <p:cNvSpPr/>
            <p:nvPr/>
          </p:nvSpPr>
          <p:spPr>
            <a:xfrm>
              <a:off x="3808988" y="4421984"/>
              <a:ext cx="1088015" cy="4307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R" sz="2000" b="1">
                  <a:solidFill>
                    <a:srgbClr val="2E3136"/>
                  </a:solidFill>
                  <a:latin typeface="Avenir Black" panose="02000503020000020003" pitchFamily="2" charset="0"/>
                </a:rPr>
                <a:t>+%83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32ECC078-2810-B1CD-CB92-626DE7883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58"/>
          <a:stretch>
            <a:fillRect/>
          </a:stretch>
        </p:blipFill>
        <p:spPr>
          <a:xfrm>
            <a:off x="9694667" y="550979"/>
            <a:ext cx="3433634" cy="40749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38541-907B-874D-01AC-466A6A3EEC7D}"/>
              </a:ext>
            </a:extLst>
          </p:cNvPr>
          <p:cNvGrpSpPr/>
          <p:nvPr/>
        </p:nvGrpSpPr>
        <p:grpSpPr>
          <a:xfrm>
            <a:off x="13619815" y="5194807"/>
            <a:ext cx="3600000" cy="3964433"/>
            <a:chOff x="13619815" y="4068005"/>
            <a:chExt cx="3600000" cy="396443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95C9684-23B2-61BF-4BA9-45B1B48E8FF9}"/>
                </a:ext>
              </a:extLst>
            </p:cNvPr>
            <p:cNvSpPr/>
            <p:nvPr/>
          </p:nvSpPr>
          <p:spPr>
            <a:xfrm>
              <a:off x="13619815" y="4068005"/>
              <a:ext cx="3600000" cy="3964433"/>
            </a:xfrm>
            <a:prstGeom prst="roundRect">
              <a:avLst>
                <a:gd name="adj" fmla="val 4897"/>
              </a:avLst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endParaRPr lang="en-US" sz="1875" b="1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061DFBB-7F8B-48B4-78E4-B5D9F3A3C660}"/>
                </a:ext>
              </a:extLst>
            </p:cNvPr>
            <p:cNvGrpSpPr/>
            <p:nvPr/>
          </p:nvGrpSpPr>
          <p:grpSpPr>
            <a:xfrm>
              <a:off x="14113450" y="4958604"/>
              <a:ext cx="2504797" cy="2291391"/>
              <a:chOff x="13894060" y="5706398"/>
              <a:chExt cx="2504797" cy="2291391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7259AB-D55D-378A-4E4A-70EEA3BB024A}"/>
                  </a:ext>
                </a:extLst>
              </p:cNvPr>
              <p:cNvSpPr txBox="1"/>
              <p:nvPr/>
            </p:nvSpPr>
            <p:spPr>
              <a:xfrm>
                <a:off x="13894060" y="5770961"/>
                <a:ext cx="2504797" cy="2226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60000"/>
                  </a:lnSpc>
                </a:pPr>
                <a:r>
                  <a:rPr lang="en-TR" sz="12000" b="1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    </a:t>
                </a:r>
                <a:r>
                  <a:rPr lang="tr-TR" sz="8800" b="1" dirty="0">
                    <a:solidFill>
                      <a:schemeClr val="bg1"/>
                    </a:solidFill>
                    <a:latin typeface="Avenir Black" panose="02000503020000020003" pitchFamily="2" charset="0"/>
                  </a:rPr>
                  <a:t>100</a:t>
                </a:r>
                <a:endParaRPr lang="en-TR" sz="10000" b="1" dirty="0">
                  <a:solidFill>
                    <a:schemeClr val="bg1"/>
                  </a:solidFill>
                  <a:latin typeface="Avenir Black" panose="02000503020000020003" pitchFamily="2" charset="0"/>
                </a:endParaRPr>
              </a:p>
              <a:p>
                <a:pPr algn="ctr">
                  <a:lnSpc>
                    <a:spcPct val="60000"/>
                  </a:lnSpc>
                </a:pPr>
                <a:r>
                  <a:rPr lang="en-US" sz="2000" b="1" dirty="0" err="1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kişi</a:t>
                </a:r>
                <a:r>
                  <a:rPr lang="en-TR" sz="2000" b="1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 istihdam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D5896F4-17A4-B21F-894B-71B6B4C14707}"/>
                  </a:ext>
                </a:extLst>
              </p:cNvPr>
              <p:cNvGrpSpPr/>
              <p:nvPr/>
            </p:nvGrpSpPr>
            <p:grpSpPr>
              <a:xfrm>
                <a:off x="14478000" y="5706398"/>
                <a:ext cx="1110105" cy="732744"/>
                <a:chOff x="17279347" y="8855822"/>
                <a:chExt cx="1879961" cy="1103702"/>
              </a:xfrm>
            </p:grpSpPr>
            <p:pic>
              <p:nvPicPr>
                <p:cNvPr id="25" name="Picture 24" descr="A white line drawing of a person&#10;&#10;AI-generated content may be incorrect.">
                  <a:extLst>
                    <a:ext uri="{FF2B5EF4-FFF2-40B4-BE49-F238E27FC236}">
                      <a16:creationId xmlns:a16="http://schemas.microsoft.com/office/drawing/2014/main" id="{718B7251-401A-3D7A-E791-D2BFA272B4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55604" y="8855822"/>
                  <a:ext cx="1103704" cy="1103702"/>
                </a:xfrm>
                <a:prstGeom prst="rect">
                  <a:avLst/>
                </a:prstGeom>
              </p:spPr>
            </p:pic>
            <p:sp>
              <p:nvSpPr>
                <p:cNvPr id="26" name="Plus 25">
                  <a:extLst>
                    <a:ext uri="{FF2B5EF4-FFF2-40B4-BE49-F238E27FC236}">
                      <a16:creationId xmlns:a16="http://schemas.microsoft.com/office/drawing/2014/main" id="{6BF15D0F-5503-4E02-5770-FBC8B7708BEC}"/>
                    </a:ext>
                  </a:extLst>
                </p:cNvPr>
                <p:cNvSpPr/>
                <p:nvPr/>
              </p:nvSpPr>
              <p:spPr>
                <a:xfrm>
                  <a:off x="17279347" y="9132443"/>
                  <a:ext cx="813474" cy="790693"/>
                </a:xfrm>
                <a:prstGeom prst="mathPl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TR" sz="1350">
                    <a:latin typeface="Avenir Book" panose="02000503020000020003" pitchFamily="2" charset="0"/>
                  </a:endParaRPr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27245A6-F797-9D8B-324D-48631435BDE6}"/>
              </a:ext>
            </a:extLst>
          </p:cNvPr>
          <p:cNvGrpSpPr/>
          <p:nvPr/>
        </p:nvGrpSpPr>
        <p:grpSpPr>
          <a:xfrm>
            <a:off x="4850311" y="5194807"/>
            <a:ext cx="5360489" cy="3964433"/>
            <a:chOff x="4850311" y="4068005"/>
            <a:chExt cx="5360489" cy="3964433"/>
          </a:xfrm>
        </p:grpSpPr>
        <p:sp>
          <p:nvSpPr>
            <p:cNvPr id="11" name="Rounded Rectangle 2">
              <a:extLst>
                <a:ext uri="{FF2B5EF4-FFF2-40B4-BE49-F238E27FC236}">
                  <a16:creationId xmlns:a16="http://schemas.microsoft.com/office/drawing/2014/main" id="{BEB2D9EB-776A-B5D0-1BD1-4E7588431738}"/>
                </a:ext>
              </a:extLst>
            </p:cNvPr>
            <p:cNvSpPr/>
            <p:nvPr/>
          </p:nvSpPr>
          <p:spPr>
            <a:xfrm>
              <a:off x="5640113" y="4068005"/>
              <a:ext cx="3666768" cy="3964433"/>
            </a:xfrm>
            <a:prstGeom prst="roundRect">
              <a:avLst>
                <a:gd name="adj" fmla="val 48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TR" sz="2000" b="1">
                  <a:solidFill>
                    <a:srgbClr val="2E3136"/>
                  </a:solidFill>
                  <a:latin typeface="Avenir Black" panose="02000503020000020003" pitchFamily="2" charset="0"/>
                </a:rPr>
                <a:t>2030 Ek Müşteri Adedi</a:t>
              </a:r>
              <a:r>
                <a:rPr lang="tr-TR" sz="2000" b="1">
                  <a:solidFill>
                    <a:srgbClr val="2E3136"/>
                  </a:solidFill>
                  <a:latin typeface="Avenir Black" panose="02000503020000020003" pitchFamily="2" charset="0"/>
                </a:rPr>
                <a:t>:</a:t>
              </a:r>
              <a:r>
                <a:rPr lang="tr-TR" sz="2000" b="1">
                  <a:solidFill>
                    <a:srgbClr val="2E3136"/>
                  </a:solidFill>
                  <a:latin typeface="Avenir Book" panose="02000503020000020003" pitchFamily="2" charset="0"/>
                </a:rPr>
                <a:t> 125.000</a:t>
              </a:r>
              <a:endParaRPr lang="en-US" sz="2000" b="1" dirty="0">
                <a:solidFill>
                  <a:srgbClr val="2E3136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12" name="Üçgen 11">
              <a:extLst>
                <a:ext uri="{FF2B5EF4-FFF2-40B4-BE49-F238E27FC236}">
                  <a16:creationId xmlns:a16="http://schemas.microsoft.com/office/drawing/2014/main" id="{E43B65D1-C3C1-327B-D7B3-CF0348920965}"/>
                </a:ext>
              </a:extLst>
            </p:cNvPr>
            <p:cNvSpPr/>
            <p:nvPr/>
          </p:nvSpPr>
          <p:spPr>
            <a:xfrm rot="16200000">
              <a:off x="4991655" y="5374461"/>
              <a:ext cx="657419" cy="94010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endParaRPr lang="tr-TR" sz="1875">
                <a:solidFill>
                  <a:srgbClr val="1F4E79"/>
                </a:solidFill>
                <a:latin typeface="Avenir Book" panose="02000503020000020003" pitchFamily="2" charset="0"/>
              </a:endParaRPr>
            </a:p>
          </p:txBody>
        </p:sp>
        <p:graphicFrame>
          <p:nvGraphicFramePr>
            <p:cNvPr id="7" name="Grafik 6">
              <a:extLst>
                <a:ext uri="{FF2B5EF4-FFF2-40B4-BE49-F238E27FC236}">
                  <a16:creationId xmlns:a16="http://schemas.microsoft.com/office/drawing/2014/main" id="{22773CA6-8237-C32E-EF3F-38EDDA4B8F3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58041131"/>
                </p:ext>
              </p:extLst>
            </p:nvPr>
          </p:nvGraphicFramePr>
          <p:xfrm>
            <a:off x="5380648" y="4832038"/>
            <a:ext cx="4830152" cy="2808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D2594D-36C4-BC9D-5ECC-9CB33CDAEAE9}"/>
              </a:ext>
            </a:extLst>
          </p:cNvPr>
          <p:cNvGrpSpPr/>
          <p:nvPr/>
        </p:nvGrpSpPr>
        <p:grpSpPr>
          <a:xfrm>
            <a:off x="9663348" y="5194807"/>
            <a:ext cx="3600000" cy="3964433"/>
            <a:chOff x="9663348" y="4068005"/>
            <a:chExt cx="3600000" cy="3964433"/>
          </a:xfrm>
        </p:grpSpPr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C3F4E20B-002B-CD92-A0B4-434DE4FD32F4}"/>
                </a:ext>
              </a:extLst>
            </p:cNvPr>
            <p:cNvSpPr/>
            <p:nvPr/>
          </p:nvSpPr>
          <p:spPr>
            <a:xfrm>
              <a:off x="9663348" y="4068005"/>
              <a:ext cx="3600000" cy="3964433"/>
            </a:xfrm>
            <a:prstGeom prst="roundRect">
              <a:avLst>
                <a:gd name="adj" fmla="val 4897"/>
              </a:avLst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US" sz="20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Ortalama </a:t>
              </a:r>
            </a:p>
            <a:p>
              <a:pPr algn="l"/>
              <a:r>
                <a:rPr lang="en-US" sz="20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Depo Sayısı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AAC81E4-3C05-1E06-2504-2358A443C46E}"/>
                </a:ext>
              </a:extLst>
            </p:cNvPr>
            <p:cNvGrpSpPr/>
            <p:nvPr/>
          </p:nvGrpSpPr>
          <p:grpSpPr>
            <a:xfrm>
              <a:off x="9961533" y="5857048"/>
              <a:ext cx="2919615" cy="1822022"/>
              <a:chOff x="9961533" y="5857048"/>
              <a:chExt cx="2919615" cy="1822022"/>
            </a:xfrm>
          </p:grpSpPr>
          <p:grpSp>
            <p:nvGrpSpPr>
              <p:cNvPr id="95" name="Grup 94">
                <a:extLst>
                  <a:ext uri="{FF2B5EF4-FFF2-40B4-BE49-F238E27FC236}">
                    <a16:creationId xmlns:a16="http://schemas.microsoft.com/office/drawing/2014/main" id="{3EF6145A-1960-9C39-7B90-3A4643CB60AF}"/>
                  </a:ext>
                </a:extLst>
              </p:cNvPr>
              <p:cNvGrpSpPr/>
              <p:nvPr/>
            </p:nvGrpSpPr>
            <p:grpSpPr>
              <a:xfrm>
                <a:off x="9965718" y="6895998"/>
                <a:ext cx="618788" cy="783072"/>
                <a:chOff x="12371865" y="8132999"/>
                <a:chExt cx="825051" cy="1044096"/>
              </a:xfrm>
            </p:grpSpPr>
            <p:sp>
              <p:nvSpPr>
                <p:cNvPr id="38" name="Yuvarlatılmış Dikdörtgen 37">
                  <a:extLst>
                    <a:ext uri="{FF2B5EF4-FFF2-40B4-BE49-F238E27FC236}">
                      <a16:creationId xmlns:a16="http://schemas.microsoft.com/office/drawing/2014/main" id="{A1DBA10C-AE2C-A048-2FA6-556EF2E62E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1865" y="8132999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9" name="Yuvarlatılmış Dikdörtgen 38">
                  <a:extLst>
                    <a:ext uri="{FF2B5EF4-FFF2-40B4-BE49-F238E27FC236}">
                      <a16:creationId xmlns:a16="http://schemas.microsoft.com/office/drawing/2014/main" id="{38A0FDF8-D70E-85DE-8338-0CC8A4B89C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1865" y="8349023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40" name="Yuvarlatılmış Dikdörtgen 39">
                  <a:extLst>
                    <a:ext uri="{FF2B5EF4-FFF2-40B4-BE49-F238E27FC236}">
                      <a16:creationId xmlns:a16="http://schemas.microsoft.com/office/drawing/2014/main" id="{11DAFFD7-50D9-8027-28CA-5AD96B638FF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1865" y="8565047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41" name="Yuvarlatılmış Dikdörtgen 40">
                  <a:extLst>
                    <a:ext uri="{FF2B5EF4-FFF2-40B4-BE49-F238E27FC236}">
                      <a16:creationId xmlns:a16="http://schemas.microsoft.com/office/drawing/2014/main" id="{F0346551-1CA8-2878-CC90-58A049CB1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1865" y="8781071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42" name="Yuvarlatılmış Dikdörtgen 41">
                  <a:extLst>
                    <a:ext uri="{FF2B5EF4-FFF2-40B4-BE49-F238E27FC236}">
                      <a16:creationId xmlns:a16="http://schemas.microsoft.com/office/drawing/2014/main" id="{8A1DFADE-282E-48DE-CC87-02629652154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1865" y="8997095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62" name="Yuvarlatılmış Dikdörtgen 61">
                  <a:extLst>
                    <a:ext uri="{FF2B5EF4-FFF2-40B4-BE49-F238E27FC236}">
                      <a16:creationId xmlns:a16="http://schemas.microsoft.com/office/drawing/2014/main" id="{53163D36-D6F5-AD3C-3498-2C76F2B0FC0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587977" y="8132999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63" name="Yuvarlatılmış Dikdörtgen 62">
                  <a:extLst>
                    <a:ext uri="{FF2B5EF4-FFF2-40B4-BE49-F238E27FC236}">
                      <a16:creationId xmlns:a16="http://schemas.microsoft.com/office/drawing/2014/main" id="{B8F410CB-4A27-3836-BAA1-8817EDAE184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587977" y="8349023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64" name="Yuvarlatılmış Dikdörtgen 63">
                  <a:extLst>
                    <a:ext uri="{FF2B5EF4-FFF2-40B4-BE49-F238E27FC236}">
                      <a16:creationId xmlns:a16="http://schemas.microsoft.com/office/drawing/2014/main" id="{90B8F8A5-CB80-C0BF-57BC-2960AD08F0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587977" y="8565047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65" name="Yuvarlatılmış Dikdörtgen 64">
                  <a:extLst>
                    <a:ext uri="{FF2B5EF4-FFF2-40B4-BE49-F238E27FC236}">
                      <a16:creationId xmlns:a16="http://schemas.microsoft.com/office/drawing/2014/main" id="{FE862921-08A8-715F-76FC-14DB8797801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587977" y="8781071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66" name="Yuvarlatılmış Dikdörtgen 65">
                  <a:extLst>
                    <a:ext uri="{FF2B5EF4-FFF2-40B4-BE49-F238E27FC236}">
                      <a16:creationId xmlns:a16="http://schemas.microsoft.com/office/drawing/2014/main" id="{AFD5A130-95B6-5736-5FBE-9DD0D3CDD6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587977" y="8997095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68" name="Yuvarlatılmış Dikdörtgen 67">
                  <a:extLst>
                    <a:ext uri="{FF2B5EF4-FFF2-40B4-BE49-F238E27FC236}">
                      <a16:creationId xmlns:a16="http://schemas.microsoft.com/office/drawing/2014/main" id="{E3CADF24-4A1E-3FB3-13B3-EA3D591A2E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804088" y="8132999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69" name="Yuvarlatılmış Dikdörtgen 68">
                  <a:extLst>
                    <a:ext uri="{FF2B5EF4-FFF2-40B4-BE49-F238E27FC236}">
                      <a16:creationId xmlns:a16="http://schemas.microsoft.com/office/drawing/2014/main" id="{4428EC94-13F6-446B-E55B-C201B06315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804088" y="8349023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70" name="Yuvarlatılmış Dikdörtgen 69">
                  <a:extLst>
                    <a:ext uri="{FF2B5EF4-FFF2-40B4-BE49-F238E27FC236}">
                      <a16:creationId xmlns:a16="http://schemas.microsoft.com/office/drawing/2014/main" id="{33A91413-FE7D-C617-443E-C5202A86B1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804088" y="8565047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71" name="Yuvarlatılmış Dikdörtgen 70">
                  <a:extLst>
                    <a:ext uri="{FF2B5EF4-FFF2-40B4-BE49-F238E27FC236}">
                      <a16:creationId xmlns:a16="http://schemas.microsoft.com/office/drawing/2014/main" id="{EAA11F08-1AB1-55E5-4F73-AF92DF64515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804088" y="8781071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72" name="Yuvarlatılmış Dikdörtgen 71">
                  <a:extLst>
                    <a:ext uri="{FF2B5EF4-FFF2-40B4-BE49-F238E27FC236}">
                      <a16:creationId xmlns:a16="http://schemas.microsoft.com/office/drawing/2014/main" id="{83454844-C150-B4E7-973E-14EB0EF1BE6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804088" y="8997095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73" name="Yuvarlatılmış Dikdörtgen 72">
                  <a:extLst>
                    <a:ext uri="{FF2B5EF4-FFF2-40B4-BE49-F238E27FC236}">
                      <a16:creationId xmlns:a16="http://schemas.microsoft.com/office/drawing/2014/main" id="{507B4726-8954-A569-E2FA-11D1C9C78C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016916" y="8781071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74" name="Yuvarlatılmış Dikdörtgen 73">
                  <a:extLst>
                    <a:ext uri="{FF2B5EF4-FFF2-40B4-BE49-F238E27FC236}">
                      <a16:creationId xmlns:a16="http://schemas.microsoft.com/office/drawing/2014/main" id="{CBF108EC-60BF-5EDB-231E-404BCDAF26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016916" y="8997095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</p:grpSp>
          <p:grpSp>
            <p:nvGrpSpPr>
              <p:cNvPr id="94" name="Grup 93">
                <a:extLst>
                  <a:ext uri="{FF2B5EF4-FFF2-40B4-BE49-F238E27FC236}">
                    <a16:creationId xmlns:a16="http://schemas.microsoft.com/office/drawing/2014/main" id="{C9AEA50E-D414-BDC4-B790-C9F8A41920C4}"/>
                  </a:ext>
                </a:extLst>
              </p:cNvPr>
              <p:cNvGrpSpPr/>
              <p:nvPr/>
            </p:nvGrpSpPr>
            <p:grpSpPr>
              <a:xfrm>
                <a:off x="11808704" y="6895998"/>
                <a:ext cx="459167" cy="783072"/>
                <a:chOff x="12406753" y="10375137"/>
                <a:chExt cx="612223" cy="1044096"/>
              </a:xfrm>
            </p:grpSpPr>
            <p:sp>
              <p:nvSpPr>
                <p:cNvPr id="75" name="Yuvarlatılmış Dikdörtgen 74">
                  <a:extLst>
                    <a:ext uri="{FF2B5EF4-FFF2-40B4-BE49-F238E27FC236}">
                      <a16:creationId xmlns:a16="http://schemas.microsoft.com/office/drawing/2014/main" id="{95315B75-0482-49BA-578B-149CDCBE28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406753" y="10375137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76" name="Yuvarlatılmış Dikdörtgen 75">
                  <a:extLst>
                    <a:ext uri="{FF2B5EF4-FFF2-40B4-BE49-F238E27FC236}">
                      <a16:creationId xmlns:a16="http://schemas.microsoft.com/office/drawing/2014/main" id="{2C1F176C-4503-66A5-B79D-0E2F9C5AED3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406753" y="10591161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77" name="Yuvarlatılmış Dikdörtgen 76">
                  <a:extLst>
                    <a:ext uri="{FF2B5EF4-FFF2-40B4-BE49-F238E27FC236}">
                      <a16:creationId xmlns:a16="http://schemas.microsoft.com/office/drawing/2014/main" id="{173909E0-7588-31A0-A897-DE68523DFA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406753" y="10807185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78" name="Yuvarlatılmış Dikdörtgen 77">
                  <a:extLst>
                    <a:ext uri="{FF2B5EF4-FFF2-40B4-BE49-F238E27FC236}">
                      <a16:creationId xmlns:a16="http://schemas.microsoft.com/office/drawing/2014/main" id="{B1FD9FAE-F779-7AEA-A6AD-71EA5FADD2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406753" y="11023209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79" name="Yuvarlatılmış Dikdörtgen 78">
                  <a:extLst>
                    <a:ext uri="{FF2B5EF4-FFF2-40B4-BE49-F238E27FC236}">
                      <a16:creationId xmlns:a16="http://schemas.microsoft.com/office/drawing/2014/main" id="{A8E3F542-B287-D018-EC7C-1EDFB4354EA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406753" y="11239233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80" name="Yuvarlatılmış Dikdörtgen 79">
                  <a:extLst>
                    <a:ext uri="{FF2B5EF4-FFF2-40B4-BE49-F238E27FC236}">
                      <a16:creationId xmlns:a16="http://schemas.microsoft.com/office/drawing/2014/main" id="{77BC5529-C2FE-ABDC-AA97-A2BE73BD5E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622865" y="10375137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81" name="Yuvarlatılmış Dikdörtgen 80">
                  <a:extLst>
                    <a:ext uri="{FF2B5EF4-FFF2-40B4-BE49-F238E27FC236}">
                      <a16:creationId xmlns:a16="http://schemas.microsoft.com/office/drawing/2014/main" id="{C14F631E-0621-C4EF-E0EF-F550636030F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622865" y="10591161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82" name="Yuvarlatılmış Dikdörtgen 81">
                  <a:extLst>
                    <a:ext uri="{FF2B5EF4-FFF2-40B4-BE49-F238E27FC236}">
                      <a16:creationId xmlns:a16="http://schemas.microsoft.com/office/drawing/2014/main" id="{60604133-0F90-199F-BBA2-08EA9E9064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622865" y="10807185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83" name="Yuvarlatılmış Dikdörtgen 82">
                  <a:extLst>
                    <a:ext uri="{FF2B5EF4-FFF2-40B4-BE49-F238E27FC236}">
                      <a16:creationId xmlns:a16="http://schemas.microsoft.com/office/drawing/2014/main" id="{1E174380-2EAA-9E9F-F82A-61A14F6FB8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622865" y="11023209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84" name="Yuvarlatılmış Dikdörtgen 83">
                  <a:extLst>
                    <a:ext uri="{FF2B5EF4-FFF2-40B4-BE49-F238E27FC236}">
                      <a16:creationId xmlns:a16="http://schemas.microsoft.com/office/drawing/2014/main" id="{E09CF64B-8AB1-8894-0190-E67165A471B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622865" y="11239233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87" name="Yuvarlatılmış Dikdörtgen 86">
                  <a:extLst>
                    <a:ext uri="{FF2B5EF4-FFF2-40B4-BE49-F238E27FC236}">
                      <a16:creationId xmlns:a16="http://schemas.microsoft.com/office/drawing/2014/main" id="{8400F65A-796E-59A3-6ECA-48AF02D631B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838976" y="10807185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88" name="Yuvarlatılmış Dikdörtgen 87">
                  <a:extLst>
                    <a:ext uri="{FF2B5EF4-FFF2-40B4-BE49-F238E27FC236}">
                      <a16:creationId xmlns:a16="http://schemas.microsoft.com/office/drawing/2014/main" id="{A15A5D9C-B409-C233-DA21-5DAA041701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838976" y="11023209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89" name="Yuvarlatılmış Dikdörtgen 88">
                  <a:extLst>
                    <a:ext uri="{FF2B5EF4-FFF2-40B4-BE49-F238E27FC236}">
                      <a16:creationId xmlns:a16="http://schemas.microsoft.com/office/drawing/2014/main" id="{705D9B5A-323C-BC38-2A39-6E04EBD82C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838976" y="11239233"/>
                  <a:ext cx="180000" cy="180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sz="1350">
                    <a:latin typeface="Avenir Book" panose="02000503020000020003" pitchFamily="2" charset="0"/>
                  </a:endParaRPr>
                </a:p>
              </p:txBody>
            </p:sp>
          </p:grpSp>
          <p:sp>
            <p:nvSpPr>
              <p:cNvPr id="92" name="Metin kutusu 91">
                <a:extLst>
                  <a:ext uri="{FF2B5EF4-FFF2-40B4-BE49-F238E27FC236}">
                    <a16:creationId xmlns:a16="http://schemas.microsoft.com/office/drawing/2014/main" id="{166F442E-32AC-F1DC-2996-618B3B067AF5}"/>
                  </a:ext>
                </a:extLst>
              </p:cNvPr>
              <p:cNvSpPr txBox="1"/>
              <p:nvPr/>
            </p:nvSpPr>
            <p:spPr>
              <a:xfrm>
                <a:off x="9961533" y="5951090"/>
                <a:ext cx="106824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tr-TR" sz="2000" b="1">
                    <a:solidFill>
                      <a:schemeClr val="bg1"/>
                    </a:solidFill>
                    <a:latin typeface="Avenir Black" panose="02000503020000020003" pitchFamily="2" charset="0"/>
                  </a:rPr>
                  <a:t>2025</a:t>
                </a:r>
              </a:p>
              <a:p>
                <a:pPr algn="l"/>
                <a:r>
                  <a:rPr lang="tr-TR" sz="2000">
                    <a:solidFill>
                      <a:schemeClr val="bg1"/>
                    </a:solidFill>
                    <a:latin typeface="Avenir Light" panose="020B0402020203020204" pitchFamily="34" charset="77"/>
                  </a:rPr>
                  <a:t>17 Depo</a:t>
                </a:r>
              </a:p>
            </p:txBody>
          </p:sp>
          <p:sp>
            <p:nvSpPr>
              <p:cNvPr id="93" name="Metin kutusu 92">
                <a:extLst>
                  <a:ext uri="{FF2B5EF4-FFF2-40B4-BE49-F238E27FC236}">
                    <a16:creationId xmlns:a16="http://schemas.microsoft.com/office/drawing/2014/main" id="{892AB7FE-0572-C5A5-2B70-C71456E1D415}"/>
                  </a:ext>
                </a:extLst>
              </p:cNvPr>
              <p:cNvSpPr txBox="1"/>
              <p:nvPr/>
            </p:nvSpPr>
            <p:spPr>
              <a:xfrm>
                <a:off x="11796598" y="5951090"/>
                <a:ext cx="1084550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tr-TR" sz="2000" b="1">
                    <a:solidFill>
                      <a:schemeClr val="bg1"/>
                    </a:solidFill>
                    <a:latin typeface="Avenir Black" panose="02000503020000020003" pitchFamily="2" charset="0"/>
                  </a:rPr>
                  <a:t>2030</a:t>
                </a:r>
              </a:p>
              <a:p>
                <a:pPr algn="l"/>
                <a:r>
                  <a:rPr lang="tr-TR" sz="2000">
                    <a:solidFill>
                      <a:schemeClr val="bg1"/>
                    </a:solidFill>
                    <a:latin typeface="Avenir Light" panose="020B0402020203020204" pitchFamily="34" charset="77"/>
                  </a:rPr>
                  <a:t>13 Depo</a:t>
                </a:r>
              </a:p>
            </p:txBody>
          </p:sp>
          <p:sp>
            <p:nvSpPr>
              <p:cNvPr id="96" name="Freeform 12">
                <a:extLst>
                  <a:ext uri="{FF2B5EF4-FFF2-40B4-BE49-F238E27FC236}">
                    <a16:creationId xmlns:a16="http://schemas.microsoft.com/office/drawing/2014/main" id="{5B8A167E-CDA0-2E72-4E43-61683B32C677}"/>
                  </a:ext>
                </a:extLst>
              </p:cNvPr>
              <p:cNvSpPr/>
              <p:nvPr/>
            </p:nvSpPr>
            <p:spPr>
              <a:xfrm rot="14374691" flipV="1">
                <a:off x="11016206" y="5715853"/>
                <a:ext cx="401706" cy="684095"/>
              </a:xfrm>
              <a:custGeom>
                <a:avLst/>
                <a:gdLst>
                  <a:gd name="connsiteX0" fmla="*/ 1404257 w 1404257"/>
                  <a:gd name="connsiteY0" fmla="*/ 979715 h 979715"/>
                  <a:gd name="connsiteX1" fmla="*/ 555172 w 1404257"/>
                  <a:gd name="connsiteY1" fmla="*/ 457200 h 979715"/>
                  <a:gd name="connsiteX2" fmla="*/ 0 w 1404257"/>
                  <a:gd name="connsiteY2" fmla="*/ 0 h 979715"/>
                  <a:gd name="connsiteX0" fmla="*/ 1404257 w 1404257"/>
                  <a:gd name="connsiteY0" fmla="*/ 979715 h 979715"/>
                  <a:gd name="connsiteX1" fmla="*/ 777991 w 1404257"/>
                  <a:gd name="connsiteY1" fmla="*/ 344101 h 979715"/>
                  <a:gd name="connsiteX2" fmla="*/ 0 w 1404257"/>
                  <a:gd name="connsiteY2" fmla="*/ 0 h 979715"/>
                  <a:gd name="connsiteX0" fmla="*/ 1404257 w 1404257"/>
                  <a:gd name="connsiteY0" fmla="*/ 979715 h 979715"/>
                  <a:gd name="connsiteX1" fmla="*/ 777991 w 1404257"/>
                  <a:gd name="connsiteY1" fmla="*/ 344101 h 979715"/>
                  <a:gd name="connsiteX2" fmla="*/ 0 w 1404257"/>
                  <a:gd name="connsiteY2" fmla="*/ 0 h 979715"/>
                  <a:gd name="connsiteX0" fmla="*/ 1404257 w 1404257"/>
                  <a:gd name="connsiteY0" fmla="*/ 979715 h 979715"/>
                  <a:gd name="connsiteX1" fmla="*/ 777991 w 1404257"/>
                  <a:gd name="connsiteY1" fmla="*/ 344101 h 979715"/>
                  <a:gd name="connsiteX2" fmla="*/ 0 w 1404257"/>
                  <a:gd name="connsiteY2" fmla="*/ 0 h 979715"/>
                  <a:gd name="connsiteX0" fmla="*/ 1404257 w 1404257"/>
                  <a:gd name="connsiteY0" fmla="*/ 979715 h 979715"/>
                  <a:gd name="connsiteX1" fmla="*/ 1112799 w 1404257"/>
                  <a:gd name="connsiteY1" fmla="*/ 327297 h 979715"/>
                  <a:gd name="connsiteX2" fmla="*/ 0 w 1404257"/>
                  <a:gd name="connsiteY2" fmla="*/ 0 h 979715"/>
                  <a:gd name="connsiteX0" fmla="*/ 1404257 w 1404582"/>
                  <a:gd name="connsiteY0" fmla="*/ 979715 h 979715"/>
                  <a:gd name="connsiteX1" fmla="*/ 1112799 w 1404582"/>
                  <a:gd name="connsiteY1" fmla="*/ 327297 h 979715"/>
                  <a:gd name="connsiteX2" fmla="*/ 0 w 1404582"/>
                  <a:gd name="connsiteY2" fmla="*/ 0 h 979715"/>
                  <a:gd name="connsiteX0" fmla="*/ 1289877 w 1290202"/>
                  <a:gd name="connsiteY0" fmla="*/ 1045996 h 1045996"/>
                  <a:gd name="connsiteX1" fmla="*/ 998419 w 1290202"/>
                  <a:gd name="connsiteY1" fmla="*/ 393578 h 1045996"/>
                  <a:gd name="connsiteX2" fmla="*/ 0 w 1290202"/>
                  <a:gd name="connsiteY2" fmla="*/ 0 h 104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90202" h="1045996">
                    <a:moveTo>
                      <a:pt x="1289877" y="1045996"/>
                    </a:moveTo>
                    <a:cubicBezTo>
                      <a:pt x="1295379" y="746330"/>
                      <a:pt x="1232462" y="556864"/>
                      <a:pt x="998419" y="393578"/>
                    </a:cubicBezTo>
                    <a:cubicBezTo>
                      <a:pt x="764376" y="230292"/>
                      <a:pt x="279372" y="46661"/>
                      <a:pt x="0" y="0"/>
                    </a:cubicBezTo>
                  </a:path>
                </a:pathLst>
              </a:custGeom>
              <a:noFill/>
              <a:ln w="82550" cap="rnd">
                <a:solidFill>
                  <a:schemeClr val="bg1"/>
                </a:solidFill>
                <a:prstDash val="solid"/>
                <a:headEnd type="none"/>
                <a:tailEnd type="triangle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869998 w 869998"/>
                          <a:gd name="connsiteY0" fmla="*/ 606294 h 606294"/>
                          <a:gd name="connsiteX1" fmla="*/ 343953 w 869998"/>
                          <a:gd name="connsiteY1" fmla="*/ 282936 h 606294"/>
                          <a:gd name="connsiteX2" fmla="*/ 0 w 869998"/>
                          <a:gd name="connsiteY2" fmla="*/ 0 h 606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869998" h="606294" extrusionOk="0">
                            <a:moveTo>
                              <a:pt x="869998" y="606294"/>
                            </a:moveTo>
                            <a:cubicBezTo>
                              <a:pt x="648848" y="476247"/>
                              <a:pt x="483948" y="385864"/>
                              <a:pt x="343953" y="282936"/>
                            </a:cubicBezTo>
                            <a:cubicBezTo>
                              <a:pt x="218552" y="186013"/>
                              <a:pt x="67871" y="91948"/>
                              <a:pt x="0" y="0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R" sz="1350">
                  <a:latin typeface="Avenir Book" panose="02000503020000020003" pitchFamily="2" charset="0"/>
                </a:endParaRPr>
              </a:p>
            </p:txBody>
          </p:sp>
        </p:grp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7ADDD511-3DD3-2277-097E-F873D0A2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chemeClr val="bg1"/>
                </a:solidFill>
              </a:rPr>
              <a:t>Büyüme Planı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2F0407-B3BA-2DDE-1F74-F0901FC0E74E}"/>
              </a:ext>
            </a:extLst>
          </p:cNvPr>
          <p:cNvSpPr txBox="1"/>
          <p:nvPr/>
        </p:nvSpPr>
        <p:spPr>
          <a:xfrm>
            <a:off x="1082040" y="2360917"/>
            <a:ext cx="9144000" cy="12105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828481">
              <a:lnSpc>
                <a:spcPct val="150000"/>
              </a:lnSpc>
            </a:pPr>
            <a:r>
              <a:rPr lang="tr-TR" sz="1800" dirty="0">
                <a:solidFill>
                  <a:schemeClr val="bg1"/>
                </a:solidFill>
                <a:latin typeface="Avenir Book" panose="02000503020000020003" pitchFamily="2" charset="0"/>
                <a:cs typeface="Helvetica" panose="020B0604020202020204" pitchFamily="34" charset="0"/>
              </a:rPr>
              <a:t>Önümüzdeki 5 yılda müşteri adedi başta olmak üzere, hem lojistik altyapımız, </a:t>
            </a:r>
          </a:p>
          <a:p>
            <a:pPr defTabSz="1828481">
              <a:lnSpc>
                <a:spcPct val="150000"/>
              </a:lnSpc>
            </a:pPr>
            <a:r>
              <a:rPr lang="tr-TR" sz="1800" dirty="0">
                <a:solidFill>
                  <a:schemeClr val="bg1"/>
                </a:solidFill>
                <a:latin typeface="Avenir Book" panose="02000503020000020003" pitchFamily="2" charset="0"/>
                <a:cs typeface="Helvetica" panose="020B0604020202020204" pitchFamily="34" charset="0"/>
              </a:rPr>
              <a:t>hem insan kaynağımız, hem de diğer bir çok metrikte önemli ölçüde büyüme öngörüyoruz.</a:t>
            </a:r>
          </a:p>
        </p:txBody>
      </p:sp>
    </p:spTree>
    <p:extLst>
      <p:ext uri="{BB962C8B-B14F-4D97-AF65-F5344CB8AC3E}">
        <p14:creationId xmlns:p14="http://schemas.microsoft.com/office/powerpoint/2010/main" val="1703894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ikdörtgen 199">
            <a:extLst>
              <a:ext uri="{FF2B5EF4-FFF2-40B4-BE49-F238E27FC236}">
                <a16:creationId xmlns:a16="http://schemas.microsoft.com/office/drawing/2014/main" id="{DCF1B5F1-AC67-794F-B169-DF9BB0A4A37D}"/>
              </a:ext>
            </a:extLst>
          </p:cNvPr>
          <p:cNvSpPr/>
          <p:nvPr/>
        </p:nvSpPr>
        <p:spPr>
          <a:xfrm flipV="1">
            <a:off x="0" y="623453"/>
            <a:ext cx="7348272" cy="1037534"/>
          </a:xfrm>
          <a:prstGeom prst="rect">
            <a:avLst/>
          </a:prstGeom>
          <a:solidFill>
            <a:srgbClr val="EF5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latin typeface="Avenir Book" panose="02000503020000020003" pitchFamily="2" charset="0"/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AA002E83-9D98-4345-B6A8-E0295CF9E3E9}"/>
              </a:ext>
            </a:extLst>
          </p:cNvPr>
          <p:cNvSpPr/>
          <p:nvPr/>
        </p:nvSpPr>
        <p:spPr>
          <a:xfrm>
            <a:off x="694682" y="842139"/>
            <a:ext cx="4011034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ROBUST FINANCIALS</a:t>
            </a:r>
            <a:endParaRPr lang="en-TR" sz="3000" b="1">
              <a:solidFill>
                <a:schemeClr val="bg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D40629A2-94DA-3D4C-B364-850F89C61316}"/>
              </a:ext>
            </a:extLst>
          </p:cNvPr>
          <p:cNvSpPr/>
          <p:nvPr/>
        </p:nvSpPr>
        <p:spPr>
          <a:xfrm>
            <a:off x="7536065" y="749804"/>
            <a:ext cx="5361917" cy="73866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210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TRACK RECORD GROWTH AND BRIGHT</a:t>
            </a:r>
          </a:p>
          <a:p>
            <a:r>
              <a:rPr lang="tr-TR" sz="210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FUTURE WITH PROVEN RESILIENCE</a:t>
            </a:r>
            <a:endParaRPr lang="en-TR" sz="2100">
              <a:solidFill>
                <a:schemeClr val="tx1">
                  <a:lumMod val="75000"/>
                  <a:lumOff val="25000"/>
                </a:schemeClr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7BF308F-52F0-9D49-8264-161D15E60F7C}"/>
              </a:ext>
            </a:extLst>
          </p:cNvPr>
          <p:cNvSpPr txBox="1"/>
          <p:nvPr/>
        </p:nvSpPr>
        <p:spPr>
          <a:xfrm>
            <a:off x="659056" y="1884846"/>
            <a:ext cx="14532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spc="-450" dirty="0">
                <a:solidFill>
                  <a:srgbClr val="2E3136"/>
                </a:solidFill>
                <a:latin typeface="Avenir Black" panose="02000503020000020003" pitchFamily="2" charset="0"/>
                <a:cs typeface="Arial" panose="020B0604020202020204" pitchFamily="34" charset="0"/>
              </a:rPr>
              <a:t>2</a:t>
            </a:r>
            <a:r>
              <a:rPr lang="en-US" sz="6600" b="1" spc="-225" baseline="30000" dirty="0" err="1">
                <a:solidFill>
                  <a:srgbClr val="2E3136"/>
                </a:solidFill>
                <a:latin typeface="Avenir Black" panose="02000503020000020003" pitchFamily="2" charset="0"/>
                <a:cs typeface="Arial" panose="020B0604020202020204" pitchFamily="34" charset="0"/>
              </a:rPr>
              <a:t>nd</a:t>
            </a:r>
            <a:r>
              <a:rPr lang="en-US" sz="6600" b="1" spc="-450" dirty="0">
                <a:solidFill>
                  <a:srgbClr val="2E3136"/>
                </a:solidFill>
                <a:latin typeface="Avenir Black" panose="02000503020000020003" pitchFamily="2" charset="0"/>
                <a:cs typeface="Arial" panose="020B0604020202020204" pitchFamily="34" charset="0"/>
              </a:rPr>
              <a:t> largest volume </a:t>
            </a:r>
            <a:r>
              <a:rPr lang="en-US" sz="6600" b="1" spc="-450" dirty="0">
                <a:solidFill>
                  <a:srgbClr val="2E3136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in the sector</a:t>
            </a:r>
          </a:p>
        </p:txBody>
      </p:sp>
      <p:cxnSp>
        <p:nvCxnSpPr>
          <p:cNvPr id="11" name="Straight Connector 103">
            <a:extLst>
              <a:ext uri="{FF2B5EF4-FFF2-40B4-BE49-F238E27FC236}">
                <a16:creationId xmlns:a16="http://schemas.microsoft.com/office/drawing/2014/main" id="{07A51D6E-D2E8-9447-801D-618271436CD4}"/>
              </a:ext>
            </a:extLst>
          </p:cNvPr>
          <p:cNvCxnSpPr>
            <a:cxnSpLocks/>
          </p:cNvCxnSpPr>
          <p:nvPr/>
        </p:nvCxnSpPr>
        <p:spPr>
          <a:xfrm>
            <a:off x="13149224" y="1142220"/>
            <a:ext cx="3462398" cy="0"/>
          </a:xfrm>
          <a:prstGeom prst="line">
            <a:avLst/>
          </a:prstGeom>
          <a:ln w="63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BAD2DDA-F066-CCE2-220E-EA75FF40DCAF}"/>
              </a:ext>
            </a:extLst>
          </p:cNvPr>
          <p:cNvGrpSpPr/>
          <p:nvPr/>
        </p:nvGrpSpPr>
        <p:grpSpPr>
          <a:xfrm>
            <a:off x="651914" y="4645449"/>
            <a:ext cx="5220000" cy="2160000"/>
            <a:chOff x="1066801" y="2302946"/>
            <a:chExt cx="5220000" cy="2160000"/>
          </a:xfrm>
        </p:grpSpPr>
        <p:sp>
          <p:nvSpPr>
            <p:cNvPr id="3" name="Yuvarlatılmış Dikdörtgen 3">
              <a:extLst>
                <a:ext uri="{FF2B5EF4-FFF2-40B4-BE49-F238E27FC236}">
                  <a16:creationId xmlns:a16="http://schemas.microsoft.com/office/drawing/2014/main" id="{07BEF79B-4FB9-F73A-9BD6-D958C124F2BF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4" name="Yuvarlatılmış Dikdörtgen 75">
              <a:extLst>
                <a:ext uri="{FF2B5EF4-FFF2-40B4-BE49-F238E27FC236}">
                  <a16:creationId xmlns:a16="http://schemas.microsoft.com/office/drawing/2014/main" id="{D13DF654-7932-A51E-DEA9-F80F37629F7D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7" name="Yuvarlatılmış Dikdörtgen 76">
              <a:extLst>
                <a:ext uri="{FF2B5EF4-FFF2-40B4-BE49-F238E27FC236}">
                  <a16:creationId xmlns:a16="http://schemas.microsoft.com/office/drawing/2014/main" id="{C3E45086-3E77-17EA-209D-25C24A18121C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3802D5C-F744-9A32-4466-2CA93E1043AF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B388FD-4531-7BA2-8AF0-6D915B3BE4DA}"/>
              </a:ext>
            </a:extLst>
          </p:cNvPr>
          <p:cNvGrpSpPr/>
          <p:nvPr/>
        </p:nvGrpSpPr>
        <p:grpSpPr>
          <a:xfrm>
            <a:off x="6330902" y="4860509"/>
            <a:ext cx="5220000" cy="2160000"/>
            <a:chOff x="1066801" y="2302946"/>
            <a:chExt cx="5220000" cy="2160000"/>
          </a:xfrm>
        </p:grpSpPr>
        <p:sp>
          <p:nvSpPr>
            <p:cNvPr id="10" name="Yuvarlatılmış Dikdörtgen 3">
              <a:extLst>
                <a:ext uri="{FF2B5EF4-FFF2-40B4-BE49-F238E27FC236}">
                  <a16:creationId xmlns:a16="http://schemas.microsoft.com/office/drawing/2014/main" id="{EA5E8623-BC98-E264-A6FA-BD09D1139916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5" name="Yuvarlatılmış Dikdörtgen 75">
              <a:extLst>
                <a:ext uri="{FF2B5EF4-FFF2-40B4-BE49-F238E27FC236}">
                  <a16:creationId xmlns:a16="http://schemas.microsoft.com/office/drawing/2014/main" id="{3C45895B-A53D-BB5C-1960-253B3B553494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29" name="Yuvarlatılmış Dikdörtgen 76">
              <a:extLst>
                <a:ext uri="{FF2B5EF4-FFF2-40B4-BE49-F238E27FC236}">
                  <a16:creationId xmlns:a16="http://schemas.microsoft.com/office/drawing/2014/main" id="{FCABBD22-9875-2E9A-707C-2F4AD7CFDD96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AAAF767B-E81B-71A4-9122-82499495C64D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AF9B73E-5522-D8D6-2B1D-6B658AB2113C}"/>
              </a:ext>
            </a:extLst>
          </p:cNvPr>
          <p:cNvGrpSpPr/>
          <p:nvPr/>
        </p:nvGrpSpPr>
        <p:grpSpPr>
          <a:xfrm>
            <a:off x="651914" y="7322154"/>
            <a:ext cx="5220000" cy="2160000"/>
            <a:chOff x="1066801" y="2302946"/>
            <a:chExt cx="5220000" cy="2160000"/>
          </a:xfrm>
        </p:grpSpPr>
        <p:sp>
          <p:nvSpPr>
            <p:cNvPr id="49" name="Yuvarlatılmış Dikdörtgen 3">
              <a:extLst>
                <a:ext uri="{FF2B5EF4-FFF2-40B4-BE49-F238E27FC236}">
                  <a16:creationId xmlns:a16="http://schemas.microsoft.com/office/drawing/2014/main" id="{0B5059F8-3E39-E5FB-10E9-D83600A593B6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52" name="Yuvarlatılmış Dikdörtgen 75">
              <a:extLst>
                <a:ext uri="{FF2B5EF4-FFF2-40B4-BE49-F238E27FC236}">
                  <a16:creationId xmlns:a16="http://schemas.microsoft.com/office/drawing/2014/main" id="{2D56220D-0D0A-4D39-4A9C-F4487CA34221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60" name="Yuvarlatılmış Dikdörtgen 76">
              <a:extLst>
                <a:ext uri="{FF2B5EF4-FFF2-40B4-BE49-F238E27FC236}">
                  <a16:creationId xmlns:a16="http://schemas.microsoft.com/office/drawing/2014/main" id="{D7F18637-5FE3-8472-0A03-E9C2C1858C5C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66" name="TextBox 8">
              <a:extLst>
                <a:ext uri="{FF2B5EF4-FFF2-40B4-BE49-F238E27FC236}">
                  <a16:creationId xmlns:a16="http://schemas.microsoft.com/office/drawing/2014/main" id="{6B40A24A-59CB-973B-4C86-D732622FBB92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BA33192-E0B9-DB77-FEEF-674642603F17}"/>
              </a:ext>
            </a:extLst>
          </p:cNvPr>
          <p:cNvGrpSpPr/>
          <p:nvPr/>
        </p:nvGrpSpPr>
        <p:grpSpPr>
          <a:xfrm>
            <a:off x="6024313" y="7503547"/>
            <a:ext cx="5220000" cy="2160000"/>
            <a:chOff x="1066801" y="2302946"/>
            <a:chExt cx="5220000" cy="2160000"/>
          </a:xfrm>
        </p:grpSpPr>
        <p:sp>
          <p:nvSpPr>
            <p:cNvPr id="68" name="Yuvarlatılmış Dikdörtgen 3">
              <a:extLst>
                <a:ext uri="{FF2B5EF4-FFF2-40B4-BE49-F238E27FC236}">
                  <a16:creationId xmlns:a16="http://schemas.microsoft.com/office/drawing/2014/main" id="{48F01D5B-1132-7EC3-3031-FAD41C2BEF29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73" name="Yuvarlatılmış Dikdörtgen 75">
              <a:extLst>
                <a:ext uri="{FF2B5EF4-FFF2-40B4-BE49-F238E27FC236}">
                  <a16:creationId xmlns:a16="http://schemas.microsoft.com/office/drawing/2014/main" id="{689D29BA-7DFC-8D9F-3405-4A52679EF88B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76" name="Yuvarlatılmış Dikdörtgen 76">
              <a:extLst>
                <a:ext uri="{FF2B5EF4-FFF2-40B4-BE49-F238E27FC236}">
                  <a16:creationId xmlns:a16="http://schemas.microsoft.com/office/drawing/2014/main" id="{D8BA01BD-7E62-96C9-BF5A-FE719279004D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83" name="TextBox 8">
              <a:extLst>
                <a:ext uri="{FF2B5EF4-FFF2-40B4-BE49-F238E27FC236}">
                  <a16:creationId xmlns:a16="http://schemas.microsoft.com/office/drawing/2014/main" id="{0C5CBF29-089E-7D91-274E-AB627AB70D02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2AD416-9143-29D0-4A2C-9B92EA9D1F1D}"/>
              </a:ext>
            </a:extLst>
          </p:cNvPr>
          <p:cNvGrpSpPr/>
          <p:nvPr/>
        </p:nvGrpSpPr>
        <p:grpSpPr>
          <a:xfrm>
            <a:off x="12111287" y="5060831"/>
            <a:ext cx="5220000" cy="4836705"/>
            <a:chOff x="12372988" y="4645448"/>
            <a:chExt cx="5220000" cy="4836705"/>
          </a:xfrm>
        </p:grpSpPr>
        <p:sp>
          <p:nvSpPr>
            <p:cNvPr id="38" name="Yuvarlatılmış Dikdörtgen 3">
              <a:extLst>
                <a:ext uri="{FF2B5EF4-FFF2-40B4-BE49-F238E27FC236}">
                  <a16:creationId xmlns:a16="http://schemas.microsoft.com/office/drawing/2014/main" id="{55BEA31A-0CD2-C576-25FF-8AB76D22F966}"/>
                </a:ext>
              </a:extLst>
            </p:cNvPr>
            <p:cNvSpPr/>
            <p:nvPr/>
          </p:nvSpPr>
          <p:spPr>
            <a:xfrm>
              <a:off x="12372988" y="4645448"/>
              <a:ext cx="5220000" cy="4836705"/>
            </a:xfrm>
            <a:prstGeom prst="roundRect">
              <a:avLst>
                <a:gd name="adj" fmla="val 3982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Avenir Heavy" panose="02000503020000020003" pitchFamily="2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graphicFrame>
          <p:nvGraphicFramePr>
            <p:cNvPr id="13" name="Grafik 12">
              <a:extLst>
                <a:ext uri="{FF2B5EF4-FFF2-40B4-BE49-F238E27FC236}">
                  <a16:creationId xmlns:a16="http://schemas.microsoft.com/office/drawing/2014/main" id="{73515197-815A-1517-9708-7FA73ECF647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30243790"/>
                </p:ext>
              </p:extLst>
            </p:nvPr>
          </p:nvGraphicFramePr>
          <p:xfrm>
            <a:off x="12725400" y="6333913"/>
            <a:ext cx="4605886" cy="274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530476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692B9-7E60-AD29-2CEF-F49D1DBB1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D963B72-B8D0-D804-41EA-9257B9B44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3136"/>
                </a:solidFill>
              </a:rPr>
              <a:pPr/>
              <a:t>50</a:t>
            </a:fld>
            <a:endParaRPr lang="en-US">
              <a:solidFill>
                <a:srgbClr val="2E3136"/>
              </a:solidFill>
            </a:endParaRPr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723C50AF-5D4C-1AC7-42AE-577383C3B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2E3136"/>
                </a:solidFill>
              </a:rPr>
              <a:t>Hedefler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A9FF84-A8C4-1BA1-9F88-135E45C8488C}"/>
              </a:ext>
            </a:extLst>
          </p:cNvPr>
          <p:cNvGrpSpPr/>
          <p:nvPr/>
        </p:nvGrpSpPr>
        <p:grpSpPr>
          <a:xfrm>
            <a:off x="1090613" y="2291289"/>
            <a:ext cx="5175716" cy="3338884"/>
            <a:chOff x="1090613" y="2291289"/>
            <a:chExt cx="5175716" cy="3338884"/>
          </a:xfrm>
        </p:grpSpPr>
        <p:sp>
          <p:nvSpPr>
            <p:cNvPr id="4" name="Yuvarlatılmış Dikdörtgen 3">
              <a:extLst>
                <a:ext uri="{FF2B5EF4-FFF2-40B4-BE49-F238E27FC236}">
                  <a16:creationId xmlns:a16="http://schemas.microsoft.com/office/drawing/2014/main" id="{3B9B0120-007E-AA1F-977B-36616EFD8A07}"/>
                </a:ext>
              </a:extLst>
            </p:cNvPr>
            <p:cNvSpPr/>
            <p:nvPr/>
          </p:nvSpPr>
          <p:spPr>
            <a:xfrm>
              <a:off x="1090613" y="2291289"/>
              <a:ext cx="5175716" cy="3338884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Avenir Heavy" panose="02000503020000020003" pitchFamily="2" charset="0"/>
                </a:rPr>
                <a:t>Ürün Satış</a:t>
              </a:r>
            </a:p>
            <a:p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  <a:p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C3D176E9-D9C9-5C3E-C82E-2B2F46996ED6}"/>
                </a:ext>
              </a:extLst>
            </p:cNvPr>
            <p:cNvSpPr txBox="1"/>
            <p:nvPr/>
          </p:nvSpPr>
          <p:spPr>
            <a:xfrm>
              <a:off x="1555644" y="4650059"/>
              <a:ext cx="4176717" cy="402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1.000 </a:t>
              </a: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Adet/yıl</a:t>
              </a:r>
            </a:p>
          </p:txBody>
        </p:sp>
        <p:sp>
          <p:nvSpPr>
            <p:cNvPr id="31" name="Yuvarlatılmış Dikdörtgen 30">
              <a:extLst>
                <a:ext uri="{FF2B5EF4-FFF2-40B4-BE49-F238E27FC236}">
                  <a16:creationId xmlns:a16="http://schemas.microsoft.com/office/drawing/2014/main" id="{1123C42A-9E17-89F3-8257-E34970B11F4D}"/>
                </a:ext>
              </a:extLst>
            </p:cNvPr>
            <p:cNvSpPr/>
            <p:nvPr/>
          </p:nvSpPr>
          <p:spPr>
            <a:xfrm>
              <a:off x="1535845" y="5159918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2" name="Yuvarlatılmış Dikdörtgen 31">
              <a:extLst>
                <a:ext uri="{FF2B5EF4-FFF2-40B4-BE49-F238E27FC236}">
                  <a16:creationId xmlns:a16="http://schemas.microsoft.com/office/drawing/2014/main" id="{7A119A34-7C78-00A1-F083-A498FB19E338}"/>
                </a:ext>
              </a:extLst>
            </p:cNvPr>
            <p:cNvSpPr/>
            <p:nvPr/>
          </p:nvSpPr>
          <p:spPr>
            <a:xfrm>
              <a:off x="1535845" y="5159918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45BA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49" name="TextBox 8">
              <a:extLst>
                <a:ext uri="{FF2B5EF4-FFF2-40B4-BE49-F238E27FC236}">
                  <a16:creationId xmlns:a16="http://schemas.microsoft.com/office/drawing/2014/main" id="{0C612957-13BA-88C8-9E05-44505BC7656F}"/>
                </a:ext>
              </a:extLst>
            </p:cNvPr>
            <p:cNvSpPr txBox="1"/>
            <p:nvPr/>
          </p:nvSpPr>
          <p:spPr>
            <a:xfrm>
              <a:off x="5289443" y="5074628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CD74ADE-75EA-C95A-323A-8BCA966FCF11}"/>
              </a:ext>
            </a:extLst>
          </p:cNvPr>
          <p:cNvGrpSpPr/>
          <p:nvPr/>
        </p:nvGrpSpPr>
        <p:grpSpPr>
          <a:xfrm>
            <a:off x="6570559" y="2291289"/>
            <a:ext cx="5175716" cy="3338884"/>
            <a:chOff x="6570559" y="2291289"/>
            <a:chExt cx="5175716" cy="3338884"/>
          </a:xfrm>
        </p:grpSpPr>
        <p:sp>
          <p:nvSpPr>
            <p:cNvPr id="5" name="Yuvarlatılmış Dikdörtgen 3">
              <a:extLst>
                <a:ext uri="{FF2B5EF4-FFF2-40B4-BE49-F238E27FC236}">
                  <a16:creationId xmlns:a16="http://schemas.microsoft.com/office/drawing/2014/main" id="{95458CE6-A0CD-F2CD-5BBB-4D61502F9CAF}"/>
                </a:ext>
              </a:extLst>
            </p:cNvPr>
            <p:cNvSpPr/>
            <p:nvPr/>
          </p:nvSpPr>
          <p:spPr>
            <a:xfrm>
              <a:off x="6570559" y="2291289"/>
              <a:ext cx="5175716" cy="3338884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Avenir Heavy" panose="02000503020000020003" pitchFamily="2" charset="0"/>
                </a:rPr>
                <a:t>Ürün Satış</a:t>
              </a:r>
            </a:p>
            <a:p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  <a:p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E937BE-664E-FE7D-AB13-8D6144AA59E8}"/>
                </a:ext>
              </a:extLst>
            </p:cNvPr>
            <p:cNvSpPr txBox="1"/>
            <p:nvPr/>
          </p:nvSpPr>
          <p:spPr>
            <a:xfrm>
              <a:off x="7035590" y="4650059"/>
              <a:ext cx="4176717" cy="402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1.000 </a:t>
              </a: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Adet/yıl</a:t>
              </a:r>
            </a:p>
          </p:txBody>
        </p:sp>
        <p:sp>
          <p:nvSpPr>
            <p:cNvPr id="8" name="Yuvarlatılmış Dikdörtgen 30">
              <a:extLst>
                <a:ext uri="{FF2B5EF4-FFF2-40B4-BE49-F238E27FC236}">
                  <a16:creationId xmlns:a16="http://schemas.microsoft.com/office/drawing/2014/main" id="{251225A4-3C8F-5650-33F2-D76A2080C7B6}"/>
                </a:ext>
              </a:extLst>
            </p:cNvPr>
            <p:cNvSpPr/>
            <p:nvPr/>
          </p:nvSpPr>
          <p:spPr>
            <a:xfrm>
              <a:off x="7015791" y="5159918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9" name="Yuvarlatılmış Dikdörtgen 31">
              <a:extLst>
                <a:ext uri="{FF2B5EF4-FFF2-40B4-BE49-F238E27FC236}">
                  <a16:creationId xmlns:a16="http://schemas.microsoft.com/office/drawing/2014/main" id="{C426D5BE-F5FA-D4B5-8B1B-C408F0377FB1}"/>
                </a:ext>
              </a:extLst>
            </p:cNvPr>
            <p:cNvSpPr/>
            <p:nvPr/>
          </p:nvSpPr>
          <p:spPr>
            <a:xfrm>
              <a:off x="7015791" y="5159918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45BA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2F9FCDAF-A0FC-549B-0577-44747CFC75A7}"/>
                </a:ext>
              </a:extLst>
            </p:cNvPr>
            <p:cNvSpPr txBox="1"/>
            <p:nvPr/>
          </p:nvSpPr>
          <p:spPr>
            <a:xfrm>
              <a:off x="10769389" y="5074628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EED1E2-2BE2-6AF6-C31F-1CB7D713908A}"/>
              </a:ext>
            </a:extLst>
          </p:cNvPr>
          <p:cNvGrpSpPr/>
          <p:nvPr/>
        </p:nvGrpSpPr>
        <p:grpSpPr>
          <a:xfrm>
            <a:off x="12021671" y="2291289"/>
            <a:ext cx="5175716" cy="3338884"/>
            <a:chOff x="12021671" y="2291289"/>
            <a:chExt cx="5175716" cy="3338884"/>
          </a:xfrm>
        </p:grpSpPr>
        <p:sp>
          <p:nvSpPr>
            <p:cNvPr id="11" name="Yuvarlatılmış Dikdörtgen 3">
              <a:extLst>
                <a:ext uri="{FF2B5EF4-FFF2-40B4-BE49-F238E27FC236}">
                  <a16:creationId xmlns:a16="http://schemas.microsoft.com/office/drawing/2014/main" id="{EF54FEEA-D3BE-9584-89AC-4A995F886E63}"/>
                </a:ext>
              </a:extLst>
            </p:cNvPr>
            <p:cNvSpPr/>
            <p:nvPr/>
          </p:nvSpPr>
          <p:spPr>
            <a:xfrm>
              <a:off x="12021671" y="2291289"/>
              <a:ext cx="5175716" cy="3338884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Avenir Heavy" panose="02000503020000020003" pitchFamily="2" charset="0"/>
                </a:rPr>
                <a:t>Ürün Satış</a:t>
              </a:r>
            </a:p>
            <a:p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  <a:p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06BEE6FE-A4F6-967E-4E6C-646961D69F49}"/>
                </a:ext>
              </a:extLst>
            </p:cNvPr>
            <p:cNvSpPr txBox="1"/>
            <p:nvPr/>
          </p:nvSpPr>
          <p:spPr>
            <a:xfrm>
              <a:off x="12486702" y="4650059"/>
              <a:ext cx="4176717" cy="402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1.000 </a:t>
              </a: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Adet/yıl</a:t>
              </a:r>
            </a:p>
          </p:txBody>
        </p:sp>
        <p:sp>
          <p:nvSpPr>
            <p:cNvPr id="13" name="Yuvarlatılmış Dikdörtgen 30">
              <a:extLst>
                <a:ext uri="{FF2B5EF4-FFF2-40B4-BE49-F238E27FC236}">
                  <a16:creationId xmlns:a16="http://schemas.microsoft.com/office/drawing/2014/main" id="{F8083747-E118-21CC-E3C2-DFD24FCFC86B}"/>
                </a:ext>
              </a:extLst>
            </p:cNvPr>
            <p:cNvSpPr/>
            <p:nvPr/>
          </p:nvSpPr>
          <p:spPr>
            <a:xfrm>
              <a:off x="12466903" y="5159918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20" name="Yuvarlatılmış Dikdörtgen 31">
              <a:extLst>
                <a:ext uri="{FF2B5EF4-FFF2-40B4-BE49-F238E27FC236}">
                  <a16:creationId xmlns:a16="http://schemas.microsoft.com/office/drawing/2014/main" id="{A26C0368-0600-2778-3B98-F34EF375ADB8}"/>
                </a:ext>
              </a:extLst>
            </p:cNvPr>
            <p:cNvSpPr/>
            <p:nvPr/>
          </p:nvSpPr>
          <p:spPr>
            <a:xfrm>
              <a:off x="12466903" y="5159918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45BA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21" name="TextBox 8">
              <a:extLst>
                <a:ext uri="{FF2B5EF4-FFF2-40B4-BE49-F238E27FC236}">
                  <a16:creationId xmlns:a16="http://schemas.microsoft.com/office/drawing/2014/main" id="{4626CAF3-C744-FA46-107C-F1E12E2D4EF5}"/>
                </a:ext>
              </a:extLst>
            </p:cNvPr>
            <p:cNvSpPr txBox="1"/>
            <p:nvPr/>
          </p:nvSpPr>
          <p:spPr>
            <a:xfrm>
              <a:off x="16220501" y="5074628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4C76C5-448A-6E44-E87A-27126C18B643}"/>
              </a:ext>
            </a:extLst>
          </p:cNvPr>
          <p:cNvGrpSpPr/>
          <p:nvPr/>
        </p:nvGrpSpPr>
        <p:grpSpPr>
          <a:xfrm>
            <a:off x="1085757" y="5851031"/>
            <a:ext cx="5175716" cy="3338884"/>
            <a:chOff x="1085757" y="5851031"/>
            <a:chExt cx="5175716" cy="3338884"/>
          </a:xfrm>
        </p:grpSpPr>
        <p:sp>
          <p:nvSpPr>
            <p:cNvPr id="22" name="Yuvarlatılmış Dikdörtgen 3">
              <a:extLst>
                <a:ext uri="{FF2B5EF4-FFF2-40B4-BE49-F238E27FC236}">
                  <a16:creationId xmlns:a16="http://schemas.microsoft.com/office/drawing/2014/main" id="{AC02B851-2A86-2405-996C-37A6AC13B4FB}"/>
                </a:ext>
              </a:extLst>
            </p:cNvPr>
            <p:cNvSpPr/>
            <p:nvPr/>
          </p:nvSpPr>
          <p:spPr>
            <a:xfrm>
              <a:off x="1085757" y="5851031"/>
              <a:ext cx="5175716" cy="3338884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Avenir Heavy" panose="02000503020000020003" pitchFamily="2" charset="0"/>
                </a:rPr>
                <a:t>Ürün Satış</a:t>
              </a:r>
            </a:p>
            <a:p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  <a:p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FD502626-C9FB-F967-149B-8893A0DFFCDC}"/>
                </a:ext>
              </a:extLst>
            </p:cNvPr>
            <p:cNvSpPr txBox="1"/>
            <p:nvPr/>
          </p:nvSpPr>
          <p:spPr>
            <a:xfrm>
              <a:off x="1550788" y="8209801"/>
              <a:ext cx="4176717" cy="402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1.000 </a:t>
              </a: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Adet/yıl</a:t>
              </a:r>
            </a:p>
          </p:txBody>
        </p:sp>
        <p:sp>
          <p:nvSpPr>
            <p:cNvPr id="24" name="Yuvarlatılmış Dikdörtgen 30">
              <a:extLst>
                <a:ext uri="{FF2B5EF4-FFF2-40B4-BE49-F238E27FC236}">
                  <a16:creationId xmlns:a16="http://schemas.microsoft.com/office/drawing/2014/main" id="{0DCC1C99-FBC5-C7E6-8A98-876880DB1BF9}"/>
                </a:ext>
              </a:extLst>
            </p:cNvPr>
            <p:cNvSpPr/>
            <p:nvPr/>
          </p:nvSpPr>
          <p:spPr>
            <a:xfrm>
              <a:off x="1530989" y="871966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25" name="Yuvarlatılmış Dikdörtgen 31">
              <a:extLst>
                <a:ext uri="{FF2B5EF4-FFF2-40B4-BE49-F238E27FC236}">
                  <a16:creationId xmlns:a16="http://schemas.microsoft.com/office/drawing/2014/main" id="{1B16C98E-0E6C-A1B7-9F8B-3B6E3ED87D6A}"/>
                </a:ext>
              </a:extLst>
            </p:cNvPr>
            <p:cNvSpPr/>
            <p:nvPr/>
          </p:nvSpPr>
          <p:spPr>
            <a:xfrm>
              <a:off x="1530989" y="871966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45BA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25FB84EB-5ECD-BDC3-E73B-E56ACA41EACD}"/>
                </a:ext>
              </a:extLst>
            </p:cNvPr>
            <p:cNvSpPr txBox="1"/>
            <p:nvPr/>
          </p:nvSpPr>
          <p:spPr>
            <a:xfrm>
              <a:off x="5284587" y="863437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EA92483-071E-3E5C-5BDC-F8A81439417C}"/>
              </a:ext>
            </a:extLst>
          </p:cNvPr>
          <p:cNvGrpSpPr/>
          <p:nvPr/>
        </p:nvGrpSpPr>
        <p:grpSpPr>
          <a:xfrm>
            <a:off x="6565703" y="5851031"/>
            <a:ext cx="5175716" cy="3338884"/>
            <a:chOff x="6565703" y="5851031"/>
            <a:chExt cx="5175716" cy="3338884"/>
          </a:xfrm>
        </p:grpSpPr>
        <p:sp>
          <p:nvSpPr>
            <p:cNvPr id="27" name="Yuvarlatılmış Dikdörtgen 3">
              <a:extLst>
                <a:ext uri="{FF2B5EF4-FFF2-40B4-BE49-F238E27FC236}">
                  <a16:creationId xmlns:a16="http://schemas.microsoft.com/office/drawing/2014/main" id="{9A150149-BAA1-FE98-804B-1C722EA8C501}"/>
                </a:ext>
              </a:extLst>
            </p:cNvPr>
            <p:cNvSpPr/>
            <p:nvPr/>
          </p:nvSpPr>
          <p:spPr>
            <a:xfrm>
              <a:off x="6565703" y="5851031"/>
              <a:ext cx="5175716" cy="3338884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Avenir Heavy" panose="02000503020000020003" pitchFamily="2" charset="0"/>
                </a:rPr>
                <a:t>Ürün Satış</a:t>
              </a:r>
            </a:p>
            <a:p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  <a:p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0A8DE2E-5852-226E-A892-C3705CE7141D}"/>
                </a:ext>
              </a:extLst>
            </p:cNvPr>
            <p:cNvSpPr txBox="1"/>
            <p:nvPr/>
          </p:nvSpPr>
          <p:spPr>
            <a:xfrm>
              <a:off x="7030734" y="8209801"/>
              <a:ext cx="4176717" cy="402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1.000 </a:t>
              </a: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Adet/yıl</a:t>
              </a:r>
            </a:p>
          </p:txBody>
        </p:sp>
        <p:sp>
          <p:nvSpPr>
            <p:cNvPr id="29" name="Yuvarlatılmış Dikdörtgen 30">
              <a:extLst>
                <a:ext uri="{FF2B5EF4-FFF2-40B4-BE49-F238E27FC236}">
                  <a16:creationId xmlns:a16="http://schemas.microsoft.com/office/drawing/2014/main" id="{60AB0012-3D9B-3A1F-9335-E8719BBB0498}"/>
                </a:ext>
              </a:extLst>
            </p:cNvPr>
            <p:cNvSpPr/>
            <p:nvPr/>
          </p:nvSpPr>
          <p:spPr>
            <a:xfrm>
              <a:off x="7010935" y="871966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0" name="Yuvarlatılmış Dikdörtgen 31">
              <a:extLst>
                <a:ext uri="{FF2B5EF4-FFF2-40B4-BE49-F238E27FC236}">
                  <a16:creationId xmlns:a16="http://schemas.microsoft.com/office/drawing/2014/main" id="{95F27A0E-0DAC-D043-E492-F000E68F8151}"/>
                </a:ext>
              </a:extLst>
            </p:cNvPr>
            <p:cNvSpPr/>
            <p:nvPr/>
          </p:nvSpPr>
          <p:spPr>
            <a:xfrm>
              <a:off x="7010935" y="871966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45BA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3" name="TextBox 8">
              <a:extLst>
                <a:ext uri="{FF2B5EF4-FFF2-40B4-BE49-F238E27FC236}">
                  <a16:creationId xmlns:a16="http://schemas.microsoft.com/office/drawing/2014/main" id="{C3D4B4F0-E2EC-004C-A7AF-00C53ED5BCCC}"/>
                </a:ext>
              </a:extLst>
            </p:cNvPr>
            <p:cNvSpPr txBox="1"/>
            <p:nvPr/>
          </p:nvSpPr>
          <p:spPr>
            <a:xfrm>
              <a:off x="10764533" y="863437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22A2F4-FE88-C720-32C6-73DC3E27DFB3}"/>
              </a:ext>
            </a:extLst>
          </p:cNvPr>
          <p:cNvGrpSpPr/>
          <p:nvPr/>
        </p:nvGrpSpPr>
        <p:grpSpPr>
          <a:xfrm>
            <a:off x="12016815" y="5851031"/>
            <a:ext cx="5175716" cy="3338884"/>
            <a:chOff x="12016815" y="5851031"/>
            <a:chExt cx="5175716" cy="3338884"/>
          </a:xfrm>
        </p:grpSpPr>
        <p:sp>
          <p:nvSpPr>
            <p:cNvPr id="34" name="Yuvarlatılmış Dikdörtgen 3">
              <a:extLst>
                <a:ext uri="{FF2B5EF4-FFF2-40B4-BE49-F238E27FC236}">
                  <a16:creationId xmlns:a16="http://schemas.microsoft.com/office/drawing/2014/main" id="{0E11CA7B-89EC-A124-70F5-018B94E708AF}"/>
                </a:ext>
              </a:extLst>
            </p:cNvPr>
            <p:cNvSpPr/>
            <p:nvPr/>
          </p:nvSpPr>
          <p:spPr>
            <a:xfrm>
              <a:off x="12016815" y="5851031"/>
              <a:ext cx="5175716" cy="3338884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Avenir Heavy" panose="02000503020000020003" pitchFamily="2" charset="0"/>
                </a:rPr>
                <a:t>Ürün Satış</a:t>
              </a:r>
            </a:p>
            <a:p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  <a:p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5" name="TextBox 5">
              <a:extLst>
                <a:ext uri="{FF2B5EF4-FFF2-40B4-BE49-F238E27FC236}">
                  <a16:creationId xmlns:a16="http://schemas.microsoft.com/office/drawing/2014/main" id="{63F22164-5547-0577-8656-8F36D970A174}"/>
                </a:ext>
              </a:extLst>
            </p:cNvPr>
            <p:cNvSpPr txBox="1"/>
            <p:nvPr/>
          </p:nvSpPr>
          <p:spPr>
            <a:xfrm>
              <a:off x="12481846" y="8209801"/>
              <a:ext cx="4176717" cy="4024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1.000 </a:t>
              </a: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 Bold"/>
                  <a:cs typeface="TT Interphases Bold"/>
                  <a:sym typeface="TT Interphases Bold"/>
                </a:rPr>
                <a:t>Adet/yıl</a:t>
              </a:r>
            </a:p>
          </p:txBody>
        </p:sp>
        <p:sp>
          <p:nvSpPr>
            <p:cNvPr id="36" name="Yuvarlatılmış Dikdörtgen 30">
              <a:extLst>
                <a:ext uri="{FF2B5EF4-FFF2-40B4-BE49-F238E27FC236}">
                  <a16:creationId xmlns:a16="http://schemas.microsoft.com/office/drawing/2014/main" id="{8B6977C4-32F7-1A75-414B-FA297196025F}"/>
                </a:ext>
              </a:extLst>
            </p:cNvPr>
            <p:cNvSpPr/>
            <p:nvPr/>
          </p:nvSpPr>
          <p:spPr>
            <a:xfrm>
              <a:off x="12462047" y="871966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7" name="Yuvarlatılmış Dikdörtgen 31">
              <a:extLst>
                <a:ext uri="{FF2B5EF4-FFF2-40B4-BE49-F238E27FC236}">
                  <a16:creationId xmlns:a16="http://schemas.microsoft.com/office/drawing/2014/main" id="{125C0BF6-B468-AF7E-72BE-775535AF7DCD}"/>
                </a:ext>
              </a:extLst>
            </p:cNvPr>
            <p:cNvSpPr/>
            <p:nvPr/>
          </p:nvSpPr>
          <p:spPr>
            <a:xfrm>
              <a:off x="12462047" y="871966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45BA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38" name="TextBox 8">
              <a:extLst>
                <a:ext uri="{FF2B5EF4-FFF2-40B4-BE49-F238E27FC236}">
                  <a16:creationId xmlns:a16="http://schemas.microsoft.com/office/drawing/2014/main" id="{21919A27-7153-6BDB-F904-D4DAEED5FB75}"/>
                </a:ext>
              </a:extLst>
            </p:cNvPr>
            <p:cNvSpPr txBox="1"/>
            <p:nvPr/>
          </p:nvSpPr>
          <p:spPr>
            <a:xfrm>
              <a:off x="16215645" y="863437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65024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8095184-7DC4-C0CD-FC01-E9E27EDE4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1C6FA21-CBA3-A2A7-B67B-97620F18C3F8}"/>
              </a:ext>
            </a:extLst>
          </p:cNvPr>
          <p:cNvGrpSpPr/>
          <p:nvPr/>
        </p:nvGrpSpPr>
        <p:grpSpPr>
          <a:xfrm>
            <a:off x="1066801" y="2302946"/>
            <a:ext cx="5220000" cy="2160000"/>
            <a:chOff x="1066801" y="2302946"/>
            <a:chExt cx="5220000" cy="2160000"/>
          </a:xfrm>
        </p:grpSpPr>
        <p:sp>
          <p:nvSpPr>
            <p:cNvPr id="4" name="Yuvarlatılmış Dikdörtgen 3">
              <a:extLst>
                <a:ext uri="{FF2B5EF4-FFF2-40B4-BE49-F238E27FC236}">
                  <a16:creationId xmlns:a16="http://schemas.microsoft.com/office/drawing/2014/main" id="{8A91494C-3689-4126-F892-F4398C93ECAF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2800" b="1">
                  <a:solidFill>
                    <a:schemeClr val="bg1"/>
                  </a:solidFill>
                  <a:latin typeface="Avenir Heavy" panose="02000503020000020003" pitchFamily="2" charset="0"/>
                </a:rPr>
                <a:t>Ürün Satış</a:t>
              </a:r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76" name="Yuvarlatılmış Dikdörtgen 75">
              <a:extLst>
                <a:ext uri="{FF2B5EF4-FFF2-40B4-BE49-F238E27FC236}">
                  <a16:creationId xmlns:a16="http://schemas.microsoft.com/office/drawing/2014/main" id="{0DA41DEF-A889-F2F0-C767-F9D94286483F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77" name="Yuvarlatılmış Dikdörtgen 76">
              <a:extLst>
                <a:ext uri="{FF2B5EF4-FFF2-40B4-BE49-F238E27FC236}">
                  <a16:creationId xmlns:a16="http://schemas.microsoft.com/office/drawing/2014/main" id="{5F044A49-2684-CCF2-C0FB-986D0DCBFA36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78" name="TextBox 8">
              <a:extLst>
                <a:ext uri="{FF2B5EF4-FFF2-40B4-BE49-F238E27FC236}">
                  <a16:creationId xmlns:a16="http://schemas.microsoft.com/office/drawing/2014/main" id="{7CB3CF42-074E-BBD0-2F25-F57D3B856FA3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sp>
        <p:nvSpPr>
          <p:cNvPr id="34" name="Title 33">
            <a:extLst>
              <a:ext uri="{FF2B5EF4-FFF2-40B4-BE49-F238E27FC236}">
                <a16:creationId xmlns:a16="http://schemas.microsoft.com/office/drawing/2014/main" id="{45BB4F3C-2E64-D56F-32A3-0F1B6E681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73FF3C0-97C7-A100-2030-FC46DA89ABC4}"/>
              </a:ext>
            </a:extLst>
          </p:cNvPr>
          <p:cNvGrpSpPr/>
          <p:nvPr/>
        </p:nvGrpSpPr>
        <p:grpSpPr>
          <a:xfrm>
            <a:off x="1066800" y="4744055"/>
            <a:ext cx="5220000" cy="2160000"/>
            <a:chOff x="1066801" y="2302946"/>
            <a:chExt cx="5220000" cy="2160000"/>
          </a:xfrm>
        </p:grpSpPr>
        <p:sp>
          <p:nvSpPr>
            <p:cNvPr id="48" name="Yuvarlatılmış Dikdörtgen 3">
              <a:extLst>
                <a:ext uri="{FF2B5EF4-FFF2-40B4-BE49-F238E27FC236}">
                  <a16:creationId xmlns:a16="http://schemas.microsoft.com/office/drawing/2014/main" id="{77AE2478-4757-7A43-CA1D-D13B2980951D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2800" b="1">
                  <a:solidFill>
                    <a:schemeClr val="bg1"/>
                  </a:solidFill>
                  <a:latin typeface="Avenir Heavy" panose="02000503020000020003" pitchFamily="2" charset="0"/>
                </a:rPr>
                <a:t>Ürün Satış</a:t>
              </a:r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49" name="Yuvarlatılmış Dikdörtgen 75">
              <a:extLst>
                <a:ext uri="{FF2B5EF4-FFF2-40B4-BE49-F238E27FC236}">
                  <a16:creationId xmlns:a16="http://schemas.microsoft.com/office/drawing/2014/main" id="{29C0F385-C72A-E957-ACE3-8D1CC3422B67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50" name="Yuvarlatılmış Dikdörtgen 76">
              <a:extLst>
                <a:ext uri="{FF2B5EF4-FFF2-40B4-BE49-F238E27FC236}">
                  <a16:creationId xmlns:a16="http://schemas.microsoft.com/office/drawing/2014/main" id="{822A373B-F482-E6D3-0716-CA6B0FCF61DD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14A3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51" name="TextBox 8">
              <a:extLst>
                <a:ext uri="{FF2B5EF4-FFF2-40B4-BE49-F238E27FC236}">
                  <a16:creationId xmlns:a16="http://schemas.microsoft.com/office/drawing/2014/main" id="{E1DFA550-06F1-4FEB-516A-171DBD9D4B48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DBA65B2-D7EE-6283-E9E7-37A142680F65}"/>
              </a:ext>
            </a:extLst>
          </p:cNvPr>
          <p:cNvGrpSpPr/>
          <p:nvPr/>
        </p:nvGrpSpPr>
        <p:grpSpPr>
          <a:xfrm>
            <a:off x="1066800" y="7022100"/>
            <a:ext cx="5220000" cy="2160000"/>
            <a:chOff x="1066801" y="2302946"/>
            <a:chExt cx="5220000" cy="2160000"/>
          </a:xfrm>
        </p:grpSpPr>
        <p:sp>
          <p:nvSpPr>
            <p:cNvPr id="53" name="Yuvarlatılmış Dikdörtgen 3">
              <a:extLst>
                <a:ext uri="{FF2B5EF4-FFF2-40B4-BE49-F238E27FC236}">
                  <a16:creationId xmlns:a16="http://schemas.microsoft.com/office/drawing/2014/main" id="{D1198388-2FBB-D74F-BB1A-9351A598508A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2800" b="1">
                  <a:solidFill>
                    <a:schemeClr val="bg1"/>
                  </a:solidFill>
                  <a:latin typeface="Avenir Heavy" panose="02000503020000020003" pitchFamily="2" charset="0"/>
                </a:rPr>
                <a:t>Ürün Satış</a:t>
              </a:r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54" name="Yuvarlatılmış Dikdörtgen 75">
              <a:extLst>
                <a:ext uri="{FF2B5EF4-FFF2-40B4-BE49-F238E27FC236}">
                  <a16:creationId xmlns:a16="http://schemas.microsoft.com/office/drawing/2014/main" id="{FBB91EB9-CCE2-5A63-5675-DD04E34C1962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55" name="Yuvarlatılmış Dikdörtgen 76">
              <a:extLst>
                <a:ext uri="{FF2B5EF4-FFF2-40B4-BE49-F238E27FC236}">
                  <a16:creationId xmlns:a16="http://schemas.microsoft.com/office/drawing/2014/main" id="{862FD451-52BF-DF06-C3FD-AFB7361205E6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44BB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56" name="TextBox 8">
              <a:extLst>
                <a:ext uri="{FF2B5EF4-FFF2-40B4-BE49-F238E27FC236}">
                  <a16:creationId xmlns:a16="http://schemas.microsoft.com/office/drawing/2014/main" id="{B37F7D7D-AA91-18B0-245A-AECD6268CF71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9840E7C-3EC5-84D5-C04F-7FA92731F28D}"/>
              </a:ext>
            </a:extLst>
          </p:cNvPr>
          <p:cNvGrpSpPr/>
          <p:nvPr/>
        </p:nvGrpSpPr>
        <p:grpSpPr>
          <a:xfrm>
            <a:off x="6534000" y="2302946"/>
            <a:ext cx="5220000" cy="2160000"/>
            <a:chOff x="1066801" y="2302946"/>
            <a:chExt cx="5220000" cy="2160000"/>
          </a:xfrm>
        </p:grpSpPr>
        <p:sp>
          <p:nvSpPr>
            <p:cNvPr id="58" name="Yuvarlatılmış Dikdörtgen 3">
              <a:extLst>
                <a:ext uri="{FF2B5EF4-FFF2-40B4-BE49-F238E27FC236}">
                  <a16:creationId xmlns:a16="http://schemas.microsoft.com/office/drawing/2014/main" id="{072C3D24-D0B6-48FC-0C4D-41C2B8C780BB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2800" b="1">
                  <a:solidFill>
                    <a:schemeClr val="bg1"/>
                  </a:solidFill>
                  <a:latin typeface="Avenir Heavy" panose="02000503020000020003" pitchFamily="2" charset="0"/>
                </a:rPr>
                <a:t>Ürün Satış</a:t>
              </a:r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59" name="Yuvarlatılmış Dikdörtgen 75">
              <a:extLst>
                <a:ext uri="{FF2B5EF4-FFF2-40B4-BE49-F238E27FC236}">
                  <a16:creationId xmlns:a16="http://schemas.microsoft.com/office/drawing/2014/main" id="{B2809DC5-A021-9AC8-0138-A491C9B62B56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60" name="Yuvarlatılmış Dikdörtgen 76">
              <a:extLst>
                <a:ext uri="{FF2B5EF4-FFF2-40B4-BE49-F238E27FC236}">
                  <a16:creationId xmlns:a16="http://schemas.microsoft.com/office/drawing/2014/main" id="{AC9A71C8-9D19-C953-5F0E-73187418CBC8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61" name="TextBox 8">
              <a:extLst>
                <a:ext uri="{FF2B5EF4-FFF2-40B4-BE49-F238E27FC236}">
                  <a16:creationId xmlns:a16="http://schemas.microsoft.com/office/drawing/2014/main" id="{71418588-2A03-1A4B-EA30-1E04516532A2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A1249F9-8534-097C-F849-2F2366902D15}"/>
              </a:ext>
            </a:extLst>
          </p:cNvPr>
          <p:cNvGrpSpPr/>
          <p:nvPr/>
        </p:nvGrpSpPr>
        <p:grpSpPr>
          <a:xfrm>
            <a:off x="6533999" y="4744055"/>
            <a:ext cx="5220000" cy="2160000"/>
            <a:chOff x="1066801" y="2302946"/>
            <a:chExt cx="5220000" cy="2160000"/>
          </a:xfrm>
        </p:grpSpPr>
        <p:sp>
          <p:nvSpPr>
            <p:cNvPr id="63" name="Yuvarlatılmış Dikdörtgen 3">
              <a:extLst>
                <a:ext uri="{FF2B5EF4-FFF2-40B4-BE49-F238E27FC236}">
                  <a16:creationId xmlns:a16="http://schemas.microsoft.com/office/drawing/2014/main" id="{0C4548C3-F250-DDF8-2922-060E369B02C9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2800" b="1">
                  <a:solidFill>
                    <a:schemeClr val="bg1"/>
                  </a:solidFill>
                  <a:latin typeface="Avenir Heavy" panose="02000503020000020003" pitchFamily="2" charset="0"/>
                </a:rPr>
                <a:t>Ürün Satış</a:t>
              </a:r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64" name="Yuvarlatılmış Dikdörtgen 75">
              <a:extLst>
                <a:ext uri="{FF2B5EF4-FFF2-40B4-BE49-F238E27FC236}">
                  <a16:creationId xmlns:a16="http://schemas.microsoft.com/office/drawing/2014/main" id="{C81D8835-C0AB-30D8-7E84-F9D6727F44F4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65" name="Yuvarlatılmış Dikdörtgen 76">
              <a:extLst>
                <a:ext uri="{FF2B5EF4-FFF2-40B4-BE49-F238E27FC236}">
                  <a16:creationId xmlns:a16="http://schemas.microsoft.com/office/drawing/2014/main" id="{6B89651C-E007-55FE-FCE4-99CED2387EC6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14A3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66" name="TextBox 8">
              <a:extLst>
                <a:ext uri="{FF2B5EF4-FFF2-40B4-BE49-F238E27FC236}">
                  <a16:creationId xmlns:a16="http://schemas.microsoft.com/office/drawing/2014/main" id="{78155952-8133-4DB7-572B-35CFBF28C038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AB253F1-F887-EE55-8FD0-69638DB72392}"/>
              </a:ext>
            </a:extLst>
          </p:cNvPr>
          <p:cNvGrpSpPr/>
          <p:nvPr/>
        </p:nvGrpSpPr>
        <p:grpSpPr>
          <a:xfrm>
            <a:off x="6533999" y="7022100"/>
            <a:ext cx="5220000" cy="2160000"/>
            <a:chOff x="1066801" y="2302946"/>
            <a:chExt cx="5220000" cy="2160000"/>
          </a:xfrm>
        </p:grpSpPr>
        <p:sp>
          <p:nvSpPr>
            <p:cNvPr id="68" name="Yuvarlatılmış Dikdörtgen 3">
              <a:extLst>
                <a:ext uri="{FF2B5EF4-FFF2-40B4-BE49-F238E27FC236}">
                  <a16:creationId xmlns:a16="http://schemas.microsoft.com/office/drawing/2014/main" id="{8DA3E685-B581-D70B-6E58-4444B75C8518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2800" b="1">
                  <a:solidFill>
                    <a:schemeClr val="bg1"/>
                  </a:solidFill>
                  <a:latin typeface="Avenir Heavy" panose="02000503020000020003" pitchFamily="2" charset="0"/>
                </a:rPr>
                <a:t>Ürün Satış</a:t>
              </a:r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69" name="Yuvarlatılmış Dikdörtgen 75">
              <a:extLst>
                <a:ext uri="{FF2B5EF4-FFF2-40B4-BE49-F238E27FC236}">
                  <a16:creationId xmlns:a16="http://schemas.microsoft.com/office/drawing/2014/main" id="{C983AD63-2892-727B-7B92-A42298C9AF63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70" name="Yuvarlatılmış Dikdörtgen 76">
              <a:extLst>
                <a:ext uri="{FF2B5EF4-FFF2-40B4-BE49-F238E27FC236}">
                  <a16:creationId xmlns:a16="http://schemas.microsoft.com/office/drawing/2014/main" id="{EE1FBEC5-B6F1-3F1D-FAB0-19EC2EE2CAF8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44BB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71" name="TextBox 8">
              <a:extLst>
                <a:ext uri="{FF2B5EF4-FFF2-40B4-BE49-F238E27FC236}">
                  <a16:creationId xmlns:a16="http://schemas.microsoft.com/office/drawing/2014/main" id="{BA6BD40A-035B-7688-B380-1CD7F8763122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F4A02FC-CCE8-D6B7-3C6C-3A793D3C2775}"/>
              </a:ext>
            </a:extLst>
          </p:cNvPr>
          <p:cNvGrpSpPr/>
          <p:nvPr/>
        </p:nvGrpSpPr>
        <p:grpSpPr>
          <a:xfrm>
            <a:off x="12001200" y="2302946"/>
            <a:ext cx="5220000" cy="2160000"/>
            <a:chOff x="1066801" y="2302946"/>
            <a:chExt cx="5220000" cy="2160000"/>
          </a:xfrm>
        </p:grpSpPr>
        <p:sp>
          <p:nvSpPr>
            <p:cNvPr id="73" name="Yuvarlatılmış Dikdörtgen 3">
              <a:extLst>
                <a:ext uri="{FF2B5EF4-FFF2-40B4-BE49-F238E27FC236}">
                  <a16:creationId xmlns:a16="http://schemas.microsoft.com/office/drawing/2014/main" id="{2BA9395F-08C7-10D0-60E6-4EADD2B3ADD6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2800" b="1">
                  <a:solidFill>
                    <a:schemeClr val="bg1"/>
                  </a:solidFill>
                  <a:latin typeface="Avenir Heavy" panose="02000503020000020003" pitchFamily="2" charset="0"/>
                </a:rPr>
                <a:t>Ürün Satış</a:t>
              </a:r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74" name="Yuvarlatılmış Dikdörtgen 75">
              <a:extLst>
                <a:ext uri="{FF2B5EF4-FFF2-40B4-BE49-F238E27FC236}">
                  <a16:creationId xmlns:a16="http://schemas.microsoft.com/office/drawing/2014/main" id="{075702A6-BEB3-00B7-D3A6-1EAA50DBE675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75" name="Yuvarlatılmış Dikdörtgen 76">
              <a:extLst>
                <a:ext uri="{FF2B5EF4-FFF2-40B4-BE49-F238E27FC236}">
                  <a16:creationId xmlns:a16="http://schemas.microsoft.com/office/drawing/2014/main" id="{371F4D80-B999-DB78-18F8-D704C758BFC5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103" name="TextBox 8">
              <a:extLst>
                <a:ext uri="{FF2B5EF4-FFF2-40B4-BE49-F238E27FC236}">
                  <a16:creationId xmlns:a16="http://schemas.microsoft.com/office/drawing/2014/main" id="{F6DD1442-37E5-F684-4A5A-3230D5A81018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E8C2021-2ACE-5E6D-75D5-FE4AB3A008ED}"/>
              </a:ext>
            </a:extLst>
          </p:cNvPr>
          <p:cNvGrpSpPr/>
          <p:nvPr/>
        </p:nvGrpSpPr>
        <p:grpSpPr>
          <a:xfrm>
            <a:off x="12001199" y="4744055"/>
            <a:ext cx="5220000" cy="2160000"/>
            <a:chOff x="1066801" y="2302946"/>
            <a:chExt cx="5220000" cy="2160000"/>
          </a:xfrm>
        </p:grpSpPr>
        <p:sp>
          <p:nvSpPr>
            <p:cNvPr id="105" name="Yuvarlatılmış Dikdörtgen 3">
              <a:extLst>
                <a:ext uri="{FF2B5EF4-FFF2-40B4-BE49-F238E27FC236}">
                  <a16:creationId xmlns:a16="http://schemas.microsoft.com/office/drawing/2014/main" id="{76790925-EB78-9298-8DD4-38ABA984A7A6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2800" b="1">
                  <a:solidFill>
                    <a:schemeClr val="bg1"/>
                  </a:solidFill>
                  <a:latin typeface="Avenir Heavy" panose="02000503020000020003" pitchFamily="2" charset="0"/>
                </a:rPr>
                <a:t>Ürün Satış</a:t>
              </a:r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106" name="Yuvarlatılmış Dikdörtgen 75">
              <a:extLst>
                <a:ext uri="{FF2B5EF4-FFF2-40B4-BE49-F238E27FC236}">
                  <a16:creationId xmlns:a16="http://schemas.microsoft.com/office/drawing/2014/main" id="{5B0A86ED-D127-E933-2EE2-8A2660650038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107" name="Yuvarlatılmış Dikdörtgen 76">
              <a:extLst>
                <a:ext uri="{FF2B5EF4-FFF2-40B4-BE49-F238E27FC236}">
                  <a16:creationId xmlns:a16="http://schemas.microsoft.com/office/drawing/2014/main" id="{4762CB71-0D85-0F16-38B1-9E34B27C73D4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14A3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108" name="TextBox 8">
              <a:extLst>
                <a:ext uri="{FF2B5EF4-FFF2-40B4-BE49-F238E27FC236}">
                  <a16:creationId xmlns:a16="http://schemas.microsoft.com/office/drawing/2014/main" id="{FB1DC905-0F6C-D0C3-1D9B-94E9033F1A5D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0C25AF8-7013-9EAC-77A8-12FF2194D23E}"/>
              </a:ext>
            </a:extLst>
          </p:cNvPr>
          <p:cNvGrpSpPr/>
          <p:nvPr/>
        </p:nvGrpSpPr>
        <p:grpSpPr>
          <a:xfrm>
            <a:off x="12001199" y="7022100"/>
            <a:ext cx="5220000" cy="2160000"/>
            <a:chOff x="1066801" y="2302946"/>
            <a:chExt cx="5220000" cy="2160000"/>
          </a:xfrm>
        </p:grpSpPr>
        <p:sp>
          <p:nvSpPr>
            <p:cNvPr id="110" name="Yuvarlatılmış Dikdörtgen 3">
              <a:extLst>
                <a:ext uri="{FF2B5EF4-FFF2-40B4-BE49-F238E27FC236}">
                  <a16:creationId xmlns:a16="http://schemas.microsoft.com/office/drawing/2014/main" id="{E4366948-1530-DBFE-78BF-A9F423E13278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2800" b="1">
                  <a:solidFill>
                    <a:schemeClr val="bg1"/>
                  </a:solidFill>
                  <a:latin typeface="Avenir Heavy" panose="02000503020000020003" pitchFamily="2" charset="0"/>
                </a:rPr>
                <a:t>Ürün Satış</a:t>
              </a:r>
              <a:endParaRPr lang="tr-TR">
                <a:solidFill>
                  <a:srgbClr val="737B8C"/>
                </a:solidFill>
                <a:latin typeface="Avenir Book" panose="02000503020000020003" pitchFamily="2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111" name="Yuvarlatılmış Dikdörtgen 75">
              <a:extLst>
                <a:ext uri="{FF2B5EF4-FFF2-40B4-BE49-F238E27FC236}">
                  <a16:creationId xmlns:a16="http://schemas.microsoft.com/office/drawing/2014/main" id="{E8128C74-97FF-8065-334D-8D23D8333593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112" name="Yuvarlatılmış Dikdörtgen 76">
              <a:extLst>
                <a:ext uri="{FF2B5EF4-FFF2-40B4-BE49-F238E27FC236}">
                  <a16:creationId xmlns:a16="http://schemas.microsoft.com/office/drawing/2014/main" id="{E9E6678A-6A75-5A56-127F-3DD30F8EA6D4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44BB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Avenir Book" panose="02000503020000020003" pitchFamily="2" charset="0"/>
              </a:endParaRPr>
            </a:p>
          </p:txBody>
        </p:sp>
        <p:sp>
          <p:nvSpPr>
            <p:cNvPr id="113" name="TextBox 8">
              <a:extLst>
                <a:ext uri="{FF2B5EF4-FFF2-40B4-BE49-F238E27FC236}">
                  <a16:creationId xmlns:a16="http://schemas.microsoft.com/office/drawing/2014/main" id="{48662DA7-6865-66C5-005F-C93B9DC3FEE3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 panose="02000503020000020003" pitchFamily="2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8661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16750-B4D7-C6AD-D6E4-555AD82BE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08C4B8A-CAA5-805B-5653-066B786B6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40EFD8CB-BFC0-CF56-5260-FF22EA5C6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83CC11-0F25-6222-009C-F8F43308A988}"/>
              </a:ext>
            </a:extLst>
          </p:cNvPr>
          <p:cNvGrpSpPr/>
          <p:nvPr/>
        </p:nvGrpSpPr>
        <p:grpSpPr>
          <a:xfrm>
            <a:off x="6178940" y="2328771"/>
            <a:ext cx="4717660" cy="6864087"/>
            <a:chOff x="6178940" y="2328771"/>
            <a:chExt cx="4717660" cy="6864087"/>
          </a:xfrm>
        </p:grpSpPr>
        <p:sp>
          <p:nvSpPr>
            <p:cNvPr id="39" name="Yuvarlatılmış Dikdörtgen 38">
              <a:extLst>
                <a:ext uri="{FF2B5EF4-FFF2-40B4-BE49-F238E27FC236}">
                  <a16:creationId xmlns:a16="http://schemas.microsoft.com/office/drawing/2014/main" id="{49390427-DA4B-1051-2DC9-8D6001A79687}"/>
                </a:ext>
              </a:extLst>
            </p:cNvPr>
            <p:cNvSpPr/>
            <p:nvPr/>
          </p:nvSpPr>
          <p:spPr>
            <a:xfrm>
              <a:off x="6178940" y="2328771"/>
              <a:ext cx="4717660" cy="6864087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D7ADA8EC-4CBB-7EF6-97C7-23389535A091}"/>
                </a:ext>
              </a:extLst>
            </p:cNvPr>
            <p:cNvSpPr txBox="1"/>
            <p:nvPr/>
          </p:nvSpPr>
          <p:spPr>
            <a:xfrm>
              <a:off x="6636139" y="4102526"/>
              <a:ext cx="3946423" cy="851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Light" panose="020B0402020203020204" pitchFamily="34" charset="77"/>
                  <a:ea typeface="TT Interphases"/>
                  <a:cs typeface="TT Interphases"/>
                  <a:sym typeface="TT Interphases"/>
                </a:rPr>
                <a:t>Her 25 </a:t>
              </a:r>
              <a:r>
                <a:rPr lang="en-US" sz="2000" dirty="0">
                  <a:solidFill>
                    <a:schemeClr val="bg1"/>
                  </a:solidFill>
                  <a:latin typeface="Avenir Light" panose="020B0402020203020204" pitchFamily="34" charset="77"/>
                  <a:sym typeface="TT Interphases"/>
                </a:rPr>
                <a:t>müşteriden 19 tanesi </a:t>
              </a:r>
            </a:p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EF5F21"/>
                  </a:solidFill>
                  <a:latin typeface="Avenir Medium" panose="02000503020000020003" pitchFamily="2" charset="0"/>
                  <a:sym typeface="TT Interphases"/>
                </a:rPr>
                <a:t>yılda en az 1 defa çağrı merkezini arıyor.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8BC688F-BCE7-5501-20BE-F03C8835BA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9586" y="5279245"/>
              <a:ext cx="540000" cy="540000"/>
            </a:xfrm>
            <a:prstGeom prst="ellipse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DB359F6-56FB-9D09-4BE6-B1192E004E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1400" y="5279245"/>
              <a:ext cx="540000" cy="540000"/>
            </a:xfrm>
            <a:prstGeom prst="ellipse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C5B49F1-A12F-F3B8-2601-6BC7F0373C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3400" y="5279245"/>
              <a:ext cx="540000" cy="540000"/>
            </a:xfrm>
            <a:prstGeom prst="ellipse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250F566-687C-6C7D-9652-D9160E0295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15400" y="5279245"/>
              <a:ext cx="540000" cy="540000"/>
            </a:xfrm>
            <a:prstGeom prst="ellipse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E963461-C07D-82DE-0FA0-CD3CCB683D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77400" y="527924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B1B035E-5255-1985-4B29-00721664BD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9586" y="5994715"/>
              <a:ext cx="540000" cy="540000"/>
            </a:xfrm>
            <a:prstGeom prst="ellipse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DC2B209-88F0-A1F7-4702-89C2613B9C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1400" y="5994715"/>
              <a:ext cx="540000" cy="540000"/>
            </a:xfrm>
            <a:prstGeom prst="ellipse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81B299D-78B7-D8D2-1C49-30EFCBDD1D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3400" y="5994715"/>
              <a:ext cx="540000" cy="540000"/>
            </a:xfrm>
            <a:prstGeom prst="ellipse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0D28A63-3300-14E8-CE4C-2E0FF8CBA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15400" y="599471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4C69F7E-0330-1DC3-B4BA-681E4C5905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77400" y="599471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4C30058-50E2-B3A4-4293-4AC2C581C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9586" y="6710185"/>
              <a:ext cx="540000" cy="540000"/>
            </a:xfrm>
            <a:prstGeom prst="ellipse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71B5C68-9EFF-0EAC-6C6E-F42AB732FB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1400" y="6710185"/>
              <a:ext cx="540000" cy="540000"/>
            </a:xfrm>
            <a:prstGeom prst="ellipse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C95FF07-A08F-2979-13A8-7BD9C93F70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3400" y="6710185"/>
              <a:ext cx="540000" cy="540000"/>
            </a:xfrm>
            <a:prstGeom prst="ellipse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0CD4204-EFAD-83F5-BD1A-F410D6AF96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15400" y="671018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75806F0-43DF-7651-F486-81E4DB1D61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77400" y="671018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BCACE96-B3F3-492C-93A0-4A635A6AF0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9586" y="7425655"/>
              <a:ext cx="540000" cy="540000"/>
            </a:xfrm>
            <a:prstGeom prst="ellipse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7BB9885-8C90-CC45-129C-FECCBA9C8D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1400" y="7425655"/>
              <a:ext cx="540000" cy="540000"/>
            </a:xfrm>
            <a:prstGeom prst="ellipse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CEBA943-5FE1-BA3C-048F-FE7BD31898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3400" y="7425655"/>
              <a:ext cx="540000" cy="540000"/>
            </a:xfrm>
            <a:prstGeom prst="ellipse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08D4796-4DF1-BD53-22C0-EBC5B00590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15400" y="742565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D321F88-52AC-639F-2190-3A708C1A14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77400" y="742565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4CE4DEB-0B79-3561-72CE-9F3051820C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9586" y="8141126"/>
              <a:ext cx="540000" cy="540000"/>
            </a:xfrm>
            <a:prstGeom prst="ellipse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9436000-49CC-18B0-B04D-7CD8291A44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1400" y="8141126"/>
              <a:ext cx="540000" cy="540000"/>
            </a:xfrm>
            <a:prstGeom prst="ellipse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DFD5D5F-057D-601A-3E9A-F755DB3ACD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3400" y="8141126"/>
              <a:ext cx="540000" cy="540000"/>
            </a:xfrm>
            <a:prstGeom prst="ellipse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907ED53-A330-9DB5-6E4D-781EA73A61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15400" y="8141126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D27B5BC-EE56-1FFC-EDE2-94352C8500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77400" y="8141126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47" name="Resim 146" descr="kırpıntı çizim, taslak, tasarım, çizim içeren bir resim&#10;&#10;Yapay zeka tarafından oluşturulan içerik yanlış olabilir.">
              <a:extLst>
                <a:ext uri="{FF2B5EF4-FFF2-40B4-BE49-F238E27FC236}">
                  <a16:creationId xmlns:a16="http://schemas.microsoft.com/office/drawing/2014/main" id="{F2F77F03-991C-9D81-ABDF-5D451DE03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2886891"/>
              <a:ext cx="1005840" cy="100584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39658F-4752-89EF-4A25-586F61DF3A46}"/>
              </a:ext>
            </a:extLst>
          </p:cNvPr>
          <p:cNvGrpSpPr/>
          <p:nvPr/>
        </p:nvGrpSpPr>
        <p:grpSpPr>
          <a:xfrm>
            <a:off x="11284340" y="2308600"/>
            <a:ext cx="4717660" cy="6864087"/>
            <a:chOff x="11284340" y="2308600"/>
            <a:chExt cx="4717660" cy="6864087"/>
          </a:xfrm>
        </p:grpSpPr>
        <p:sp>
          <p:nvSpPr>
            <p:cNvPr id="68" name="Yuvarlatılmış Dikdörtgen 67">
              <a:extLst>
                <a:ext uri="{FF2B5EF4-FFF2-40B4-BE49-F238E27FC236}">
                  <a16:creationId xmlns:a16="http://schemas.microsoft.com/office/drawing/2014/main" id="{9DE4BE93-F558-8419-DC40-462461BA6D96}"/>
                </a:ext>
              </a:extLst>
            </p:cNvPr>
            <p:cNvSpPr/>
            <p:nvPr/>
          </p:nvSpPr>
          <p:spPr>
            <a:xfrm>
              <a:off x="11284340" y="2308600"/>
              <a:ext cx="4717660" cy="6864087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0" name="TextBox 8">
              <a:extLst>
                <a:ext uri="{FF2B5EF4-FFF2-40B4-BE49-F238E27FC236}">
                  <a16:creationId xmlns:a16="http://schemas.microsoft.com/office/drawing/2014/main" id="{4E20DAAE-4266-7C8E-1998-8D68CB228F43}"/>
                </a:ext>
              </a:extLst>
            </p:cNvPr>
            <p:cNvSpPr txBox="1"/>
            <p:nvPr/>
          </p:nvSpPr>
          <p:spPr>
            <a:xfrm>
              <a:off x="11741540" y="4082355"/>
              <a:ext cx="3955660" cy="5642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Light" panose="020B0402020203020204" pitchFamily="34" charset="77"/>
                  <a:ea typeface="TT Interphases"/>
                  <a:cs typeface="TT Interphases"/>
                  <a:sym typeface="TT Interphases"/>
                </a:rPr>
                <a:t>Her 25 </a:t>
              </a:r>
              <a:r>
                <a:rPr lang="en-US" sz="2000" dirty="0">
                  <a:solidFill>
                    <a:schemeClr val="bg1"/>
                  </a:solidFill>
                  <a:latin typeface="Avenir Light" panose="020B0402020203020204" pitchFamily="34" charset="77"/>
                  <a:sym typeface="TT Interphases"/>
                </a:rPr>
                <a:t>müşteriden 20 tanesi </a:t>
              </a:r>
            </a:p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48C8EA"/>
                  </a:solidFill>
                  <a:latin typeface="Avenir Medium" panose="02000503020000020003" pitchFamily="2" charset="0"/>
                  <a:sym typeface="TT Interphases"/>
                </a:rPr>
                <a:t>e-fatura kullanıyor.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5DEF0C0-1185-CCED-306E-8368C4020F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54986" y="5259074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8C3F402-338D-5E4B-D3B0-6366D18AD1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96800" y="5259074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B764D8E-5616-4354-6281-35FE61E284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258800" y="5259074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D291FEE-3EA2-9DAD-6473-BA8B76645B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20800" y="5259074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EC039C7-94B6-761A-C968-781B2CA433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782800" y="5259074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2F6BBC6-312C-33BE-5DF2-1F3D9E112E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54986" y="5974544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31445AB-1DDC-506C-89D2-ED4849554B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96800" y="5974544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61404C7-EAF3-AAA6-C9EE-505F2FBA22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258800" y="5974544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3224A88-0B9E-AA89-7213-9487EE557C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20800" y="5974544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7685DD7-13B7-7C21-7728-F24DD5D33F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782800" y="5974544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E4BDBBD-8E9C-3B10-0163-9986E308C3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54986" y="6690014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DA7D6DB-7C74-5FD1-B71A-69EC27D745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96800" y="6690014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D21ABD1-F45B-115E-1DA9-60F7D4F9B9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258800" y="6690014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B96403F-40C6-129A-5BB2-B3EE2D08D3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20800" y="6690014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93DC050-38DC-DBAB-4B0A-FD5DE7E2C1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782800" y="6690014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AD4C332-AC98-C693-6749-C17B55AE67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54986" y="7405484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06E5AEE6-1498-14CC-65C8-72D5DFFA7E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96800" y="7405484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9EAEAA6-7BD6-E92B-389C-D7EDF2B6AC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258800" y="7405484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C3E3B3D-7A12-5B3C-4719-63D99D60FB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20800" y="7405484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EF91FF0-924E-276D-19E3-125B4C667F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782800" y="7405484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659D5B0-D058-BDA9-826E-3FF6A8DDBD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54986" y="8120955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DA4513E-4DF5-EEB5-397A-EED9EF456F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96800" y="8120955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8BEF4EB-7380-04E2-CA1B-A2248E798B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258800" y="8120955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7E307B7-12EE-55BA-F876-03BC40AB0A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20800" y="8120955"/>
              <a:ext cx="540000" cy="540000"/>
            </a:xfrm>
            <a:prstGeom prst="ellipse">
              <a:avLst/>
            </a:prstGeom>
            <a:solidFill>
              <a:srgbClr val="48C8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1D2D2A30-55FC-5A98-48DD-D39570DAFC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782800" y="8120955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49" name="Resim 148" descr="logo, simge, sembol, grafik, yazı tipi içeren bir resim&#10;&#10;Yapay zeka tarafından oluşturulan içerik yanlış olabilir.">
              <a:extLst>
                <a:ext uri="{FF2B5EF4-FFF2-40B4-BE49-F238E27FC236}">
                  <a16:creationId xmlns:a16="http://schemas.microsoft.com/office/drawing/2014/main" id="{515E2EF3-2B24-0971-77AA-6CEBC4575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1540" y="2972190"/>
              <a:ext cx="952110" cy="95211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C0F5CBC-1A5C-D8E9-105E-CC66D8653808}"/>
              </a:ext>
            </a:extLst>
          </p:cNvPr>
          <p:cNvGrpSpPr/>
          <p:nvPr/>
        </p:nvGrpSpPr>
        <p:grpSpPr>
          <a:xfrm>
            <a:off x="1090613" y="2302945"/>
            <a:ext cx="4717660" cy="6864087"/>
            <a:chOff x="1090613" y="2302945"/>
            <a:chExt cx="4717660" cy="6864087"/>
          </a:xfrm>
        </p:grpSpPr>
        <p:sp>
          <p:nvSpPr>
            <p:cNvPr id="4" name="Yuvarlatılmış Dikdörtgen 3">
              <a:extLst>
                <a:ext uri="{FF2B5EF4-FFF2-40B4-BE49-F238E27FC236}">
                  <a16:creationId xmlns:a16="http://schemas.microsoft.com/office/drawing/2014/main" id="{262902A6-B325-34F9-E0AB-624624D6DE92}"/>
                </a:ext>
              </a:extLst>
            </p:cNvPr>
            <p:cNvSpPr/>
            <p:nvPr/>
          </p:nvSpPr>
          <p:spPr>
            <a:xfrm>
              <a:off x="1090613" y="2302945"/>
              <a:ext cx="4717660" cy="6864087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A7BA8B5-9814-D4AA-AF0A-585C66E1C877}"/>
                </a:ext>
              </a:extLst>
            </p:cNvPr>
            <p:cNvSpPr txBox="1"/>
            <p:nvPr/>
          </p:nvSpPr>
          <p:spPr>
            <a:xfrm>
              <a:off x="1547812" y="4076700"/>
              <a:ext cx="3748447" cy="5691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Light" panose="020B0402020203020204" pitchFamily="34" charset="77"/>
                  <a:ea typeface="TT Interphases"/>
                  <a:cs typeface="TT Interphases"/>
                  <a:sym typeface="TT Interphases"/>
                </a:rPr>
                <a:t>Her 25 </a:t>
              </a:r>
              <a:r>
                <a:rPr lang="en-US" sz="2000" dirty="0">
                  <a:solidFill>
                    <a:schemeClr val="bg1"/>
                  </a:solidFill>
                  <a:latin typeface="Avenir Light" panose="020B0402020203020204" pitchFamily="34" charset="77"/>
                  <a:sym typeface="TT Interphases"/>
                </a:rPr>
                <a:t>müşteriden 14 tanesi </a:t>
              </a:r>
              <a:r>
                <a:rPr lang="en-US" sz="2000" dirty="0">
                  <a:solidFill>
                    <a:srgbClr val="44BB99"/>
                  </a:solidFill>
                  <a:latin typeface="Avenir Medium" panose="02000503020000020003" pitchFamily="2" charset="0"/>
                  <a:sym typeface="TT Interphases"/>
                </a:rPr>
                <a:t>ayda en az 1 defa sipariş veriyor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0F66623-C3E8-B74A-18C3-9EAA700734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1259" y="5253419"/>
              <a:ext cx="540000" cy="540000"/>
            </a:xfrm>
            <a:prstGeom prst="ellipse">
              <a:avLst/>
            </a:prstGeom>
            <a:solidFill>
              <a:srgbClr val="44BB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D285BD2-1BE5-B7A6-3594-31E2D6F9E4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6000" y="5253419"/>
              <a:ext cx="540000" cy="540000"/>
            </a:xfrm>
            <a:prstGeom prst="ellipse">
              <a:avLst/>
            </a:prstGeom>
            <a:solidFill>
              <a:srgbClr val="44BB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E5C657F-5EB5-3CBB-1140-A121F35BA7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8000" y="5253419"/>
              <a:ext cx="540000" cy="540000"/>
            </a:xfrm>
            <a:prstGeom prst="ellipse">
              <a:avLst/>
            </a:prstGeom>
            <a:solidFill>
              <a:srgbClr val="44BB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E3B67C6-1723-E05F-AD76-B5199010C2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0000" y="5253419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7907B69-DFE3-1A99-4502-7720B3DA97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2000" y="5253419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B560A2-4B2C-6FC5-B81F-64929B1F17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1259" y="5968889"/>
              <a:ext cx="540000" cy="540000"/>
            </a:xfrm>
            <a:prstGeom prst="ellipse">
              <a:avLst/>
            </a:prstGeom>
            <a:solidFill>
              <a:srgbClr val="44BB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1F7634E-E3BB-B6F6-92DB-19B527632B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6000" y="5968889"/>
              <a:ext cx="540000" cy="540000"/>
            </a:xfrm>
            <a:prstGeom prst="ellipse">
              <a:avLst/>
            </a:prstGeom>
            <a:solidFill>
              <a:srgbClr val="44BB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CD126F3-FAC7-101F-5F7E-873B878E53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8000" y="5968889"/>
              <a:ext cx="540000" cy="540000"/>
            </a:xfrm>
            <a:prstGeom prst="ellipse">
              <a:avLst/>
            </a:prstGeom>
            <a:solidFill>
              <a:srgbClr val="44BB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AED241-CFFA-25AE-9309-DCE6BD2B21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0000" y="5968889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7468F20-B869-9A0D-498F-8911AC9F1D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2000" y="5968889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107D677-214E-84E7-C90D-18E1713F7A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1259" y="6684359"/>
              <a:ext cx="540000" cy="540000"/>
            </a:xfrm>
            <a:prstGeom prst="ellipse">
              <a:avLst/>
            </a:prstGeom>
            <a:solidFill>
              <a:srgbClr val="44BB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7E57123-8364-740D-4A71-0C5502680C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6000" y="6684359"/>
              <a:ext cx="540000" cy="540000"/>
            </a:xfrm>
            <a:prstGeom prst="ellipse">
              <a:avLst/>
            </a:prstGeom>
            <a:solidFill>
              <a:srgbClr val="44BB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96A076B-5862-3AAB-F9E6-0CE828903B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8000" y="6684359"/>
              <a:ext cx="540000" cy="540000"/>
            </a:xfrm>
            <a:prstGeom prst="ellipse">
              <a:avLst/>
            </a:prstGeom>
            <a:solidFill>
              <a:srgbClr val="44BB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81AA4FB-3EAF-57EC-2766-3591E5F6A4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0000" y="6684359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BAD1EF9-217A-AE65-8A13-665445CCD1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2000" y="6684359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3DC51D2-F1E9-9053-E4CC-48A44D7449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1259" y="7399829"/>
              <a:ext cx="540000" cy="540000"/>
            </a:xfrm>
            <a:prstGeom prst="ellipse">
              <a:avLst/>
            </a:prstGeom>
            <a:solidFill>
              <a:srgbClr val="44BB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9AA1E28-7BA8-DBB5-27F8-D635E4268F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6000" y="7399829"/>
              <a:ext cx="540000" cy="540000"/>
            </a:xfrm>
            <a:prstGeom prst="ellipse">
              <a:avLst/>
            </a:prstGeom>
            <a:solidFill>
              <a:srgbClr val="44BB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8EDD3A6-84BD-A55B-BD4D-B4505C1C3D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8000" y="7399829"/>
              <a:ext cx="540000" cy="540000"/>
            </a:xfrm>
            <a:prstGeom prst="ellipse">
              <a:avLst/>
            </a:prstGeom>
            <a:solidFill>
              <a:srgbClr val="44BB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FD3EC83-0AAC-EE30-4BD2-1B19143F3C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0000" y="7399829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50E0258-BEE7-E7B8-574F-A80BABF3F4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2000" y="7399829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028056B-45CC-BFD1-70D6-1032E5E48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1259" y="8115300"/>
              <a:ext cx="540000" cy="540000"/>
            </a:xfrm>
            <a:prstGeom prst="ellipse">
              <a:avLst/>
            </a:prstGeom>
            <a:solidFill>
              <a:srgbClr val="44BB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BB5F8D5-1D43-2957-872B-9D7D520A4A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6000" y="8115300"/>
              <a:ext cx="540000" cy="540000"/>
            </a:xfrm>
            <a:prstGeom prst="ellipse">
              <a:avLst/>
            </a:prstGeom>
            <a:solidFill>
              <a:srgbClr val="44BB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0F2DE4F-5336-2BB0-1BDE-C1960CC711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8000" y="8115300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3CBEE62-8CA0-BE3A-1C4B-4B1F661C4C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10000" y="8115300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C69CFA2-AE79-8989-42CE-05AEE7886C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2000" y="8115300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2" name="Graphic 11" descr="Shopping cart with solid fill">
              <a:extLst>
                <a:ext uri="{FF2B5EF4-FFF2-40B4-BE49-F238E27FC236}">
                  <a16:creationId xmlns:a16="http://schemas.microsoft.com/office/drawing/2014/main" id="{B8711B12-02B2-5F1A-6C0D-44FFAEA73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47812" y="2888083"/>
              <a:ext cx="1049314" cy="1049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14655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23A6B-BA72-49F4-38DC-D8184C187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94AFDD6-0C44-6C7B-E06A-9BE841AD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336363-0B02-1492-1DBD-6A46A30EF321}"/>
              </a:ext>
            </a:extLst>
          </p:cNvPr>
          <p:cNvSpPr txBox="1"/>
          <p:nvPr/>
        </p:nvSpPr>
        <p:spPr>
          <a:xfrm>
            <a:off x="1901409" y="3154592"/>
            <a:ext cx="480419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venir Light" panose="020B0402020203020204" pitchFamily="34" charset="77"/>
                <a:sym typeface="TT Interphases"/>
              </a:rPr>
              <a:t>müşteriden 3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2000" b="1" dirty="0">
                <a:solidFill>
                  <a:srgbClr val="14A3E8"/>
                </a:solidFill>
                <a:latin typeface="Avenir Heavy" panose="02000503020000020003" pitchFamily="2" charset="0"/>
                <a:sym typeface="TT Interphases"/>
              </a:rPr>
              <a:t>yılda en az 1 defa şubeye gidiyor.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E8298D05-A798-20EF-0B56-39C87C4EE7CE}"/>
              </a:ext>
            </a:extLst>
          </p:cNvPr>
          <p:cNvSpPr>
            <a:spLocks noChangeAspect="1"/>
          </p:cNvSpPr>
          <p:nvPr/>
        </p:nvSpPr>
        <p:spPr>
          <a:xfrm>
            <a:off x="6420812" y="3166720"/>
            <a:ext cx="540000" cy="540000"/>
          </a:xfrm>
          <a:prstGeom prst="rect">
            <a:avLst/>
          </a:prstGeom>
          <a:solidFill>
            <a:srgbClr val="14A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ECCD80ED-E1F5-A420-302E-D4E9C126C103}"/>
              </a:ext>
            </a:extLst>
          </p:cNvPr>
          <p:cNvSpPr>
            <a:spLocks noChangeAspect="1"/>
          </p:cNvSpPr>
          <p:nvPr/>
        </p:nvSpPr>
        <p:spPr>
          <a:xfrm>
            <a:off x="7230655" y="3166720"/>
            <a:ext cx="540000" cy="540000"/>
          </a:xfrm>
          <a:prstGeom prst="rect">
            <a:avLst/>
          </a:prstGeom>
          <a:solidFill>
            <a:srgbClr val="14A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A2A690AC-AE83-DC0C-3D8B-130810D405FC}"/>
              </a:ext>
            </a:extLst>
          </p:cNvPr>
          <p:cNvSpPr>
            <a:spLocks noChangeAspect="1"/>
          </p:cNvSpPr>
          <p:nvPr/>
        </p:nvSpPr>
        <p:spPr>
          <a:xfrm>
            <a:off x="8040498" y="3166720"/>
            <a:ext cx="540000" cy="540000"/>
          </a:xfrm>
          <a:prstGeom prst="rect">
            <a:avLst/>
          </a:prstGeom>
          <a:solidFill>
            <a:srgbClr val="14A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D37A1E0B-4D08-DB9D-898F-92686FAC5B7E}"/>
              </a:ext>
            </a:extLst>
          </p:cNvPr>
          <p:cNvSpPr>
            <a:spLocks noChangeAspect="1"/>
          </p:cNvSpPr>
          <p:nvPr/>
        </p:nvSpPr>
        <p:spPr>
          <a:xfrm>
            <a:off x="8850341" y="316672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15EDF738-982B-543F-C226-0684083D43D4}"/>
              </a:ext>
            </a:extLst>
          </p:cNvPr>
          <p:cNvSpPr>
            <a:spLocks noChangeAspect="1"/>
          </p:cNvSpPr>
          <p:nvPr/>
        </p:nvSpPr>
        <p:spPr>
          <a:xfrm>
            <a:off x="9660184" y="316672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716EBEB1-7667-D0E5-A76A-BAC73054E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59" y="3076720"/>
            <a:ext cx="720000" cy="720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65F9F696-9EBE-3CF6-2A03-927F76E923C5}"/>
              </a:ext>
            </a:extLst>
          </p:cNvPr>
          <p:cNvSpPr>
            <a:spLocks noChangeAspect="1"/>
          </p:cNvSpPr>
          <p:nvPr/>
        </p:nvSpPr>
        <p:spPr>
          <a:xfrm>
            <a:off x="10470027" y="316672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417879A6-7806-3641-28F8-F65421C6A34F}"/>
              </a:ext>
            </a:extLst>
          </p:cNvPr>
          <p:cNvSpPr>
            <a:spLocks noChangeAspect="1"/>
          </p:cNvSpPr>
          <p:nvPr/>
        </p:nvSpPr>
        <p:spPr>
          <a:xfrm>
            <a:off x="11279870" y="316672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9972DDAD-C2A7-7C5A-4947-B6A47D396484}"/>
              </a:ext>
            </a:extLst>
          </p:cNvPr>
          <p:cNvSpPr>
            <a:spLocks noChangeAspect="1"/>
          </p:cNvSpPr>
          <p:nvPr/>
        </p:nvSpPr>
        <p:spPr>
          <a:xfrm>
            <a:off x="12089713" y="316672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7D3706C4-6449-8764-E0A9-AE8537BA9B19}"/>
              </a:ext>
            </a:extLst>
          </p:cNvPr>
          <p:cNvSpPr>
            <a:spLocks noChangeAspect="1"/>
          </p:cNvSpPr>
          <p:nvPr/>
        </p:nvSpPr>
        <p:spPr>
          <a:xfrm>
            <a:off x="12899556" y="316672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>
            <a:extLst>
              <a:ext uri="{FF2B5EF4-FFF2-40B4-BE49-F238E27FC236}">
                <a16:creationId xmlns:a16="http://schemas.microsoft.com/office/drawing/2014/main" id="{7E1FE603-663D-1A4E-C371-72005A5E9C09}"/>
              </a:ext>
            </a:extLst>
          </p:cNvPr>
          <p:cNvSpPr>
            <a:spLocks noChangeAspect="1"/>
          </p:cNvSpPr>
          <p:nvPr/>
        </p:nvSpPr>
        <p:spPr>
          <a:xfrm>
            <a:off x="13709400" y="316672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0F829151-4002-7FCB-D41A-5A5772F71F3C}"/>
              </a:ext>
            </a:extLst>
          </p:cNvPr>
          <p:cNvSpPr txBox="1"/>
          <p:nvPr/>
        </p:nvSpPr>
        <p:spPr>
          <a:xfrm>
            <a:off x="1901409" y="5044987"/>
            <a:ext cx="480419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venir Light" panose="020B0402020203020204" pitchFamily="34" charset="77"/>
                <a:sym typeface="TT Interphases"/>
              </a:rPr>
              <a:t>müşteriden 5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2000" b="1" dirty="0">
                <a:solidFill>
                  <a:srgbClr val="14A3E8"/>
                </a:solidFill>
                <a:latin typeface="Avenir Heavy" panose="02000503020000020003" pitchFamily="2" charset="0"/>
                <a:sym typeface="TT Interphases"/>
              </a:rPr>
              <a:t>yılda en az 1 defa ÇM’ni arıyor.</a:t>
            </a:r>
          </a:p>
        </p:txBody>
      </p:sp>
      <p:sp>
        <p:nvSpPr>
          <p:cNvPr id="39" name="Dikdörtgen 38">
            <a:extLst>
              <a:ext uri="{FF2B5EF4-FFF2-40B4-BE49-F238E27FC236}">
                <a16:creationId xmlns:a16="http://schemas.microsoft.com/office/drawing/2014/main" id="{1F6F9C70-C099-CBE8-70CC-E2584CDF1B3A}"/>
              </a:ext>
            </a:extLst>
          </p:cNvPr>
          <p:cNvSpPr>
            <a:spLocks noChangeAspect="1"/>
          </p:cNvSpPr>
          <p:nvPr/>
        </p:nvSpPr>
        <p:spPr>
          <a:xfrm>
            <a:off x="6420812" y="5057115"/>
            <a:ext cx="540000" cy="540000"/>
          </a:xfrm>
          <a:prstGeom prst="rect">
            <a:avLst/>
          </a:prstGeom>
          <a:solidFill>
            <a:srgbClr val="14A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Dikdörtgen 39">
            <a:extLst>
              <a:ext uri="{FF2B5EF4-FFF2-40B4-BE49-F238E27FC236}">
                <a16:creationId xmlns:a16="http://schemas.microsoft.com/office/drawing/2014/main" id="{7DB61D6E-72F6-B7DF-9FA5-18B75BBE0B92}"/>
              </a:ext>
            </a:extLst>
          </p:cNvPr>
          <p:cNvSpPr>
            <a:spLocks noChangeAspect="1"/>
          </p:cNvSpPr>
          <p:nvPr/>
        </p:nvSpPr>
        <p:spPr>
          <a:xfrm>
            <a:off x="7230655" y="5057115"/>
            <a:ext cx="540000" cy="540000"/>
          </a:xfrm>
          <a:prstGeom prst="rect">
            <a:avLst/>
          </a:prstGeom>
          <a:solidFill>
            <a:srgbClr val="14A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Dikdörtgen 48">
            <a:extLst>
              <a:ext uri="{FF2B5EF4-FFF2-40B4-BE49-F238E27FC236}">
                <a16:creationId xmlns:a16="http://schemas.microsoft.com/office/drawing/2014/main" id="{E994724B-23B1-AB2C-069F-B5F0EDD44746}"/>
              </a:ext>
            </a:extLst>
          </p:cNvPr>
          <p:cNvSpPr>
            <a:spLocks noChangeAspect="1"/>
          </p:cNvSpPr>
          <p:nvPr/>
        </p:nvSpPr>
        <p:spPr>
          <a:xfrm>
            <a:off x="8040498" y="5057115"/>
            <a:ext cx="540000" cy="540000"/>
          </a:xfrm>
          <a:prstGeom prst="rect">
            <a:avLst/>
          </a:prstGeom>
          <a:solidFill>
            <a:srgbClr val="14A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Dikdörtgen 67">
            <a:extLst>
              <a:ext uri="{FF2B5EF4-FFF2-40B4-BE49-F238E27FC236}">
                <a16:creationId xmlns:a16="http://schemas.microsoft.com/office/drawing/2014/main" id="{4A8D8F44-8424-DA4E-0794-987E0A1971CA}"/>
              </a:ext>
            </a:extLst>
          </p:cNvPr>
          <p:cNvSpPr>
            <a:spLocks noChangeAspect="1"/>
          </p:cNvSpPr>
          <p:nvPr/>
        </p:nvSpPr>
        <p:spPr>
          <a:xfrm>
            <a:off x="8850341" y="5057115"/>
            <a:ext cx="540000" cy="540000"/>
          </a:xfrm>
          <a:prstGeom prst="rect">
            <a:avLst/>
          </a:prstGeom>
          <a:solidFill>
            <a:srgbClr val="14A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Dikdörtgen 68">
            <a:extLst>
              <a:ext uri="{FF2B5EF4-FFF2-40B4-BE49-F238E27FC236}">
                <a16:creationId xmlns:a16="http://schemas.microsoft.com/office/drawing/2014/main" id="{1767466A-D946-4DEE-C273-22911504EFA6}"/>
              </a:ext>
            </a:extLst>
          </p:cNvPr>
          <p:cNvSpPr>
            <a:spLocks noChangeAspect="1"/>
          </p:cNvSpPr>
          <p:nvPr/>
        </p:nvSpPr>
        <p:spPr>
          <a:xfrm>
            <a:off x="9660184" y="5057115"/>
            <a:ext cx="540000" cy="540000"/>
          </a:xfrm>
          <a:prstGeom prst="rect">
            <a:avLst/>
          </a:prstGeom>
          <a:solidFill>
            <a:srgbClr val="14A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7" name="Dikdörtgen 96">
            <a:extLst>
              <a:ext uri="{FF2B5EF4-FFF2-40B4-BE49-F238E27FC236}">
                <a16:creationId xmlns:a16="http://schemas.microsoft.com/office/drawing/2014/main" id="{A59E5F56-673F-6C02-9DCD-47BD8150FA9C}"/>
              </a:ext>
            </a:extLst>
          </p:cNvPr>
          <p:cNvSpPr>
            <a:spLocks noChangeAspect="1"/>
          </p:cNvSpPr>
          <p:nvPr/>
        </p:nvSpPr>
        <p:spPr>
          <a:xfrm>
            <a:off x="10470027" y="5057115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8" name="Dikdörtgen 97">
            <a:extLst>
              <a:ext uri="{FF2B5EF4-FFF2-40B4-BE49-F238E27FC236}">
                <a16:creationId xmlns:a16="http://schemas.microsoft.com/office/drawing/2014/main" id="{951CCB35-61C0-A638-336D-F7054B4256CE}"/>
              </a:ext>
            </a:extLst>
          </p:cNvPr>
          <p:cNvSpPr>
            <a:spLocks noChangeAspect="1"/>
          </p:cNvSpPr>
          <p:nvPr/>
        </p:nvSpPr>
        <p:spPr>
          <a:xfrm>
            <a:off x="11279870" y="5057115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9" name="Dikdörtgen 98">
            <a:extLst>
              <a:ext uri="{FF2B5EF4-FFF2-40B4-BE49-F238E27FC236}">
                <a16:creationId xmlns:a16="http://schemas.microsoft.com/office/drawing/2014/main" id="{CEA97B2A-8F73-50E2-1B1E-5300139EE61A}"/>
              </a:ext>
            </a:extLst>
          </p:cNvPr>
          <p:cNvSpPr>
            <a:spLocks noChangeAspect="1"/>
          </p:cNvSpPr>
          <p:nvPr/>
        </p:nvSpPr>
        <p:spPr>
          <a:xfrm>
            <a:off x="12089713" y="5057115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0" name="Dikdörtgen 99">
            <a:extLst>
              <a:ext uri="{FF2B5EF4-FFF2-40B4-BE49-F238E27FC236}">
                <a16:creationId xmlns:a16="http://schemas.microsoft.com/office/drawing/2014/main" id="{D5747D0B-2474-0FBD-E001-96E3DB565128}"/>
              </a:ext>
            </a:extLst>
          </p:cNvPr>
          <p:cNvSpPr>
            <a:spLocks noChangeAspect="1"/>
          </p:cNvSpPr>
          <p:nvPr/>
        </p:nvSpPr>
        <p:spPr>
          <a:xfrm>
            <a:off x="12899556" y="5057115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1" name="Dikdörtgen 100">
            <a:extLst>
              <a:ext uri="{FF2B5EF4-FFF2-40B4-BE49-F238E27FC236}">
                <a16:creationId xmlns:a16="http://schemas.microsoft.com/office/drawing/2014/main" id="{7B738A82-A3D1-C80B-171F-F6F0834C94B1}"/>
              </a:ext>
            </a:extLst>
          </p:cNvPr>
          <p:cNvSpPr>
            <a:spLocks noChangeAspect="1"/>
          </p:cNvSpPr>
          <p:nvPr/>
        </p:nvSpPr>
        <p:spPr>
          <a:xfrm>
            <a:off x="13709400" y="5057115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2" name="TextBox 8">
            <a:extLst>
              <a:ext uri="{FF2B5EF4-FFF2-40B4-BE49-F238E27FC236}">
                <a16:creationId xmlns:a16="http://schemas.microsoft.com/office/drawing/2014/main" id="{22984D8A-5EF5-31F4-FA10-0F60EC642E10}"/>
              </a:ext>
            </a:extLst>
          </p:cNvPr>
          <p:cNvSpPr txBox="1"/>
          <p:nvPr/>
        </p:nvSpPr>
        <p:spPr>
          <a:xfrm>
            <a:off x="1901409" y="6939865"/>
            <a:ext cx="480419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venir Light" panose="020B0402020203020204" pitchFamily="34" charset="77"/>
                <a:sym typeface="TT Interphases"/>
              </a:rPr>
              <a:t>müşteriden 8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2000" b="1" dirty="0">
                <a:solidFill>
                  <a:srgbClr val="14A3E8"/>
                </a:solidFill>
                <a:latin typeface="Avenir Heavy" panose="02000503020000020003" pitchFamily="2" charset="0"/>
                <a:sym typeface="TT Interphases"/>
              </a:rPr>
              <a:t>e-fatura kullanıyor.</a:t>
            </a:r>
          </a:p>
        </p:txBody>
      </p:sp>
      <p:sp>
        <p:nvSpPr>
          <p:cNvPr id="103" name="Dikdörtgen 102">
            <a:extLst>
              <a:ext uri="{FF2B5EF4-FFF2-40B4-BE49-F238E27FC236}">
                <a16:creationId xmlns:a16="http://schemas.microsoft.com/office/drawing/2014/main" id="{68611968-7202-EA6C-4152-41107894B4B1}"/>
              </a:ext>
            </a:extLst>
          </p:cNvPr>
          <p:cNvSpPr>
            <a:spLocks noChangeAspect="1"/>
          </p:cNvSpPr>
          <p:nvPr/>
        </p:nvSpPr>
        <p:spPr>
          <a:xfrm>
            <a:off x="6420812" y="6951993"/>
            <a:ext cx="540000" cy="540000"/>
          </a:xfrm>
          <a:prstGeom prst="rect">
            <a:avLst/>
          </a:prstGeom>
          <a:solidFill>
            <a:srgbClr val="14A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4" name="Dikdörtgen 103">
            <a:extLst>
              <a:ext uri="{FF2B5EF4-FFF2-40B4-BE49-F238E27FC236}">
                <a16:creationId xmlns:a16="http://schemas.microsoft.com/office/drawing/2014/main" id="{EE7DC32D-D6A4-7604-C3AF-FD7AE1F7CA08}"/>
              </a:ext>
            </a:extLst>
          </p:cNvPr>
          <p:cNvSpPr>
            <a:spLocks noChangeAspect="1"/>
          </p:cNvSpPr>
          <p:nvPr/>
        </p:nvSpPr>
        <p:spPr>
          <a:xfrm>
            <a:off x="7230655" y="6951993"/>
            <a:ext cx="540000" cy="540000"/>
          </a:xfrm>
          <a:prstGeom prst="rect">
            <a:avLst/>
          </a:prstGeom>
          <a:solidFill>
            <a:srgbClr val="14A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5" name="Dikdörtgen 104">
            <a:extLst>
              <a:ext uri="{FF2B5EF4-FFF2-40B4-BE49-F238E27FC236}">
                <a16:creationId xmlns:a16="http://schemas.microsoft.com/office/drawing/2014/main" id="{2F83182F-AB2C-CBCC-83AC-C375851EC6B7}"/>
              </a:ext>
            </a:extLst>
          </p:cNvPr>
          <p:cNvSpPr>
            <a:spLocks noChangeAspect="1"/>
          </p:cNvSpPr>
          <p:nvPr/>
        </p:nvSpPr>
        <p:spPr>
          <a:xfrm>
            <a:off x="8040498" y="6951993"/>
            <a:ext cx="540000" cy="540000"/>
          </a:xfrm>
          <a:prstGeom prst="rect">
            <a:avLst/>
          </a:prstGeom>
          <a:solidFill>
            <a:srgbClr val="14A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6" name="Dikdörtgen 105">
            <a:extLst>
              <a:ext uri="{FF2B5EF4-FFF2-40B4-BE49-F238E27FC236}">
                <a16:creationId xmlns:a16="http://schemas.microsoft.com/office/drawing/2014/main" id="{7F442577-E50F-E0CD-BB01-9D57D5BBD0D7}"/>
              </a:ext>
            </a:extLst>
          </p:cNvPr>
          <p:cNvSpPr>
            <a:spLocks noChangeAspect="1"/>
          </p:cNvSpPr>
          <p:nvPr/>
        </p:nvSpPr>
        <p:spPr>
          <a:xfrm>
            <a:off x="8850341" y="6951993"/>
            <a:ext cx="540000" cy="540000"/>
          </a:xfrm>
          <a:prstGeom prst="rect">
            <a:avLst/>
          </a:prstGeom>
          <a:solidFill>
            <a:srgbClr val="14A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7" name="Dikdörtgen 106">
            <a:extLst>
              <a:ext uri="{FF2B5EF4-FFF2-40B4-BE49-F238E27FC236}">
                <a16:creationId xmlns:a16="http://schemas.microsoft.com/office/drawing/2014/main" id="{4BE9184D-183F-49EA-0FE4-9036708F1E06}"/>
              </a:ext>
            </a:extLst>
          </p:cNvPr>
          <p:cNvSpPr>
            <a:spLocks noChangeAspect="1"/>
          </p:cNvSpPr>
          <p:nvPr/>
        </p:nvSpPr>
        <p:spPr>
          <a:xfrm>
            <a:off x="9660184" y="6951993"/>
            <a:ext cx="540000" cy="540000"/>
          </a:xfrm>
          <a:prstGeom prst="rect">
            <a:avLst/>
          </a:prstGeom>
          <a:solidFill>
            <a:srgbClr val="14A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9" name="Dikdörtgen 108">
            <a:extLst>
              <a:ext uri="{FF2B5EF4-FFF2-40B4-BE49-F238E27FC236}">
                <a16:creationId xmlns:a16="http://schemas.microsoft.com/office/drawing/2014/main" id="{61A382E3-6462-5313-7029-6B4DC6673FD6}"/>
              </a:ext>
            </a:extLst>
          </p:cNvPr>
          <p:cNvSpPr>
            <a:spLocks noChangeAspect="1"/>
          </p:cNvSpPr>
          <p:nvPr/>
        </p:nvSpPr>
        <p:spPr>
          <a:xfrm>
            <a:off x="10470027" y="6951993"/>
            <a:ext cx="540000" cy="540000"/>
          </a:xfrm>
          <a:prstGeom prst="rect">
            <a:avLst/>
          </a:prstGeom>
          <a:solidFill>
            <a:srgbClr val="14A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0" name="Dikdörtgen 109">
            <a:extLst>
              <a:ext uri="{FF2B5EF4-FFF2-40B4-BE49-F238E27FC236}">
                <a16:creationId xmlns:a16="http://schemas.microsoft.com/office/drawing/2014/main" id="{7757FEBE-3053-18EE-1A32-2B99AB7FA1F4}"/>
              </a:ext>
            </a:extLst>
          </p:cNvPr>
          <p:cNvSpPr>
            <a:spLocks noChangeAspect="1"/>
          </p:cNvSpPr>
          <p:nvPr/>
        </p:nvSpPr>
        <p:spPr>
          <a:xfrm>
            <a:off x="11279870" y="6951993"/>
            <a:ext cx="540000" cy="540000"/>
          </a:xfrm>
          <a:prstGeom prst="rect">
            <a:avLst/>
          </a:prstGeom>
          <a:solidFill>
            <a:srgbClr val="14A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1" name="Dikdörtgen 110">
            <a:extLst>
              <a:ext uri="{FF2B5EF4-FFF2-40B4-BE49-F238E27FC236}">
                <a16:creationId xmlns:a16="http://schemas.microsoft.com/office/drawing/2014/main" id="{118FDFCD-5FE1-33DB-9DBB-478CF9FBCB5D}"/>
              </a:ext>
            </a:extLst>
          </p:cNvPr>
          <p:cNvSpPr>
            <a:spLocks noChangeAspect="1"/>
          </p:cNvSpPr>
          <p:nvPr/>
        </p:nvSpPr>
        <p:spPr>
          <a:xfrm>
            <a:off x="12089713" y="6951993"/>
            <a:ext cx="540000" cy="540000"/>
          </a:xfrm>
          <a:prstGeom prst="rect">
            <a:avLst/>
          </a:prstGeom>
          <a:solidFill>
            <a:srgbClr val="14A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2" name="Dikdörtgen 111">
            <a:extLst>
              <a:ext uri="{FF2B5EF4-FFF2-40B4-BE49-F238E27FC236}">
                <a16:creationId xmlns:a16="http://schemas.microsoft.com/office/drawing/2014/main" id="{E54EBA2A-D620-9E1D-97E9-10ADE84CD155}"/>
              </a:ext>
            </a:extLst>
          </p:cNvPr>
          <p:cNvSpPr>
            <a:spLocks noChangeAspect="1"/>
          </p:cNvSpPr>
          <p:nvPr/>
        </p:nvSpPr>
        <p:spPr>
          <a:xfrm>
            <a:off x="12899556" y="695199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3" name="Dikdörtgen 112">
            <a:extLst>
              <a:ext uri="{FF2B5EF4-FFF2-40B4-BE49-F238E27FC236}">
                <a16:creationId xmlns:a16="http://schemas.microsoft.com/office/drawing/2014/main" id="{988962C5-A3B0-47BE-15BF-7542D315E94A}"/>
              </a:ext>
            </a:extLst>
          </p:cNvPr>
          <p:cNvSpPr>
            <a:spLocks noChangeAspect="1"/>
          </p:cNvSpPr>
          <p:nvPr/>
        </p:nvSpPr>
        <p:spPr>
          <a:xfrm>
            <a:off x="13709400" y="695199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4" name="Resim 113" descr="grafik, simge, sembol, logo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5245BC4-9CC0-81D8-16A6-25EEF5189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59" y="4967115"/>
            <a:ext cx="720000" cy="720000"/>
          </a:xfrm>
          <a:prstGeom prst="rect">
            <a:avLst/>
          </a:prstGeom>
        </p:spPr>
      </p:pic>
      <p:pic>
        <p:nvPicPr>
          <p:cNvPr id="115" name="Resim 114">
            <a:extLst>
              <a:ext uri="{FF2B5EF4-FFF2-40B4-BE49-F238E27FC236}">
                <a16:creationId xmlns:a16="http://schemas.microsoft.com/office/drawing/2014/main" id="{F7CB66FC-A5AC-2A94-841C-5A9521AD9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59" y="6861993"/>
            <a:ext cx="720000" cy="720000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8D3ACD06-525A-1709-9DE6-1EA11BEF6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Metrikler</a:t>
            </a:r>
          </a:p>
        </p:txBody>
      </p:sp>
    </p:spTree>
    <p:extLst>
      <p:ext uri="{BB962C8B-B14F-4D97-AF65-F5344CB8AC3E}">
        <p14:creationId xmlns:p14="http://schemas.microsoft.com/office/powerpoint/2010/main" val="14828618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5897C-AE72-DE6A-33EC-04C692837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44C85D4F-14ED-3F98-909D-1BCE4CAD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365919CC-29CE-D609-F8C9-24716CE6D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sp>
        <p:nvSpPr>
          <p:cNvPr id="69" name="Metin kutusu 68">
            <a:extLst>
              <a:ext uri="{FF2B5EF4-FFF2-40B4-BE49-F238E27FC236}">
                <a16:creationId xmlns:a16="http://schemas.microsoft.com/office/drawing/2014/main" id="{41ED0F17-302F-CA61-FFA8-DD5E47E69F2F}"/>
              </a:ext>
            </a:extLst>
          </p:cNvPr>
          <p:cNvSpPr txBox="1"/>
          <p:nvPr/>
        </p:nvSpPr>
        <p:spPr>
          <a:xfrm>
            <a:off x="1087244" y="4281726"/>
            <a:ext cx="5846956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tr-TR" sz="2000">
                <a:solidFill>
                  <a:srgbClr val="CDCDCD"/>
                </a:solidFill>
                <a:latin typeface="Avenir Book" panose="02000503020000020003" pitchFamily="2" charset="0"/>
              </a:rPr>
              <a:t>Her 10 müşteriden </a:t>
            </a:r>
          </a:p>
          <a:p>
            <a:r>
              <a:rPr lang="tr-TR" sz="3000" b="1">
                <a:solidFill>
                  <a:srgbClr val="681C5E"/>
                </a:solidFill>
                <a:latin typeface="Avenir Heavy" panose="02000503020000020003" pitchFamily="2" charset="0"/>
              </a:rPr>
              <a:t>3’ü Ailesi için sipariş veriyor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1E4CCB-5194-D4D2-1FA9-2DAC4F4BFD4B}"/>
              </a:ext>
            </a:extLst>
          </p:cNvPr>
          <p:cNvGrpSpPr/>
          <p:nvPr/>
        </p:nvGrpSpPr>
        <p:grpSpPr>
          <a:xfrm>
            <a:off x="1061357" y="5143500"/>
            <a:ext cx="5225209" cy="793703"/>
            <a:chOff x="1175590" y="4838700"/>
            <a:chExt cx="12261425" cy="1862495"/>
          </a:xfrm>
        </p:grpSpPr>
        <p:pic>
          <p:nvPicPr>
            <p:cNvPr id="98" name="Grafik 97" descr="Adam düz dolguyla">
              <a:extLst>
                <a:ext uri="{FF2B5EF4-FFF2-40B4-BE49-F238E27FC236}">
                  <a16:creationId xmlns:a16="http://schemas.microsoft.com/office/drawing/2014/main" id="{CD3147A4-1700-1B59-7062-B5B533CE9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2527" r="19139"/>
            <a:stretch/>
          </p:blipFill>
          <p:spPr>
            <a:xfrm>
              <a:off x="1175590" y="4838700"/>
              <a:ext cx="1086455" cy="1862495"/>
            </a:xfrm>
            <a:prstGeom prst="rect">
              <a:avLst/>
            </a:prstGeom>
          </p:spPr>
        </p:pic>
        <p:pic>
          <p:nvPicPr>
            <p:cNvPr id="99" name="Grafik 98" descr="Adam düz dolguyla">
              <a:extLst>
                <a:ext uri="{FF2B5EF4-FFF2-40B4-BE49-F238E27FC236}">
                  <a16:creationId xmlns:a16="http://schemas.microsoft.com/office/drawing/2014/main" id="{9E9134BB-EA23-4650-11A9-3CEDB8EBD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2527" r="19139"/>
            <a:stretch/>
          </p:blipFill>
          <p:spPr>
            <a:xfrm>
              <a:off x="2417253" y="4838700"/>
              <a:ext cx="1086455" cy="1862495"/>
            </a:xfrm>
            <a:prstGeom prst="rect">
              <a:avLst/>
            </a:prstGeom>
          </p:spPr>
        </p:pic>
        <p:pic>
          <p:nvPicPr>
            <p:cNvPr id="100" name="Grafik 99" descr="Adam düz dolguyla">
              <a:extLst>
                <a:ext uri="{FF2B5EF4-FFF2-40B4-BE49-F238E27FC236}">
                  <a16:creationId xmlns:a16="http://schemas.microsoft.com/office/drawing/2014/main" id="{AADEC485-99AB-0BC8-A88C-7125E147C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2527" r="19139"/>
            <a:stretch/>
          </p:blipFill>
          <p:spPr>
            <a:xfrm>
              <a:off x="3658917" y="4838700"/>
              <a:ext cx="1086455" cy="1862495"/>
            </a:xfrm>
            <a:prstGeom prst="rect">
              <a:avLst/>
            </a:prstGeom>
          </p:spPr>
        </p:pic>
        <p:pic>
          <p:nvPicPr>
            <p:cNvPr id="101" name="Grafik 100" descr="Adam düz dolguyla">
              <a:extLst>
                <a:ext uri="{FF2B5EF4-FFF2-40B4-BE49-F238E27FC236}">
                  <a16:creationId xmlns:a16="http://schemas.microsoft.com/office/drawing/2014/main" id="{DBE59491-C9FF-6A31-E009-A3FE5FDF9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2527" r="19139"/>
            <a:stretch/>
          </p:blipFill>
          <p:spPr>
            <a:xfrm>
              <a:off x="4900580" y="4838700"/>
              <a:ext cx="1086455" cy="1862495"/>
            </a:xfrm>
            <a:prstGeom prst="rect">
              <a:avLst/>
            </a:prstGeom>
          </p:spPr>
        </p:pic>
        <p:pic>
          <p:nvPicPr>
            <p:cNvPr id="102" name="Grafik 101" descr="Adam düz dolguyla">
              <a:extLst>
                <a:ext uri="{FF2B5EF4-FFF2-40B4-BE49-F238E27FC236}">
                  <a16:creationId xmlns:a16="http://schemas.microsoft.com/office/drawing/2014/main" id="{3C3E1128-B9CD-EDCA-F58A-4A838B6C9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2527" r="19139"/>
            <a:stretch/>
          </p:blipFill>
          <p:spPr>
            <a:xfrm>
              <a:off x="6142243" y="4838700"/>
              <a:ext cx="1086455" cy="1862495"/>
            </a:xfrm>
            <a:prstGeom prst="rect">
              <a:avLst/>
            </a:prstGeom>
          </p:spPr>
        </p:pic>
        <p:pic>
          <p:nvPicPr>
            <p:cNvPr id="103" name="Grafik 102" descr="Adam düz dolguyla">
              <a:extLst>
                <a:ext uri="{FF2B5EF4-FFF2-40B4-BE49-F238E27FC236}">
                  <a16:creationId xmlns:a16="http://schemas.microsoft.com/office/drawing/2014/main" id="{2AD71E67-92BA-589D-32D0-91B01F482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2527" r="19139"/>
            <a:stretch/>
          </p:blipFill>
          <p:spPr>
            <a:xfrm>
              <a:off x="7383906" y="4838700"/>
              <a:ext cx="1086455" cy="1862495"/>
            </a:xfrm>
            <a:prstGeom prst="rect">
              <a:avLst/>
            </a:prstGeom>
          </p:spPr>
        </p:pic>
        <p:pic>
          <p:nvPicPr>
            <p:cNvPr id="104" name="Grafik 103" descr="Adam düz dolguyla">
              <a:extLst>
                <a:ext uri="{FF2B5EF4-FFF2-40B4-BE49-F238E27FC236}">
                  <a16:creationId xmlns:a16="http://schemas.microsoft.com/office/drawing/2014/main" id="{67873FCF-0571-7559-C343-351806DF9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2527" r="19139"/>
            <a:stretch/>
          </p:blipFill>
          <p:spPr>
            <a:xfrm>
              <a:off x="8625570" y="4838700"/>
              <a:ext cx="1086455" cy="1862495"/>
            </a:xfrm>
            <a:prstGeom prst="rect">
              <a:avLst/>
            </a:prstGeom>
          </p:spPr>
        </p:pic>
        <p:pic>
          <p:nvPicPr>
            <p:cNvPr id="105" name="Grafik 104" descr="Adam düz dolguyla">
              <a:extLst>
                <a:ext uri="{FF2B5EF4-FFF2-40B4-BE49-F238E27FC236}">
                  <a16:creationId xmlns:a16="http://schemas.microsoft.com/office/drawing/2014/main" id="{5F4E2EE7-1B12-4350-54AE-A4B65BEDE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2527" r="19139"/>
            <a:stretch/>
          </p:blipFill>
          <p:spPr>
            <a:xfrm>
              <a:off x="9867233" y="4838700"/>
              <a:ext cx="1086455" cy="1862495"/>
            </a:xfrm>
            <a:prstGeom prst="rect">
              <a:avLst/>
            </a:prstGeom>
          </p:spPr>
        </p:pic>
        <p:pic>
          <p:nvPicPr>
            <p:cNvPr id="106" name="Grafik 105" descr="Adam düz dolguyla">
              <a:extLst>
                <a:ext uri="{FF2B5EF4-FFF2-40B4-BE49-F238E27FC236}">
                  <a16:creationId xmlns:a16="http://schemas.microsoft.com/office/drawing/2014/main" id="{45BD512B-CB96-F3A8-0F04-46B0294A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2527" r="19139"/>
            <a:stretch/>
          </p:blipFill>
          <p:spPr>
            <a:xfrm>
              <a:off x="11108896" y="4838700"/>
              <a:ext cx="1086455" cy="1862495"/>
            </a:xfrm>
            <a:prstGeom prst="rect">
              <a:avLst/>
            </a:prstGeom>
          </p:spPr>
        </p:pic>
        <p:pic>
          <p:nvPicPr>
            <p:cNvPr id="107" name="Grafik 106" descr="Adam düz dolguyla">
              <a:extLst>
                <a:ext uri="{FF2B5EF4-FFF2-40B4-BE49-F238E27FC236}">
                  <a16:creationId xmlns:a16="http://schemas.microsoft.com/office/drawing/2014/main" id="{442A420E-9086-BD67-B6DF-C7B5CBDA8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2527" r="19139"/>
            <a:stretch/>
          </p:blipFill>
          <p:spPr>
            <a:xfrm>
              <a:off x="12350560" y="4838700"/>
              <a:ext cx="1086455" cy="1862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01896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C0FC0-460D-AA98-14B6-811476BC1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928198A0-CFD1-675E-0C32-935E25E0B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51E5D2F9-826F-D9CD-565B-239B853DC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86E4D8E-A185-6CD5-A9D8-39818DE88FD4}"/>
              </a:ext>
            </a:extLst>
          </p:cNvPr>
          <p:cNvSpPr txBox="1"/>
          <p:nvPr/>
        </p:nvSpPr>
        <p:spPr>
          <a:xfrm>
            <a:off x="2096801" y="4637085"/>
            <a:ext cx="5675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>
                <a:solidFill>
                  <a:srgbClr val="CDCDCD"/>
                </a:solidFill>
                <a:latin typeface="Avenir Book" panose="02000503020000020003" pitchFamily="2" charset="0"/>
              </a:rPr>
              <a:t>Müşterilerin</a:t>
            </a:r>
          </a:p>
          <a:p>
            <a:r>
              <a:rPr lang="tr-TR" sz="3000" b="1">
                <a:solidFill>
                  <a:srgbClr val="EF5F21"/>
                </a:solidFill>
                <a:latin typeface="Avenir Book" panose="02000503020000020003" pitchFamily="2" charset="0"/>
              </a:rPr>
              <a:t>%50</a:t>
            </a:r>
            <a:r>
              <a:rPr lang="tr-TR" sz="3000">
                <a:solidFill>
                  <a:srgbClr val="EF5F21"/>
                </a:solidFill>
                <a:latin typeface="Avenir Book" panose="02000503020000020003" pitchFamily="2" charset="0"/>
              </a:rPr>
              <a:t>’si HepsiJET’i tercih ediyor</a:t>
            </a:r>
          </a:p>
        </p:txBody>
      </p:sp>
      <p:grpSp>
        <p:nvGrpSpPr>
          <p:cNvPr id="25" name="Grup 24">
            <a:extLst>
              <a:ext uri="{FF2B5EF4-FFF2-40B4-BE49-F238E27FC236}">
                <a16:creationId xmlns:a16="http://schemas.microsoft.com/office/drawing/2014/main" id="{B3EB38D1-09E7-A5ED-2E63-4AC209DFF3A1}"/>
              </a:ext>
            </a:extLst>
          </p:cNvPr>
          <p:cNvGrpSpPr/>
          <p:nvPr/>
        </p:nvGrpSpPr>
        <p:grpSpPr>
          <a:xfrm>
            <a:off x="1106201" y="4263096"/>
            <a:ext cx="918686" cy="1587738"/>
            <a:chOff x="990600" y="4141797"/>
            <a:chExt cx="918686" cy="1587738"/>
          </a:xfrm>
        </p:grpSpPr>
        <p:pic>
          <p:nvPicPr>
            <p:cNvPr id="13" name="Grafik 12" descr="Adam düz dolguyla">
              <a:extLst>
                <a:ext uri="{FF2B5EF4-FFF2-40B4-BE49-F238E27FC236}">
                  <a16:creationId xmlns:a16="http://schemas.microsoft.com/office/drawing/2014/main" id="{48D0A539-128A-772E-3DF9-C2B57E7B7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2527" r="19139"/>
            <a:stretch/>
          </p:blipFill>
          <p:spPr>
            <a:xfrm>
              <a:off x="990601" y="4141797"/>
              <a:ext cx="918685" cy="1574889"/>
            </a:xfrm>
            <a:prstGeom prst="rect">
              <a:avLst/>
            </a:prstGeom>
          </p:spPr>
        </p:pic>
        <p:pic>
          <p:nvPicPr>
            <p:cNvPr id="19" name="Grafik 18" descr="Adam düz dolguyla">
              <a:extLst>
                <a:ext uri="{FF2B5EF4-FFF2-40B4-BE49-F238E27FC236}">
                  <a16:creationId xmlns:a16="http://schemas.microsoft.com/office/drawing/2014/main" id="{4D5788E3-F1A3-E6DA-5751-A33988613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2527" t="50291" r="19139"/>
            <a:stretch/>
          </p:blipFill>
          <p:spPr>
            <a:xfrm>
              <a:off x="990600" y="4946673"/>
              <a:ext cx="918686" cy="782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28104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6083137A-9297-CC56-08B1-4DC9C447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EEC0D7-69E5-F90F-F7D0-8E0ADB05B625}"/>
              </a:ext>
            </a:extLst>
          </p:cNvPr>
          <p:cNvSpPr txBox="1"/>
          <p:nvPr/>
        </p:nvSpPr>
        <p:spPr>
          <a:xfrm>
            <a:off x="-3707820" y="3893819"/>
            <a:ext cx="3429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3000">
                <a:latin typeface="Avenir Book" panose="02000503020000020003" pitchFamily="2" charset="0"/>
              </a:rPr>
              <a:t>İlave edilecekler;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R" sz="3000">
                <a:latin typeface="Avenir Book" panose="02000503020000020003" pitchFamily="2" charset="0"/>
              </a:rPr>
              <a:t>Apple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R" sz="3000">
                <a:latin typeface="Avenir Book" panose="02000503020000020003" pitchFamily="2" charset="0"/>
              </a:rPr>
              <a:t>Sony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R" sz="3000">
                <a:latin typeface="Avenir Book" panose="02000503020000020003" pitchFamily="2" charset="0"/>
              </a:rPr>
              <a:t>Adidas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R" sz="3000">
                <a:latin typeface="Avenir Book" panose="02000503020000020003" pitchFamily="2" charset="0"/>
              </a:rPr>
              <a:t>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R" sz="3000">
                <a:latin typeface="Avenir Book" panose="02000503020000020003" pitchFamily="2" charset="0"/>
              </a:rPr>
              <a:t>Toyota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R" sz="3000">
                <a:latin typeface="Avenir Book" panose="02000503020000020003" pitchFamily="2" charset="0"/>
              </a:rPr>
              <a:t>Skoda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739B83-B50A-E6F8-426E-A420AC16F8BE}"/>
              </a:ext>
            </a:extLst>
          </p:cNvPr>
          <p:cNvGrpSpPr/>
          <p:nvPr/>
        </p:nvGrpSpPr>
        <p:grpSpPr>
          <a:xfrm>
            <a:off x="1089660" y="3848100"/>
            <a:ext cx="16131540" cy="3596641"/>
            <a:chOff x="1089660" y="3238499"/>
            <a:chExt cx="16131540" cy="359664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7BC35CA-54A5-9833-77AB-A9896366407D}"/>
                </a:ext>
              </a:extLst>
            </p:cNvPr>
            <p:cNvGrpSpPr/>
            <p:nvPr/>
          </p:nvGrpSpPr>
          <p:grpSpPr>
            <a:xfrm>
              <a:off x="1089660" y="3238499"/>
              <a:ext cx="16131540" cy="1691640"/>
              <a:chOff x="1089660" y="3238499"/>
              <a:chExt cx="16131540" cy="1691640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5F0922D7-2E3A-78E8-F7C5-907902645B14}"/>
                  </a:ext>
                </a:extLst>
              </p:cNvPr>
              <p:cNvSpPr/>
              <p:nvPr/>
            </p:nvSpPr>
            <p:spPr>
              <a:xfrm>
                <a:off x="1089660" y="3238500"/>
                <a:ext cx="3069426" cy="1645921"/>
              </a:xfrm>
              <a:prstGeom prst="roundRect">
                <a:avLst>
                  <a:gd name="adj" fmla="val 10318"/>
                </a:avLst>
              </a:prstGeom>
              <a:noFill/>
              <a:ln>
                <a:solidFill>
                  <a:srgbClr val="C8BE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R"/>
              </a:p>
            </p:txBody>
          </p:sp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A70B9F2F-0F9A-84A6-F29B-EAD2DCBBF0DF}"/>
                  </a:ext>
                </a:extLst>
              </p:cNvPr>
              <p:cNvSpPr/>
              <p:nvPr/>
            </p:nvSpPr>
            <p:spPr>
              <a:xfrm>
                <a:off x="4355188" y="3238499"/>
                <a:ext cx="3069426" cy="1645921"/>
              </a:xfrm>
              <a:prstGeom prst="roundRect">
                <a:avLst>
                  <a:gd name="adj" fmla="val 10318"/>
                </a:avLst>
              </a:prstGeom>
              <a:noFill/>
              <a:ln>
                <a:solidFill>
                  <a:srgbClr val="C8BE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R"/>
              </a:p>
            </p:txBody>
          </p: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858E784B-2173-084B-938A-D4993C31F64E}"/>
                  </a:ext>
                </a:extLst>
              </p:cNvPr>
              <p:cNvSpPr/>
              <p:nvPr/>
            </p:nvSpPr>
            <p:spPr>
              <a:xfrm>
                <a:off x="7620717" y="3261359"/>
                <a:ext cx="3069426" cy="1645921"/>
              </a:xfrm>
              <a:prstGeom prst="roundRect">
                <a:avLst>
                  <a:gd name="adj" fmla="val 10318"/>
                </a:avLst>
              </a:prstGeom>
              <a:noFill/>
              <a:ln>
                <a:solidFill>
                  <a:srgbClr val="C8BE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R"/>
              </a:p>
            </p:txBody>
          </p:sp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2AA7DC5F-7DC1-6AFD-0371-2ACD393FFCB9}"/>
                  </a:ext>
                </a:extLst>
              </p:cNvPr>
              <p:cNvSpPr/>
              <p:nvPr/>
            </p:nvSpPr>
            <p:spPr>
              <a:xfrm>
                <a:off x="10886245" y="3261358"/>
                <a:ext cx="3069426" cy="1645921"/>
              </a:xfrm>
              <a:prstGeom prst="roundRect">
                <a:avLst>
                  <a:gd name="adj" fmla="val 10318"/>
                </a:avLst>
              </a:prstGeom>
              <a:noFill/>
              <a:ln>
                <a:solidFill>
                  <a:srgbClr val="C8BE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R"/>
              </a:p>
            </p:txBody>
          </p:sp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BB152576-0C45-C074-1D8A-A333E1E2AF4A}"/>
                  </a:ext>
                </a:extLst>
              </p:cNvPr>
              <p:cNvSpPr/>
              <p:nvPr/>
            </p:nvSpPr>
            <p:spPr>
              <a:xfrm>
                <a:off x="14151774" y="3284218"/>
                <a:ext cx="3069426" cy="1645921"/>
              </a:xfrm>
              <a:prstGeom prst="roundRect">
                <a:avLst>
                  <a:gd name="adj" fmla="val 10318"/>
                </a:avLst>
              </a:prstGeom>
              <a:noFill/>
              <a:ln>
                <a:solidFill>
                  <a:srgbClr val="C8BE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R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AE1EE4E-8847-548C-ED0B-EA7967D8994B}"/>
                </a:ext>
              </a:extLst>
            </p:cNvPr>
            <p:cNvGrpSpPr/>
            <p:nvPr/>
          </p:nvGrpSpPr>
          <p:grpSpPr>
            <a:xfrm>
              <a:off x="1089660" y="5143500"/>
              <a:ext cx="16131540" cy="1691640"/>
              <a:chOff x="1089660" y="5143500"/>
              <a:chExt cx="16131540" cy="1691640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2822C5F4-6594-6F3A-D5CF-C38BDDFE6A59}"/>
                  </a:ext>
                </a:extLst>
              </p:cNvPr>
              <p:cNvSpPr/>
              <p:nvPr/>
            </p:nvSpPr>
            <p:spPr>
              <a:xfrm>
                <a:off x="1089660" y="5143501"/>
                <a:ext cx="3069426" cy="1645921"/>
              </a:xfrm>
              <a:prstGeom prst="roundRect">
                <a:avLst>
                  <a:gd name="adj" fmla="val 10318"/>
                </a:avLst>
              </a:prstGeom>
              <a:noFill/>
              <a:ln>
                <a:solidFill>
                  <a:srgbClr val="C8BE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R"/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2EEF873-CB99-22B3-79DA-67BA779D27A4}"/>
                  </a:ext>
                </a:extLst>
              </p:cNvPr>
              <p:cNvSpPr/>
              <p:nvPr/>
            </p:nvSpPr>
            <p:spPr>
              <a:xfrm>
                <a:off x="4355188" y="5143500"/>
                <a:ext cx="3069426" cy="1645921"/>
              </a:xfrm>
              <a:prstGeom prst="roundRect">
                <a:avLst>
                  <a:gd name="adj" fmla="val 10318"/>
                </a:avLst>
              </a:prstGeom>
              <a:noFill/>
              <a:ln>
                <a:solidFill>
                  <a:srgbClr val="C8BE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R"/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2C798C66-0117-6CAB-DA16-5209CD8D8826}"/>
                  </a:ext>
                </a:extLst>
              </p:cNvPr>
              <p:cNvSpPr/>
              <p:nvPr/>
            </p:nvSpPr>
            <p:spPr>
              <a:xfrm>
                <a:off x="7620717" y="5166360"/>
                <a:ext cx="3069426" cy="1645921"/>
              </a:xfrm>
              <a:prstGeom prst="roundRect">
                <a:avLst>
                  <a:gd name="adj" fmla="val 10318"/>
                </a:avLst>
              </a:prstGeom>
              <a:noFill/>
              <a:ln>
                <a:solidFill>
                  <a:srgbClr val="C8BE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R"/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F7848AE-434A-A9EB-688D-8924C6EBD659}"/>
                  </a:ext>
                </a:extLst>
              </p:cNvPr>
              <p:cNvSpPr/>
              <p:nvPr/>
            </p:nvSpPr>
            <p:spPr>
              <a:xfrm>
                <a:off x="10886245" y="5166359"/>
                <a:ext cx="3069426" cy="1645921"/>
              </a:xfrm>
              <a:prstGeom prst="roundRect">
                <a:avLst>
                  <a:gd name="adj" fmla="val 10318"/>
                </a:avLst>
              </a:prstGeom>
              <a:noFill/>
              <a:ln>
                <a:solidFill>
                  <a:srgbClr val="C8BE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R"/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874EBAF-32F9-DD1B-6D2F-BABE0483B351}"/>
                  </a:ext>
                </a:extLst>
              </p:cNvPr>
              <p:cNvSpPr/>
              <p:nvPr/>
            </p:nvSpPr>
            <p:spPr>
              <a:xfrm>
                <a:off x="14151774" y="5189219"/>
                <a:ext cx="3069426" cy="1645921"/>
              </a:xfrm>
              <a:prstGeom prst="roundRect">
                <a:avLst>
                  <a:gd name="adj" fmla="val 10318"/>
                </a:avLst>
              </a:prstGeom>
              <a:noFill/>
              <a:ln>
                <a:solidFill>
                  <a:srgbClr val="C8BEA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R"/>
              </a:p>
            </p:txBody>
          </p:sp>
        </p:grpSp>
      </p:grpSp>
      <p:sp>
        <p:nvSpPr>
          <p:cNvPr id="27" name="Başlık 2">
            <a:extLst>
              <a:ext uri="{FF2B5EF4-FFF2-40B4-BE49-F238E27FC236}">
                <a16:creationId xmlns:a16="http://schemas.microsoft.com/office/drawing/2014/main" id="{F43820BF-D89E-3264-D78A-C4A76F8F7F93}"/>
              </a:ext>
            </a:extLst>
          </p:cNvPr>
          <p:cNvSpPr txBox="1">
            <a:spLocks/>
          </p:cNvSpPr>
          <p:nvPr/>
        </p:nvSpPr>
        <p:spPr>
          <a:xfrm>
            <a:off x="1082040" y="1127760"/>
            <a:ext cx="1613916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8000" b="1" i="0" kern="1200">
                <a:solidFill>
                  <a:srgbClr val="2E3136"/>
                </a:solidFill>
                <a:latin typeface="Avenir Blac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tr-TR">
                <a:solidFill>
                  <a:schemeClr val="tx1"/>
                </a:solidFill>
              </a:rPr>
              <a:t>Mutlu Müşterilerimiz</a:t>
            </a: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B55EAF04-4ED2-11D6-E964-D15A4A33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1" b="24858"/>
          <a:stretch>
            <a:fillRect/>
          </a:stretch>
        </p:blipFill>
        <p:spPr bwMode="auto">
          <a:xfrm>
            <a:off x="8215521" y="4613857"/>
            <a:ext cx="1879816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Xiaomi Brand Logo Phone Symbol White Name Design Chinese Mobile Vector  Illustration With Black Background 20927796 Vector Art at Vecteezy">
            <a:extLst>
              <a:ext uri="{FF2B5EF4-FFF2-40B4-BE49-F238E27FC236}">
                <a16:creationId xmlns:a16="http://schemas.microsoft.com/office/drawing/2014/main" id="{E668251A-00F4-65FD-3F93-C140AB6F7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t="39630" r="7228" b="39629"/>
          <a:stretch>
            <a:fillRect/>
          </a:stretch>
        </p:blipFill>
        <p:spPr bwMode="auto">
          <a:xfrm>
            <a:off x="5257800" y="4613857"/>
            <a:ext cx="1269001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alvin Klein Logo Design: History &amp; Evolution">
            <a:extLst>
              <a:ext uri="{FF2B5EF4-FFF2-40B4-BE49-F238E27FC236}">
                <a16:creationId xmlns:a16="http://schemas.microsoft.com/office/drawing/2014/main" id="{CB829FEA-B694-63DA-9C36-674913EAB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39148" r="12500" b="39389"/>
          <a:stretch>
            <a:fillRect/>
          </a:stretch>
        </p:blipFill>
        <p:spPr bwMode="auto">
          <a:xfrm>
            <a:off x="1905000" y="4613857"/>
            <a:ext cx="1438347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073D67C6-9796-04E5-FB5B-8B2BB889E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4" b="14274"/>
          <a:stretch>
            <a:fillRect/>
          </a:stretch>
        </p:blipFill>
        <p:spPr bwMode="auto">
          <a:xfrm>
            <a:off x="11830449" y="4613857"/>
            <a:ext cx="1181019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887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783B9-D50F-1B57-2E17-83C003A55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878D6B2C-3844-86AC-4606-78B98C40A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9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EB248-40F4-5637-24C1-EC42F1CC0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996B8BB-1184-DBCB-741F-DFE1FF2F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EC28211E-CFDE-4A7A-A99E-BDF01472A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92322"/>
              </p:ext>
            </p:extLst>
          </p:nvPr>
        </p:nvGraphicFramePr>
        <p:xfrm>
          <a:off x="1066800" y="1104901"/>
          <a:ext cx="16154400" cy="8153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897480">
                <a:tc>
                  <a:txBody>
                    <a:bodyPr/>
                    <a:lstStyle/>
                    <a:p>
                      <a:r>
                        <a:rPr lang="tr-TR" sz="6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01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02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03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04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44874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10803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506758"/>
                  </a:ext>
                </a:extLst>
              </a:tr>
              <a:tr h="469446">
                <a:tc>
                  <a:txBody>
                    <a:bodyPr/>
                    <a:lstStyle/>
                    <a:p>
                      <a:endParaRPr lang="tr-TR" sz="2000" b="0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0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0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0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897480">
                <a:tc>
                  <a:txBody>
                    <a:bodyPr/>
                    <a:lstStyle/>
                    <a:p>
                      <a:r>
                        <a:rPr lang="tr-TR" sz="6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05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06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07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08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44874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  <a:tr h="10803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99985"/>
                  </a:ext>
                </a:extLst>
              </a:tr>
              <a:tr h="3280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E3136"/>
                        </a:solidFill>
                        <a:effectLst/>
                        <a:uLnTx/>
                        <a:uFillTx/>
                        <a:latin typeface="Avenir Book" panose="02000503020000020003" pitchFamily="2" charset="0"/>
                        <a:ea typeface="+mn-ea"/>
                        <a:cs typeface="+mn-cs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E3136"/>
                        </a:solidFill>
                        <a:effectLst/>
                        <a:uLnTx/>
                        <a:uFillTx/>
                        <a:latin typeface="Avenir Book" panose="02000503020000020003" pitchFamily="2" charset="0"/>
                        <a:ea typeface="+mn-ea"/>
                        <a:cs typeface="+mn-cs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E3136"/>
                        </a:solidFill>
                        <a:effectLst/>
                        <a:uLnTx/>
                        <a:uFillTx/>
                        <a:latin typeface="Avenir Book" panose="02000503020000020003" pitchFamily="2" charset="0"/>
                        <a:ea typeface="+mn-ea"/>
                        <a:cs typeface="+mn-cs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E3136"/>
                        </a:solidFill>
                        <a:effectLst/>
                        <a:uLnTx/>
                        <a:uFillTx/>
                        <a:latin typeface="Avenir Book" panose="02000503020000020003" pitchFamily="2" charset="0"/>
                        <a:ea typeface="+mn-ea"/>
                        <a:cs typeface="+mn-cs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365322"/>
                  </a:ext>
                </a:extLst>
              </a:tr>
              <a:tr h="897480">
                <a:tc>
                  <a:txBody>
                    <a:bodyPr/>
                    <a:lstStyle/>
                    <a:p>
                      <a:r>
                        <a:rPr lang="tr-TR" sz="6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09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10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11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12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762395"/>
                  </a:ext>
                </a:extLst>
              </a:tr>
              <a:tr h="44874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Avenir Book" panose="02000503020000020003" pitchFamily="2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7602859"/>
                  </a:ext>
                </a:extLst>
              </a:tr>
              <a:tr h="10803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405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944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A3EEC-1EB7-E3CC-4632-A8B2FFA08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0E215158-BB8B-A1E8-783B-8AE2A97FFF6E}"/>
              </a:ext>
            </a:extLst>
          </p:cNvPr>
          <p:cNvSpPr txBox="1"/>
          <p:nvPr/>
        </p:nvSpPr>
        <p:spPr>
          <a:xfrm>
            <a:off x="4038600" y="3934070"/>
            <a:ext cx="1021080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16000" b="1" dirty="0"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“</a:t>
            </a:r>
            <a:endParaRPr lang="en-US" sz="16000" b="1" dirty="0"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  <a:p>
            <a:pPr marL="0" lvl="0" indent="0">
              <a:spcBef>
                <a:spcPct val="0"/>
              </a:spcBef>
            </a:pPr>
            <a:r>
              <a:rPr lang="en-US" sz="4000" b="1" dirty="0" err="1"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Etkili</a:t>
            </a:r>
            <a:r>
              <a:rPr lang="en-US" sz="4000" b="1" dirty="0"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veri</a:t>
            </a:r>
            <a:r>
              <a:rPr lang="en-US" sz="4000" b="1" dirty="0"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görselleştirme</a:t>
            </a:r>
            <a:r>
              <a:rPr lang="en-US" sz="4000" b="1" dirty="0"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, </a:t>
            </a:r>
            <a:r>
              <a:rPr lang="en-US" sz="4000" b="1" dirty="0" err="1"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karar</a:t>
            </a:r>
            <a:r>
              <a:rPr lang="en-US" sz="4000" b="1" dirty="0"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 alma </a:t>
            </a:r>
            <a:r>
              <a:rPr lang="en-US" sz="4000" b="1" dirty="0" err="1"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süreçlerini</a:t>
            </a:r>
            <a:r>
              <a:rPr lang="en-US" sz="4000" b="1" dirty="0"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 %70 </a:t>
            </a:r>
            <a:r>
              <a:rPr lang="en-US" sz="4000" b="1" dirty="0" err="1"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oranında</a:t>
            </a:r>
            <a:r>
              <a:rPr lang="en-US" sz="4000" b="1" dirty="0"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hızlandırıyor</a:t>
            </a:r>
            <a:endParaRPr lang="en-US" sz="4000" b="1" dirty="0">
              <a:latin typeface="Avenir Black" panose="02000503020000020003" pitchFamily="2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53C3A62-CFED-2867-3024-9B121FFC1339}"/>
              </a:ext>
            </a:extLst>
          </p:cNvPr>
          <p:cNvSpPr txBox="1"/>
          <p:nvPr/>
        </p:nvSpPr>
        <p:spPr>
          <a:xfrm>
            <a:off x="4038600" y="7048500"/>
            <a:ext cx="10210800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240"/>
              </a:lnSpc>
            </a:pPr>
            <a:r>
              <a:rPr lang="en-US" sz="6000" dirty="0">
                <a:solidFill>
                  <a:srgbClr val="EF5F21"/>
                </a:solidFill>
                <a:latin typeface="Cochocib Script Latin Pro" panose="02000503000000020003" pitchFamily="2" charset="0"/>
                <a:ea typeface="TT Interphases"/>
                <a:cs typeface="TT Interphases"/>
                <a:sym typeface="TT Interphases"/>
              </a:rPr>
              <a:t>Harward Business Review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4D888EA-717B-8BE9-B536-2A4B86EA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01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73147-732A-DE43-096B-2DDAF6F6A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A1BC298B-5207-476E-455A-37AF382BD094}"/>
              </a:ext>
            </a:extLst>
          </p:cNvPr>
          <p:cNvSpPr txBox="1"/>
          <p:nvPr/>
        </p:nvSpPr>
        <p:spPr>
          <a:xfrm>
            <a:off x="4038600" y="3934070"/>
            <a:ext cx="1021080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16000" b="1" dirty="0">
                <a:solidFill>
                  <a:srgbClr val="2E3136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“</a:t>
            </a:r>
            <a:endParaRPr lang="en-US" sz="16000" b="1" dirty="0">
              <a:solidFill>
                <a:srgbClr val="2E3136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  <a:p>
            <a:pPr marL="0" lvl="0" indent="0">
              <a:spcBef>
                <a:spcPct val="0"/>
              </a:spcBef>
            </a:pPr>
            <a:r>
              <a:rPr lang="en-US" sz="4000" dirty="0" err="1">
                <a:solidFill>
                  <a:srgbClr val="2E313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Etkili</a:t>
            </a:r>
            <a:r>
              <a:rPr lang="en-US" sz="4000" dirty="0">
                <a:solidFill>
                  <a:srgbClr val="2E313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dirty="0" err="1">
                <a:solidFill>
                  <a:srgbClr val="2E313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veri</a:t>
            </a:r>
            <a:r>
              <a:rPr lang="en-US" sz="4000" dirty="0">
                <a:solidFill>
                  <a:srgbClr val="2E313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dirty="0" err="1">
                <a:solidFill>
                  <a:srgbClr val="2E313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görselleştirme</a:t>
            </a:r>
            <a:r>
              <a:rPr lang="en-US" sz="4000" dirty="0">
                <a:solidFill>
                  <a:srgbClr val="2E313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, </a:t>
            </a:r>
            <a:r>
              <a:rPr lang="en-US" sz="4000" dirty="0" err="1">
                <a:solidFill>
                  <a:srgbClr val="2E313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karar</a:t>
            </a:r>
            <a:r>
              <a:rPr lang="en-US" sz="4000" dirty="0">
                <a:solidFill>
                  <a:srgbClr val="2E313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 alma </a:t>
            </a:r>
            <a:r>
              <a:rPr lang="en-US" sz="4000" dirty="0" err="1">
                <a:solidFill>
                  <a:srgbClr val="2E313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süreçlerini</a:t>
            </a:r>
            <a:r>
              <a:rPr lang="en-US" sz="4000" dirty="0">
                <a:solidFill>
                  <a:srgbClr val="2E313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 %70 </a:t>
            </a:r>
            <a:r>
              <a:rPr lang="en-US" sz="4000" dirty="0" err="1">
                <a:solidFill>
                  <a:srgbClr val="2E313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oranında</a:t>
            </a:r>
            <a:r>
              <a:rPr lang="en-US" sz="4000" dirty="0">
                <a:solidFill>
                  <a:srgbClr val="2E313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dirty="0" err="1">
                <a:solidFill>
                  <a:srgbClr val="2E313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hızlandırıyor</a:t>
            </a:r>
            <a:endParaRPr lang="en-US" sz="4000" dirty="0">
              <a:solidFill>
                <a:srgbClr val="2E3136"/>
              </a:solidFill>
              <a:latin typeface="Avenir Black" panose="02000503020000020003" pitchFamily="2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F317FB5-5C48-E0CD-03DF-EC718CA8958C}"/>
              </a:ext>
            </a:extLst>
          </p:cNvPr>
          <p:cNvSpPr txBox="1"/>
          <p:nvPr/>
        </p:nvSpPr>
        <p:spPr>
          <a:xfrm>
            <a:off x="4038600" y="7048500"/>
            <a:ext cx="10210800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240"/>
              </a:lnSpc>
            </a:pPr>
            <a:r>
              <a:rPr lang="en-US" sz="6000" dirty="0">
                <a:solidFill>
                  <a:srgbClr val="EF5F21"/>
                </a:solidFill>
                <a:latin typeface="Cochocib Script Latin Pro" panose="02000503000000020003" pitchFamily="2" charset="0"/>
                <a:ea typeface="TT Interphases"/>
                <a:cs typeface="TT Interphases"/>
                <a:sym typeface="TT Interphases"/>
              </a:rPr>
              <a:t>Harward Business Review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AB626D0-232E-CB87-B9AA-BBA80B510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73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FD6279AF-CDD2-2D92-BBAE-DE664DD136BC}"/>
              </a:ext>
            </a:extLst>
          </p:cNvPr>
          <p:cNvSpPr/>
          <p:nvPr/>
        </p:nvSpPr>
        <p:spPr>
          <a:xfrm>
            <a:off x="-304800" y="3467100"/>
            <a:ext cx="14020800" cy="4063253"/>
          </a:xfrm>
          <a:prstGeom prst="roundRect">
            <a:avLst>
              <a:gd name="adj" fmla="val 6739"/>
            </a:avLst>
          </a:prstGeom>
          <a:solidFill>
            <a:srgbClr val="2E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01F5037D-7F4F-D11C-FA6E-8797747F25AC}"/>
              </a:ext>
            </a:extLst>
          </p:cNvPr>
          <p:cNvSpPr txBox="1"/>
          <p:nvPr/>
        </p:nvSpPr>
        <p:spPr>
          <a:xfrm>
            <a:off x="1092200" y="4601397"/>
            <a:ext cx="6375400" cy="1794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Dijital mecralarda müşterilerimiz için her zaman ulaşılabilir olmak. İş modelimizi ölçeklenebilir şekilde geliştirerek operasyonel maliyetleri en azda tutmak ve karlılığı yukarılara taşımak.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3FAB278A-12C9-F241-8F66-04B960442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CA0E7E15-8B15-772C-915A-465833541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1104899"/>
            <a:ext cx="16139160" cy="1080000"/>
          </a:xfrm>
        </p:spPr>
        <p:txBody>
          <a:bodyPr/>
          <a:lstStyle/>
          <a:p>
            <a:r>
              <a:rPr lang="tr-TR"/>
              <a:t>Amacımız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999B02-FCEB-64F9-754B-E32320AC1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1093124"/>
            <a:ext cx="8849360" cy="80864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Custom 202">
    <a:dk1>
      <a:sysClr val="windowText" lastClr="000000"/>
    </a:dk1>
    <a:lt1>
      <a:sysClr val="window" lastClr="FFFFFF"/>
    </a:lt1>
    <a:dk2>
      <a:srgbClr val="153153"/>
    </a:dk2>
    <a:lt2>
      <a:srgbClr val="EEECE1"/>
    </a:lt2>
    <a:accent1>
      <a:srgbClr val="FF6525"/>
    </a:accent1>
    <a:accent2>
      <a:srgbClr val="F3BF79"/>
    </a:accent2>
    <a:accent3>
      <a:srgbClr val="2959DF"/>
    </a:accent3>
    <a:accent4>
      <a:srgbClr val="6A82FA"/>
    </a:accent4>
    <a:accent5>
      <a:srgbClr val="3081AC"/>
    </a:accent5>
    <a:accent6>
      <a:srgbClr val="A5A5A5"/>
    </a:accent6>
    <a:hlink>
      <a:srgbClr val="0000FF"/>
    </a:hlink>
    <a:folHlink>
      <a:srgbClr val="800080"/>
    </a:folHlink>
  </a:clrScheme>
  <a:fontScheme name="Custom 2">
    <a:majorFont>
      <a:latin typeface="Calibr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18934</TotalTime>
  <Words>4146</Words>
  <Application>Microsoft Macintosh PowerPoint</Application>
  <PresentationFormat>Custom</PresentationFormat>
  <Paragraphs>1130</Paragraphs>
  <Slides>57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6" baseType="lpstr">
      <vt:lpstr>Cochocib Script Latin Pro</vt:lpstr>
      <vt:lpstr>Calibri</vt:lpstr>
      <vt:lpstr>Charmonman</vt:lpstr>
      <vt:lpstr>Aptos</vt:lpstr>
      <vt:lpstr>Times New Roman</vt:lpstr>
      <vt:lpstr>Arial</vt:lpstr>
      <vt:lpstr>Avenir Black</vt:lpstr>
      <vt:lpstr>Avenir Heavy</vt:lpstr>
      <vt:lpstr>Avenir Book</vt:lpstr>
      <vt:lpstr>Calibri</vt:lpstr>
      <vt:lpstr>Avenir Light</vt:lpstr>
      <vt:lpstr>Avenir Medium</vt:lpstr>
      <vt:lpstr>Raleway Light</vt:lpstr>
      <vt:lpstr>Bahnschrift Light</vt:lpstr>
      <vt:lpstr>Bahnschrift</vt:lpstr>
      <vt:lpstr>Microsoft Sans Serif</vt:lpstr>
      <vt:lpstr>Raleway</vt:lpstr>
      <vt:lpstr>Office Theme</vt:lpstr>
      <vt:lpstr>Worksheet</vt:lpstr>
      <vt:lpstr>PowerPoint Presentation</vt:lpstr>
      <vt:lpstr>İçerik</vt:lpstr>
      <vt:lpstr>İçerik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Amacımız</vt:lpstr>
      <vt:lpstr>Amaçlarımız</vt:lpstr>
      <vt:lpstr>Dönem Bazlı Tatil Alışverişleri</vt:lpstr>
      <vt:lpstr>Bahar Dönemi Tatil Alışverişi</vt:lpstr>
      <vt:lpstr>Yaz Dönemi Tatil Alışverişi</vt:lpstr>
      <vt:lpstr>Kış Dönemi Tatil Alışverişi</vt:lpstr>
      <vt:lpstr>PowerPoint Presentation</vt:lpstr>
      <vt:lpstr>PowerPoint Presentation</vt:lpstr>
      <vt:lpstr>PowerPoint Presentation</vt:lpstr>
      <vt:lpstr>PowerPoint Presentation</vt:lpstr>
      <vt:lpstr>Navigasyon Uygulaması</vt:lpstr>
      <vt:lpstr>Amaçlarımız</vt:lpstr>
      <vt:lpstr>PowerPoint Presentation</vt:lpstr>
      <vt:lpstr>PowerPoint Presentation</vt:lpstr>
      <vt:lpstr>PowerPoint Presentation</vt:lpstr>
      <vt:lpstr>Sorumluluklarımız</vt:lpstr>
      <vt:lpstr>Sorumluluklarımız</vt:lpstr>
      <vt:lpstr>Sorumluluklarımız</vt:lpstr>
      <vt:lpstr>Kaynaklar</vt:lpstr>
      <vt:lpstr>Sorumluluklarımız</vt:lpstr>
      <vt:lpstr>Sorumluluklarımız</vt:lpstr>
      <vt:lpstr>Sorumluluklarımız</vt:lpstr>
      <vt:lpstr>Sorumluluklarımız</vt:lpstr>
      <vt:lpstr>Organizasyon</vt:lpstr>
      <vt:lpstr>Organizasyon</vt:lpstr>
      <vt:lpstr>Organizasyon</vt:lpstr>
      <vt:lpstr>Organizasyon</vt:lpstr>
      <vt:lpstr>Ekip</vt:lpstr>
      <vt:lpstr>Tablo Uygulaması</vt:lpstr>
      <vt:lpstr>Rollerimiz</vt:lpstr>
      <vt:lpstr>Hedefler</vt:lpstr>
      <vt:lpstr>Hedefler</vt:lpstr>
      <vt:lpstr>Hedefler</vt:lpstr>
      <vt:lpstr>Hedefler</vt:lpstr>
      <vt:lpstr>Hedefler</vt:lpstr>
      <vt:lpstr>Hedefler</vt:lpstr>
      <vt:lpstr>Hedefler</vt:lpstr>
      <vt:lpstr>Hedefler</vt:lpstr>
      <vt:lpstr>Haklarımız</vt:lpstr>
      <vt:lpstr>Haklarımız</vt:lpstr>
      <vt:lpstr>Büyüme Planı</vt:lpstr>
      <vt:lpstr>Hedefler</vt:lpstr>
      <vt:lpstr>Hedefler</vt:lpstr>
      <vt:lpstr>Metrikler</vt:lpstr>
      <vt:lpstr>Metrikler</vt:lpstr>
      <vt:lpstr>Metrikler</vt:lpstr>
      <vt:lpstr>Metrikler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Kurumsal İletişim Ekibi</dc:title>
  <cp:lastModifiedBy>Office</cp:lastModifiedBy>
  <cp:revision>174</cp:revision>
  <dcterms:created xsi:type="dcterms:W3CDTF">2006-08-16T00:00:00Z</dcterms:created>
  <dcterms:modified xsi:type="dcterms:W3CDTF">2025-09-21T19:33:10Z</dcterms:modified>
  <dc:identifier>DAGYOeMgoMo</dc:identifier>
</cp:coreProperties>
</file>