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8" r:id="rId2"/>
    <p:sldId id="259" r:id="rId3"/>
    <p:sldId id="262" r:id="rId4"/>
    <p:sldId id="263" r:id="rId5"/>
    <p:sldId id="260" r:id="rId6"/>
    <p:sldId id="261" r:id="rId7"/>
  </p:sldIdLst>
  <p:sldSz cx="9144000" cy="49672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72"/>
    <p:restoredTop sz="94727"/>
  </p:normalViewPr>
  <p:slideViewPr>
    <p:cSldViewPr snapToGrid="0">
      <p:cViewPr varScale="1">
        <p:scale>
          <a:sx n="153" d="100"/>
          <a:sy n="153" d="100"/>
        </p:scale>
        <p:origin x="176" y="6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12934"/>
            <a:ext cx="6858000" cy="1729352"/>
          </a:xfrm>
        </p:spPr>
        <p:txBody>
          <a:bodyPr anchor="b"/>
          <a:lstStyle>
            <a:lvl1pPr algn="ctr">
              <a:defRPr sz="434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608976"/>
            <a:ext cx="6858000" cy="1199278"/>
          </a:xfrm>
        </p:spPr>
        <p:txBody>
          <a:bodyPr/>
          <a:lstStyle>
            <a:lvl1pPr marL="0" indent="0" algn="ctr">
              <a:buNone/>
              <a:defRPr sz="1738"/>
            </a:lvl1pPr>
            <a:lvl2pPr marL="331150" indent="0" algn="ctr">
              <a:buNone/>
              <a:defRPr sz="1449"/>
            </a:lvl2pPr>
            <a:lvl3pPr marL="662300" indent="0" algn="ctr">
              <a:buNone/>
              <a:defRPr sz="1304"/>
            </a:lvl3pPr>
            <a:lvl4pPr marL="993450" indent="0" algn="ctr">
              <a:buNone/>
              <a:defRPr sz="1159"/>
            </a:lvl4pPr>
            <a:lvl5pPr marL="1324600" indent="0" algn="ctr">
              <a:buNone/>
              <a:defRPr sz="1159"/>
            </a:lvl5pPr>
            <a:lvl6pPr marL="1655750" indent="0" algn="ctr">
              <a:buNone/>
              <a:defRPr sz="1159"/>
            </a:lvl6pPr>
            <a:lvl7pPr marL="1986900" indent="0" algn="ctr">
              <a:buNone/>
              <a:defRPr sz="1159"/>
            </a:lvl7pPr>
            <a:lvl8pPr marL="2318050" indent="0" algn="ctr">
              <a:buNone/>
              <a:defRPr sz="1159"/>
            </a:lvl8pPr>
            <a:lvl9pPr marL="2649200" indent="0" algn="ctr">
              <a:buNone/>
              <a:defRPr sz="115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90D37-189F-E347-B7DC-60FD4D2C9351}" type="datetimeFigureOut">
              <a:rPr lang="en-IL" smtClean="0"/>
              <a:t>26/09/2024</a:t>
            </a:fld>
            <a:endParaRPr lang="en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5A1BB-B5D7-8845-81AB-68F043C19A86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771249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90D37-189F-E347-B7DC-60FD4D2C9351}" type="datetimeFigureOut">
              <a:rPr lang="en-IL" smtClean="0"/>
              <a:t>26/09/2024</a:t>
            </a:fld>
            <a:endParaRPr lang="en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5A1BB-B5D7-8845-81AB-68F043C19A86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286143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38373"/>
            <a:ext cx="7886700" cy="2066253"/>
          </a:xfrm>
        </p:spPr>
        <p:txBody>
          <a:bodyPr anchor="b"/>
          <a:lstStyle>
            <a:lvl1pPr>
              <a:defRPr sz="434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324174"/>
            <a:ext cx="7886700" cy="1086594"/>
          </a:xfrm>
        </p:spPr>
        <p:txBody>
          <a:bodyPr/>
          <a:lstStyle>
            <a:lvl1pPr marL="0" indent="0">
              <a:buNone/>
              <a:defRPr sz="1738">
                <a:solidFill>
                  <a:schemeClr val="tx1">
                    <a:tint val="75000"/>
                  </a:schemeClr>
                </a:solidFill>
              </a:defRPr>
            </a:lvl1pPr>
            <a:lvl2pPr marL="331150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2pPr>
            <a:lvl3pPr marL="662300" indent="0">
              <a:buNone/>
              <a:defRPr sz="1304">
                <a:solidFill>
                  <a:schemeClr val="tx1">
                    <a:tint val="75000"/>
                  </a:schemeClr>
                </a:solidFill>
              </a:defRPr>
            </a:lvl3pPr>
            <a:lvl4pPr marL="993450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4pPr>
            <a:lvl5pPr marL="1324600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5pPr>
            <a:lvl6pPr marL="1655750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6pPr>
            <a:lvl7pPr marL="1986900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7pPr>
            <a:lvl8pPr marL="2318050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8pPr>
            <a:lvl9pPr marL="2649200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90D37-189F-E347-B7DC-60FD4D2C9351}" type="datetimeFigureOut">
              <a:rPr lang="en-IL" smtClean="0"/>
              <a:t>26/09/2024</a:t>
            </a:fld>
            <a:endParaRPr lang="en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5A1BB-B5D7-8845-81AB-68F043C19A86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932639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22310"/>
            <a:ext cx="3886200" cy="31516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22310"/>
            <a:ext cx="3886200" cy="31516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90D37-189F-E347-B7DC-60FD4D2C9351}" type="datetimeFigureOut">
              <a:rPr lang="en-IL" smtClean="0"/>
              <a:t>26/09/2024</a:t>
            </a:fld>
            <a:endParaRPr lang="en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5A1BB-B5D7-8845-81AB-68F043C19A86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580362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64462"/>
            <a:ext cx="7886700" cy="9601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17676"/>
            <a:ext cx="3868340" cy="596764"/>
          </a:xfrm>
        </p:spPr>
        <p:txBody>
          <a:bodyPr anchor="b"/>
          <a:lstStyle>
            <a:lvl1pPr marL="0" indent="0">
              <a:buNone/>
              <a:defRPr sz="1738" b="1"/>
            </a:lvl1pPr>
            <a:lvl2pPr marL="331150" indent="0">
              <a:buNone/>
              <a:defRPr sz="1449" b="1"/>
            </a:lvl2pPr>
            <a:lvl3pPr marL="662300" indent="0">
              <a:buNone/>
              <a:defRPr sz="1304" b="1"/>
            </a:lvl3pPr>
            <a:lvl4pPr marL="993450" indent="0">
              <a:buNone/>
              <a:defRPr sz="1159" b="1"/>
            </a:lvl4pPr>
            <a:lvl5pPr marL="1324600" indent="0">
              <a:buNone/>
              <a:defRPr sz="1159" b="1"/>
            </a:lvl5pPr>
            <a:lvl6pPr marL="1655750" indent="0">
              <a:buNone/>
              <a:defRPr sz="1159" b="1"/>
            </a:lvl6pPr>
            <a:lvl7pPr marL="1986900" indent="0">
              <a:buNone/>
              <a:defRPr sz="1159" b="1"/>
            </a:lvl7pPr>
            <a:lvl8pPr marL="2318050" indent="0">
              <a:buNone/>
              <a:defRPr sz="1159" b="1"/>
            </a:lvl8pPr>
            <a:lvl9pPr marL="2649200" indent="0">
              <a:buNone/>
              <a:defRPr sz="115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14440"/>
            <a:ext cx="3868340" cy="26687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17676"/>
            <a:ext cx="3887391" cy="596764"/>
          </a:xfrm>
        </p:spPr>
        <p:txBody>
          <a:bodyPr anchor="b"/>
          <a:lstStyle>
            <a:lvl1pPr marL="0" indent="0">
              <a:buNone/>
              <a:defRPr sz="1738" b="1"/>
            </a:lvl1pPr>
            <a:lvl2pPr marL="331150" indent="0">
              <a:buNone/>
              <a:defRPr sz="1449" b="1"/>
            </a:lvl2pPr>
            <a:lvl3pPr marL="662300" indent="0">
              <a:buNone/>
              <a:defRPr sz="1304" b="1"/>
            </a:lvl3pPr>
            <a:lvl4pPr marL="993450" indent="0">
              <a:buNone/>
              <a:defRPr sz="1159" b="1"/>
            </a:lvl4pPr>
            <a:lvl5pPr marL="1324600" indent="0">
              <a:buNone/>
              <a:defRPr sz="1159" b="1"/>
            </a:lvl5pPr>
            <a:lvl6pPr marL="1655750" indent="0">
              <a:buNone/>
              <a:defRPr sz="1159" b="1"/>
            </a:lvl6pPr>
            <a:lvl7pPr marL="1986900" indent="0">
              <a:buNone/>
              <a:defRPr sz="1159" b="1"/>
            </a:lvl7pPr>
            <a:lvl8pPr marL="2318050" indent="0">
              <a:buNone/>
              <a:defRPr sz="1159" b="1"/>
            </a:lvl8pPr>
            <a:lvl9pPr marL="2649200" indent="0">
              <a:buNone/>
              <a:defRPr sz="115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14440"/>
            <a:ext cx="3887391" cy="26687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90D37-189F-E347-B7DC-60FD4D2C9351}" type="datetimeFigureOut">
              <a:rPr lang="en-IL" smtClean="0"/>
              <a:t>26/09/2024</a:t>
            </a:fld>
            <a:endParaRPr lang="en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5A1BB-B5D7-8845-81AB-68F043C19A86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844335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90D37-189F-E347-B7DC-60FD4D2C9351}" type="datetimeFigureOut">
              <a:rPr lang="en-IL" smtClean="0"/>
              <a:t>26/09/2024</a:t>
            </a:fld>
            <a:endParaRPr lang="en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5A1BB-B5D7-8845-81AB-68F043C19A86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913387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90D37-189F-E347-B7DC-60FD4D2C9351}" type="datetimeFigureOut">
              <a:rPr lang="en-IL" smtClean="0"/>
              <a:t>26/09/2024</a:t>
            </a:fld>
            <a:endParaRPr lang="en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5A1BB-B5D7-8845-81AB-68F043C19A86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820388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31152"/>
            <a:ext cx="2949178" cy="1159034"/>
          </a:xfrm>
        </p:spPr>
        <p:txBody>
          <a:bodyPr anchor="b"/>
          <a:lstStyle>
            <a:lvl1pPr>
              <a:defRPr sz="231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15198"/>
            <a:ext cx="4629150" cy="3529994"/>
          </a:xfrm>
        </p:spPr>
        <p:txBody>
          <a:bodyPr/>
          <a:lstStyle>
            <a:lvl1pPr>
              <a:defRPr sz="2318"/>
            </a:lvl1pPr>
            <a:lvl2pPr>
              <a:defRPr sz="2028"/>
            </a:lvl2pPr>
            <a:lvl3pPr>
              <a:defRPr sz="1738"/>
            </a:lvl3pPr>
            <a:lvl4pPr>
              <a:defRPr sz="1449"/>
            </a:lvl4pPr>
            <a:lvl5pPr>
              <a:defRPr sz="1449"/>
            </a:lvl5pPr>
            <a:lvl6pPr>
              <a:defRPr sz="1449"/>
            </a:lvl6pPr>
            <a:lvl7pPr>
              <a:defRPr sz="1449"/>
            </a:lvl7pPr>
            <a:lvl8pPr>
              <a:defRPr sz="1449"/>
            </a:lvl8pPr>
            <a:lvl9pPr>
              <a:defRPr sz="144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490186"/>
            <a:ext cx="2949178" cy="2760755"/>
          </a:xfrm>
        </p:spPr>
        <p:txBody>
          <a:bodyPr/>
          <a:lstStyle>
            <a:lvl1pPr marL="0" indent="0">
              <a:buNone/>
              <a:defRPr sz="1159"/>
            </a:lvl1pPr>
            <a:lvl2pPr marL="331150" indent="0">
              <a:buNone/>
              <a:defRPr sz="1014"/>
            </a:lvl2pPr>
            <a:lvl3pPr marL="662300" indent="0">
              <a:buNone/>
              <a:defRPr sz="869"/>
            </a:lvl3pPr>
            <a:lvl4pPr marL="993450" indent="0">
              <a:buNone/>
              <a:defRPr sz="724"/>
            </a:lvl4pPr>
            <a:lvl5pPr marL="1324600" indent="0">
              <a:buNone/>
              <a:defRPr sz="724"/>
            </a:lvl5pPr>
            <a:lvl6pPr marL="1655750" indent="0">
              <a:buNone/>
              <a:defRPr sz="724"/>
            </a:lvl6pPr>
            <a:lvl7pPr marL="1986900" indent="0">
              <a:buNone/>
              <a:defRPr sz="724"/>
            </a:lvl7pPr>
            <a:lvl8pPr marL="2318050" indent="0">
              <a:buNone/>
              <a:defRPr sz="724"/>
            </a:lvl8pPr>
            <a:lvl9pPr marL="2649200" indent="0">
              <a:buNone/>
              <a:defRPr sz="72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90D37-189F-E347-B7DC-60FD4D2C9351}" type="datetimeFigureOut">
              <a:rPr lang="en-IL" smtClean="0"/>
              <a:t>26/09/2024</a:t>
            </a:fld>
            <a:endParaRPr lang="en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5A1BB-B5D7-8845-81AB-68F043C19A86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718842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31152"/>
            <a:ext cx="2949178" cy="1159034"/>
          </a:xfrm>
        </p:spPr>
        <p:txBody>
          <a:bodyPr anchor="b"/>
          <a:lstStyle>
            <a:lvl1pPr>
              <a:defRPr sz="231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15198"/>
            <a:ext cx="4629150" cy="3529994"/>
          </a:xfrm>
        </p:spPr>
        <p:txBody>
          <a:bodyPr anchor="t"/>
          <a:lstStyle>
            <a:lvl1pPr marL="0" indent="0">
              <a:buNone/>
              <a:defRPr sz="2318"/>
            </a:lvl1pPr>
            <a:lvl2pPr marL="331150" indent="0">
              <a:buNone/>
              <a:defRPr sz="2028"/>
            </a:lvl2pPr>
            <a:lvl3pPr marL="662300" indent="0">
              <a:buNone/>
              <a:defRPr sz="1738"/>
            </a:lvl3pPr>
            <a:lvl4pPr marL="993450" indent="0">
              <a:buNone/>
              <a:defRPr sz="1449"/>
            </a:lvl4pPr>
            <a:lvl5pPr marL="1324600" indent="0">
              <a:buNone/>
              <a:defRPr sz="1449"/>
            </a:lvl5pPr>
            <a:lvl6pPr marL="1655750" indent="0">
              <a:buNone/>
              <a:defRPr sz="1449"/>
            </a:lvl6pPr>
            <a:lvl7pPr marL="1986900" indent="0">
              <a:buNone/>
              <a:defRPr sz="1449"/>
            </a:lvl7pPr>
            <a:lvl8pPr marL="2318050" indent="0">
              <a:buNone/>
              <a:defRPr sz="1449"/>
            </a:lvl8pPr>
            <a:lvl9pPr marL="2649200" indent="0">
              <a:buNone/>
              <a:defRPr sz="144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490186"/>
            <a:ext cx="2949178" cy="2760755"/>
          </a:xfrm>
        </p:spPr>
        <p:txBody>
          <a:bodyPr/>
          <a:lstStyle>
            <a:lvl1pPr marL="0" indent="0">
              <a:buNone/>
              <a:defRPr sz="1159"/>
            </a:lvl1pPr>
            <a:lvl2pPr marL="331150" indent="0">
              <a:buNone/>
              <a:defRPr sz="1014"/>
            </a:lvl2pPr>
            <a:lvl3pPr marL="662300" indent="0">
              <a:buNone/>
              <a:defRPr sz="869"/>
            </a:lvl3pPr>
            <a:lvl4pPr marL="993450" indent="0">
              <a:buNone/>
              <a:defRPr sz="724"/>
            </a:lvl4pPr>
            <a:lvl5pPr marL="1324600" indent="0">
              <a:buNone/>
              <a:defRPr sz="724"/>
            </a:lvl5pPr>
            <a:lvl6pPr marL="1655750" indent="0">
              <a:buNone/>
              <a:defRPr sz="724"/>
            </a:lvl6pPr>
            <a:lvl7pPr marL="1986900" indent="0">
              <a:buNone/>
              <a:defRPr sz="724"/>
            </a:lvl7pPr>
            <a:lvl8pPr marL="2318050" indent="0">
              <a:buNone/>
              <a:defRPr sz="724"/>
            </a:lvl8pPr>
            <a:lvl9pPr marL="2649200" indent="0">
              <a:buNone/>
              <a:defRPr sz="72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90D37-189F-E347-B7DC-60FD4D2C9351}" type="datetimeFigureOut">
              <a:rPr lang="en-IL" smtClean="0"/>
              <a:t>26/09/2024</a:t>
            </a:fld>
            <a:endParaRPr lang="en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5A1BB-B5D7-8845-81AB-68F043C19A86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109847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90D37-189F-E347-B7DC-60FD4D2C9351}" type="datetimeFigureOut">
              <a:rPr lang="en-IL" smtClean="0"/>
              <a:t>26/09/2024</a:t>
            </a:fld>
            <a:endParaRPr lang="en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5A1BB-B5D7-8845-81AB-68F043C19A86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809266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64462"/>
            <a:ext cx="1971675" cy="420954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64462"/>
            <a:ext cx="5800725" cy="420954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90D37-189F-E347-B7DC-60FD4D2C9351}" type="datetimeFigureOut">
              <a:rPr lang="en-IL" smtClean="0"/>
              <a:t>26/09/2024</a:t>
            </a:fld>
            <a:endParaRPr lang="en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5A1BB-B5D7-8845-81AB-68F043C19A86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161685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64462"/>
            <a:ext cx="7886700" cy="9601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22310"/>
            <a:ext cx="7886700" cy="31516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603940"/>
            <a:ext cx="2057400" cy="264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90D37-189F-E347-B7DC-60FD4D2C9351}" type="datetimeFigureOut">
              <a:rPr lang="en-IL" smtClean="0"/>
              <a:t>26/09/2024</a:t>
            </a:fld>
            <a:endParaRPr lang="en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603940"/>
            <a:ext cx="3086100" cy="264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603940"/>
            <a:ext cx="2057400" cy="264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05A1BB-B5D7-8845-81AB-68F043C19A86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569955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62300" rtl="0" eaLnBrk="1" latinLnBrk="0" hangingPunct="1">
        <a:lnSpc>
          <a:spcPct val="90000"/>
        </a:lnSpc>
        <a:spcBef>
          <a:spcPct val="0"/>
        </a:spcBef>
        <a:buNone/>
        <a:defRPr sz="318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5575" indent="-165575" algn="l" defTabSz="662300" rtl="0" eaLnBrk="1" latinLnBrk="0" hangingPunct="1">
        <a:lnSpc>
          <a:spcPct val="90000"/>
        </a:lnSpc>
        <a:spcBef>
          <a:spcPts val="724"/>
        </a:spcBef>
        <a:buFont typeface="Arial" panose="020B0604020202020204" pitchFamily="34" charset="0"/>
        <a:buChar char="•"/>
        <a:defRPr sz="2028" kern="1200">
          <a:solidFill>
            <a:schemeClr val="tx1"/>
          </a:solidFill>
          <a:latin typeface="+mn-lt"/>
          <a:ea typeface="+mn-ea"/>
          <a:cs typeface="+mn-cs"/>
        </a:defRPr>
      </a:lvl1pPr>
      <a:lvl2pPr marL="496725" indent="-165575" algn="l" defTabSz="662300" rtl="0" eaLnBrk="1" latinLnBrk="0" hangingPunct="1">
        <a:lnSpc>
          <a:spcPct val="90000"/>
        </a:lnSpc>
        <a:spcBef>
          <a:spcPts val="362"/>
        </a:spcBef>
        <a:buFont typeface="Arial" panose="020B0604020202020204" pitchFamily="34" charset="0"/>
        <a:buChar char="•"/>
        <a:defRPr sz="1738" kern="1200">
          <a:solidFill>
            <a:schemeClr val="tx1"/>
          </a:solidFill>
          <a:latin typeface="+mn-lt"/>
          <a:ea typeface="+mn-ea"/>
          <a:cs typeface="+mn-cs"/>
        </a:defRPr>
      </a:lvl2pPr>
      <a:lvl3pPr marL="827875" indent="-165575" algn="l" defTabSz="662300" rtl="0" eaLnBrk="1" latinLnBrk="0" hangingPunct="1">
        <a:lnSpc>
          <a:spcPct val="90000"/>
        </a:lnSpc>
        <a:spcBef>
          <a:spcPts val="362"/>
        </a:spcBef>
        <a:buFont typeface="Arial" panose="020B0604020202020204" pitchFamily="34" charset="0"/>
        <a:buChar char="•"/>
        <a:defRPr sz="1449" kern="1200">
          <a:solidFill>
            <a:schemeClr val="tx1"/>
          </a:solidFill>
          <a:latin typeface="+mn-lt"/>
          <a:ea typeface="+mn-ea"/>
          <a:cs typeface="+mn-cs"/>
        </a:defRPr>
      </a:lvl3pPr>
      <a:lvl4pPr marL="1159025" indent="-165575" algn="l" defTabSz="662300" rtl="0" eaLnBrk="1" latinLnBrk="0" hangingPunct="1">
        <a:lnSpc>
          <a:spcPct val="90000"/>
        </a:lnSpc>
        <a:spcBef>
          <a:spcPts val="362"/>
        </a:spcBef>
        <a:buFont typeface="Arial" panose="020B0604020202020204" pitchFamily="34" charset="0"/>
        <a:buChar char="•"/>
        <a:defRPr sz="1304" kern="1200">
          <a:solidFill>
            <a:schemeClr val="tx1"/>
          </a:solidFill>
          <a:latin typeface="+mn-lt"/>
          <a:ea typeface="+mn-ea"/>
          <a:cs typeface="+mn-cs"/>
        </a:defRPr>
      </a:lvl4pPr>
      <a:lvl5pPr marL="1490175" indent="-165575" algn="l" defTabSz="662300" rtl="0" eaLnBrk="1" latinLnBrk="0" hangingPunct="1">
        <a:lnSpc>
          <a:spcPct val="90000"/>
        </a:lnSpc>
        <a:spcBef>
          <a:spcPts val="362"/>
        </a:spcBef>
        <a:buFont typeface="Arial" panose="020B0604020202020204" pitchFamily="34" charset="0"/>
        <a:buChar char="•"/>
        <a:defRPr sz="1304" kern="1200">
          <a:solidFill>
            <a:schemeClr val="tx1"/>
          </a:solidFill>
          <a:latin typeface="+mn-lt"/>
          <a:ea typeface="+mn-ea"/>
          <a:cs typeface="+mn-cs"/>
        </a:defRPr>
      </a:lvl5pPr>
      <a:lvl6pPr marL="1821325" indent="-165575" algn="l" defTabSz="662300" rtl="0" eaLnBrk="1" latinLnBrk="0" hangingPunct="1">
        <a:lnSpc>
          <a:spcPct val="90000"/>
        </a:lnSpc>
        <a:spcBef>
          <a:spcPts val="362"/>
        </a:spcBef>
        <a:buFont typeface="Arial" panose="020B0604020202020204" pitchFamily="34" charset="0"/>
        <a:buChar char="•"/>
        <a:defRPr sz="1304" kern="1200">
          <a:solidFill>
            <a:schemeClr val="tx1"/>
          </a:solidFill>
          <a:latin typeface="+mn-lt"/>
          <a:ea typeface="+mn-ea"/>
          <a:cs typeface="+mn-cs"/>
        </a:defRPr>
      </a:lvl6pPr>
      <a:lvl7pPr marL="2152475" indent="-165575" algn="l" defTabSz="662300" rtl="0" eaLnBrk="1" latinLnBrk="0" hangingPunct="1">
        <a:lnSpc>
          <a:spcPct val="90000"/>
        </a:lnSpc>
        <a:spcBef>
          <a:spcPts val="362"/>
        </a:spcBef>
        <a:buFont typeface="Arial" panose="020B0604020202020204" pitchFamily="34" charset="0"/>
        <a:buChar char="•"/>
        <a:defRPr sz="1304" kern="1200">
          <a:solidFill>
            <a:schemeClr val="tx1"/>
          </a:solidFill>
          <a:latin typeface="+mn-lt"/>
          <a:ea typeface="+mn-ea"/>
          <a:cs typeface="+mn-cs"/>
        </a:defRPr>
      </a:lvl7pPr>
      <a:lvl8pPr marL="2483625" indent="-165575" algn="l" defTabSz="662300" rtl="0" eaLnBrk="1" latinLnBrk="0" hangingPunct="1">
        <a:lnSpc>
          <a:spcPct val="90000"/>
        </a:lnSpc>
        <a:spcBef>
          <a:spcPts val="362"/>
        </a:spcBef>
        <a:buFont typeface="Arial" panose="020B0604020202020204" pitchFamily="34" charset="0"/>
        <a:buChar char="•"/>
        <a:defRPr sz="1304" kern="1200">
          <a:solidFill>
            <a:schemeClr val="tx1"/>
          </a:solidFill>
          <a:latin typeface="+mn-lt"/>
          <a:ea typeface="+mn-ea"/>
          <a:cs typeface="+mn-cs"/>
        </a:defRPr>
      </a:lvl8pPr>
      <a:lvl9pPr marL="2814775" indent="-165575" algn="l" defTabSz="662300" rtl="0" eaLnBrk="1" latinLnBrk="0" hangingPunct="1">
        <a:lnSpc>
          <a:spcPct val="90000"/>
        </a:lnSpc>
        <a:spcBef>
          <a:spcPts val="362"/>
        </a:spcBef>
        <a:buFont typeface="Arial" panose="020B0604020202020204" pitchFamily="34" charset="0"/>
        <a:buChar char="•"/>
        <a:defRPr sz="130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62300" rtl="0" eaLnBrk="1" latinLnBrk="0" hangingPunct="1">
        <a:defRPr sz="1304" kern="1200">
          <a:solidFill>
            <a:schemeClr val="tx1"/>
          </a:solidFill>
          <a:latin typeface="+mn-lt"/>
          <a:ea typeface="+mn-ea"/>
          <a:cs typeface="+mn-cs"/>
        </a:defRPr>
      </a:lvl1pPr>
      <a:lvl2pPr marL="331150" algn="l" defTabSz="662300" rtl="0" eaLnBrk="1" latinLnBrk="0" hangingPunct="1">
        <a:defRPr sz="1304" kern="1200">
          <a:solidFill>
            <a:schemeClr val="tx1"/>
          </a:solidFill>
          <a:latin typeface="+mn-lt"/>
          <a:ea typeface="+mn-ea"/>
          <a:cs typeface="+mn-cs"/>
        </a:defRPr>
      </a:lvl2pPr>
      <a:lvl3pPr marL="662300" algn="l" defTabSz="662300" rtl="0" eaLnBrk="1" latinLnBrk="0" hangingPunct="1">
        <a:defRPr sz="1304" kern="1200">
          <a:solidFill>
            <a:schemeClr val="tx1"/>
          </a:solidFill>
          <a:latin typeface="+mn-lt"/>
          <a:ea typeface="+mn-ea"/>
          <a:cs typeface="+mn-cs"/>
        </a:defRPr>
      </a:lvl3pPr>
      <a:lvl4pPr marL="993450" algn="l" defTabSz="662300" rtl="0" eaLnBrk="1" latinLnBrk="0" hangingPunct="1">
        <a:defRPr sz="1304" kern="1200">
          <a:solidFill>
            <a:schemeClr val="tx1"/>
          </a:solidFill>
          <a:latin typeface="+mn-lt"/>
          <a:ea typeface="+mn-ea"/>
          <a:cs typeface="+mn-cs"/>
        </a:defRPr>
      </a:lvl4pPr>
      <a:lvl5pPr marL="1324600" algn="l" defTabSz="662300" rtl="0" eaLnBrk="1" latinLnBrk="0" hangingPunct="1">
        <a:defRPr sz="1304" kern="1200">
          <a:solidFill>
            <a:schemeClr val="tx1"/>
          </a:solidFill>
          <a:latin typeface="+mn-lt"/>
          <a:ea typeface="+mn-ea"/>
          <a:cs typeface="+mn-cs"/>
        </a:defRPr>
      </a:lvl5pPr>
      <a:lvl6pPr marL="1655750" algn="l" defTabSz="662300" rtl="0" eaLnBrk="1" latinLnBrk="0" hangingPunct="1">
        <a:defRPr sz="1304" kern="1200">
          <a:solidFill>
            <a:schemeClr val="tx1"/>
          </a:solidFill>
          <a:latin typeface="+mn-lt"/>
          <a:ea typeface="+mn-ea"/>
          <a:cs typeface="+mn-cs"/>
        </a:defRPr>
      </a:lvl6pPr>
      <a:lvl7pPr marL="1986900" algn="l" defTabSz="662300" rtl="0" eaLnBrk="1" latinLnBrk="0" hangingPunct="1">
        <a:defRPr sz="1304" kern="1200">
          <a:solidFill>
            <a:schemeClr val="tx1"/>
          </a:solidFill>
          <a:latin typeface="+mn-lt"/>
          <a:ea typeface="+mn-ea"/>
          <a:cs typeface="+mn-cs"/>
        </a:defRPr>
      </a:lvl7pPr>
      <a:lvl8pPr marL="2318050" algn="l" defTabSz="662300" rtl="0" eaLnBrk="1" latinLnBrk="0" hangingPunct="1">
        <a:defRPr sz="1304" kern="1200">
          <a:solidFill>
            <a:schemeClr val="tx1"/>
          </a:solidFill>
          <a:latin typeface="+mn-lt"/>
          <a:ea typeface="+mn-ea"/>
          <a:cs typeface="+mn-cs"/>
        </a:defRPr>
      </a:lvl8pPr>
      <a:lvl9pPr marL="2649200" algn="l" defTabSz="662300" rtl="0" eaLnBrk="1" latinLnBrk="0" hangingPunct="1">
        <a:defRPr sz="130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4FAB927-B98A-B5A5-564C-EEE169949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81957" cy="4967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427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5A5B89-CF3C-0AC7-A4C6-E177B95E6D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51"/>
            <a:ext cx="9144000" cy="495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068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02BA5B-6F78-5D71-6932-EAE5884529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946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569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719836-CDE5-F0F4-D5A6-A63D683E44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51"/>
            <a:ext cx="9144000" cy="495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006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456627-F573-2E76-BD28-CCF7B4EFEF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81957" cy="4967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826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D098AC-9852-DADB-4C4B-BDCA1765A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51"/>
            <a:ext cx="9144000" cy="495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8204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</TotalTime>
  <Words>0</Words>
  <Application>Microsoft Macintosh PowerPoint</Application>
  <PresentationFormat>Custom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Tomer Meluban</dc:creator>
  <cp:keywords/>
  <dc:description/>
  <cp:lastModifiedBy>Tomer Meluban</cp:lastModifiedBy>
  <cp:revision>3</cp:revision>
  <dcterms:created xsi:type="dcterms:W3CDTF">2024-09-26T08:19:24Z</dcterms:created>
  <dcterms:modified xsi:type="dcterms:W3CDTF">2024-09-26T08:28:50Z</dcterms:modified>
  <cp:category/>
</cp:coreProperties>
</file>