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,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owl with salmon cakes, salad,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,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1.png" descr="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2.png" descr="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3.png" descr="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4.png" descr="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5.png" descr="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6.png" descr="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7.png" descr="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24.png" descr="2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10.png" descr="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11.png" descr="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26.png" descr="2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12.png" descr="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13.png" descr="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15.png" descr="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25.png" descr="2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16.png" descr="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17.png" descr="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18.png" descr="1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19.png" descr="1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21.png" descr="2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22.png" descr="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23.png" descr="2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