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handoutMasterIdLst>
    <p:handoutMasterId r:id="rId32"/>
  </p:handoutMasterIdLst>
  <p:sldIdLst>
    <p:sldId id="297" r:id="rId5"/>
    <p:sldId id="333" r:id="rId6"/>
    <p:sldId id="305" r:id="rId7"/>
    <p:sldId id="324" r:id="rId8"/>
    <p:sldId id="307" r:id="rId9"/>
    <p:sldId id="308" r:id="rId10"/>
    <p:sldId id="273" r:id="rId11"/>
    <p:sldId id="276" r:id="rId12"/>
    <p:sldId id="299" r:id="rId13"/>
    <p:sldId id="321" r:id="rId14"/>
    <p:sldId id="328" r:id="rId15"/>
    <p:sldId id="329" r:id="rId16"/>
    <p:sldId id="323" r:id="rId17"/>
    <p:sldId id="330" r:id="rId18"/>
    <p:sldId id="331" r:id="rId19"/>
    <p:sldId id="332" r:id="rId20"/>
    <p:sldId id="322" r:id="rId21"/>
    <p:sldId id="316" r:id="rId22"/>
    <p:sldId id="325" r:id="rId23"/>
    <p:sldId id="326" r:id="rId24"/>
    <p:sldId id="320" r:id="rId25"/>
    <p:sldId id="327" r:id="rId26"/>
    <p:sldId id="335" r:id="rId27"/>
    <p:sldId id="282" r:id="rId28"/>
    <p:sldId id="314" r:id="rId29"/>
    <p:sldId id="296" r:id="rId30"/>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508C"/>
    <a:srgbClr val="6ECFCF"/>
    <a:srgbClr val="C8102E"/>
    <a:srgbClr val="862633"/>
    <a:srgbClr val="A80E27"/>
    <a:srgbClr val="FF5A3C"/>
    <a:srgbClr val="FFD43B"/>
    <a:srgbClr val="343434"/>
    <a:srgbClr val="910C22"/>
    <a:srgbClr val="AA0E27"/>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68B860-B7BC-4F2B-BEB7-20368B57C7F7}" v="1" dt="2026-08-25T19:43:43.965"/>
    <p1510:client id="{E17DE6F4-D0F6-447B-97CE-2F7F8A2ECC92}" v="67" dt="2026-08-25T13:35:14.3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snapToGrid="0">
      <p:cViewPr varScale="1">
        <p:scale>
          <a:sx n="81" d="100"/>
          <a:sy n="81" d="100"/>
        </p:scale>
        <p:origin x="44" y="16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as, Melissa" userId="ec430e16-ad47-41e9-b28e-94328cca86f2" providerId="ADAL" clId="{9E319E1F-8946-48A1-AFD2-310D206A4631}"/>
    <pc:docChg chg="undo custSel addSld delSld modSld sldOrd modMainMaster">
      <pc:chgData name="Rosas, Melissa" userId="ec430e16-ad47-41e9-b28e-94328cca86f2" providerId="ADAL" clId="{9E319E1F-8946-48A1-AFD2-310D206A4631}" dt="2026-08-25T19:44:02.410" v="1367"/>
      <pc:docMkLst>
        <pc:docMk/>
      </pc:docMkLst>
      <pc:sldChg chg="modSp mod">
        <pc:chgData name="Rosas, Melissa" userId="ec430e16-ad47-41e9-b28e-94328cca86f2" providerId="ADAL" clId="{9E319E1F-8946-48A1-AFD2-310D206A4631}" dt="2026-07-30T19:20:28.514" v="815" actId="20577"/>
        <pc:sldMkLst>
          <pc:docMk/>
          <pc:sldMk cId="3880573130" sldId="297"/>
        </pc:sldMkLst>
        <pc:spChg chg="mod">
          <ac:chgData name="Rosas, Melissa" userId="ec430e16-ad47-41e9-b28e-94328cca86f2" providerId="ADAL" clId="{9E319E1F-8946-48A1-AFD2-310D206A4631}" dt="2026-07-30T19:20:28.514" v="815" actId="20577"/>
          <ac:spMkLst>
            <pc:docMk/>
            <pc:sldMk cId="3880573130" sldId="297"/>
            <ac:spMk id="2" creationId="{52F2A813-D8AB-7847-73D4-96B8381EA946}"/>
          </ac:spMkLst>
        </pc:spChg>
      </pc:sldChg>
      <pc:sldChg chg="ord">
        <pc:chgData name="Rosas, Melissa" userId="ec430e16-ad47-41e9-b28e-94328cca86f2" providerId="ADAL" clId="{9E319E1F-8946-48A1-AFD2-310D206A4631}" dt="2026-08-12T14:43:09.900" v="1040"/>
        <pc:sldMkLst>
          <pc:docMk/>
          <pc:sldMk cId="1139570052" sldId="305"/>
        </pc:sldMkLst>
      </pc:sldChg>
      <pc:sldChg chg="add del">
        <pc:chgData name="Rosas, Melissa" userId="ec430e16-ad47-41e9-b28e-94328cca86f2" providerId="ADAL" clId="{9E319E1F-8946-48A1-AFD2-310D206A4631}" dt="2026-08-12T14:43:07.079" v="1038"/>
        <pc:sldMkLst>
          <pc:docMk/>
          <pc:sldMk cId="1018596299" sldId="307"/>
        </pc:sldMkLst>
      </pc:sldChg>
      <pc:sldChg chg="addSp add del">
        <pc:chgData name="Rosas, Melissa" userId="ec430e16-ad47-41e9-b28e-94328cca86f2" providerId="ADAL" clId="{9E319E1F-8946-48A1-AFD2-310D206A4631}" dt="2026-08-12T14:43:07.079" v="1038"/>
        <pc:sldMkLst>
          <pc:docMk/>
          <pc:sldMk cId="2855646383" sldId="308"/>
        </pc:sldMkLst>
      </pc:sldChg>
      <pc:sldChg chg="add del">
        <pc:chgData name="Rosas, Melissa" userId="ec430e16-ad47-41e9-b28e-94328cca86f2" providerId="ADAL" clId="{9E319E1F-8946-48A1-AFD2-310D206A4631}" dt="2026-08-25T19:44:00.848" v="1365" actId="47"/>
        <pc:sldMkLst>
          <pc:docMk/>
          <pc:sldMk cId="124805116" sldId="311"/>
        </pc:sldMkLst>
      </pc:sldChg>
      <pc:sldChg chg="add ord">
        <pc:chgData name="Rosas, Melissa" userId="ec430e16-ad47-41e9-b28e-94328cca86f2" providerId="ADAL" clId="{9E319E1F-8946-48A1-AFD2-310D206A4631}" dt="2026-08-25T19:44:02.410" v="1367"/>
        <pc:sldMkLst>
          <pc:docMk/>
          <pc:sldMk cId="182590120" sldId="314"/>
        </pc:sldMkLst>
      </pc:sldChg>
      <pc:sldChg chg="addSp delSp modSp add mod">
        <pc:chgData name="Rosas, Melissa" userId="ec430e16-ad47-41e9-b28e-94328cca86f2" providerId="ADAL" clId="{9E319E1F-8946-48A1-AFD2-310D206A4631}" dt="2026-08-12T15:09:03.616" v="1187" actId="1076"/>
        <pc:sldMkLst>
          <pc:docMk/>
          <pc:sldMk cId="3305504386" sldId="316"/>
        </pc:sldMkLst>
        <pc:grpChg chg="mod">
          <ac:chgData name="Rosas, Melissa" userId="ec430e16-ad47-41e9-b28e-94328cca86f2" providerId="ADAL" clId="{9E319E1F-8946-48A1-AFD2-310D206A4631}" dt="2026-08-12T15:09:03.616" v="1187" actId="1076"/>
          <ac:grpSpMkLst>
            <pc:docMk/>
            <pc:sldMk cId="3305504386" sldId="316"/>
            <ac:grpSpMk id="12" creationId="{7F32C03F-2A4D-FC36-7D30-D8F2C99DB40F}"/>
          </ac:grpSpMkLst>
        </pc:grpChg>
      </pc:sldChg>
      <pc:sldChg chg="add del">
        <pc:chgData name="Rosas, Melissa" userId="ec430e16-ad47-41e9-b28e-94328cca86f2" providerId="ADAL" clId="{9E319E1F-8946-48A1-AFD2-310D206A4631}" dt="2026-08-12T15:01:11.990" v="1046"/>
        <pc:sldMkLst>
          <pc:docMk/>
          <pc:sldMk cId="3296400516" sldId="320"/>
        </pc:sldMkLst>
      </pc:sldChg>
      <pc:sldChg chg="addSp modSp new mod">
        <pc:chgData name="Rosas, Melissa" userId="ec430e16-ad47-41e9-b28e-94328cca86f2" providerId="ADAL" clId="{9E319E1F-8946-48A1-AFD2-310D206A4631}" dt="2026-07-30T19:51:30.388" v="975" actId="255"/>
        <pc:sldMkLst>
          <pc:docMk/>
          <pc:sldMk cId="2970436062" sldId="321"/>
        </pc:sldMkLst>
        <pc:spChg chg="add mod">
          <ac:chgData name="Rosas, Melissa" userId="ec430e16-ad47-41e9-b28e-94328cca86f2" providerId="ADAL" clId="{9E319E1F-8946-48A1-AFD2-310D206A4631}" dt="2026-07-30T19:51:30.388" v="975" actId="255"/>
          <ac:spMkLst>
            <pc:docMk/>
            <pc:sldMk cId="2970436062" sldId="321"/>
            <ac:spMk id="4" creationId="{C4A28BA1-C739-565F-3487-3C9CA53F5239}"/>
          </ac:spMkLst>
        </pc:spChg>
        <pc:picChg chg="add mod">
          <ac:chgData name="Rosas, Melissa" userId="ec430e16-ad47-41e9-b28e-94328cca86f2" providerId="ADAL" clId="{9E319E1F-8946-48A1-AFD2-310D206A4631}" dt="2026-07-30T19:48:35.148" v="821" actId="34135"/>
          <ac:picMkLst>
            <pc:docMk/>
            <pc:sldMk cId="2970436062" sldId="321"/>
            <ac:picMk id="3" creationId="{FE1F455C-93A1-B63D-C332-64CAAB97CB71}"/>
          </ac:picMkLst>
        </pc:picChg>
      </pc:sldChg>
      <pc:sldChg chg="addSp delSp modSp add mod ord">
        <pc:chgData name="Rosas, Melissa" userId="ec430e16-ad47-41e9-b28e-94328cca86f2" providerId="ADAL" clId="{9E319E1F-8946-48A1-AFD2-310D206A4631}" dt="2026-07-30T19:56:52.932" v="1026" actId="34135"/>
        <pc:sldMkLst>
          <pc:docMk/>
          <pc:sldMk cId="1658159320" sldId="322"/>
        </pc:sldMkLst>
        <pc:spChg chg="mod">
          <ac:chgData name="Rosas, Melissa" userId="ec430e16-ad47-41e9-b28e-94328cca86f2" providerId="ADAL" clId="{9E319E1F-8946-48A1-AFD2-310D206A4631}" dt="2026-07-30T19:51:48.265" v="979" actId="1076"/>
          <ac:spMkLst>
            <pc:docMk/>
            <pc:sldMk cId="1658159320" sldId="322"/>
            <ac:spMk id="4" creationId="{0D6A2A7D-0C69-7B59-B6E2-0DA914B330F9}"/>
          </ac:spMkLst>
        </pc:spChg>
        <pc:picChg chg="add mod ord">
          <ac:chgData name="Rosas, Melissa" userId="ec430e16-ad47-41e9-b28e-94328cca86f2" providerId="ADAL" clId="{9E319E1F-8946-48A1-AFD2-310D206A4631}" dt="2026-07-30T19:56:52.932" v="1026" actId="34135"/>
          <ac:picMkLst>
            <pc:docMk/>
            <pc:sldMk cId="1658159320" sldId="322"/>
            <ac:picMk id="5" creationId="{E9596B1D-B0D6-51F3-9411-D7450E26D150}"/>
          </ac:picMkLst>
        </pc:picChg>
      </pc:sldChg>
      <pc:sldChg chg="addSp delSp modSp add mod ord">
        <pc:chgData name="Rosas, Melissa" userId="ec430e16-ad47-41e9-b28e-94328cca86f2" providerId="ADAL" clId="{9E319E1F-8946-48A1-AFD2-310D206A4631}" dt="2026-07-30T19:55:24.299" v="1021" actId="167"/>
        <pc:sldMkLst>
          <pc:docMk/>
          <pc:sldMk cId="1986439680" sldId="323"/>
        </pc:sldMkLst>
        <pc:spChg chg="mod">
          <ac:chgData name="Rosas, Melissa" userId="ec430e16-ad47-41e9-b28e-94328cca86f2" providerId="ADAL" clId="{9E319E1F-8946-48A1-AFD2-310D206A4631}" dt="2026-07-30T19:53:13.703" v="1016" actId="20577"/>
          <ac:spMkLst>
            <pc:docMk/>
            <pc:sldMk cId="1986439680" sldId="323"/>
            <ac:spMk id="4" creationId="{D4945612-91F9-47D1-29B9-68F5F8EA4AEE}"/>
          </ac:spMkLst>
        </pc:spChg>
        <pc:picChg chg="add mod ord">
          <ac:chgData name="Rosas, Melissa" userId="ec430e16-ad47-41e9-b28e-94328cca86f2" providerId="ADAL" clId="{9E319E1F-8946-48A1-AFD2-310D206A4631}" dt="2026-07-30T19:55:24.299" v="1021" actId="167"/>
          <ac:picMkLst>
            <pc:docMk/>
            <pc:sldMk cId="1986439680" sldId="323"/>
            <ac:picMk id="5" creationId="{5BA51AC4-8C02-0C25-9078-82D3C8576997}"/>
          </ac:picMkLst>
        </pc:picChg>
      </pc:sldChg>
      <pc:sldChg chg="add">
        <pc:chgData name="Rosas, Melissa" userId="ec430e16-ad47-41e9-b28e-94328cca86f2" providerId="ADAL" clId="{9E319E1F-8946-48A1-AFD2-310D206A4631}" dt="2026-08-12T14:43:07.079" v="1038"/>
        <pc:sldMkLst>
          <pc:docMk/>
          <pc:sldMk cId="3073552072" sldId="324"/>
        </pc:sldMkLst>
      </pc:sldChg>
      <pc:sldChg chg="modSp add mod">
        <pc:chgData name="Rosas, Melissa" userId="ec430e16-ad47-41e9-b28e-94328cca86f2" providerId="ADAL" clId="{9E319E1F-8946-48A1-AFD2-310D206A4631}" dt="2026-08-12T15:09:10.697" v="1188" actId="14100"/>
        <pc:sldMkLst>
          <pc:docMk/>
          <pc:sldMk cId="1347017602" sldId="325"/>
        </pc:sldMkLst>
        <pc:picChg chg="mod">
          <ac:chgData name="Rosas, Melissa" userId="ec430e16-ad47-41e9-b28e-94328cca86f2" providerId="ADAL" clId="{9E319E1F-8946-48A1-AFD2-310D206A4631}" dt="2026-08-12T15:09:10.697" v="1188" actId="14100"/>
          <ac:picMkLst>
            <pc:docMk/>
            <pc:sldMk cId="1347017602" sldId="325"/>
            <ac:picMk id="60" creationId="{B357822E-EDEA-CFDA-89D4-08ADA1C19D96}"/>
          </ac:picMkLst>
        </pc:picChg>
      </pc:sldChg>
      <pc:sldChg chg="modSp add del mod">
        <pc:chgData name="Rosas, Melissa" userId="ec430e16-ad47-41e9-b28e-94328cca86f2" providerId="ADAL" clId="{9E319E1F-8946-48A1-AFD2-310D206A4631}" dt="2026-08-12T15:09:15.774" v="1189" actId="14100"/>
        <pc:sldMkLst>
          <pc:docMk/>
          <pc:sldMk cId="1094595750" sldId="326"/>
        </pc:sldMkLst>
        <pc:picChg chg="mod">
          <ac:chgData name="Rosas, Melissa" userId="ec430e16-ad47-41e9-b28e-94328cca86f2" providerId="ADAL" clId="{9E319E1F-8946-48A1-AFD2-310D206A4631}" dt="2026-08-12T15:09:15.774" v="1189" actId="14100"/>
          <ac:picMkLst>
            <pc:docMk/>
            <pc:sldMk cId="1094595750" sldId="326"/>
            <ac:picMk id="34" creationId="{7475D5AB-3CCB-48C7-A75C-EEC11B96C8F2}"/>
          </ac:picMkLst>
        </pc:picChg>
      </pc:sldChg>
      <pc:sldChg chg="add del">
        <pc:chgData name="Rosas, Melissa" userId="ec430e16-ad47-41e9-b28e-94328cca86f2" providerId="ADAL" clId="{9E319E1F-8946-48A1-AFD2-310D206A4631}" dt="2026-08-12T15:01:11.990" v="1046"/>
        <pc:sldMkLst>
          <pc:docMk/>
          <pc:sldMk cId="1698752731" sldId="327"/>
        </pc:sldMkLst>
      </pc:sldChg>
      <pc:sldChg chg="addSp delSp modSp new mod">
        <pc:chgData name="Rosas, Melissa" userId="ec430e16-ad47-41e9-b28e-94328cca86f2" providerId="ADAL" clId="{9E319E1F-8946-48A1-AFD2-310D206A4631}" dt="2026-08-12T15:05:46.301" v="1095" actId="21"/>
        <pc:sldMkLst>
          <pc:docMk/>
          <pc:sldMk cId="473716903" sldId="328"/>
        </pc:sldMkLst>
        <pc:spChg chg="mod">
          <ac:chgData name="Rosas, Melissa" userId="ec430e16-ad47-41e9-b28e-94328cca86f2" providerId="ADAL" clId="{9E319E1F-8946-48A1-AFD2-310D206A4631}" dt="2026-08-12T15:02:25.023" v="1066" actId="20577"/>
          <ac:spMkLst>
            <pc:docMk/>
            <pc:sldMk cId="473716903" sldId="328"/>
            <ac:spMk id="2" creationId="{A1FBE82D-B44F-5543-0F3C-E9D70DD23571}"/>
          </ac:spMkLst>
        </pc:spChg>
        <pc:spChg chg="add mod">
          <ac:chgData name="Rosas, Melissa" userId="ec430e16-ad47-41e9-b28e-94328cca86f2" providerId="ADAL" clId="{9E319E1F-8946-48A1-AFD2-310D206A4631}" dt="2026-08-12T15:04:51.541" v="1090" actId="1076"/>
          <ac:spMkLst>
            <pc:docMk/>
            <pc:sldMk cId="473716903" sldId="328"/>
            <ac:spMk id="7" creationId="{871CBB1A-74D6-163A-1CF7-4036CC1471E4}"/>
          </ac:spMkLst>
        </pc:spChg>
        <pc:spChg chg="mod">
          <ac:chgData name="Rosas, Melissa" userId="ec430e16-ad47-41e9-b28e-94328cca86f2" providerId="ADAL" clId="{9E319E1F-8946-48A1-AFD2-310D206A4631}" dt="2026-08-12T15:03:27.378" v="1077"/>
          <ac:spMkLst>
            <pc:docMk/>
            <pc:sldMk cId="473716903" sldId="328"/>
            <ac:spMk id="9" creationId="{70CBEA83-54B4-B9E0-D257-CBC990F6E816}"/>
          </ac:spMkLst>
        </pc:spChg>
        <pc:spChg chg="mod">
          <ac:chgData name="Rosas, Melissa" userId="ec430e16-ad47-41e9-b28e-94328cca86f2" providerId="ADAL" clId="{9E319E1F-8946-48A1-AFD2-310D206A4631}" dt="2026-08-12T15:03:27.378" v="1077"/>
          <ac:spMkLst>
            <pc:docMk/>
            <pc:sldMk cId="473716903" sldId="328"/>
            <ac:spMk id="12" creationId="{E8FED0EB-3BBE-B747-6C71-B07249A333C3}"/>
          </ac:spMkLst>
        </pc:spChg>
        <pc:spChg chg="mod">
          <ac:chgData name="Rosas, Melissa" userId="ec430e16-ad47-41e9-b28e-94328cca86f2" providerId="ADAL" clId="{9E319E1F-8946-48A1-AFD2-310D206A4631}" dt="2026-08-12T15:03:27.378" v="1077"/>
          <ac:spMkLst>
            <pc:docMk/>
            <pc:sldMk cId="473716903" sldId="328"/>
            <ac:spMk id="14" creationId="{53010965-524E-C86C-CAAF-A3114C422ABD}"/>
          </ac:spMkLst>
        </pc:spChg>
        <pc:spChg chg="mod">
          <ac:chgData name="Rosas, Melissa" userId="ec430e16-ad47-41e9-b28e-94328cca86f2" providerId="ADAL" clId="{9E319E1F-8946-48A1-AFD2-310D206A4631}" dt="2026-08-12T15:03:27.378" v="1077"/>
          <ac:spMkLst>
            <pc:docMk/>
            <pc:sldMk cId="473716903" sldId="328"/>
            <ac:spMk id="17" creationId="{B77BE9F4-5EAD-64B3-A3EB-90210E481023}"/>
          </ac:spMkLst>
        </pc:spChg>
        <pc:spChg chg="mod">
          <ac:chgData name="Rosas, Melissa" userId="ec430e16-ad47-41e9-b28e-94328cca86f2" providerId="ADAL" clId="{9E319E1F-8946-48A1-AFD2-310D206A4631}" dt="2026-08-12T15:03:27.378" v="1077"/>
          <ac:spMkLst>
            <pc:docMk/>
            <pc:sldMk cId="473716903" sldId="328"/>
            <ac:spMk id="23" creationId="{784D994F-7D91-153D-EA32-6A9021B03753}"/>
          </ac:spMkLst>
        </pc:spChg>
        <pc:spChg chg="mod">
          <ac:chgData name="Rosas, Melissa" userId="ec430e16-ad47-41e9-b28e-94328cca86f2" providerId="ADAL" clId="{9E319E1F-8946-48A1-AFD2-310D206A4631}" dt="2026-08-12T15:03:27.378" v="1077"/>
          <ac:spMkLst>
            <pc:docMk/>
            <pc:sldMk cId="473716903" sldId="328"/>
            <ac:spMk id="27" creationId="{3901F60C-D0FE-C75E-B569-13A21DD54553}"/>
          </ac:spMkLst>
        </pc:spChg>
        <pc:spChg chg="mod">
          <ac:chgData name="Rosas, Melissa" userId="ec430e16-ad47-41e9-b28e-94328cca86f2" providerId="ADAL" clId="{9E319E1F-8946-48A1-AFD2-310D206A4631}" dt="2026-08-12T15:03:27.378" v="1077"/>
          <ac:spMkLst>
            <pc:docMk/>
            <pc:sldMk cId="473716903" sldId="328"/>
            <ac:spMk id="28" creationId="{1A9A9C12-7B93-11C5-1181-E97B3832BD0D}"/>
          </ac:spMkLst>
        </pc:spChg>
        <pc:spChg chg="mod">
          <ac:chgData name="Rosas, Melissa" userId="ec430e16-ad47-41e9-b28e-94328cca86f2" providerId="ADAL" clId="{9E319E1F-8946-48A1-AFD2-310D206A4631}" dt="2026-08-12T15:03:27.378" v="1077"/>
          <ac:spMkLst>
            <pc:docMk/>
            <pc:sldMk cId="473716903" sldId="328"/>
            <ac:spMk id="30" creationId="{F39484A7-D814-A7A2-D066-7A0B33ED5145}"/>
          </ac:spMkLst>
        </pc:spChg>
        <pc:spChg chg="mod">
          <ac:chgData name="Rosas, Melissa" userId="ec430e16-ad47-41e9-b28e-94328cca86f2" providerId="ADAL" clId="{9E319E1F-8946-48A1-AFD2-310D206A4631}" dt="2026-08-12T15:03:27.378" v="1077"/>
          <ac:spMkLst>
            <pc:docMk/>
            <pc:sldMk cId="473716903" sldId="328"/>
            <ac:spMk id="31" creationId="{E3BD75E9-CAA2-B247-14FA-373ACC50D1B4}"/>
          </ac:spMkLst>
        </pc:spChg>
        <pc:spChg chg="mod">
          <ac:chgData name="Rosas, Melissa" userId="ec430e16-ad47-41e9-b28e-94328cca86f2" providerId="ADAL" clId="{9E319E1F-8946-48A1-AFD2-310D206A4631}" dt="2026-08-12T15:03:27.378" v="1077"/>
          <ac:spMkLst>
            <pc:docMk/>
            <pc:sldMk cId="473716903" sldId="328"/>
            <ac:spMk id="35" creationId="{E9BF1C2A-71E8-C685-7A7F-DE3A9E45522A}"/>
          </ac:spMkLst>
        </pc:spChg>
        <pc:grpChg chg="mod">
          <ac:chgData name="Rosas, Melissa" userId="ec430e16-ad47-41e9-b28e-94328cca86f2" providerId="ADAL" clId="{9E319E1F-8946-48A1-AFD2-310D206A4631}" dt="2026-08-12T15:05:40.732" v="1093" actId="1076"/>
          <ac:grpSpMkLst>
            <pc:docMk/>
            <pc:sldMk cId="473716903" sldId="328"/>
            <ac:grpSpMk id="8" creationId="{9B7BB3ED-594C-D79E-C8FC-5F6833B860C1}"/>
          </ac:grpSpMkLst>
        </pc:grpChg>
        <pc:grpChg chg="mod">
          <ac:chgData name="Rosas, Melissa" userId="ec430e16-ad47-41e9-b28e-94328cca86f2" providerId="ADAL" clId="{9E319E1F-8946-48A1-AFD2-310D206A4631}" dt="2026-08-12T15:05:40.732" v="1093" actId="1076"/>
          <ac:grpSpMkLst>
            <pc:docMk/>
            <pc:sldMk cId="473716903" sldId="328"/>
            <ac:grpSpMk id="15" creationId="{6CFC3FF0-173D-65E2-BFD9-A620B9DC8424}"/>
          </ac:grpSpMkLst>
        </pc:grpChg>
        <pc:grpChg chg="mod">
          <ac:chgData name="Rosas, Melissa" userId="ec430e16-ad47-41e9-b28e-94328cca86f2" providerId="ADAL" clId="{9E319E1F-8946-48A1-AFD2-310D206A4631}" dt="2026-08-12T15:05:40.732" v="1093" actId="1076"/>
          <ac:grpSpMkLst>
            <pc:docMk/>
            <pc:sldMk cId="473716903" sldId="328"/>
            <ac:grpSpMk id="22" creationId="{7651E1CD-064E-98D5-D611-A37783F69272}"/>
          </ac:grpSpMkLst>
        </pc:grpChg>
        <pc:grpChg chg="mod">
          <ac:chgData name="Rosas, Melissa" userId="ec430e16-ad47-41e9-b28e-94328cca86f2" providerId="ADAL" clId="{9E319E1F-8946-48A1-AFD2-310D206A4631}" dt="2026-08-12T15:05:40.732" v="1093" actId="1076"/>
          <ac:grpSpMkLst>
            <pc:docMk/>
            <pc:sldMk cId="473716903" sldId="328"/>
            <ac:grpSpMk id="29" creationId="{49066613-7E1E-6100-82A5-48E8A1F82317}"/>
          </ac:grpSpMkLst>
        </pc:grpChg>
        <pc:picChg chg="add">
          <ac:chgData name="Rosas, Melissa" userId="ec430e16-ad47-41e9-b28e-94328cca86f2" providerId="ADAL" clId="{9E319E1F-8946-48A1-AFD2-310D206A4631}" dt="2026-08-12T15:03:41.354" v="1080" actId="22"/>
          <ac:picMkLst>
            <pc:docMk/>
            <pc:sldMk cId="473716903" sldId="328"/>
            <ac:picMk id="37" creationId="{8973AD1A-1BD1-7AAE-8CEB-771132EA8BD9}"/>
          </ac:picMkLst>
        </pc:picChg>
      </pc:sldChg>
      <pc:sldChg chg="addSp delSp modSp new mod ord">
        <pc:chgData name="Rosas, Melissa" userId="ec430e16-ad47-41e9-b28e-94328cca86f2" providerId="ADAL" clId="{9E319E1F-8946-48A1-AFD2-310D206A4631}" dt="2026-08-12T15:07:18.538" v="1151" actId="21"/>
        <pc:sldMkLst>
          <pc:docMk/>
          <pc:sldMk cId="4068298537" sldId="329"/>
        </pc:sldMkLst>
        <pc:spChg chg="mod">
          <ac:chgData name="Rosas, Melissa" userId="ec430e16-ad47-41e9-b28e-94328cca86f2" providerId="ADAL" clId="{9E319E1F-8946-48A1-AFD2-310D206A4631}" dt="2026-08-12T15:06:22.211" v="1141" actId="255"/>
          <ac:spMkLst>
            <pc:docMk/>
            <pc:sldMk cId="4068298537" sldId="329"/>
            <ac:spMk id="2" creationId="{03747E8C-2B27-34B9-6DFB-5C41FCDF5F18}"/>
          </ac:spMkLst>
        </pc:spChg>
        <pc:spChg chg="add mod">
          <ac:chgData name="Rosas, Melissa" userId="ec430e16-ad47-41e9-b28e-94328cca86f2" providerId="ADAL" clId="{9E319E1F-8946-48A1-AFD2-310D206A4631}" dt="2026-08-12T15:06:35.237" v="1143" actId="1076"/>
          <ac:spMkLst>
            <pc:docMk/>
            <pc:sldMk cId="4068298537" sldId="329"/>
            <ac:spMk id="5" creationId="{737F62F0-B7B9-D784-1E28-739FB22EC9D0}"/>
          </ac:spMkLst>
        </pc:spChg>
        <pc:spChg chg="mod">
          <ac:chgData name="Rosas, Melissa" userId="ec430e16-ad47-41e9-b28e-94328cca86f2" providerId="ADAL" clId="{9E319E1F-8946-48A1-AFD2-310D206A4631}" dt="2026-08-12T15:07:04.259" v="1148"/>
          <ac:spMkLst>
            <pc:docMk/>
            <pc:sldMk cId="4068298537" sldId="329"/>
            <ac:spMk id="10" creationId="{00C085FE-F308-62E7-2DAB-FB37A5C67817}"/>
          </ac:spMkLst>
        </pc:spChg>
        <pc:spChg chg="mod">
          <ac:chgData name="Rosas, Melissa" userId="ec430e16-ad47-41e9-b28e-94328cca86f2" providerId="ADAL" clId="{9E319E1F-8946-48A1-AFD2-310D206A4631}" dt="2026-08-12T15:07:04.259" v="1148"/>
          <ac:spMkLst>
            <pc:docMk/>
            <pc:sldMk cId="4068298537" sldId="329"/>
            <ac:spMk id="12" creationId="{85DEAC42-258A-088C-0075-C4A78E2661BE}"/>
          </ac:spMkLst>
        </pc:spChg>
        <pc:spChg chg="mod">
          <ac:chgData name="Rosas, Melissa" userId="ec430e16-ad47-41e9-b28e-94328cca86f2" providerId="ADAL" clId="{9E319E1F-8946-48A1-AFD2-310D206A4631}" dt="2026-08-12T15:07:04.259" v="1148"/>
          <ac:spMkLst>
            <pc:docMk/>
            <pc:sldMk cId="4068298537" sldId="329"/>
            <ac:spMk id="14" creationId="{793BF914-3EDF-9207-3BDA-468A6A18EE57}"/>
          </ac:spMkLst>
        </pc:spChg>
        <pc:spChg chg="mod">
          <ac:chgData name="Rosas, Melissa" userId="ec430e16-ad47-41e9-b28e-94328cca86f2" providerId="ADAL" clId="{9E319E1F-8946-48A1-AFD2-310D206A4631}" dt="2026-08-12T15:07:04.259" v="1148"/>
          <ac:spMkLst>
            <pc:docMk/>
            <pc:sldMk cId="4068298537" sldId="329"/>
            <ac:spMk id="16" creationId="{B77C05F3-05D9-CD6F-C223-4C7B7B44198D}"/>
          </ac:spMkLst>
        </pc:spChg>
        <pc:spChg chg="mod">
          <ac:chgData name="Rosas, Melissa" userId="ec430e16-ad47-41e9-b28e-94328cca86f2" providerId="ADAL" clId="{9E319E1F-8946-48A1-AFD2-310D206A4631}" dt="2026-08-12T15:07:04.259" v="1148"/>
          <ac:spMkLst>
            <pc:docMk/>
            <pc:sldMk cId="4068298537" sldId="329"/>
            <ac:spMk id="18" creationId="{CB443EC8-03E5-1563-9A82-99217A3E4986}"/>
          </ac:spMkLst>
        </pc:spChg>
        <pc:spChg chg="mod">
          <ac:chgData name="Rosas, Melissa" userId="ec430e16-ad47-41e9-b28e-94328cca86f2" providerId="ADAL" clId="{9E319E1F-8946-48A1-AFD2-310D206A4631}" dt="2026-08-12T15:07:04.259" v="1148"/>
          <ac:spMkLst>
            <pc:docMk/>
            <pc:sldMk cId="4068298537" sldId="329"/>
            <ac:spMk id="19" creationId="{549F7F11-FD12-F501-3990-668C51EB4477}"/>
          </ac:spMkLst>
        </pc:spChg>
        <pc:spChg chg="mod">
          <ac:chgData name="Rosas, Melissa" userId="ec430e16-ad47-41e9-b28e-94328cca86f2" providerId="ADAL" clId="{9E319E1F-8946-48A1-AFD2-310D206A4631}" dt="2026-08-12T15:07:04.259" v="1148"/>
          <ac:spMkLst>
            <pc:docMk/>
            <pc:sldMk cId="4068298537" sldId="329"/>
            <ac:spMk id="21" creationId="{C45DEB40-37FB-B383-B9F3-FB3EDAF2E949}"/>
          </ac:spMkLst>
        </pc:spChg>
        <pc:spChg chg="mod">
          <ac:chgData name="Rosas, Melissa" userId="ec430e16-ad47-41e9-b28e-94328cca86f2" providerId="ADAL" clId="{9E319E1F-8946-48A1-AFD2-310D206A4631}" dt="2026-08-12T15:07:04.259" v="1148"/>
          <ac:spMkLst>
            <pc:docMk/>
            <pc:sldMk cId="4068298537" sldId="329"/>
            <ac:spMk id="25" creationId="{527AAD61-7AD6-82A5-E041-18FB9460E240}"/>
          </ac:spMkLst>
        </pc:spChg>
        <pc:spChg chg="mod">
          <ac:chgData name="Rosas, Melissa" userId="ec430e16-ad47-41e9-b28e-94328cca86f2" providerId="ADAL" clId="{9E319E1F-8946-48A1-AFD2-310D206A4631}" dt="2026-08-12T15:07:04.259" v="1148"/>
          <ac:spMkLst>
            <pc:docMk/>
            <pc:sldMk cId="4068298537" sldId="329"/>
            <ac:spMk id="28" creationId="{DCD5E76B-40B5-95F4-EAB5-073E301EDF1A}"/>
          </ac:spMkLst>
        </pc:spChg>
        <pc:spChg chg="mod">
          <ac:chgData name="Rosas, Melissa" userId="ec430e16-ad47-41e9-b28e-94328cca86f2" providerId="ADAL" clId="{9E319E1F-8946-48A1-AFD2-310D206A4631}" dt="2026-08-12T15:07:04.259" v="1148"/>
          <ac:spMkLst>
            <pc:docMk/>
            <pc:sldMk cId="4068298537" sldId="329"/>
            <ac:spMk id="30" creationId="{1D2FFE5C-80A0-BD77-1263-B642B728421E}"/>
          </ac:spMkLst>
        </pc:spChg>
        <pc:grpChg chg="mod">
          <ac:chgData name="Rosas, Melissa" userId="ec430e16-ad47-41e9-b28e-94328cca86f2" providerId="ADAL" clId="{9E319E1F-8946-48A1-AFD2-310D206A4631}" dt="2026-08-12T15:07:06.667" v="1149" actId="1076"/>
          <ac:grpSpMkLst>
            <pc:docMk/>
            <pc:sldMk cId="4068298537" sldId="329"/>
            <ac:grpSpMk id="6" creationId="{3E6F2FAD-15C5-2C87-08DC-6B7FCC1F261E}"/>
          </ac:grpSpMkLst>
        </pc:grpChg>
        <pc:grpChg chg="mod">
          <ac:chgData name="Rosas, Melissa" userId="ec430e16-ad47-41e9-b28e-94328cca86f2" providerId="ADAL" clId="{9E319E1F-8946-48A1-AFD2-310D206A4631}" dt="2026-08-12T15:07:06.667" v="1149" actId="1076"/>
          <ac:grpSpMkLst>
            <pc:docMk/>
            <pc:sldMk cId="4068298537" sldId="329"/>
            <ac:grpSpMk id="13" creationId="{843FAA80-72D3-BE8D-97BD-B41DFC8416BF}"/>
          </ac:grpSpMkLst>
        </pc:grpChg>
        <pc:grpChg chg="mod">
          <ac:chgData name="Rosas, Melissa" userId="ec430e16-ad47-41e9-b28e-94328cca86f2" providerId="ADAL" clId="{9E319E1F-8946-48A1-AFD2-310D206A4631}" dt="2026-08-12T15:07:06.667" v="1149" actId="1076"/>
          <ac:grpSpMkLst>
            <pc:docMk/>
            <pc:sldMk cId="4068298537" sldId="329"/>
            <ac:grpSpMk id="20" creationId="{4733F0A9-C082-06F3-A61E-A2C0BF2738A0}"/>
          </ac:grpSpMkLst>
        </pc:grpChg>
        <pc:grpChg chg="mod">
          <ac:chgData name="Rosas, Melissa" userId="ec430e16-ad47-41e9-b28e-94328cca86f2" providerId="ADAL" clId="{9E319E1F-8946-48A1-AFD2-310D206A4631}" dt="2026-08-12T15:07:06.667" v="1149" actId="1076"/>
          <ac:grpSpMkLst>
            <pc:docMk/>
            <pc:sldMk cId="4068298537" sldId="329"/>
            <ac:grpSpMk id="27" creationId="{65B3CAFF-D12C-0E3B-646B-5F58E250162D}"/>
          </ac:grpSpMkLst>
        </pc:grpChg>
        <pc:picChg chg="add">
          <ac:chgData name="Rosas, Melissa" userId="ec430e16-ad47-41e9-b28e-94328cca86f2" providerId="ADAL" clId="{9E319E1F-8946-48A1-AFD2-310D206A4631}" dt="2026-08-12T15:07:13.539" v="1150" actId="22"/>
          <ac:picMkLst>
            <pc:docMk/>
            <pc:sldMk cId="4068298537" sldId="329"/>
            <ac:picMk id="35" creationId="{8D98B539-C126-B755-7BFD-9977D3B26DEA}"/>
          </ac:picMkLst>
        </pc:picChg>
      </pc:sldChg>
      <pc:sldChg chg="addSp delSp modSp new mod">
        <pc:chgData name="Rosas, Melissa" userId="ec430e16-ad47-41e9-b28e-94328cca86f2" providerId="ADAL" clId="{9E319E1F-8946-48A1-AFD2-310D206A4631}" dt="2026-08-12T15:11:14.666" v="1208" actId="21"/>
        <pc:sldMkLst>
          <pc:docMk/>
          <pc:sldMk cId="2156884946" sldId="330"/>
        </pc:sldMkLst>
        <pc:spChg chg="mod">
          <ac:chgData name="Rosas, Melissa" userId="ec430e16-ad47-41e9-b28e-94328cca86f2" providerId="ADAL" clId="{9E319E1F-8946-48A1-AFD2-310D206A4631}" dt="2026-08-12T15:08:17.851" v="1180" actId="255"/>
          <ac:spMkLst>
            <pc:docMk/>
            <pc:sldMk cId="2156884946" sldId="330"/>
            <ac:spMk id="2" creationId="{4C363CA1-0618-F994-2EF8-B97E87375064}"/>
          </ac:spMkLst>
        </pc:spChg>
        <pc:spChg chg="add mod">
          <ac:chgData name="Rosas, Melissa" userId="ec430e16-ad47-41e9-b28e-94328cca86f2" providerId="ADAL" clId="{9E319E1F-8946-48A1-AFD2-310D206A4631}" dt="2026-08-12T15:08:33.024" v="1183" actId="1076"/>
          <ac:spMkLst>
            <pc:docMk/>
            <pc:sldMk cId="2156884946" sldId="330"/>
            <ac:spMk id="5" creationId="{0A04101C-567C-1558-2052-7654427063F7}"/>
          </ac:spMkLst>
        </pc:spChg>
        <pc:spChg chg="mod">
          <ac:chgData name="Rosas, Melissa" userId="ec430e16-ad47-41e9-b28e-94328cca86f2" providerId="ADAL" clId="{9E319E1F-8946-48A1-AFD2-310D206A4631}" dt="2026-08-12T15:08:40.809" v="1184"/>
          <ac:spMkLst>
            <pc:docMk/>
            <pc:sldMk cId="2156884946" sldId="330"/>
            <ac:spMk id="8" creationId="{9B9C7A96-E9CB-0490-6D1A-D083C4CEA423}"/>
          </ac:spMkLst>
        </pc:spChg>
        <pc:spChg chg="mod">
          <ac:chgData name="Rosas, Melissa" userId="ec430e16-ad47-41e9-b28e-94328cca86f2" providerId="ADAL" clId="{9E319E1F-8946-48A1-AFD2-310D206A4631}" dt="2026-08-12T15:08:40.809" v="1184"/>
          <ac:spMkLst>
            <pc:docMk/>
            <pc:sldMk cId="2156884946" sldId="330"/>
            <ac:spMk id="9" creationId="{D60B9CAA-C6F7-4AB6-9DA6-E2C8AF614AED}"/>
          </ac:spMkLst>
        </pc:spChg>
        <pc:spChg chg="mod">
          <ac:chgData name="Rosas, Melissa" userId="ec430e16-ad47-41e9-b28e-94328cca86f2" providerId="ADAL" clId="{9E319E1F-8946-48A1-AFD2-310D206A4631}" dt="2026-08-12T15:08:40.809" v="1184"/>
          <ac:spMkLst>
            <pc:docMk/>
            <pc:sldMk cId="2156884946" sldId="330"/>
            <ac:spMk id="10" creationId="{25C350D7-58D2-76CF-721F-96C06DA51545}"/>
          </ac:spMkLst>
        </pc:spChg>
        <pc:spChg chg="mod">
          <ac:chgData name="Rosas, Melissa" userId="ec430e16-ad47-41e9-b28e-94328cca86f2" providerId="ADAL" clId="{9E319E1F-8946-48A1-AFD2-310D206A4631}" dt="2026-08-12T15:10:30.411" v="1198"/>
          <ac:spMkLst>
            <pc:docMk/>
            <pc:sldMk cId="2156884946" sldId="330"/>
            <ac:spMk id="17" creationId="{A9A63605-FC66-EC0E-583B-0E51CE514C27}"/>
          </ac:spMkLst>
        </pc:spChg>
        <pc:spChg chg="mod">
          <ac:chgData name="Rosas, Melissa" userId="ec430e16-ad47-41e9-b28e-94328cca86f2" providerId="ADAL" clId="{9E319E1F-8946-48A1-AFD2-310D206A4631}" dt="2026-08-12T15:10:30.411" v="1198"/>
          <ac:spMkLst>
            <pc:docMk/>
            <pc:sldMk cId="2156884946" sldId="330"/>
            <ac:spMk id="18" creationId="{C4B20A2D-E3B8-C2C2-6ADC-24B5A37F5AF5}"/>
          </ac:spMkLst>
        </pc:spChg>
        <pc:spChg chg="mod">
          <ac:chgData name="Rosas, Melissa" userId="ec430e16-ad47-41e9-b28e-94328cca86f2" providerId="ADAL" clId="{9E319E1F-8946-48A1-AFD2-310D206A4631}" dt="2026-08-12T15:10:30.411" v="1198"/>
          <ac:spMkLst>
            <pc:docMk/>
            <pc:sldMk cId="2156884946" sldId="330"/>
            <ac:spMk id="26" creationId="{DE841337-895B-1C96-57C4-D699986BAE6A}"/>
          </ac:spMkLst>
        </pc:spChg>
        <pc:spChg chg="mod">
          <ac:chgData name="Rosas, Melissa" userId="ec430e16-ad47-41e9-b28e-94328cca86f2" providerId="ADAL" clId="{9E319E1F-8946-48A1-AFD2-310D206A4631}" dt="2026-08-12T15:10:30.411" v="1198"/>
          <ac:spMkLst>
            <pc:docMk/>
            <pc:sldMk cId="2156884946" sldId="330"/>
            <ac:spMk id="28" creationId="{DF536B67-699B-B7CB-6EEE-5C13E4F13A3F}"/>
          </ac:spMkLst>
        </pc:spChg>
        <pc:spChg chg="mod">
          <ac:chgData name="Rosas, Melissa" userId="ec430e16-ad47-41e9-b28e-94328cca86f2" providerId="ADAL" clId="{9E319E1F-8946-48A1-AFD2-310D206A4631}" dt="2026-08-12T15:10:30.411" v="1198"/>
          <ac:spMkLst>
            <pc:docMk/>
            <pc:sldMk cId="2156884946" sldId="330"/>
            <ac:spMk id="30" creationId="{5CB7CB8B-FFEE-560D-CD43-AADE25009BED}"/>
          </ac:spMkLst>
        </pc:spChg>
        <pc:spChg chg="mod">
          <ac:chgData name="Rosas, Melissa" userId="ec430e16-ad47-41e9-b28e-94328cca86f2" providerId="ADAL" clId="{9E319E1F-8946-48A1-AFD2-310D206A4631}" dt="2026-08-12T15:10:30.411" v="1198"/>
          <ac:spMkLst>
            <pc:docMk/>
            <pc:sldMk cId="2156884946" sldId="330"/>
            <ac:spMk id="32" creationId="{67A6BAB2-709A-FB4C-8CE7-189980582A52}"/>
          </ac:spMkLst>
        </pc:spChg>
        <pc:spChg chg="mod">
          <ac:chgData name="Rosas, Melissa" userId="ec430e16-ad47-41e9-b28e-94328cca86f2" providerId="ADAL" clId="{9E319E1F-8946-48A1-AFD2-310D206A4631}" dt="2026-08-12T15:10:30.411" v="1198"/>
          <ac:spMkLst>
            <pc:docMk/>
            <pc:sldMk cId="2156884946" sldId="330"/>
            <ac:spMk id="33" creationId="{9B598B51-4517-4AD8-A116-B3C035DB73CC}"/>
          </ac:spMkLst>
        </pc:spChg>
        <pc:spChg chg="mod">
          <ac:chgData name="Rosas, Melissa" userId="ec430e16-ad47-41e9-b28e-94328cca86f2" providerId="ADAL" clId="{9E319E1F-8946-48A1-AFD2-310D206A4631}" dt="2026-08-12T15:10:30.411" v="1198"/>
          <ac:spMkLst>
            <pc:docMk/>
            <pc:sldMk cId="2156884946" sldId="330"/>
            <ac:spMk id="36" creationId="{E2330F5A-BAF4-D0D2-EDC0-6FA410BFD010}"/>
          </ac:spMkLst>
        </pc:spChg>
        <pc:spChg chg="mod">
          <ac:chgData name="Rosas, Melissa" userId="ec430e16-ad47-41e9-b28e-94328cca86f2" providerId="ADAL" clId="{9E319E1F-8946-48A1-AFD2-310D206A4631}" dt="2026-08-12T15:10:30.411" v="1198"/>
          <ac:spMkLst>
            <pc:docMk/>
            <pc:sldMk cId="2156884946" sldId="330"/>
            <ac:spMk id="37" creationId="{FCFC670F-1551-C841-9926-7A4C6C5F1FCF}"/>
          </ac:spMkLst>
        </pc:spChg>
        <pc:spChg chg="mod">
          <ac:chgData name="Rosas, Melissa" userId="ec430e16-ad47-41e9-b28e-94328cca86f2" providerId="ADAL" clId="{9E319E1F-8946-48A1-AFD2-310D206A4631}" dt="2026-08-12T15:10:30.411" v="1198"/>
          <ac:spMkLst>
            <pc:docMk/>
            <pc:sldMk cId="2156884946" sldId="330"/>
            <ac:spMk id="40" creationId="{5B57A5B2-F10B-4263-60BD-4FF42370F36F}"/>
          </ac:spMkLst>
        </pc:spChg>
        <pc:grpChg chg="add mod">
          <ac:chgData name="Rosas, Melissa" userId="ec430e16-ad47-41e9-b28e-94328cca86f2" providerId="ADAL" clId="{9E319E1F-8946-48A1-AFD2-310D206A4631}" dt="2026-08-12T15:08:51.329" v="1186" actId="1076"/>
          <ac:grpSpMkLst>
            <pc:docMk/>
            <pc:sldMk cId="2156884946" sldId="330"/>
            <ac:grpSpMk id="6" creationId="{7F5F2F6D-FE85-4FA5-E985-D9519AFCFAEC}"/>
          </ac:grpSpMkLst>
        </pc:grpChg>
        <pc:grpChg chg="mod">
          <ac:chgData name="Rosas, Melissa" userId="ec430e16-ad47-41e9-b28e-94328cca86f2" providerId="ADAL" clId="{9E319E1F-8946-48A1-AFD2-310D206A4631}" dt="2026-08-12T15:08:40.809" v="1184"/>
          <ac:grpSpMkLst>
            <pc:docMk/>
            <pc:sldMk cId="2156884946" sldId="330"/>
            <ac:grpSpMk id="7" creationId="{7693A080-EADD-6277-9F93-44C841D98323}"/>
          </ac:grpSpMkLst>
        </pc:grpChg>
        <pc:grpChg chg="mod">
          <ac:chgData name="Rosas, Melissa" userId="ec430e16-ad47-41e9-b28e-94328cca86f2" providerId="ADAL" clId="{9E319E1F-8946-48A1-AFD2-310D206A4631}" dt="2026-08-12T15:10:34.525" v="1199" actId="1076"/>
          <ac:grpSpMkLst>
            <pc:docMk/>
            <pc:sldMk cId="2156884946" sldId="330"/>
            <ac:grpSpMk id="13" creationId="{871291EC-B8F0-2E08-8215-DC896113A3FD}"/>
          </ac:grpSpMkLst>
        </pc:grpChg>
        <pc:grpChg chg="mod">
          <ac:chgData name="Rosas, Melissa" userId="ec430e16-ad47-41e9-b28e-94328cca86f2" providerId="ADAL" clId="{9E319E1F-8946-48A1-AFD2-310D206A4631}" dt="2026-08-12T15:10:34.525" v="1199" actId="1076"/>
          <ac:grpSpMkLst>
            <pc:docMk/>
            <pc:sldMk cId="2156884946" sldId="330"/>
            <ac:grpSpMk id="20" creationId="{3E196E03-0CCC-F8F5-1E08-D35691A0A0A9}"/>
          </ac:grpSpMkLst>
        </pc:grpChg>
        <pc:grpChg chg="mod">
          <ac:chgData name="Rosas, Melissa" userId="ec430e16-ad47-41e9-b28e-94328cca86f2" providerId="ADAL" clId="{9E319E1F-8946-48A1-AFD2-310D206A4631}" dt="2026-08-12T15:10:34.525" v="1199" actId="1076"/>
          <ac:grpSpMkLst>
            <pc:docMk/>
            <pc:sldMk cId="2156884946" sldId="330"/>
            <ac:grpSpMk id="27" creationId="{15955E08-E182-F5C3-BE18-5ADD75197916}"/>
          </ac:grpSpMkLst>
        </pc:grpChg>
        <pc:grpChg chg="mod">
          <ac:chgData name="Rosas, Melissa" userId="ec430e16-ad47-41e9-b28e-94328cca86f2" providerId="ADAL" clId="{9E319E1F-8946-48A1-AFD2-310D206A4631}" dt="2026-08-12T15:10:34.525" v="1199" actId="1076"/>
          <ac:grpSpMkLst>
            <pc:docMk/>
            <pc:sldMk cId="2156884946" sldId="330"/>
            <ac:grpSpMk id="34" creationId="{7D14FAC5-CE39-241B-94B6-C0AC12881A7E}"/>
          </ac:grpSpMkLst>
        </pc:grpChg>
        <pc:picChg chg="add mod">
          <ac:chgData name="Rosas, Melissa" userId="ec430e16-ad47-41e9-b28e-94328cca86f2" providerId="ADAL" clId="{9E319E1F-8946-48A1-AFD2-310D206A4631}" dt="2026-08-12T15:10:40.047" v="1200" actId="14100"/>
          <ac:picMkLst>
            <pc:docMk/>
            <pc:sldMk cId="2156884946" sldId="330"/>
            <ac:picMk id="12" creationId="{1419AC15-05A9-B811-49E4-6238FA3804D9}"/>
          </ac:picMkLst>
        </pc:picChg>
      </pc:sldChg>
      <pc:sldChg chg="addSp delSp modSp new mod">
        <pc:chgData name="Rosas, Melissa" userId="ec430e16-ad47-41e9-b28e-94328cca86f2" providerId="ADAL" clId="{9E319E1F-8946-48A1-AFD2-310D206A4631}" dt="2026-08-12T15:16:40.096" v="1307" actId="478"/>
        <pc:sldMkLst>
          <pc:docMk/>
          <pc:sldMk cId="2048753371" sldId="331"/>
        </pc:sldMkLst>
        <pc:spChg chg="mod">
          <ac:chgData name="Rosas, Melissa" userId="ec430e16-ad47-41e9-b28e-94328cca86f2" providerId="ADAL" clId="{9E319E1F-8946-48A1-AFD2-310D206A4631}" dt="2026-08-12T15:11:43.680" v="1240" actId="255"/>
          <ac:spMkLst>
            <pc:docMk/>
            <pc:sldMk cId="2048753371" sldId="331"/>
            <ac:spMk id="2" creationId="{D122393D-C1E6-1C51-9B19-E8666486AEBB}"/>
          </ac:spMkLst>
        </pc:spChg>
        <pc:spChg chg="add mod">
          <ac:chgData name="Rosas, Melissa" userId="ec430e16-ad47-41e9-b28e-94328cca86f2" providerId="ADAL" clId="{9E319E1F-8946-48A1-AFD2-310D206A4631}" dt="2026-08-12T15:11:52.833" v="1242" actId="1076"/>
          <ac:spMkLst>
            <pc:docMk/>
            <pc:sldMk cId="2048753371" sldId="331"/>
            <ac:spMk id="37" creationId="{685FB02F-3D24-BEC4-4B35-59F6908B6C88}"/>
          </ac:spMkLst>
        </pc:spChg>
        <pc:spChg chg="mod">
          <ac:chgData name="Rosas, Melissa" userId="ec430e16-ad47-41e9-b28e-94328cca86f2" providerId="ADAL" clId="{9E319E1F-8946-48A1-AFD2-310D206A4631}" dt="2026-08-12T15:12:41.402" v="1248"/>
          <ac:spMkLst>
            <pc:docMk/>
            <pc:sldMk cId="2048753371" sldId="331"/>
            <ac:spMk id="44" creationId="{5EC7B449-93D8-4A6F-B949-6E4846CA46B7}"/>
          </ac:spMkLst>
        </pc:spChg>
        <pc:spChg chg="mod">
          <ac:chgData name="Rosas, Melissa" userId="ec430e16-ad47-41e9-b28e-94328cca86f2" providerId="ADAL" clId="{9E319E1F-8946-48A1-AFD2-310D206A4631}" dt="2026-08-12T15:12:41.402" v="1248"/>
          <ac:spMkLst>
            <pc:docMk/>
            <pc:sldMk cId="2048753371" sldId="331"/>
            <ac:spMk id="46" creationId="{4D7C073F-3340-9DF0-1D44-538B8A0A2F59}"/>
          </ac:spMkLst>
        </pc:spChg>
        <pc:spChg chg="mod">
          <ac:chgData name="Rosas, Melissa" userId="ec430e16-ad47-41e9-b28e-94328cca86f2" providerId="ADAL" clId="{9E319E1F-8946-48A1-AFD2-310D206A4631}" dt="2026-08-12T15:12:41.402" v="1248"/>
          <ac:spMkLst>
            <pc:docMk/>
            <pc:sldMk cId="2048753371" sldId="331"/>
            <ac:spMk id="47" creationId="{5DF3383C-A654-2D88-7A62-60D5618DC9AA}"/>
          </ac:spMkLst>
        </pc:spChg>
        <pc:spChg chg="mod">
          <ac:chgData name="Rosas, Melissa" userId="ec430e16-ad47-41e9-b28e-94328cca86f2" providerId="ADAL" clId="{9E319E1F-8946-48A1-AFD2-310D206A4631}" dt="2026-08-12T15:12:41.402" v="1248"/>
          <ac:spMkLst>
            <pc:docMk/>
            <pc:sldMk cId="2048753371" sldId="331"/>
            <ac:spMk id="50" creationId="{F681ACC0-86A6-5128-3B05-7F5B3FC5B458}"/>
          </ac:spMkLst>
        </pc:spChg>
        <pc:spChg chg="mod">
          <ac:chgData name="Rosas, Melissa" userId="ec430e16-ad47-41e9-b28e-94328cca86f2" providerId="ADAL" clId="{9E319E1F-8946-48A1-AFD2-310D206A4631}" dt="2026-08-12T15:12:41.402" v="1248"/>
          <ac:spMkLst>
            <pc:docMk/>
            <pc:sldMk cId="2048753371" sldId="331"/>
            <ac:spMk id="51" creationId="{1AA71C5F-AC86-168A-BE7F-5697B47CDDA5}"/>
          </ac:spMkLst>
        </pc:spChg>
        <pc:spChg chg="mod">
          <ac:chgData name="Rosas, Melissa" userId="ec430e16-ad47-41e9-b28e-94328cca86f2" providerId="ADAL" clId="{9E319E1F-8946-48A1-AFD2-310D206A4631}" dt="2026-08-12T15:12:41.402" v="1248"/>
          <ac:spMkLst>
            <pc:docMk/>
            <pc:sldMk cId="2048753371" sldId="331"/>
            <ac:spMk id="55" creationId="{D079A7A9-7707-E5BB-C360-17033BBD4CD4}"/>
          </ac:spMkLst>
        </pc:spChg>
        <pc:spChg chg="mod">
          <ac:chgData name="Rosas, Melissa" userId="ec430e16-ad47-41e9-b28e-94328cca86f2" providerId="ADAL" clId="{9E319E1F-8946-48A1-AFD2-310D206A4631}" dt="2026-08-12T15:12:41.402" v="1248"/>
          <ac:spMkLst>
            <pc:docMk/>
            <pc:sldMk cId="2048753371" sldId="331"/>
            <ac:spMk id="57" creationId="{264F6E30-7764-BA26-9C62-9A02712BFFF9}"/>
          </ac:spMkLst>
        </pc:spChg>
        <pc:spChg chg="mod">
          <ac:chgData name="Rosas, Melissa" userId="ec430e16-ad47-41e9-b28e-94328cca86f2" providerId="ADAL" clId="{9E319E1F-8946-48A1-AFD2-310D206A4631}" dt="2026-08-12T15:12:41.402" v="1248"/>
          <ac:spMkLst>
            <pc:docMk/>
            <pc:sldMk cId="2048753371" sldId="331"/>
            <ac:spMk id="58" creationId="{A70A03C1-1126-FDEF-FC95-6402EC87A3D9}"/>
          </ac:spMkLst>
        </pc:spChg>
        <pc:spChg chg="mod">
          <ac:chgData name="Rosas, Melissa" userId="ec430e16-ad47-41e9-b28e-94328cca86f2" providerId="ADAL" clId="{9E319E1F-8946-48A1-AFD2-310D206A4631}" dt="2026-08-12T15:12:41.402" v="1248"/>
          <ac:spMkLst>
            <pc:docMk/>
            <pc:sldMk cId="2048753371" sldId="331"/>
            <ac:spMk id="60" creationId="{AC7D28B8-61F7-7854-97D0-676FDCE105CC}"/>
          </ac:spMkLst>
        </pc:spChg>
        <pc:spChg chg="mod">
          <ac:chgData name="Rosas, Melissa" userId="ec430e16-ad47-41e9-b28e-94328cca86f2" providerId="ADAL" clId="{9E319E1F-8946-48A1-AFD2-310D206A4631}" dt="2026-08-12T15:12:41.402" v="1248"/>
          <ac:spMkLst>
            <pc:docMk/>
            <pc:sldMk cId="2048753371" sldId="331"/>
            <ac:spMk id="61" creationId="{E8772C65-62A7-C3F5-87A1-A76785D74E0C}"/>
          </ac:spMkLst>
        </pc:spChg>
        <pc:grpChg chg="mod">
          <ac:chgData name="Rosas, Melissa" userId="ec430e16-ad47-41e9-b28e-94328cca86f2" providerId="ADAL" clId="{9E319E1F-8946-48A1-AFD2-310D206A4631}" dt="2026-08-12T15:12:43.537" v="1249" actId="1076"/>
          <ac:grpSpMkLst>
            <pc:docMk/>
            <pc:sldMk cId="2048753371" sldId="331"/>
            <ac:grpSpMk id="38" creationId="{9885180D-EDF0-207F-FE10-5EE0893C928F}"/>
          </ac:grpSpMkLst>
        </pc:grpChg>
        <pc:grpChg chg="mod">
          <ac:chgData name="Rosas, Melissa" userId="ec430e16-ad47-41e9-b28e-94328cca86f2" providerId="ADAL" clId="{9E319E1F-8946-48A1-AFD2-310D206A4631}" dt="2026-08-12T15:12:43.537" v="1249" actId="1076"/>
          <ac:grpSpMkLst>
            <pc:docMk/>
            <pc:sldMk cId="2048753371" sldId="331"/>
            <ac:grpSpMk id="45" creationId="{D4E74851-C659-465F-4AEC-18A9B7D82A23}"/>
          </ac:grpSpMkLst>
        </pc:grpChg>
        <pc:grpChg chg="mod">
          <ac:chgData name="Rosas, Melissa" userId="ec430e16-ad47-41e9-b28e-94328cca86f2" providerId="ADAL" clId="{9E319E1F-8946-48A1-AFD2-310D206A4631}" dt="2026-08-12T15:12:43.537" v="1249" actId="1076"/>
          <ac:grpSpMkLst>
            <pc:docMk/>
            <pc:sldMk cId="2048753371" sldId="331"/>
            <ac:grpSpMk id="52" creationId="{717B3D6B-AACD-F6D1-338D-7F629BBB7DE1}"/>
          </ac:grpSpMkLst>
        </pc:grpChg>
        <pc:grpChg chg="mod">
          <ac:chgData name="Rosas, Melissa" userId="ec430e16-ad47-41e9-b28e-94328cca86f2" providerId="ADAL" clId="{9E319E1F-8946-48A1-AFD2-310D206A4631}" dt="2026-08-12T15:12:43.537" v="1249" actId="1076"/>
          <ac:grpSpMkLst>
            <pc:docMk/>
            <pc:sldMk cId="2048753371" sldId="331"/>
            <ac:grpSpMk id="59" creationId="{690C7EE2-A81A-5C86-7E4D-5E0E0A50E199}"/>
          </ac:grpSpMkLst>
        </pc:grpChg>
        <pc:picChg chg="add">
          <ac:chgData name="Rosas, Melissa" userId="ec430e16-ad47-41e9-b28e-94328cca86f2" providerId="ADAL" clId="{9E319E1F-8946-48A1-AFD2-310D206A4631}" dt="2026-08-12T15:12:49.110" v="1250" actId="22"/>
          <ac:picMkLst>
            <pc:docMk/>
            <pc:sldMk cId="2048753371" sldId="331"/>
            <ac:picMk id="67" creationId="{CFA51D97-C6DB-6EE1-0595-E8814F82427D}"/>
          </ac:picMkLst>
        </pc:picChg>
      </pc:sldChg>
      <pc:sldChg chg="addSp delSp modSp new mod">
        <pc:chgData name="Rosas, Melissa" userId="ec430e16-ad47-41e9-b28e-94328cca86f2" providerId="ADAL" clId="{9E319E1F-8946-48A1-AFD2-310D206A4631}" dt="2026-08-12T15:18:38.132" v="1309" actId="478"/>
        <pc:sldMkLst>
          <pc:docMk/>
          <pc:sldMk cId="2719752796" sldId="332"/>
        </pc:sldMkLst>
        <pc:spChg chg="mod">
          <ac:chgData name="Rosas, Melissa" userId="ec430e16-ad47-41e9-b28e-94328cca86f2" providerId="ADAL" clId="{9E319E1F-8946-48A1-AFD2-310D206A4631}" dt="2026-08-12T15:13:24.152" v="1287" actId="255"/>
          <ac:spMkLst>
            <pc:docMk/>
            <pc:sldMk cId="2719752796" sldId="332"/>
            <ac:spMk id="2" creationId="{769C2351-1C89-9ED2-40D6-0BD516BFF22B}"/>
          </ac:spMkLst>
        </pc:spChg>
        <pc:spChg chg="add mod">
          <ac:chgData name="Rosas, Melissa" userId="ec430e16-ad47-41e9-b28e-94328cca86f2" providerId="ADAL" clId="{9E319E1F-8946-48A1-AFD2-310D206A4631}" dt="2026-08-12T15:15:23.333" v="1293" actId="1076"/>
          <ac:spMkLst>
            <pc:docMk/>
            <pc:sldMk cId="2719752796" sldId="332"/>
            <ac:spMk id="11" creationId="{73264EEC-43C8-4323-DE4D-53F3BF402F37}"/>
          </ac:spMkLst>
        </pc:spChg>
        <pc:spChg chg="mod">
          <ac:chgData name="Rosas, Melissa" userId="ec430e16-ad47-41e9-b28e-94328cca86f2" providerId="ADAL" clId="{9E319E1F-8946-48A1-AFD2-310D206A4631}" dt="2026-08-12T15:15:40.834" v="1296"/>
          <ac:spMkLst>
            <pc:docMk/>
            <pc:sldMk cId="2719752796" sldId="332"/>
            <ac:spMk id="14" creationId="{0A98DDD6-A6CE-1661-AA41-395B2AE8A247}"/>
          </ac:spMkLst>
        </pc:spChg>
        <pc:spChg chg="mod">
          <ac:chgData name="Rosas, Melissa" userId="ec430e16-ad47-41e9-b28e-94328cca86f2" providerId="ADAL" clId="{9E319E1F-8946-48A1-AFD2-310D206A4631}" dt="2026-08-12T15:15:40.834" v="1296"/>
          <ac:spMkLst>
            <pc:docMk/>
            <pc:sldMk cId="2719752796" sldId="332"/>
            <ac:spMk id="15" creationId="{AC36E0E4-E620-5B09-FC49-A0EB81CEF2BD}"/>
          </ac:spMkLst>
        </pc:spChg>
        <pc:spChg chg="mod">
          <ac:chgData name="Rosas, Melissa" userId="ec430e16-ad47-41e9-b28e-94328cca86f2" providerId="ADAL" clId="{9E319E1F-8946-48A1-AFD2-310D206A4631}" dt="2026-08-12T15:15:40.834" v="1296"/>
          <ac:spMkLst>
            <pc:docMk/>
            <pc:sldMk cId="2719752796" sldId="332"/>
            <ac:spMk id="16" creationId="{80FC4248-576B-B817-90E4-C10BFE6CA840}"/>
          </ac:spMkLst>
        </pc:spChg>
        <pc:spChg chg="mod">
          <ac:chgData name="Rosas, Melissa" userId="ec430e16-ad47-41e9-b28e-94328cca86f2" providerId="ADAL" clId="{9E319E1F-8946-48A1-AFD2-310D206A4631}" dt="2026-08-12T15:16:20.222" v="1303"/>
          <ac:spMkLst>
            <pc:docMk/>
            <pc:sldMk cId="2719752796" sldId="332"/>
            <ac:spMk id="21" creationId="{17F439AD-C745-791C-7EEA-62704E20DFF3}"/>
          </ac:spMkLst>
        </pc:spChg>
        <pc:spChg chg="mod">
          <ac:chgData name="Rosas, Melissa" userId="ec430e16-ad47-41e9-b28e-94328cca86f2" providerId="ADAL" clId="{9E319E1F-8946-48A1-AFD2-310D206A4631}" dt="2026-08-12T15:16:20.222" v="1303"/>
          <ac:spMkLst>
            <pc:docMk/>
            <pc:sldMk cId="2719752796" sldId="332"/>
            <ac:spMk id="24" creationId="{2BD8809D-408A-AA0F-DFB7-D80DE0C7931D}"/>
          </ac:spMkLst>
        </pc:spChg>
        <pc:spChg chg="mod">
          <ac:chgData name="Rosas, Melissa" userId="ec430e16-ad47-41e9-b28e-94328cca86f2" providerId="ADAL" clId="{9E319E1F-8946-48A1-AFD2-310D206A4631}" dt="2026-08-12T15:16:20.222" v="1303"/>
          <ac:spMkLst>
            <pc:docMk/>
            <pc:sldMk cId="2719752796" sldId="332"/>
            <ac:spMk id="27" creationId="{3FEC9730-B5C4-398E-BBD2-8A39A5CE2A10}"/>
          </ac:spMkLst>
        </pc:spChg>
        <pc:spChg chg="mod">
          <ac:chgData name="Rosas, Melissa" userId="ec430e16-ad47-41e9-b28e-94328cca86f2" providerId="ADAL" clId="{9E319E1F-8946-48A1-AFD2-310D206A4631}" dt="2026-08-12T15:16:20.222" v="1303"/>
          <ac:spMkLst>
            <pc:docMk/>
            <pc:sldMk cId="2719752796" sldId="332"/>
            <ac:spMk id="30" creationId="{8D97CCB3-81D9-5ABF-2176-BC2ED3684E46}"/>
          </ac:spMkLst>
        </pc:spChg>
        <pc:spChg chg="mod">
          <ac:chgData name="Rosas, Melissa" userId="ec430e16-ad47-41e9-b28e-94328cca86f2" providerId="ADAL" clId="{9E319E1F-8946-48A1-AFD2-310D206A4631}" dt="2026-08-12T15:16:20.222" v="1303"/>
          <ac:spMkLst>
            <pc:docMk/>
            <pc:sldMk cId="2719752796" sldId="332"/>
            <ac:spMk id="33" creationId="{0EDF5323-6112-B6E1-6641-FCD252887CDF}"/>
          </ac:spMkLst>
        </pc:spChg>
        <pc:spChg chg="mod">
          <ac:chgData name="Rosas, Melissa" userId="ec430e16-ad47-41e9-b28e-94328cca86f2" providerId="ADAL" clId="{9E319E1F-8946-48A1-AFD2-310D206A4631}" dt="2026-08-12T15:16:20.222" v="1303"/>
          <ac:spMkLst>
            <pc:docMk/>
            <pc:sldMk cId="2719752796" sldId="332"/>
            <ac:spMk id="35" creationId="{9C9F68E2-C695-7B3A-217B-46525F6B06FC}"/>
          </ac:spMkLst>
        </pc:spChg>
        <pc:spChg chg="mod">
          <ac:chgData name="Rosas, Melissa" userId="ec430e16-ad47-41e9-b28e-94328cca86f2" providerId="ADAL" clId="{9E319E1F-8946-48A1-AFD2-310D206A4631}" dt="2026-08-12T15:16:20.222" v="1303"/>
          <ac:spMkLst>
            <pc:docMk/>
            <pc:sldMk cId="2719752796" sldId="332"/>
            <ac:spMk id="37" creationId="{3EBE70C3-A307-0A2D-3726-FCA30F463168}"/>
          </ac:spMkLst>
        </pc:spChg>
        <pc:spChg chg="mod">
          <ac:chgData name="Rosas, Melissa" userId="ec430e16-ad47-41e9-b28e-94328cca86f2" providerId="ADAL" clId="{9E319E1F-8946-48A1-AFD2-310D206A4631}" dt="2026-08-12T15:16:20.222" v="1303"/>
          <ac:spMkLst>
            <pc:docMk/>
            <pc:sldMk cId="2719752796" sldId="332"/>
            <ac:spMk id="38" creationId="{C2C076A9-FAF9-A219-E9C0-D17F334D7254}"/>
          </ac:spMkLst>
        </pc:spChg>
        <pc:spChg chg="mod">
          <ac:chgData name="Rosas, Melissa" userId="ec430e16-ad47-41e9-b28e-94328cca86f2" providerId="ADAL" clId="{9E319E1F-8946-48A1-AFD2-310D206A4631}" dt="2026-08-12T15:16:20.222" v="1303"/>
          <ac:spMkLst>
            <pc:docMk/>
            <pc:sldMk cId="2719752796" sldId="332"/>
            <ac:spMk id="40" creationId="{439DCA5F-1CAE-1C8D-DC5E-842C6A642D0D}"/>
          </ac:spMkLst>
        </pc:spChg>
        <pc:spChg chg="mod">
          <ac:chgData name="Rosas, Melissa" userId="ec430e16-ad47-41e9-b28e-94328cca86f2" providerId="ADAL" clId="{9E319E1F-8946-48A1-AFD2-310D206A4631}" dt="2026-08-12T15:16:20.222" v="1303"/>
          <ac:spMkLst>
            <pc:docMk/>
            <pc:sldMk cId="2719752796" sldId="332"/>
            <ac:spMk id="41" creationId="{CA264B22-5204-5AAD-BB3A-8C7ED9F66BAD}"/>
          </ac:spMkLst>
        </pc:spChg>
        <pc:grpChg chg="add mod">
          <ac:chgData name="Rosas, Melissa" userId="ec430e16-ad47-41e9-b28e-94328cca86f2" providerId="ADAL" clId="{9E319E1F-8946-48A1-AFD2-310D206A4631}" dt="2026-08-12T15:15:50.536" v="1298" actId="1076"/>
          <ac:grpSpMkLst>
            <pc:docMk/>
            <pc:sldMk cId="2719752796" sldId="332"/>
            <ac:grpSpMk id="12" creationId="{62D0E56E-0715-85F8-BCBC-313E520B9149}"/>
          </ac:grpSpMkLst>
        </pc:grpChg>
        <pc:grpChg chg="mod">
          <ac:chgData name="Rosas, Melissa" userId="ec430e16-ad47-41e9-b28e-94328cca86f2" providerId="ADAL" clId="{9E319E1F-8946-48A1-AFD2-310D206A4631}" dt="2026-08-12T15:15:40.834" v="1296"/>
          <ac:grpSpMkLst>
            <pc:docMk/>
            <pc:sldMk cId="2719752796" sldId="332"/>
            <ac:grpSpMk id="13" creationId="{88A67B8A-E8C1-BD89-286D-D3EE4B7D083B}"/>
          </ac:grpSpMkLst>
        </pc:grpChg>
        <pc:grpChg chg="mod">
          <ac:chgData name="Rosas, Melissa" userId="ec430e16-ad47-41e9-b28e-94328cca86f2" providerId="ADAL" clId="{9E319E1F-8946-48A1-AFD2-310D206A4631}" dt="2026-08-12T15:16:24.390" v="1304" actId="1076"/>
          <ac:grpSpMkLst>
            <pc:docMk/>
            <pc:sldMk cId="2719752796" sldId="332"/>
            <ac:grpSpMk id="18" creationId="{3B7208A4-CEC0-FFA6-276C-2970FF28BF36}"/>
          </ac:grpSpMkLst>
        </pc:grpChg>
        <pc:grpChg chg="mod">
          <ac:chgData name="Rosas, Melissa" userId="ec430e16-ad47-41e9-b28e-94328cca86f2" providerId="ADAL" clId="{9E319E1F-8946-48A1-AFD2-310D206A4631}" dt="2026-08-12T15:16:24.390" v="1304" actId="1076"/>
          <ac:grpSpMkLst>
            <pc:docMk/>
            <pc:sldMk cId="2719752796" sldId="332"/>
            <ac:grpSpMk id="25" creationId="{44203E88-A011-F20D-34F2-AA229E8D74C4}"/>
          </ac:grpSpMkLst>
        </pc:grpChg>
        <pc:grpChg chg="mod">
          <ac:chgData name="Rosas, Melissa" userId="ec430e16-ad47-41e9-b28e-94328cca86f2" providerId="ADAL" clId="{9E319E1F-8946-48A1-AFD2-310D206A4631}" dt="2026-08-12T15:16:24.390" v="1304" actId="1076"/>
          <ac:grpSpMkLst>
            <pc:docMk/>
            <pc:sldMk cId="2719752796" sldId="332"/>
            <ac:grpSpMk id="32" creationId="{830A96F5-3A70-49BE-F4C4-81B42C077598}"/>
          </ac:grpSpMkLst>
        </pc:grpChg>
        <pc:grpChg chg="mod">
          <ac:chgData name="Rosas, Melissa" userId="ec430e16-ad47-41e9-b28e-94328cca86f2" providerId="ADAL" clId="{9E319E1F-8946-48A1-AFD2-310D206A4631}" dt="2026-08-12T15:16:24.390" v="1304" actId="1076"/>
          <ac:grpSpMkLst>
            <pc:docMk/>
            <pc:sldMk cId="2719752796" sldId="332"/>
            <ac:grpSpMk id="39" creationId="{97112A70-27CA-9E8A-BB6A-DF33541FD583}"/>
          </ac:grpSpMkLst>
        </pc:grpChg>
        <pc:picChg chg="add mod">
          <ac:chgData name="Rosas, Melissa" userId="ec430e16-ad47-41e9-b28e-94328cca86f2" providerId="ADAL" clId="{9E319E1F-8946-48A1-AFD2-310D206A4631}" dt="2026-08-12T15:15:47.426" v="1297" actId="14100"/>
          <ac:picMkLst>
            <pc:docMk/>
            <pc:sldMk cId="2719752796" sldId="332"/>
            <ac:picMk id="17" creationId="{F9506CAD-BE63-B4DF-15A5-491650EF205E}"/>
          </ac:picMkLst>
        </pc:picChg>
      </pc:sldChg>
      <pc:sldChg chg="add">
        <pc:chgData name="Rosas, Melissa" userId="ec430e16-ad47-41e9-b28e-94328cca86f2" providerId="ADAL" clId="{9E319E1F-8946-48A1-AFD2-310D206A4631}" dt="2026-08-12T15:53:33.316" v="1310"/>
        <pc:sldMkLst>
          <pc:docMk/>
          <pc:sldMk cId="92168362" sldId="333"/>
        </pc:sldMkLst>
      </pc:sldChg>
      <pc:sldChg chg="addSp modSp new del mod ord">
        <pc:chgData name="Rosas, Melissa" userId="ec430e16-ad47-41e9-b28e-94328cca86f2" providerId="ADAL" clId="{9E319E1F-8946-48A1-AFD2-310D206A4631}" dt="2026-08-25T19:43:50.819" v="1364" actId="47"/>
        <pc:sldMkLst>
          <pc:docMk/>
          <pc:sldMk cId="2024505777" sldId="334"/>
        </pc:sldMkLst>
        <pc:spChg chg="add mod">
          <ac:chgData name="Rosas, Melissa" userId="ec430e16-ad47-41e9-b28e-94328cca86f2" providerId="ADAL" clId="{9E319E1F-8946-48A1-AFD2-310D206A4631}" dt="2026-08-25T13:25:00.894" v="1346"/>
          <ac:spMkLst>
            <pc:docMk/>
            <pc:sldMk cId="2024505777" sldId="334"/>
            <ac:spMk id="2" creationId="{CB1B41D0-BA02-2F8D-9022-AFCD62258D2E}"/>
          </ac:spMkLst>
        </pc:spChg>
        <pc:spChg chg="mod">
          <ac:chgData name="Rosas, Melissa" userId="ec430e16-ad47-41e9-b28e-94328cca86f2" providerId="ADAL" clId="{9E319E1F-8946-48A1-AFD2-310D206A4631}" dt="2026-08-25T13:25:00.894" v="1346"/>
          <ac:spMkLst>
            <pc:docMk/>
            <pc:sldMk cId="2024505777" sldId="334"/>
            <ac:spMk id="4" creationId="{987B494F-91C6-7437-BE5A-94AFFB6B25C5}"/>
          </ac:spMkLst>
        </pc:spChg>
        <pc:spChg chg="mod">
          <ac:chgData name="Rosas, Melissa" userId="ec430e16-ad47-41e9-b28e-94328cca86f2" providerId="ADAL" clId="{9E319E1F-8946-48A1-AFD2-310D206A4631}" dt="2026-08-25T13:25:00.894" v="1346"/>
          <ac:spMkLst>
            <pc:docMk/>
            <pc:sldMk cId="2024505777" sldId="334"/>
            <ac:spMk id="5" creationId="{D3D3D1E7-FDBB-6449-E28F-46B7919D97B9}"/>
          </ac:spMkLst>
        </pc:spChg>
        <pc:spChg chg="add mod">
          <ac:chgData name="Rosas, Melissa" userId="ec430e16-ad47-41e9-b28e-94328cca86f2" providerId="ADAL" clId="{9E319E1F-8946-48A1-AFD2-310D206A4631}" dt="2026-08-25T13:25:00.894" v="1346"/>
          <ac:spMkLst>
            <pc:docMk/>
            <pc:sldMk cId="2024505777" sldId="334"/>
            <ac:spMk id="6" creationId="{E8F83C2E-AEA5-34B7-821F-1C83D745ADCA}"/>
          </ac:spMkLst>
        </pc:spChg>
        <pc:spChg chg="add mod">
          <ac:chgData name="Rosas, Melissa" userId="ec430e16-ad47-41e9-b28e-94328cca86f2" providerId="ADAL" clId="{9E319E1F-8946-48A1-AFD2-310D206A4631}" dt="2026-08-25T13:25:00.894" v="1346"/>
          <ac:spMkLst>
            <pc:docMk/>
            <pc:sldMk cId="2024505777" sldId="334"/>
            <ac:spMk id="7" creationId="{3E8C3E28-E3C9-6735-B78C-4E08EA3D2780}"/>
          </ac:spMkLst>
        </pc:spChg>
        <pc:spChg chg="mod">
          <ac:chgData name="Rosas, Melissa" userId="ec430e16-ad47-41e9-b28e-94328cca86f2" providerId="ADAL" clId="{9E319E1F-8946-48A1-AFD2-310D206A4631}" dt="2026-08-25T13:35:19.909" v="1348" actId="14100"/>
          <ac:spMkLst>
            <pc:docMk/>
            <pc:sldMk cId="2024505777" sldId="334"/>
            <ac:spMk id="12" creationId="{F92A00E3-D3AC-6C67-DFF8-131BB749F388}"/>
          </ac:spMkLst>
        </pc:spChg>
        <pc:spChg chg="add mod">
          <ac:chgData name="Rosas, Melissa" userId="ec430e16-ad47-41e9-b28e-94328cca86f2" providerId="ADAL" clId="{9E319E1F-8946-48A1-AFD2-310D206A4631}" dt="2026-08-25T13:25:00.894" v="1346"/>
          <ac:spMkLst>
            <pc:docMk/>
            <pc:sldMk cId="2024505777" sldId="334"/>
            <ac:spMk id="14" creationId="{DE0FC5DD-9C36-F376-6852-89A817B826E7}"/>
          </ac:spMkLst>
        </pc:spChg>
        <pc:spChg chg="add mod">
          <ac:chgData name="Rosas, Melissa" userId="ec430e16-ad47-41e9-b28e-94328cca86f2" providerId="ADAL" clId="{9E319E1F-8946-48A1-AFD2-310D206A4631}" dt="2026-08-25T13:25:00.894" v="1346"/>
          <ac:spMkLst>
            <pc:docMk/>
            <pc:sldMk cId="2024505777" sldId="334"/>
            <ac:spMk id="15" creationId="{C7870F7F-254A-12AF-84F4-5062CB2F4D2F}"/>
          </ac:spMkLst>
        </pc:spChg>
        <pc:spChg chg="add mod">
          <ac:chgData name="Rosas, Melissa" userId="ec430e16-ad47-41e9-b28e-94328cca86f2" providerId="ADAL" clId="{9E319E1F-8946-48A1-AFD2-310D206A4631}" dt="2026-08-25T13:25:00.894" v="1346"/>
          <ac:spMkLst>
            <pc:docMk/>
            <pc:sldMk cId="2024505777" sldId="334"/>
            <ac:spMk id="16" creationId="{95CA0A46-0B3C-0DE7-E920-EDF5582E3103}"/>
          </ac:spMkLst>
        </pc:spChg>
        <pc:spChg chg="add mod">
          <ac:chgData name="Rosas, Melissa" userId="ec430e16-ad47-41e9-b28e-94328cca86f2" providerId="ADAL" clId="{9E319E1F-8946-48A1-AFD2-310D206A4631}" dt="2026-08-25T13:25:00.894" v="1346"/>
          <ac:spMkLst>
            <pc:docMk/>
            <pc:sldMk cId="2024505777" sldId="334"/>
            <ac:spMk id="17" creationId="{3AC0C31C-E315-A3D4-B371-937760154226}"/>
          </ac:spMkLst>
        </pc:spChg>
        <pc:spChg chg="add mod">
          <ac:chgData name="Rosas, Melissa" userId="ec430e16-ad47-41e9-b28e-94328cca86f2" providerId="ADAL" clId="{9E319E1F-8946-48A1-AFD2-310D206A4631}" dt="2026-08-25T13:25:00.894" v="1346"/>
          <ac:spMkLst>
            <pc:docMk/>
            <pc:sldMk cId="2024505777" sldId="334"/>
            <ac:spMk id="18" creationId="{A930211A-B46D-69B8-C764-FDF11B3CE1F6}"/>
          </ac:spMkLst>
        </pc:spChg>
      </pc:sldChg>
      <pc:sldChg chg="add ord">
        <pc:chgData name="Rosas, Melissa" userId="ec430e16-ad47-41e9-b28e-94328cca86f2" providerId="ADAL" clId="{9E319E1F-8946-48A1-AFD2-310D206A4631}" dt="2026-08-25T19:43:46.330" v="1363"/>
        <pc:sldMkLst>
          <pc:docMk/>
          <pc:sldMk cId="1906278666" sldId="335"/>
        </pc:sldMkLst>
      </pc:sldChg>
      <pc:sldMasterChg chg="addSldLayout modSldLayout">
        <pc:chgData name="Rosas, Melissa" userId="ec430e16-ad47-41e9-b28e-94328cca86f2" providerId="ADAL" clId="{9E319E1F-8946-48A1-AFD2-310D206A4631}" dt="2026-08-25T13:55:26.790" v="1360" actId="478"/>
        <pc:sldMasterMkLst>
          <pc:docMk/>
          <pc:sldMasterMk cId="0" sldId="2147483648"/>
        </pc:sldMasterMkLst>
        <pc:sldLayoutChg chg="addSp delSp modSp mod">
          <pc:chgData name="Rosas, Melissa" userId="ec430e16-ad47-41e9-b28e-94328cca86f2" providerId="ADAL" clId="{9E319E1F-8946-48A1-AFD2-310D206A4631}" dt="2026-08-25T13:55:14.407" v="1358" actId="478"/>
          <pc:sldLayoutMkLst>
            <pc:docMk/>
            <pc:sldMasterMk cId="0" sldId="2147483648"/>
            <pc:sldLayoutMk cId="0" sldId="2147483651"/>
          </pc:sldLayoutMkLst>
          <pc:spChg chg="add mod">
            <ac:chgData name="Rosas, Melissa" userId="ec430e16-ad47-41e9-b28e-94328cca86f2" providerId="ADAL" clId="{9E319E1F-8946-48A1-AFD2-310D206A4631}" dt="2026-08-24T20:24:41.769" v="1313"/>
            <ac:spMkLst>
              <pc:docMk/>
              <pc:sldMasterMk cId="0" sldId="2147483648"/>
              <pc:sldLayoutMk cId="0" sldId="2147483651"/>
              <ac:spMk id="4" creationId="{1C44554B-06C7-4D91-5742-F7C639C880D5}"/>
            </ac:spMkLst>
          </pc:spChg>
          <pc:picChg chg="add del mod">
            <ac:chgData name="Rosas, Melissa" userId="ec430e16-ad47-41e9-b28e-94328cca86f2" providerId="ADAL" clId="{9E319E1F-8946-48A1-AFD2-310D206A4631}" dt="2026-08-25T13:55:14.407" v="1358" actId="478"/>
            <ac:picMkLst>
              <pc:docMk/>
              <pc:sldMasterMk cId="0" sldId="2147483648"/>
              <pc:sldLayoutMk cId="0" sldId="2147483651"/>
              <ac:picMk id="2" creationId="{4C0036BC-D933-2C23-D1B7-631320868F8E}"/>
            </ac:picMkLst>
          </pc:picChg>
          <pc:picChg chg="del">
            <ac:chgData name="Rosas, Melissa" userId="ec430e16-ad47-41e9-b28e-94328cca86f2" providerId="ADAL" clId="{9E319E1F-8946-48A1-AFD2-310D206A4631}" dt="2026-08-24T20:24:41.396" v="1312" actId="478"/>
            <ac:picMkLst>
              <pc:docMk/>
              <pc:sldMasterMk cId="0" sldId="2147483648"/>
              <pc:sldLayoutMk cId="0" sldId="2147483651"/>
              <ac:picMk id="3" creationId="{F962792E-11D4-0F6A-E4F0-D5743516A79F}"/>
            </ac:picMkLst>
          </pc:picChg>
        </pc:sldLayoutChg>
        <pc:sldLayoutChg chg="addSp delSp modSp mod">
          <pc:chgData name="Rosas, Melissa" userId="ec430e16-ad47-41e9-b28e-94328cca86f2" providerId="ADAL" clId="{9E319E1F-8946-48A1-AFD2-310D206A4631}" dt="2026-08-25T13:55:19.967" v="1359" actId="478"/>
          <pc:sldLayoutMkLst>
            <pc:docMk/>
            <pc:sldMasterMk cId="0" sldId="2147483648"/>
            <pc:sldLayoutMk cId="0" sldId="2147483652"/>
          </pc:sldLayoutMkLst>
          <pc:spChg chg="add mod">
            <ac:chgData name="Rosas, Melissa" userId="ec430e16-ad47-41e9-b28e-94328cca86f2" providerId="ADAL" clId="{9E319E1F-8946-48A1-AFD2-310D206A4631}" dt="2026-08-24T20:37:06.943" v="1315"/>
            <ac:spMkLst>
              <pc:docMk/>
              <pc:sldMasterMk cId="0" sldId="2147483648"/>
              <pc:sldLayoutMk cId="0" sldId="2147483652"/>
              <ac:spMk id="5" creationId="{84437528-B8EB-EE95-43D6-70201EA2825C}"/>
            </ac:spMkLst>
          </pc:spChg>
          <pc:spChg chg="add del mod">
            <ac:chgData name="Rosas, Melissa" userId="ec430e16-ad47-41e9-b28e-94328cca86f2" providerId="ADAL" clId="{9E319E1F-8946-48A1-AFD2-310D206A4631}" dt="2026-08-24T20:37:13.832" v="1318"/>
            <ac:spMkLst>
              <pc:docMk/>
              <pc:sldMasterMk cId="0" sldId="2147483648"/>
              <pc:sldLayoutMk cId="0" sldId="2147483652"/>
              <ac:spMk id="6" creationId="{1B797276-B219-8C3A-ABD4-D75FF0340B2F}"/>
            </ac:spMkLst>
          </pc:spChg>
          <pc:picChg chg="add del mod">
            <ac:chgData name="Rosas, Melissa" userId="ec430e16-ad47-41e9-b28e-94328cca86f2" providerId="ADAL" clId="{9E319E1F-8946-48A1-AFD2-310D206A4631}" dt="2026-08-25T13:55:19.967" v="1359" actId="478"/>
            <ac:picMkLst>
              <pc:docMk/>
              <pc:sldMasterMk cId="0" sldId="2147483648"/>
              <pc:sldLayoutMk cId="0" sldId="2147483652"/>
              <ac:picMk id="3" creationId="{8256E19A-D080-67F2-56B0-37305DB9F8CE}"/>
            </ac:picMkLst>
          </pc:picChg>
          <pc:picChg chg="del">
            <ac:chgData name="Rosas, Melissa" userId="ec430e16-ad47-41e9-b28e-94328cca86f2" providerId="ADAL" clId="{9E319E1F-8946-48A1-AFD2-310D206A4631}" dt="2026-08-24T20:36:59.430" v="1314" actId="478"/>
            <ac:picMkLst>
              <pc:docMk/>
              <pc:sldMasterMk cId="0" sldId="2147483648"/>
              <pc:sldLayoutMk cId="0" sldId="2147483652"/>
              <ac:picMk id="4" creationId="{2BE1E0F5-5EEF-C3AA-E145-C66619A5DB09}"/>
            </ac:picMkLst>
          </pc:picChg>
        </pc:sldLayoutChg>
        <pc:sldLayoutChg chg="addSp delSp modSp mod">
          <pc:chgData name="Rosas, Melissa" userId="ec430e16-ad47-41e9-b28e-94328cca86f2" providerId="ADAL" clId="{9E319E1F-8946-48A1-AFD2-310D206A4631}" dt="2026-08-25T13:54:21.379" v="1356" actId="14100"/>
          <pc:sldLayoutMkLst>
            <pc:docMk/>
            <pc:sldMasterMk cId="0" sldId="2147483648"/>
            <pc:sldLayoutMk cId="0" sldId="2147483654"/>
          </pc:sldLayoutMkLst>
          <pc:spChg chg="add mod">
            <ac:chgData name="Rosas, Melissa" userId="ec430e16-ad47-41e9-b28e-94328cca86f2" providerId="ADAL" clId="{9E319E1F-8946-48A1-AFD2-310D206A4631}" dt="2026-08-24T20:43:11.591" v="1339"/>
            <ac:spMkLst>
              <pc:docMk/>
              <pc:sldMasterMk cId="0" sldId="2147483648"/>
              <pc:sldLayoutMk cId="0" sldId="2147483654"/>
              <ac:spMk id="4" creationId="{7335C3EC-8A3C-F46A-BA1C-6227F6A934AE}"/>
            </ac:spMkLst>
          </pc:spChg>
          <pc:spChg chg="add del mod">
            <ac:chgData name="Rosas, Melissa" userId="ec430e16-ad47-41e9-b28e-94328cca86f2" providerId="ADAL" clId="{9E319E1F-8946-48A1-AFD2-310D206A4631}" dt="2026-08-24T20:45:03.309" v="1342"/>
            <ac:spMkLst>
              <pc:docMk/>
              <pc:sldMasterMk cId="0" sldId="2147483648"/>
              <pc:sldLayoutMk cId="0" sldId="2147483654"/>
              <ac:spMk id="5" creationId="{9AE808C0-9495-FD09-F559-6E43EB9FAB5F}"/>
            </ac:spMkLst>
          </pc:spChg>
          <pc:spChg chg="mod">
            <ac:chgData name="Rosas, Melissa" userId="ec430e16-ad47-41e9-b28e-94328cca86f2" providerId="ADAL" clId="{9E319E1F-8946-48A1-AFD2-310D206A4631}" dt="2026-08-25T13:54:21.379" v="1356" actId="14100"/>
            <ac:spMkLst>
              <pc:docMk/>
              <pc:sldMasterMk cId="0" sldId="2147483648"/>
              <pc:sldLayoutMk cId="0" sldId="2147483654"/>
              <ac:spMk id="21" creationId="{ED5D6786-7A61-0A6C-4CA1-A0FA44B6DB55}"/>
            </ac:spMkLst>
          </pc:spChg>
          <pc:picChg chg="add del mod">
            <ac:chgData name="Rosas, Melissa" userId="ec430e16-ad47-41e9-b28e-94328cca86f2" providerId="ADAL" clId="{9E319E1F-8946-48A1-AFD2-310D206A4631}" dt="2026-08-25T13:54:18.003" v="1355" actId="478"/>
            <ac:picMkLst>
              <pc:docMk/>
              <pc:sldMasterMk cId="0" sldId="2147483648"/>
              <pc:sldLayoutMk cId="0" sldId="2147483654"/>
              <ac:picMk id="2" creationId="{5770A86C-3876-9E11-FD09-BAFC9B269EDF}"/>
            </ac:picMkLst>
          </pc:picChg>
          <pc:picChg chg="del">
            <ac:chgData name="Rosas, Melissa" userId="ec430e16-ad47-41e9-b28e-94328cca86f2" providerId="ADAL" clId="{9E319E1F-8946-48A1-AFD2-310D206A4631}" dt="2026-08-24T20:43:11.289" v="1338" actId="478"/>
            <ac:picMkLst>
              <pc:docMk/>
              <pc:sldMasterMk cId="0" sldId="2147483648"/>
              <pc:sldLayoutMk cId="0" sldId="2147483654"/>
              <ac:picMk id="3" creationId="{6AB542F1-1944-723F-9DA9-DA286E9A0B3E}"/>
            </ac:picMkLst>
          </pc:picChg>
        </pc:sldLayoutChg>
        <pc:sldLayoutChg chg="addSp delSp modSp mod">
          <pc:chgData name="Rosas, Melissa" userId="ec430e16-ad47-41e9-b28e-94328cca86f2" providerId="ADAL" clId="{9E319E1F-8946-48A1-AFD2-310D206A4631}" dt="2026-08-25T13:54:08.342" v="1353" actId="478"/>
          <pc:sldLayoutMkLst>
            <pc:docMk/>
            <pc:sldMasterMk cId="0" sldId="2147483648"/>
            <pc:sldLayoutMk cId="0" sldId="2147483658"/>
          </pc:sldLayoutMkLst>
          <pc:spChg chg="add mod">
            <ac:chgData name="Rosas, Melissa" userId="ec430e16-ad47-41e9-b28e-94328cca86f2" providerId="ADAL" clId="{9E319E1F-8946-48A1-AFD2-310D206A4631}" dt="2026-08-24T20:41:33.642" v="1334"/>
            <ac:spMkLst>
              <pc:docMk/>
              <pc:sldMasterMk cId="0" sldId="2147483648"/>
              <pc:sldLayoutMk cId="0" sldId="2147483658"/>
              <ac:spMk id="4" creationId="{8D190518-3296-365E-8616-72FA5AE9EA95}"/>
            </ac:spMkLst>
          </pc:spChg>
          <pc:picChg chg="add del mod">
            <ac:chgData name="Rosas, Melissa" userId="ec430e16-ad47-41e9-b28e-94328cca86f2" providerId="ADAL" clId="{9E319E1F-8946-48A1-AFD2-310D206A4631}" dt="2026-08-25T13:54:08.342" v="1353" actId="478"/>
            <ac:picMkLst>
              <pc:docMk/>
              <pc:sldMasterMk cId="0" sldId="2147483648"/>
              <pc:sldLayoutMk cId="0" sldId="2147483658"/>
              <ac:picMk id="2" creationId="{1DAEA228-1720-61BF-75C4-ABC6788AE3D7}"/>
            </ac:picMkLst>
          </pc:picChg>
          <pc:picChg chg="del">
            <ac:chgData name="Rosas, Melissa" userId="ec430e16-ad47-41e9-b28e-94328cca86f2" providerId="ADAL" clId="{9E319E1F-8946-48A1-AFD2-310D206A4631}" dt="2026-08-24T20:41:33.307" v="1333" actId="478"/>
            <ac:picMkLst>
              <pc:docMk/>
              <pc:sldMasterMk cId="0" sldId="2147483648"/>
              <pc:sldLayoutMk cId="0" sldId="2147483658"/>
              <ac:picMk id="8" creationId="{2DAC81D8-EE81-6DB5-6D2D-A500C8E05E6B}"/>
            </ac:picMkLst>
          </pc:picChg>
        </pc:sldLayoutChg>
        <pc:sldLayoutChg chg="addSp delSp modSp mod">
          <pc:chgData name="Rosas, Melissa" userId="ec430e16-ad47-41e9-b28e-94328cca86f2" providerId="ADAL" clId="{9E319E1F-8946-48A1-AFD2-310D206A4631}" dt="2026-08-25T13:53:56.951" v="1350" actId="14100"/>
          <pc:sldLayoutMkLst>
            <pc:docMk/>
            <pc:sldMasterMk cId="0" sldId="2147483648"/>
            <pc:sldLayoutMk cId="1169092951" sldId="2147483663"/>
          </pc:sldLayoutMkLst>
          <pc:spChg chg="add mod">
            <ac:chgData name="Rosas, Melissa" userId="ec430e16-ad47-41e9-b28e-94328cca86f2" providerId="ADAL" clId="{9E319E1F-8946-48A1-AFD2-310D206A4631}" dt="2026-08-24T20:39:21.311" v="1326"/>
            <ac:spMkLst>
              <pc:docMk/>
              <pc:sldMasterMk cId="0" sldId="2147483648"/>
              <pc:sldLayoutMk cId="1169092951" sldId="2147483663"/>
              <ac:spMk id="5" creationId="{B3081208-6D8C-EEA9-8442-CB68E9DE2096}"/>
            </ac:spMkLst>
          </pc:spChg>
          <pc:spChg chg="mod">
            <ac:chgData name="Rosas, Melissa" userId="ec430e16-ad47-41e9-b28e-94328cca86f2" providerId="ADAL" clId="{9E319E1F-8946-48A1-AFD2-310D206A4631}" dt="2026-08-25T13:53:56.951" v="1350" actId="14100"/>
            <ac:spMkLst>
              <pc:docMk/>
              <pc:sldMasterMk cId="0" sldId="2147483648"/>
              <pc:sldLayoutMk cId="1169092951" sldId="2147483663"/>
              <ac:spMk id="26" creationId="{3A25834C-3DA6-BA86-B8CB-BD7690EDF47F}"/>
            </ac:spMkLst>
          </pc:spChg>
          <pc:picChg chg="add del mod">
            <ac:chgData name="Rosas, Melissa" userId="ec430e16-ad47-41e9-b28e-94328cca86f2" providerId="ADAL" clId="{9E319E1F-8946-48A1-AFD2-310D206A4631}" dt="2026-08-25T13:53:54.415" v="1349" actId="478"/>
            <ac:picMkLst>
              <pc:docMk/>
              <pc:sldMasterMk cId="0" sldId="2147483648"/>
              <pc:sldLayoutMk cId="1169092951" sldId="2147483663"/>
              <ac:picMk id="2" creationId="{0D2D7573-309F-4269-FC43-8A0218B8EA83}"/>
            </ac:picMkLst>
          </pc:picChg>
          <pc:picChg chg="del">
            <ac:chgData name="Rosas, Melissa" userId="ec430e16-ad47-41e9-b28e-94328cca86f2" providerId="ADAL" clId="{9E319E1F-8946-48A1-AFD2-310D206A4631}" dt="2026-08-24T20:39:20.832" v="1325" actId="478"/>
            <ac:picMkLst>
              <pc:docMk/>
              <pc:sldMasterMk cId="0" sldId="2147483648"/>
              <pc:sldLayoutMk cId="1169092951" sldId="2147483663"/>
              <ac:picMk id="3" creationId="{4742FEC8-28BC-E46E-FE29-8F7CECE4E0EB}"/>
            </ac:picMkLst>
          </pc:picChg>
        </pc:sldLayoutChg>
        <pc:sldLayoutChg chg="addSp delSp modSp mod">
          <pc:chgData name="Rosas, Melissa" userId="ec430e16-ad47-41e9-b28e-94328cca86f2" providerId="ADAL" clId="{9E319E1F-8946-48A1-AFD2-310D206A4631}" dt="2026-08-25T13:55:08.720" v="1357" actId="478"/>
          <pc:sldLayoutMkLst>
            <pc:docMk/>
            <pc:sldMasterMk cId="0" sldId="2147483648"/>
            <pc:sldLayoutMk cId="225665580" sldId="2147483664"/>
          </pc:sldLayoutMkLst>
          <pc:spChg chg="add mod">
            <ac:chgData name="Rosas, Melissa" userId="ec430e16-ad47-41e9-b28e-94328cca86f2" providerId="ADAL" clId="{9E319E1F-8946-48A1-AFD2-310D206A4631}" dt="2026-08-24T20:38:13.833" v="1322"/>
            <ac:spMkLst>
              <pc:docMk/>
              <pc:sldMasterMk cId="0" sldId="2147483648"/>
              <pc:sldLayoutMk cId="225665580" sldId="2147483664"/>
              <ac:spMk id="4" creationId="{34D645E6-4244-B557-5AAA-A6566196859F}"/>
            </ac:spMkLst>
          </pc:spChg>
          <pc:picChg chg="add del mod">
            <ac:chgData name="Rosas, Melissa" userId="ec430e16-ad47-41e9-b28e-94328cca86f2" providerId="ADAL" clId="{9E319E1F-8946-48A1-AFD2-310D206A4631}" dt="2026-08-25T13:55:08.720" v="1357" actId="478"/>
            <ac:picMkLst>
              <pc:docMk/>
              <pc:sldMasterMk cId="0" sldId="2147483648"/>
              <pc:sldLayoutMk cId="225665580" sldId="2147483664"/>
              <ac:picMk id="2" creationId="{A8F55BE9-D8DE-1B81-B062-D3531CF8D13F}"/>
            </ac:picMkLst>
          </pc:picChg>
          <pc:picChg chg="del">
            <ac:chgData name="Rosas, Melissa" userId="ec430e16-ad47-41e9-b28e-94328cca86f2" providerId="ADAL" clId="{9E319E1F-8946-48A1-AFD2-310D206A4631}" dt="2026-08-24T20:38:13.444" v="1321" actId="478"/>
            <ac:picMkLst>
              <pc:docMk/>
              <pc:sldMasterMk cId="0" sldId="2147483648"/>
              <pc:sldLayoutMk cId="225665580" sldId="2147483664"/>
              <ac:picMk id="6" creationId="{5EF5DDC7-8C0B-756A-4312-76E1705D620D}"/>
            </ac:picMkLst>
          </pc:picChg>
        </pc:sldLayoutChg>
        <pc:sldLayoutChg chg="addSp modSp">
          <pc:chgData name="Rosas, Melissa" userId="ec430e16-ad47-41e9-b28e-94328cca86f2" providerId="ADAL" clId="{9E319E1F-8946-48A1-AFD2-310D206A4631}" dt="2026-08-12T14:40:56.139" v="1036"/>
          <pc:sldLayoutMkLst>
            <pc:docMk/>
            <pc:sldMasterMk cId="0" sldId="2147483648"/>
            <pc:sldLayoutMk cId="1184790750" sldId="2147483675"/>
          </pc:sldLayoutMkLst>
          <pc:spChg chg="mod">
            <ac:chgData name="Rosas, Melissa" userId="ec430e16-ad47-41e9-b28e-94328cca86f2" providerId="ADAL" clId="{9E319E1F-8946-48A1-AFD2-310D206A4631}" dt="2026-08-12T14:40:56.139" v="1036"/>
            <ac:spMkLst>
              <pc:docMk/>
              <pc:sldMasterMk cId="0" sldId="2147483648"/>
              <pc:sldLayoutMk cId="1184790750" sldId="2147483675"/>
              <ac:spMk id="4" creationId="{E9941431-1C50-87AF-2E12-525E900D4DEC}"/>
            </ac:spMkLst>
          </pc:spChg>
          <pc:spChg chg="mod">
            <ac:chgData name="Rosas, Melissa" userId="ec430e16-ad47-41e9-b28e-94328cca86f2" providerId="ADAL" clId="{9E319E1F-8946-48A1-AFD2-310D206A4631}" dt="2026-08-12T14:40:56.139" v="1036"/>
            <ac:spMkLst>
              <pc:docMk/>
              <pc:sldMasterMk cId="0" sldId="2147483648"/>
              <pc:sldLayoutMk cId="1184790750" sldId="2147483675"/>
              <ac:spMk id="5" creationId="{40E257B5-F3BD-7348-2A5D-DC10C4C67677}"/>
            </ac:spMkLst>
          </pc:spChg>
          <pc:grpChg chg="add mod">
            <ac:chgData name="Rosas, Melissa" userId="ec430e16-ad47-41e9-b28e-94328cca86f2" providerId="ADAL" clId="{9E319E1F-8946-48A1-AFD2-310D206A4631}" dt="2026-08-12T14:40:56.139" v="1036"/>
            <ac:grpSpMkLst>
              <pc:docMk/>
              <pc:sldMasterMk cId="0" sldId="2147483648"/>
              <pc:sldLayoutMk cId="1184790750" sldId="2147483675"/>
              <ac:grpSpMk id="2" creationId="{0A1A7EBC-C402-4191-4BC7-F668543FC69F}"/>
            </ac:grpSpMkLst>
          </pc:grpChg>
        </pc:sldLayoutChg>
        <pc:sldLayoutChg chg="addSp delSp modSp mod">
          <pc:chgData name="Rosas, Melissa" userId="ec430e16-ad47-41e9-b28e-94328cca86f2" providerId="ADAL" clId="{9E319E1F-8946-48A1-AFD2-310D206A4631}" dt="2026-08-24T20:37:47.034" v="1320" actId="478"/>
          <pc:sldLayoutMkLst>
            <pc:docMk/>
            <pc:sldMasterMk cId="0" sldId="2147483648"/>
            <pc:sldLayoutMk cId="1864056412" sldId="2147483687"/>
          </pc:sldLayoutMkLst>
          <pc:spChg chg="add mod">
            <ac:chgData name="Rosas, Melissa" userId="ec430e16-ad47-41e9-b28e-94328cca86f2" providerId="ADAL" clId="{9E319E1F-8946-48A1-AFD2-310D206A4631}" dt="2026-08-24T20:37:44.974" v="1319"/>
            <ac:spMkLst>
              <pc:docMk/>
              <pc:sldMasterMk cId="0" sldId="2147483648"/>
              <pc:sldLayoutMk cId="1864056412" sldId="2147483687"/>
              <ac:spMk id="2" creationId="{C66D1BC2-1AB4-D114-D7E0-DF53D0998AB6}"/>
            </ac:spMkLst>
          </pc:spChg>
          <pc:spChg chg="add mod">
            <ac:chgData name="Rosas, Melissa" userId="ec430e16-ad47-41e9-b28e-94328cca86f2" providerId="ADAL" clId="{9E319E1F-8946-48A1-AFD2-310D206A4631}" dt="2026-08-24T20:37:44.974" v="1319"/>
            <ac:spMkLst>
              <pc:docMk/>
              <pc:sldMasterMk cId="0" sldId="2147483648"/>
              <pc:sldLayoutMk cId="1864056412" sldId="2147483687"/>
              <ac:spMk id="3" creationId="{627EBC72-A8FD-FF7A-B7D4-6523B5BC5FF2}"/>
            </ac:spMkLst>
          </pc:spChg>
          <pc:spChg chg="del">
            <ac:chgData name="Rosas, Melissa" userId="ec430e16-ad47-41e9-b28e-94328cca86f2" providerId="ADAL" clId="{9E319E1F-8946-48A1-AFD2-310D206A4631}" dt="2026-08-24T20:37:47.034" v="1320" actId="478"/>
            <ac:spMkLst>
              <pc:docMk/>
              <pc:sldMasterMk cId="0" sldId="2147483648"/>
              <pc:sldLayoutMk cId="1864056412" sldId="2147483687"/>
              <ac:spMk id="16" creationId="{E45982CA-9B4C-0C40-9883-5A9CDA25296D}"/>
            </ac:spMkLst>
          </pc:spChg>
        </pc:sldLayoutChg>
        <pc:sldLayoutChg chg="addSp delSp modSp mod">
          <pc:chgData name="Rosas, Melissa" userId="ec430e16-ad47-41e9-b28e-94328cca86f2" providerId="ADAL" clId="{9E319E1F-8946-48A1-AFD2-310D206A4631}" dt="2026-08-25T13:53:58.962" v="1351" actId="478"/>
          <pc:sldLayoutMkLst>
            <pc:docMk/>
            <pc:sldMasterMk cId="0" sldId="2147483648"/>
            <pc:sldLayoutMk cId="2442919422" sldId="2147483690"/>
          </pc:sldLayoutMkLst>
          <pc:spChg chg="add mod">
            <ac:chgData name="Rosas, Melissa" userId="ec430e16-ad47-41e9-b28e-94328cca86f2" providerId="ADAL" clId="{9E319E1F-8946-48A1-AFD2-310D206A4631}" dt="2026-08-24T20:40:38.630" v="1332"/>
            <ac:spMkLst>
              <pc:docMk/>
              <pc:sldMasterMk cId="0" sldId="2147483648"/>
              <pc:sldLayoutMk cId="2442919422" sldId="2147483690"/>
              <ac:spMk id="3" creationId="{D9956658-CB6A-04A9-1FFC-14FD0F04BF19}"/>
            </ac:spMkLst>
          </pc:spChg>
          <pc:picChg chg="add del mod">
            <ac:chgData name="Rosas, Melissa" userId="ec430e16-ad47-41e9-b28e-94328cca86f2" providerId="ADAL" clId="{9E319E1F-8946-48A1-AFD2-310D206A4631}" dt="2026-08-25T13:53:58.962" v="1351" actId="478"/>
            <ac:picMkLst>
              <pc:docMk/>
              <pc:sldMasterMk cId="0" sldId="2147483648"/>
              <pc:sldLayoutMk cId="2442919422" sldId="2147483690"/>
              <ac:picMk id="2" creationId="{9B7872B2-21D1-27A5-9163-B3E88DA8BB6C}"/>
            </ac:picMkLst>
          </pc:picChg>
          <pc:picChg chg="del">
            <ac:chgData name="Rosas, Melissa" userId="ec430e16-ad47-41e9-b28e-94328cca86f2" providerId="ADAL" clId="{9E319E1F-8946-48A1-AFD2-310D206A4631}" dt="2026-08-24T20:40:38.041" v="1331" actId="478"/>
            <ac:picMkLst>
              <pc:docMk/>
              <pc:sldMasterMk cId="0" sldId="2147483648"/>
              <pc:sldLayoutMk cId="2442919422" sldId="2147483690"/>
              <ac:picMk id="6" creationId="{9F57889E-C2F8-184F-58E5-E55E534D8798}"/>
            </ac:picMkLst>
          </pc:picChg>
        </pc:sldLayoutChg>
        <pc:sldLayoutChg chg="addSp delSp modSp mod">
          <pc:chgData name="Rosas, Melissa" userId="ec430e16-ad47-41e9-b28e-94328cca86f2" providerId="ADAL" clId="{9E319E1F-8946-48A1-AFD2-310D206A4631}" dt="2026-08-25T13:54:02.372" v="1352" actId="478"/>
          <pc:sldLayoutMkLst>
            <pc:docMk/>
            <pc:sldMasterMk cId="0" sldId="2147483648"/>
            <pc:sldLayoutMk cId="901065354" sldId="2147483692"/>
          </pc:sldLayoutMkLst>
          <pc:spChg chg="add mod">
            <ac:chgData name="Rosas, Melissa" userId="ec430e16-ad47-41e9-b28e-94328cca86f2" providerId="ADAL" clId="{9E319E1F-8946-48A1-AFD2-310D206A4631}" dt="2026-08-24T20:41:53.226" v="1335"/>
            <ac:spMkLst>
              <pc:docMk/>
              <pc:sldMasterMk cId="0" sldId="2147483648"/>
              <pc:sldLayoutMk cId="901065354" sldId="2147483692"/>
              <ac:spMk id="3" creationId="{13367632-8DB9-60D1-8893-20B591D124F1}"/>
            </ac:spMkLst>
          </pc:spChg>
          <pc:picChg chg="del">
            <ac:chgData name="Rosas, Melissa" userId="ec430e16-ad47-41e9-b28e-94328cca86f2" providerId="ADAL" clId="{9E319E1F-8946-48A1-AFD2-310D206A4631}" dt="2026-08-25T13:54:02.372" v="1352" actId="478"/>
            <ac:picMkLst>
              <pc:docMk/>
              <pc:sldMasterMk cId="0" sldId="2147483648"/>
              <pc:sldLayoutMk cId="901065354" sldId="2147483692"/>
              <ac:picMk id="7" creationId="{8EBFA6E6-7582-6CB7-183D-8DFAE5871993}"/>
            </ac:picMkLst>
          </pc:picChg>
        </pc:sldLayoutChg>
        <pc:sldLayoutChg chg="addSp delSp modSp mod">
          <pc:chgData name="Rosas, Melissa" userId="ec430e16-ad47-41e9-b28e-94328cca86f2" providerId="ADAL" clId="{9E319E1F-8946-48A1-AFD2-310D206A4631}" dt="2026-08-25T13:55:26.790" v="1360" actId="478"/>
          <pc:sldLayoutMkLst>
            <pc:docMk/>
            <pc:sldMasterMk cId="0" sldId="2147483648"/>
            <pc:sldLayoutMk cId="2341866586" sldId="2147483693"/>
          </pc:sldLayoutMkLst>
          <pc:spChg chg="add mod">
            <ac:chgData name="Rosas, Melissa" userId="ec430e16-ad47-41e9-b28e-94328cca86f2" providerId="ADAL" clId="{9E319E1F-8946-48A1-AFD2-310D206A4631}" dt="2026-08-24T20:38:47.400" v="1324"/>
            <ac:spMkLst>
              <pc:docMk/>
              <pc:sldMasterMk cId="0" sldId="2147483648"/>
              <pc:sldLayoutMk cId="2341866586" sldId="2147483693"/>
              <ac:spMk id="6" creationId="{5A6EE0B9-5791-29CC-A552-8A0F0112F765}"/>
            </ac:spMkLst>
          </pc:spChg>
          <pc:picChg chg="add del mod">
            <ac:chgData name="Rosas, Melissa" userId="ec430e16-ad47-41e9-b28e-94328cca86f2" providerId="ADAL" clId="{9E319E1F-8946-48A1-AFD2-310D206A4631}" dt="2026-08-25T13:55:26.790" v="1360" actId="478"/>
            <ac:picMkLst>
              <pc:docMk/>
              <pc:sldMasterMk cId="0" sldId="2147483648"/>
              <pc:sldLayoutMk cId="2341866586" sldId="2147483693"/>
              <ac:picMk id="2" creationId="{DA6917DA-B333-25B2-91A6-DCE7C3350A30}"/>
            </ac:picMkLst>
          </pc:picChg>
          <pc:picChg chg="del">
            <ac:chgData name="Rosas, Melissa" userId="ec430e16-ad47-41e9-b28e-94328cca86f2" providerId="ADAL" clId="{9E319E1F-8946-48A1-AFD2-310D206A4631}" dt="2026-08-24T20:38:46.823" v="1323" actId="478"/>
            <ac:picMkLst>
              <pc:docMk/>
              <pc:sldMasterMk cId="0" sldId="2147483648"/>
              <pc:sldLayoutMk cId="2341866586" sldId="2147483693"/>
              <ac:picMk id="5" creationId="{ECC7EFD9-4E9B-EB61-A259-C595CF5C620F}"/>
            </ac:picMkLst>
          </pc:picChg>
        </pc:sldLayoutChg>
        <pc:sldLayoutChg chg="addSp delSp modSp mod">
          <pc:chgData name="Rosas, Melissa" userId="ec430e16-ad47-41e9-b28e-94328cca86f2" providerId="ADAL" clId="{9E319E1F-8946-48A1-AFD2-310D206A4631}" dt="2026-08-25T13:54:14.417" v="1354" actId="478"/>
          <pc:sldLayoutMkLst>
            <pc:docMk/>
            <pc:sldMasterMk cId="0" sldId="2147483648"/>
            <pc:sldLayoutMk cId="1264982305" sldId="2147483695"/>
          </pc:sldLayoutMkLst>
          <pc:spChg chg="add mod">
            <ac:chgData name="Rosas, Melissa" userId="ec430e16-ad47-41e9-b28e-94328cca86f2" providerId="ADAL" clId="{9E319E1F-8946-48A1-AFD2-310D206A4631}" dt="2026-08-24T20:42:26.381" v="1337"/>
            <ac:spMkLst>
              <pc:docMk/>
              <pc:sldMasterMk cId="0" sldId="2147483648"/>
              <pc:sldLayoutMk cId="1264982305" sldId="2147483695"/>
              <ac:spMk id="7" creationId="{E6B52283-04E1-2AFD-765A-DA9AFF3E6B16}"/>
            </ac:spMkLst>
          </pc:spChg>
          <pc:picChg chg="add mod">
            <ac:chgData name="Rosas, Melissa" userId="ec430e16-ad47-41e9-b28e-94328cca86f2" providerId="ADAL" clId="{9E319E1F-8946-48A1-AFD2-310D206A4631}" dt="2026-08-24T20:42:26.381" v="1337"/>
            <ac:picMkLst>
              <pc:docMk/>
              <pc:sldMasterMk cId="0" sldId="2147483648"/>
              <pc:sldLayoutMk cId="1264982305" sldId="2147483695"/>
              <ac:picMk id="2" creationId="{659D08C8-6564-0980-3FC1-7DC4A8691373}"/>
            </ac:picMkLst>
          </pc:picChg>
          <pc:picChg chg="del">
            <ac:chgData name="Rosas, Melissa" userId="ec430e16-ad47-41e9-b28e-94328cca86f2" providerId="ADAL" clId="{9E319E1F-8946-48A1-AFD2-310D206A4631}" dt="2026-08-24T20:42:25.999" v="1336" actId="478"/>
            <ac:picMkLst>
              <pc:docMk/>
              <pc:sldMasterMk cId="0" sldId="2147483648"/>
              <pc:sldLayoutMk cId="1264982305" sldId="2147483695"/>
              <ac:picMk id="6" creationId="{AEEAB4E0-5700-DDAB-1213-3DAE5D46D4CF}"/>
            </ac:picMkLst>
          </pc:picChg>
          <pc:picChg chg="add del mod">
            <ac:chgData name="Rosas, Melissa" userId="ec430e16-ad47-41e9-b28e-94328cca86f2" providerId="ADAL" clId="{9E319E1F-8946-48A1-AFD2-310D206A4631}" dt="2026-08-25T13:54:14.417" v="1354" actId="478"/>
            <ac:picMkLst>
              <pc:docMk/>
              <pc:sldMasterMk cId="0" sldId="2147483648"/>
              <pc:sldLayoutMk cId="1264982305" sldId="2147483695"/>
              <ac:picMk id="8" creationId="{EA6667AC-C0DE-C927-282D-7E71171174FC}"/>
            </ac:picMkLst>
          </pc:picChg>
          <pc:picChg chg="del">
            <ac:chgData name="Rosas, Melissa" userId="ec430e16-ad47-41e9-b28e-94328cca86f2" providerId="ADAL" clId="{9E319E1F-8946-48A1-AFD2-310D206A4631}" dt="2026-08-24T20:42:25.999" v="1336" actId="478"/>
            <ac:picMkLst>
              <pc:docMk/>
              <pc:sldMasterMk cId="0" sldId="2147483648"/>
              <pc:sldLayoutMk cId="1264982305" sldId="2147483695"/>
              <ac:picMk id="24" creationId="{988640F9-DC38-6146-1BA6-768FEEFB5EFC}"/>
            </ac:picMkLst>
          </pc:picChg>
        </pc:sldLayoutChg>
        <pc:sldLayoutChg chg="delSp modSp add mod modTransition">
          <pc:chgData name="Rosas, Melissa" userId="ec430e16-ad47-41e9-b28e-94328cca86f2" providerId="ADAL" clId="{9E319E1F-8946-48A1-AFD2-310D206A4631}" dt="2026-08-24T20:39:58.378" v="1330" actId="14100"/>
          <pc:sldLayoutMkLst>
            <pc:docMk/>
            <pc:sldMasterMk cId="0" sldId="2147483648"/>
            <pc:sldLayoutMk cId="1430937422" sldId="2147483698"/>
          </pc:sldLayoutMkLst>
          <pc:spChg chg="mod">
            <ac:chgData name="Rosas, Melissa" userId="ec430e16-ad47-41e9-b28e-94328cca86f2" providerId="ADAL" clId="{9E319E1F-8946-48A1-AFD2-310D206A4631}" dt="2026-08-24T20:39:58.378" v="1330" actId="14100"/>
            <ac:spMkLst>
              <pc:docMk/>
              <pc:sldMasterMk cId="0" sldId="2147483648"/>
              <pc:sldLayoutMk cId="1430937422" sldId="2147483698"/>
              <ac:spMk id="26" creationId="{3A25834C-3DA6-BA86-B8CB-BD7690EDF47F}"/>
            </ac:spMkLst>
          </pc:spChg>
          <pc:picChg chg="del">
            <ac:chgData name="Rosas, Melissa" userId="ec430e16-ad47-41e9-b28e-94328cca86f2" providerId="ADAL" clId="{9E319E1F-8946-48A1-AFD2-310D206A4631}" dt="2026-08-24T20:39:55.197" v="1329" actId="478"/>
            <ac:picMkLst>
              <pc:docMk/>
              <pc:sldMasterMk cId="0" sldId="2147483648"/>
              <pc:sldLayoutMk cId="1430937422" sldId="2147483698"/>
              <ac:picMk id="2" creationId="{0D2D7573-309F-4269-FC43-8A0218B8EA83}"/>
            </ac:picMkLst>
          </pc:pic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44881538603685"/>
          <c:y val="5.888840583792037E-2"/>
          <c:w val="0.70824809517113319"/>
          <c:h val="0.92557619165405047"/>
        </c:manualLayout>
      </c:layout>
      <c:doughnutChart>
        <c:varyColors val="1"/>
        <c:ser>
          <c:idx val="0"/>
          <c:order val="0"/>
          <c:tx>
            <c:strRef>
              <c:f>国内!$D$4</c:f>
              <c:strCache>
                <c:ptCount val="1"/>
                <c:pt idx="0">
                  <c:v>当期実績</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8E6-42F8-B33A-E1E3AD5B7F0D}"/>
              </c:ext>
            </c:extLst>
          </c:dPt>
          <c:dPt>
            <c:idx val="1"/>
            <c:bubble3D val="0"/>
            <c:spPr>
              <a:solidFill>
                <a:srgbClr val="6ECFCF"/>
              </a:solidFill>
              <a:ln w="19050">
                <a:solidFill>
                  <a:schemeClr val="lt1"/>
                </a:solidFill>
              </a:ln>
              <a:effectLst/>
            </c:spPr>
            <c:extLst>
              <c:ext xmlns:c16="http://schemas.microsoft.com/office/drawing/2014/chart" uri="{C3380CC4-5D6E-409C-BE32-E72D297353CC}">
                <c16:uniqueId val="{00000003-28E6-42F8-B33A-E1E3AD5B7F0D}"/>
              </c:ext>
            </c:extLst>
          </c:dPt>
          <c:dPt>
            <c:idx val="2"/>
            <c:bubble3D val="0"/>
            <c:spPr>
              <a:solidFill>
                <a:srgbClr val="05508C"/>
              </a:solidFill>
              <a:ln w="19050">
                <a:solidFill>
                  <a:schemeClr val="lt1"/>
                </a:solidFill>
              </a:ln>
              <a:effectLst/>
            </c:spPr>
            <c:extLst>
              <c:ext xmlns:c16="http://schemas.microsoft.com/office/drawing/2014/chart" uri="{C3380CC4-5D6E-409C-BE32-E72D297353CC}">
                <c16:uniqueId val="{00000005-28E6-42F8-B33A-E1E3AD5B7F0D}"/>
              </c:ext>
            </c:extLst>
          </c:dPt>
          <c:dPt>
            <c:idx val="3"/>
            <c:bubble3D val="0"/>
            <c:spPr>
              <a:solidFill>
                <a:srgbClr val="862633"/>
              </a:solidFill>
              <a:ln w="19050">
                <a:solidFill>
                  <a:schemeClr val="lt1"/>
                </a:solidFill>
              </a:ln>
              <a:effectLst/>
            </c:spPr>
            <c:extLst>
              <c:ext xmlns:c16="http://schemas.microsoft.com/office/drawing/2014/chart" uri="{C3380CC4-5D6E-409C-BE32-E72D297353CC}">
                <c16:uniqueId val="{00000007-28E6-42F8-B33A-E1E3AD5B7F0D}"/>
              </c:ext>
            </c:extLst>
          </c:dPt>
          <c:dPt>
            <c:idx val="4"/>
            <c:bubble3D val="0"/>
            <c:spPr>
              <a:solidFill>
                <a:srgbClr val="C8102E"/>
              </a:solidFill>
              <a:ln w="19050">
                <a:solidFill>
                  <a:schemeClr val="lt1"/>
                </a:solidFill>
              </a:ln>
              <a:effectLst/>
            </c:spPr>
            <c:extLst>
              <c:ext xmlns:c16="http://schemas.microsoft.com/office/drawing/2014/chart" uri="{C3380CC4-5D6E-409C-BE32-E72D297353CC}">
                <c16:uniqueId val="{00000009-28E6-42F8-B33A-E1E3AD5B7F0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8E6-42F8-B33A-E1E3AD5B7F0D}"/>
              </c:ext>
            </c:extLst>
          </c:dPt>
          <c:dPt>
            <c:idx val="6"/>
            <c:bubble3D val="0"/>
            <c:spPr>
              <a:solidFill>
                <a:srgbClr val="FF5A3C"/>
              </a:solidFill>
              <a:ln w="19050">
                <a:solidFill>
                  <a:schemeClr val="lt1"/>
                </a:solidFill>
              </a:ln>
              <a:effectLst/>
            </c:spPr>
            <c:extLst>
              <c:ext xmlns:c16="http://schemas.microsoft.com/office/drawing/2014/chart" uri="{C3380CC4-5D6E-409C-BE32-E72D297353CC}">
                <c16:uniqueId val="{0000000D-28E6-42F8-B33A-E1E3AD5B7F0D}"/>
              </c:ext>
            </c:extLst>
          </c:dPt>
          <c:dPt>
            <c:idx val="7"/>
            <c:bubble3D val="0"/>
            <c:spPr>
              <a:solidFill>
                <a:srgbClr val="FFD43B"/>
              </a:solidFill>
              <a:ln w="19050">
                <a:solidFill>
                  <a:schemeClr val="lt1"/>
                </a:solidFill>
              </a:ln>
              <a:effectLst/>
            </c:spPr>
            <c:extLst>
              <c:ext xmlns:c16="http://schemas.microsoft.com/office/drawing/2014/chart" uri="{C3380CC4-5D6E-409C-BE32-E72D297353CC}">
                <c16:uniqueId val="{0000000F-28E6-42F8-B33A-E1E3AD5B7F0D}"/>
              </c:ext>
            </c:extLst>
          </c:dPt>
          <c:dLbls>
            <c:delete val="1"/>
          </c:dLbls>
          <c:cat>
            <c:strRef>
              <c:f>国内!$C$5:$C$12</c:f>
              <c:strCache>
                <c:ptCount val="8"/>
                <c:pt idx="0">
                  <c:v>Japan</c:v>
                </c:pt>
                <c:pt idx="1">
                  <c:v>Ice
Machines</c:v>
                </c:pt>
                <c:pt idx="2">
                  <c:v>Refrigerators</c:v>
                </c:pt>
                <c:pt idx="3">
                  <c:v>Dishwashers</c:v>
                </c:pt>
                <c:pt idx="4">
                  <c:v>Dispensers</c:v>
                </c:pt>
                <c:pt idx="5">
                  <c:v>Others</c:v>
                </c:pt>
                <c:pt idx="6">
                  <c:v>Maintenance
and Repair</c:v>
                </c:pt>
                <c:pt idx="7">
                  <c:v>Non Hoshizaki
Products</c:v>
                </c:pt>
              </c:strCache>
            </c:strRef>
          </c:cat>
          <c:val>
            <c:numRef>
              <c:f>国内!$D$5:$D$12</c:f>
              <c:numCache>
                <c:formatCode>0.0%</c:formatCode>
                <c:ptCount val="8"/>
                <c:pt idx="0" formatCode="General">
                  <c:v>0</c:v>
                </c:pt>
                <c:pt idx="1">
                  <c:v>0.16700000000000001</c:v>
                </c:pt>
                <c:pt idx="2">
                  <c:v>0.27500000000000002</c:v>
                </c:pt>
                <c:pt idx="3">
                  <c:v>6.7000000000000004E-2</c:v>
                </c:pt>
                <c:pt idx="4">
                  <c:v>7.0000000000000007E-2</c:v>
                </c:pt>
                <c:pt idx="5">
                  <c:v>0.108</c:v>
                </c:pt>
                <c:pt idx="6">
                  <c:v>0.184</c:v>
                </c:pt>
                <c:pt idx="7">
                  <c:v>0.129</c:v>
                </c:pt>
              </c:numCache>
            </c:numRef>
          </c:val>
          <c:extLst>
            <c:ext xmlns:c16="http://schemas.microsoft.com/office/drawing/2014/chart" uri="{C3380CC4-5D6E-409C-BE32-E72D297353CC}">
              <c16:uniqueId val="{00000010-28E6-42F8-B33A-E1E3AD5B7F0D}"/>
            </c:ext>
          </c:extLst>
        </c:ser>
        <c:dLbls>
          <c:showLegendKey val="0"/>
          <c:showVal val="1"/>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952E-4D59-A0F7-1352A964B7CD}"/>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952E-4D59-A0F7-1352A964B7CD}"/>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952E-4D59-A0F7-1352A964B7CD}"/>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952E-4D59-A0F7-1352A964B7CD}"/>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952E-4D59-A0F7-1352A964B7CD}"/>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952E-4D59-A0F7-1352A964B7CD}"/>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3DCA-4D9C-994C-A3644B8E7A2E}"/>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3DCA-4D9C-994C-A3644B8E7A2E}"/>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3DCA-4D9C-994C-A3644B8E7A2E}"/>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3DCA-4D9C-994C-A3644B8E7A2E}"/>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3DCA-4D9C-994C-A3644B8E7A2E}"/>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3DCA-4D9C-994C-A3644B8E7A2E}"/>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C82B55-419F-972E-562C-8B6724F7C0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D8DD751-ACDE-108D-9388-A6DFCEAB4E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90BDBC-96DA-40F3-B43E-50621FD78EB0}" type="datetimeFigureOut">
              <a:rPr lang="en-US" smtClean="0"/>
              <a:t>8/25/2026</a:t>
            </a:fld>
            <a:endParaRPr lang="en-US"/>
          </a:p>
        </p:txBody>
      </p:sp>
      <p:sp>
        <p:nvSpPr>
          <p:cNvPr id="4" name="Footer Placeholder 3">
            <a:extLst>
              <a:ext uri="{FF2B5EF4-FFF2-40B4-BE49-F238E27FC236}">
                <a16:creationId xmlns:a16="http://schemas.microsoft.com/office/drawing/2014/main" id="{5B370F2C-6B12-FC6E-DD53-CFD6A0820B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8CF53-1E88-A24D-F236-753B8F7D02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1CDC39-9D35-429D-9418-9BD61D4F387A}" type="slidenum">
              <a:rPr lang="en-US" smtClean="0"/>
              <a:t>‹#›</a:t>
            </a:fld>
            <a:endParaRPr lang="en-US"/>
          </a:p>
        </p:txBody>
      </p:sp>
    </p:spTree>
    <p:extLst>
      <p:ext uri="{BB962C8B-B14F-4D97-AF65-F5344CB8AC3E}">
        <p14:creationId xmlns:p14="http://schemas.microsoft.com/office/powerpoint/2010/main" val="2841023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FACDB0-478B-4066-AD98-FA3642F6A80E}"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C7462-C6D5-4872-A6BA-C53F56B4D797}" type="slidenum">
              <a:rPr lang="en-US" smtClean="0"/>
              <a:t>‹#›</a:t>
            </a:fld>
            <a:endParaRPr lang="en-US"/>
          </a:p>
        </p:txBody>
      </p:sp>
    </p:spTree>
    <p:extLst>
      <p:ext uri="{BB962C8B-B14F-4D97-AF65-F5344CB8AC3E}">
        <p14:creationId xmlns:p14="http://schemas.microsoft.com/office/powerpoint/2010/main" val="33014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4</a:t>
            </a:fld>
            <a:endParaRPr lang="en-US"/>
          </a:p>
        </p:txBody>
      </p:sp>
    </p:spTree>
    <p:extLst>
      <p:ext uri="{BB962C8B-B14F-4D97-AF65-F5344CB8AC3E}">
        <p14:creationId xmlns:p14="http://schemas.microsoft.com/office/powerpoint/2010/main" val="8700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8</a:t>
            </a:fld>
            <a:endParaRPr lang="en-US"/>
          </a:p>
        </p:txBody>
      </p:sp>
    </p:spTree>
    <p:extLst>
      <p:ext uri="{BB962C8B-B14F-4D97-AF65-F5344CB8AC3E}">
        <p14:creationId xmlns:p14="http://schemas.microsoft.com/office/powerpoint/2010/main" val="1926856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18</a:t>
            </a:fld>
            <a:endParaRPr lang="en-US"/>
          </a:p>
        </p:txBody>
      </p:sp>
    </p:spTree>
    <p:extLst>
      <p:ext uri="{BB962C8B-B14F-4D97-AF65-F5344CB8AC3E}">
        <p14:creationId xmlns:p14="http://schemas.microsoft.com/office/powerpoint/2010/main" val="2223782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9EC7D-B6B6-15C7-E8ED-9F815C89D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63F3A-404E-3547-4418-0C950AEA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E4EE8-98F7-A045-F509-2C747C565A7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41C580-99AB-6140-B4C3-5933CD821397}"/>
              </a:ext>
            </a:extLst>
          </p:cNvPr>
          <p:cNvSpPr>
            <a:spLocks noGrp="1"/>
          </p:cNvSpPr>
          <p:nvPr>
            <p:ph type="sldNum" sz="quarter" idx="5"/>
          </p:nvPr>
        </p:nvSpPr>
        <p:spPr/>
        <p:txBody>
          <a:bodyPr/>
          <a:lstStyle/>
          <a:p>
            <a:fld id="{4E7C7462-C6D5-4872-A6BA-C53F56B4D797}" type="slidenum">
              <a:rPr lang="en-US" smtClean="0"/>
              <a:t>19</a:t>
            </a:fld>
            <a:endParaRPr lang="en-US"/>
          </a:p>
        </p:txBody>
      </p:sp>
    </p:spTree>
    <p:extLst>
      <p:ext uri="{BB962C8B-B14F-4D97-AF65-F5344CB8AC3E}">
        <p14:creationId xmlns:p14="http://schemas.microsoft.com/office/powerpoint/2010/main" val="3952719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42CB-B446-0A88-D67F-0B4FC590B3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7C028-19EA-6272-FD97-A2945F672C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3DB72-B5EE-DF39-515A-62D42312A4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160974-6A5E-97D6-F27D-A0371A17DB1B}"/>
              </a:ext>
            </a:extLst>
          </p:cNvPr>
          <p:cNvSpPr>
            <a:spLocks noGrp="1"/>
          </p:cNvSpPr>
          <p:nvPr>
            <p:ph type="sldNum" sz="quarter" idx="5"/>
          </p:nvPr>
        </p:nvSpPr>
        <p:spPr/>
        <p:txBody>
          <a:bodyPr/>
          <a:lstStyle/>
          <a:p>
            <a:fld id="{4E7C7462-C6D5-4872-A6BA-C53F56B4D797}" type="slidenum">
              <a:rPr lang="en-US" smtClean="0"/>
              <a:t>20</a:t>
            </a:fld>
            <a:endParaRPr lang="en-US"/>
          </a:p>
        </p:txBody>
      </p:sp>
    </p:spTree>
    <p:extLst>
      <p:ext uri="{BB962C8B-B14F-4D97-AF65-F5344CB8AC3E}">
        <p14:creationId xmlns:p14="http://schemas.microsoft.com/office/powerpoint/2010/main" val="2911130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FC261-3918-48A8-96DD-0AEC5AB07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4753A-6B8E-E534-31C5-523C2D8BD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AA598-7D93-63D8-20C3-6BCD990F35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9D26639-FF35-A8A8-02BA-A35B10BED040}"/>
              </a:ext>
            </a:extLst>
          </p:cNvPr>
          <p:cNvSpPr>
            <a:spLocks noGrp="1"/>
          </p:cNvSpPr>
          <p:nvPr>
            <p:ph type="sldNum" sz="quarter" idx="5"/>
          </p:nvPr>
        </p:nvSpPr>
        <p:spPr/>
        <p:txBody>
          <a:bodyPr/>
          <a:lstStyle/>
          <a:p>
            <a:fld id="{4E7C7462-C6D5-4872-A6BA-C53F56B4D797}" type="slidenum">
              <a:rPr lang="en-US" smtClean="0"/>
              <a:t>21</a:t>
            </a:fld>
            <a:endParaRPr lang="en-US"/>
          </a:p>
        </p:txBody>
      </p:sp>
    </p:spTree>
    <p:extLst>
      <p:ext uri="{BB962C8B-B14F-4D97-AF65-F5344CB8AC3E}">
        <p14:creationId xmlns:p14="http://schemas.microsoft.com/office/powerpoint/2010/main" val="1660468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2BFD7-4790-DB59-FE56-7164DD654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B5ABF-EEA2-F467-FB1E-3BAE67971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049A9-01BD-8C2B-03F3-D12B676A6E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7CBC41-76EB-B6A3-02D8-3A70BE079324}"/>
              </a:ext>
            </a:extLst>
          </p:cNvPr>
          <p:cNvSpPr>
            <a:spLocks noGrp="1"/>
          </p:cNvSpPr>
          <p:nvPr>
            <p:ph type="sldNum" sz="quarter" idx="5"/>
          </p:nvPr>
        </p:nvSpPr>
        <p:spPr/>
        <p:txBody>
          <a:bodyPr/>
          <a:lstStyle/>
          <a:p>
            <a:fld id="{4E7C7462-C6D5-4872-A6BA-C53F56B4D797}" type="slidenum">
              <a:rPr lang="en-US" smtClean="0"/>
              <a:t>22</a:t>
            </a:fld>
            <a:endParaRPr lang="en-US"/>
          </a:p>
        </p:txBody>
      </p:sp>
    </p:spTree>
    <p:extLst>
      <p:ext uri="{BB962C8B-B14F-4D97-AF65-F5344CB8AC3E}">
        <p14:creationId xmlns:p14="http://schemas.microsoft.com/office/powerpoint/2010/main" val="138102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931C4C-6B96-AB67-99BA-A10021E5465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rgbClr val="343434"/>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rgbClr val="3434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tx1">
                    <a:lumMod val="85000"/>
                    <a:lumOff val="15000"/>
                  </a:schemeClr>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tx1">
                  <a:lumMod val="85000"/>
                  <a:lumOff val="15000"/>
                </a:schemeClr>
              </a:solidFill>
            </a:endParaRPr>
          </a:p>
        </p:txBody>
      </p:sp>
      <p:pic>
        <p:nvPicPr>
          <p:cNvPr id="12" name="Graphic 11">
            <a:extLst>
              <a:ext uri="{FF2B5EF4-FFF2-40B4-BE49-F238E27FC236}">
                <a16:creationId xmlns:a16="http://schemas.microsoft.com/office/drawing/2014/main" id="{8C04A06C-CDD7-804F-0950-2116469607C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81000" y="759137"/>
            <a:ext cx="3657600" cy="1132424"/>
          </a:xfrm>
          <a:prstGeom prst="rect">
            <a:avLst/>
          </a:prstGeom>
        </p:spPr>
      </p:pic>
    </p:spTree>
    <p:extLst>
      <p:ext uri="{BB962C8B-B14F-4D97-AF65-F5344CB8AC3E}">
        <p14:creationId xmlns:p14="http://schemas.microsoft.com/office/powerpoint/2010/main" val="404843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CED776-2729-BB21-5884-B7265082892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chemeClr val="bg1"/>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bg1"/>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bg1"/>
              </a:solidFill>
            </a:endParaRPr>
          </a:p>
        </p:txBody>
      </p:sp>
      <p:pic>
        <p:nvPicPr>
          <p:cNvPr id="10" name="Graphic 9">
            <a:extLst>
              <a:ext uri="{FF2B5EF4-FFF2-40B4-BE49-F238E27FC236}">
                <a16:creationId xmlns:a16="http://schemas.microsoft.com/office/drawing/2014/main" id="{7A18AB7D-E586-7324-3100-7D9BAEAADE1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3400" y="839480"/>
            <a:ext cx="4343400" cy="134475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252084-6AE9-6007-3E87-F405F38A50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grpSp>
        <p:nvGrpSpPr>
          <p:cNvPr id="2" name="Group 1">
            <a:extLst>
              <a:ext uri="{FF2B5EF4-FFF2-40B4-BE49-F238E27FC236}">
                <a16:creationId xmlns:a16="http://schemas.microsoft.com/office/drawing/2014/main" id="{0A1A7EBC-C402-4191-4BC7-F668543FC69F}"/>
              </a:ext>
            </a:extLst>
          </p:cNvPr>
          <p:cNvGrpSpPr/>
          <p:nvPr userDrawn="1"/>
        </p:nvGrpSpPr>
        <p:grpSpPr>
          <a:xfrm>
            <a:off x="-105879" y="-125128"/>
            <a:ext cx="18480506" cy="10537256"/>
            <a:chOff x="-105879" y="-125128"/>
            <a:chExt cx="18480506" cy="10537256"/>
          </a:xfrm>
        </p:grpSpPr>
        <p:sp>
          <p:nvSpPr>
            <p:cNvPr id="4" name="Rectangle 3">
              <a:extLst>
                <a:ext uri="{FF2B5EF4-FFF2-40B4-BE49-F238E27FC236}">
                  <a16:creationId xmlns:a16="http://schemas.microsoft.com/office/drawing/2014/main" id="{E9941431-1C50-87AF-2E12-525E900D4DEC}"/>
                </a:ext>
              </a:extLst>
            </p:cNvPr>
            <p:cNvSpPr>
              <a:spLocks/>
            </p:cNvSpPr>
            <p:nvPr/>
          </p:nvSpPr>
          <p:spPr>
            <a:xfrm>
              <a:off x="-105879" y="-125128"/>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0E257B5-F3BD-7348-2A5D-DC10C4C67677}"/>
                </a:ext>
              </a:extLst>
            </p:cNvPr>
            <p:cNvSpPr>
              <a:spLocks/>
            </p:cNvSpPr>
            <p:nvPr/>
          </p:nvSpPr>
          <p:spPr>
            <a:xfrm>
              <a:off x="-86628" y="10075244"/>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84790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636115-FF32-0D7A-ED4E-8240DE4E6B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65141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41" name="AutoShape 2">
            <a:extLst>
              <a:ext uri="{FF2B5EF4-FFF2-40B4-BE49-F238E27FC236}">
                <a16:creationId xmlns:a16="http://schemas.microsoft.com/office/drawing/2014/main" id="{DA56CF14-31C1-A286-F5EB-8F71B0F948E7}"/>
              </a:ext>
            </a:extLst>
          </p:cNvPr>
          <p:cNvSpPr>
            <a:spLocks noGrp="1" noRot="1" noMove="1" noResize="1" noEditPoints="1" noAdjustHandles="1" noChangeArrowheads="1" noChangeShapeType="1"/>
          </p:cNvSpPr>
          <p:nvPr userDrawn="1"/>
        </p:nvSpPr>
        <p:spPr>
          <a:xfrm>
            <a:off x="0" y="0"/>
            <a:ext cx="11523738" cy="10287000"/>
          </a:xfrm>
          <a:prstGeom prst="rect">
            <a:avLst/>
          </a:prstGeom>
          <a:gradFill rotWithShape="1">
            <a:gsLst>
              <a:gs pos="0">
                <a:srgbClr val="C8102E">
                  <a:alpha val="100000"/>
                </a:srgbClr>
              </a:gs>
              <a:gs pos="50000">
                <a:srgbClr val="8C0C21">
                  <a:alpha val="100000"/>
                </a:srgbClr>
              </a:gs>
              <a:gs pos="100000">
                <a:srgbClr val="5D0917">
                  <a:alpha val="100000"/>
                </a:srgbClr>
              </a:gs>
            </a:gsLst>
            <a:path path="circle">
              <a:fillToRect r="100000" b="100000"/>
            </a:path>
            <a:tileRect l="-100000" t="-100000"/>
          </a:gradFill>
        </p:spPr>
        <p:txBody>
          <a:bodyPr/>
          <a:lstStyle/>
          <a:p>
            <a:endParaRPr lang="en-US"/>
          </a:p>
        </p:txBody>
      </p:sp>
      <p:sp>
        <p:nvSpPr>
          <p:cNvPr id="42" name="Freeform 3">
            <a:extLst>
              <a:ext uri="{FF2B5EF4-FFF2-40B4-BE49-F238E27FC236}">
                <a16:creationId xmlns:a16="http://schemas.microsoft.com/office/drawing/2014/main" id="{A7F970DE-6943-994A-E1EB-7C52CA29FFC6}"/>
              </a:ext>
            </a:extLst>
          </p:cNvPr>
          <p:cNvSpPr>
            <a:spLocks noGrp="1" noRot="1" noMove="1" noResize="1" noEditPoints="1" noAdjustHandles="1" noChangeArrowheads="1" noChangeShapeType="1"/>
          </p:cNvSpPr>
          <p:nvPr userDrawn="1"/>
        </p:nvSpPr>
        <p:spPr>
          <a:xfrm>
            <a:off x="7057202" y="4986079"/>
            <a:ext cx="6261588" cy="6261588"/>
          </a:xfrm>
          <a:custGeom>
            <a:avLst/>
            <a:gdLst/>
            <a:ahLst/>
            <a:cxnLst/>
            <a:rect l="l" t="t" r="r" b="b"/>
            <a:pathLst>
              <a:path w="6261588" h="6261588">
                <a:moveTo>
                  <a:pt x="0" y="0"/>
                </a:moveTo>
                <a:lnTo>
                  <a:pt x="6261588" y="0"/>
                </a:lnTo>
                <a:lnTo>
                  <a:pt x="6261588" y="6261588"/>
                </a:lnTo>
                <a:lnTo>
                  <a:pt x="0" y="6261588"/>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3" name="Freeform 4">
            <a:extLst>
              <a:ext uri="{FF2B5EF4-FFF2-40B4-BE49-F238E27FC236}">
                <a16:creationId xmlns:a16="http://schemas.microsoft.com/office/drawing/2014/main" id="{2822A9C4-5A3B-23F7-EAE6-0A44469203ED}"/>
              </a:ext>
            </a:extLst>
          </p:cNvPr>
          <p:cNvSpPr>
            <a:spLocks noGrp="1" noRot="1" noMove="1" noResize="1" noEditPoints="1" noAdjustHandles="1" noChangeArrowheads="1" noChangeShapeType="1"/>
          </p:cNvSpPr>
          <p:nvPr userDrawn="1"/>
        </p:nvSpPr>
        <p:spPr>
          <a:xfrm>
            <a:off x="-341429" y="7634362"/>
            <a:ext cx="3393336" cy="3393336"/>
          </a:xfrm>
          <a:custGeom>
            <a:avLst/>
            <a:gdLst/>
            <a:ahLst/>
            <a:cxnLst/>
            <a:rect l="l" t="t" r="r" b="b"/>
            <a:pathLst>
              <a:path w="3393336" h="3393336">
                <a:moveTo>
                  <a:pt x="0" y="0"/>
                </a:moveTo>
                <a:lnTo>
                  <a:pt x="3393336" y="0"/>
                </a:lnTo>
                <a:lnTo>
                  <a:pt x="3393336" y="3393337"/>
                </a:lnTo>
                <a:lnTo>
                  <a:pt x="0" y="3393337"/>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4" name="Freeform 5">
            <a:extLst>
              <a:ext uri="{FF2B5EF4-FFF2-40B4-BE49-F238E27FC236}">
                <a16:creationId xmlns:a16="http://schemas.microsoft.com/office/drawing/2014/main" id="{2EF09692-E4A7-FA6D-AEF2-65FCB16D90D8}"/>
              </a:ext>
            </a:extLst>
          </p:cNvPr>
          <p:cNvSpPr>
            <a:spLocks noGrp="1" noRot="1" noMove="1" noResize="1" noEditPoints="1" noAdjustHandles="1" noChangeArrowheads="1" noChangeShapeType="1"/>
          </p:cNvSpPr>
          <p:nvPr userDrawn="1"/>
        </p:nvSpPr>
        <p:spPr>
          <a:xfrm>
            <a:off x="5899312" y="6263463"/>
            <a:ext cx="1953592" cy="1953592"/>
          </a:xfrm>
          <a:custGeom>
            <a:avLst/>
            <a:gdLst/>
            <a:ahLst/>
            <a:cxnLst/>
            <a:rect l="l" t="t" r="r" b="b"/>
            <a:pathLst>
              <a:path w="1953592" h="1953592">
                <a:moveTo>
                  <a:pt x="0" y="0"/>
                </a:moveTo>
                <a:lnTo>
                  <a:pt x="1953592" y="0"/>
                </a:lnTo>
                <a:lnTo>
                  <a:pt x="1953592" y="1953592"/>
                </a:lnTo>
                <a:lnTo>
                  <a:pt x="0" y="195359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5" name="Freeform 6">
            <a:extLst>
              <a:ext uri="{FF2B5EF4-FFF2-40B4-BE49-F238E27FC236}">
                <a16:creationId xmlns:a16="http://schemas.microsoft.com/office/drawing/2014/main" id="{5031B966-FD4C-648E-5A19-091BA580E2A4}"/>
              </a:ext>
            </a:extLst>
          </p:cNvPr>
          <p:cNvSpPr>
            <a:spLocks noGrp="1" noRot="1" noMove="1" noResize="1" noEditPoints="1" noAdjustHandles="1" noChangeArrowheads="1" noChangeShapeType="1"/>
          </p:cNvSpPr>
          <p:nvPr userDrawn="1"/>
        </p:nvSpPr>
        <p:spPr>
          <a:xfrm>
            <a:off x="2248433" y="6665201"/>
            <a:ext cx="803475" cy="803475"/>
          </a:xfrm>
          <a:custGeom>
            <a:avLst/>
            <a:gdLst/>
            <a:ahLst/>
            <a:cxnLst/>
            <a:rect l="l" t="t" r="r" b="b"/>
            <a:pathLst>
              <a:path w="803475" h="803475">
                <a:moveTo>
                  <a:pt x="0" y="0"/>
                </a:moveTo>
                <a:lnTo>
                  <a:pt x="803474" y="0"/>
                </a:lnTo>
                <a:lnTo>
                  <a:pt x="803474" y="803474"/>
                </a:lnTo>
                <a:lnTo>
                  <a:pt x="0" y="803474"/>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6" name="Freeform 7">
            <a:extLst>
              <a:ext uri="{FF2B5EF4-FFF2-40B4-BE49-F238E27FC236}">
                <a16:creationId xmlns:a16="http://schemas.microsoft.com/office/drawing/2014/main" id="{A8CC812B-6321-0A0B-A7BA-D72ADB028006}"/>
              </a:ext>
            </a:extLst>
          </p:cNvPr>
          <p:cNvSpPr>
            <a:spLocks noGrp="1" noRot="1" noMove="1" noResize="1" noEditPoints="1" noAdjustHandles="1" noChangeArrowheads="1" noChangeShapeType="1"/>
          </p:cNvSpPr>
          <p:nvPr userDrawn="1"/>
        </p:nvSpPr>
        <p:spPr>
          <a:xfrm>
            <a:off x="6055453" y="3672347"/>
            <a:ext cx="666031" cy="666031"/>
          </a:xfrm>
          <a:custGeom>
            <a:avLst/>
            <a:gdLst/>
            <a:ahLst/>
            <a:cxnLst/>
            <a:rect l="l" t="t" r="r" b="b"/>
            <a:pathLst>
              <a:path w="666031" h="666031">
                <a:moveTo>
                  <a:pt x="0" y="0"/>
                </a:moveTo>
                <a:lnTo>
                  <a:pt x="666031" y="0"/>
                </a:lnTo>
                <a:lnTo>
                  <a:pt x="666031" y="666032"/>
                </a:lnTo>
                <a:lnTo>
                  <a:pt x="0" y="66603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7" name="Freeform 8">
            <a:extLst>
              <a:ext uri="{FF2B5EF4-FFF2-40B4-BE49-F238E27FC236}">
                <a16:creationId xmlns:a16="http://schemas.microsoft.com/office/drawing/2014/main" id="{84812D3A-AE97-DF87-2F96-479F2AC26682}"/>
              </a:ext>
            </a:extLst>
          </p:cNvPr>
          <p:cNvSpPr>
            <a:spLocks noGrp="1" noRot="1" noMove="1" noResize="1" noEditPoints="1" noAdjustHandles="1" noChangeArrowheads="1" noChangeShapeType="1"/>
          </p:cNvSpPr>
          <p:nvPr userDrawn="1"/>
        </p:nvSpPr>
        <p:spPr>
          <a:xfrm>
            <a:off x="2208097" y="7066938"/>
            <a:ext cx="5793407" cy="5793407"/>
          </a:xfrm>
          <a:custGeom>
            <a:avLst/>
            <a:gdLst/>
            <a:ahLst/>
            <a:cxnLst/>
            <a:rect l="l" t="t" r="r" b="b"/>
            <a:pathLst>
              <a:path w="5793407" h="5793407">
                <a:moveTo>
                  <a:pt x="0" y="0"/>
                </a:moveTo>
                <a:lnTo>
                  <a:pt x="5793406" y="0"/>
                </a:lnTo>
                <a:lnTo>
                  <a:pt x="5793406" y="5793406"/>
                </a:lnTo>
                <a:lnTo>
                  <a:pt x="0" y="5793406"/>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8" name="AutoShape 9">
            <a:extLst>
              <a:ext uri="{FF2B5EF4-FFF2-40B4-BE49-F238E27FC236}">
                <a16:creationId xmlns:a16="http://schemas.microsoft.com/office/drawing/2014/main" id="{852A76CC-1371-E8AD-66A9-8722ED8E2F4C}"/>
              </a:ext>
            </a:extLst>
          </p:cNvPr>
          <p:cNvSpPr>
            <a:spLocks noGrp="1" noRot="1" noMove="1" noResize="1" noEditPoints="1" noAdjustHandles="1" noChangeArrowheads="1" noChangeShapeType="1"/>
          </p:cNvSpPr>
          <p:nvPr userDrawn="1"/>
        </p:nvSpPr>
        <p:spPr>
          <a:xfrm>
            <a:off x="11523738" y="0"/>
            <a:ext cx="6764262" cy="10287000"/>
          </a:xfrm>
          <a:prstGeom prst="rect">
            <a:avLst/>
          </a:prstGeom>
          <a:solidFill>
            <a:srgbClr val="FFFFFF"/>
          </a:solidFill>
        </p:spPr>
        <p:txBody>
          <a:bodyPr/>
          <a:lstStyle/>
          <a:p>
            <a:endParaRPr lang="en-US"/>
          </a:p>
        </p:txBody>
      </p:sp>
      <p:sp>
        <p:nvSpPr>
          <p:cNvPr id="49" name="TextBox 10">
            <a:extLst>
              <a:ext uri="{FF2B5EF4-FFF2-40B4-BE49-F238E27FC236}">
                <a16:creationId xmlns:a16="http://schemas.microsoft.com/office/drawing/2014/main" id="{044E567A-DE94-1166-2BC1-DB84DEBE2820}"/>
              </a:ext>
            </a:extLst>
          </p:cNvPr>
          <p:cNvSpPr txBox="1">
            <a:spLocks/>
          </p:cNvSpPr>
          <p:nvPr userDrawn="1"/>
        </p:nvSpPr>
        <p:spPr>
          <a:xfrm>
            <a:off x="1028700" y="4391025"/>
            <a:ext cx="6589788" cy="1438275"/>
          </a:xfrm>
          <a:prstGeom prst="rect">
            <a:avLst/>
          </a:prstGeom>
        </p:spPr>
        <p:txBody>
          <a:bodyPr lIns="0" tIns="0" rIns="0" bIns="0" rtlCol="0" anchor="t">
            <a:spAutoFit/>
          </a:bodyPr>
          <a:lstStyle/>
          <a:p>
            <a:pPr marL="0" lvl="0" indent="0" algn="l">
              <a:lnSpc>
                <a:spcPts val="10800"/>
              </a:lnSpc>
              <a:spcBef>
                <a:spcPct val="0"/>
              </a:spcBef>
            </a:pPr>
            <a:r>
              <a:rPr lang="en-US" sz="9000" b="1">
                <a:solidFill>
                  <a:srgbClr val="FFFFFF"/>
                </a:solidFill>
                <a:latin typeface="Helvetica Bold"/>
                <a:ea typeface="Helvetica Bold"/>
                <a:cs typeface="Helvetica Bold"/>
                <a:sym typeface="Helvetica Bold"/>
              </a:rPr>
              <a:t>Agenda</a:t>
            </a:r>
          </a:p>
        </p:txBody>
      </p:sp>
      <p:grpSp>
        <p:nvGrpSpPr>
          <p:cNvPr id="50" name="Group 11">
            <a:extLst>
              <a:ext uri="{FF2B5EF4-FFF2-40B4-BE49-F238E27FC236}">
                <a16:creationId xmlns:a16="http://schemas.microsoft.com/office/drawing/2014/main" id="{EB33B1CD-91CA-B4F9-F625-8833B2AA02D8}"/>
              </a:ext>
            </a:extLst>
          </p:cNvPr>
          <p:cNvGrpSpPr>
            <a:grpSpLocks noGrp="1" noUngrp="1" noRot="1" noMove="1" noResize="1"/>
          </p:cNvGrpSpPr>
          <p:nvPr userDrawn="1"/>
        </p:nvGrpSpPr>
        <p:grpSpPr>
          <a:xfrm>
            <a:off x="9371660" y="0"/>
            <a:ext cx="2226824" cy="10558987"/>
            <a:chOff x="0" y="0"/>
            <a:chExt cx="2969099" cy="14078650"/>
          </a:xfrm>
        </p:grpSpPr>
        <p:sp>
          <p:nvSpPr>
            <p:cNvPr id="51" name="Freeform 12">
              <a:extLst>
                <a:ext uri="{FF2B5EF4-FFF2-40B4-BE49-F238E27FC236}">
                  <a16:creationId xmlns:a16="http://schemas.microsoft.com/office/drawing/2014/main" id="{7126ED00-3AF9-8174-BC30-86140C12EB26}"/>
                </a:ext>
              </a:extLst>
            </p:cNvPr>
            <p:cNvSpPr>
              <a:spLocks noGrp="1" noRot="1" noMove="1" noResize="1" noEditPoints="1" noAdjustHandles="1" noChangeArrowheads="1" noChangeShapeType="1"/>
            </p:cNvSpPr>
            <p:nvPr/>
          </p:nvSpPr>
          <p:spPr>
            <a:xfrm rot="-5400000" flipH="1">
              <a:off x="-5631460"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2" name="Freeform 13">
              <a:extLst>
                <a:ext uri="{FF2B5EF4-FFF2-40B4-BE49-F238E27FC236}">
                  <a16:creationId xmlns:a16="http://schemas.microsoft.com/office/drawing/2014/main" id="{F232FC95-3772-4C35-B162-B8F6801BB6AE}"/>
                </a:ext>
              </a:extLst>
            </p:cNvPr>
            <p:cNvSpPr>
              <a:spLocks noGrp="1" noRot="1" noMove="1" noResize="1" noEditPoints="1" noAdjustHandles="1" noChangeArrowheads="1" noChangeShapeType="1"/>
            </p:cNvSpPr>
            <p:nvPr/>
          </p:nvSpPr>
          <p:spPr>
            <a:xfrm rot="-5400000" flipH="1">
              <a:off x="-5478091"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sp>
        <p:nvSpPr>
          <p:cNvPr id="56" name="Text Placeholder 55">
            <a:extLst>
              <a:ext uri="{FF2B5EF4-FFF2-40B4-BE49-F238E27FC236}">
                <a16:creationId xmlns:a16="http://schemas.microsoft.com/office/drawing/2014/main" id="{B4CA7B68-F620-72D7-EA21-501408A84BE4}"/>
              </a:ext>
            </a:extLst>
          </p:cNvPr>
          <p:cNvSpPr>
            <a:spLocks noGrp="1"/>
          </p:cNvSpPr>
          <p:nvPr>
            <p:ph type="body" sz="quarter" idx="10"/>
          </p:nvPr>
        </p:nvSpPr>
        <p:spPr>
          <a:xfrm>
            <a:off x="11201400" y="1181100"/>
            <a:ext cx="5943600" cy="769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1C44554B-06C7-4D91-5742-F7C639C880D5}"/>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et the Team">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ED25AFBD-6866-0049-25FC-A8889F91CB47}"/>
              </a:ext>
            </a:extLst>
          </p:cNvPr>
          <p:cNvGrpSpPr/>
          <p:nvPr userDrawn="1"/>
        </p:nvGrpSpPr>
        <p:grpSpPr>
          <a:xfrm>
            <a:off x="-215146" y="-208129"/>
            <a:ext cx="18863208" cy="2326489"/>
            <a:chOff x="0" y="0"/>
            <a:chExt cx="4968088" cy="988989"/>
          </a:xfrm>
        </p:grpSpPr>
        <p:sp>
          <p:nvSpPr>
            <p:cNvPr id="9" name="Freeform 3">
              <a:extLst>
                <a:ext uri="{FF2B5EF4-FFF2-40B4-BE49-F238E27FC236}">
                  <a16:creationId xmlns:a16="http://schemas.microsoft.com/office/drawing/2014/main" id="{08DC0E2F-CCC7-7A30-A223-6CF20B078775}"/>
                </a:ext>
              </a:extLst>
            </p:cNvPr>
            <p:cNvSpPr/>
            <p:nvPr/>
          </p:nvSpPr>
          <p:spPr>
            <a:xfrm>
              <a:off x="0" y="0"/>
              <a:ext cx="4968088" cy="988989"/>
            </a:xfrm>
            <a:custGeom>
              <a:avLst/>
              <a:gdLst/>
              <a:ahLst/>
              <a:cxnLst/>
              <a:rect l="l" t="t" r="r" b="b"/>
              <a:pathLst>
                <a:path w="4968088" h="988989">
                  <a:moveTo>
                    <a:pt x="0" y="0"/>
                  </a:moveTo>
                  <a:lnTo>
                    <a:pt x="4968088" y="0"/>
                  </a:lnTo>
                  <a:lnTo>
                    <a:pt x="4968088" y="988989"/>
                  </a:lnTo>
                  <a:lnTo>
                    <a:pt x="0" y="988989"/>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4">
              <a:extLst>
                <a:ext uri="{FF2B5EF4-FFF2-40B4-BE49-F238E27FC236}">
                  <a16:creationId xmlns:a16="http://schemas.microsoft.com/office/drawing/2014/main" id="{06578984-C13F-6FE6-6C2C-E13246BD1FE4}"/>
                </a:ext>
              </a:extLst>
            </p:cNvPr>
            <p:cNvSpPr txBox="1"/>
            <p:nvPr/>
          </p:nvSpPr>
          <p:spPr>
            <a:xfrm>
              <a:off x="0" y="-38100"/>
              <a:ext cx="4968088" cy="1027089"/>
            </a:xfrm>
            <a:prstGeom prst="rect">
              <a:avLst/>
            </a:prstGeom>
          </p:spPr>
          <p:txBody>
            <a:bodyPr lIns="50800" tIns="50800" rIns="50800" bIns="50800" rtlCol="0" anchor="ctr"/>
            <a:lstStyle/>
            <a:p>
              <a:pPr algn="ctr">
                <a:lnSpc>
                  <a:spcPts val="2520"/>
                </a:lnSpc>
              </a:pPr>
              <a:endParaRPr/>
            </a:p>
          </p:txBody>
        </p:sp>
      </p:grpSp>
      <p:sp>
        <p:nvSpPr>
          <p:cNvPr id="11" name="Freeform 5">
            <a:extLst>
              <a:ext uri="{FF2B5EF4-FFF2-40B4-BE49-F238E27FC236}">
                <a16:creationId xmlns:a16="http://schemas.microsoft.com/office/drawing/2014/main" id="{592EA88D-D7EA-9337-B14F-FB46E11595D0}"/>
              </a:ext>
            </a:extLst>
          </p:cNvPr>
          <p:cNvSpPr/>
          <p:nvPr userDrawn="1"/>
        </p:nvSpPr>
        <p:spPr>
          <a:xfrm>
            <a:off x="14456053"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2" name="Freeform 6">
            <a:extLst>
              <a:ext uri="{FF2B5EF4-FFF2-40B4-BE49-F238E27FC236}">
                <a16:creationId xmlns:a16="http://schemas.microsoft.com/office/drawing/2014/main" id="{E6F00817-AD68-EC9E-9117-32ACA93A2AF3}"/>
              </a:ext>
            </a:extLst>
          </p:cNvPr>
          <p:cNvSpPr/>
          <p:nvPr userDrawn="1"/>
        </p:nvSpPr>
        <p:spPr>
          <a:xfrm>
            <a:off x="-524265"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3" name="Freeform 7">
            <a:extLst>
              <a:ext uri="{FF2B5EF4-FFF2-40B4-BE49-F238E27FC236}">
                <a16:creationId xmlns:a16="http://schemas.microsoft.com/office/drawing/2014/main" id="{DA4F9A45-8B1C-77E3-039E-50DC15D08746}"/>
              </a:ext>
            </a:extLst>
          </p:cNvPr>
          <p:cNvSpPr/>
          <p:nvPr userDrawn="1"/>
        </p:nvSpPr>
        <p:spPr>
          <a:xfrm rot="8317531">
            <a:off x="12055948" y="1213044"/>
            <a:ext cx="2445286" cy="2343712"/>
          </a:xfrm>
          <a:custGeom>
            <a:avLst/>
            <a:gdLst/>
            <a:ahLst/>
            <a:cxnLst/>
            <a:rect l="l" t="t" r="r" b="b"/>
            <a:pathLst>
              <a:path w="2445286" h="2343712">
                <a:moveTo>
                  <a:pt x="0" y="0"/>
                </a:moveTo>
                <a:lnTo>
                  <a:pt x="2445285" y="0"/>
                </a:lnTo>
                <a:lnTo>
                  <a:pt x="2445285" y="2343712"/>
                </a:lnTo>
                <a:lnTo>
                  <a:pt x="0" y="2343712"/>
                </a:lnTo>
                <a:lnTo>
                  <a:pt x="0" y="0"/>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4" name="Freeform 8">
            <a:extLst>
              <a:ext uri="{FF2B5EF4-FFF2-40B4-BE49-F238E27FC236}">
                <a16:creationId xmlns:a16="http://schemas.microsoft.com/office/drawing/2014/main" id="{294FAABE-3B58-0019-390A-DDBE73EE48CC}"/>
              </a:ext>
            </a:extLst>
          </p:cNvPr>
          <p:cNvSpPr/>
          <p:nvPr userDrawn="1"/>
        </p:nvSpPr>
        <p:spPr>
          <a:xfrm rot="2866899" flipH="1" flipV="1">
            <a:off x="3741070" y="1213044"/>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5" name="Freeform 9">
            <a:extLst>
              <a:ext uri="{FF2B5EF4-FFF2-40B4-BE49-F238E27FC236}">
                <a16:creationId xmlns:a16="http://schemas.microsoft.com/office/drawing/2014/main" id="{2DD2321A-B886-DB2C-8E58-5B3EB2F80C86}"/>
              </a:ext>
            </a:extLst>
          </p:cNvPr>
          <p:cNvSpPr/>
          <p:nvPr userDrawn="1"/>
        </p:nvSpPr>
        <p:spPr>
          <a:xfrm rot="21526648" flipH="1" flipV="1">
            <a:off x="25462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6" name="Freeform 10">
            <a:extLst>
              <a:ext uri="{FF2B5EF4-FFF2-40B4-BE49-F238E27FC236}">
                <a16:creationId xmlns:a16="http://schemas.microsoft.com/office/drawing/2014/main" id="{AEE61D61-6783-AA7E-0DA3-814FBCB569C8}"/>
              </a:ext>
            </a:extLst>
          </p:cNvPr>
          <p:cNvSpPr/>
          <p:nvPr userDrawn="1"/>
        </p:nvSpPr>
        <p:spPr>
          <a:xfrm rot="21526648" flipH="1" flipV="1">
            <a:off x="132275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71" name="Picture Placeholder 69">
            <a:extLst>
              <a:ext uri="{FF2B5EF4-FFF2-40B4-BE49-F238E27FC236}">
                <a16:creationId xmlns:a16="http://schemas.microsoft.com/office/drawing/2014/main" id="{7E1C7BBA-1EC9-7DA8-4BCE-A84260146558}"/>
              </a:ext>
            </a:extLst>
          </p:cNvPr>
          <p:cNvSpPr>
            <a:spLocks noGrp="1"/>
          </p:cNvSpPr>
          <p:nvPr>
            <p:ph type="pic" sz="quarter" idx="11"/>
          </p:nvPr>
        </p:nvSpPr>
        <p:spPr>
          <a:xfrm>
            <a:off x="5025005" y="2593175"/>
            <a:ext cx="1971183" cy="1936910"/>
          </a:xfrm>
          <a:prstGeom prst="ellipse">
            <a:avLst/>
          </a:prstGeom>
        </p:spPr>
        <p:txBody>
          <a:bodyPr/>
          <a:lstStyle/>
          <a:p>
            <a:endParaRPr lang="en-US"/>
          </a:p>
        </p:txBody>
      </p:sp>
      <p:sp>
        <p:nvSpPr>
          <p:cNvPr id="72" name="Picture Placeholder 69">
            <a:extLst>
              <a:ext uri="{FF2B5EF4-FFF2-40B4-BE49-F238E27FC236}">
                <a16:creationId xmlns:a16="http://schemas.microsoft.com/office/drawing/2014/main" id="{BAAF1838-2944-7FAD-F29D-E152EB837579}"/>
              </a:ext>
            </a:extLst>
          </p:cNvPr>
          <p:cNvSpPr>
            <a:spLocks noGrp="1"/>
          </p:cNvSpPr>
          <p:nvPr>
            <p:ph type="pic" sz="quarter" idx="12"/>
          </p:nvPr>
        </p:nvSpPr>
        <p:spPr>
          <a:xfrm>
            <a:off x="1873150" y="5857614"/>
            <a:ext cx="1971183" cy="1936910"/>
          </a:xfrm>
          <a:prstGeom prst="ellipse">
            <a:avLst/>
          </a:prstGeom>
        </p:spPr>
        <p:txBody>
          <a:bodyPr/>
          <a:lstStyle/>
          <a:p>
            <a:endParaRPr lang="en-US"/>
          </a:p>
        </p:txBody>
      </p:sp>
      <p:sp>
        <p:nvSpPr>
          <p:cNvPr id="73" name="Picture Placeholder 69">
            <a:extLst>
              <a:ext uri="{FF2B5EF4-FFF2-40B4-BE49-F238E27FC236}">
                <a16:creationId xmlns:a16="http://schemas.microsoft.com/office/drawing/2014/main" id="{17C1C0FF-2AB6-198F-8C70-7F6974A7C6D6}"/>
              </a:ext>
            </a:extLst>
          </p:cNvPr>
          <p:cNvSpPr>
            <a:spLocks noGrp="1"/>
          </p:cNvSpPr>
          <p:nvPr>
            <p:ph type="pic" sz="quarter" idx="13"/>
          </p:nvPr>
        </p:nvSpPr>
        <p:spPr>
          <a:xfrm>
            <a:off x="5016233" y="5846027"/>
            <a:ext cx="1971183" cy="1936910"/>
          </a:xfrm>
          <a:prstGeom prst="ellipse">
            <a:avLst/>
          </a:prstGeom>
        </p:spPr>
        <p:txBody>
          <a:bodyPr/>
          <a:lstStyle/>
          <a:p>
            <a:endParaRPr lang="en-US"/>
          </a:p>
        </p:txBody>
      </p:sp>
      <p:sp>
        <p:nvSpPr>
          <p:cNvPr id="74" name="Picture Placeholder 69">
            <a:extLst>
              <a:ext uri="{FF2B5EF4-FFF2-40B4-BE49-F238E27FC236}">
                <a16:creationId xmlns:a16="http://schemas.microsoft.com/office/drawing/2014/main" id="{9FB8026C-BF06-6781-CC17-3E3B81C036EA}"/>
              </a:ext>
            </a:extLst>
          </p:cNvPr>
          <p:cNvSpPr>
            <a:spLocks noGrp="1"/>
          </p:cNvSpPr>
          <p:nvPr>
            <p:ph type="pic" sz="quarter" idx="14"/>
          </p:nvPr>
        </p:nvSpPr>
        <p:spPr>
          <a:xfrm>
            <a:off x="8173326" y="2616349"/>
            <a:ext cx="1971183" cy="1936910"/>
          </a:xfrm>
          <a:prstGeom prst="ellipse">
            <a:avLst/>
          </a:prstGeom>
        </p:spPr>
        <p:txBody>
          <a:bodyPr/>
          <a:lstStyle/>
          <a:p>
            <a:endParaRPr lang="en-US"/>
          </a:p>
        </p:txBody>
      </p:sp>
      <p:sp>
        <p:nvSpPr>
          <p:cNvPr id="75" name="Picture Placeholder 69">
            <a:extLst>
              <a:ext uri="{FF2B5EF4-FFF2-40B4-BE49-F238E27FC236}">
                <a16:creationId xmlns:a16="http://schemas.microsoft.com/office/drawing/2014/main" id="{19100E51-51D0-8791-48F0-2CDF0E9F5E62}"/>
              </a:ext>
            </a:extLst>
          </p:cNvPr>
          <p:cNvSpPr>
            <a:spLocks noGrp="1"/>
          </p:cNvSpPr>
          <p:nvPr>
            <p:ph type="pic" sz="quarter" idx="15"/>
          </p:nvPr>
        </p:nvSpPr>
        <p:spPr>
          <a:xfrm>
            <a:off x="11316409" y="2604762"/>
            <a:ext cx="1971183" cy="1936910"/>
          </a:xfrm>
          <a:prstGeom prst="ellipse">
            <a:avLst/>
          </a:prstGeom>
        </p:spPr>
        <p:txBody>
          <a:bodyPr/>
          <a:lstStyle/>
          <a:p>
            <a:endParaRPr lang="en-US"/>
          </a:p>
        </p:txBody>
      </p:sp>
      <p:sp>
        <p:nvSpPr>
          <p:cNvPr id="76" name="Picture Placeholder 69">
            <a:extLst>
              <a:ext uri="{FF2B5EF4-FFF2-40B4-BE49-F238E27FC236}">
                <a16:creationId xmlns:a16="http://schemas.microsoft.com/office/drawing/2014/main" id="{4448ABB0-7137-2D03-87E7-5FBA8DE3B57E}"/>
              </a:ext>
            </a:extLst>
          </p:cNvPr>
          <p:cNvSpPr>
            <a:spLocks noGrp="1"/>
          </p:cNvSpPr>
          <p:nvPr>
            <p:ph type="pic" sz="quarter" idx="16"/>
          </p:nvPr>
        </p:nvSpPr>
        <p:spPr>
          <a:xfrm>
            <a:off x="8164554" y="5869201"/>
            <a:ext cx="1971183" cy="1936910"/>
          </a:xfrm>
          <a:prstGeom prst="ellipse">
            <a:avLst/>
          </a:prstGeom>
        </p:spPr>
        <p:txBody>
          <a:bodyPr/>
          <a:lstStyle/>
          <a:p>
            <a:endParaRPr lang="en-US"/>
          </a:p>
        </p:txBody>
      </p:sp>
      <p:sp>
        <p:nvSpPr>
          <p:cNvPr id="77" name="Picture Placeholder 69">
            <a:extLst>
              <a:ext uri="{FF2B5EF4-FFF2-40B4-BE49-F238E27FC236}">
                <a16:creationId xmlns:a16="http://schemas.microsoft.com/office/drawing/2014/main" id="{796B16DC-7981-D437-C708-49E27BC95036}"/>
              </a:ext>
            </a:extLst>
          </p:cNvPr>
          <p:cNvSpPr>
            <a:spLocks noGrp="1"/>
          </p:cNvSpPr>
          <p:nvPr>
            <p:ph type="pic" sz="quarter" idx="17"/>
          </p:nvPr>
        </p:nvSpPr>
        <p:spPr>
          <a:xfrm>
            <a:off x="11307637" y="5857614"/>
            <a:ext cx="1971183" cy="1936910"/>
          </a:xfrm>
          <a:prstGeom prst="ellipse">
            <a:avLst/>
          </a:prstGeom>
        </p:spPr>
        <p:txBody>
          <a:bodyPr/>
          <a:lstStyle/>
          <a:p>
            <a:endParaRPr lang="en-US"/>
          </a:p>
        </p:txBody>
      </p:sp>
      <p:sp>
        <p:nvSpPr>
          <p:cNvPr id="78" name="Picture Placeholder 69">
            <a:extLst>
              <a:ext uri="{FF2B5EF4-FFF2-40B4-BE49-F238E27FC236}">
                <a16:creationId xmlns:a16="http://schemas.microsoft.com/office/drawing/2014/main" id="{FFA7CD1C-C3CC-518A-E332-AC5CBB525F3B}"/>
              </a:ext>
            </a:extLst>
          </p:cNvPr>
          <p:cNvSpPr>
            <a:spLocks noGrp="1"/>
          </p:cNvSpPr>
          <p:nvPr>
            <p:ph type="pic" sz="quarter" idx="18"/>
          </p:nvPr>
        </p:nvSpPr>
        <p:spPr>
          <a:xfrm>
            <a:off x="14453349" y="2610312"/>
            <a:ext cx="1971183" cy="1936910"/>
          </a:xfrm>
          <a:prstGeom prst="ellipse">
            <a:avLst/>
          </a:prstGeom>
        </p:spPr>
        <p:txBody>
          <a:bodyPr/>
          <a:lstStyle/>
          <a:p>
            <a:endParaRPr lang="en-US"/>
          </a:p>
        </p:txBody>
      </p:sp>
      <p:sp>
        <p:nvSpPr>
          <p:cNvPr id="79" name="Picture Placeholder 69">
            <a:extLst>
              <a:ext uri="{FF2B5EF4-FFF2-40B4-BE49-F238E27FC236}">
                <a16:creationId xmlns:a16="http://schemas.microsoft.com/office/drawing/2014/main" id="{986C8F56-43E3-7FCF-E45D-8D869720D06F}"/>
              </a:ext>
            </a:extLst>
          </p:cNvPr>
          <p:cNvSpPr>
            <a:spLocks noGrp="1"/>
          </p:cNvSpPr>
          <p:nvPr>
            <p:ph type="pic" sz="quarter" idx="19"/>
          </p:nvPr>
        </p:nvSpPr>
        <p:spPr>
          <a:xfrm>
            <a:off x="14444577" y="5863164"/>
            <a:ext cx="1971183" cy="1936910"/>
          </a:xfrm>
          <a:prstGeom prst="ellipse">
            <a:avLst/>
          </a:prstGeom>
        </p:spPr>
        <p:txBody>
          <a:bodyPr/>
          <a:lstStyle/>
          <a:p>
            <a:endParaRPr lang="en-US"/>
          </a:p>
        </p:txBody>
      </p:sp>
      <p:sp>
        <p:nvSpPr>
          <p:cNvPr id="81" name="Text Placeholder 80">
            <a:extLst>
              <a:ext uri="{FF2B5EF4-FFF2-40B4-BE49-F238E27FC236}">
                <a16:creationId xmlns:a16="http://schemas.microsoft.com/office/drawing/2014/main" id="{FCDDBF55-24B3-4A80-96C8-AF61DDDDEBD8}"/>
              </a:ext>
            </a:extLst>
          </p:cNvPr>
          <p:cNvSpPr>
            <a:spLocks noGrp="1"/>
          </p:cNvSpPr>
          <p:nvPr>
            <p:ph type="body" sz="quarter" idx="20" hasCustomPrompt="1"/>
          </p:nvPr>
        </p:nvSpPr>
        <p:spPr>
          <a:xfrm>
            <a:off x="1888390" y="4678900"/>
            <a:ext cx="1971675" cy="267734"/>
          </a:xfrm>
        </p:spPr>
        <p:txBody>
          <a:bodyPr/>
          <a:lstStyle>
            <a:lvl1pPr algn="ctr">
              <a:buNone/>
              <a:defRPr sz="1400" b="1"/>
            </a:lvl1pPr>
          </a:lstStyle>
          <a:p>
            <a:pPr lvl="0"/>
            <a:r>
              <a:rPr lang="en-US"/>
              <a:t>First /Last</a:t>
            </a:r>
          </a:p>
        </p:txBody>
      </p:sp>
      <p:sp>
        <p:nvSpPr>
          <p:cNvPr id="84" name="Text Placeholder 80">
            <a:extLst>
              <a:ext uri="{FF2B5EF4-FFF2-40B4-BE49-F238E27FC236}">
                <a16:creationId xmlns:a16="http://schemas.microsoft.com/office/drawing/2014/main" id="{1509503C-CE39-1C02-34EE-52115110B0BE}"/>
              </a:ext>
            </a:extLst>
          </p:cNvPr>
          <p:cNvSpPr>
            <a:spLocks noGrp="1"/>
          </p:cNvSpPr>
          <p:nvPr>
            <p:ph type="body" sz="quarter" idx="21" hasCustomPrompt="1"/>
          </p:nvPr>
        </p:nvSpPr>
        <p:spPr>
          <a:xfrm>
            <a:off x="1881922" y="4960855"/>
            <a:ext cx="1971675" cy="267734"/>
          </a:xfrm>
        </p:spPr>
        <p:txBody>
          <a:bodyPr/>
          <a:lstStyle>
            <a:lvl1pPr algn="ctr">
              <a:buNone/>
              <a:defRPr sz="1400" b="0"/>
            </a:lvl1pPr>
          </a:lstStyle>
          <a:p>
            <a:pPr lvl="0"/>
            <a:r>
              <a:rPr lang="en-US"/>
              <a:t>Position Title</a:t>
            </a:r>
          </a:p>
        </p:txBody>
      </p:sp>
      <p:sp>
        <p:nvSpPr>
          <p:cNvPr id="85" name="Text Placeholder 80">
            <a:extLst>
              <a:ext uri="{FF2B5EF4-FFF2-40B4-BE49-F238E27FC236}">
                <a16:creationId xmlns:a16="http://schemas.microsoft.com/office/drawing/2014/main" id="{39599E7A-66C3-69AA-1FBD-44578711948E}"/>
              </a:ext>
            </a:extLst>
          </p:cNvPr>
          <p:cNvSpPr>
            <a:spLocks noGrp="1"/>
          </p:cNvSpPr>
          <p:nvPr>
            <p:ph type="body" sz="quarter" idx="22" hasCustomPrompt="1"/>
          </p:nvPr>
        </p:nvSpPr>
        <p:spPr>
          <a:xfrm>
            <a:off x="5025005" y="4678900"/>
            <a:ext cx="1971675" cy="267734"/>
          </a:xfrm>
        </p:spPr>
        <p:txBody>
          <a:bodyPr/>
          <a:lstStyle>
            <a:lvl1pPr algn="ctr">
              <a:buNone/>
              <a:defRPr sz="1400" b="1"/>
            </a:lvl1pPr>
          </a:lstStyle>
          <a:p>
            <a:pPr lvl="0"/>
            <a:r>
              <a:rPr lang="en-US"/>
              <a:t>First /Last</a:t>
            </a:r>
          </a:p>
        </p:txBody>
      </p:sp>
      <p:sp>
        <p:nvSpPr>
          <p:cNvPr id="86" name="Text Placeholder 80">
            <a:extLst>
              <a:ext uri="{FF2B5EF4-FFF2-40B4-BE49-F238E27FC236}">
                <a16:creationId xmlns:a16="http://schemas.microsoft.com/office/drawing/2014/main" id="{8BC97FD9-F7FF-5E0E-EC1E-FB3DC0707589}"/>
              </a:ext>
            </a:extLst>
          </p:cNvPr>
          <p:cNvSpPr>
            <a:spLocks noGrp="1"/>
          </p:cNvSpPr>
          <p:nvPr>
            <p:ph type="body" sz="quarter" idx="23" hasCustomPrompt="1"/>
          </p:nvPr>
        </p:nvSpPr>
        <p:spPr>
          <a:xfrm>
            <a:off x="5018537" y="4960855"/>
            <a:ext cx="1971675" cy="267734"/>
          </a:xfrm>
        </p:spPr>
        <p:txBody>
          <a:bodyPr/>
          <a:lstStyle>
            <a:lvl1pPr algn="ctr">
              <a:buNone/>
              <a:defRPr sz="1400" b="0"/>
            </a:lvl1pPr>
          </a:lstStyle>
          <a:p>
            <a:pPr lvl="0"/>
            <a:r>
              <a:rPr lang="en-US"/>
              <a:t>Position Title</a:t>
            </a:r>
          </a:p>
        </p:txBody>
      </p:sp>
      <p:sp>
        <p:nvSpPr>
          <p:cNvPr id="87" name="Text Placeholder 80">
            <a:extLst>
              <a:ext uri="{FF2B5EF4-FFF2-40B4-BE49-F238E27FC236}">
                <a16:creationId xmlns:a16="http://schemas.microsoft.com/office/drawing/2014/main" id="{BC6E0C0F-0181-02FF-3419-2C4A0F2D82BA}"/>
              </a:ext>
            </a:extLst>
          </p:cNvPr>
          <p:cNvSpPr>
            <a:spLocks noGrp="1"/>
          </p:cNvSpPr>
          <p:nvPr>
            <p:ph type="body" sz="quarter" idx="24" hasCustomPrompt="1"/>
          </p:nvPr>
        </p:nvSpPr>
        <p:spPr>
          <a:xfrm>
            <a:off x="8175456" y="4682624"/>
            <a:ext cx="1971675" cy="267734"/>
          </a:xfrm>
        </p:spPr>
        <p:txBody>
          <a:bodyPr/>
          <a:lstStyle>
            <a:lvl1pPr algn="ctr">
              <a:buNone/>
              <a:defRPr sz="1400" b="1"/>
            </a:lvl1pPr>
          </a:lstStyle>
          <a:p>
            <a:pPr lvl="0"/>
            <a:r>
              <a:rPr lang="en-US"/>
              <a:t>First /Last</a:t>
            </a:r>
          </a:p>
        </p:txBody>
      </p:sp>
      <p:sp>
        <p:nvSpPr>
          <p:cNvPr id="88" name="Text Placeholder 80">
            <a:extLst>
              <a:ext uri="{FF2B5EF4-FFF2-40B4-BE49-F238E27FC236}">
                <a16:creationId xmlns:a16="http://schemas.microsoft.com/office/drawing/2014/main" id="{20267890-396C-27AE-3CC1-89CD28777FCA}"/>
              </a:ext>
            </a:extLst>
          </p:cNvPr>
          <p:cNvSpPr>
            <a:spLocks noGrp="1"/>
          </p:cNvSpPr>
          <p:nvPr>
            <p:ph type="body" sz="quarter" idx="25" hasCustomPrompt="1"/>
          </p:nvPr>
        </p:nvSpPr>
        <p:spPr>
          <a:xfrm>
            <a:off x="8168988" y="4964579"/>
            <a:ext cx="1971675" cy="267734"/>
          </a:xfrm>
        </p:spPr>
        <p:txBody>
          <a:bodyPr/>
          <a:lstStyle>
            <a:lvl1pPr algn="ctr">
              <a:buNone/>
              <a:defRPr sz="1400" b="0"/>
            </a:lvl1pPr>
          </a:lstStyle>
          <a:p>
            <a:pPr lvl="0"/>
            <a:r>
              <a:rPr lang="en-US"/>
              <a:t>Position Title</a:t>
            </a:r>
          </a:p>
        </p:txBody>
      </p:sp>
      <p:sp>
        <p:nvSpPr>
          <p:cNvPr id="89" name="Text Placeholder 80">
            <a:extLst>
              <a:ext uri="{FF2B5EF4-FFF2-40B4-BE49-F238E27FC236}">
                <a16:creationId xmlns:a16="http://schemas.microsoft.com/office/drawing/2014/main" id="{592FF0EF-7D16-3239-CB3F-6736B28F7051}"/>
              </a:ext>
            </a:extLst>
          </p:cNvPr>
          <p:cNvSpPr>
            <a:spLocks noGrp="1"/>
          </p:cNvSpPr>
          <p:nvPr>
            <p:ph type="body" sz="quarter" idx="26" hasCustomPrompt="1"/>
          </p:nvPr>
        </p:nvSpPr>
        <p:spPr>
          <a:xfrm>
            <a:off x="11325907" y="4686348"/>
            <a:ext cx="1971675" cy="267734"/>
          </a:xfrm>
        </p:spPr>
        <p:txBody>
          <a:bodyPr/>
          <a:lstStyle>
            <a:lvl1pPr algn="ctr">
              <a:buNone/>
              <a:defRPr sz="1400" b="1"/>
            </a:lvl1pPr>
          </a:lstStyle>
          <a:p>
            <a:pPr lvl="0"/>
            <a:r>
              <a:rPr lang="en-US"/>
              <a:t>First /Last</a:t>
            </a:r>
          </a:p>
        </p:txBody>
      </p:sp>
      <p:sp>
        <p:nvSpPr>
          <p:cNvPr id="90" name="Text Placeholder 80">
            <a:extLst>
              <a:ext uri="{FF2B5EF4-FFF2-40B4-BE49-F238E27FC236}">
                <a16:creationId xmlns:a16="http://schemas.microsoft.com/office/drawing/2014/main" id="{0BA5FADA-14C4-3508-F6F0-DD7D3D20E052}"/>
              </a:ext>
            </a:extLst>
          </p:cNvPr>
          <p:cNvSpPr>
            <a:spLocks noGrp="1"/>
          </p:cNvSpPr>
          <p:nvPr>
            <p:ph type="body" sz="quarter" idx="27" hasCustomPrompt="1"/>
          </p:nvPr>
        </p:nvSpPr>
        <p:spPr>
          <a:xfrm>
            <a:off x="11319439" y="4968303"/>
            <a:ext cx="1971675" cy="267734"/>
          </a:xfrm>
        </p:spPr>
        <p:txBody>
          <a:bodyPr/>
          <a:lstStyle>
            <a:lvl1pPr algn="ctr">
              <a:buNone/>
              <a:defRPr sz="1400" b="0"/>
            </a:lvl1pPr>
          </a:lstStyle>
          <a:p>
            <a:pPr lvl="0"/>
            <a:r>
              <a:rPr lang="en-US"/>
              <a:t>Position Title</a:t>
            </a:r>
          </a:p>
        </p:txBody>
      </p:sp>
      <p:sp>
        <p:nvSpPr>
          <p:cNvPr id="91" name="Text Placeholder 80">
            <a:extLst>
              <a:ext uri="{FF2B5EF4-FFF2-40B4-BE49-F238E27FC236}">
                <a16:creationId xmlns:a16="http://schemas.microsoft.com/office/drawing/2014/main" id="{220AB188-C847-AADD-2D39-1878915C5673}"/>
              </a:ext>
            </a:extLst>
          </p:cNvPr>
          <p:cNvSpPr>
            <a:spLocks noGrp="1"/>
          </p:cNvSpPr>
          <p:nvPr>
            <p:ph type="body" sz="quarter" idx="28" hasCustomPrompt="1"/>
          </p:nvPr>
        </p:nvSpPr>
        <p:spPr>
          <a:xfrm>
            <a:off x="14476358" y="4690072"/>
            <a:ext cx="1971675" cy="267734"/>
          </a:xfrm>
        </p:spPr>
        <p:txBody>
          <a:bodyPr/>
          <a:lstStyle>
            <a:lvl1pPr algn="ctr">
              <a:buNone/>
              <a:defRPr sz="1400" b="1"/>
            </a:lvl1pPr>
          </a:lstStyle>
          <a:p>
            <a:pPr lvl="0"/>
            <a:r>
              <a:rPr lang="en-US"/>
              <a:t>First /Last</a:t>
            </a:r>
          </a:p>
        </p:txBody>
      </p:sp>
      <p:sp>
        <p:nvSpPr>
          <p:cNvPr id="92" name="Text Placeholder 80">
            <a:extLst>
              <a:ext uri="{FF2B5EF4-FFF2-40B4-BE49-F238E27FC236}">
                <a16:creationId xmlns:a16="http://schemas.microsoft.com/office/drawing/2014/main" id="{957F51C9-8CBF-E1BD-92DD-17D67333F065}"/>
              </a:ext>
            </a:extLst>
          </p:cNvPr>
          <p:cNvSpPr>
            <a:spLocks noGrp="1"/>
          </p:cNvSpPr>
          <p:nvPr>
            <p:ph type="body" sz="quarter" idx="29" hasCustomPrompt="1"/>
          </p:nvPr>
        </p:nvSpPr>
        <p:spPr>
          <a:xfrm>
            <a:off x="14469890" y="4972027"/>
            <a:ext cx="1971675" cy="267734"/>
          </a:xfrm>
        </p:spPr>
        <p:txBody>
          <a:bodyPr/>
          <a:lstStyle>
            <a:lvl1pPr algn="ctr">
              <a:buNone/>
              <a:defRPr sz="1400" b="0"/>
            </a:lvl1pPr>
          </a:lstStyle>
          <a:p>
            <a:pPr lvl="0"/>
            <a:r>
              <a:rPr lang="en-US"/>
              <a:t>Position Title</a:t>
            </a:r>
          </a:p>
        </p:txBody>
      </p:sp>
      <p:sp>
        <p:nvSpPr>
          <p:cNvPr id="93" name="Text Placeholder 80">
            <a:extLst>
              <a:ext uri="{FF2B5EF4-FFF2-40B4-BE49-F238E27FC236}">
                <a16:creationId xmlns:a16="http://schemas.microsoft.com/office/drawing/2014/main" id="{36C46FD2-7A33-610F-A442-EF14BA8AB3AF}"/>
              </a:ext>
            </a:extLst>
          </p:cNvPr>
          <p:cNvSpPr>
            <a:spLocks noGrp="1"/>
          </p:cNvSpPr>
          <p:nvPr>
            <p:ph type="body" sz="quarter" idx="30" hasCustomPrompt="1"/>
          </p:nvPr>
        </p:nvSpPr>
        <p:spPr>
          <a:xfrm>
            <a:off x="1888390" y="7938734"/>
            <a:ext cx="1971675" cy="267734"/>
          </a:xfrm>
        </p:spPr>
        <p:txBody>
          <a:bodyPr/>
          <a:lstStyle>
            <a:lvl1pPr algn="ctr">
              <a:buNone/>
              <a:defRPr sz="1400" b="1"/>
            </a:lvl1pPr>
          </a:lstStyle>
          <a:p>
            <a:pPr lvl="0"/>
            <a:r>
              <a:rPr lang="en-US"/>
              <a:t>First /Last</a:t>
            </a:r>
          </a:p>
        </p:txBody>
      </p:sp>
      <p:sp>
        <p:nvSpPr>
          <p:cNvPr id="94" name="Text Placeholder 80">
            <a:extLst>
              <a:ext uri="{FF2B5EF4-FFF2-40B4-BE49-F238E27FC236}">
                <a16:creationId xmlns:a16="http://schemas.microsoft.com/office/drawing/2014/main" id="{1BDD15A3-1916-7B07-9DD9-A23703E2A241}"/>
              </a:ext>
            </a:extLst>
          </p:cNvPr>
          <p:cNvSpPr>
            <a:spLocks noGrp="1"/>
          </p:cNvSpPr>
          <p:nvPr>
            <p:ph type="body" sz="quarter" idx="31" hasCustomPrompt="1"/>
          </p:nvPr>
        </p:nvSpPr>
        <p:spPr>
          <a:xfrm>
            <a:off x="1881922" y="8220689"/>
            <a:ext cx="1971675" cy="267734"/>
          </a:xfrm>
        </p:spPr>
        <p:txBody>
          <a:bodyPr/>
          <a:lstStyle>
            <a:lvl1pPr algn="ctr">
              <a:buNone/>
              <a:defRPr sz="1400" b="0"/>
            </a:lvl1pPr>
          </a:lstStyle>
          <a:p>
            <a:pPr lvl="0"/>
            <a:r>
              <a:rPr lang="en-US"/>
              <a:t>Position Title</a:t>
            </a:r>
          </a:p>
        </p:txBody>
      </p:sp>
      <p:sp>
        <p:nvSpPr>
          <p:cNvPr id="95" name="Text Placeholder 80">
            <a:extLst>
              <a:ext uri="{FF2B5EF4-FFF2-40B4-BE49-F238E27FC236}">
                <a16:creationId xmlns:a16="http://schemas.microsoft.com/office/drawing/2014/main" id="{2B30C678-BC3F-2DA8-F4E8-47B4769F8EED}"/>
              </a:ext>
            </a:extLst>
          </p:cNvPr>
          <p:cNvSpPr>
            <a:spLocks noGrp="1"/>
          </p:cNvSpPr>
          <p:nvPr>
            <p:ph type="body" sz="quarter" idx="32" hasCustomPrompt="1"/>
          </p:nvPr>
        </p:nvSpPr>
        <p:spPr>
          <a:xfrm>
            <a:off x="5025005" y="7938734"/>
            <a:ext cx="1971675" cy="267734"/>
          </a:xfrm>
        </p:spPr>
        <p:txBody>
          <a:bodyPr/>
          <a:lstStyle>
            <a:lvl1pPr algn="ctr">
              <a:buNone/>
              <a:defRPr sz="1400" b="1"/>
            </a:lvl1pPr>
          </a:lstStyle>
          <a:p>
            <a:pPr lvl="0"/>
            <a:r>
              <a:rPr lang="en-US"/>
              <a:t>First /Last</a:t>
            </a:r>
          </a:p>
        </p:txBody>
      </p:sp>
      <p:sp>
        <p:nvSpPr>
          <p:cNvPr id="96" name="Text Placeholder 80">
            <a:extLst>
              <a:ext uri="{FF2B5EF4-FFF2-40B4-BE49-F238E27FC236}">
                <a16:creationId xmlns:a16="http://schemas.microsoft.com/office/drawing/2014/main" id="{02C76B93-FC62-DD26-5A3C-F4DAD8213597}"/>
              </a:ext>
            </a:extLst>
          </p:cNvPr>
          <p:cNvSpPr>
            <a:spLocks noGrp="1"/>
          </p:cNvSpPr>
          <p:nvPr>
            <p:ph type="body" sz="quarter" idx="33" hasCustomPrompt="1"/>
          </p:nvPr>
        </p:nvSpPr>
        <p:spPr>
          <a:xfrm>
            <a:off x="5018537" y="8220689"/>
            <a:ext cx="1971675" cy="267734"/>
          </a:xfrm>
        </p:spPr>
        <p:txBody>
          <a:bodyPr/>
          <a:lstStyle>
            <a:lvl1pPr algn="ctr">
              <a:buNone/>
              <a:defRPr sz="1400" b="0"/>
            </a:lvl1pPr>
          </a:lstStyle>
          <a:p>
            <a:pPr lvl="0"/>
            <a:r>
              <a:rPr lang="en-US"/>
              <a:t>Position Title</a:t>
            </a:r>
          </a:p>
        </p:txBody>
      </p:sp>
      <p:sp>
        <p:nvSpPr>
          <p:cNvPr id="97" name="Text Placeholder 80">
            <a:extLst>
              <a:ext uri="{FF2B5EF4-FFF2-40B4-BE49-F238E27FC236}">
                <a16:creationId xmlns:a16="http://schemas.microsoft.com/office/drawing/2014/main" id="{99B0FE45-70A0-D335-75D1-1342DA86BE0D}"/>
              </a:ext>
            </a:extLst>
          </p:cNvPr>
          <p:cNvSpPr>
            <a:spLocks noGrp="1"/>
          </p:cNvSpPr>
          <p:nvPr>
            <p:ph type="body" sz="quarter" idx="34" hasCustomPrompt="1"/>
          </p:nvPr>
        </p:nvSpPr>
        <p:spPr>
          <a:xfrm>
            <a:off x="8161620" y="7938734"/>
            <a:ext cx="1971675" cy="267734"/>
          </a:xfrm>
        </p:spPr>
        <p:txBody>
          <a:bodyPr/>
          <a:lstStyle>
            <a:lvl1pPr algn="ctr">
              <a:buNone/>
              <a:defRPr sz="1400" b="1"/>
            </a:lvl1pPr>
          </a:lstStyle>
          <a:p>
            <a:pPr lvl="0"/>
            <a:r>
              <a:rPr lang="en-US"/>
              <a:t>First /Last</a:t>
            </a:r>
          </a:p>
        </p:txBody>
      </p:sp>
      <p:sp>
        <p:nvSpPr>
          <p:cNvPr id="98" name="Text Placeholder 80">
            <a:extLst>
              <a:ext uri="{FF2B5EF4-FFF2-40B4-BE49-F238E27FC236}">
                <a16:creationId xmlns:a16="http://schemas.microsoft.com/office/drawing/2014/main" id="{57E16FBD-D0EA-2E71-7BD0-BBD14DD8E9CE}"/>
              </a:ext>
            </a:extLst>
          </p:cNvPr>
          <p:cNvSpPr>
            <a:spLocks noGrp="1"/>
          </p:cNvSpPr>
          <p:nvPr>
            <p:ph type="body" sz="quarter" idx="35" hasCustomPrompt="1"/>
          </p:nvPr>
        </p:nvSpPr>
        <p:spPr>
          <a:xfrm>
            <a:off x="8155152" y="8220689"/>
            <a:ext cx="1971675" cy="267734"/>
          </a:xfrm>
        </p:spPr>
        <p:txBody>
          <a:bodyPr/>
          <a:lstStyle>
            <a:lvl1pPr algn="ctr">
              <a:buNone/>
              <a:defRPr sz="1400" b="0"/>
            </a:lvl1pPr>
          </a:lstStyle>
          <a:p>
            <a:pPr lvl="0"/>
            <a:r>
              <a:rPr lang="en-US"/>
              <a:t>Position Title</a:t>
            </a:r>
          </a:p>
        </p:txBody>
      </p:sp>
      <p:sp>
        <p:nvSpPr>
          <p:cNvPr id="99" name="Text Placeholder 80">
            <a:extLst>
              <a:ext uri="{FF2B5EF4-FFF2-40B4-BE49-F238E27FC236}">
                <a16:creationId xmlns:a16="http://schemas.microsoft.com/office/drawing/2014/main" id="{7A7EC992-B8CD-139D-F577-5B9D9F061696}"/>
              </a:ext>
            </a:extLst>
          </p:cNvPr>
          <p:cNvSpPr>
            <a:spLocks noGrp="1"/>
          </p:cNvSpPr>
          <p:nvPr>
            <p:ph type="body" sz="quarter" idx="36" hasCustomPrompt="1"/>
          </p:nvPr>
        </p:nvSpPr>
        <p:spPr>
          <a:xfrm>
            <a:off x="11298235" y="7938734"/>
            <a:ext cx="1971675" cy="267734"/>
          </a:xfrm>
        </p:spPr>
        <p:txBody>
          <a:bodyPr/>
          <a:lstStyle>
            <a:lvl1pPr algn="ctr">
              <a:buNone/>
              <a:defRPr sz="1400" b="1"/>
            </a:lvl1pPr>
          </a:lstStyle>
          <a:p>
            <a:pPr lvl="0"/>
            <a:r>
              <a:rPr lang="en-US"/>
              <a:t>First /Last</a:t>
            </a:r>
          </a:p>
        </p:txBody>
      </p:sp>
      <p:sp>
        <p:nvSpPr>
          <p:cNvPr id="100" name="Text Placeholder 80">
            <a:extLst>
              <a:ext uri="{FF2B5EF4-FFF2-40B4-BE49-F238E27FC236}">
                <a16:creationId xmlns:a16="http://schemas.microsoft.com/office/drawing/2014/main" id="{EFDB0591-AB39-F7BB-CA6B-8A2CE6EA6918}"/>
              </a:ext>
            </a:extLst>
          </p:cNvPr>
          <p:cNvSpPr>
            <a:spLocks noGrp="1"/>
          </p:cNvSpPr>
          <p:nvPr>
            <p:ph type="body" sz="quarter" idx="37" hasCustomPrompt="1"/>
          </p:nvPr>
        </p:nvSpPr>
        <p:spPr>
          <a:xfrm>
            <a:off x="11291767" y="8220689"/>
            <a:ext cx="1971675" cy="267734"/>
          </a:xfrm>
        </p:spPr>
        <p:txBody>
          <a:bodyPr/>
          <a:lstStyle>
            <a:lvl1pPr algn="ctr">
              <a:buNone/>
              <a:defRPr sz="1400" b="0"/>
            </a:lvl1pPr>
          </a:lstStyle>
          <a:p>
            <a:pPr lvl="0"/>
            <a:r>
              <a:rPr lang="en-US"/>
              <a:t>Position Title</a:t>
            </a:r>
          </a:p>
        </p:txBody>
      </p:sp>
      <p:sp>
        <p:nvSpPr>
          <p:cNvPr id="101" name="Text Placeholder 80">
            <a:extLst>
              <a:ext uri="{FF2B5EF4-FFF2-40B4-BE49-F238E27FC236}">
                <a16:creationId xmlns:a16="http://schemas.microsoft.com/office/drawing/2014/main" id="{31AB191F-84C7-7A9D-9C85-379D42B48877}"/>
              </a:ext>
            </a:extLst>
          </p:cNvPr>
          <p:cNvSpPr>
            <a:spLocks noGrp="1"/>
          </p:cNvSpPr>
          <p:nvPr>
            <p:ph type="body" sz="quarter" idx="38" hasCustomPrompt="1"/>
          </p:nvPr>
        </p:nvSpPr>
        <p:spPr>
          <a:xfrm>
            <a:off x="14434850" y="7938734"/>
            <a:ext cx="1971675" cy="267734"/>
          </a:xfrm>
        </p:spPr>
        <p:txBody>
          <a:bodyPr/>
          <a:lstStyle>
            <a:lvl1pPr algn="ctr">
              <a:buNone/>
              <a:defRPr sz="1400" b="1"/>
            </a:lvl1pPr>
          </a:lstStyle>
          <a:p>
            <a:pPr lvl="0"/>
            <a:r>
              <a:rPr lang="en-US"/>
              <a:t>First /Last</a:t>
            </a:r>
          </a:p>
        </p:txBody>
      </p:sp>
      <p:sp>
        <p:nvSpPr>
          <p:cNvPr id="102" name="Text Placeholder 80">
            <a:extLst>
              <a:ext uri="{FF2B5EF4-FFF2-40B4-BE49-F238E27FC236}">
                <a16:creationId xmlns:a16="http://schemas.microsoft.com/office/drawing/2014/main" id="{3F341190-6B37-5CE9-1171-77C405263BEE}"/>
              </a:ext>
            </a:extLst>
          </p:cNvPr>
          <p:cNvSpPr>
            <a:spLocks noGrp="1"/>
          </p:cNvSpPr>
          <p:nvPr>
            <p:ph type="body" sz="quarter" idx="39" hasCustomPrompt="1"/>
          </p:nvPr>
        </p:nvSpPr>
        <p:spPr>
          <a:xfrm>
            <a:off x="14428382" y="8220689"/>
            <a:ext cx="1971675" cy="267734"/>
          </a:xfrm>
        </p:spPr>
        <p:txBody>
          <a:bodyPr/>
          <a:lstStyle>
            <a:lvl1pPr algn="ctr">
              <a:buNone/>
              <a:defRPr sz="1400" b="0"/>
            </a:lvl1pPr>
          </a:lstStyle>
          <a:p>
            <a:pPr lvl="0"/>
            <a:r>
              <a:rPr lang="en-US"/>
              <a:t>Position Title</a:t>
            </a:r>
          </a:p>
        </p:txBody>
      </p:sp>
      <p:sp>
        <p:nvSpPr>
          <p:cNvPr id="2" name="Title 20">
            <a:extLst>
              <a:ext uri="{FF2B5EF4-FFF2-40B4-BE49-F238E27FC236}">
                <a16:creationId xmlns:a16="http://schemas.microsoft.com/office/drawing/2014/main" id="{8B7F89AA-EFA1-EFBB-ABC9-E9831385515D}"/>
              </a:ext>
            </a:extLst>
          </p:cNvPr>
          <p:cNvSpPr>
            <a:spLocks noGrp="1"/>
          </p:cNvSpPr>
          <p:nvPr>
            <p:ph type="title"/>
          </p:nvPr>
        </p:nvSpPr>
        <p:spPr>
          <a:xfrm>
            <a:off x="1981200" y="775526"/>
            <a:ext cx="15278100" cy="1143000"/>
          </a:xfrm>
        </p:spPr>
        <p:txBody>
          <a:bodyPr/>
          <a:lstStyle>
            <a:lvl1pPr algn="l">
              <a:defRPr sz="6000">
                <a:solidFill>
                  <a:schemeClr val="bg1"/>
                </a:solidFill>
              </a:defRPr>
            </a:lvl1pPr>
          </a:lstStyle>
          <a:p>
            <a:r>
              <a:rPr lang="en-US"/>
              <a:t>Click to edit Master title style</a:t>
            </a:r>
          </a:p>
        </p:txBody>
      </p:sp>
      <p:sp>
        <p:nvSpPr>
          <p:cNvPr id="70" name="Picture Placeholder 69">
            <a:extLst>
              <a:ext uri="{FF2B5EF4-FFF2-40B4-BE49-F238E27FC236}">
                <a16:creationId xmlns:a16="http://schemas.microsoft.com/office/drawing/2014/main" id="{91493F8E-1A3F-069B-1BCA-52B5D7A8013F}"/>
              </a:ext>
            </a:extLst>
          </p:cNvPr>
          <p:cNvSpPr>
            <a:spLocks noGrp="1"/>
          </p:cNvSpPr>
          <p:nvPr>
            <p:ph type="pic" sz="quarter" idx="10"/>
          </p:nvPr>
        </p:nvSpPr>
        <p:spPr>
          <a:xfrm>
            <a:off x="1881922" y="2604762"/>
            <a:ext cx="1971183" cy="1936910"/>
          </a:xfrm>
          <a:prstGeom prst="ellipse">
            <a:avLst/>
          </a:prstGeom>
        </p:spPr>
        <p:txBody>
          <a:bodyPr/>
          <a:lstStyle/>
          <a:p>
            <a:endParaRPr lang="en-US"/>
          </a:p>
        </p:txBody>
      </p:sp>
      <p:sp>
        <p:nvSpPr>
          <p:cNvPr id="5" name="Slide Number Placeholder 13">
            <a:extLst>
              <a:ext uri="{FF2B5EF4-FFF2-40B4-BE49-F238E27FC236}">
                <a16:creationId xmlns:a16="http://schemas.microsoft.com/office/drawing/2014/main" id="{84437528-B8EB-EE95-43D6-70201EA2825C}"/>
              </a:ext>
            </a:extLst>
          </p:cNvPr>
          <p:cNvSpPr>
            <a:spLocks noGrp="1"/>
          </p:cNvSpPr>
          <p:nvPr>
            <p:ph type="sldNum" sz="quarter" idx="40"/>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pact Slide (Right)">
    <p:spTree>
      <p:nvGrpSpPr>
        <p:cNvPr id="1" name=""/>
        <p:cNvGrpSpPr/>
        <p:nvPr/>
      </p:nvGrpSpPr>
      <p:grpSpPr>
        <a:xfrm>
          <a:off x="0" y="0"/>
          <a:ext cx="0" cy="0"/>
          <a:chOff x="0" y="0"/>
          <a:chExt cx="0" cy="0"/>
        </a:xfrm>
      </p:grpSpPr>
      <p:grpSp>
        <p:nvGrpSpPr>
          <p:cNvPr id="12" name="Group 14">
            <a:extLst>
              <a:ext uri="{FF2B5EF4-FFF2-40B4-BE49-F238E27FC236}">
                <a16:creationId xmlns:a16="http://schemas.microsoft.com/office/drawing/2014/main" id="{81E3A008-D07C-95A8-8DA9-DB5CA86728B9}"/>
              </a:ext>
            </a:extLst>
          </p:cNvPr>
          <p:cNvGrpSpPr/>
          <p:nvPr userDrawn="1"/>
        </p:nvGrpSpPr>
        <p:grpSpPr>
          <a:xfrm>
            <a:off x="-1192482" y="-710286"/>
            <a:ext cx="2384964" cy="2194281"/>
            <a:chOff x="0" y="0"/>
            <a:chExt cx="3179952" cy="2925707"/>
          </a:xfrm>
        </p:grpSpPr>
        <p:sp>
          <p:nvSpPr>
            <p:cNvPr id="13" name="Freeform 15">
              <a:extLst>
                <a:ext uri="{FF2B5EF4-FFF2-40B4-BE49-F238E27FC236}">
                  <a16:creationId xmlns:a16="http://schemas.microsoft.com/office/drawing/2014/main" id="{BD31E70F-0967-B048-07E8-C4EB44499D02}"/>
                </a:ext>
              </a:extLst>
            </p:cNvPr>
            <p:cNvSpPr/>
            <p:nvPr/>
          </p:nvSpPr>
          <p:spPr>
            <a:xfrm rot="7338218">
              <a:off x="371280" y="429958"/>
              <a:ext cx="2155320" cy="2065791"/>
            </a:xfrm>
            <a:custGeom>
              <a:avLst/>
              <a:gdLst/>
              <a:ahLst/>
              <a:cxnLst/>
              <a:rect l="l" t="t" r="r" b="b"/>
              <a:pathLst>
                <a:path w="2155320" h="2065791">
                  <a:moveTo>
                    <a:pt x="0" y="0"/>
                  </a:moveTo>
                  <a:lnTo>
                    <a:pt x="2155320" y="0"/>
                  </a:lnTo>
                  <a:lnTo>
                    <a:pt x="2155320" y="2065791"/>
                  </a:lnTo>
                  <a:lnTo>
                    <a:pt x="0" y="206579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4" name="Freeform 16">
              <a:extLst>
                <a:ext uri="{FF2B5EF4-FFF2-40B4-BE49-F238E27FC236}">
                  <a16:creationId xmlns:a16="http://schemas.microsoft.com/office/drawing/2014/main" id="{398C33C8-495B-B7E3-913D-7D3E037348D5}"/>
                </a:ext>
              </a:extLst>
            </p:cNvPr>
            <p:cNvSpPr/>
            <p:nvPr/>
          </p:nvSpPr>
          <p:spPr>
            <a:xfrm rot="4787675">
              <a:off x="1617777" y="111448"/>
              <a:ext cx="1423971" cy="1471362"/>
            </a:xfrm>
            <a:custGeom>
              <a:avLst/>
              <a:gdLst/>
              <a:ahLst/>
              <a:cxnLst/>
              <a:rect l="l" t="t" r="r" b="b"/>
              <a:pathLst>
                <a:path w="1423971" h="1471362">
                  <a:moveTo>
                    <a:pt x="0" y="0"/>
                  </a:moveTo>
                  <a:lnTo>
                    <a:pt x="1423971" y="0"/>
                  </a:lnTo>
                  <a:lnTo>
                    <a:pt x="1423971" y="1471361"/>
                  </a:lnTo>
                  <a:lnTo>
                    <a:pt x="0" y="147136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8" name="AutoShape 14">
            <a:extLst>
              <a:ext uri="{FF2B5EF4-FFF2-40B4-BE49-F238E27FC236}">
                <a16:creationId xmlns:a16="http://schemas.microsoft.com/office/drawing/2014/main" id="{889BE1B6-9FA6-3537-EEFE-2A56752D9B4C}"/>
              </a:ext>
            </a:extLst>
          </p:cNvPr>
          <p:cNvSpPr/>
          <p:nvPr userDrawn="1"/>
        </p:nvSpPr>
        <p:spPr>
          <a:xfrm>
            <a:off x="1028700" y="1918527"/>
            <a:ext cx="10108933" cy="0"/>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028701" y="775526"/>
            <a:ext cx="100965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028700" y="2252664"/>
            <a:ext cx="9867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9">
            <a:extLst>
              <a:ext uri="{FF2B5EF4-FFF2-40B4-BE49-F238E27FC236}">
                <a16:creationId xmlns:a16="http://schemas.microsoft.com/office/drawing/2014/main" id="{E056BDA5-007C-1DE1-2080-903C8348E0CB}"/>
              </a:ext>
            </a:extLst>
          </p:cNvPr>
          <p:cNvGrpSpPr/>
          <p:nvPr userDrawn="1"/>
        </p:nvGrpSpPr>
        <p:grpSpPr>
          <a:xfrm>
            <a:off x="-1017322" y="8244133"/>
            <a:ext cx="3144324" cy="3313287"/>
            <a:chOff x="0" y="0"/>
            <a:chExt cx="4192431" cy="4417716"/>
          </a:xfrm>
        </p:grpSpPr>
        <p:sp>
          <p:nvSpPr>
            <p:cNvPr id="8" name="Freeform 10">
              <a:extLst>
                <a:ext uri="{FF2B5EF4-FFF2-40B4-BE49-F238E27FC236}">
                  <a16:creationId xmlns:a16="http://schemas.microsoft.com/office/drawing/2014/main" id="{5C10F6CC-F6FC-FE56-5B70-A691B97E59EB}"/>
                </a:ext>
              </a:extLst>
            </p:cNvPr>
            <p:cNvSpPr/>
            <p:nvPr/>
          </p:nvSpPr>
          <p:spPr>
            <a:xfrm rot="580889">
              <a:off x="388206" y="747271"/>
              <a:ext cx="3543852" cy="3396646"/>
            </a:xfrm>
            <a:custGeom>
              <a:avLst/>
              <a:gdLst/>
              <a:ahLst/>
              <a:cxnLst/>
              <a:rect l="l" t="t" r="r" b="b"/>
              <a:pathLst>
                <a:path w="3543852" h="3396646">
                  <a:moveTo>
                    <a:pt x="0" y="0"/>
                  </a:moveTo>
                  <a:lnTo>
                    <a:pt x="3543853" y="0"/>
                  </a:lnTo>
                  <a:lnTo>
                    <a:pt x="3543853" y="3396647"/>
                  </a:lnTo>
                  <a:lnTo>
                    <a:pt x="0" y="3396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11">
              <a:extLst>
                <a:ext uri="{FF2B5EF4-FFF2-40B4-BE49-F238E27FC236}">
                  <a16:creationId xmlns:a16="http://schemas.microsoft.com/office/drawing/2014/main" id="{F4A12A06-AE3B-B358-9713-BB8A858D199F}"/>
                </a:ext>
              </a:extLst>
            </p:cNvPr>
            <p:cNvSpPr/>
            <p:nvPr/>
          </p:nvSpPr>
          <p:spPr>
            <a:xfrm rot="-2079396">
              <a:off x="2226526" y="288381"/>
              <a:ext cx="1496812" cy="1546626"/>
            </a:xfrm>
            <a:custGeom>
              <a:avLst/>
              <a:gdLst/>
              <a:ahLst/>
              <a:cxnLst/>
              <a:rect l="l" t="t" r="r" b="b"/>
              <a:pathLst>
                <a:path w="1496812" h="1546626">
                  <a:moveTo>
                    <a:pt x="0" y="0"/>
                  </a:moveTo>
                  <a:lnTo>
                    <a:pt x="1496811" y="0"/>
                  </a:lnTo>
                  <a:lnTo>
                    <a:pt x="1496811" y="1546626"/>
                  </a:lnTo>
                  <a:lnTo>
                    <a:pt x="0" y="15466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2">
              <a:extLst>
                <a:ext uri="{FF2B5EF4-FFF2-40B4-BE49-F238E27FC236}">
                  <a16:creationId xmlns:a16="http://schemas.microsoft.com/office/drawing/2014/main" id="{5B0378AE-0CA8-09BC-00BE-D924C28CA122}"/>
                </a:ext>
              </a:extLst>
            </p:cNvPr>
            <p:cNvSpPr/>
            <p:nvPr/>
          </p:nvSpPr>
          <p:spPr>
            <a:xfrm rot="-3869582">
              <a:off x="132646" y="1746010"/>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3">
              <a:extLst>
                <a:ext uri="{FF2B5EF4-FFF2-40B4-BE49-F238E27FC236}">
                  <a16:creationId xmlns:a16="http://schemas.microsoft.com/office/drawing/2014/main" id="{B34822A7-0BF8-C53D-4EE0-9375804B9A49}"/>
                </a:ext>
              </a:extLst>
            </p:cNvPr>
            <p:cNvSpPr/>
            <p:nvPr/>
          </p:nvSpPr>
          <p:spPr>
            <a:xfrm rot="-3869582">
              <a:off x="1675159" y="375585"/>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2" name="Picture Placeholder 15">
            <a:extLst>
              <a:ext uri="{FF2B5EF4-FFF2-40B4-BE49-F238E27FC236}">
                <a16:creationId xmlns:a16="http://schemas.microsoft.com/office/drawing/2014/main" id="{C66D1BC2-1AB4-D114-D7E0-DF53D0998AB6}"/>
              </a:ext>
            </a:extLst>
          </p:cNvPr>
          <p:cNvSpPr>
            <a:spLocks noGrp="1"/>
          </p:cNvSpPr>
          <p:nvPr>
            <p:ph type="pic" sz="quarter" idx="12"/>
          </p:nvPr>
        </p:nvSpPr>
        <p:spPr>
          <a:xfrm>
            <a:off x="11465142" y="0"/>
            <a:ext cx="6822858" cy="9177956"/>
          </a:xfrm>
          <a:noFill/>
        </p:spPr>
        <p:txBody>
          <a:bodyPr/>
          <a:lstStyle/>
          <a:p>
            <a:endParaRPr lang="en-US"/>
          </a:p>
        </p:txBody>
      </p:sp>
      <p:sp>
        <p:nvSpPr>
          <p:cNvPr id="3" name="Slide Number Placeholder 13">
            <a:extLst>
              <a:ext uri="{FF2B5EF4-FFF2-40B4-BE49-F238E27FC236}">
                <a16:creationId xmlns:a16="http://schemas.microsoft.com/office/drawing/2014/main" id="{627EBC72-A8FD-FF7A-B7D4-6523B5BC5FF2}"/>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864056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4"/>
            <a:ext cx="15811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34D645E6-4244-B557-5AAA-A6566196859F}"/>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2566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3"/>
            <a:ext cx="7696200" cy="715803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BD6B23E-6FC6-45CC-0B61-FB241E0CE958}"/>
              </a:ext>
            </a:extLst>
          </p:cNvPr>
          <p:cNvSpPr>
            <a:spLocks noGrp="1"/>
          </p:cNvSpPr>
          <p:nvPr>
            <p:ph type="pic" sz="quarter" idx="11"/>
          </p:nvPr>
        </p:nvSpPr>
        <p:spPr>
          <a:xfrm>
            <a:off x="9601200" y="2247900"/>
            <a:ext cx="7658100" cy="7162800"/>
          </a:xfrm>
          <a:prstGeom prst="roundRect">
            <a:avLst>
              <a:gd name="adj" fmla="val 5674"/>
            </a:avLst>
          </a:prstGeom>
          <a:noFill/>
        </p:spPr>
        <p:txBody>
          <a:bodyPr/>
          <a:lstStyle/>
          <a:p>
            <a:endParaRPr lang="en-US"/>
          </a:p>
        </p:txBody>
      </p:sp>
      <p:sp>
        <p:nvSpPr>
          <p:cNvPr id="6" name="Slide Number Placeholder 13">
            <a:extLst>
              <a:ext uri="{FF2B5EF4-FFF2-40B4-BE49-F238E27FC236}">
                <a16:creationId xmlns:a16="http://schemas.microsoft.com/office/drawing/2014/main" id="{5A6EE0B9-5791-29CC-A552-8A0F0112F765}"/>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3418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699" y="775526"/>
            <a:ext cx="16230599"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B3081208-6D8C-EEA9-8442-CB68E9DE2096}"/>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169092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B3081208-6D8C-EEA9-8442-CB68E9DE2096}"/>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430937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ble Slide (Righ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D79C4A-DAB0-4731-FCB3-8E0940500CFF}"/>
              </a:ext>
            </a:extLst>
          </p:cNvPr>
          <p:cNvPicPr>
            <a:picLocks noChangeAspect="1"/>
          </p:cNvPicPr>
          <p:nvPr userDrawn="1"/>
        </p:nvPicPr>
        <p:blipFill>
          <a:blip r:embed="rId2" cstate="email">
            <a:extLst>
              <a:ext uri="{28A0092B-C50C-407E-A947-70E740481C1C}">
                <a14:useLocalDpi xmlns:a14="http://schemas.microsoft.com/office/drawing/2010/main"/>
              </a:ext>
            </a:extLst>
          </a:blip>
          <a:srcRect l="18426" t="34011" r="18426" b="16643"/>
          <a:stretch>
            <a:fillRect/>
          </a:stretch>
        </p:blipFill>
        <p:spPr>
          <a:xfrm>
            <a:off x="12747625" y="-168025"/>
            <a:ext cx="4386263" cy="2409451"/>
          </a:xfrm>
          <a:prstGeom prst="rect">
            <a:avLst/>
          </a:prstGeom>
        </p:spPr>
      </p:pic>
      <p:sp>
        <p:nvSpPr>
          <p:cNvPr id="21" name="Picture Placeholder 20">
            <a:extLst>
              <a:ext uri="{FF2B5EF4-FFF2-40B4-BE49-F238E27FC236}">
                <a16:creationId xmlns:a16="http://schemas.microsoft.com/office/drawing/2014/main" id="{D4BF5EAF-CE17-B934-E178-267B47380AF0}"/>
              </a:ext>
            </a:extLst>
          </p:cNvPr>
          <p:cNvSpPr>
            <a:spLocks noGrp="1"/>
          </p:cNvSpPr>
          <p:nvPr>
            <p:ph type="pic" sz="quarter" idx="11"/>
          </p:nvPr>
        </p:nvSpPr>
        <p:spPr>
          <a:xfrm>
            <a:off x="12747625" y="2605088"/>
            <a:ext cx="4386263" cy="7681912"/>
          </a:xfrm>
          <a:no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0629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106299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106299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3" name="Slide Number Placeholder 13">
            <a:extLst>
              <a:ext uri="{FF2B5EF4-FFF2-40B4-BE49-F238E27FC236}">
                <a16:creationId xmlns:a16="http://schemas.microsoft.com/office/drawing/2014/main" id="{D9956658-CB6A-04A9-1FFC-14FD0F04BF19}"/>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44291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table Slide (Right)">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CC3347A-D008-CB93-D955-2DEFDEBB036A}"/>
              </a:ext>
            </a:extLst>
          </p:cNvPr>
          <p:cNvGrpSpPr/>
          <p:nvPr userDrawn="1"/>
        </p:nvGrpSpPr>
        <p:grpSpPr>
          <a:xfrm>
            <a:off x="11109612" y="-666477"/>
            <a:ext cx="7283646" cy="11878896"/>
            <a:chOff x="0" y="0"/>
            <a:chExt cx="1918326" cy="3128598"/>
          </a:xfrm>
        </p:grpSpPr>
        <p:sp>
          <p:nvSpPr>
            <p:cNvPr id="4" name="Freeform 3">
              <a:extLst>
                <a:ext uri="{FF2B5EF4-FFF2-40B4-BE49-F238E27FC236}">
                  <a16:creationId xmlns:a16="http://schemas.microsoft.com/office/drawing/2014/main" id="{1FC0B52B-6207-C543-FFEE-0DA44F6FDFA2}"/>
                </a:ext>
              </a:extLst>
            </p:cNvPr>
            <p:cNvSpPr/>
            <p:nvPr/>
          </p:nvSpPr>
          <p:spPr>
            <a:xfrm>
              <a:off x="0" y="0"/>
              <a:ext cx="1918327" cy="3128598"/>
            </a:xfrm>
            <a:custGeom>
              <a:avLst/>
              <a:gdLst/>
              <a:ahLst/>
              <a:cxnLst/>
              <a:rect l="l" t="t" r="r" b="b"/>
              <a:pathLst>
                <a:path w="1918327" h="3128598">
                  <a:moveTo>
                    <a:pt x="0" y="0"/>
                  </a:moveTo>
                  <a:lnTo>
                    <a:pt x="1918327" y="0"/>
                  </a:lnTo>
                  <a:lnTo>
                    <a:pt x="1918327" y="3128598"/>
                  </a:lnTo>
                  <a:lnTo>
                    <a:pt x="0" y="3128598"/>
                  </a:lnTo>
                  <a:close/>
                </a:path>
              </a:pathLst>
            </a:custGeom>
            <a:gradFill rotWithShape="1">
              <a:gsLst>
                <a:gs pos="0">
                  <a:srgbClr val="C8102E">
                    <a:alpha val="100000"/>
                  </a:srgbClr>
                </a:gs>
                <a:gs pos="100000">
                  <a:srgbClr val="73071A">
                    <a:alpha val="100000"/>
                  </a:srgbClr>
                </a:gs>
              </a:gsLst>
              <a:lin ang="0"/>
            </a:gradFill>
          </p:spPr>
          <p:txBody>
            <a:bodyPr/>
            <a:lstStyle/>
            <a:p>
              <a:endParaRPr lang="en-US"/>
            </a:p>
          </p:txBody>
        </p:sp>
        <p:sp>
          <p:nvSpPr>
            <p:cNvPr id="5" name="TextBox 4">
              <a:extLst>
                <a:ext uri="{FF2B5EF4-FFF2-40B4-BE49-F238E27FC236}">
                  <a16:creationId xmlns:a16="http://schemas.microsoft.com/office/drawing/2014/main" id="{1ED51E78-852D-23A5-4EC8-8C452C8268F9}"/>
                </a:ext>
              </a:extLst>
            </p:cNvPr>
            <p:cNvSpPr txBox="1"/>
            <p:nvPr/>
          </p:nvSpPr>
          <p:spPr>
            <a:xfrm>
              <a:off x="0" y="-57150"/>
              <a:ext cx="1918326" cy="3185748"/>
            </a:xfrm>
            <a:prstGeom prst="rect">
              <a:avLst/>
            </a:prstGeom>
          </p:spPr>
          <p:txBody>
            <a:bodyPr lIns="50800" tIns="50800" rIns="50800" bIns="50800" rtlCol="0" anchor="ctr"/>
            <a:lstStyle/>
            <a:p>
              <a:pPr algn="ctr">
                <a:lnSpc>
                  <a:spcPts val="3639"/>
                </a:lnSpc>
              </a:pPr>
              <a:endParaRPr/>
            </a:p>
          </p:txBody>
        </p:sp>
      </p:grpSp>
      <p:sp>
        <p:nvSpPr>
          <p:cNvPr id="6" name="Freeform 5">
            <a:extLst>
              <a:ext uri="{FF2B5EF4-FFF2-40B4-BE49-F238E27FC236}">
                <a16:creationId xmlns:a16="http://schemas.microsoft.com/office/drawing/2014/main" id="{CBB4404F-1D02-E2B4-2533-647AA06477D9}"/>
              </a:ext>
            </a:extLst>
          </p:cNvPr>
          <p:cNvSpPr/>
          <p:nvPr userDrawn="1"/>
        </p:nvSpPr>
        <p:spPr>
          <a:xfrm>
            <a:off x="11109612" y="0"/>
            <a:ext cx="7283646" cy="8568587"/>
          </a:xfrm>
          <a:custGeom>
            <a:avLst/>
            <a:gdLst/>
            <a:ahLst/>
            <a:cxnLst/>
            <a:rect l="l" t="t" r="r" b="b"/>
            <a:pathLst>
              <a:path w="7283646" h="8568587">
                <a:moveTo>
                  <a:pt x="0" y="0"/>
                </a:moveTo>
                <a:lnTo>
                  <a:pt x="7283645" y="0"/>
                </a:lnTo>
                <a:lnTo>
                  <a:pt x="7283645" y="8568587"/>
                </a:lnTo>
                <a:lnTo>
                  <a:pt x="0" y="8568587"/>
                </a:lnTo>
                <a:lnTo>
                  <a:pt x="0" y="0"/>
                </a:lnTo>
                <a:close/>
              </a:path>
            </a:pathLst>
          </a:custGeom>
          <a:blipFill>
            <a:blip r:embed="rId2" cstate="email">
              <a:extLst>
                <a:ext uri="{28A0092B-C50C-407E-A947-70E740481C1C}">
                  <a14:useLocalDpi xmlns:a14="http://schemas.microsoft.com/office/drawing/2010/main"/>
                </a:ext>
              </a:extLst>
            </a:blip>
            <a:stretch>
              <a:fillRect t="-733" b="-1271"/>
            </a:stretch>
          </a:blip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9715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97155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9715500" cy="11238"/>
          </a:xfrm>
          <a:prstGeom prst="line">
            <a:avLst/>
          </a:prstGeom>
          <a:ln w="19050" cap="flat">
            <a:solidFill>
              <a:srgbClr val="343434"/>
            </a:solidFill>
            <a:prstDash val="solid"/>
            <a:headEnd type="none" w="sm" len="sm"/>
            <a:tailEnd type="none" w="sm" len="sm"/>
          </a:ln>
        </p:spPr>
        <p:txBody>
          <a:bodyPr/>
          <a:lstStyle/>
          <a:p>
            <a:endParaRPr lang="en-US"/>
          </a:p>
        </p:txBody>
      </p:sp>
      <p:pic>
        <p:nvPicPr>
          <p:cNvPr id="8" name="Picture 7">
            <a:extLst>
              <a:ext uri="{FF2B5EF4-FFF2-40B4-BE49-F238E27FC236}">
                <a16:creationId xmlns:a16="http://schemas.microsoft.com/office/drawing/2014/main" id="{CA5F90BA-16AA-8E31-D94D-4692096F1199}"/>
              </a:ext>
            </a:extLst>
          </p:cNvPr>
          <p:cNvPicPr>
            <a:picLocks noChangeAspect="1"/>
          </p:cNvPicPr>
          <p:nvPr userDrawn="1"/>
        </p:nvPicPr>
        <p:blipFill>
          <a:blip r:embed="rId3" cstate="email">
            <a:extLst>
              <a:ext uri="{28A0092B-C50C-407E-A947-70E740481C1C}">
                <a14:useLocalDpi xmlns:a14="http://schemas.microsoft.com/office/drawing/2010/main"/>
              </a:ext>
            </a:extLst>
          </a:blip>
          <a:srcRect b="21732"/>
          <a:stretch>
            <a:fillRect/>
          </a:stretch>
        </p:blipFill>
        <p:spPr>
          <a:xfrm>
            <a:off x="11075741" y="5461643"/>
            <a:ext cx="7244417" cy="4863458"/>
          </a:xfrm>
          <a:prstGeom prst="rect">
            <a:avLst/>
          </a:prstGeom>
        </p:spPr>
      </p:pic>
      <p:sp>
        <p:nvSpPr>
          <p:cNvPr id="3" name="Slide Number Placeholder 13">
            <a:extLst>
              <a:ext uri="{FF2B5EF4-FFF2-40B4-BE49-F238E27FC236}">
                <a16:creationId xmlns:a16="http://schemas.microsoft.com/office/drawing/2014/main" id="{13367632-8DB9-60D1-8893-20B591D124F1}"/>
              </a:ext>
            </a:extLst>
          </p:cNvPr>
          <p:cNvSpPr>
            <a:spLocks noGrp="1"/>
          </p:cNvSpPr>
          <p:nvPr>
            <p:ph type="sldNum" sz="quarter" idx="13"/>
          </p:nvPr>
        </p:nvSpPr>
        <p:spPr>
          <a:xfrm>
            <a:off x="15906750" y="9527350"/>
            <a:ext cx="2133600" cy="365125"/>
          </a:xfrm>
        </p:spPr>
        <p:txBody>
          <a:bodyPr/>
          <a:lstStyle>
            <a:lvl1pPr>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extLst>
      <p:ext uri="{BB962C8B-B14F-4D97-AF65-F5344CB8AC3E}">
        <p14:creationId xmlns:p14="http://schemas.microsoft.com/office/powerpoint/2010/main" val="90106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illed Up Slide">
    <p:bg>
      <p:bgPr>
        <a:gradFill>
          <a:gsLst>
            <a:gs pos="0">
              <a:srgbClr val="38040D">
                <a:alpha val="100000"/>
              </a:srgbClr>
            </a:gs>
            <a:gs pos="50000">
              <a:srgbClr val="73071A">
                <a:alpha val="100000"/>
              </a:srgbClr>
            </a:gs>
            <a:gs pos="100000">
              <a:srgbClr val="C8102E">
                <a:alpha val="100000"/>
              </a:srgbClr>
            </a:gs>
          </a:gsLst>
          <a:lin ang="2700000" scaled="0"/>
        </a:gra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58122F1-94E2-8824-7D90-5368D49D70C7}"/>
              </a:ext>
            </a:extLst>
          </p:cNvPr>
          <p:cNvGrpSpPr/>
          <p:nvPr userDrawn="1"/>
        </p:nvGrpSpPr>
        <p:grpSpPr>
          <a:xfrm>
            <a:off x="13588465" y="-1094939"/>
            <a:ext cx="6660328" cy="13333577"/>
            <a:chOff x="13588465" y="-1094939"/>
            <a:chExt cx="6660328" cy="13333577"/>
          </a:xfrm>
        </p:grpSpPr>
        <p:sp>
          <p:nvSpPr>
            <p:cNvPr id="3" name="Freeform 2">
              <a:extLst>
                <a:ext uri="{FF2B5EF4-FFF2-40B4-BE49-F238E27FC236}">
                  <a16:creationId xmlns:a16="http://schemas.microsoft.com/office/drawing/2014/main" id="{B1AC8D82-EC31-C56E-8081-DF76753AA216}"/>
                </a:ext>
              </a:extLst>
            </p:cNvPr>
            <p:cNvSpPr/>
            <p:nvPr userDrawn="1"/>
          </p:nvSpPr>
          <p:spPr>
            <a:xfrm rot="13799995">
              <a:off x="14632818" y="6974870"/>
              <a:ext cx="4050802" cy="3882538"/>
            </a:xfrm>
            <a:custGeom>
              <a:avLst/>
              <a:gdLst/>
              <a:ahLst/>
              <a:cxnLst/>
              <a:rect l="l" t="t" r="r" b="b"/>
              <a:pathLst>
                <a:path w="4050802" h="3882538">
                  <a:moveTo>
                    <a:pt x="0" y="0"/>
                  </a:moveTo>
                  <a:lnTo>
                    <a:pt x="4050802" y="0"/>
                  </a:lnTo>
                  <a:lnTo>
                    <a:pt x="4050802" y="3882538"/>
                  </a:lnTo>
                  <a:lnTo>
                    <a:pt x="0" y="3882538"/>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3">
              <a:extLst>
                <a:ext uri="{FF2B5EF4-FFF2-40B4-BE49-F238E27FC236}">
                  <a16:creationId xmlns:a16="http://schemas.microsoft.com/office/drawing/2014/main" id="{C2CBDA4D-670D-58F7-5498-BC766A612DE9}"/>
                </a:ext>
              </a:extLst>
            </p:cNvPr>
            <p:cNvSpPr/>
            <p:nvPr userDrawn="1"/>
          </p:nvSpPr>
          <p:spPr>
            <a:xfrm rot="20075225">
              <a:off x="13588465" y="8765378"/>
              <a:ext cx="2384032" cy="2285003"/>
            </a:xfrm>
            <a:custGeom>
              <a:avLst/>
              <a:gdLst/>
              <a:ahLst/>
              <a:cxnLst/>
              <a:rect l="l" t="t" r="r" b="b"/>
              <a:pathLst>
                <a:path w="2384032" h="2285003">
                  <a:moveTo>
                    <a:pt x="0" y="0"/>
                  </a:moveTo>
                  <a:lnTo>
                    <a:pt x="2384032" y="0"/>
                  </a:lnTo>
                  <a:lnTo>
                    <a:pt x="2384032" y="2285003"/>
                  </a:lnTo>
                  <a:lnTo>
                    <a:pt x="0" y="2285003"/>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F4DB0F9A-5FAB-B0BF-CCCC-F6D6AC57353A}"/>
                </a:ext>
              </a:extLst>
            </p:cNvPr>
            <p:cNvSpPr/>
            <p:nvPr userDrawn="1"/>
          </p:nvSpPr>
          <p:spPr>
            <a:xfrm rot="13282074">
              <a:off x="17061567" y="7372382"/>
              <a:ext cx="3187226" cy="3054834"/>
            </a:xfrm>
            <a:custGeom>
              <a:avLst/>
              <a:gdLst/>
              <a:ahLst/>
              <a:cxnLst/>
              <a:rect l="l" t="t" r="r" b="b"/>
              <a:pathLst>
                <a:path w="3187226" h="3054834">
                  <a:moveTo>
                    <a:pt x="0" y="0"/>
                  </a:moveTo>
                  <a:lnTo>
                    <a:pt x="3187226" y="0"/>
                  </a:lnTo>
                  <a:lnTo>
                    <a:pt x="3187226" y="3054834"/>
                  </a:lnTo>
                  <a:lnTo>
                    <a:pt x="0" y="3054834"/>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5">
              <a:extLst>
                <a:ext uri="{FF2B5EF4-FFF2-40B4-BE49-F238E27FC236}">
                  <a16:creationId xmlns:a16="http://schemas.microsoft.com/office/drawing/2014/main" id="{29E10A3C-7779-E9D5-FA92-78526F3232A4}"/>
                </a:ext>
              </a:extLst>
            </p:cNvPr>
            <p:cNvSpPr/>
            <p:nvPr userDrawn="1"/>
          </p:nvSpPr>
          <p:spPr>
            <a:xfrm rot="343874">
              <a:off x="15444862" y="8818143"/>
              <a:ext cx="3568735" cy="3420495"/>
            </a:xfrm>
            <a:custGeom>
              <a:avLst/>
              <a:gdLst/>
              <a:ahLst/>
              <a:cxnLst/>
              <a:rect l="l" t="t" r="r" b="b"/>
              <a:pathLst>
                <a:path w="3568735" h="3420495">
                  <a:moveTo>
                    <a:pt x="0" y="0"/>
                  </a:moveTo>
                  <a:lnTo>
                    <a:pt x="3568735" y="0"/>
                  </a:lnTo>
                  <a:lnTo>
                    <a:pt x="3568735"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5" name="Freeform 6">
              <a:extLst>
                <a:ext uri="{FF2B5EF4-FFF2-40B4-BE49-F238E27FC236}">
                  <a16:creationId xmlns:a16="http://schemas.microsoft.com/office/drawing/2014/main" id="{451700CF-EDFC-15B6-0D20-F4E89F502964}"/>
                </a:ext>
              </a:extLst>
            </p:cNvPr>
            <p:cNvSpPr/>
            <p:nvPr userDrawn="1"/>
          </p:nvSpPr>
          <p:spPr>
            <a:xfrm rot="580889">
              <a:off x="15761485" y="-1094939"/>
              <a:ext cx="3568735" cy="3420495"/>
            </a:xfrm>
            <a:custGeom>
              <a:avLst/>
              <a:gdLst/>
              <a:ahLst/>
              <a:cxnLst/>
              <a:rect l="l" t="t" r="r" b="b"/>
              <a:pathLst>
                <a:path w="3568735" h="3420495">
                  <a:moveTo>
                    <a:pt x="0" y="0"/>
                  </a:moveTo>
                  <a:lnTo>
                    <a:pt x="3568736" y="0"/>
                  </a:lnTo>
                  <a:lnTo>
                    <a:pt x="3568736"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7" name="Freeform 7">
              <a:extLst>
                <a:ext uri="{FF2B5EF4-FFF2-40B4-BE49-F238E27FC236}">
                  <a16:creationId xmlns:a16="http://schemas.microsoft.com/office/drawing/2014/main" id="{B39BD9A8-3190-DF81-6823-A34EB38BB601}"/>
                </a:ext>
              </a:extLst>
            </p:cNvPr>
            <p:cNvSpPr/>
            <p:nvPr userDrawn="1"/>
          </p:nvSpPr>
          <p:spPr>
            <a:xfrm>
              <a:off x="16754963" y="6869187"/>
              <a:ext cx="1482317" cy="1531649"/>
            </a:xfrm>
            <a:custGeom>
              <a:avLst/>
              <a:gdLst/>
              <a:ahLst/>
              <a:cxnLst/>
              <a:rect l="l" t="t" r="r" b="b"/>
              <a:pathLst>
                <a:path w="1482317" h="1531649">
                  <a:moveTo>
                    <a:pt x="0" y="0"/>
                  </a:moveTo>
                  <a:lnTo>
                    <a:pt x="1482316" y="0"/>
                  </a:lnTo>
                  <a:lnTo>
                    <a:pt x="1482316" y="1531649"/>
                  </a:lnTo>
                  <a:lnTo>
                    <a:pt x="0" y="153164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9" name="Freeform 8">
              <a:extLst>
                <a:ext uri="{FF2B5EF4-FFF2-40B4-BE49-F238E27FC236}">
                  <a16:creationId xmlns:a16="http://schemas.microsoft.com/office/drawing/2014/main" id="{597CF066-EBB9-6492-06F7-8AE04DCA7A1D}"/>
                </a:ext>
              </a:extLst>
            </p:cNvPr>
            <p:cNvSpPr/>
            <p:nvPr userDrawn="1"/>
          </p:nvSpPr>
          <p:spPr>
            <a:xfrm rot="3779450">
              <a:off x="15900712" y="6334787"/>
              <a:ext cx="1385546" cy="1431658"/>
            </a:xfrm>
            <a:custGeom>
              <a:avLst/>
              <a:gdLst/>
              <a:ahLst/>
              <a:cxnLst/>
              <a:rect l="l" t="t" r="r" b="b"/>
              <a:pathLst>
                <a:path w="1385546" h="1431658">
                  <a:moveTo>
                    <a:pt x="0" y="0"/>
                  </a:moveTo>
                  <a:lnTo>
                    <a:pt x="1385547" y="0"/>
                  </a:lnTo>
                  <a:lnTo>
                    <a:pt x="1385547" y="1431659"/>
                  </a:lnTo>
                  <a:lnTo>
                    <a:pt x="0" y="143165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Freeform 9">
              <a:extLst>
                <a:ext uri="{FF2B5EF4-FFF2-40B4-BE49-F238E27FC236}">
                  <a16:creationId xmlns:a16="http://schemas.microsoft.com/office/drawing/2014/main" id="{682442FD-D51D-EE1C-DDFB-CB27D9B60D6D}"/>
                </a:ext>
              </a:extLst>
            </p:cNvPr>
            <p:cNvSpPr/>
            <p:nvPr userDrawn="1"/>
          </p:nvSpPr>
          <p:spPr>
            <a:xfrm rot="3779450">
              <a:off x="17181261" y="701091"/>
              <a:ext cx="1702029" cy="1758673"/>
            </a:xfrm>
            <a:custGeom>
              <a:avLst/>
              <a:gdLst/>
              <a:ahLst/>
              <a:cxnLst/>
              <a:rect l="l" t="t" r="r" b="b"/>
              <a:pathLst>
                <a:path w="1702029" h="1758673">
                  <a:moveTo>
                    <a:pt x="0" y="0"/>
                  </a:moveTo>
                  <a:lnTo>
                    <a:pt x="1702029" y="0"/>
                  </a:lnTo>
                  <a:lnTo>
                    <a:pt x="1702029" y="1758674"/>
                  </a:lnTo>
                  <a:lnTo>
                    <a:pt x="0" y="1758674"/>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Freeform 10">
              <a:extLst>
                <a:ext uri="{FF2B5EF4-FFF2-40B4-BE49-F238E27FC236}">
                  <a16:creationId xmlns:a16="http://schemas.microsoft.com/office/drawing/2014/main" id="{12166DC1-86AA-A633-AD85-85A41A73482E}"/>
                </a:ext>
              </a:extLst>
            </p:cNvPr>
            <p:cNvSpPr/>
            <p:nvPr userDrawn="1"/>
          </p:nvSpPr>
          <p:spPr>
            <a:xfrm rot="3646892">
              <a:off x="15468533" y="6259845"/>
              <a:ext cx="852528" cy="880901"/>
            </a:xfrm>
            <a:custGeom>
              <a:avLst/>
              <a:gdLst/>
              <a:ahLst/>
              <a:cxnLst/>
              <a:rect l="l" t="t" r="r" b="b"/>
              <a:pathLst>
                <a:path w="852528" h="880901">
                  <a:moveTo>
                    <a:pt x="0" y="0"/>
                  </a:moveTo>
                  <a:lnTo>
                    <a:pt x="852527" y="0"/>
                  </a:lnTo>
                  <a:lnTo>
                    <a:pt x="852527" y="880901"/>
                  </a:lnTo>
                  <a:lnTo>
                    <a:pt x="0" y="88090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11">
              <a:extLst>
                <a:ext uri="{FF2B5EF4-FFF2-40B4-BE49-F238E27FC236}">
                  <a16:creationId xmlns:a16="http://schemas.microsoft.com/office/drawing/2014/main" id="{8822D78A-4C10-D224-8F3A-5E63C3DAA9D4}"/>
                </a:ext>
              </a:extLst>
            </p:cNvPr>
            <p:cNvSpPr/>
            <p:nvPr userDrawn="1"/>
          </p:nvSpPr>
          <p:spPr>
            <a:xfrm rot="3646892">
              <a:off x="17057569" y="6538486"/>
              <a:ext cx="621332" cy="642011"/>
            </a:xfrm>
            <a:custGeom>
              <a:avLst/>
              <a:gdLst/>
              <a:ahLst/>
              <a:cxnLst/>
              <a:rect l="l" t="t" r="r" b="b"/>
              <a:pathLst>
                <a:path w="621332" h="642011">
                  <a:moveTo>
                    <a:pt x="0" y="0"/>
                  </a:moveTo>
                  <a:lnTo>
                    <a:pt x="621333" y="0"/>
                  </a:lnTo>
                  <a:lnTo>
                    <a:pt x="621333" y="642011"/>
                  </a:lnTo>
                  <a:lnTo>
                    <a:pt x="0" y="642011"/>
                  </a:lnTo>
                  <a:lnTo>
                    <a:pt x="0" y="0"/>
                  </a:lnTo>
                  <a:close/>
                </a:path>
              </a:pathLst>
            </a:custGeom>
            <a:blipFill>
              <a:blip>
                <a:alphaModFix amt="71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9" name="AutoShape 2">
            <a:extLst>
              <a:ext uri="{FF2B5EF4-FFF2-40B4-BE49-F238E27FC236}">
                <a16:creationId xmlns:a16="http://schemas.microsoft.com/office/drawing/2014/main" id="{39608276-8009-CD08-5D47-40C3CB46672D}"/>
              </a:ext>
            </a:extLst>
          </p:cNvPr>
          <p:cNvSpPr/>
          <p:nvPr userDrawn="1"/>
        </p:nvSpPr>
        <p:spPr>
          <a:xfrm flipV="1">
            <a:off x="1028700" y="1929765"/>
            <a:ext cx="16230600" cy="0"/>
          </a:xfrm>
          <a:prstGeom prst="line">
            <a:avLst/>
          </a:prstGeom>
          <a:ln w="19050" cap="flat">
            <a:solidFill>
              <a:schemeClr val="bg1"/>
            </a:solidFill>
            <a:prstDash val="solid"/>
            <a:headEnd type="none" w="sm" len="sm"/>
            <a:tailEnd type="none" w="sm" len="sm"/>
          </a:ln>
        </p:spPr>
        <p:txBody>
          <a:bodyPr/>
          <a:lstStyle/>
          <a:p>
            <a:endParaRPr lang="en-US"/>
          </a:p>
        </p:txBody>
      </p:sp>
      <p:sp>
        <p:nvSpPr>
          <p:cNvPr id="10" name="Title 20">
            <a:extLst>
              <a:ext uri="{FF2B5EF4-FFF2-40B4-BE49-F238E27FC236}">
                <a16:creationId xmlns:a16="http://schemas.microsoft.com/office/drawing/2014/main" id="{E7D1AB37-C8E4-7140-71DC-A24ADCE9F803}"/>
              </a:ext>
            </a:extLst>
          </p:cNvPr>
          <p:cNvSpPr>
            <a:spLocks noGrp="1"/>
          </p:cNvSpPr>
          <p:nvPr>
            <p:ph type="title"/>
          </p:nvPr>
        </p:nvSpPr>
        <p:spPr>
          <a:xfrm>
            <a:off x="1028700" y="775526"/>
            <a:ext cx="16230600" cy="1143000"/>
          </a:xfrm>
        </p:spPr>
        <p:txBody>
          <a:bodyPr/>
          <a:lstStyle>
            <a:lvl1pPr algn="l">
              <a:defRPr sz="6000">
                <a:solidFill>
                  <a:schemeClr val="bg1"/>
                </a:solidFill>
              </a:defRPr>
            </a:lvl1pPr>
          </a:lstStyle>
          <a:p>
            <a:r>
              <a:rPr lang="en-US"/>
              <a:t>Click to edit Master title style</a:t>
            </a:r>
          </a:p>
        </p:txBody>
      </p:sp>
      <p:sp>
        <p:nvSpPr>
          <p:cNvPr id="11" name="Content Placeholder 22">
            <a:extLst>
              <a:ext uri="{FF2B5EF4-FFF2-40B4-BE49-F238E27FC236}">
                <a16:creationId xmlns:a16="http://schemas.microsoft.com/office/drawing/2014/main" id="{D7025FB0-CC5F-5496-1F49-09778D2CEEEA}"/>
              </a:ext>
            </a:extLst>
          </p:cNvPr>
          <p:cNvSpPr>
            <a:spLocks noGrp="1"/>
          </p:cNvSpPr>
          <p:nvPr>
            <p:ph sz="quarter" idx="10"/>
          </p:nvPr>
        </p:nvSpPr>
        <p:spPr>
          <a:xfrm>
            <a:off x="1028700" y="2252664"/>
            <a:ext cx="16230600" cy="5100636"/>
          </a:xfrm>
        </p:spPr>
        <p:txBody>
          <a:bodyPr/>
          <a:lstStyle>
            <a:lvl1pPr>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8D190518-3296-365E-8616-72FA5AE9EA95}"/>
              </a:ext>
            </a:extLst>
          </p:cNvPr>
          <p:cNvSpPr>
            <a:spLocks noGrp="1"/>
          </p:cNvSpPr>
          <p:nvPr>
            <p:ph type="sldNum" sz="quarter" idx="13"/>
          </p:nvPr>
        </p:nvSpPr>
        <p:spPr>
          <a:xfrm>
            <a:off x="304800" y="9527350"/>
            <a:ext cx="2133600" cy="365125"/>
          </a:xfrm>
        </p:spPr>
        <p:txBody>
          <a:bodyPr/>
          <a:lstStyle>
            <a:lvl1pPr algn="l">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ture 1">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6124682"/>
            <a:ext cx="18288001" cy="4162318"/>
          </a:xfrm>
          <a:noFill/>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252664"/>
            <a:ext cx="16230600" cy="30432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6215313" y="-1310960"/>
            <a:ext cx="3811992" cy="3269731"/>
          </a:xfrm>
          <a:prstGeom prst="rect">
            <a:avLst/>
          </a:prstGeom>
        </p:spPr>
      </p:pic>
    </p:spTree>
    <p:extLst>
      <p:ext uri="{BB962C8B-B14F-4D97-AF65-F5344CB8AC3E}">
        <p14:creationId xmlns:p14="http://schemas.microsoft.com/office/powerpoint/2010/main" val="2803388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0"/>
            <a:ext cx="18288001" cy="4162318"/>
          </a:xfrm>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838200" y="4529514"/>
            <a:ext cx="7162800" cy="1154229"/>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8305800" y="4529514"/>
            <a:ext cx="8953500" cy="499121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5799501" y="8250968"/>
            <a:ext cx="3300597" cy="2831083"/>
          </a:xfrm>
          <a:prstGeom prst="rect">
            <a:avLst/>
          </a:prstGeom>
        </p:spPr>
      </p:pic>
      <p:sp>
        <p:nvSpPr>
          <p:cNvPr id="2" name="Content Placeholder 22">
            <a:extLst>
              <a:ext uri="{FF2B5EF4-FFF2-40B4-BE49-F238E27FC236}">
                <a16:creationId xmlns:a16="http://schemas.microsoft.com/office/drawing/2014/main" id="{8244DC51-B349-6B08-39FE-D23ED4C4DA0F}"/>
              </a:ext>
            </a:extLst>
          </p:cNvPr>
          <p:cNvSpPr>
            <a:spLocks noGrp="1"/>
          </p:cNvSpPr>
          <p:nvPr>
            <p:ph sz="quarter" idx="14"/>
          </p:nvPr>
        </p:nvSpPr>
        <p:spPr>
          <a:xfrm>
            <a:off x="838200" y="6210300"/>
            <a:ext cx="7162800" cy="331042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6176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801117"/>
            <a:ext cx="8115300" cy="577138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grpSp>
        <p:nvGrpSpPr>
          <p:cNvPr id="3" name="Group 2">
            <a:extLst>
              <a:ext uri="{FF2B5EF4-FFF2-40B4-BE49-F238E27FC236}">
                <a16:creationId xmlns:a16="http://schemas.microsoft.com/office/drawing/2014/main" id="{FF6BFC68-6B37-20A3-36D8-AFEDE6E07CF6}"/>
              </a:ext>
            </a:extLst>
          </p:cNvPr>
          <p:cNvGrpSpPr>
            <a:grpSpLocks noGrp="1" noUngrp="1" noRot="1" noMove="1" noResize="1"/>
          </p:cNvGrpSpPr>
          <p:nvPr userDrawn="1"/>
        </p:nvGrpSpPr>
        <p:grpSpPr>
          <a:xfrm rot="-5400000">
            <a:off x="8915402" y="800097"/>
            <a:ext cx="457197" cy="18592802"/>
            <a:chOff x="0" y="0"/>
            <a:chExt cx="77768" cy="4816593"/>
          </a:xfrm>
        </p:grpSpPr>
        <p:sp>
          <p:nvSpPr>
            <p:cNvPr id="4" name="Freeform 3">
              <a:extLst>
                <a:ext uri="{FF2B5EF4-FFF2-40B4-BE49-F238E27FC236}">
                  <a16:creationId xmlns:a16="http://schemas.microsoft.com/office/drawing/2014/main" id="{1D1B6CC7-2FCD-9756-3DBE-0240575543F8}"/>
                </a:ext>
              </a:extLst>
            </p:cNvPr>
            <p:cNvSpPr>
              <a:spLocks noGrp="1" noRot="1" noMove="1" noResize="1" noEditPoints="1" noAdjustHandles="1" noChangeArrowheads="1" noChangeShapeType="1"/>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5" name="TextBox 4">
              <a:extLst>
                <a:ext uri="{FF2B5EF4-FFF2-40B4-BE49-F238E27FC236}">
                  <a16:creationId xmlns:a16="http://schemas.microsoft.com/office/drawing/2014/main" id="{60BFAE0D-C9AC-825E-CF63-6F0AF89583C7}"/>
                </a:ext>
              </a:extLst>
            </p:cNvPr>
            <p:cNvSpPr txBox="1">
              <a:spLocks noGrp="1" noRot="1" noMove="1" noResize="1" noEditPoints="1" noAdjustHandles="1" noChangeArrowheads="1" noChangeShapeType="1"/>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1" name="Content Placeholder 22">
            <a:extLst>
              <a:ext uri="{FF2B5EF4-FFF2-40B4-BE49-F238E27FC236}">
                <a16:creationId xmlns:a16="http://schemas.microsoft.com/office/drawing/2014/main" id="{07189C5B-974F-9D1E-159B-BB65C0478737}"/>
              </a:ext>
            </a:extLst>
          </p:cNvPr>
          <p:cNvSpPr>
            <a:spLocks noGrp="1"/>
          </p:cNvSpPr>
          <p:nvPr>
            <p:ph sz="quarter" idx="11"/>
          </p:nvPr>
        </p:nvSpPr>
        <p:spPr>
          <a:xfrm>
            <a:off x="9296400" y="2801117"/>
            <a:ext cx="8115300" cy="5752987"/>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a:extLst>
              <a:ext uri="{FF2B5EF4-FFF2-40B4-BE49-F238E27FC236}">
                <a16:creationId xmlns:a16="http://schemas.microsoft.com/office/drawing/2014/main" id="{2CE8AD4B-D58A-93E5-FF46-1025CCFB46BA}"/>
              </a:ext>
            </a:extLst>
          </p:cNvPr>
          <p:cNvSpPr>
            <a:spLocks noGrp="1"/>
          </p:cNvSpPr>
          <p:nvPr>
            <p:ph type="body" idx="1"/>
          </p:nvPr>
        </p:nvSpPr>
        <p:spPr>
          <a:xfrm>
            <a:off x="10287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2">
            <a:extLst>
              <a:ext uri="{FF2B5EF4-FFF2-40B4-BE49-F238E27FC236}">
                <a16:creationId xmlns:a16="http://schemas.microsoft.com/office/drawing/2014/main" id="{97436684-210F-F913-1354-CA5BB6887F47}"/>
              </a:ext>
            </a:extLst>
          </p:cNvPr>
          <p:cNvSpPr>
            <a:spLocks noGrp="1"/>
          </p:cNvSpPr>
          <p:nvPr>
            <p:ph type="body" idx="12"/>
          </p:nvPr>
        </p:nvSpPr>
        <p:spPr>
          <a:xfrm>
            <a:off x="92964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2" name="Picture 1">
            <a:extLst>
              <a:ext uri="{FF2B5EF4-FFF2-40B4-BE49-F238E27FC236}">
                <a16:creationId xmlns:a16="http://schemas.microsoft.com/office/drawing/2014/main" id="{659D08C8-6564-0980-3FC1-7DC4A869137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5783998" flipV="1">
            <a:off x="-804088" y="7790438"/>
            <a:ext cx="3026970" cy="2596379"/>
          </a:xfrm>
          <a:prstGeom prst="rect">
            <a:avLst/>
          </a:prstGeom>
        </p:spPr>
      </p:pic>
      <p:sp>
        <p:nvSpPr>
          <p:cNvPr id="7" name="Slide Number Placeholder 13">
            <a:extLst>
              <a:ext uri="{FF2B5EF4-FFF2-40B4-BE49-F238E27FC236}">
                <a16:creationId xmlns:a16="http://schemas.microsoft.com/office/drawing/2014/main" id="{E6B52283-04E1-2AFD-765A-DA9AFF3E6B16}"/>
              </a:ext>
            </a:extLst>
          </p:cNvPr>
          <p:cNvSpPr>
            <a:spLocks noGrp="1"/>
          </p:cNvSpPr>
          <p:nvPr>
            <p:ph type="sldNum" sz="quarter" idx="13"/>
          </p:nvPr>
        </p:nvSpPr>
        <p:spPr>
          <a:xfrm>
            <a:off x="15906750" y="945898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264982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pact Slide (left)">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18F321C-BA2F-A043-7E66-4C730A5CA91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18" name="AutoShape 14">
            <a:extLst>
              <a:ext uri="{FF2B5EF4-FFF2-40B4-BE49-F238E27FC236}">
                <a16:creationId xmlns:a16="http://schemas.microsoft.com/office/drawing/2014/main" id="{889BE1B6-9FA6-3537-EEFE-2A56752D9B4C}"/>
              </a:ext>
            </a:extLst>
          </p:cNvPr>
          <p:cNvSpPr/>
          <p:nvPr userDrawn="1"/>
        </p:nvSpPr>
        <p:spPr>
          <a:xfrm>
            <a:off x="1981200" y="1918526"/>
            <a:ext cx="152781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981200" y="775526"/>
            <a:ext cx="152781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981200" y="2252664"/>
            <a:ext cx="146304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7335C3EC-8A3C-F46A-BA1C-6227F6A934AE}"/>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3AA7AE-B171-9F3D-C453-0F6B074EF83F}"/>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49" r:id="rId2"/>
    <p:sldLayoutId id="2147483675" r:id="rId3"/>
    <p:sldLayoutId id="2147483680" r:id="rId4"/>
    <p:sldLayoutId id="2147483651" r:id="rId5"/>
    <p:sldLayoutId id="2147483652" r:id="rId6"/>
    <p:sldLayoutId id="2147483687" r:id="rId7"/>
    <p:sldLayoutId id="2147483664" r:id="rId8"/>
    <p:sldLayoutId id="2147483693" r:id="rId9"/>
    <p:sldLayoutId id="2147483663" r:id="rId10"/>
    <p:sldLayoutId id="2147483698" r:id="rId11"/>
    <p:sldLayoutId id="2147483690" r:id="rId12"/>
    <p:sldLayoutId id="2147483692" r:id="rId13"/>
    <p:sldLayoutId id="2147483658" r:id="rId14"/>
    <p:sldLayoutId id="2147483694" r:id="rId15"/>
    <p:sldLayoutId id="2147483696" r:id="rId16"/>
    <p:sldLayoutId id="2147483695" r:id="rId17"/>
    <p:sldLayoutId id="2147483654" r:id="rId18"/>
    <p:sldLayoutId id="2147483657" r:id="rId19"/>
    <p:sldLayoutId id="2147483655" r:id="rId20"/>
  </p:sldLayoutIdLst>
  <p:txStyles>
    <p:titleStyle>
      <a:lvl1pPr algn="ctr" defTabSz="914400" rtl="0" eaLnBrk="1" latinLnBrk="0" hangingPunct="1">
        <a:spcBef>
          <a:spcPct val="0"/>
        </a:spcBef>
        <a:buNone/>
        <a:defRPr sz="4400" kern="1200">
          <a:solidFill>
            <a:srgbClr val="34343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youtu.be/z5UTIQyLAuA?si=rHTwIcfi7NBXbaqU" TargetMode="Externa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youtu.be/QIPDEeoKkoM?si=98_t3K_ho2EtaE0g" TargetMode="Externa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hyperlink" Target="https://youtu.be/GOhXd-ttWhA?si=HtAzC97NFdMJpWH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0.xml"/><Relationship Id="rId4" Type="http://schemas.openxmlformats.org/officeDocument/2006/relationships/image" Target="../media/image20.svg"/></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svg"/><Relationship Id="rId1" Type="http://schemas.openxmlformats.org/officeDocument/2006/relationships/slideLayout" Target="../slideLayouts/slideLayout20.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A813-D8AB-7847-73D4-96B8381EA946}"/>
              </a:ext>
            </a:extLst>
          </p:cNvPr>
          <p:cNvSpPr>
            <a:spLocks noGrp="1"/>
          </p:cNvSpPr>
          <p:nvPr>
            <p:ph type="ctrTitle"/>
          </p:nvPr>
        </p:nvSpPr>
        <p:spPr>
          <a:xfrm>
            <a:off x="683342" y="4814831"/>
            <a:ext cx="16722684" cy="1470025"/>
          </a:xfrm>
        </p:spPr>
        <p:txBody>
          <a:bodyPr>
            <a:normAutofit/>
          </a:bodyPr>
          <a:lstStyle/>
          <a:p>
            <a:r>
              <a:rPr lang="en-US" sz="7000"/>
              <a:t>Quick-service Solutions</a:t>
            </a:r>
          </a:p>
        </p:txBody>
      </p:sp>
      <p:sp>
        <p:nvSpPr>
          <p:cNvPr id="3" name="Subtitle 2">
            <a:extLst>
              <a:ext uri="{FF2B5EF4-FFF2-40B4-BE49-F238E27FC236}">
                <a16:creationId xmlns:a16="http://schemas.microsoft.com/office/drawing/2014/main" id="{07652538-5D83-720B-2181-8099726EA2A5}"/>
              </a:ext>
            </a:extLst>
          </p:cNvPr>
          <p:cNvSpPr>
            <a:spLocks noGrp="1"/>
          </p:cNvSpPr>
          <p:nvPr>
            <p:ph type="subTitle" idx="1"/>
          </p:nvPr>
        </p:nvSpPr>
        <p:spPr>
          <a:xfrm>
            <a:off x="754678" y="6041331"/>
            <a:ext cx="8460658" cy="875317"/>
          </a:xfrm>
        </p:spPr>
        <p:txBody>
          <a:bodyPr/>
          <a:lstStyle/>
          <a:p>
            <a:r>
              <a:rPr lang="en-US"/>
              <a:t>Cold Dispensed Beverages</a:t>
            </a:r>
          </a:p>
        </p:txBody>
      </p:sp>
    </p:spTree>
    <p:extLst>
      <p:ext uri="{BB962C8B-B14F-4D97-AF65-F5344CB8AC3E}">
        <p14:creationId xmlns:p14="http://schemas.microsoft.com/office/powerpoint/2010/main" val="388057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Rectangle 117">
            <a:extLst>
              <a:ext uri="{FF2B5EF4-FFF2-40B4-BE49-F238E27FC236}">
                <a16:creationId xmlns:a16="http://schemas.microsoft.com/office/drawing/2014/main" id="{98B6E742-2387-BB0E-FB6B-2E6CE3163209}"/>
              </a:ext>
            </a:extLst>
          </p:cNvPr>
          <p:cNvSpPr>
            <a:spLocks noGrp="1" noRot="1" noMove="1" noResize="1" noEditPoints="1" noAdjustHandles="1" noChangeArrowheads="1" noChangeShapeType="1"/>
          </p:cNvSpPr>
          <p:nvPr/>
        </p:nvSpPr>
        <p:spPr>
          <a:xfrm>
            <a:off x="0" y="0"/>
            <a:ext cx="8611644" cy="10287000"/>
          </a:xfrm>
          <a:prstGeom prst="rect">
            <a:avLst/>
          </a:prstGeom>
          <a:gradFill flip="none" rotWithShape="1">
            <a:gsLst>
              <a:gs pos="0">
                <a:schemeClr val="accent1">
                  <a:shade val="30000"/>
                  <a:satMod val="115000"/>
                </a:schemeClr>
              </a:gs>
              <a:gs pos="72000">
                <a:srgbClr val="A80E27"/>
              </a:gs>
              <a:gs pos="43000">
                <a:srgbClr val="910C22"/>
              </a:gs>
              <a:gs pos="100000">
                <a:srgbClr val="C7102E"/>
              </a:gs>
            </a:gsLst>
            <a:lin ang="2700000" scaled="1"/>
            <a:tileRect/>
          </a:gra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ext Placeholder 3">
            <a:extLst>
              <a:ext uri="{FF2B5EF4-FFF2-40B4-BE49-F238E27FC236}">
                <a16:creationId xmlns:a16="http://schemas.microsoft.com/office/drawing/2014/main" id="{5B17E9AB-C9F2-8E31-427A-5A8A1623EC71}"/>
              </a:ext>
            </a:extLst>
          </p:cNvPr>
          <p:cNvSpPr txBox="1">
            <a:spLocks/>
          </p:cNvSpPr>
          <p:nvPr/>
        </p:nvSpPr>
        <p:spPr>
          <a:xfrm>
            <a:off x="819149" y="3073400"/>
            <a:ext cx="6038851" cy="185419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solidFill>
                  <a:schemeClr val="bg1"/>
                </a:solidFill>
              </a:rPr>
              <a:t>Founded in 1947 in </a:t>
            </a:r>
            <a:r>
              <a:rPr lang="en-US" sz="2000" dirty="0" err="1">
                <a:solidFill>
                  <a:schemeClr val="bg1"/>
                </a:solidFill>
              </a:rPr>
              <a:t>Toyoake</a:t>
            </a:r>
            <a:r>
              <a:rPr lang="en-US" sz="2000" dirty="0">
                <a:solidFill>
                  <a:schemeClr val="bg1"/>
                </a:solidFill>
              </a:rPr>
              <a:t>, Aichi, Hoshizaki built its name on ice.  From its first ice maker </a:t>
            </a:r>
            <a:r>
              <a:rPr lang="en-US" sz="2000" dirty="0" err="1">
                <a:solidFill>
                  <a:schemeClr val="bg1"/>
                </a:solidFill>
              </a:rPr>
              <a:t>ti</a:t>
            </a:r>
            <a:r>
              <a:rPr lang="en-US" sz="2000" dirty="0">
                <a:solidFill>
                  <a:schemeClr val="bg1"/>
                </a:solidFill>
              </a:rPr>
              <a:t> grew into a global manufacture of commercial refrigeration, beverage dispensing, </a:t>
            </a:r>
            <a:r>
              <a:rPr lang="en-US" sz="2000" dirty="0" err="1">
                <a:solidFill>
                  <a:schemeClr val="bg1"/>
                </a:solidFill>
              </a:rPr>
              <a:t>Warewashing</a:t>
            </a:r>
            <a:r>
              <a:rPr lang="en-US" sz="2000" dirty="0">
                <a:solidFill>
                  <a:schemeClr val="bg1"/>
                </a:solidFill>
              </a:rPr>
              <a:t>, and foodservice equipment.</a:t>
            </a:r>
          </a:p>
          <a:p>
            <a:pPr marL="0" indent="0">
              <a:buNone/>
            </a:pPr>
            <a:endParaRPr lang="en-US" sz="2000" dirty="0">
              <a:solidFill>
                <a:schemeClr val="bg1"/>
              </a:solidFill>
            </a:endParaRPr>
          </a:p>
          <a:p>
            <a:pPr marL="0" indent="0">
              <a:buNone/>
            </a:pPr>
            <a:r>
              <a:rPr lang="en-US" sz="2000" dirty="0">
                <a:solidFill>
                  <a:schemeClr val="bg1"/>
                </a:solidFill>
              </a:rPr>
              <a:t>The organization is led by </a:t>
            </a:r>
            <a:r>
              <a:rPr lang="en-US" sz="2000" b="1" dirty="0">
                <a:solidFill>
                  <a:schemeClr val="bg1"/>
                </a:solidFill>
              </a:rPr>
              <a:t>Chairman Mr. Seishi Sakamoto.</a:t>
            </a:r>
            <a:endParaRPr lang="en-US" sz="2000" dirty="0">
              <a:solidFill>
                <a:schemeClr val="bg1"/>
              </a:solidFill>
            </a:endParaRPr>
          </a:p>
        </p:txBody>
      </p:sp>
      <p:sp>
        <p:nvSpPr>
          <p:cNvPr id="127" name="TextBox 126">
            <a:extLst>
              <a:ext uri="{FF2B5EF4-FFF2-40B4-BE49-F238E27FC236}">
                <a16:creationId xmlns:a16="http://schemas.microsoft.com/office/drawing/2014/main" id="{6C4A71F0-572A-E2EC-99AC-CCA510A05F1B}"/>
              </a:ext>
            </a:extLst>
          </p:cNvPr>
          <p:cNvSpPr txBox="1"/>
          <p:nvPr/>
        </p:nvSpPr>
        <p:spPr>
          <a:xfrm>
            <a:off x="1572158" y="6780225"/>
            <a:ext cx="3954641" cy="615553"/>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Manufacturing &amp; sales of commercial kitchen equipment</a:t>
            </a:r>
            <a:endParaRPr lang="en-IN" sz="2000">
              <a:solidFill>
                <a:schemeClr val="bg1"/>
              </a:solidFill>
              <a:latin typeface="+mj-lt"/>
              <a:ea typeface="Roboto Black" panose="02000000000000000000" pitchFamily="2" charset="0"/>
              <a:cs typeface="Roboto Black" panose="02000000000000000000" pitchFamily="2" charset="0"/>
            </a:endParaRPr>
          </a:p>
        </p:txBody>
      </p:sp>
      <p:grpSp>
        <p:nvGrpSpPr>
          <p:cNvPr id="159" name="Group 158">
            <a:extLst>
              <a:ext uri="{FF2B5EF4-FFF2-40B4-BE49-F238E27FC236}">
                <a16:creationId xmlns:a16="http://schemas.microsoft.com/office/drawing/2014/main" id="{F8F50C0C-058E-99E0-9017-34E06616EA2C}"/>
              </a:ext>
            </a:extLst>
          </p:cNvPr>
          <p:cNvGrpSpPr/>
          <p:nvPr/>
        </p:nvGrpSpPr>
        <p:grpSpPr>
          <a:xfrm>
            <a:off x="900310" y="7739422"/>
            <a:ext cx="2228953" cy="307777"/>
            <a:chOff x="920647" y="5738911"/>
            <a:chExt cx="2228953" cy="307777"/>
          </a:xfrm>
        </p:grpSpPr>
        <p:sp>
          <p:nvSpPr>
            <p:cNvPr id="132" name="TextBox 131">
              <a:extLst>
                <a:ext uri="{FF2B5EF4-FFF2-40B4-BE49-F238E27FC236}">
                  <a16:creationId xmlns:a16="http://schemas.microsoft.com/office/drawing/2014/main" id="{2F04E67A-18FE-FE38-E66D-4CF58040C0B0}"/>
                </a:ext>
              </a:extLst>
            </p:cNvPr>
            <p:cNvSpPr txBox="1"/>
            <p:nvPr/>
          </p:nvSpPr>
          <p:spPr>
            <a:xfrm>
              <a:off x="1592495" y="5738911"/>
              <a:ext cx="1557105"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Dishwasher</a:t>
              </a:r>
            </a:p>
          </p:txBody>
        </p:sp>
        <p:grpSp>
          <p:nvGrpSpPr>
            <p:cNvPr id="133" name="Group 132">
              <a:extLst>
                <a:ext uri="{FF2B5EF4-FFF2-40B4-BE49-F238E27FC236}">
                  <a16:creationId xmlns:a16="http://schemas.microsoft.com/office/drawing/2014/main" id="{9F7976B0-26D6-1CA0-01DA-BE983C1072B2}"/>
                </a:ext>
              </a:extLst>
            </p:cNvPr>
            <p:cNvGrpSpPr/>
            <p:nvPr/>
          </p:nvGrpSpPr>
          <p:grpSpPr>
            <a:xfrm>
              <a:off x="920647" y="5768031"/>
              <a:ext cx="426710" cy="251189"/>
              <a:chOff x="640645" y="4210059"/>
              <a:chExt cx="588715" cy="346556"/>
            </a:xfrm>
          </p:grpSpPr>
          <p:sp>
            <p:nvSpPr>
              <p:cNvPr id="134" name="Rectangle: Rounded Corners 133">
                <a:extLst>
                  <a:ext uri="{FF2B5EF4-FFF2-40B4-BE49-F238E27FC236}">
                    <a16:creationId xmlns:a16="http://schemas.microsoft.com/office/drawing/2014/main" id="{5D6A046F-E810-7BC8-8F06-2BEFD44FFE6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5" name="Freeform: Shape 134">
                <a:extLst>
                  <a:ext uri="{FF2B5EF4-FFF2-40B4-BE49-F238E27FC236}">
                    <a16:creationId xmlns:a16="http://schemas.microsoft.com/office/drawing/2014/main" id="{4AECFE80-35DC-BAF2-01AB-794D24A5FDEC}"/>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60" name="Group 159">
            <a:extLst>
              <a:ext uri="{FF2B5EF4-FFF2-40B4-BE49-F238E27FC236}">
                <a16:creationId xmlns:a16="http://schemas.microsoft.com/office/drawing/2014/main" id="{FD123A43-74E9-0816-398B-0A5834A3C311}"/>
              </a:ext>
            </a:extLst>
          </p:cNvPr>
          <p:cNvGrpSpPr/>
          <p:nvPr/>
        </p:nvGrpSpPr>
        <p:grpSpPr>
          <a:xfrm>
            <a:off x="900310" y="8449982"/>
            <a:ext cx="2597253" cy="307777"/>
            <a:chOff x="920647" y="6449471"/>
            <a:chExt cx="2597253" cy="307777"/>
          </a:xfrm>
        </p:grpSpPr>
        <p:sp>
          <p:nvSpPr>
            <p:cNvPr id="137" name="TextBox 136">
              <a:extLst>
                <a:ext uri="{FF2B5EF4-FFF2-40B4-BE49-F238E27FC236}">
                  <a16:creationId xmlns:a16="http://schemas.microsoft.com/office/drawing/2014/main" id="{BF96CFC3-5563-472D-A001-E781D0F43572}"/>
                </a:ext>
              </a:extLst>
            </p:cNvPr>
            <p:cNvSpPr txBox="1"/>
            <p:nvPr/>
          </p:nvSpPr>
          <p:spPr>
            <a:xfrm>
              <a:off x="1592496" y="6449471"/>
              <a:ext cx="1925404"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Show-cases</a:t>
              </a:r>
            </a:p>
          </p:txBody>
        </p:sp>
        <p:grpSp>
          <p:nvGrpSpPr>
            <p:cNvPr id="138" name="Group 137">
              <a:extLst>
                <a:ext uri="{FF2B5EF4-FFF2-40B4-BE49-F238E27FC236}">
                  <a16:creationId xmlns:a16="http://schemas.microsoft.com/office/drawing/2014/main" id="{C732ADC7-D24A-4344-441B-DB59928B07BA}"/>
                </a:ext>
              </a:extLst>
            </p:cNvPr>
            <p:cNvGrpSpPr/>
            <p:nvPr/>
          </p:nvGrpSpPr>
          <p:grpSpPr>
            <a:xfrm>
              <a:off x="920647" y="6477766"/>
              <a:ext cx="426710" cy="251189"/>
              <a:chOff x="640645" y="4210059"/>
              <a:chExt cx="588715" cy="346556"/>
            </a:xfrm>
          </p:grpSpPr>
          <p:sp>
            <p:nvSpPr>
              <p:cNvPr id="139" name="Rectangle: Rounded Corners 138">
                <a:extLst>
                  <a:ext uri="{FF2B5EF4-FFF2-40B4-BE49-F238E27FC236}">
                    <a16:creationId xmlns:a16="http://schemas.microsoft.com/office/drawing/2014/main" id="{61F83531-C556-8D61-37EC-B3B5726EAA8A}"/>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0" name="Freeform: Shape 139">
                <a:extLst>
                  <a:ext uri="{FF2B5EF4-FFF2-40B4-BE49-F238E27FC236}">
                    <a16:creationId xmlns:a16="http://schemas.microsoft.com/office/drawing/2014/main" id="{306BB54D-4614-9D30-B9DB-7494FC1B3F75}"/>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2" name="Group 151">
            <a:extLst>
              <a:ext uri="{FF2B5EF4-FFF2-40B4-BE49-F238E27FC236}">
                <a16:creationId xmlns:a16="http://schemas.microsoft.com/office/drawing/2014/main" id="{EF218F7C-BC70-BA48-B7AB-68FFC12322DC}"/>
              </a:ext>
            </a:extLst>
          </p:cNvPr>
          <p:cNvGrpSpPr/>
          <p:nvPr/>
        </p:nvGrpSpPr>
        <p:grpSpPr>
          <a:xfrm>
            <a:off x="3653363" y="7726027"/>
            <a:ext cx="2448613" cy="307777"/>
            <a:chOff x="3673700" y="5725516"/>
            <a:chExt cx="2448613" cy="307777"/>
          </a:xfrm>
        </p:grpSpPr>
        <p:sp>
          <p:nvSpPr>
            <p:cNvPr id="142" name="TextBox 141">
              <a:extLst>
                <a:ext uri="{FF2B5EF4-FFF2-40B4-BE49-F238E27FC236}">
                  <a16:creationId xmlns:a16="http://schemas.microsoft.com/office/drawing/2014/main" id="{6E29B5F6-EAEE-36C8-D005-544982B0D1C8}"/>
                </a:ext>
              </a:extLst>
            </p:cNvPr>
            <p:cNvSpPr txBox="1"/>
            <p:nvPr/>
          </p:nvSpPr>
          <p:spPr>
            <a:xfrm>
              <a:off x="4305822" y="5725516"/>
              <a:ext cx="1816491"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Ice machine</a:t>
              </a:r>
            </a:p>
          </p:txBody>
        </p:sp>
        <p:grpSp>
          <p:nvGrpSpPr>
            <p:cNvPr id="143" name="Group 142">
              <a:extLst>
                <a:ext uri="{FF2B5EF4-FFF2-40B4-BE49-F238E27FC236}">
                  <a16:creationId xmlns:a16="http://schemas.microsoft.com/office/drawing/2014/main" id="{80846BAE-1466-FA7C-0330-15BFCA139060}"/>
                </a:ext>
              </a:extLst>
            </p:cNvPr>
            <p:cNvGrpSpPr/>
            <p:nvPr/>
          </p:nvGrpSpPr>
          <p:grpSpPr>
            <a:xfrm>
              <a:off x="3673700" y="5767204"/>
              <a:ext cx="426710" cy="251189"/>
              <a:chOff x="640645" y="4210059"/>
              <a:chExt cx="588715" cy="346556"/>
            </a:xfrm>
          </p:grpSpPr>
          <p:sp>
            <p:nvSpPr>
              <p:cNvPr id="144" name="Rectangle: Rounded Corners 143">
                <a:extLst>
                  <a:ext uri="{FF2B5EF4-FFF2-40B4-BE49-F238E27FC236}">
                    <a16:creationId xmlns:a16="http://schemas.microsoft.com/office/drawing/2014/main" id="{F0F69264-35BD-8C7A-7BAF-18691506E0AF}"/>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5" name="Freeform: Shape 144">
                <a:extLst>
                  <a:ext uri="{FF2B5EF4-FFF2-40B4-BE49-F238E27FC236}">
                    <a16:creationId xmlns:a16="http://schemas.microsoft.com/office/drawing/2014/main" id="{E7B50ECA-3CF7-33EA-691D-5B4DA51F0DA2}"/>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sp>
        <p:nvSpPr>
          <p:cNvPr id="151" name="Title 1">
            <a:extLst>
              <a:ext uri="{FF2B5EF4-FFF2-40B4-BE49-F238E27FC236}">
                <a16:creationId xmlns:a16="http://schemas.microsoft.com/office/drawing/2014/main" id="{4B7A9D1E-A8B5-85EA-85E2-CF6638536325}"/>
              </a:ext>
            </a:extLst>
          </p:cNvPr>
          <p:cNvSpPr txBox="1">
            <a:spLocks/>
          </p:cNvSpPr>
          <p:nvPr/>
        </p:nvSpPr>
        <p:spPr>
          <a:xfrm>
            <a:off x="798812" y="6286994"/>
            <a:ext cx="3932237" cy="378858"/>
          </a:xfrm>
          <a:prstGeom prst="rect">
            <a:avLst/>
          </a:prstGeom>
          <a:effectLst/>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sz="2400" b="1">
                <a:effectLst>
                  <a:outerShdw blurRad="38100" dist="38100" dir="2700000" algn="tl">
                    <a:srgbClr val="000000">
                      <a:alpha val="43137"/>
                    </a:srgbClr>
                  </a:outerShdw>
                </a:effectLst>
              </a:rPr>
              <a:t>Core Business</a:t>
            </a:r>
            <a:endParaRPr lang="en-US" sz="2400" b="1"/>
          </a:p>
        </p:txBody>
      </p:sp>
      <p:grpSp>
        <p:nvGrpSpPr>
          <p:cNvPr id="161" name="Group 160">
            <a:extLst>
              <a:ext uri="{FF2B5EF4-FFF2-40B4-BE49-F238E27FC236}">
                <a16:creationId xmlns:a16="http://schemas.microsoft.com/office/drawing/2014/main" id="{615E07CD-D89A-7D2D-7E66-6ED4FCC3E539}"/>
              </a:ext>
            </a:extLst>
          </p:cNvPr>
          <p:cNvGrpSpPr/>
          <p:nvPr/>
        </p:nvGrpSpPr>
        <p:grpSpPr>
          <a:xfrm>
            <a:off x="3673700" y="8449982"/>
            <a:ext cx="2341030" cy="307777"/>
            <a:chOff x="3673700" y="6449471"/>
            <a:chExt cx="2341030" cy="307777"/>
          </a:xfrm>
        </p:grpSpPr>
        <p:sp>
          <p:nvSpPr>
            <p:cNvPr id="147" name="TextBox 146">
              <a:extLst>
                <a:ext uri="{FF2B5EF4-FFF2-40B4-BE49-F238E27FC236}">
                  <a16:creationId xmlns:a16="http://schemas.microsoft.com/office/drawing/2014/main" id="{782C140D-39F9-1CE2-6BE2-51A7709F7090}"/>
                </a:ext>
              </a:extLst>
            </p:cNvPr>
            <p:cNvSpPr txBox="1"/>
            <p:nvPr/>
          </p:nvSpPr>
          <p:spPr>
            <a:xfrm>
              <a:off x="4305822" y="6449471"/>
              <a:ext cx="1708908"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Dispensers</a:t>
              </a:r>
            </a:p>
          </p:txBody>
        </p:sp>
        <p:grpSp>
          <p:nvGrpSpPr>
            <p:cNvPr id="153" name="Group 152">
              <a:extLst>
                <a:ext uri="{FF2B5EF4-FFF2-40B4-BE49-F238E27FC236}">
                  <a16:creationId xmlns:a16="http://schemas.microsoft.com/office/drawing/2014/main" id="{7FD984D2-42E6-3B74-5AC0-47CCCD39E883}"/>
                </a:ext>
              </a:extLst>
            </p:cNvPr>
            <p:cNvGrpSpPr/>
            <p:nvPr/>
          </p:nvGrpSpPr>
          <p:grpSpPr>
            <a:xfrm>
              <a:off x="3673700" y="6477766"/>
              <a:ext cx="426710" cy="251189"/>
              <a:chOff x="640645" y="4210059"/>
              <a:chExt cx="588715" cy="346556"/>
            </a:xfrm>
          </p:grpSpPr>
          <p:sp>
            <p:nvSpPr>
              <p:cNvPr id="154" name="Rectangle: Rounded Corners 153">
                <a:extLst>
                  <a:ext uri="{FF2B5EF4-FFF2-40B4-BE49-F238E27FC236}">
                    <a16:creationId xmlns:a16="http://schemas.microsoft.com/office/drawing/2014/main" id="{227A4929-33CA-9815-6C06-99602A5217F5}"/>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5" name="Freeform: Shape 154">
                <a:extLst>
                  <a:ext uri="{FF2B5EF4-FFF2-40B4-BE49-F238E27FC236}">
                    <a16:creationId xmlns:a16="http://schemas.microsoft.com/office/drawing/2014/main" id="{7A6DA63D-E6B4-928C-B96A-59CADAD7A70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6" name="Group 155">
            <a:extLst>
              <a:ext uri="{FF2B5EF4-FFF2-40B4-BE49-F238E27FC236}">
                <a16:creationId xmlns:a16="http://schemas.microsoft.com/office/drawing/2014/main" id="{4389DCD1-C284-0123-1893-6662CB508D6C}"/>
              </a:ext>
            </a:extLst>
          </p:cNvPr>
          <p:cNvGrpSpPr/>
          <p:nvPr/>
        </p:nvGrpSpPr>
        <p:grpSpPr>
          <a:xfrm>
            <a:off x="915167" y="6934411"/>
            <a:ext cx="426710" cy="251189"/>
            <a:chOff x="640645" y="4210059"/>
            <a:chExt cx="588715" cy="346556"/>
          </a:xfrm>
        </p:grpSpPr>
        <p:sp>
          <p:nvSpPr>
            <p:cNvPr id="157" name="Rectangle: Rounded Corners 156">
              <a:extLst>
                <a:ext uri="{FF2B5EF4-FFF2-40B4-BE49-F238E27FC236}">
                  <a16:creationId xmlns:a16="http://schemas.microsoft.com/office/drawing/2014/main" id="{DD05D28F-19FD-C4D4-6728-AAA0F151CC9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8" name="Freeform: Shape 157">
              <a:extLst>
                <a:ext uri="{FF2B5EF4-FFF2-40B4-BE49-F238E27FC236}">
                  <a16:creationId xmlns:a16="http://schemas.microsoft.com/office/drawing/2014/main" id="{3D4221C5-FE08-A52C-1F00-06DD2B59DA8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sp>
        <p:nvSpPr>
          <p:cNvPr id="163" name="Oval 162">
            <a:extLst>
              <a:ext uri="{FF2B5EF4-FFF2-40B4-BE49-F238E27FC236}">
                <a16:creationId xmlns:a16="http://schemas.microsoft.com/office/drawing/2014/main" id="{04ECAA4C-838F-AE25-AAA3-D6BF8C48A845}"/>
              </a:ext>
            </a:extLst>
          </p:cNvPr>
          <p:cNvSpPr>
            <a:spLocks/>
          </p:cNvSpPr>
          <p:nvPr/>
        </p:nvSpPr>
        <p:spPr>
          <a:xfrm rot="10800000" flipH="1" flipV="1">
            <a:off x="8773510" y="5590975"/>
            <a:ext cx="9050501" cy="1531795"/>
          </a:xfrm>
          <a:prstGeom prst="ellipse">
            <a:avLst/>
          </a:prstGeom>
          <a:solidFill>
            <a:schemeClr val="tx1">
              <a:lumMod val="75000"/>
              <a:lumOff val="25000"/>
              <a:alpha val="17000"/>
            </a:schemeClr>
          </a:solidFill>
          <a:ln>
            <a:noFill/>
          </a:ln>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84" name="Group 183">
            <a:extLst>
              <a:ext uri="{FF2B5EF4-FFF2-40B4-BE49-F238E27FC236}">
                <a16:creationId xmlns:a16="http://schemas.microsoft.com/office/drawing/2014/main" id="{163F6417-ACB9-AEF7-A523-8C6C21588C58}"/>
              </a:ext>
            </a:extLst>
          </p:cNvPr>
          <p:cNvGrpSpPr/>
          <p:nvPr/>
        </p:nvGrpSpPr>
        <p:grpSpPr>
          <a:xfrm>
            <a:off x="9811745" y="7367979"/>
            <a:ext cx="2253035" cy="1263749"/>
            <a:chOff x="9324153" y="7390799"/>
            <a:chExt cx="2253035" cy="1263749"/>
          </a:xfrm>
        </p:grpSpPr>
        <p:sp>
          <p:nvSpPr>
            <p:cNvPr id="182" name="Title 1">
              <a:extLst>
                <a:ext uri="{FF2B5EF4-FFF2-40B4-BE49-F238E27FC236}">
                  <a16:creationId xmlns:a16="http://schemas.microsoft.com/office/drawing/2014/main" id="{69140F2F-44A5-CE13-1107-6E149A364ABD}"/>
                </a:ext>
              </a:extLst>
            </p:cNvPr>
            <p:cNvSpPr txBox="1">
              <a:spLocks/>
            </p:cNvSpPr>
            <p:nvPr/>
          </p:nvSpPr>
          <p:spPr>
            <a:xfrm>
              <a:off x="9910902" y="7390799"/>
              <a:ext cx="1079538"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55</a:t>
              </a:r>
              <a:r>
                <a:rPr lang="en-US" sz="3000"/>
                <a:t> </a:t>
              </a:r>
            </a:p>
          </p:txBody>
        </p:sp>
        <p:sp>
          <p:nvSpPr>
            <p:cNvPr id="183" name="Title 1">
              <a:extLst>
                <a:ext uri="{FF2B5EF4-FFF2-40B4-BE49-F238E27FC236}">
                  <a16:creationId xmlns:a16="http://schemas.microsoft.com/office/drawing/2014/main" id="{BFF2DF39-4E0D-9BC7-5505-4324B48CB181}"/>
                </a:ext>
              </a:extLst>
            </p:cNvPr>
            <p:cNvSpPr txBox="1">
              <a:spLocks/>
            </p:cNvSpPr>
            <p:nvPr/>
          </p:nvSpPr>
          <p:spPr>
            <a:xfrm>
              <a:off x="9324153" y="7928117"/>
              <a:ext cx="2253035" cy="72643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a:t>Affiliated</a:t>
              </a:r>
            </a:p>
            <a:p>
              <a:r>
                <a:rPr lang="en-US" sz="2000"/>
                <a:t>Companies </a:t>
              </a:r>
            </a:p>
          </p:txBody>
        </p:sp>
      </p:grpSp>
      <p:grpSp>
        <p:nvGrpSpPr>
          <p:cNvPr id="192" name="Group 191">
            <a:extLst>
              <a:ext uri="{FF2B5EF4-FFF2-40B4-BE49-F238E27FC236}">
                <a16:creationId xmlns:a16="http://schemas.microsoft.com/office/drawing/2014/main" id="{E9D55305-CA6C-40CD-C259-80E94C117C44}"/>
              </a:ext>
            </a:extLst>
          </p:cNvPr>
          <p:cNvGrpSpPr/>
          <p:nvPr/>
        </p:nvGrpSpPr>
        <p:grpSpPr>
          <a:xfrm>
            <a:off x="12332331" y="7375178"/>
            <a:ext cx="2253035" cy="967986"/>
            <a:chOff x="11729143" y="7375178"/>
            <a:chExt cx="2253035" cy="967986"/>
          </a:xfrm>
        </p:grpSpPr>
        <p:sp>
          <p:nvSpPr>
            <p:cNvPr id="186" name="Title 1">
              <a:extLst>
                <a:ext uri="{FF2B5EF4-FFF2-40B4-BE49-F238E27FC236}">
                  <a16:creationId xmlns:a16="http://schemas.microsoft.com/office/drawing/2014/main" id="{B40E4DA6-D6A9-E992-A35B-7FC30169C150}"/>
                </a:ext>
              </a:extLst>
            </p:cNvPr>
            <p:cNvSpPr txBox="1">
              <a:spLocks/>
            </p:cNvSpPr>
            <p:nvPr/>
          </p:nvSpPr>
          <p:spPr>
            <a:xfrm>
              <a:off x="11955171" y="7375178"/>
              <a:ext cx="174317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14 K+</a:t>
              </a:r>
              <a:r>
                <a:rPr lang="en-US" sz="3000"/>
                <a:t> </a:t>
              </a:r>
            </a:p>
          </p:txBody>
        </p:sp>
        <p:sp>
          <p:nvSpPr>
            <p:cNvPr id="187" name="Title 1">
              <a:extLst>
                <a:ext uri="{FF2B5EF4-FFF2-40B4-BE49-F238E27FC236}">
                  <a16:creationId xmlns:a16="http://schemas.microsoft.com/office/drawing/2014/main" id="{1501EFEA-8BEA-7FA4-9573-BFE072F53E23}"/>
                </a:ext>
              </a:extLst>
            </p:cNvPr>
            <p:cNvSpPr txBox="1">
              <a:spLocks/>
            </p:cNvSpPr>
            <p:nvPr/>
          </p:nvSpPr>
          <p:spPr>
            <a:xfrm>
              <a:off x="11729143" y="7928117"/>
              <a:ext cx="2253035" cy="415047"/>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Employees</a:t>
              </a:r>
            </a:p>
          </p:txBody>
        </p:sp>
      </p:grpSp>
      <p:pic>
        <p:nvPicPr>
          <p:cNvPr id="195" name="Graphic 194">
            <a:extLst>
              <a:ext uri="{FF2B5EF4-FFF2-40B4-BE49-F238E27FC236}">
                <a16:creationId xmlns:a16="http://schemas.microsoft.com/office/drawing/2014/main" id="{7B463878-8EE9-7D5E-26AC-9AFFC48A99B9}"/>
              </a:ext>
            </a:extLst>
          </p:cNvPr>
          <p:cNvPicPr>
            <a:picLocks noChangeAspect="1"/>
          </p:cNvPicPr>
          <p:nvPr/>
        </p:nvPicPr>
        <p:blipFill>
          <a:blip>
            <a:extLst>
              <a:ext uri="{96DAC541-7B7A-43D3-8B79-37D633B846F1}">
                <asvg:svgBlip xmlns:asvg="http://schemas.microsoft.com/office/drawing/2016/SVG/main" r:embed="rId2"/>
              </a:ext>
            </a:extLst>
          </a:blip>
          <a:srcRect t="-2148" r="20088" b="44565"/>
          <a:stretch>
            <a:fillRect/>
          </a:stretch>
        </p:blipFill>
        <p:spPr>
          <a:xfrm rot="10800000" flipV="1">
            <a:off x="-83686" y="8935690"/>
            <a:ext cx="3233286" cy="2233117"/>
          </a:xfrm>
          <a:prstGeom prst="rect">
            <a:avLst/>
          </a:prstGeom>
        </p:spPr>
      </p:pic>
      <p:grpSp>
        <p:nvGrpSpPr>
          <p:cNvPr id="193" name="Group 192">
            <a:extLst>
              <a:ext uri="{FF2B5EF4-FFF2-40B4-BE49-F238E27FC236}">
                <a16:creationId xmlns:a16="http://schemas.microsoft.com/office/drawing/2014/main" id="{F7C85EDF-1323-7BF9-0A5A-64FC572DC163}"/>
              </a:ext>
            </a:extLst>
          </p:cNvPr>
          <p:cNvGrpSpPr/>
          <p:nvPr/>
        </p:nvGrpSpPr>
        <p:grpSpPr>
          <a:xfrm>
            <a:off x="15114316" y="7390799"/>
            <a:ext cx="2253037" cy="1367724"/>
            <a:chOff x="14720879" y="7390799"/>
            <a:chExt cx="2253037" cy="1367724"/>
          </a:xfrm>
        </p:grpSpPr>
        <p:sp>
          <p:nvSpPr>
            <p:cNvPr id="188" name="Title 1">
              <a:extLst>
                <a:ext uri="{FF2B5EF4-FFF2-40B4-BE49-F238E27FC236}">
                  <a16:creationId xmlns:a16="http://schemas.microsoft.com/office/drawing/2014/main" id="{8FEE7E2A-7994-3201-A2C7-6B4496E94DAD}"/>
                </a:ext>
              </a:extLst>
            </p:cNvPr>
            <p:cNvSpPr txBox="1">
              <a:spLocks/>
            </p:cNvSpPr>
            <p:nvPr/>
          </p:nvSpPr>
          <p:spPr>
            <a:xfrm>
              <a:off x="14720879" y="7390799"/>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600" b="1">
                  <a:latin typeface="Arial Black" panose="020B0A04020102020204" pitchFamily="34" charset="0"/>
                  <a:ea typeface="Roboto Black" panose="02000000000000000000" pitchFamily="2" charset="0"/>
                  <a:cs typeface="Roboto Black" panose="02000000000000000000" pitchFamily="2" charset="0"/>
                </a:rPr>
                <a:t>¥8,089</a:t>
              </a:r>
            </a:p>
          </p:txBody>
        </p:sp>
        <p:sp>
          <p:nvSpPr>
            <p:cNvPr id="189" name="Title 1">
              <a:extLst>
                <a:ext uri="{FF2B5EF4-FFF2-40B4-BE49-F238E27FC236}">
                  <a16:creationId xmlns:a16="http://schemas.microsoft.com/office/drawing/2014/main" id="{CC228036-F08A-6D3A-AE9A-A417210CA4F5}"/>
                </a:ext>
              </a:extLst>
            </p:cNvPr>
            <p:cNvSpPr txBox="1">
              <a:spLocks/>
            </p:cNvSpPr>
            <p:nvPr/>
          </p:nvSpPr>
          <p:spPr>
            <a:xfrm>
              <a:off x="14720881" y="8319020"/>
              <a:ext cx="2253035" cy="4395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Capital Stock</a:t>
              </a:r>
            </a:p>
          </p:txBody>
        </p:sp>
        <p:sp>
          <p:nvSpPr>
            <p:cNvPr id="191" name="Title 1">
              <a:extLst>
                <a:ext uri="{FF2B5EF4-FFF2-40B4-BE49-F238E27FC236}">
                  <a16:creationId xmlns:a16="http://schemas.microsoft.com/office/drawing/2014/main" id="{233E6D46-7B8F-25CF-7160-6A331B51F96F}"/>
                </a:ext>
              </a:extLst>
            </p:cNvPr>
            <p:cNvSpPr txBox="1">
              <a:spLocks/>
            </p:cNvSpPr>
            <p:nvPr/>
          </p:nvSpPr>
          <p:spPr>
            <a:xfrm>
              <a:off x="14778677" y="7885454"/>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200" b="1">
                  <a:latin typeface="Arial Black" panose="020B0A04020102020204" pitchFamily="34" charset="0"/>
                  <a:ea typeface="Roboto Black" panose="02000000000000000000" pitchFamily="2" charset="0"/>
                  <a:cs typeface="Arial" panose="020B0604020202020204" pitchFamily="34" charset="0"/>
                </a:rPr>
                <a:t>Million</a:t>
              </a:r>
            </a:p>
          </p:txBody>
        </p:sp>
      </p:grpSp>
      <p:sp>
        <p:nvSpPr>
          <p:cNvPr id="119" name="Title 1">
            <a:extLst>
              <a:ext uri="{FF2B5EF4-FFF2-40B4-BE49-F238E27FC236}">
                <a16:creationId xmlns:a16="http://schemas.microsoft.com/office/drawing/2014/main" id="{239146B1-BBB6-97B5-0AF7-14B830F45135}"/>
              </a:ext>
            </a:extLst>
          </p:cNvPr>
          <p:cNvSpPr txBox="1">
            <a:spLocks/>
          </p:cNvSpPr>
          <p:nvPr/>
        </p:nvSpPr>
        <p:spPr>
          <a:xfrm>
            <a:off x="819150" y="1093026"/>
            <a:ext cx="4660900" cy="1726374"/>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a:solidFill>
                  <a:schemeClr val="bg1"/>
                </a:solidFill>
              </a:rPr>
              <a:t>Hoshizaki </a:t>
            </a:r>
          </a:p>
          <a:p>
            <a:pPr algn="l"/>
            <a:r>
              <a:rPr lang="en-US">
                <a:solidFill>
                  <a:schemeClr val="bg1"/>
                </a:solidFill>
              </a:rPr>
              <a:t>Corporation</a:t>
            </a:r>
          </a:p>
        </p:txBody>
      </p:sp>
      <p:pic>
        <p:nvPicPr>
          <p:cNvPr id="3" name="Picture 2">
            <a:extLst>
              <a:ext uri="{FF2B5EF4-FFF2-40B4-BE49-F238E27FC236}">
                <a16:creationId xmlns:a16="http://schemas.microsoft.com/office/drawing/2014/main" id="{350049A4-0207-ADBF-220D-9C9DEE02B211}"/>
              </a:ext>
            </a:extLst>
          </p:cNvPr>
          <p:cNvPicPr>
            <a:picLocks noChangeAspect="1"/>
          </p:cNvPicPr>
          <p:nvPr/>
        </p:nvPicPr>
        <p:blipFill>
          <a:blip r:embed="rId3"/>
          <a:stretch>
            <a:fillRect/>
          </a:stretch>
        </p:blipFill>
        <p:spPr>
          <a:xfrm>
            <a:off x="5922582" y="1278804"/>
            <a:ext cx="1100518" cy="1100518"/>
          </a:xfrm>
          <a:prstGeom prst="rect">
            <a:avLst/>
          </a:prstGeom>
        </p:spPr>
      </p:pic>
      <p:grpSp>
        <p:nvGrpSpPr>
          <p:cNvPr id="11" name="Group 10">
            <a:extLst>
              <a:ext uri="{FF2B5EF4-FFF2-40B4-BE49-F238E27FC236}">
                <a16:creationId xmlns:a16="http://schemas.microsoft.com/office/drawing/2014/main" id="{4ACC5CBA-6D21-4F84-E6F0-1A60B4778511}"/>
              </a:ext>
            </a:extLst>
          </p:cNvPr>
          <p:cNvGrpSpPr/>
          <p:nvPr/>
        </p:nvGrpSpPr>
        <p:grpSpPr>
          <a:xfrm>
            <a:off x="9438150" y="1943836"/>
            <a:ext cx="8385862" cy="4760346"/>
            <a:chOff x="9270340" y="2108642"/>
            <a:chExt cx="8385862" cy="4760346"/>
          </a:xfrm>
        </p:grpSpPr>
        <p:pic>
          <p:nvPicPr>
            <p:cNvPr id="165" name="Picture 164">
              <a:extLst>
                <a:ext uri="{FF2B5EF4-FFF2-40B4-BE49-F238E27FC236}">
                  <a16:creationId xmlns:a16="http://schemas.microsoft.com/office/drawing/2014/main" id="{A5E9EFB5-AE72-7186-7180-CA258EFFC67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0800000" flipH="1" flipV="1">
              <a:off x="10450672" y="2482458"/>
              <a:ext cx="3359721" cy="3570312"/>
            </a:xfrm>
            <a:prstGeom prst="rect">
              <a:avLst/>
            </a:prstGeom>
          </p:spPr>
        </p:pic>
        <p:pic>
          <p:nvPicPr>
            <p:cNvPr id="10" name="Picture 9">
              <a:extLst>
                <a:ext uri="{FF2B5EF4-FFF2-40B4-BE49-F238E27FC236}">
                  <a16:creationId xmlns:a16="http://schemas.microsoft.com/office/drawing/2014/main" id="{C89C402C-9641-6EBE-C1ED-AC71CF6108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70340" y="3563007"/>
              <a:ext cx="2956839" cy="2956839"/>
            </a:xfrm>
            <a:prstGeom prst="rect">
              <a:avLst/>
            </a:prstGeom>
          </p:spPr>
        </p:pic>
        <p:pic>
          <p:nvPicPr>
            <p:cNvPr id="4" name="Picture 3">
              <a:extLst>
                <a:ext uri="{FF2B5EF4-FFF2-40B4-BE49-F238E27FC236}">
                  <a16:creationId xmlns:a16="http://schemas.microsoft.com/office/drawing/2014/main" id="{DC03504D-B236-613D-3216-375A0B29B7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170250" y="2108642"/>
              <a:ext cx="3482339" cy="4352924"/>
            </a:xfrm>
            <a:prstGeom prst="rect">
              <a:avLst/>
            </a:prstGeom>
          </p:spPr>
        </p:pic>
        <p:pic>
          <p:nvPicPr>
            <p:cNvPr id="166" name="Picture 165">
              <a:extLst>
                <a:ext uri="{FF2B5EF4-FFF2-40B4-BE49-F238E27FC236}">
                  <a16:creationId xmlns:a16="http://schemas.microsoft.com/office/drawing/2014/main" id="{18314363-6E4E-0B2C-4AE3-7A2AFE99307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10800000" flipH="1" flipV="1">
              <a:off x="11456591" y="2468173"/>
              <a:ext cx="3537956" cy="3759719"/>
            </a:xfrm>
            <a:prstGeom prst="rect">
              <a:avLst/>
            </a:prstGeom>
          </p:spPr>
        </p:pic>
        <p:pic>
          <p:nvPicPr>
            <p:cNvPr id="168" name="Picture 167">
              <a:extLst>
                <a:ext uri="{FF2B5EF4-FFF2-40B4-BE49-F238E27FC236}">
                  <a16:creationId xmlns:a16="http://schemas.microsoft.com/office/drawing/2014/main" id="{911525DB-8F63-1AF7-81D6-A04EE83507DB}"/>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1408947" y="4557213"/>
              <a:ext cx="1812549" cy="2156761"/>
            </a:xfrm>
            <a:prstGeom prst="rect">
              <a:avLst/>
            </a:prstGeom>
          </p:spPr>
        </p:pic>
        <p:pic>
          <p:nvPicPr>
            <p:cNvPr id="169" name="Picture 2" descr="A picture containing electronics, white&#10;&#10;Description automatically generated">
              <a:extLst>
                <a:ext uri="{FF2B5EF4-FFF2-40B4-BE49-F238E27FC236}">
                  <a16:creationId xmlns:a16="http://schemas.microsoft.com/office/drawing/2014/main" id="{16B23592-3867-09B7-0B2A-9633978C1594}"/>
                </a:ext>
              </a:extLst>
            </p:cNvPr>
            <p:cNvPicPr>
              <a:picLocks noChangeAspect="1"/>
            </p:cNvPicPr>
            <p:nvPr/>
          </p:nvPicPr>
          <p:blipFill>
            <a:blip r:embed="rId9" cstate="print">
              <a:extLst>
                <a:ext uri="{28A0092B-C50C-407E-A947-70E740481C1C}">
                  <a14:useLocalDpi xmlns:a14="http://schemas.microsoft.com/office/drawing/2010/main"/>
                </a:ext>
              </a:extLst>
            </a:blip>
            <a:srcRect/>
            <a:stretch>
              <a:fillRect/>
            </a:stretch>
          </p:blipFill>
          <p:spPr bwMode="auto">
            <a:xfrm>
              <a:off x="14585366" y="3309659"/>
              <a:ext cx="3070836" cy="3384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D17F114-8AA5-F05A-53CC-B8A9052B4AF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280888" y="4239063"/>
              <a:ext cx="2103940" cy="2629925"/>
            </a:xfrm>
            <a:prstGeom prst="rect">
              <a:avLst/>
            </a:prstGeom>
          </p:spPr>
        </p:pic>
      </p:grpSp>
    </p:spTree>
    <p:extLst>
      <p:ext uri="{BB962C8B-B14F-4D97-AF65-F5344CB8AC3E}">
        <p14:creationId xmlns:p14="http://schemas.microsoft.com/office/powerpoint/2010/main" val="92168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52EC9-640F-E65A-CEAD-9EF51071BAF0}"/>
              </a:ext>
            </a:extLst>
          </p:cNvPr>
          <p:cNvSpPr>
            <a:spLocks noGrp="1"/>
          </p:cNvSpPr>
          <p:nvPr>
            <p:ph type="title"/>
          </p:nvPr>
        </p:nvSpPr>
        <p:spPr/>
        <p:txBody>
          <a:bodyPr/>
          <a:lstStyle/>
          <a:p>
            <a:r>
              <a:rPr lang="en-US"/>
              <a:t>Sales Breakdown by Product</a:t>
            </a:r>
          </a:p>
        </p:txBody>
      </p:sp>
      <p:graphicFrame>
        <p:nvGraphicFramePr>
          <p:cNvPr id="4" name="グラフ（国内）">
            <a:extLst>
              <a:ext uri="{FF2B5EF4-FFF2-40B4-BE49-F238E27FC236}">
                <a16:creationId xmlns:a16="http://schemas.microsoft.com/office/drawing/2014/main" id="{4AEF354B-65BE-75D5-8D31-5CD2818A7F1E}"/>
              </a:ext>
            </a:extLst>
          </p:cNvPr>
          <p:cNvGraphicFramePr>
            <a:graphicFrameLocks/>
          </p:cNvGraphicFramePr>
          <p:nvPr>
            <p:extLst>
              <p:ext uri="{D42A27DB-BD31-4B8C-83A1-F6EECF244321}">
                <p14:modId xmlns:p14="http://schemas.microsoft.com/office/powerpoint/2010/main" val="2916762002"/>
              </p:ext>
            </p:extLst>
          </p:nvPr>
        </p:nvGraphicFramePr>
        <p:xfrm>
          <a:off x="5185832" y="1598085"/>
          <a:ext cx="8083620" cy="8321368"/>
        </p:xfrm>
        <a:graphic>
          <a:graphicData uri="http://schemas.openxmlformats.org/drawingml/2006/chart">
            <c:chart xmlns:c="http://schemas.openxmlformats.org/drawingml/2006/chart" xmlns:r="http://schemas.openxmlformats.org/officeDocument/2006/relationships" r:id="rId2"/>
          </a:graphicData>
        </a:graphic>
      </p:graphicFrame>
      <p:grpSp>
        <p:nvGrpSpPr>
          <p:cNvPr id="6" name="Group 5">
            <a:extLst>
              <a:ext uri="{FF2B5EF4-FFF2-40B4-BE49-F238E27FC236}">
                <a16:creationId xmlns:a16="http://schemas.microsoft.com/office/drawing/2014/main" id="{AB9F7765-D759-5CFF-EF7A-DFC7937CA36E}"/>
              </a:ext>
            </a:extLst>
          </p:cNvPr>
          <p:cNvGrpSpPr/>
          <p:nvPr/>
        </p:nvGrpSpPr>
        <p:grpSpPr>
          <a:xfrm>
            <a:off x="4161571" y="2510046"/>
            <a:ext cx="3628002" cy="692604"/>
            <a:chOff x="8033726" y="3782410"/>
            <a:chExt cx="2260951" cy="431627"/>
          </a:xfrm>
        </p:grpSpPr>
        <p:sp>
          <p:nvSpPr>
            <p:cNvPr id="38" name="TextBox 37">
              <a:extLst>
                <a:ext uri="{FF2B5EF4-FFF2-40B4-BE49-F238E27FC236}">
                  <a16:creationId xmlns:a16="http://schemas.microsoft.com/office/drawing/2014/main" id="{1753FE88-719E-B1C0-A048-5257B3CF88EB}"/>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FFC000"/>
                  </a:solidFill>
                  <a:effectLst/>
                  <a:uLnTx/>
                  <a:uFillTx/>
                  <a:latin typeface="+mj-lt"/>
                  <a:ea typeface="Roboto" panose="02000000000000000000" pitchFamily="2" charset="0"/>
                  <a:cs typeface="Roboto" panose="02000000000000000000" pitchFamily="2" charset="0"/>
                </a:rPr>
                <a:t>Non-Hoshizaki Products</a:t>
              </a:r>
            </a:p>
          </p:txBody>
        </p:sp>
        <p:sp>
          <p:nvSpPr>
            <p:cNvPr id="39" name="TextBox 38">
              <a:extLst>
                <a:ext uri="{FF2B5EF4-FFF2-40B4-BE49-F238E27FC236}">
                  <a16:creationId xmlns:a16="http://schemas.microsoft.com/office/drawing/2014/main" id="{7A32CA6F-27D8-3541-A23D-483F06434400}"/>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FFC000"/>
                  </a:solidFill>
                  <a:effectLst/>
                  <a:uLnTx/>
                  <a:uFillTx/>
                  <a:latin typeface="+mj-lt"/>
                  <a:ea typeface="Roboto" panose="02000000000000000000" pitchFamily="2" charset="0"/>
                  <a:cs typeface="Roboto" panose="02000000000000000000" pitchFamily="2" charset="0"/>
                </a:rPr>
                <a:t>11.8%</a:t>
              </a:r>
            </a:p>
          </p:txBody>
        </p:sp>
      </p:grpSp>
      <p:cxnSp>
        <p:nvCxnSpPr>
          <p:cNvPr id="8" name="Straight Connector 7">
            <a:extLst>
              <a:ext uri="{FF2B5EF4-FFF2-40B4-BE49-F238E27FC236}">
                <a16:creationId xmlns:a16="http://schemas.microsoft.com/office/drawing/2014/main" id="{D16AED71-0244-F224-A8CF-966501FC3871}"/>
              </a:ext>
            </a:extLst>
          </p:cNvPr>
          <p:cNvCxnSpPr>
            <a:cxnSpLocks/>
          </p:cNvCxnSpPr>
          <p:nvPr/>
        </p:nvCxnSpPr>
        <p:spPr>
          <a:xfrm>
            <a:off x="10974975" y="3959042"/>
            <a:ext cx="3518752" cy="0"/>
          </a:xfrm>
          <a:prstGeom prst="line">
            <a:avLst/>
          </a:prstGeom>
          <a:ln w="44450">
            <a:solidFill>
              <a:srgbClr val="6ECFCF"/>
            </a:solidFill>
            <a:tailEnd type="ova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4144D6D-F4B1-628C-282E-00F47B154651}"/>
              </a:ext>
            </a:extLst>
          </p:cNvPr>
          <p:cNvSpPr txBox="1"/>
          <p:nvPr/>
        </p:nvSpPr>
        <p:spPr>
          <a:xfrm>
            <a:off x="7565844" y="5400059"/>
            <a:ext cx="3217991" cy="923330"/>
          </a:xfrm>
          <a:prstGeom prst="rect">
            <a:avLst/>
          </a:prstGeom>
          <a:noFill/>
        </p:spPr>
        <p:txBody>
          <a:bodyPr wrap="square" lIns="0" tIns="0" rIns="0" bIns="0" rtlCol="0">
            <a:spAutoFit/>
          </a:bodyPr>
          <a:lstStyle/>
          <a:p>
            <a:pPr algn="ctr"/>
            <a:r>
              <a:rPr lang="en-US" sz="2500">
                <a:latin typeface="+mj-lt"/>
                <a:ea typeface="Roboto" panose="02000000000000000000" pitchFamily="2" charset="0"/>
                <a:cs typeface="Roboto" panose="02000000000000000000" pitchFamily="2" charset="0"/>
              </a:rPr>
              <a:t>FY2023 Sales</a:t>
            </a:r>
          </a:p>
          <a:p>
            <a:pPr algn="ctr"/>
            <a:r>
              <a:rPr lang="en-US" sz="3500" b="1">
                <a:latin typeface="+mj-lt"/>
                <a:ea typeface="Roboto" panose="02000000000000000000" pitchFamily="2" charset="0"/>
                <a:cs typeface="Roboto" panose="02000000000000000000" pitchFamily="2" charset="0"/>
              </a:rPr>
              <a:t>373.6 Bn Yen</a:t>
            </a:r>
          </a:p>
        </p:txBody>
      </p:sp>
      <p:cxnSp>
        <p:nvCxnSpPr>
          <p:cNvPr id="34" name="Straight Connector 33">
            <a:extLst>
              <a:ext uri="{FF2B5EF4-FFF2-40B4-BE49-F238E27FC236}">
                <a16:creationId xmlns:a16="http://schemas.microsoft.com/office/drawing/2014/main" id="{52668886-E907-AE68-A2A2-CA7EF658A421}"/>
              </a:ext>
            </a:extLst>
          </p:cNvPr>
          <p:cNvCxnSpPr>
            <a:cxnSpLocks/>
          </p:cNvCxnSpPr>
          <p:nvPr/>
        </p:nvCxnSpPr>
        <p:spPr>
          <a:xfrm>
            <a:off x="11576537" y="6511685"/>
            <a:ext cx="3389298" cy="0"/>
          </a:xfrm>
          <a:prstGeom prst="line">
            <a:avLst/>
          </a:prstGeom>
          <a:ln w="44450">
            <a:solidFill>
              <a:srgbClr val="05508C"/>
            </a:solidFill>
            <a:tailEnd type="oval"/>
          </a:ln>
          <a:effectLst/>
        </p:spPr>
        <p:style>
          <a:lnRef idx="2">
            <a:schemeClr val="accent1"/>
          </a:lnRef>
          <a:fillRef idx="0">
            <a:schemeClr val="accent1"/>
          </a:fillRef>
          <a:effectRef idx="1">
            <a:schemeClr val="accent1"/>
          </a:effectRef>
          <a:fontRef idx="minor">
            <a:schemeClr val="tx1"/>
          </a:fontRef>
        </p:style>
      </p:cxnSp>
      <p:grpSp>
        <p:nvGrpSpPr>
          <p:cNvPr id="35" name="Group 34">
            <a:extLst>
              <a:ext uri="{FF2B5EF4-FFF2-40B4-BE49-F238E27FC236}">
                <a16:creationId xmlns:a16="http://schemas.microsoft.com/office/drawing/2014/main" id="{88A20D19-6420-F130-7DB1-1E24C33A59E1}"/>
              </a:ext>
            </a:extLst>
          </p:cNvPr>
          <p:cNvGrpSpPr/>
          <p:nvPr/>
        </p:nvGrpSpPr>
        <p:grpSpPr>
          <a:xfrm>
            <a:off x="12877319" y="5553947"/>
            <a:ext cx="2362681" cy="683405"/>
            <a:chOff x="8427996" y="3782410"/>
            <a:chExt cx="1472410" cy="425894"/>
          </a:xfrm>
        </p:grpSpPr>
        <p:sp>
          <p:nvSpPr>
            <p:cNvPr id="36" name="TextBox 35">
              <a:extLst>
                <a:ext uri="{FF2B5EF4-FFF2-40B4-BE49-F238E27FC236}">
                  <a16:creationId xmlns:a16="http://schemas.microsoft.com/office/drawing/2014/main" id="{77FAC0DE-3DE7-D076-F4EC-E60D27E79144}"/>
                </a:ext>
              </a:extLst>
            </p:cNvPr>
            <p:cNvSpPr txBox="1"/>
            <p:nvPr/>
          </p:nvSpPr>
          <p:spPr>
            <a:xfrm>
              <a:off x="8427996" y="4016499"/>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Refrigerators</a:t>
              </a:r>
            </a:p>
          </p:txBody>
        </p:sp>
        <p:sp>
          <p:nvSpPr>
            <p:cNvPr id="37" name="TextBox 36">
              <a:extLst>
                <a:ext uri="{FF2B5EF4-FFF2-40B4-BE49-F238E27FC236}">
                  <a16:creationId xmlns:a16="http://schemas.microsoft.com/office/drawing/2014/main" id="{BE702056-F4F3-6376-91A6-BC36CA41F138}"/>
                </a:ext>
              </a:extLst>
            </p:cNvPr>
            <p:cNvSpPr txBox="1"/>
            <p:nvPr/>
          </p:nvSpPr>
          <p:spPr>
            <a:xfrm>
              <a:off x="8689431" y="3782410"/>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28.7%</a:t>
              </a:r>
            </a:p>
          </p:txBody>
        </p:sp>
      </p:grpSp>
      <p:grpSp>
        <p:nvGrpSpPr>
          <p:cNvPr id="11" name="Group 10">
            <a:extLst>
              <a:ext uri="{FF2B5EF4-FFF2-40B4-BE49-F238E27FC236}">
                <a16:creationId xmlns:a16="http://schemas.microsoft.com/office/drawing/2014/main" id="{FE59D075-6B6E-E279-74E9-C1BFACB6B334}"/>
              </a:ext>
            </a:extLst>
          </p:cNvPr>
          <p:cNvGrpSpPr/>
          <p:nvPr/>
        </p:nvGrpSpPr>
        <p:grpSpPr>
          <a:xfrm>
            <a:off x="12107981" y="2993839"/>
            <a:ext cx="2362683" cy="683405"/>
            <a:chOff x="8427996" y="3782410"/>
            <a:chExt cx="1472411" cy="425894"/>
          </a:xfrm>
        </p:grpSpPr>
        <p:sp>
          <p:nvSpPr>
            <p:cNvPr id="32" name="TextBox 31">
              <a:extLst>
                <a:ext uri="{FF2B5EF4-FFF2-40B4-BE49-F238E27FC236}">
                  <a16:creationId xmlns:a16="http://schemas.microsoft.com/office/drawing/2014/main" id="{CE0CCC29-4170-21E1-0CB9-5743988D5307}"/>
                </a:ext>
              </a:extLst>
            </p:cNvPr>
            <p:cNvSpPr txBox="1"/>
            <p:nvPr/>
          </p:nvSpPr>
          <p:spPr>
            <a:xfrm>
              <a:off x="8427996" y="4016499"/>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Ice Machines</a:t>
              </a:r>
            </a:p>
          </p:txBody>
        </p:sp>
        <p:sp>
          <p:nvSpPr>
            <p:cNvPr id="33" name="TextBox 32">
              <a:extLst>
                <a:ext uri="{FF2B5EF4-FFF2-40B4-BE49-F238E27FC236}">
                  <a16:creationId xmlns:a16="http://schemas.microsoft.com/office/drawing/2014/main" id="{D99C1145-F2CC-0A34-CFD9-DBCE0A146BBE}"/>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18%</a:t>
              </a:r>
            </a:p>
          </p:txBody>
        </p:sp>
      </p:grpSp>
      <p:cxnSp>
        <p:nvCxnSpPr>
          <p:cNvPr id="12" name="Straight Connector 11">
            <a:extLst>
              <a:ext uri="{FF2B5EF4-FFF2-40B4-BE49-F238E27FC236}">
                <a16:creationId xmlns:a16="http://schemas.microsoft.com/office/drawing/2014/main" id="{4C14C440-9A3F-3E98-4A71-F7051CAA980A}"/>
              </a:ext>
            </a:extLst>
          </p:cNvPr>
          <p:cNvCxnSpPr>
            <a:cxnSpLocks/>
          </p:cNvCxnSpPr>
          <p:nvPr/>
        </p:nvCxnSpPr>
        <p:spPr>
          <a:xfrm>
            <a:off x="3883129" y="3449570"/>
            <a:ext cx="4333907" cy="0"/>
          </a:xfrm>
          <a:prstGeom prst="line">
            <a:avLst/>
          </a:prstGeom>
          <a:ln w="44450">
            <a:solidFill>
              <a:srgbClr val="FFD43B"/>
            </a:solidFill>
            <a:headEnd type="oval"/>
            <a:tailEnd type="ova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3764C9A-6C19-5AA0-074D-6E5ACE88AA2E}"/>
              </a:ext>
            </a:extLst>
          </p:cNvPr>
          <p:cNvCxnSpPr>
            <a:cxnSpLocks/>
          </p:cNvCxnSpPr>
          <p:nvPr/>
        </p:nvCxnSpPr>
        <p:spPr>
          <a:xfrm>
            <a:off x="2599278" y="5249705"/>
            <a:ext cx="4333907" cy="0"/>
          </a:xfrm>
          <a:prstGeom prst="line">
            <a:avLst/>
          </a:prstGeom>
          <a:ln w="44450">
            <a:solidFill>
              <a:srgbClr val="FF5A3C"/>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8" name="Group 27">
            <a:extLst>
              <a:ext uri="{FF2B5EF4-FFF2-40B4-BE49-F238E27FC236}">
                <a16:creationId xmlns:a16="http://schemas.microsoft.com/office/drawing/2014/main" id="{27F671ED-E188-FBD7-533F-DA9E5C952DC2}"/>
              </a:ext>
            </a:extLst>
          </p:cNvPr>
          <p:cNvGrpSpPr/>
          <p:nvPr/>
        </p:nvGrpSpPr>
        <p:grpSpPr>
          <a:xfrm>
            <a:off x="2849235" y="6364020"/>
            <a:ext cx="3628002" cy="692604"/>
            <a:chOff x="8033726" y="3782410"/>
            <a:chExt cx="2260951" cy="431627"/>
          </a:xfrm>
        </p:grpSpPr>
        <p:sp>
          <p:nvSpPr>
            <p:cNvPr id="30" name="TextBox 29">
              <a:extLst>
                <a:ext uri="{FF2B5EF4-FFF2-40B4-BE49-F238E27FC236}">
                  <a16:creationId xmlns:a16="http://schemas.microsoft.com/office/drawing/2014/main" id="{5374F1EB-878E-AF91-275C-8F413D8FDDFF}"/>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Other Products</a:t>
              </a:r>
            </a:p>
          </p:txBody>
        </p:sp>
        <p:sp>
          <p:nvSpPr>
            <p:cNvPr id="31" name="TextBox 30">
              <a:extLst>
                <a:ext uri="{FF2B5EF4-FFF2-40B4-BE49-F238E27FC236}">
                  <a16:creationId xmlns:a16="http://schemas.microsoft.com/office/drawing/2014/main" id="{9AE39976-A1E0-CBDD-BA3F-C5EE00ED5FA6}"/>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9.3%</a:t>
              </a:r>
            </a:p>
          </p:txBody>
        </p:sp>
      </p:grpSp>
      <p:cxnSp>
        <p:nvCxnSpPr>
          <p:cNvPr id="29" name="Straight Connector 28">
            <a:extLst>
              <a:ext uri="{FF2B5EF4-FFF2-40B4-BE49-F238E27FC236}">
                <a16:creationId xmlns:a16="http://schemas.microsoft.com/office/drawing/2014/main" id="{1748BE97-F23E-76B4-E446-E7B6E7173BB6}"/>
              </a:ext>
            </a:extLst>
          </p:cNvPr>
          <p:cNvCxnSpPr>
            <a:cxnSpLocks/>
          </p:cNvCxnSpPr>
          <p:nvPr/>
        </p:nvCxnSpPr>
        <p:spPr>
          <a:xfrm>
            <a:off x="3029195" y="7297918"/>
            <a:ext cx="4333907" cy="0"/>
          </a:xfrm>
          <a:prstGeom prst="line">
            <a:avLst/>
          </a:prstGeom>
          <a:ln w="44450">
            <a:solidFill>
              <a:schemeClr val="accent6"/>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9160240A-F31C-28B9-907E-7AB3644CBE55}"/>
              </a:ext>
            </a:extLst>
          </p:cNvPr>
          <p:cNvSpPr txBox="1"/>
          <p:nvPr/>
        </p:nvSpPr>
        <p:spPr>
          <a:xfrm>
            <a:off x="2599278" y="4704037"/>
            <a:ext cx="3628002"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FF5A3C"/>
                </a:solidFill>
                <a:effectLst/>
                <a:uLnTx/>
                <a:uFillTx/>
                <a:latin typeface="+mj-lt"/>
                <a:ea typeface="Roboto" panose="02000000000000000000" pitchFamily="2" charset="0"/>
                <a:cs typeface="Roboto" panose="02000000000000000000" pitchFamily="2" charset="0"/>
              </a:rPr>
              <a:t>Maintenance &amp; Repair</a:t>
            </a:r>
          </a:p>
        </p:txBody>
      </p:sp>
      <p:sp>
        <p:nvSpPr>
          <p:cNvPr id="27" name="TextBox 26">
            <a:extLst>
              <a:ext uri="{FF2B5EF4-FFF2-40B4-BE49-F238E27FC236}">
                <a16:creationId xmlns:a16="http://schemas.microsoft.com/office/drawing/2014/main" id="{DFFC5E80-2571-FEDA-9D14-77BBB88FFF09}"/>
              </a:ext>
            </a:extLst>
          </p:cNvPr>
          <p:cNvSpPr txBox="1"/>
          <p:nvPr/>
        </p:nvSpPr>
        <p:spPr>
          <a:xfrm>
            <a:off x="3231939" y="4319210"/>
            <a:ext cx="2362681"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2000" b="1">
                <a:solidFill>
                  <a:srgbClr val="FF5A3C"/>
                </a:solidFill>
                <a:latin typeface="+mj-lt"/>
                <a:ea typeface="Roboto" panose="02000000000000000000" pitchFamily="2" charset="0"/>
                <a:cs typeface="Roboto" panose="02000000000000000000" pitchFamily="2" charset="0"/>
              </a:rPr>
              <a:t>17.6</a:t>
            </a:r>
            <a:r>
              <a:rPr kumimoji="0" lang="en-IN" sz="2000" b="1" i="0" u="none" strike="noStrike" kern="1200" cap="none" spc="0" normalizeH="0" baseline="0" noProof="0">
                <a:ln>
                  <a:noFill/>
                </a:ln>
                <a:solidFill>
                  <a:srgbClr val="FF5A3C"/>
                </a:solidFill>
                <a:effectLst/>
                <a:uLnTx/>
                <a:uFillTx/>
                <a:latin typeface="+mj-lt"/>
                <a:ea typeface="Roboto" panose="02000000000000000000" pitchFamily="2" charset="0"/>
                <a:cs typeface="Roboto" panose="02000000000000000000" pitchFamily="2" charset="0"/>
              </a:rPr>
              <a:t>%</a:t>
            </a:r>
          </a:p>
        </p:txBody>
      </p:sp>
      <p:cxnSp>
        <p:nvCxnSpPr>
          <p:cNvPr id="22" name="Straight Connector 21">
            <a:extLst>
              <a:ext uri="{FF2B5EF4-FFF2-40B4-BE49-F238E27FC236}">
                <a16:creationId xmlns:a16="http://schemas.microsoft.com/office/drawing/2014/main" id="{F847846F-60BB-28EA-1BCF-505C081173D4}"/>
              </a:ext>
            </a:extLst>
          </p:cNvPr>
          <p:cNvCxnSpPr>
            <a:cxnSpLocks/>
          </p:cNvCxnSpPr>
          <p:nvPr/>
        </p:nvCxnSpPr>
        <p:spPr>
          <a:xfrm>
            <a:off x="4413278" y="8657662"/>
            <a:ext cx="4333907" cy="0"/>
          </a:xfrm>
          <a:prstGeom prst="line">
            <a:avLst/>
          </a:prstGeom>
          <a:ln w="44450">
            <a:solidFill>
              <a:srgbClr val="C8102E"/>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3" name="Group 22">
            <a:extLst>
              <a:ext uri="{FF2B5EF4-FFF2-40B4-BE49-F238E27FC236}">
                <a16:creationId xmlns:a16="http://schemas.microsoft.com/office/drawing/2014/main" id="{3D241A06-54CB-C576-C1DB-8942F374E4C1}"/>
              </a:ext>
            </a:extLst>
          </p:cNvPr>
          <p:cNvGrpSpPr/>
          <p:nvPr/>
        </p:nvGrpSpPr>
        <p:grpSpPr>
          <a:xfrm>
            <a:off x="4050560" y="7726404"/>
            <a:ext cx="3628002" cy="692604"/>
            <a:chOff x="8033726" y="3782410"/>
            <a:chExt cx="2260951" cy="431627"/>
          </a:xfrm>
        </p:grpSpPr>
        <p:sp>
          <p:nvSpPr>
            <p:cNvPr id="24" name="TextBox 23">
              <a:extLst>
                <a:ext uri="{FF2B5EF4-FFF2-40B4-BE49-F238E27FC236}">
                  <a16:creationId xmlns:a16="http://schemas.microsoft.com/office/drawing/2014/main" id="{5DF5FA30-2B36-3A8F-9F44-CA1AAFD6EBDC}"/>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A80E27"/>
                  </a:solidFill>
                  <a:effectLst/>
                  <a:uLnTx/>
                  <a:uFillTx/>
                  <a:latin typeface="+mj-lt"/>
                  <a:ea typeface="Roboto" panose="02000000000000000000" pitchFamily="2" charset="0"/>
                  <a:cs typeface="Roboto" panose="02000000000000000000" pitchFamily="2" charset="0"/>
                </a:rPr>
                <a:t>Dispensers</a:t>
              </a:r>
            </a:p>
          </p:txBody>
        </p:sp>
        <p:sp>
          <p:nvSpPr>
            <p:cNvPr id="25" name="TextBox 24">
              <a:extLst>
                <a:ext uri="{FF2B5EF4-FFF2-40B4-BE49-F238E27FC236}">
                  <a16:creationId xmlns:a16="http://schemas.microsoft.com/office/drawing/2014/main" id="{7397A369-428A-01A1-C6E4-FD6FFED51478}"/>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A80E27"/>
                  </a:solidFill>
                  <a:effectLst/>
                  <a:uLnTx/>
                  <a:uFillTx/>
                  <a:latin typeface="+mj-lt"/>
                  <a:ea typeface="Roboto" panose="02000000000000000000" pitchFamily="2" charset="0"/>
                  <a:cs typeface="Roboto" panose="02000000000000000000" pitchFamily="2" charset="0"/>
                </a:rPr>
                <a:t>7.4%</a:t>
              </a:r>
            </a:p>
          </p:txBody>
        </p:sp>
      </p:grpSp>
      <p:cxnSp>
        <p:nvCxnSpPr>
          <p:cNvPr id="18" name="Straight Connector 17">
            <a:extLst>
              <a:ext uri="{FF2B5EF4-FFF2-40B4-BE49-F238E27FC236}">
                <a16:creationId xmlns:a16="http://schemas.microsoft.com/office/drawing/2014/main" id="{58DF5DD1-FF78-55D2-5457-FD3D88E2DB5C}"/>
              </a:ext>
            </a:extLst>
          </p:cNvPr>
          <p:cNvCxnSpPr>
            <a:cxnSpLocks/>
          </p:cNvCxnSpPr>
          <p:nvPr/>
        </p:nvCxnSpPr>
        <p:spPr>
          <a:xfrm>
            <a:off x="9174840" y="8692078"/>
            <a:ext cx="5026791" cy="0"/>
          </a:xfrm>
          <a:prstGeom prst="line">
            <a:avLst/>
          </a:prstGeom>
          <a:ln w="44450">
            <a:solidFill>
              <a:srgbClr val="862633"/>
            </a:solidFill>
            <a:tailEnd type="oval"/>
          </a:ln>
          <a:effectLst/>
        </p:spPr>
        <p:style>
          <a:lnRef idx="2">
            <a:schemeClr val="accent1"/>
          </a:lnRef>
          <a:fillRef idx="0">
            <a:schemeClr val="accent1"/>
          </a:fillRef>
          <a:effectRef idx="1">
            <a:schemeClr val="accent1"/>
          </a:effectRef>
          <a:fontRef idx="minor">
            <a:schemeClr val="tx1"/>
          </a:fontRef>
        </p:style>
      </p:cxnSp>
      <p:grpSp>
        <p:nvGrpSpPr>
          <p:cNvPr id="19" name="Group 18">
            <a:extLst>
              <a:ext uri="{FF2B5EF4-FFF2-40B4-BE49-F238E27FC236}">
                <a16:creationId xmlns:a16="http://schemas.microsoft.com/office/drawing/2014/main" id="{E78B3DD3-7793-8574-AE3C-05CCD98234C4}"/>
              </a:ext>
            </a:extLst>
          </p:cNvPr>
          <p:cNvGrpSpPr/>
          <p:nvPr/>
        </p:nvGrpSpPr>
        <p:grpSpPr>
          <a:xfrm>
            <a:off x="11253592" y="7720105"/>
            <a:ext cx="3628003" cy="692604"/>
            <a:chOff x="8033726" y="3782410"/>
            <a:chExt cx="2260951" cy="431627"/>
          </a:xfrm>
        </p:grpSpPr>
        <p:sp>
          <p:nvSpPr>
            <p:cNvPr id="20" name="TextBox 19">
              <a:extLst>
                <a:ext uri="{FF2B5EF4-FFF2-40B4-BE49-F238E27FC236}">
                  <a16:creationId xmlns:a16="http://schemas.microsoft.com/office/drawing/2014/main" id="{1BF312B2-3B00-DA03-14D5-8A3326B5AB44}"/>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Dishwashers</a:t>
              </a:r>
            </a:p>
          </p:txBody>
        </p:sp>
        <p:sp>
          <p:nvSpPr>
            <p:cNvPr id="21" name="TextBox 20">
              <a:extLst>
                <a:ext uri="{FF2B5EF4-FFF2-40B4-BE49-F238E27FC236}">
                  <a16:creationId xmlns:a16="http://schemas.microsoft.com/office/drawing/2014/main" id="{4FC55C80-D910-6B6A-02DA-ADA45AE3E423}"/>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6.5%</a:t>
              </a:r>
            </a:p>
          </p:txBody>
        </p:sp>
      </p:grpSp>
    </p:spTree>
    <p:extLst>
      <p:ext uri="{BB962C8B-B14F-4D97-AF65-F5344CB8AC3E}">
        <p14:creationId xmlns:p14="http://schemas.microsoft.com/office/powerpoint/2010/main" val="1139570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64F4-48FC-64D0-F3DD-83CA1463F0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85262C-62F9-CC07-639D-8DF85A15C8D6}"/>
              </a:ext>
            </a:extLst>
          </p:cNvPr>
          <p:cNvSpPr>
            <a:spLocks noGrp="1"/>
          </p:cNvSpPr>
          <p:nvPr>
            <p:ph sz="quarter" idx="10"/>
          </p:nvPr>
        </p:nvSpPr>
        <p:spPr>
          <a:xfrm>
            <a:off x="1028700" y="2182417"/>
            <a:ext cx="10629900" cy="1545430"/>
          </a:xfrm>
        </p:spPr>
        <p:txBody>
          <a:bodyPr/>
          <a:lstStyle/>
          <a:p>
            <a:pPr marL="0" indent="0">
              <a:buNone/>
            </a:pPr>
            <a:r>
              <a:rPr lang="en-US" spc="23" dirty="0">
                <a:solidFill>
                  <a:srgbClr val="151515"/>
                </a:solidFill>
                <a:ea typeface="Arial"/>
                <a:cs typeface="Arial"/>
                <a:sym typeface="Arial"/>
              </a:rPr>
              <a:t>Lancer Worldwide is </a:t>
            </a:r>
            <a:r>
              <a:rPr lang="en-US" b="1" spc="23" dirty="0">
                <a:solidFill>
                  <a:srgbClr val="C8102E"/>
                </a:solidFill>
                <a:latin typeface="Arial Bold"/>
                <a:ea typeface="Arial Bold"/>
                <a:cs typeface="Arial Bold"/>
                <a:sym typeface="Arial Bold"/>
              </a:rPr>
              <a:t>the global leader in beverage dispensing solutions</a:t>
            </a:r>
            <a:r>
              <a:rPr lang="en-US" spc="23" dirty="0">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dirty="0"/>
          </a:p>
        </p:txBody>
      </p:sp>
      <p:sp>
        <p:nvSpPr>
          <p:cNvPr id="4" name="Title 3">
            <a:extLst>
              <a:ext uri="{FF2B5EF4-FFF2-40B4-BE49-F238E27FC236}">
                <a16:creationId xmlns:a16="http://schemas.microsoft.com/office/drawing/2014/main" id="{10B4FECE-E47E-970F-D5F5-8CBE9064CCA2}"/>
              </a:ext>
            </a:extLst>
          </p:cNvPr>
          <p:cNvSpPr>
            <a:spLocks noGrp="1"/>
          </p:cNvSpPr>
          <p:nvPr>
            <p:ph type="title"/>
          </p:nvPr>
        </p:nvSpPr>
        <p:spPr/>
        <p:txBody>
          <a:bodyPr/>
          <a:lstStyle/>
          <a:p>
            <a:r>
              <a:rPr lang="en-US"/>
              <a:t>Lancer Worldwide</a:t>
            </a:r>
          </a:p>
        </p:txBody>
      </p:sp>
      <p:sp>
        <p:nvSpPr>
          <p:cNvPr id="13" name="Title 1">
            <a:extLst>
              <a:ext uri="{FF2B5EF4-FFF2-40B4-BE49-F238E27FC236}">
                <a16:creationId xmlns:a16="http://schemas.microsoft.com/office/drawing/2014/main" id="{93ABCDAC-4417-1449-65FB-D4543A2A0FF1}"/>
              </a:ext>
            </a:extLst>
          </p:cNvPr>
          <p:cNvSpPr txBox="1">
            <a:spLocks/>
          </p:cNvSpPr>
          <p:nvPr/>
        </p:nvSpPr>
        <p:spPr>
          <a:xfrm>
            <a:off x="1084566" y="5357635"/>
            <a:ext cx="4846896" cy="42955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Industries Served Include</a:t>
            </a:r>
          </a:p>
        </p:txBody>
      </p:sp>
      <p:sp>
        <p:nvSpPr>
          <p:cNvPr id="16" name="Title 1">
            <a:extLst>
              <a:ext uri="{FF2B5EF4-FFF2-40B4-BE49-F238E27FC236}">
                <a16:creationId xmlns:a16="http://schemas.microsoft.com/office/drawing/2014/main" id="{13419832-E920-18AE-3B9D-89F7399104CF}"/>
              </a:ext>
            </a:extLst>
          </p:cNvPr>
          <p:cNvSpPr txBox="1">
            <a:spLocks/>
          </p:cNvSpPr>
          <p:nvPr/>
        </p:nvSpPr>
        <p:spPr>
          <a:xfrm>
            <a:off x="6598280" y="5368571"/>
            <a:ext cx="4133510"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dirty="0">
                <a:latin typeface="Arial" panose="020B0604020202020204" pitchFamily="34" charset="0"/>
                <a:ea typeface="Roboto Black" panose="02000000000000000000" pitchFamily="2" charset="0"/>
                <a:cs typeface="Arial" panose="020B0604020202020204" pitchFamily="34" charset="0"/>
              </a:rPr>
              <a:t>Core Technology Expertise</a:t>
            </a:r>
          </a:p>
        </p:txBody>
      </p:sp>
      <p:cxnSp>
        <p:nvCxnSpPr>
          <p:cNvPr id="7" name="Straight Connector 6">
            <a:extLst>
              <a:ext uri="{FF2B5EF4-FFF2-40B4-BE49-F238E27FC236}">
                <a16:creationId xmlns:a16="http://schemas.microsoft.com/office/drawing/2014/main" id="{D46782F7-A0CB-DFAE-C5E0-8C23AE2A2C7C}"/>
              </a:ext>
            </a:extLst>
          </p:cNvPr>
          <p:cNvCxnSpPr/>
          <p:nvPr/>
        </p:nvCxnSpPr>
        <p:spPr>
          <a:xfrm>
            <a:off x="1084566" y="5027264"/>
            <a:ext cx="1028032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itle 1">
            <a:extLst>
              <a:ext uri="{FF2B5EF4-FFF2-40B4-BE49-F238E27FC236}">
                <a16:creationId xmlns:a16="http://schemas.microsoft.com/office/drawing/2014/main" id="{D12B576A-A2E2-F86E-1473-D15112841B19}"/>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sp>
        <p:nvSpPr>
          <p:cNvPr id="5" name="TextBox 4">
            <a:extLst>
              <a:ext uri="{FF2B5EF4-FFF2-40B4-BE49-F238E27FC236}">
                <a16:creationId xmlns:a16="http://schemas.microsoft.com/office/drawing/2014/main" id="{AC5F89A6-A585-55D5-7472-2D4ADA77A58A}"/>
              </a:ext>
            </a:extLst>
          </p:cNvPr>
          <p:cNvSpPr txBox="1"/>
          <p:nvPr/>
        </p:nvSpPr>
        <p:spPr>
          <a:xfrm>
            <a:off x="1084566" y="5884770"/>
            <a:ext cx="4399877" cy="3272691"/>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Convenience Stores / Food Retail</a:t>
            </a:r>
          </a:p>
          <a:p>
            <a:pPr eaLnBrk="0" fontAlgn="base" hangingPunct="0">
              <a:spcBef>
                <a:spcPts val="400"/>
              </a:spcBef>
            </a:pPr>
            <a:r>
              <a:rPr lang="en-US" sz="2000" dirty="0">
                <a:latin typeface="Arial" panose="020B0604020202020204" pitchFamily="34" charset="0"/>
                <a:cs typeface="Arial" panose="020B0604020202020204" pitchFamily="34" charset="0"/>
              </a:rPr>
              <a:t>Beverage &amp; Bottlers</a:t>
            </a:r>
          </a:p>
          <a:p>
            <a:pPr eaLnBrk="0" fontAlgn="base" hangingPunct="0">
              <a:spcBef>
                <a:spcPts val="400"/>
              </a:spcBef>
            </a:pPr>
            <a:r>
              <a:rPr lang="en-US" sz="2000" dirty="0">
                <a:latin typeface="Arial" panose="020B0604020202020204" pitchFamily="34" charset="0"/>
                <a:cs typeface="Arial" panose="020B0604020202020204" pitchFamily="34" charset="0"/>
              </a:rPr>
              <a:t>Food Service</a:t>
            </a:r>
          </a:p>
          <a:p>
            <a:pPr eaLnBrk="0" fontAlgn="base" hangingPunct="0">
              <a:spcBef>
                <a:spcPts val="400"/>
              </a:spcBef>
            </a:pPr>
            <a:r>
              <a:rPr lang="en-US" sz="2000" dirty="0">
                <a:latin typeface="Arial" panose="020B0604020202020204" pitchFamily="34" charset="0"/>
                <a:cs typeface="Arial" panose="020B0604020202020204" pitchFamily="34" charset="0"/>
              </a:rPr>
              <a:t>Quick Service Restaurants</a:t>
            </a:r>
          </a:p>
          <a:p>
            <a:pPr eaLnBrk="0" fontAlgn="base" hangingPunct="0">
              <a:spcBef>
                <a:spcPts val="400"/>
              </a:spcBef>
            </a:pPr>
            <a:r>
              <a:rPr lang="en-US" sz="2000" dirty="0">
                <a:latin typeface="Arial" panose="020B0604020202020204" pitchFamily="34" charset="0"/>
                <a:cs typeface="Arial" panose="020B0604020202020204" pitchFamily="34" charset="0"/>
              </a:rPr>
              <a:t>Bar &amp; Night Club</a:t>
            </a:r>
          </a:p>
          <a:p>
            <a:pPr eaLnBrk="0" fontAlgn="base" hangingPunct="0">
              <a:spcBef>
                <a:spcPts val="400"/>
              </a:spcBef>
            </a:pPr>
            <a:r>
              <a:rPr lang="en-US" sz="2000" dirty="0">
                <a:latin typeface="Arial" panose="020B0604020202020204" pitchFamily="34" charset="0"/>
                <a:cs typeface="Arial" panose="020B0604020202020204" pitchFamily="34" charset="0"/>
              </a:rPr>
              <a:t>Hospitality</a:t>
            </a:r>
          </a:p>
          <a:p>
            <a:pPr eaLnBrk="0" fontAlgn="base" hangingPunct="0">
              <a:spcBef>
                <a:spcPts val="400"/>
              </a:spcBef>
            </a:pPr>
            <a:r>
              <a:rPr lang="en-US" sz="2000" dirty="0">
                <a:latin typeface="Arial" panose="020B0604020202020204" pitchFamily="34" charset="0"/>
                <a:cs typeface="Arial" panose="020B0604020202020204" pitchFamily="34" charset="0"/>
              </a:rPr>
              <a:t>Education</a:t>
            </a:r>
          </a:p>
          <a:p>
            <a:pPr eaLnBrk="0" fontAlgn="base" hangingPunct="0">
              <a:spcBef>
                <a:spcPts val="400"/>
              </a:spcBef>
            </a:pPr>
            <a:r>
              <a:rPr lang="en-US" sz="2000" dirty="0">
                <a:latin typeface="Arial" panose="020B0604020202020204" pitchFamily="34" charset="0"/>
                <a:cs typeface="Arial" panose="020B0604020202020204" pitchFamily="34" charset="0"/>
              </a:rPr>
              <a:t>Commercial Office Buildings</a:t>
            </a:r>
          </a:p>
          <a:p>
            <a:pPr eaLnBrk="0" fontAlgn="base" hangingPunct="0">
              <a:spcBef>
                <a:spcPts val="400"/>
              </a:spcBef>
            </a:pPr>
            <a:r>
              <a:rPr lang="en-US" sz="2000" dirty="0">
                <a:latin typeface="Arial" panose="020B0604020202020204" pitchFamily="34" charset="0"/>
                <a:cs typeface="Arial" panose="020B0604020202020204" pitchFamily="34" charset="0"/>
              </a:rPr>
              <a:t>Mobile Serving</a:t>
            </a:r>
          </a:p>
        </p:txBody>
      </p:sp>
      <p:sp>
        <p:nvSpPr>
          <p:cNvPr id="8" name="TextBox 7">
            <a:extLst>
              <a:ext uri="{FF2B5EF4-FFF2-40B4-BE49-F238E27FC236}">
                <a16:creationId xmlns:a16="http://schemas.microsoft.com/office/drawing/2014/main" id="{CDEEA6C6-DDCE-E804-879D-59BD4AB4618E}"/>
              </a:ext>
            </a:extLst>
          </p:cNvPr>
          <p:cNvSpPr txBox="1"/>
          <p:nvPr/>
        </p:nvSpPr>
        <p:spPr>
          <a:xfrm>
            <a:off x="6598280" y="5893704"/>
            <a:ext cx="4787414" cy="3241913"/>
          </a:xfrm>
          <a:prstGeom prst="rect">
            <a:avLst/>
          </a:prstGeom>
          <a:noFill/>
        </p:spPr>
        <p:txBody>
          <a:bodyPr wrap="square">
            <a:spAutoFit/>
          </a:bodyPr>
          <a:lstStyle/>
          <a:p>
            <a:pPr eaLnBrk="0" fontAlgn="base" hangingPunct="0">
              <a:spcBef>
                <a:spcPts val="400"/>
              </a:spcBef>
            </a:pPr>
            <a:r>
              <a:rPr lang="en-US" sz="2000" dirty="0">
                <a:latin typeface="Arial" panose="020B0604020202020204" pitchFamily="34" charset="0"/>
                <a:cs typeface="Arial" panose="020B0604020202020204" pitchFamily="34" charset="0"/>
              </a:rPr>
              <a:t>Valves &amp; Fluidics (Mixing Tech)</a:t>
            </a:r>
          </a:p>
          <a:p>
            <a:pPr eaLnBrk="0" fontAlgn="base" hangingPunct="0">
              <a:spcBef>
                <a:spcPts val="400"/>
              </a:spcBef>
            </a:pPr>
            <a:r>
              <a:rPr lang="en-US" sz="2000" dirty="0">
                <a:latin typeface="Arial" panose="020B0604020202020204" pitchFamily="34" charset="0"/>
                <a:cs typeface="Arial" panose="020B0604020202020204" pitchFamily="34" charset="0"/>
              </a:rPr>
              <a:t>Refrigeration – Ice Cold &amp; Mechanical</a:t>
            </a:r>
          </a:p>
          <a:p>
            <a:pPr eaLnBrk="0" fontAlgn="base" hangingPunct="0">
              <a:spcBef>
                <a:spcPts val="400"/>
              </a:spcBef>
            </a:pPr>
            <a:r>
              <a:rPr lang="en-US" sz="2000" dirty="0">
                <a:latin typeface="Arial" panose="020B0604020202020204" pitchFamily="34" charset="0"/>
                <a:cs typeface="Arial" panose="020B0604020202020204" pitchFamily="34" charset="0"/>
              </a:rPr>
              <a:t>Digital &amp; IOT</a:t>
            </a:r>
          </a:p>
          <a:p>
            <a:pPr eaLnBrk="0" fontAlgn="base" hangingPunct="0">
              <a:spcBef>
                <a:spcPts val="400"/>
              </a:spcBef>
            </a:pPr>
            <a:r>
              <a:rPr lang="en-US" sz="2000" dirty="0">
                <a:latin typeface="Arial" panose="020B0604020202020204" pitchFamily="34" charset="0"/>
                <a:cs typeface="Arial" panose="020B0604020202020204" pitchFamily="34" charset="0"/>
              </a:rPr>
              <a:t>Monitoring Systems &amp; Sensors </a:t>
            </a:r>
          </a:p>
          <a:p>
            <a:pPr eaLnBrk="0" fontAlgn="base" hangingPunct="0">
              <a:spcBef>
                <a:spcPts val="400"/>
              </a:spcBef>
            </a:pPr>
            <a:r>
              <a:rPr lang="en-US" sz="2000" dirty="0">
                <a:latin typeface="Arial" panose="020B0604020202020204" pitchFamily="34" charset="0"/>
                <a:cs typeface="Arial" panose="020B0604020202020204" pitchFamily="34" charset="0"/>
              </a:rPr>
              <a:t>Beverage Dispenser Automation</a:t>
            </a:r>
          </a:p>
          <a:p>
            <a:pPr eaLnBrk="0" fontAlgn="base" hangingPunct="0">
              <a:spcBef>
                <a:spcPts val="400"/>
              </a:spcBef>
            </a:pPr>
            <a:r>
              <a:rPr lang="en-US" sz="2000" dirty="0">
                <a:latin typeface="Arial" panose="020B0604020202020204" pitchFamily="34" charset="0"/>
                <a:cs typeface="Arial" panose="020B0604020202020204" pitchFamily="34" charset="0"/>
              </a:rPr>
              <a:t>Cold Plate Aluminum Foundry</a:t>
            </a:r>
          </a:p>
          <a:p>
            <a:pPr eaLnBrk="0" fontAlgn="base" hangingPunct="0">
              <a:spcBef>
                <a:spcPts val="400"/>
              </a:spcBef>
            </a:pPr>
            <a:r>
              <a:rPr lang="en-US" sz="2000" dirty="0">
                <a:latin typeface="Arial" panose="020B0604020202020204" pitchFamily="34" charset="0"/>
                <a:cs typeface="Arial" panose="020B0604020202020204" pitchFamily="34" charset="0"/>
              </a:rPr>
              <a:t>Injection Molding</a:t>
            </a:r>
          </a:p>
          <a:p>
            <a:pPr eaLnBrk="0" fontAlgn="base" hangingPunct="0">
              <a:spcBef>
                <a:spcPts val="400"/>
              </a:spcBef>
            </a:pPr>
            <a:r>
              <a:rPr lang="en-US" sz="2000" dirty="0">
                <a:latin typeface="Arial" panose="020B0604020202020204" pitchFamily="34" charset="0"/>
                <a:cs typeface="Arial" panose="020B0604020202020204" pitchFamily="34" charset="0"/>
              </a:rPr>
              <a:t>PCB Design &amp; Manufacturing</a:t>
            </a:r>
          </a:p>
          <a:p>
            <a:pPr eaLnBrk="0" fontAlgn="base" hangingPunct="0">
              <a:spcBef>
                <a:spcPts val="400"/>
              </a:spcBef>
            </a:pPr>
            <a:r>
              <a:rPr lang="en-US" sz="2000" dirty="0">
                <a:latin typeface="Arial" panose="020B0604020202020204" pitchFamily="34" charset="0"/>
                <a:cs typeface="Arial" panose="020B0604020202020204" pitchFamily="34" charset="0"/>
              </a:rPr>
              <a:t>Additive Manufacturing</a:t>
            </a:r>
          </a:p>
        </p:txBody>
      </p:sp>
      <p:grpSp>
        <p:nvGrpSpPr>
          <p:cNvPr id="22" name="Group 21">
            <a:extLst>
              <a:ext uri="{FF2B5EF4-FFF2-40B4-BE49-F238E27FC236}">
                <a16:creationId xmlns:a16="http://schemas.microsoft.com/office/drawing/2014/main" id="{BD74FE82-D538-32C4-5B06-9042495A72A2}"/>
              </a:ext>
            </a:extLst>
          </p:cNvPr>
          <p:cNvGrpSpPr/>
          <p:nvPr/>
        </p:nvGrpSpPr>
        <p:grpSpPr>
          <a:xfrm>
            <a:off x="1024390" y="3828087"/>
            <a:ext cx="1686017" cy="964289"/>
            <a:chOff x="1028700" y="3907431"/>
            <a:chExt cx="1686017" cy="964289"/>
          </a:xfrm>
        </p:grpSpPr>
        <p:sp>
          <p:nvSpPr>
            <p:cNvPr id="23" name="Title 1">
              <a:extLst>
                <a:ext uri="{FF2B5EF4-FFF2-40B4-BE49-F238E27FC236}">
                  <a16:creationId xmlns:a16="http://schemas.microsoft.com/office/drawing/2014/main" id="{0E11CFEA-48A5-3242-9746-C04D1AD91DF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1967</a:t>
              </a:r>
            </a:p>
          </p:txBody>
        </p:sp>
        <p:sp>
          <p:nvSpPr>
            <p:cNvPr id="24" name="Title 1">
              <a:extLst>
                <a:ext uri="{FF2B5EF4-FFF2-40B4-BE49-F238E27FC236}">
                  <a16:creationId xmlns:a16="http://schemas.microsoft.com/office/drawing/2014/main" id="{72E88A0E-E57B-0E82-4DA5-16318C9E95B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25" name="Group 24">
            <a:extLst>
              <a:ext uri="{FF2B5EF4-FFF2-40B4-BE49-F238E27FC236}">
                <a16:creationId xmlns:a16="http://schemas.microsoft.com/office/drawing/2014/main" id="{F04790A6-74A1-B5EF-919E-C39D87B2219E}"/>
              </a:ext>
            </a:extLst>
          </p:cNvPr>
          <p:cNvGrpSpPr/>
          <p:nvPr/>
        </p:nvGrpSpPr>
        <p:grpSpPr>
          <a:xfrm>
            <a:off x="3726468" y="3828087"/>
            <a:ext cx="1623709" cy="1007756"/>
            <a:chOff x="3741434" y="3907431"/>
            <a:chExt cx="1623709" cy="1007756"/>
          </a:xfrm>
        </p:grpSpPr>
        <p:sp>
          <p:nvSpPr>
            <p:cNvPr id="29" name="Title 1">
              <a:extLst>
                <a:ext uri="{FF2B5EF4-FFF2-40B4-BE49-F238E27FC236}">
                  <a16:creationId xmlns:a16="http://schemas.microsoft.com/office/drawing/2014/main" id="{B9C8F89E-DA64-EF83-A3A7-61E65567B41A}"/>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1,294</a:t>
              </a:r>
            </a:p>
          </p:txBody>
        </p:sp>
        <p:sp>
          <p:nvSpPr>
            <p:cNvPr id="43" name="Title 1">
              <a:extLst>
                <a:ext uri="{FF2B5EF4-FFF2-40B4-BE49-F238E27FC236}">
                  <a16:creationId xmlns:a16="http://schemas.microsoft.com/office/drawing/2014/main" id="{A9BCC09A-EB83-818B-28C9-247E78BB2585}"/>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47" name="Group 46">
            <a:extLst>
              <a:ext uri="{FF2B5EF4-FFF2-40B4-BE49-F238E27FC236}">
                <a16:creationId xmlns:a16="http://schemas.microsoft.com/office/drawing/2014/main" id="{3C94DC84-42E5-F273-7838-3369CFFE6239}"/>
              </a:ext>
            </a:extLst>
          </p:cNvPr>
          <p:cNvGrpSpPr/>
          <p:nvPr/>
        </p:nvGrpSpPr>
        <p:grpSpPr>
          <a:xfrm>
            <a:off x="6428546" y="3823405"/>
            <a:ext cx="2192762" cy="1007755"/>
            <a:chOff x="6234958" y="3907431"/>
            <a:chExt cx="2192762" cy="1007755"/>
          </a:xfrm>
        </p:grpSpPr>
        <p:sp>
          <p:nvSpPr>
            <p:cNvPr id="48" name="Title 1">
              <a:extLst>
                <a:ext uri="{FF2B5EF4-FFF2-40B4-BE49-F238E27FC236}">
                  <a16:creationId xmlns:a16="http://schemas.microsoft.com/office/drawing/2014/main" id="{073C52E1-AED9-7AE7-C33E-E9E4D83E3ED0}"/>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1,013</a:t>
              </a:r>
            </a:p>
          </p:txBody>
        </p:sp>
        <p:sp>
          <p:nvSpPr>
            <p:cNvPr id="49" name="Title 1">
              <a:extLst>
                <a:ext uri="{FF2B5EF4-FFF2-40B4-BE49-F238E27FC236}">
                  <a16:creationId xmlns:a16="http://schemas.microsoft.com/office/drawing/2014/main" id="{26FE2D05-D046-DC35-36E4-0D8BA305FB04}"/>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50" name="Group 49">
            <a:extLst>
              <a:ext uri="{FF2B5EF4-FFF2-40B4-BE49-F238E27FC236}">
                <a16:creationId xmlns:a16="http://schemas.microsoft.com/office/drawing/2014/main" id="{E54D02C6-5EDD-E4F2-4821-25FB8CAF516C}"/>
              </a:ext>
            </a:extLst>
          </p:cNvPr>
          <p:cNvGrpSpPr/>
          <p:nvPr/>
        </p:nvGrpSpPr>
        <p:grpSpPr>
          <a:xfrm>
            <a:off x="9761985" y="3823407"/>
            <a:ext cx="1623709" cy="1007753"/>
            <a:chOff x="9068950" y="3907431"/>
            <a:chExt cx="1623709" cy="1007753"/>
          </a:xfrm>
        </p:grpSpPr>
        <p:sp>
          <p:nvSpPr>
            <p:cNvPr id="52" name="Title 1">
              <a:extLst>
                <a:ext uri="{FF2B5EF4-FFF2-40B4-BE49-F238E27FC236}">
                  <a16:creationId xmlns:a16="http://schemas.microsoft.com/office/drawing/2014/main" id="{6BCAFDD5-2185-B4F8-598B-F9727D7E81C9}"/>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dirty="0">
                  <a:latin typeface="Arial Black" panose="020B0A04020102020204" pitchFamily="34" charset="0"/>
                  <a:ea typeface="Roboto Black" panose="02000000000000000000" pitchFamily="2" charset="0"/>
                  <a:cs typeface="Roboto Black" panose="02000000000000000000" pitchFamily="2" charset="0"/>
                </a:rPr>
                <a:t>5</a:t>
              </a:r>
            </a:p>
          </p:txBody>
        </p:sp>
        <p:sp>
          <p:nvSpPr>
            <p:cNvPr id="53" name="Title 1">
              <a:extLst>
                <a:ext uri="{FF2B5EF4-FFF2-40B4-BE49-F238E27FC236}">
                  <a16:creationId xmlns:a16="http://schemas.microsoft.com/office/drawing/2014/main" id="{DD41C974-D6CD-237B-D3FC-07133E664CE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dirty="0">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79" name="Group 78">
            <a:extLst>
              <a:ext uri="{FF2B5EF4-FFF2-40B4-BE49-F238E27FC236}">
                <a16:creationId xmlns:a16="http://schemas.microsoft.com/office/drawing/2014/main" id="{005D42E0-0E71-2271-7058-B120672EFEB5}"/>
              </a:ext>
            </a:extLst>
          </p:cNvPr>
          <p:cNvGrpSpPr/>
          <p:nvPr/>
        </p:nvGrpSpPr>
        <p:grpSpPr>
          <a:xfrm>
            <a:off x="12116488" y="4110039"/>
            <a:ext cx="5714282" cy="4521292"/>
            <a:chOff x="12108022" y="3937350"/>
            <a:chExt cx="5714282" cy="4521292"/>
          </a:xfrm>
        </p:grpSpPr>
        <p:grpSp>
          <p:nvGrpSpPr>
            <p:cNvPr id="36" name="Group 35">
              <a:extLst>
                <a:ext uri="{FF2B5EF4-FFF2-40B4-BE49-F238E27FC236}">
                  <a16:creationId xmlns:a16="http://schemas.microsoft.com/office/drawing/2014/main" id="{BA1D877F-2245-610D-4955-C618DCA78B23}"/>
                </a:ext>
              </a:extLst>
            </p:cNvPr>
            <p:cNvGrpSpPr/>
            <p:nvPr/>
          </p:nvGrpSpPr>
          <p:grpSpPr>
            <a:xfrm>
              <a:off x="12693588" y="4388994"/>
              <a:ext cx="4292600" cy="4069648"/>
              <a:chOff x="12693588" y="3917843"/>
              <a:chExt cx="4292600" cy="4069648"/>
            </a:xfrm>
          </p:grpSpPr>
          <p:graphicFrame>
            <p:nvGraphicFramePr>
              <p:cNvPr id="6" name="Chart 5">
                <a:extLst>
                  <a:ext uri="{FF2B5EF4-FFF2-40B4-BE49-F238E27FC236}">
                    <a16:creationId xmlns:a16="http://schemas.microsoft.com/office/drawing/2014/main" id="{81711E9B-C64E-4D2E-D389-3A73C68DA344}"/>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68A1B74D-6F21-6399-AF09-6D33F97836F9}"/>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10" name="TextBox 9">
                <a:extLst>
                  <a:ext uri="{FF2B5EF4-FFF2-40B4-BE49-F238E27FC236}">
                    <a16:creationId xmlns:a16="http://schemas.microsoft.com/office/drawing/2014/main" id="{C5169918-74FA-2802-03CD-78DF0928D50B}"/>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11" name="TextBox 10">
                <a:extLst>
                  <a:ext uri="{FF2B5EF4-FFF2-40B4-BE49-F238E27FC236}">
                    <a16:creationId xmlns:a16="http://schemas.microsoft.com/office/drawing/2014/main" id="{E6B40E0E-DDC2-3D86-BC26-5DF30FCE777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12" name="TextBox 11">
                <a:extLst>
                  <a:ext uri="{FF2B5EF4-FFF2-40B4-BE49-F238E27FC236}">
                    <a16:creationId xmlns:a16="http://schemas.microsoft.com/office/drawing/2014/main" id="{126BD9A6-90BD-41D6-BC6C-1F3449084367}"/>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14" name="TextBox 13">
                <a:extLst>
                  <a:ext uri="{FF2B5EF4-FFF2-40B4-BE49-F238E27FC236}">
                    <a16:creationId xmlns:a16="http://schemas.microsoft.com/office/drawing/2014/main" id="{6155549D-A1AD-E255-B9EE-04AC7A73855D}"/>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74" name="Group 73">
              <a:extLst>
                <a:ext uri="{FF2B5EF4-FFF2-40B4-BE49-F238E27FC236}">
                  <a16:creationId xmlns:a16="http://schemas.microsoft.com/office/drawing/2014/main" id="{53DEA28A-7775-EC1B-06A0-23EBD6FC5E83}"/>
                </a:ext>
              </a:extLst>
            </p:cNvPr>
            <p:cNvGrpSpPr/>
            <p:nvPr/>
          </p:nvGrpSpPr>
          <p:grpSpPr>
            <a:xfrm>
              <a:off x="15839319" y="4362392"/>
              <a:ext cx="1982985" cy="1070079"/>
              <a:chOff x="15839319" y="4362392"/>
              <a:chExt cx="1982985" cy="1070079"/>
            </a:xfrm>
          </p:grpSpPr>
          <p:cxnSp>
            <p:nvCxnSpPr>
              <p:cNvPr id="17" name="Straight Connector 16">
                <a:extLst>
                  <a:ext uri="{FF2B5EF4-FFF2-40B4-BE49-F238E27FC236}">
                    <a16:creationId xmlns:a16="http://schemas.microsoft.com/office/drawing/2014/main" id="{E808FAF6-BB2C-C19E-DA6C-C9A4158F6231}"/>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B3E13E6E-BA95-D899-3EAF-BAAEDDF8CC8E}"/>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37" name="Straight Connector 36">
                <a:extLst>
                  <a:ext uri="{FF2B5EF4-FFF2-40B4-BE49-F238E27FC236}">
                    <a16:creationId xmlns:a16="http://schemas.microsoft.com/office/drawing/2014/main" id="{64BFA47E-EDCC-C6E6-D65A-82874ED1AB33}"/>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B8A15E92-91D8-FA2B-83BD-19832931D86A}"/>
                </a:ext>
              </a:extLst>
            </p:cNvPr>
            <p:cNvGrpSpPr/>
            <p:nvPr/>
          </p:nvGrpSpPr>
          <p:grpSpPr>
            <a:xfrm>
              <a:off x="14741261" y="3937350"/>
              <a:ext cx="1098058" cy="951288"/>
              <a:chOff x="14741261" y="3937350"/>
              <a:chExt cx="1098058" cy="951288"/>
            </a:xfrm>
          </p:grpSpPr>
          <p:cxnSp>
            <p:nvCxnSpPr>
              <p:cNvPr id="20" name="Straight Connector 19">
                <a:extLst>
                  <a:ext uri="{FF2B5EF4-FFF2-40B4-BE49-F238E27FC236}">
                    <a16:creationId xmlns:a16="http://schemas.microsoft.com/office/drawing/2014/main" id="{18264F81-38A3-1380-D0BE-C3FAD181D9D7}"/>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3AE9C146-10C3-BE5C-B6BE-679362BEB11D}"/>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5523ABC5-3DC3-94FA-B83E-4DE5E4720EA3}"/>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91C4F2C2-8F92-A8E3-ED59-9838FD9BA095}"/>
                </a:ext>
              </a:extLst>
            </p:cNvPr>
            <p:cNvGrpSpPr/>
            <p:nvPr/>
          </p:nvGrpSpPr>
          <p:grpSpPr>
            <a:xfrm>
              <a:off x="13281158" y="4015283"/>
              <a:ext cx="1173750" cy="1032706"/>
              <a:chOff x="13281158" y="4015283"/>
              <a:chExt cx="1173750" cy="1032706"/>
            </a:xfrm>
          </p:grpSpPr>
          <p:cxnSp>
            <p:nvCxnSpPr>
              <p:cNvPr id="57" name="Straight Connector 56">
                <a:extLst>
                  <a:ext uri="{FF2B5EF4-FFF2-40B4-BE49-F238E27FC236}">
                    <a16:creationId xmlns:a16="http://schemas.microsoft.com/office/drawing/2014/main" id="{904596E6-22C8-8D46-6163-5BBD1ED138E8}"/>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9" name="Title 1">
                <a:extLst>
                  <a:ext uri="{FF2B5EF4-FFF2-40B4-BE49-F238E27FC236}">
                    <a16:creationId xmlns:a16="http://schemas.microsoft.com/office/drawing/2014/main" id="{B0F4EFD1-E4EF-DC3A-57CC-E2AAF2DF4094}"/>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64" name="Straight Connector 63">
                <a:extLst>
                  <a:ext uri="{FF2B5EF4-FFF2-40B4-BE49-F238E27FC236}">
                    <a16:creationId xmlns:a16="http://schemas.microsoft.com/office/drawing/2014/main" id="{42A03B31-A2F7-9C83-14DA-8076E5CB4655}"/>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B954D7DF-2638-9F33-8F09-097BCB0B52C1}"/>
                </a:ext>
              </a:extLst>
            </p:cNvPr>
            <p:cNvGrpSpPr/>
            <p:nvPr/>
          </p:nvGrpSpPr>
          <p:grpSpPr>
            <a:xfrm>
              <a:off x="12217993" y="4854575"/>
              <a:ext cx="1464628" cy="1025358"/>
              <a:chOff x="12217993" y="4854575"/>
              <a:chExt cx="1464628" cy="1025358"/>
            </a:xfrm>
          </p:grpSpPr>
          <p:cxnSp>
            <p:nvCxnSpPr>
              <p:cNvPr id="45" name="Straight Connector 44">
                <a:extLst>
                  <a:ext uri="{FF2B5EF4-FFF2-40B4-BE49-F238E27FC236}">
                    <a16:creationId xmlns:a16="http://schemas.microsoft.com/office/drawing/2014/main" id="{455FEF0E-CCB3-AAA9-04C5-0A65B527BECA}"/>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B65C5363-6B40-DA07-A42D-FB39BCC3729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67" name="Straight Connector 66">
                <a:extLst>
                  <a:ext uri="{FF2B5EF4-FFF2-40B4-BE49-F238E27FC236}">
                    <a16:creationId xmlns:a16="http://schemas.microsoft.com/office/drawing/2014/main" id="{F20D901E-798D-D35E-BB91-5FDCF502CE81}"/>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AC4ECD-D3AB-E4EC-ABFB-55C00CD0D463}"/>
                </a:ext>
              </a:extLst>
            </p:cNvPr>
            <p:cNvGrpSpPr/>
            <p:nvPr/>
          </p:nvGrpSpPr>
          <p:grpSpPr>
            <a:xfrm>
              <a:off x="12108022" y="6589720"/>
              <a:ext cx="1495992" cy="622571"/>
              <a:chOff x="12108022" y="6589720"/>
              <a:chExt cx="1495992" cy="622571"/>
            </a:xfrm>
          </p:grpSpPr>
          <p:cxnSp>
            <p:nvCxnSpPr>
              <p:cNvPr id="32" name="Straight Connector 31">
                <a:extLst>
                  <a:ext uri="{FF2B5EF4-FFF2-40B4-BE49-F238E27FC236}">
                    <a16:creationId xmlns:a16="http://schemas.microsoft.com/office/drawing/2014/main" id="{236D8190-8CCF-94AA-C2AB-448B91DD362F}"/>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35" name="Title 1">
                <a:extLst>
                  <a:ext uri="{FF2B5EF4-FFF2-40B4-BE49-F238E27FC236}">
                    <a16:creationId xmlns:a16="http://schemas.microsoft.com/office/drawing/2014/main" id="{A8F321AF-1018-D09C-796A-E50D59D1A2E2}"/>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72" name="Straight Connector 71">
                <a:extLst>
                  <a:ext uri="{FF2B5EF4-FFF2-40B4-BE49-F238E27FC236}">
                    <a16:creationId xmlns:a16="http://schemas.microsoft.com/office/drawing/2014/main" id="{3B37AD70-31EF-6E0E-2329-BBADE4AA93EC}"/>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
        <p:nvSpPr>
          <p:cNvPr id="2" name="Slide Number Placeholder 1">
            <a:extLst>
              <a:ext uri="{FF2B5EF4-FFF2-40B4-BE49-F238E27FC236}">
                <a16:creationId xmlns:a16="http://schemas.microsoft.com/office/drawing/2014/main" id="{1C4778DF-179A-3903-EF84-F50F4C1D735C}"/>
              </a:ext>
            </a:extLst>
          </p:cNvPr>
          <p:cNvSpPr>
            <a:spLocks noGrp="1"/>
          </p:cNvSpPr>
          <p:nvPr>
            <p:ph type="sldNum" sz="quarter" idx="13"/>
          </p:nvPr>
        </p:nvSpPr>
        <p:spPr/>
        <p:txBody>
          <a:bodyPr/>
          <a:lstStyle/>
          <a:p>
            <a:fld id="{B6F15528-21DE-4FAA-801E-634DDDAF4B2B}" type="slidenum">
              <a:rPr lang="en-US" smtClean="0"/>
              <a:pPr/>
              <a:t>4</a:t>
            </a:fld>
            <a:endParaRPr lang="en-US" sz="1600" dirty="0"/>
          </a:p>
        </p:txBody>
      </p:sp>
    </p:spTree>
    <p:extLst>
      <p:ext uri="{BB962C8B-B14F-4D97-AF65-F5344CB8AC3E}">
        <p14:creationId xmlns:p14="http://schemas.microsoft.com/office/powerpoint/2010/main" val="3073552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8A99B6-38E9-B974-A944-FBF510EFBB1F}"/>
              </a:ext>
            </a:extLst>
          </p:cNvPr>
          <p:cNvSpPr>
            <a:spLocks noGrp="1"/>
          </p:cNvSpPr>
          <p:nvPr>
            <p:ph sz="quarter" idx="10"/>
          </p:nvPr>
        </p:nvSpPr>
        <p:spPr>
          <a:xfrm>
            <a:off x="1028700" y="2252664"/>
            <a:ext cx="10629900" cy="1404936"/>
          </a:xfrm>
        </p:spPr>
        <p:txBody>
          <a:bodyPr/>
          <a:lstStyle/>
          <a:p>
            <a:pPr marL="0" indent="0">
              <a:buNone/>
            </a:pPr>
            <a:r>
              <a:rPr lang="en-US" spc="23">
                <a:solidFill>
                  <a:srgbClr val="151515"/>
                </a:solidFill>
                <a:ea typeface="Arial"/>
                <a:cs typeface="Arial"/>
                <a:sym typeface="Arial"/>
              </a:rPr>
              <a:t>Lancer Worldwide is </a:t>
            </a:r>
            <a:r>
              <a:rPr lang="en-US" b="1" spc="23">
                <a:solidFill>
                  <a:srgbClr val="C8102E"/>
                </a:solidFill>
                <a:latin typeface="Arial Bold"/>
                <a:ea typeface="Arial Bold"/>
                <a:cs typeface="Arial Bold"/>
                <a:sym typeface="Arial Bold"/>
              </a:rPr>
              <a:t>the global leader in beverage dispensing solutions</a:t>
            </a:r>
            <a:r>
              <a:rPr lang="en-US" spc="23">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a:p>
        </p:txBody>
      </p:sp>
      <p:sp>
        <p:nvSpPr>
          <p:cNvPr id="4" name="Title 3">
            <a:extLst>
              <a:ext uri="{FF2B5EF4-FFF2-40B4-BE49-F238E27FC236}">
                <a16:creationId xmlns:a16="http://schemas.microsoft.com/office/drawing/2014/main" id="{24911B0C-782F-9493-7320-1ED2875877A3}"/>
              </a:ext>
            </a:extLst>
          </p:cNvPr>
          <p:cNvSpPr>
            <a:spLocks noGrp="1"/>
          </p:cNvSpPr>
          <p:nvPr>
            <p:ph type="title"/>
          </p:nvPr>
        </p:nvSpPr>
        <p:spPr/>
        <p:txBody>
          <a:bodyPr/>
          <a:lstStyle/>
          <a:p>
            <a:r>
              <a:rPr lang="en-US"/>
              <a:t>Lancer Worldwide</a:t>
            </a:r>
          </a:p>
        </p:txBody>
      </p:sp>
      <p:grpSp>
        <p:nvGrpSpPr>
          <p:cNvPr id="46" name="Group 45">
            <a:extLst>
              <a:ext uri="{FF2B5EF4-FFF2-40B4-BE49-F238E27FC236}">
                <a16:creationId xmlns:a16="http://schemas.microsoft.com/office/drawing/2014/main" id="{A84DB51C-6AAA-BCAE-F172-C72DC925EBAD}"/>
              </a:ext>
            </a:extLst>
          </p:cNvPr>
          <p:cNvGrpSpPr/>
          <p:nvPr/>
        </p:nvGrpSpPr>
        <p:grpSpPr>
          <a:xfrm>
            <a:off x="1028700" y="4328580"/>
            <a:ext cx="1686017" cy="964289"/>
            <a:chOff x="1028700" y="3907431"/>
            <a:chExt cx="1686017" cy="964289"/>
          </a:xfrm>
        </p:grpSpPr>
        <p:sp>
          <p:nvSpPr>
            <p:cNvPr id="9" name="Title 1">
              <a:extLst>
                <a:ext uri="{FF2B5EF4-FFF2-40B4-BE49-F238E27FC236}">
                  <a16:creationId xmlns:a16="http://schemas.microsoft.com/office/drawing/2014/main" id="{5E28FA8D-BC40-E378-80F0-3EEA586A122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1967</a:t>
              </a:r>
            </a:p>
          </p:txBody>
        </p:sp>
        <p:sp>
          <p:nvSpPr>
            <p:cNvPr id="13" name="Title 1">
              <a:extLst>
                <a:ext uri="{FF2B5EF4-FFF2-40B4-BE49-F238E27FC236}">
                  <a16:creationId xmlns:a16="http://schemas.microsoft.com/office/drawing/2014/main" id="{60340F65-AE85-5C3D-D1FF-5AA6F86970C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17" name="Group 16">
            <a:extLst>
              <a:ext uri="{FF2B5EF4-FFF2-40B4-BE49-F238E27FC236}">
                <a16:creationId xmlns:a16="http://schemas.microsoft.com/office/drawing/2014/main" id="{E86488E5-FD7E-105E-7763-0159B08A5F0A}"/>
              </a:ext>
            </a:extLst>
          </p:cNvPr>
          <p:cNvGrpSpPr/>
          <p:nvPr/>
        </p:nvGrpSpPr>
        <p:grpSpPr>
          <a:xfrm>
            <a:off x="3830620" y="4328580"/>
            <a:ext cx="1623709" cy="1007756"/>
            <a:chOff x="3741434" y="3907431"/>
            <a:chExt cx="1623709" cy="1007756"/>
          </a:xfrm>
        </p:grpSpPr>
        <p:sp>
          <p:nvSpPr>
            <p:cNvPr id="10" name="Title 1">
              <a:extLst>
                <a:ext uri="{FF2B5EF4-FFF2-40B4-BE49-F238E27FC236}">
                  <a16:creationId xmlns:a16="http://schemas.microsoft.com/office/drawing/2014/main" id="{37EE7DA4-7CF2-BB7B-3A51-068E2DF5C097}"/>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1,294</a:t>
              </a:r>
            </a:p>
          </p:txBody>
        </p:sp>
        <p:sp>
          <p:nvSpPr>
            <p:cNvPr id="14" name="Title 1">
              <a:extLst>
                <a:ext uri="{FF2B5EF4-FFF2-40B4-BE49-F238E27FC236}">
                  <a16:creationId xmlns:a16="http://schemas.microsoft.com/office/drawing/2014/main" id="{8AF8A6E9-0F85-DE7E-FC84-9B48B4DFE57D}"/>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18" name="Group 17">
            <a:extLst>
              <a:ext uri="{FF2B5EF4-FFF2-40B4-BE49-F238E27FC236}">
                <a16:creationId xmlns:a16="http://schemas.microsoft.com/office/drawing/2014/main" id="{B3797563-D44C-DAF9-372A-AFE6BFC6F9CA}"/>
              </a:ext>
            </a:extLst>
          </p:cNvPr>
          <p:cNvGrpSpPr/>
          <p:nvPr/>
        </p:nvGrpSpPr>
        <p:grpSpPr>
          <a:xfrm>
            <a:off x="6632540" y="4328580"/>
            <a:ext cx="2192762" cy="1007755"/>
            <a:chOff x="6234958" y="3907431"/>
            <a:chExt cx="2192762" cy="1007755"/>
          </a:xfrm>
        </p:grpSpPr>
        <p:sp>
          <p:nvSpPr>
            <p:cNvPr id="11" name="Title 1">
              <a:extLst>
                <a:ext uri="{FF2B5EF4-FFF2-40B4-BE49-F238E27FC236}">
                  <a16:creationId xmlns:a16="http://schemas.microsoft.com/office/drawing/2014/main" id="{C3ADF68E-3053-F88F-1297-AC6E9496CE55}"/>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1,013</a:t>
              </a:r>
            </a:p>
          </p:txBody>
        </p:sp>
        <p:sp>
          <p:nvSpPr>
            <p:cNvPr id="15" name="Title 1">
              <a:extLst>
                <a:ext uri="{FF2B5EF4-FFF2-40B4-BE49-F238E27FC236}">
                  <a16:creationId xmlns:a16="http://schemas.microsoft.com/office/drawing/2014/main" id="{C92C0A81-2088-BCD7-F130-6D36112E88E5}"/>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19" name="Group 18">
            <a:extLst>
              <a:ext uri="{FF2B5EF4-FFF2-40B4-BE49-F238E27FC236}">
                <a16:creationId xmlns:a16="http://schemas.microsoft.com/office/drawing/2014/main" id="{27B66038-F523-EDE9-B471-84ED1D219D93}"/>
              </a:ext>
            </a:extLst>
          </p:cNvPr>
          <p:cNvGrpSpPr/>
          <p:nvPr/>
        </p:nvGrpSpPr>
        <p:grpSpPr>
          <a:xfrm>
            <a:off x="9974609" y="4328580"/>
            <a:ext cx="1623709" cy="1007753"/>
            <a:chOff x="9068950" y="3907431"/>
            <a:chExt cx="1623709" cy="1007753"/>
          </a:xfrm>
        </p:grpSpPr>
        <p:sp>
          <p:nvSpPr>
            <p:cNvPr id="12" name="Title 1">
              <a:extLst>
                <a:ext uri="{FF2B5EF4-FFF2-40B4-BE49-F238E27FC236}">
                  <a16:creationId xmlns:a16="http://schemas.microsoft.com/office/drawing/2014/main" id="{30BB1D58-E677-6189-FCD3-1471B4AD5566}"/>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6</a:t>
              </a:r>
            </a:p>
          </p:txBody>
        </p:sp>
        <p:sp>
          <p:nvSpPr>
            <p:cNvPr id="16" name="Title 1">
              <a:extLst>
                <a:ext uri="{FF2B5EF4-FFF2-40B4-BE49-F238E27FC236}">
                  <a16:creationId xmlns:a16="http://schemas.microsoft.com/office/drawing/2014/main" id="{FF0A7EC5-72D1-D07D-9CEB-4685CBED5D8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45" name="Group 44">
            <a:extLst>
              <a:ext uri="{FF2B5EF4-FFF2-40B4-BE49-F238E27FC236}">
                <a16:creationId xmlns:a16="http://schemas.microsoft.com/office/drawing/2014/main" id="{DF14F83B-18F1-74A8-0485-AA3F320B3CBB}"/>
              </a:ext>
            </a:extLst>
          </p:cNvPr>
          <p:cNvGrpSpPr/>
          <p:nvPr/>
        </p:nvGrpSpPr>
        <p:grpSpPr>
          <a:xfrm>
            <a:off x="1028700" y="6155920"/>
            <a:ext cx="10618850" cy="2158006"/>
            <a:chOff x="1028700" y="5148933"/>
            <a:chExt cx="10618850" cy="2158006"/>
          </a:xfrm>
        </p:grpSpPr>
        <p:cxnSp>
          <p:nvCxnSpPr>
            <p:cNvPr id="7" name="Straight Connector 6">
              <a:extLst>
                <a:ext uri="{FF2B5EF4-FFF2-40B4-BE49-F238E27FC236}">
                  <a16:creationId xmlns:a16="http://schemas.microsoft.com/office/drawing/2014/main" id="{62A97FA6-26C6-4850-C04C-FBE57043FA89}"/>
                </a:ext>
              </a:extLst>
            </p:cNvPr>
            <p:cNvCxnSpPr/>
            <p:nvPr/>
          </p:nvCxnSpPr>
          <p:spPr>
            <a:xfrm>
              <a:off x="1088981" y="5238367"/>
              <a:ext cx="10509337" cy="0"/>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2F97E9F1-8DB5-BE2F-2341-061664991A5E}"/>
                </a:ext>
              </a:extLst>
            </p:cNvPr>
            <p:cNvGrpSpPr/>
            <p:nvPr/>
          </p:nvGrpSpPr>
          <p:grpSpPr>
            <a:xfrm>
              <a:off x="1028700" y="5699731"/>
              <a:ext cx="2514668" cy="1607208"/>
              <a:chOff x="1084566" y="6038732"/>
              <a:chExt cx="2514668" cy="1607208"/>
            </a:xfrm>
          </p:grpSpPr>
          <p:sp>
            <p:nvSpPr>
              <p:cNvPr id="26" name="Title 1">
                <a:extLst>
                  <a:ext uri="{FF2B5EF4-FFF2-40B4-BE49-F238E27FC236}">
                    <a16:creationId xmlns:a16="http://schemas.microsoft.com/office/drawing/2014/main" id="{670C0367-7D59-7F7A-E2E6-B78CEB939AEC}"/>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USA &amp; Canada</a:t>
                </a:r>
              </a:p>
            </p:txBody>
          </p:sp>
          <p:sp>
            <p:nvSpPr>
              <p:cNvPr id="27" name="Title 1">
                <a:extLst>
                  <a:ext uri="{FF2B5EF4-FFF2-40B4-BE49-F238E27FC236}">
                    <a16:creationId xmlns:a16="http://schemas.microsoft.com/office/drawing/2014/main" id="{A4FC713E-75F8-08D1-D2D7-A91AD7682B01}"/>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148 </a:t>
                </a:r>
                <a:endParaRPr lang="en-US" sz="1800">
                  <a:latin typeface="+mn-lt"/>
                </a:endParaRPr>
              </a:p>
              <a:p>
                <a:pPr algn="l"/>
                <a:r>
                  <a:rPr lang="en-US" sz="1800">
                    <a:latin typeface="+mn-lt"/>
                  </a:rPr>
                  <a:t>Mfg. Dir &amp; Indirect </a:t>
                </a:r>
                <a:r>
                  <a:rPr lang="en-US" sz="1800" b="1">
                    <a:latin typeface="+mn-lt"/>
                  </a:rPr>
                  <a:t>255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275K </a:t>
                </a:r>
                <a:endParaRPr lang="en-IN" sz="1800" b="1">
                  <a:latin typeface="+mn-lt"/>
                  <a:ea typeface="Roboto Black" panose="02000000000000000000" pitchFamily="2" charset="0"/>
                  <a:cs typeface="Arial" panose="020B0604020202020204" pitchFamily="34" charset="0"/>
                </a:endParaRPr>
              </a:p>
            </p:txBody>
          </p:sp>
        </p:grpSp>
        <p:grpSp>
          <p:nvGrpSpPr>
            <p:cNvPr id="38" name="Group 37">
              <a:extLst>
                <a:ext uri="{FF2B5EF4-FFF2-40B4-BE49-F238E27FC236}">
                  <a16:creationId xmlns:a16="http://schemas.microsoft.com/office/drawing/2014/main" id="{F0D3D8D3-2AA7-467C-49B0-884D0E465E1D}"/>
                </a:ext>
              </a:extLst>
            </p:cNvPr>
            <p:cNvGrpSpPr/>
            <p:nvPr/>
          </p:nvGrpSpPr>
          <p:grpSpPr>
            <a:xfrm>
              <a:off x="3709041" y="5699731"/>
              <a:ext cx="3052932" cy="1607208"/>
              <a:chOff x="3769400" y="6038732"/>
              <a:chExt cx="3052932" cy="1607208"/>
            </a:xfrm>
          </p:grpSpPr>
          <p:sp>
            <p:nvSpPr>
              <p:cNvPr id="30" name="Title 1">
                <a:extLst>
                  <a:ext uri="{FF2B5EF4-FFF2-40B4-BE49-F238E27FC236}">
                    <a16:creationId xmlns:a16="http://schemas.microsoft.com/office/drawing/2014/main" id="{C372498C-C2ED-8CC6-992D-F7E72E0E7B5B}"/>
                  </a:ext>
                </a:extLst>
              </p:cNvPr>
              <p:cNvSpPr txBox="1">
                <a:spLocks/>
              </p:cNvSpPr>
              <p:nvPr/>
            </p:nvSpPr>
            <p:spPr>
              <a:xfrm>
                <a:off x="3769400" y="6038732"/>
                <a:ext cx="3052932"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Mexico &amp; Latin America</a:t>
                </a:r>
              </a:p>
            </p:txBody>
          </p:sp>
          <p:sp>
            <p:nvSpPr>
              <p:cNvPr id="31" name="Title 1">
                <a:extLst>
                  <a:ext uri="{FF2B5EF4-FFF2-40B4-BE49-F238E27FC236}">
                    <a16:creationId xmlns:a16="http://schemas.microsoft.com/office/drawing/2014/main" id="{5C7EC947-878A-3C81-830E-7BBC68CDF21F}"/>
                  </a:ext>
                </a:extLst>
              </p:cNvPr>
              <p:cNvSpPr txBox="1">
                <a:spLocks/>
              </p:cNvSpPr>
              <p:nvPr/>
            </p:nvSpPr>
            <p:spPr>
              <a:xfrm>
                <a:off x="3769400"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11 </a:t>
                </a:r>
                <a:endParaRPr lang="en-US" sz="1800">
                  <a:latin typeface="+mn-lt"/>
                </a:endParaRPr>
              </a:p>
              <a:p>
                <a:pPr algn="l"/>
                <a:r>
                  <a:rPr lang="en-US" sz="1800">
                    <a:latin typeface="+mn-lt"/>
                  </a:rPr>
                  <a:t>Mfg. Dir &amp; Indirect </a:t>
                </a:r>
                <a:r>
                  <a:rPr lang="en-US" sz="1800" b="1">
                    <a:latin typeface="+mn-lt"/>
                  </a:rPr>
                  <a:t>780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219K </a:t>
                </a:r>
                <a:endParaRPr lang="en-IN" sz="1800" b="1">
                  <a:latin typeface="+mn-lt"/>
                  <a:ea typeface="Roboto Black" panose="02000000000000000000" pitchFamily="2" charset="0"/>
                  <a:cs typeface="Arial" panose="020B0604020202020204" pitchFamily="34" charset="0"/>
                </a:endParaRPr>
              </a:p>
            </p:txBody>
          </p:sp>
        </p:grpSp>
        <p:grpSp>
          <p:nvGrpSpPr>
            <p:cNvPr id="32" name="Group 31">
              <a:extLst>
                <a:ext uri="{FF2B5EF4-FFF2-40B4-BE49-F238E27FC236}">
                  <a16:creationId xmlns:a16="http://schemas.microsoft.com/office/drawing/2014/main" id="{0D121F6D-33E5-ECD1-50B8-01868A4D343F}"/>
                </a:ext>
              </a:extLst>
            </p:cNvPr>
            <p:cNvGrpSpPr/>
            <p:nvPr/>
          </p:nvGrpSpPr>
          <p:grpSpPr>
            <a:xfrm>
              <a:off x="6927646" y="5699731"/>
              <a:ext cx="2216354" cy="1607208"/>
              <a:chOff x="1084566" y="6038732"/>
              <a:chExt cx="2216354" cy="1607208"/>
            </a:xfrm>
          </p:grpSpPr>
          <p:sp>
            <p:nvSpPr>
              <p:cNvPr id="33" name="Title 1">
                <a:extLst>
                  <a:ext uri="{FF2B5EF4-FFF2-40B4-BE49-F238E27FC236}">
                    <a16:creationId xmlns:a16="http://schemas.microsoft.com/office/drawing/2014/main" id="{7E7DF0F4-5AFD-D21E-F5EA-3FF1089002ED}"/>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Europe &amp; MEA</a:t>
                </a:r>
              </a:p>
            </p:txBody>
          </p:sp>
          <p:sp>
            <p:nvSpPr>
              <p:cNvPr id="34" name="Title 1">
                <a:extLst>
                  <a:ext uri="{FF2B5EF4-FFF2-40B4-BE49-F238E27FC236}">
                    <a16:creationId xmlns:a16="http://schemas.microsoft.com/office/drawing/2014/main" id="{652F9532-161F-87AD-CC9A-EC214E3311E0}"/>
                  </a:ext>
                </a:extLst>
              </p:cNvPr>
              <p:cNvSpPr txBox="1">
                <a:spLocks/>
              </p:cNvSpPr>
              <p:nvPr/>
            </p:nvSpPr>
            <p:spPr>
              <a:xfrm>
                <a:off x="1084566" y="6424842"/>
                <a:ext cx="2216354"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7 </a:t>
                </a:r>
                <a:endParaRPr lang="en-US" sz="1800">
                  <a:latin typeface="+mn-lt"/>
                </a:endParaRPr>
              </a:p>
              <a:p>
                <a:pPr algn="l"/>
                <a:r>
                  <a:rPr lang="en-US" sz="1800">
                    <a:latin typeface="+mn-lt"/>
                  </a:rPr>
                  <a:t>Mfg. Dir &amp; Indirect </a:t>
                </a:r>
                <a:r>
                  <a:rPr lang="en-US" sz="1800" b="1">
                    <a:latin typeface="+mn-lt"/>
                  </a:rPr>
                  <a:t>3 </a:t>
                </a:r>
                <a:endParaRPr lang="en-US" sz="1800">
                  <a:latin typeface="+mn-lt"/>
                </a:endParaRPr>
              </a:p>
              <a:p>
                <a:pPr algn="l"/>
                <a:r>
                  <a:rPr lang="en-US" sz="1800">
                    <a:latin typeface="+mn-lt"/>
                  </a:rPr>
                  <a:t>Locations </a:t>
                </a:r>
                <a:r>
                  <a:rPr lang="en-US" sz="1800" b="1">
                    <a:latin typeface="+mn-lt"/>
                  </a:rPr>
                  <a:t>2</a:t>
                </a:r>
                <a:endParaRPr lang="en-US" sz="1800">
                  <a:latin typeface="+mn-lt"/>
                </a:endParaRPr>
              </a:p>
            </p:txBody>
          </p:sp>
        </p:grpSp>
        <p:grpSp>
          <p:nvGrpSpPr>
            <p:cNvPr id="35" name="Group 34">
              <a:extLst>
                <a:ext uri="{FF2B5EF4-FFF2-40B4-BE49-F238E27FC236}">
                  <a16:creationId xmlns:a16="http://schemas.microsoft.com/office/drawing/2014/main" id="{19330DC6-D44E-E8F7-5B2A-467F031D0D43}"/>
                </a:ext>
              </a:extLst>
            </p:cNvPr>
            <p:cNvGrpSpPr/>
            <p:nvPr/>
          </p:nvGrpSpPr>
          <p:grpSpPr>
            <a:xfrm>
              <a:off x="9309673" y="5699731"/>
              <a:ext cx="2337877" cy="1607208"/>
              <a:chOff x="1084566" y="6038732"/>
              <a:chExt cx="2514668" cy="1607208"/>
            </a:xfrm>
          </p:grpSpPr>
          <p:sp>
            <p:nvSpPr>
              <p:cNvPr id="36" name="Title 1">
                <a:extLst>
                  <a:ext uri="{FF2B5EF4-FFF2-40B4-BE49-F238E27FC236}">
                    <a16:creationId xmlns:a16="http://schemas.microsoft.com/office/drawing/2014/main" id="{CC157C6D-BA59-4842-1403-17A6CC65EAFA}"/>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Asia Pacific</a:t>
                </a:r>
              </a:p>
            </p:txBody>
          </p:sp>
          <p:sp>
            <p:nvSpPr>
              <p:cNvPr id="37" name="Title 1">
                <a:extLst>
                  <a:ext uri="{FF2B5EF4-FFF2-40B4-BE49-F238E27FC236}">
                    <a16:creationId xmlns:a16="http://schemas.microsoft.com/office/drawing/2014/main" id="{1800B9AD-52D5-EBF0-55D3-F4FA9EDA2A72}"/>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54 </a:t>
                </a:r>
                <a:endParaRPr lang="en-US" sz="1800">
                  <a:latin typeface="+mn-lt"/>
                </a:endParaRPr>
              </a:p>
              <a:p>
                <a:pPr algn="l"/>
                <a:r>
                  <a:rPr lang="en-US" sz="1800">
                    <a:latin typeface="+mn-lt"/>
                  </a:rPr>
                  <a:t>Mfg. Dir &amp; Indirect </a:t>
                </a:r>
                <a:r>
                  <a:rPr lang="en-US" sz="1800" b="1">
                    <a:latin typeface="+mn-lt"/>
                  </a:rPr>
                  <a:t>36 </a:t>
                </a:r>
                <a:endParaRPr lang="en-US" sz="1800">
                  <a:latin typeface="+mn-lt"/>
                </a:endParaRPr>
              </a:p>
              <a:p>
                <a:pPr algn="l"/>
                <a:r>
                  <a:rPr lang="en-US" sz="1800">
                    <a:latin typeface="+mn-lt"/>
                  </a:rPr>
                  <a:t>Locations </a:t>
                </a:r>
                <a:r>
                  <a:rPr lang="en-US" sz="1800" b="1">
                    <a:latin typeface="+mn-lt"/>
                  </a:rPr>
                  <a:t>2</a:t>
                </a:r>
              </a:p>
              <a:p>
                <a:pPr algn="l"/>
                <a:r>
                  <a:rPr lang="en-US" sz="1800" err="1">
                    <a:latin typeface="Arial "/>
                  </a:rPr>
                  <a:t>Mfg</a:t>
                </a:r>
                <a:r>
                  <a:rPr lang="en-US" sz="1800">
                    <a:latin typeface="Arial "/>
                  </a:rPr>
                  <a:t> Sq. Ft. </a:t>
                </a:r>
                <a:r>
                  <a:rPr lang="en-US" sz="1800" b="1"/>
                  <a:t>30K </a:t>
                </a:r>
                <a:endParaRPr lang="en-IN" sz="1800" b="1">
                  <a:ea typeface="Roboto Black" panose="02000000000000000000" pitchFamily="2" charset="0"/>
                  <a:cs typeface="Arial" panose="020B0604020202020204" pitchFamily="34" charset="0"/>
                </a:endParaRPr>
              </a:p>
              <a:p>
                <a:pPr algn="l"/>
                <a:endParaRPr lang="en-US" sz="1800">
                  <a:latin typeface="+mn-lt"/>
                </a:endParaRPr>
              </a:p>
            </p:txBody>
          </p:sp>
        </p:grpSp>
        <p:sp>
          <p:nvSpPr>
            <p:cNvPr id="39" name="Oval 38">
              <a:extLst>
                <a:ext uri="{FF2B5EF4-FFF2-40B4-BE49-F238E27FC236}">
                  <a16:creationId xmlns:a16="http://schemas.microsoft.com/office/drawing/2014/main" id="{9FFB354E-135D-0DC4-B16D-B14F2A0BB981}"/>
                </a:ext>
              </a:extLst>
            </p:cNvPr>
            <p:cNvSpPr/>
            <p:nvPr/>
          </p:nvSpPr>
          <p:spPr>
            <a:xfrm>
              <a:off x="1956441"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A48A8A37-AF50-90EF-D836-134AAAE1E75E}"/>
                </a:ext>
              </a:extLst>
            </p:cNvPr>
            <p:cNvSpPr/>
            <p:nvPr/>
          </p:nvSpPr>
          <p:spPr>
            <a:xfrm>
              <a:off x="4874300"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9F79F039-420F-9118-48C7-B31E096B059B}"/>
                </a:ext>
              </a:extLst>
            </p:cNvPr>
            <p:cNvSpPr/>
            <p:nvPr/>
          </p:nvSpPr>
          <p:spPr>
            <a:xfrm>
              <a:off x="7792159"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B43592FB-F059-D17A-FCBC-7CFA96D13EDC}"/>
                </a:ext>
              </a:extLst>
            </p:cNvPr>
            <p:cNvSpPr/>
            <p:nvPr/>
          </p:nvSpPr>
          <p:spPr>
            <a:xfrm>
              <a:off x="10127543"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CA07BB3-EEDE-6146-1A3A-1D11C5F29CCD}"/>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dirty="0">
                <a:latin typeface="Arial" panose="020B0604020202020204" pitchFamily="34" charset="0"/>
                <a:ea typeface="Roboto Black" panose="02000000000000000000" pitchFamily="2" charset="0"/>
                <a:cs typeface="Arial" panose="020B0604020202020204" pitchFamily="34" charset="0"/>
              </a:rPr>
              <a:t>Lancer Sales by Geography</a:t>
            </a:r>
          </a:p>
        </p:txBody>
      </p:sp>
      <p:grpSp>
        <p:nvGrpSpPr>
          <p:cNvPr id="5" name="Group 4">
            <a:extLst>
              <a:ext uri="{FF2B5EF4-FFF2-40B4-BE49-F238E27FC236}">
                <a16:creationId xmlns:a16="http://schemas.microsoft.com/office/drawing/2014/main" id="{B74D6A99-0AB6-35E8-68E4-8ED29AB81D45}"/>
              </a:ext>
            </a:extLst>
          </p:cNvPr>
          <p:cNvGrpSpPr/>
          <p:nvPr/>
        </p:nvGrpSpPr>
        <p:grpSpPr>
          <a:xfrm>
            <a:off x="12116488" y="4110039"/>
            <a:ext cx="5714282" cy="4521292"/>
            <a:chOff x="12108022" y="3937350"/>
            <a:chExt cx="5714282" cy="4521292"/>
          </a:xfrm>
        </p:grpSpPr>
        <p:grpSp>
          <p:nvGrpSpPr>
            <p:cNvPr id="6" name="Group 5">
              <a:extLst>
                <a:ext uri="{FF2B5EF4-FFF2-40B4-BE49-F238E27FC236}">
                  <a16:creationId xmlns:a16="http://schemas.microsoft.com/office/drawing/2014/main" id="{743D48C4-C791-996C-45B1-8B56289C71A6}"/>
                </a:ext>
              </a:extLst>
            </p:cNvPr>
            <p:cNvGrpSpPr/>
            <p:nvPr/>
          </p:nvGrpSpPr>
          <p:grpSpPr>
            <a:xfrm>
              <a:off x="12693588" y="4388994"/>
              <a:ext cx="4292600" cy="4069648"/>
              <a:chOff x="12693588" y="3917843"/>
              <a:chExt cx="4292600" cy="4069648"/>
            </a:xfrm>
          </p:grpSpPr>
          <p:graphicFrame>
            <p:nvGraphicFramePr>
              <p:cNvPr id="59" name="Chart 58">
                <a:extLst>
                  <a:ext uri="{FF2B5EF4-FFF2-40B4-BE49-F238E27FC236}">
                    <a16:creationId xmlns:a16="http://schemas.microsoft.com/office/drawing/2014/main" id="{D78BF0BA-9E1D-86DC-76F4-DE7DD247F82E}"/>
                  </a:ext>
                </a:extLst>
              </p:cNvPr>
              <p:cNvGraphicFramePr/>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2"/>
              </a:graphicData>
            </a:graphic>
          </p:graphicFrame>
          <p:sp>
            <p:nvSpPr>
              <p:cNvPr id="60" name="TextBox 59">
                <a:extLst>
                  <a:ext uri="{FF2B5EF4-FFF2-40B4-BE49-F238E27FC236}">
                    <a16:creationId xmlns:a16="http://schemas.microsoft.com/office/drawing/2014/main" id="{BF94235C-7F3F-013E-5476-F13C41061BD4}"/>
                  </a:ext>
                </a:extLst>
              </p:cNvPr>
              <p:cNvSpPr txBox="1"/>
              <p:nvPr/>
            </p:nvSpPr>
            <p:spPr>
              <a:xfrm>
                <a:off x="15742280" y="5795309"/>
                <a:ext cx="849745" cy="461665"/>
              </a:xfrm>
              <a:prstGeom prst="rect">
                <a:avLst/>
              </a:prstGeom>
              <a:noFill/>
            </p:spPr>
            <p:txBody>
              <a:bodyPr wrap="square" rtlCol="0">
                <a:spAutoFit/>
              </a:bodyPr>
              <a:lstStyle/>
              <a:p>
                <a:r>
                  <a:rPr lang="en-US" sz="2400" b="1" dirty="0">
                    <a:solidFill>
                      <a:schemeClr val="bg1"/>
                    </a:solidFill>
                  </a:rPr>
                  <a:t>66%</a:t>
                </a:r>
              </a:p>
            </p:txBody>
          </p:sp>
          <p:sp>
            <p:nvSpPr>
              <p:cNvPr id="61" name="TextBox 60">
                <a:extLst>
                  <a:ext uri="{FF2B5EF4-FFF2-40B4-BE49-F238E27FC236}">
                    <a16:creationId xmlns:a16="http://schemas.microsoft.com/office/drawing/2014/main" id="{81573077-4D83-BE0E-B18F-18D5D282D40E}"/>
                  </a:ext>
                </a:extLst>
              </p:cNvPr>
              <p:cNvSpPr txBox="1"/>
              <p:nvPr/>
            </p:nvSpPr>
            <p:spPr>
              <a:xfrm>
                <a:off x="13533070" y="5952667"/>
                <a:ext cx="727875" cy="461665"/>
              </a:xfrm>
              <a:prstGeom prst="rect">
                <a:avLst/>
              </a:prstGeom>
              <a:noFill/>
            </p:spPr>
            <p:txBody>
              <a:bodyPr wrap="square" rtlCol="0">
                <a:spAutoFit/>
              </a:bodyPr>
              <a:lstStyle/>
              <a:p>
                <a:r>
                  <a:rPr lang="en-US" sz="2400" b="1" dirty="0">
                    <a:solidFill>
                      <a:schemeClr val="bg1"/>
                    </a:solidFill>
                  </a:rPr>
                  <a:t>5%</a:t>
                </a:r>
              </a:p>
            </p:txBody>
          </p:sp>
          <p:sp>
            <p:nvSpPr>
              <p:cNvPr id="62" name="TextBox 61">
                <a:extLst>
                  <a:ext uri="{FF2B5EF4-FFF2-40B4-BE49-F238E27FC236}">
                    <a16:creationId xmlns:a16="http://schemas.microsoft.com/office/drawing/2014/main" id="{C86C50DB-9DAA-870B-B4AE-36FE8B340E8D}"/>
                  </a:ext>
                </a:extLst>
              </p:cNvPr>
              <p:cNvSpPr txBox="1"/>
              <p:nvPr/>
            </p:nvSpPr>
            <p:spPr>
              <a:xfrm>
                <a:off x="13657760" y="4968147"/>
                <a:ext cx="797148" cy="461665"/>
              </a:xfrm>
              <a:prstGeom prst="rect">
                <a:avLst/>
              </a:prstGeom>
              <a:noFill/>
            </p:spPr>
            <p:txBody>
              <a:bodyPr wrap="square" rtlCol="0">
                <a:spAutoFit/>
              </a:bodyPr>
              <a:lstStyle/>
              <a:p>
                <a:r>
                  <a:rPr lang="en-US" sz="2400" b="1" dirty="0">
                    <a:solidFill>
                      <a:schemeClr val="bg1"/>
                    </a:solidFill>
                  </a:rPr>
                  <a:t>14%</a:t>
                </a:r>
              </a:p>
            </p:txBody>
          </p:sp>
          <p:sp>
            <p:nvSpPr>
              <p:cNvPr id="63" name="TextBox 62">
                <a:extLst>
                  <a:ext uri="{FF2B5EF4-FFF2-40B4-BE49-F238E27FC236}">
                    <a16:creationId xmlns:a16="http://schemas.microsoft.com/office/drawing/2014/main" id="{D930CC0D-FB91-0411-89A3-6792A3968676}"/>
                  </a:ext>
                </a:extLst>
              </p:cNvPr>
              <p:cNvSpPr txBox="1"/>
              <p:nvPr/>
            </p:nvSpPr>
            <p:spPr>
              <a:xfrm>
                <a:off x="14277046" y="4653543"/>
                <a:ext cx="562842" cy="307777"/>
              </a:xfrm>
              <a:prstGeom prst="rect">
                <a:avLst/>
              </a:prstGeom>
              <a:noFill/>
            </p:spPr>
            <p:txBody>
              <a:bodyPr wrap="square" rtlCol="0">
                <a:spAutoFit/>
              </a:bodyPr>
              <a:lstStyle/>
              <a:p>
                <a:r>
                  <a:rPr lang="en-US" sz="1400" b="1" dirty="0">
                    <a:solidFill>
                      <a:schemeClr val="bg1"/>
                    </a:solidFill>
                  </a:rPr>
                  <a:t>12%</a:t>
                </a:r>
              </a:p>
            </p:txBody>
          </p:sp>
          <p:sp>
            <p:nvSpPr>
              <p:cNvPr id="64" name="TextBox 63">
                <a:extLst>
                  <a:ext uri="{FF2B5EF4-FFF2-40B4-BE49-F238E27FC236}">
                    <a16:creationId xmlns:a16="http://schemas.microsoft.com/office/drawing/2014/main" id="{62F42C73-A903-65C2-7FFA-110897932FEB}"/>
                  </a:ext>
                </a:extLst>
              </p:cNvPr>
              <p:cNvSpPr txBox="1"/>
              <p:nvPr/>
            </p:nvSpPr>
            <p:spPr>
              <a:xfrm>
                <a:off x="14651909" y="4465579"/>
                <a:ext cx="444404" cy="307777"/>
              </a:xfrm>
              <a:prstGeom prst="rect">
                <a:avLst/>
              </a:prstGeom>
              <a:noFill/>
            </p:spPr>
            <p:txBody>
              <a:bodyPr wrap="square" rtlCol="0">
                <a:spAutoFit/>
              </a:bodyPr>
              <a:lstStyle/>
              <a:p>
                <a:r>
                  <a:rPr lang="en-US" sz="1400" b="1" dirty="0">
                    <a:solidFill>
                      <a:schemeClr val="bg1"/>
                    </a:solidFill>
                  </a:rPr>
                  <a:t>3%</a:t>
                </a:r>
              </a:p>
            </p:txBody>
          </p:sp>
        </p:grpSp>
        <p:grpSp>
          <p:nvGrpSpPr>
            <p:cNvPr id="8" name="Group 7">
              <a:extLst>
                <a:ext uri="{FF2B5EF4-FFF2-40B4-BE49-F238E27FC236}">
                  <a16:creationId xmlns:a16="http://schemas.microsoft.com/office/drawing/2014/main" id="{208193F2-1F66-89B3-A3EA-14B85D395610}"/>
                </a:ext>
              </a:extLst>
            </p:cNvPr>
            <p:cNvGrpSpPr/>
            <p:nvPr/>
          </p:nvGrpSpPr>
          <p:grpSpPr>
            <a:xfrm>
              <a:off x="15839319" y="4362392"/>
              <a:ext cx="1982985" cy="1070079"/>
              <a:chOff x="15839319" y="4362392"/>
              <a:chExt cx="1982985" cy="1070079"/>
            </a:xfrm>
          </p:grpSpPr>
          <p:cxnSp>
            <p:nvCxnSpPr>
              <p:cNvPr id="56" name="Straight Connector 55">
                <a:extLst>
                  <a:ext uri="{FF2B5EF4-FFF2-40B4-BE49-F238E27FC236}">
                    <a16:creationId xmlns:a16="http://schemas.microsoft.com/office/drawing/2014/main" id="{DC09D3FB-B9E4-A861-08BC-DBEB16BA3C58}"/>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209C2DE4-3720-FCE8-DFFB-3DD7B600B9B4}"/>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58" name="Straight Connector 57">
                <a:extLst>
                  <a:ext uri="{FF2B5EF4-FFF2-40B4-BE49-F238E27FC236}">
                    <a16:creationId xmlns:a16="http://schemas.microsoft.com/office/drawing/2014/main" id="{36AA1D9F-02F4-C1FA-33B5-155F24F53A9C}"/>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15569E2C-E860-CF6A-012F-E4D8B5E032B4}"/>
                </a:ext>
              </a:extLst>
            </p:cNvPr>
            <p:cNvGrpSpPr/>
            <p:nvPr/>
          </p:nvGrpSpPr>
          <p:grpSpPr>
            <a:xfrm>
              <a:off x="14741261" y="3937350"/>
              <a:ext cx="1098058" cy="951288"/>
              <a:chOff x="14741261" y="3937350"/>
              <a:chExt cx="1098058" cy="951288"/>
            </a:xfrm>
          </p:grpSpPr>
          <p:cxnSp>
            <p:nvCxnSpPr>
              <p:cNvPr id="53" name="Straight Connector 52">
                <a:extLst>
                  <a:ext uri="{FF2B5EF4-FFF2-40B4-BE49-F238E27FC236}">
                    <a16:creationId xmlns:a16="http://schemas.microsoft.com/office/drawing/2014/main" id="{447D18AE-BF4F-F3C2-7556-BB04F69039B2}"/>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8DFEEE20-2A79-870D-E18B-64594BBBB279}"/>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D633C7AB-0550-77D0-FCF4-A86ED16C3830}"/>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6E81E39B-1C4E-3026-8A24-30EAF8156945}"/>
                </a:ext>
              </a:extLst>
            </p:cNvPr>
            <p:cNvGrpSpPr/>
            <p:nvPr/>
          </p:nvGrpSpPr>
          <p:grpSpPr>
            <a:xfrm>
              <a:off x="13281158" y="4015283"/>
              <a:ext cx="1173750" cy="1032706"/>
              <a:chOff x="13281158" y="4015283"/>
              <a:chExt cx="1173750" cy="1032706"/>
            </a:xfrm>
          </p:grpSpPr>
          <p:cxnSp>
            <p:nvCxnSpPr>
              <p:cNvPr id="49" name="Straight Connector 48">
                <a:extLst>
                  <a:ext uri="{FF2B5EF4-FFF2-40B4-BE49-F238E27FC236}">
                    <a16:creationId xmlns:a16="http://schemas.microsoft.com/office/drawing/2014/main" id="{C0665FC9-583F-ADE0-3921-8CB6ACE0A6D7}"/>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0" name="Title 1">
                <a:extLst>
                  <a:ext uri="{FF2B5EF4-FFF2-40B4-BE49-F238E27FC236}">
                    <a16:creationId xmlns:a16="http://schemas.microsoft.com/office/drawing/2014/main" id="{B622E399-4A9B-28DE-36F3-49EFE94B2FDF}"/>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52" name="Straight Connector 51">
                <a:extLst>
                  <a:ext uri="{FF2B5EF4-FFF2-40B4-BE49-F238E27FC236}">
                    <a16:creationId xmlns:a16="http://schemas.microsoft.com/office/drawing/2014/main" id="{E8CC696E-4BF9-E414-04F2-501BAFBC537E}"/>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D7722B93-0EF6-B879-69AE-A6197A700D9D}"/>
                </a:ext>
              </a:extLst>
            </p:cNvPr>
            <p:cNvGrpSpPr/>
            <p:nvPr/>
          </p:nvGrpSpPr>
          <p:grpSpPr>
            <a:xfrm>
              <a:off x="12217993" y="4854575"/>
              <a:ext cx="1464628" cy="1025358"/>
              <a:chOff x="12217993" y="4854575"/>
              <a:chExt cx="1464628" cy="1025358"/>
            </a:xfrm>
          </p:grpSpPr>
          <p:cxnSp>
            <p:nvCxnSpPr>
              <p:cNvPr id="43" name="Straight Connector 42">
                <a:extLst>
                  <a:ext uri="{FF2B5EF4-FFF2-40B4-BE49-F238E27FC236}">
                    <a16:creationId xmlns:a16="http://schemas.microsoft.com/office/drawing/2014/main" id="{D88BB5F7-0B63-62DA-FE01-775D96A8E398}"/>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a16="http://schemas.microsoft.com/office/drawing/2014/main" id="{14CD0BD7-036B-0088-E0C0-EAF043BAF6C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dirty="0">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48" name="Straight Connector 47">
                <a:extLst>
                  <a:ext uri="{FF2B5EF4-FFF2-40B4-BE49-F238E27FC236}">
                    <a16:creationId xmlns:a16="http://schemas.microsoft.com/office/drawing/2014/main" id="{1C50D274-342D-3445-EBE7-6DA0173BDD5E}"/>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72DFAA2-1988-9FF0-E779-88F8D11D35BC}"/>
                </a:ext>
              </a:extLst>
            </p:cNvPr>
            <p:cNvGrpSpPr/>
            <p:nvPr/>
          </p:nvGrpSpPr>
          <p:grpSpPr>
            <a:xfrm>
              <a:off x="12108022" y="6589720"/>
              <a:ext cx="1495992" cy="622571"/>
              <a:chOff x="12108022" y="6589720"/>
              <a:chExt cx="1495992" cy="622571"/>
            </a:xfrm>
          </p:grpSpPr>
          <p:cxnSp>
            <p:nvCxnSpPr>
              <p:cNvPr id="24" name="Straight Connector 23">
                <a:extLst>
                  <a:ext uri="{FF2B5EF4-FFF2-40B4-BE49-F238E27FC236}">
                    <a16:creationId xmlns:a16="http://schemas.microsoft.com/office/drawing/2014/main" id="{86566536-7DEF-FF26-92D5-836E41C8C18E}"/>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25" name="Title 1">
                <a:extLst>
                  <a:ext uri="{FF2B5EF4-FFF2-40B4-BE49-F238E27FC236}">
                    <a16:creationId xmlns:a16="http://schemas.microsoft.com/office/drawing/2014/main" id="{0FB1D760-AF30-C443-83B5-5204E73863D0}"/>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dirty="0">
                    <a:latin typeface="Arial" panose="020B0604020202020204" pitchFamily="34" charset="0"/>
                    <a:ea typeface="Roboto Black" panose="02000000000000000000" pitchFamily="2" charset="0"/>
                    <a:cs typeface="Arial" panose="020B0604020202020204" pitchFamily="34" charset="0"/>
                  </a:rPr>
                  <a:t>Lancer </a:t>
                </a:r>
              </a:p>
              <a:p>
                <a:r>
                  <a:rPr lang="en-IN" sz="1600" b="1" dirty="0">
                    <a:latin typeface="Arial" panose="020B0604020202020204" pitchFamily="34" charset="0"/>
                    <a:ea typeface="Roboto Black" panose="02000000000000000000" pitchFamily="2" charset="0"/>
                    <a:cs typeface="Arial" panose="020B0604020202020204" pitchFamily="34" charset="0"/>
                  </a:rPr>
                  <a:t>Mexico</a:t>
                </a:r>
              </a:p>
            </p:txBody>
          </p:sp>
          <p:cxnSp>
            <p:nvCxnSpPr>
              <p:cNvPr id="29" name="Straight Connector 28">
                <a:extLst>
                  <a:ext uri="{FF2B5EF4-FFF2-40B4-BE49-F238E27FC236}">
                    <a16:creationId xmlns:a16="http://schemas.microsoft.com/office/drawing/2014/main" id="{D7B937EE-E2A9-A228-AA98-964DB81C4E28}"/>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18596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00D76874-3FED-AE9C-469E-2FD733331AE8}"/>
              </a:ext>
            </a:extLst>
          </p:cNvPr>
          <p:cNvSpPr>
            <a:spLocks noGrp="1"/>
          </p:cNvSpPr>
          <p:nvPr>
            <p:ph type="title"/>
          </p:nvPr>
        </p:nvSpPr>
        <p:spPr>
          <a:xfrm>
            <a:off x="854375" y="775526"/>
            <a:ext cx="16404925" cy="1143000"/>
          </a:xfrm>
        </p:spPr>
        <p:txBody>
          <a:bodyPr/>
          <a:lstStyle/>
          <a:p>
            <a:r>
              <a:rPr lang="en-US"/>
              <a:t>Leadership Team</a:t>
            </a:r>
          </a:p>
        </p:txBody>
      </p:sp>
      <p:pic>
        <p:nvPicPr>
          <p:cNvPr id="3" name="Picture 2">
            <a:extLst>
              <a:ext uri="{FF2B5EF4-FFF2-40B4-BE49-F238E27FC236}">
                <a16:creationId xmlns:a16="http://schemas.microsoft.com/office/drawing/2014/main" id="{8F33F528-0F2C-0D81-72CC-E46823CEA93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l="4672" t="25918" r="4579" b="13544"/>
          <a:stretch>
            <a:fillRect/>
          </a:stretch>
        </p:blipFill>
        <p:spPr>
          <a:xfrm>
            <a:off x="541421" y="2676537"/>
            <a:ext cx="17205158" cy="6456038"/>
          </a:xfrm>
          <a:prstGeom prst="rect">
            <a:avLst/>
          </a:prstGeom>
        </p:spPr>
      </p:pic>
      <p:sp>
        <p:nvSpPr>
          <p:cNvPr id="2" name="Slide Number Placeholder 1">
            <a:extLst>
              <a:ext uri="{FF2B5EF4-FFF2-40B4-BE49-F238E27FC236}">
                <a16:creationId xmlns:a16="http://schemas.microsoft.com/office/drawing/2014/main" id="{30AC94F1-1E5C-5C18-21FC-4F75DF31A3F3}"/>
              </a:ext>
            </a:extLst>
          </p:cNvPr>
          <p:cNvSpPr>
            <a:spLocks noGrp="1"/>
          </p:cNvSpPr>
          <p:nvPr>
            <p:ph type="sldNum" sz="quarter" idx="40"/>
          </p:nvPr>
        </p:nvSpPr>
        <p:spPr/>
        <p:txBody>
          <a:bodyPr/>
          <a:lstStyle/>
          <a:p>
            <a:fld id="{B6F15528-21DE-4FAA-801E-634DDDAF4B2B}" type="slidenum">
              <a:rPr lang="en-US" smtClean="0"/>
              <a:pPr/>
              <a:t>6</a:t>
            </a:fld>
            <a:endParaRPr lang="en-US" sz="1600" dirty="0"/>
          </a:p>
        </p:txBody>
      </p:sp>
    </p:spTree>
    <p:extLst>
      <p:ext uri="{BB962C8B-B14F-4D97-AF65-F5344CB8AC3E}">
        <p14:creationId xmlns:p14="http://schemas.microsoft.com/office/powerpoint/2010/main" val="2855646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3601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BB0B-99F6-FE9F-27B9-07C2380F868C}"/>
              </a:ext>
            </a:extLst>
          </p:cNvPr>
          <p:cNvSpPr>
            <a:spLocks noGrp="1"/>
          </p:cNvSpPr>
          <p:nvPr>
            <p:ph type="title"/>
          </p:nvPr>
        </p:nvSpPr>
        <p:spPr/>
        <p:txBody>
          <a:bodyPr>
            <a:normAutofit/>
          </a:bodyPr>
          <a:lstStyle/>
          <a:p>
            <a:r>
              <a:rPr lang="en-US" dirty="0"/>
              <a:t>How we Work. How we Lead. How we Grow</a:t>
            </a:r>
          </a:p>
        </p:txBody>
      </p:sp>
      <p:pic>
        <p:nvPicPr>
          <p:cNvPr id="5" name="Content Placeholder 4">
            <a:extLst>
              <a:ext uri="{FF2B5EF4-FFF2-40B4-BE49-F238E27FC236}">
                <a16:creationId xmlns:a16="http://schemas.microsoft.com/office/drawing/2014/main" id="{914915F8-5344-70DB-6E3C-8309B2034551}"/>
              </a:ext>
            </a:extLst>
          </p:cNvPr>
          <p:cNvPicPr>
            <a:picLocks noGrp="1" noChangeAspect="1"/>
          </p:cNvPicPr>
          <p:nvPr>
            <p:ph sz="quarter" idx="10"/>
          </p:nvPr>
        </p:nvPicPr>
        <p:blipFill>
          <a:blip r:embed="rId3"/>
          <a:srcRect l="5083" t="20215" r="5119" b="20545"/>
          <a:stretch>
            <a:fillRect/>
          </a:stretch>
        </p:blipFill>
        <p:spPr>
          <a:xfrm>
            <a:off x="1524000" y="2705100"/>
            <a:ext cx="15735300" cy="5839123"/>
          </a:xfrm>
          <a:prstGeom prst="rect">
            <a:avLst/>
          </a:prstGeom>
        </p:spPr>
      </p:pic>
      <p:sp>
        <p:nvSpPr>
          <p:cNvPr id="3" name="Slide Number Placeholder 2">
            <a:extLst>
              <a:ext uri="{FF2B5EF4-FFF2-40B4-BE49-F238E27FC236}">
                <a16:creationId xmlns:a16="http://schemas.microsoft.com/office/drawing/2014/main" id="{E0917928-DDCF-976E-77A6-A01A139B0ED8}"/>
              </a:ext>
            </a:extLst>
          </p:cNvPr>
          <p:cNvSpPr>
            <a:spLocks noGrp="1"/>
          </p:cNvSpPr>
          <p:nvPr>
            <p:ph type="sldNum" sz="quarter" idx="13"/>
          </p:nvPr>
        </p:nvSpPr>
        <p:spPr/>
        <p:txBody>
          <a:bodyPr/>
          <a:lstStyle/>
          <a:p>
            <a:fld id="{B6F15528-21DE-4FAA-801E-634DDDAF4B2B}" type="slidenum">
              <a:rPr lang="en-US" smtClean="0"/>
              <a:pPr/>
              <a:t>8</a:t>
            </a:fld>
            <a:endParaRPr lang="en-US" sz="1600" dirty="0"/>
          </a:p>
        </p:txBody>
      </p:sp>
    </p:spTree>
    <p:extLst>
      <p:ext uri="{BB962C8B-B14F-4D97-AF65-F5344CB8AC3E}">
        <p14:creationId xmlns:p14="http://schemas.microsoft.com/office/powerpoint/2010/main" val="188002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DC2B-9C19-50AF-1E43-123B28003E8C}"/>
              </a:ext>
            </a:extLst>
          </p:cNvPr>
          <p:cNvSpPr>
            <a:spLocks noGrp="1"/>
          </p:cNvSpPr>
          <p:nvPr>
            <p:ph type="title"/>
          </p:nvPr>
        </p:nvSpPr>
        <p:spPr/>
        <p:txBody>
          <a:bodyPr/>
          <a:lstStyle/>
          <a:p>
            <a:r>
              <a:rPr lang="en-US"/>
              <a:t>Our Values</a:t>
            </a:r>
          </a:p>
        </p:txBody>
      </p:sp>
      <p:pic>
        <p:nvPicPr>
          <p:cNvPr id="5" name="Picture 4">
            <a:extLst>
              <a:ext uri="{FF2B5EF4-FFF2-40B4-BE49-F238E27FC236}">
                <a16:creationId xmlns:a16="http://schemas.microsoft.com/office/drawing/2014/main" id="{3CA5D6B1-DF0B-5967-B45A-C0F0AD97CCD0}"/>
              </a:ext>
            </a:extLst>
          </p:cNvPr>
          <p:cNvPicPr>
            <a:picLocks noChangeAspect="1"/>
          </p:cNvPicPr>
          <p:nvPr/>
        </p:nvPicPr>
        <p:blipFill>
          <a:blip r:embed="rId2"/>
          <a:srcRect l="4578" t="18144" r="4578" b="15181"/>
          <a:stretch>
            <a:fillRect/>
          </a:stretch>
        </p:blipFill>
        <p:spPr>
          <a:xfrm>
            <a:off x="1314450" y="2400300"/>
            <a:ext cx="15659100" cy="6464767"/>
          </a:xfrm>
          <a:prstGeom prst="rect">
            <a:avLst/>
          </a:prstGeom>
        </p:spPr>
      </p:pic>
      <p:sp>
        <p:nvSpPr>
          <p:cNvPr id="3" name="Slide Number Placeholder 2">
            <a:extLst>
              <a:ext uri="{FF2B5EF4-FFF2-40B4-BE49-F238E27FC236}">
                <a16:creationId xmlns:a16="http://schemas.microsoft.com/office/drawing/2014/main" id="{7A9FED18-1496-1AAF-3E15-D93DDF5F9960}"/>
              </a:ext>
            </a:extLst>
          </p:cNvPr>
          <p:cNvSpPr>
            <a:spLocks noGrp="1"/>
          </p:cNvSpPr>
          <p:nvPr>
            <p:ph type="sldNum" sz="quarter" idx="13"/>
          </p:nvPr>
        </p:nvSpPr>
        <p:spPr/>
        <p:txBody>
          <a:bodyPr/>
          <a:lstStyle/>
          <a:p>
            <a:fld id="{B6F15528-21DE-4FAA-801E-634DDDAF4B2B}" type="slidenum">
              <a:rPr lang="en-US" smtClean="0"/>
              <a:pPr/>
              <a:t>9</a:t>
            </a:fld>
            <a:endParaRPr lang="en-US" sz="1600" dirty="0"/>
          </a:p>
        </p:txBody>
      </p:sp>
    </p:spTree>
    <p:extLst>
      <p:ext uri="{BB962C8B-B14F-4D97-AF65-F5344CB8AC3E}">
        <p14:creationId xmlns:p14="http://schemas.microsoft.com/office/powerpoint/2010/main" val="422240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1F455C-93A1-B63D-C332-64CAAB97CB71}"/>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4" name="Title 1">
            <a:extLst>
              <a:ext uri="{FF2B5EF4-FFF2-40B4-BE49-F238E27FC236}">
                <a16:creationId xmlns:a16="http://schemas.microsoft.com/office/drawing/2014/main" id="{C4A28BA1-C739-565F-3487-3C9CA53F5239}"/>
              </a:ext>
            </a:extLst>
          </p:cNvPr>
          <p:cNvSpPr txBox="1">
            <a:spLocks/>
          </p:cNvSpPr>
          <p:nvPr/>
        </p:nvSpPr>
        <p:spPr>
          <a:xfrm>
            <a:off x="1100381" y="4814833"/>
            <a:ext cx="11499741" cy="1866066"/>
          </a:xfrm>
          <a:prstGeom prst="rect">
            <a:avLst/>
          </a:prstGeom>
        </p:spPr>
        <p:txBody>
          <a:bodyPr>
            <a:noAutofit/>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6500" b="1">
                <a:solidFill>
                  <a:schemeClr val="bg1"/>
                </a:solidFill>
                <a:latin typeface="Arial Black" panose="020B0A04020102020204" pitchFamily="34" charset="0"/>
              </a:rPr>
              <a:t>Front-of-the-House Beverage Solutions</a:t>
            </a:r>
            <a:endParaRPr lang="en-US" sz="6500">
              <a:solidFill>
                <a:schemeClr val="bg1"/>
              </a:solidFill>
              <a:latin typeface="Arial Black" panose="020B0A04020102020204" pitchFamily="34" charset="0"/>
            </a:endParaRPr>
          </a:p>
        </p:txBody>
      </p:sp>
    </p:spTree>
    <p:extLst>
      <p:ext uri="{BB962C8B-B14F-4D97-AF65-F5344CB8AC3E}">
        <p14:creationId xmlns:p14="http://schemas.microsoft.com/office/powerpoint/2010/main" val="2970436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BE82D-B44F-5543-0F3C-E9D70DD23571}"/>
              </a:ext>
            </a:extLst>
          </p:cNvPr>
          <p:cNvSpPr>
            <a:spLocks noGrp="1"/>
          </p:cNvSpPr>
          <p:nvPr>
            <p:ph type="title"/>
          </p:nvPr>
        </p:nvSpPr>
        <p:spPr/>
        <p:txBody>
          <a:bodyPr/>
          <a:lstStyle/>
          <a:p>
            <a:r>
              <a:rPr lang="en-US" dirty="0"/>
              <a:t>IBD Legacy Series</a:t>
            </a:r>
          </a:p>
        </p:txBody>
      </p:sp>
      <p:sp>
        <p:nvSpPr>
          <p:cNvPr id="7" name="TextBox 23">
            <a:extLst>
              <a:ext uri="{FF2B5EF4-FFF2-40B4-BE49-F238E27FC236}">
                <a16:creationId xmlns:a16="http://schemas.microsoft.com/office/drawing/2014/main" id="{871CBB1A-74D6-163A-1CF7-4036CC1471E4}"/>
              </a:ext>
            </a:extLst>
          </p:cNvPr>
          <p:cNvSpPr txBox="1"/>
          <p:nvPr/>
        </p:nvSpPr>
        <p:spPr>
          <a:xfrm>
            <a:off x="1088598" y="2363232"/>
            <a:ext cx="10141469" cy="1308756"/>
          </a:xfrm>
          <a:prstGeom prst="rect">
            <a:avLst/>
          </a:prstGeom>
        </p:spPr>
        <p:txBody>
          <a:bodyPr wrap="square" lIns="0" tIns="0" rIns="0" bIns="0" rtlCol="0" anchor="t">
            <a:spAutoFit/>
          </a:bodyPr>
          <a:lstStyle/>
          <a:p>
            <a:pPr>
              <a:lnSpc>
                <a:spcPts val="2600"/>
              </a:lnSpc>
            </a:pPr>
            <a:r>
              <a:rPr lang="en-US" sz="2000" dirty="0"/>
              <a:t>The IBD is </a:t>
            </a:r>
            <a:r>
              <a:rPr lang="en-US" sz="2000" b="1" dirty="0">
                <a:solidFill>
                  <a:srgbClr val="C00000"/>
                </a:solidFill>
              </a:rPr>
              <a:t>Lancer’s #1 selling</a:t>
            </a:r>
            <a:r>
              <a:rPr lang="en-US" sz="2000" dirty="0">
                <a:solidFill>
                  <a:srgbClr val="C00000"/>
                </a:solidFill>
              </a:rPr>
              <a:t> </a:t>
            </a:r>
            <a:r>
              <a:rPr lang="en-US" sz="2000" dirty="0"/>
              <a:t>self-serve dispenser. Hard plumbed syrup and water lines deliver excellent icy cold drinks. Versatile valve configurations and a portion control option allow for easy beverage cost monitoring. Topped with a compelling wraparound display, the IBD is a favorite.</a:t>
            </a:r>
            <a:endParaRPr lang="en-US" sz="2000" dirty="0">
              <a:solidFill>
                <a:srgbClr val="000000"/>
              </a:solidFill>
              <a:latin typeface="Arial"/>
              <a:ea typeface="Arial"/>
              <a:cs typeface="Arial"/>
              <a:sym typeface="Arial"/>
            </a:endParaRPr>
          </a:p>
        </p:txBody>
      </p:sp>
      <p:grpSp>
        <p:nvGrpSpPr>
          <p:cNvPr id="8" name="Group 7">
            <a:extLst>
              <a:ext uri="{FF2B5EF4-FFF2-40B4-BE49-F238E27FC236}">
                <a16:creationId xmlns:a16="http://schemas.microsoft.com/office/drawing/2014/main" id="{9B7BB3ED-594C-D79E-C8FC-5F6833B860C1}"/>
              </a:ext>
            </a:extLst>
          </p:cNvPr>
          <p:cNvGrpSpPr/>
          <p:nvPr/>
        </p:nvGrpSpPr>
        <p:grpSpPr>
          <a:xfrm>
            <a:off x="1028700" y="4396445"/>
            <a:ext cx="5034197" cy="2040342"/>
            <a:chOff x="1028700" y="3764427"/>
            <a:chExt cx="5034197" cy="2040342"/>
          </a:xfrm>
        </p:grpSpPr>
        <p:sp>
          <p:nvSpPr>
            <p:cNvPr id="9" name="AutoShape 10">
              <a:extLst>
                <a:ext uri="{FF2B5EF4-FFF2-40B4-BE49-F238E27FC236}">
                  <a16:creationId xmlns:a16="http://schemas.microsoft.com/office/drawing/2014/main" id="{70CBEA83-54B4-B9E0-D257-CBC990F6E816}"/>
                </a:ext>
              </a:extLst>
            </p:cNvPr>
            <p:cNvSpPr/>
            <p:nvPr/>
          </p:nvSpPr>
          <p:spPr>
            <a:xfrm>
              <a:off x="1316278"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0" name="Group 14">
              <a:extLst>
                <a:ext uri="{FF2B5EF4-FFF2-40B4-BE49-F238E27FC236}">
                  <a16:creationId xmlns:a16="http://schemas.microsoft.com/office/drawing/2014/main" id="{3C1ED43E-56B8-8B9A-32D6-61E0E43E76DB}"/>
                </a:ext>
              </a:extLst>
            </p:cNvPr>
            <p:cNvGrpSpPr/>
            <p:nvPr/>
          </p:nvGrpSpPr>
          <p:grpSpPr>
            <a:xfrm>
              <a:off x="1028700" y="3764427"/>
              <a:ext cx="5034197" cy="2040342"/>
              <a:chOff x="0" y="0"/>
              <a:chExt cx="1325879" cy="685614"/>
            </a:xfrm>
          </p:grpSpPr>
          <p:sp>
            <p:nvSpPr>
              <p:cNvPr id="13" name="Freeform 15">
                <a:extLst>
                  <a:ext uri="{FF2B5EF4-FFF2-40B4-BE49-F238E27FC236}">
                    <a16:creationId xmlns:a16="http://schemas.microsoft.com/office/drawing/2014/main" id="{5378C4A7-398D-DE68-BE37-F4884EAA6A8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4" name="TextBox 16">
                <a:extLst>
                  <a:ext uri="{FF2B5EF4-FFF2-40B4-BE49-F238E27FC236}">
                    <a16:creationId xmlns:a16="http://schemas.microsoft.com/office/drawing/2014/main" id="{53010965-524E-C86C-CAAF-A3114C422AB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1" name="TextBox 24">
              <a:extLst>
                <a:ext uri="{FF2B5EF4-FFF2-40B4-BE49-F238E27FC236}">
                  <a16:creationId xmlns:a16="http://schemas.microsoft.com/office/drawing/2014/main" id="{6F1D307C-6D28-9DB2-1CD9-9EBA0665C0CD}"/>
                </a:ext>
              </a:extLst>
            </p:cNvPr>
            <p:cNvSpPr txBox="1"/>
            <p:nvPr/>
          </p:nvSpPr>
          <p:spPr>
            <a:xfrm>
              <a:off x="1317361"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Versatile Valve Options</a:t>
              </a:r>
            </a:p>
          </p:txBody>
        </p:sp>
        <p:sp>
          <p:nvSpPr>
            <p:cNvPr id="12" name="TextBox 28">
              <a:extLst>
                <a:ext uri="{FF2B5EF4-FFF2-40B4-BE49-F238E27FC236}">
                  <a16:creationId xmlns:a16="http://schemas.microsoft.com/office/drawing/2014/main" id="{E8FED0EB-3BBE-B747-6C71-B07249A333C3}"/>
                </a:ext>
              </a:extLst>
            </p:cNvPr>
            <p:cNvSpPr txBox="1"/>
            <p:nvPr/>
          </p:nvSpPr>
          <p:spPr>
            <a:xfrm>
              <a:off x="1317361" y="4629308"/>
              <a:ext cx="4635699" cy="863698"/>
            </a:xfrm>
            <a:prstGeom prst="rect">
              <a:avLst/>
            </a:prstGeom>
          </p:spPr>
          <p:txBody>
            <a:bodyPr wrap="square" lIns="0" tIns="0" rIns="0" bIns="0" rtlCol="0" anchor="t">
              <a:spAutoFit/>
            </a:bodyPr>
            <a:lstStyle/>
            <a:p>
              <a:pPr>
                <a:lnSpc>
                  <a:spcPts val="2340"/>
                </a:lnSpc>
              </a:pPr>
              <a:r>
                <a:rPr lang="en-US"/>
                <a:t>Valve configurations and optional portion control give operators flexibility in dispenser setup and performance.</a:t>
              </a:r>
              <a:endParaRPr lang="en-US" sz="1800">
                <a:solidFill>
                  <a:srgbClr val="000000"/>
                </a:solidFill>
                <a:latin typeface="Arial"/>
                <a:ea typeface="Arial"/>
                <a:cs typeface="Arial"/>
                <a:sym typeface="Arial"/>
              </a:endParaRPr>
            </a:p>
          </p:txBody>
        </p:sp>
      </p:grpSp>
      <p:grpSp>
        <p:nvGrpSpPr>
          <p:cNvPr id="15" name="Group 14">
            <a:extLst>
              <a:ext uri="{FF2B5EF4-FFF2-40B4-BE49-F238E27FC236}">
                <a16:creationId xmlns:a16="http://schemas.microsoft.com/office/drawing/2014/main" id="{6CFC3FF0-173D-65E2-BFD9-A620B9DC8424}"/>
              </a:ext>
            </a:extLst>
          </p:cNvPr>
          <p:cNvGrpSpPr/>
          <p:nvPr/>
        </p:nvGrpSpPr>
        <p:grpSpPr>
          <a:xfrm>
            <a:off x="6296419" y="4396445"/>
            <a:ext cx="5034197" cy="2040342"/>
            <a:chOff x="6296419" y="3764427"/>
            <a:chExt cx="5034197" cy="2040342"/>
          </a:xfrm>
        </p:grpSpPr>
        <p:sp>
          <p:nvSpPr>
            <p:cNvPr id="16" name="AutoShape 13">
              <a:extLst>
                <a:ext uri="{FF2B5EF4-FFF2-40B4-BE49-F238E27FC236}">
                  <a16:creationId xmlns:a16="http://schemas.microsoft.com/office/drawing/2014/main" id="{B4128BAE-68A9-02DA-2B12-7D4B2970CD1E}"/>
                </a:ext>
              </a:extLst>
            </p:cNvPr>
            <p:cNvSpPr/>
            <p:nvPr/>
          </p:nvSpPr>
          <p:spPr>
            <a:xfrm>
              <a:off x="6595450" y="454834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7" name="TextBox 27">
              <a:extLst>
                <a:ext uri="{FF2B5EF4-FFF2-40B4-BE49-F238E27FC236}">
                  <a16:creationId xmlns:a16="http://schemas.microsoft.com/office/drawing/2014/main" id="{B77BE9F4-5EAD-64B3-A3EB-90210E481023}"/>
                </a:ext>
              </a:extLst>
            </p:cNvPr>
            <p:cNvSpPr txBox="1"/>
            <p:nvPr/>
          </p:nvSpPr>
          <p:spPr>
            <a:xfrm>
              <a:off x="6595450" y="412638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Illuminated Merchandiser</a:t>
              </a:r>
            </a:p>
          </p:txBody>
        </p:sp>
        <p:sp>
          <p:nvSpPr>
            <p:cNvPr id="18" name="TextBox 31">
              <a:extLst>
                <a:ext uri="{FF2B5EF4-FFF2-40B4-BE49-F238E27FC236}">
                  <a16:creationId xmlns:a16="http://schemas.microsoft.com/office/drawing/2014/main" id="{91CD282A-409F-DE72-4712-2A18C8BB47EB}"/>
                </a:ext>
              </a:extLst>
            </p:cNvPr>
            <p:cNvSpPr txBox="1"/>
            <p:nvPr/>
          </p:nvSpPr>
          <p:spPr>
            <a:xfrm>
              <a:off x="6595450" y="4629308"/>
              <a:ext cx="4634617" cy="863698"/>
            </a:xfrm>
            <a:prstGeom prst="rect">
              <a:avLst/>
            </a:prstGeom>
          </p:spPr>
          <p:txBody>
            <a:bodyPr lIns="0" tIns="0" rIns="0" bIns="0" rtlCol="0" anchor="t">
              <a:spAutoFit/>
            </a:bodyPr>
            <a:lstStyle/>
            <a:p>
              <a:pPr>
                <a:lnSpc>
                  <a:spcPts val="2340"/>
                </a:lnSpc>
              </a:pPr>
              <a:r>
                <a:rPr lang="en-US"/>
                <a:t>An illuminated, interchangeable graphic </a:t>
              </a:r>
            </a:p>
            <a:p>
              <a:pPr>
                <a:lnSpc>
                  <a:spcPts val="2340"/>
                </a:lnSpc>
              </a:pPr>
              <a:r>
                <a:rPr lang="en-US"/>
                <a:t>that draws attention and enhances the beverage experience.</a:t>
              </a:r>
              <a:endParaRPr lang="en-US" sz="1800">
                <a:solidFill>
                  <a:srgbClr val="000000"/>
                </a:solidFill>
                <a:latin typeface="Arial"/>
                <a:ea typeface="Arial"/>
                <a:cs typeface="Arial"/>
                <a:sym typeface="Arial"/>
              </a:endParaRPr>
            </a:p>
          </p:txBody>
        </p:sp>
        <p:grpSp>
          <p:nvGrpSpPr>
            <p:cNvPr id="19" name="Group 32">
              <a:extLst>
                <a:ext uri="{FF2B5EF4-FFF2-40B4-BE49-F238E27FC236}">
                  <a16:creationId xmlns:a16="http://schemas.microsoft.com/office/drawing/2014/main" id="{5FAEF898-C3A2-DFBE-F511-6CBE3CFEC752}"/>
                </a:ext>
              </a:extLst>
            </p:cNvPr>
            <p:cNvGrpSpPr/>
            <p:nvPr/>
          </p:nvGrpSpPr>
          <p:grpSpPr>
            <a:xfrm>
              <a:off x="6296419" y="3764427"/>
              <a:ext cx="5034197" cy="2040342"/>
              <a:chOff x="0" y="0"/>
              <a:chExt cx="1325879" cy="685614"/>
            </a:xfrm>
          </p:grpSpPr>
          <p:sp>
            <p:nvSpPr>
              <p:cNvPr id="20" name="Freeform 33">
                <a:extLst>
                  <a:ext uri="{FF2B5EF4-FFF2-40B4-BE49-F238E27FC236}">
                    <a16:creationId xmlns:a16="http://schemas.microsoft.com/office/drawing/2014/main" id="{E6B185B4-BD76-B328-E83C-6E75D7CEDBA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1" name="TextBox 34">
                <a:extLst>
                  <a:ext uri="{FF2B5EF4-FFF2-40B4-BE49-F238E27FC236}">
                    <a16:creationId xmlns:a16="http://schemas.microsoft.com/office/drawing/2014/main" id="{C73BE198-D678-86B9-B39B-B092F9C647F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2" name="Group 21">
            <a:extLst>
              <a:ext uri="{FF2B5EF4-FFF2-40B4-BE49-F238E27FC236}">
                <a16:creationId xmlns:a16="http://schemas.microsoft.com/office/drawing/2014/main" id="{7651E1CD-064E-98D5-D611-A37783F69272}"/>
              </a:ext>
            </a:extLst>
          </p:cNvPr>
          <p:cNvGrpSpPr/>
          <p:nvPr/>
        </p:nvGrpSpPr>
        <p:grpSpPr>
          <a:xfrm>
            <a:off x="1028700" y="7163526"/>
            <a:ext cx="5034197" cy="2038643"/>
            <a:chOff x="1028700" y="6531508"/>
            <a:chExt cx="5034197" cy="2038643"/>
          </a:xfrm>
        </p:grpSpPr>
        <p:sp>
          <p:nvSpPr>
            <p:cNvPr id="23" name="AutoShape 11">
              <a:extLst>
                <a:ext uri="{FF2B5EF4-FFF2-40B4-BE49-F238E27FC236}">
                  <a16:creationId xmlns:a16="http://schemas.microsoft.com/office/drawing/2014/main" id="{784D994F-7D91-153D-EA32-6A9021B03753}"/>
                </a:ext>
              </a:extLst>
            </p:cNvPr>
            <p:cNvSpPr/>
            <p:nvPr/>
          </p:nvSpPr>
          <p:spPr>
            <a:xfrm>
              <a:off x="1317361"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4" name="TextBox 26">
              <a:extLst>
                <a:ext uri="{FF2B5EF4-FFF2-40B4-BE49-F238E27FC236}">
                  <a16:creationId xmlns:a16="http://schemas.microsoft.com/office/drawing/2014/main" id="{342C3FC5-AAAB-1547-46AC-CDC9BABA40A6}"/>
                </a:ext>
              </a:extLst>
            </p:cNvPr>
            <p:cNvSpPr txBox="1"/>
            <p:nvPr/>
          </p:nvSpPr>
          <p:spPr>
            <a:xfrm>
              <a:off x="1318443" y="688112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High-Capacity Ice Management</a:t>
              </a:r>
            </a:p>
          </p:txBody>
        </p:sp>
        <p:sp>
          <p:nvSpPr>
            <p:cNvPr id="25" name="TextBox 30">
              <a:extLst>
                <a:ext uri="{FF2B5EF4-FFF2-40B4-BE49-F238E27FC236}">
                  <a16:creationId xmlns:a16="http://schemas.microsoft.com/office/drawing/2014/main" id="{B282BAB4-D9FA-0AF7-FF84-E81C23B8DA2D}"/>
                </a:ext>
              </a:extLst>
            </p:cNvPr>
            <p:cNvSpPr txBox="1"/>
            <p:nvPr/>
          </p:nvSpPr>
          <p:spPr>
            <a:xfrm>
              <a:off x="1325148" y="7384045"/>
              <a:ext cx="4528758" cy="568745"/>
            </a:xfrm>
            <a:prstGeom prst="rect">
              <a:avLst/>
            </a:prstGeom>
          </p:spPr>
          <p:txBody>
            <a:bodyPr wrap="square" lIns="0" tIns="0" rIns="0" bIns="0" rtlCol="0" anchor="t">
              <a:spAutoFit/>
            </a:bodyPr>
            <a:lstStyle/>
            <a:p>
              <a:pPr>
                <a:lnSpc>
                  <a:spcPts val="2340"/>
                </a:lnSpc>
              </a:pPr>
              <a:r>
                <a:rPr lang="en-US"/>
                <a:t>A large ice storage bin and high‑capacity drip tray that minimize spills and cleanup.</a:t>
              </a:r>
              <a:endParaRPr lang="en-US" sz="1800">
                <a:solidFill>
                  <a:srgbClr val="000000"/>
                </a:solidFill>
                <a:latin typeface="Arial"/>
                <a:ea typeface="Arial"/>
                <a:cs typeface="Arial"/>
                <a:sym typeface="Arial"/>
              </a:endParaRPr>
            </a:p>
          </p:txBody>
        </p:sp>
        <p:grpSp>
          <p:nvGrpSpPr>
            <p:cNvPr id="26" name="Group 35">
              <a:extLst>
                <a:ext uri="{FF2B5EF4-FFF2-40B4-BE49-F238E27FC236}">
                  <a16:creationId xmlns:a16="http://schemas.microsoft.com/office/drawing/2014/main" id="{B336D2A4-4C54-DF9C-2508-C5F69F8E59C6}"/>
                </a:ext>
              </a:extLst>
            </p:cNvPr>
            <p:cNvGrpSpPr/>
            <p:nvPr/>
          </p:nvGrpSpPr>
          <p:grpSpPr>
            <a:xfrm>
              <a:off x="1028700" y="6531508"/>
              <a:ext cx="5034197" cy="2038643"/>
              <a:chOff x="0" y="0"/>
              <a:chExt cx="1325879" cy="685614"/>
            </a:xfrm>
          </p:grpSpPr>
          <p:sp>
            <p:nvSpPr>
              <p:cNvPr id="27" name="Freeform 36">
                <a:extLst>
                  <a:ext uri="{FF2B5EF4-FFF2-40B4-BE49-F238E27FC236}">
                    <a16:creationId xmlns:a16="http://schemas.microsoft.com/office/drawing/2014/main" id="{3901F60C-D0FE-C75E-B569-13A21DD5455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8" name="TextBox 37">
                <a:extLst>
                  <a:ext uri="{FF2B5EF4-FFF2-40B4-BE49-F238E27FC236}">
                    <a16:creationId xmlns:a16="http://schemas.microsoft.com/office/drawing/2014/main" id="{1A9A9C12-7B93-11C5-1181-E97B3832BD0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9" name="Group 28">
            <a:extLst>
              <a:ext uri="{FF2B5EF4-FFF2-40B4-BE49-F238E27FC236}">
                <a16:creationId xmlns:a16="http://schemas.microsoft.com/office/drawing/2014/main" id="{49066613-7E1E-6100-82A5-48E8A1F82317}"/>
              </a:ext>
            </a:extLst>
          </p:cNvPr>
          <p:cNvGrpSpPr/>
          <p:nvPr/>
        </p:nvGrpSpPr>
        <p:grpSpPr>
          <a:xfrm>
            <a:off x="6296419" y="7163526"/>
            <a:ext cx="5034197" cy="2038643"/>
            <a:chOff x="6296419" y="6531508"/>
            <a:chExt cx="5034197" cy="2038643"/>
          </a:xfrm>
        </p:grpSpPr>
        <p:sp>
          <p:nvSpPr>
            <p:cNvPr id="30" name="AutoShape 12">
              <a:extLst>
                <a:ext uri="{FF2B5EF4-FFF2-40B4-BE49-F238E27FC236}">
                  <a16:creationId xmlns:a16="http://schemas.microsoft.com/office/drawing/2014/main" id="{F39484A7-D814-A7A2-D066-7A0B33ED5145}"/>
                </a:ext>
              </a:extLst>
            </p:cNvPr>
            <p:cNvSpPr/>
            <p:nvPr/>
          </p:nvSpPr>
          <p:spPr>
            <a:xfrm>
              <a:off x="6608858" y="729639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1" name="TextBox 25">
              <a:extLst>
                <a:ext uri="{FF2B5EF4-FFF2-40B4-BE49-F238E27FC236}">
                  <a16:creationId xmlns:a16="http://schemas.microsoft.com/office/drawing/2014/main" id="{E3BD75E9-CAA2-B247-14FA-373ACC50D1B4}"/>
                </a:ext>
              </a:extLst>
            </p:cNvPr>
            <p:cNvSpPr txBox="1"/>
            <p:nvPr/>
          </p:nvSpPr>
          <p:spPr>
            <a:xfrm>
              <a:off x="6595450" y="6881125"/>
              <a:ext cx="3504151" cy="273793"/>
            </a:xfrm>
            <a:prstGeom prst="rect">
              <a:avLst/>
            </a:prstGeom>
          </p:spPr>
          <p:txBody>
            <a:bodyPr lIns="0" tIns="0" rIns="0" bIns="0" rtlCol="0" anchor="t">
              <a:spAutoFit/>
            </a:bodyPr>
            <a:lstStyle/>
            <a:p>
              <a:pPr>
                <a:lnSpc>
                  <a:spcPts val="2250"/>
                </a:lnSpc>
              </a:pPr>
              <a:r>
                <a:rPr lang="en-US" b="1">
                  <a:solidFill>
                    <a:srgbClr val="C8102E"/>
                  </a:solidFill>
                  <a:latin typeface="Arial Bold"/>
                  <a:ea typeface="Arial Bold"/>
                  <a:cs typeface="Arial Bold"/>
                  <a:sym typeface="Arial Bold"/>
                </a:rPr>
                <a:t>Easy Ice Dispensing</a:t>
              </a:r>
            </a:p>
          </p:txBody>
        </p:sp>
        <p:sp>
          <p:nvSpPr>
            <p:cNvPr id="32" name="TextBox 29">
              <a:extLst>
                <a:ext uri="{FF2B5EF4-FFF2-40B4-BE49-F238E27FC236}">
                  <a16:creationId xmlns:a16="http://schemas.microsoft.com/office/drawing/2014/main" id="{CDC86320-42BF-B347-6DD8-8A09281DADFA}"/>
                </a:ext>
              </a:extLst>
            </p:cNvPr>
            <p:cNvSpPr txBox="1"/>
            <p:nvPr/>
          </p:nvSpPr>
          <p:spPr>
            <a:xfrm>
              <a:off x="6595450" y="7384045"/>
              <a:ext cx="4634617" cy="863698"/>
            </a:xfrm>
            <a:prstGeom prst="rect">
              <a:avLst/>
            </a:prstGeom>
          </p:spPr>
          <p:txBody>
            <a:bodyPr lIns="0" tIns="0" rIns="0" bIns="0" rtlCol="0" anchor="t">
              <a:spAutoFit/>
            </a:bodyPr>
            <a:lstStyle/>
            <a:p>
              <a:pPr>
                <a:lnSpc>
                  <a:spcPts val="2340"/>
                </a:lnSpc>
              </a:pPr>
              <a:r>
                <a:rPr lang="en-US">
                  <a:solidFill>
                    <a:srgbClr val="000000"/>
                  </a:solidFill>
                  <a:ea typeface="Arial"/>
                  <a:cs typeface="Arial"/>
                  <a:sym typeface="Arial"/>
                </a:rPr>
                <a:t>Equipped with a durable hex–drive ice agitation system designed to keep ice moving smoothly for consistent dispensing.</a:t>
              </a:r>
            </a:p>
          </p:txBody>
        </p:sp>
        <p:grpSp>
          <p:nvGrpSpPr>
            <p:cNvPr id="33" name="Group 38">
              <a:extLst>
                <a:ext uri="{FF2B5EF4-FFF2-40B4-BE49-F238E27FC236}">
                  <a16:creationId xmlns:a16="http://schemas.microsoft.com/office/drawing/2014/main" id="{4603F5F6-0664-F087-E540-6F35F0C7064C}"/>
                </a:ext>
              </a:extLst>
            </p:cNvPr>
            <p:cNvGrpSpPr/>
            <p:nvPr/>
          </p:nvGrpSpPr>
          <p:grpSpPr>
            <a:xfrm>
              <a:off x="6296419" y="6531508"/>
              <a:ext cx="5034197" cy="2038643"/>
              <a:chOff x="0" y="0"/>
              <a:chExt cx="1325879" cy="685614"/>
            </a:xfrm>
          </p:grpSpPr>
          <p:sp>
            <p:nvSpPr>
              <p:cNvPr id="34" name="Freeform 39">
                <a:extLst>
                  <a:ext uri="{FF2B5EF4-FFF2-40B4-BE49-F238E27FC236}">
                    <a16:creationId xmlns:a16="http://schemas.microsoft.com/office/drawing/2014/main" id="{3CD01B82-3DD8-93C5-0093-85AB7803F7D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5" name="TextBox 40">
                <a:extLst>
                  <a:ext uri="{FF2B5EF4-FFF2-40B4-BE49-F238E27FC236}">
                    <a16:creationId xmlns:a16="http://schemas.microsoft.com/office/drawing/2014/main" id="{E9BF1C2A-71E8-C685-7A7F-DE3A9E45522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37" name="Picture 36">
            <a:extLst>
              <a:ext uri="{FF2B5EF4-FFF2-40B4-BE49-F238E27FC236}">
                <a16:creationId xmlns:a16="http://schemas.microsoft.com/office/drawing/2014/main" id="{8973AD1A-1BD1-7AAE-8CEB-771132EA8BD9}"/>
              </a:ext>
            </a:extLst>
          </p:cNvPr>
          <p:cNvPicPr>
            <a:picLocks noChangeAspect="1"/>
          </p:cNvPicPr>
          <p:nvPr/>
        </p:nvPicPr>
        <p:blipFill>
          <a:blip r:embed="rId2"/>
          <a:srcRect l="9261" t="30121" r="23331"/>
          <a:stretch>
            <a:fillRect/>
          </a:stretch>
        </p:blipFill>
        <p:spPr>
          <a:xfrm>
            <a:off x="11001675" y="1978343"/>
            <a:ext cx="7286325" cy="8308657"/>
          </a:xfrm>
          <a:prstGeom prst="rect">
            <a:avLst/>
          </a:prstGeom>
        </p:spPr>
      </p:pic>
    </p:spTree>
    <p:extLst>
      <p:ext uri="{BB962C8B-B14F-4D97-AF65-F5344CB8AC3E}">
        <p14:creationId xmlns:p14="http://schemas.microsoft.com/office/powerpoint/2010/main" val="473716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47E8C-2B27-34B9-6DFB-5C41FCDF5F18}"/>
              </a:ext>
            </a:extLst>
          </p:cNvPr>
          <p:cNvSpPr>
            <a:spLocks noGrp="1"/>
          </p:cNvSpPr>
          <p:nvPr>
            <p:ph type="title"/>
          </p:nvPr>
        </p:nvSpPr>
        <p:spPr/>
        <p:txBody>
          <a:bodyPr/>
          <a:lstStyle/>
          <a:p>
            <a:r>
              <a:rPr lang="en-US" dirty="0"/>
              <a:t>CED 600 </a:t>
            </a:r>
            <a:r>
              <a:rPr lang="en-US" sz="3000" dirty="0"/>
              <a:t>Counter Electric Dispenser</a:t>
            </a:r>
          </a:p>
        </p:txBody>
      </p:sp>
      <p:sp>
        <p:nvSpPr>
          <p:cNvPr id="5" name="TextBox 23">
            <a:extLst>
              <a:ext uri="{FF2B5EF4-FFF2-40B4-BE49-F238E27FC236}">
                <a16:creationId xmlns:a16="http://schemas.microsoft.com/office/drawing/2014/main" id="{737F62F0-B7B9-D784-1E28-739FB22EC9D0}"/>
              </a:ext>
            </a:extLst>
          </p:cNvPr>
          <p:cNvSpPr txBox="1"/>
          <p:nvPr/>
        </p:nvSpPr>
        <p:spPr>
          <a:xfrm>
            <a:off x="1088598" y="2340166"/>
            <a:ext cx="10378793" cy="1308756"/>
          </a:xfrm>
          <a:prstGeom prst="rect">
            <a:avLst/>
          </a:prstGeom>
        </p:spPr>
        <p:txBody>
          <a:bodyPr wrap="square" lIns="0" tIns="0" rIns="0" bIns="0" rtlCol="0" anchor="t">
            <a:spAutoFit/>
          </a:bodyPr>
          <a:lstStyle/>
          <a:p>
            <a:pPr algn="l">
              <a:lnSpc>
                <a:spcPts val="2600"/>
              </a:lnSpc>
            </a:pPr>
            <a:r>
              <a:rPr lang="en-US" sz="2000" dirty="0">
                <a:solidFill>
                  <a:srgbClr val="000000"/>
                </a:solidFill>
                <a:latin typeface="Arial"/>
                <a:ea typeface="Arial"/>
                <a:cs typeface="Arial"/>
                <a:sym typeface="Arial"/>
              </a:rPr>
              <a:t>Introducing the CED 600 with the latest technology for energy savings and sustainability, with the flexibility to offer carbonated and non-carbonated beverages. Engineered for reliable performance, it combines advanced cooling technology and service-friendly features to deliver consistently cold, high-quality drinks.</a:t>
            </a:r>
          </a:p>
        </p:txBody>
      </p:sp>
      <p:grpSp>
        <p:nvGrpSpPr>
          <p:cNvPr id="6" name="Group 5">
            <a:extLst>
              <a:ext uri="{FF2B5EF4-FFF2-40B4-BE49-F238E27FC236}">
                <a16:creationId xmlns:a16="http://schemas.microsoft.com/office/drawing/2014/main" id="{3E6F2FAD-15C5-2C87-08DC-6B7FCC1F261E}"/>
              </a:ext>
            </a:extLst>
          </p:cNvPr>
          <p:cNvGrpSpPr/>
          <p:nvPr/>
        </p:nvGrpSpPr>
        <p:grpSpPr>
          <a:xfrm>
            <a:off x="1028700" y="4396445"/>
            <a:ext cx="5034197" cy="2040342"/>
            <a:chOff x="1028700" y="3753844"/>
            <a:chExt cx="5034197" cy="2040342"/>
          </a:xfrm>
        </p:grpSpPr>
        <p:sp>
          <p:nvSpPr>
            <p:cNvPr id="7" name="AutoShape 10">
              <a:extLst>
                <a:ext uri="{FF2B5EF4-FFF2-40B4-BE49-F238E27FC236}">
                  <a16:creationId xmlns:a16="http://schemas.microsoft.com/office/drawing/2014/main" id="{9CDDCBF1-FA15-73E7-F495-6398D83E2D6C}"/>
                </a:ext>
              </a:extLst>
            </p:cNvPr>
            <p:cNvSpPr/>
            <p:nvPr/>
          </p:nvSpPr>
          <p:spPr>
            <a:xfrm>
              <a:off x="1316278" y="4537762"/>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44595447-061A-06BE-A65F-5D312AFBDC7C}"/>
                </a:ext>
              </a:extLst>
            </p:cNvPr>
            <p:cNvGrpSpPr/>
            <p:nvPr/>
          </p:nvGrpSpPr>
          <p:grpSpPr>
            <a:xfrm>
              <a:off x="1028700" y="3753844"/>
              <a:ext cx="5034197" cy="2040342"/>
              <a:chOff x="0" y="0"/>
              <a:chExt cx="1325879" cy="685614"/>
            </a:xfrm>
          </p:grpSpPr>
          <p:sp>
            <p:nvSpPr>
              <p:cNvPr id="11" name="Freeform 15">
                <a:extLst>
                  <a:ext uri="{FF2B5EF4-FFF2-40B4-BE49-F238E27FC236}">
                    <a16:creationId xmlns:a16="http://schemas.microsoft.com/office/drawing/2014/main" id="{2A7C2209-120F-3219-7DDF-8480E09CCD27}"/>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2" name="TextBox 16">
                <a:extLst>
                  <a:ext uri="{FF2B5EF4-FFF2-40B4-BE49-F238E27FC236}">
                    <a16:creationId xmlns:a16="http://schemas.microsoft.com/office/drawing/2014/main" id="{85DEAC42-258A-088C-0075-C4A78E2661BE}"/>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9" name="TextBox 24">
              <a:extLst>
                <a:ext uri="{FF2B5EF4-FFF2-40B4-BE49-F238E27FC236}">
                  <a16:creationId xmlns:a16="http://schemas.microsoft.com/office/drawing/2014/main" id="{E5D7BBCC-D6B5-81A5-7F6A-82385F3198F1}"/>
                </a:ext>
              </a:extLst>
            </p:cNvPr>
            <p:cNvSpPr txBox="1"/>
            <p:nvPr/>
          </p:nvSpPr>
          <p:spPr>
            <a:xfrm>
              <a:off x="1317361" y="4115805"/>
              <a:ext cx="4353189" cy="273793"/>
            </a:xfrm>
            <a:prstGeom prst="rect">
              <a:avLst/>
            </a:prstGeom>
          </p:spPr>
          <p:txBody>
            <a:bodyPr wrap="square" lIns="0" tIns="0" rIns="0" bIns="0" rtlCol="0" anchor="t">
              <a:spAutoFit/>
            </a:bodyPr>
            <a:lstStyle/>
            <a:p>
              <a:pPr>
                <a:lnSpc>
                  <a:spcPts val="2250"/>
                </a:lnSpc>
              </a:pPr>
              <a:r>
                <a:rPr lang="en-US" b="1">
                  <a:solidFill>
                    <a:srgbClr val="C00000"/>
                  </a:solidFill>
                </a:rPr>
                <a:t>Energy‑Efficient Cooling Technology</a:t>
              </a:r>
              <a:endParaRPr lang="en-US" sz="1800" b="1">
                <a:solidFill>
                  <a:srgbClr val="C00000"/>
                </a:solidFill>
                <a:latin typeface="Arial Bold"/>
                <a:ea typeface="Arial Bold"/>
                <a:cs typeface="Arial Bold"/>
                <a:sym typeface="Arial Bold"/>
              </a:endParaRPr>
            </a:p>
          </p:txBody>
        </p:sp>
        <p:sp>
          <p:nvSpPr>
            <p:cNvPr id="10" name="TextBox 28">
              <a:extLst>
                <a:ext uri="{FF2B5EF4-FFF2-40B4-BE49-F238E27FC236}">
                  <a16:creationId xmlns:a16="http://schemas.microsoft.com/office/drawing/2014/main" id="{00C085FE-F308-62E7-2DAB-FB37A5C67817}"/>
                </a:ext>
              </a:extLst>
            </p:cNvPr>
            <p:cNvSpPr txBox="1"/>
            <p:nvPr/>
          </p:nvSpPr>
          <p:spPr>
            <a:xfrm>
              <a:off x="1317361" y="4618725"/>
              <a:ext cx="4634617" cy="863698"/>
            </a:xfrm>
            <a:prstGeom prst="rect">
              <a:avLst/>
            </a:prstGeom>
          </p:spPr>
          <p:txBody>
            <a:bodyPr lIns="0" tIns="0" rIns="0" bIns="0" rtlCol="0" anchor="t">
              <a:spAutoFit/>
            </a:bodyPr>
            <a:lstStyle/>
            <a:p>
              <a:pPr>
                <a:lnSpc>
                  <a:spcPts val="2340"/>
                </a:lnSpc>
              </a:pPr>
              <a:r>
                <a:rPr lang="en-US"/>
                <a:t>R290 refrigerant and a fully louvered top to improve air circulation, resulting in efficient cooling and reduced energy consumption.</a:t>
              </a:r>
              <a:endParaRPr lang="en-US" sz="1800">
                <a:solidFill>
                  <a:srgbClr val="000000"/>
                </a:solidFill>
                <a:latin typeface="Arial"/>
                <a:ea typeface="Arial"/>
                <a:cs typeface="Arial"/>
                <a:sym typeface="Arial"/>
              </a:endParaRPr>
            </a:p>
          </p:txBody>
        </p:sp>
      </p:grpSp>
      <p:grpSp>
        <p:nvGrpSpPr>
          <p:cNvPr id="13" name="Group 12">
            <a:extLst>
              <a:ext uri="{FF2B5EF4-FFF2-40B4-BE49-F238E27FC236}">
                <a16:creationId xmlns:a16="http://schemas.microsoft.com/office/drawing/2014/main" id="{843FAA80-72D3-BE8D-97BD-B41DFC8416BF}"/>
              </a:ext>
            </a:extLst>
          </p:cNvPr>
          <p:cNvGrpSpPr/>
          <p:nvPr/>
        </p:nvGrpSpPr>
        <p:grpSpPr>
          <a:xfrm>
            <a:off x="6296419" y="4396445"/>
            <a:ext cx="5034197" cy="2040342"/>
            <a:chOff x="6296419" y="3753844"/>
            <a:chExt cx="5034197" cy="2040342"/>
          </a:xfrm>
        </p:grpSpPr>
        <p:sp>
          <p:nvSpPr>
            <p:cNvPr id="14" name="AutoShape 13">
              <a:extLst>
                <a:ext uri="{FF2B5EF4-FFF2-40B4-BE49-F238E27FC236}">
                  <a16:creationId xmlns:a16="http://schemas.microsoft.com/office/drawing/2014/main" id="{793BF914-3EDF-9207-3BDA-468A6A18EE57}"/>
                </a:ext>
              </a:extLst>
            </p:cNvPr>
            <p:cNvSpPr/>
            <p:nvPr/>
          </p:nvSpPr>
          <p:spPr>
            <a:xfrm>
              <a:off x="6595450" y="4537762"/>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5" name="TextBox 27">
              <a:extLst>
                <a:ext uri="{FF2B5EF4-FFF2-40B4-BE49-F238E27FC236}">
                  <a16:creationId xmlns:a16="http://schemas.microsoft.com/office/drawing/2014/main" id="{F673E3FC-BD51-BD73-AFAD-24C5090113C2}"/>
                </a:ext>
              </a:extLst>
            </p:cNvPr>
            <p:cNvSpPr txBox="1"/>
            <p:nvPr/>
          </p:nvSpPr>
          <p:spPr>
            <a:xfrm>
              <a:off x="6595450" y="4115805"/>
              <a:ext cx="4735166" cy="273793"/>
            </a:xfrm>
            <a:prstGeom prst="rect">
              <a:avLst/>
            </a:prstGeom>
          </p:spPr>
          <p:txBody>
            <a:bodyPr wrap="square" lIns="0" tIns="0" rIns="0" bIns="0" rtlCol="0" anchor="t">
              <a:spAutoFit/>
            </a:bodyPr>
            <a:lstStyle/>
            <a:p>
              <a:pPr>
                <a:lnSpc>
                  <a:spcPts val="2250"/>
                </a:lnSpc>
              </a:pPr>
              <a:r>
                <a:rPr lang="en-US" b="1">
                  <a:solidFill>
                    <a:srgbClr val="C00000"/>
                  </a:solidFill>
                </a:rPr>
                <a:t>Reliable Ice Bank Performance</a:t>
              </a:r>
              <a:endParaRPr lang="en-US" sz="1800" b="1">
                <a:solidFill>
                  <a:srgbClr val="C00000"/>
                </a:solidFill>
                <a:latin typeface="Arial Bold"/>
                <a:ea typeface="Arial Bold"/>
                <a:cs typeface="Arial Bold"/>
                <a:sym typeface="Arial Bold"/>
              </a:endParaRPr>
            </a:p>
          </p:txBody>
        </p:sp>
        <p:sp>
          <p:nvSpPr>
            <p:cNvPr id="16" name="TextBox 31">
              <a:extLst>
                <a:ext uri="{FF2B5EF4-FFF2-40B4-BE49-F238E27FC236}">
                  <a16:creationId xmlns:a16="http://schemas.microsoft.com/office/drawing/2014/main" id="{B77C05F3-05D9-CD6F-C223-4C7B7B44198D}"/>
                </a:ext>
              </a:extLst>
            </p:cNvPr>
            <p:cNvSpPr txBox="1"/>
            <p:nvPr/>
          </p:nvSpPr>
          <p:spPr>
            <a:xfrm>
              <a:off x="6595450" y="4618725"/>
              <a:ext cx="4634617" cy="863698"/>
            </a:xfrm>
            <a:prstGeom prst="rect">
              <a:avLst/>
            </a:prstGeom>
          </p:spPr>
          <p:txBody>
            <a:bodyPr lIns="0" tIns="0" rIns="0" bIns="0" rtlCol="0" anchor="t">
              <a:spAutoFit/>
            </a:bodyPr>
            <a:lstStyle/>
            <a:p>
              <a:pPr>
                <a:lnSpc>
                  <a:spcPts val="2340"/>
                </a:lnSpc>
              </a:pPr>
              <a:r>
                <a:rPr lang="en-US"/>
                <a:t>The CED’s bank control system and 20 </a:t>
              </a:r>
              <a:r>
                <a:rPr lang="en-US" err="1"/>
                <a:t>lb</a:t>
              </a:r>
              <a:r>
                <a:rPr lang="en-US"/>
                <a:t> ice bank work together to maintain optimal temperatures for consistently cold beverages.</a:t>
              </a:r>
              <a:endParaRPr lang="en-US" sz="1800">
                <a:solidFill>
                  <a:srgbClr val="000000"/>
                </a:solidFill>
                <a:latin typeface="Arial"/>
                <a:ea typeface="Arial"/>
                <a:cs typeface="Arial"/>
                <a:sym typeface="Arial"/>
              </a:endParaRPr>
            </a:p>
          </p:txBody>
        </p:sp>
        <p:grpSp>
          <p:nvGrpSpPr>
            <p:cNvPr id="17" name="Group 32">
              <a:extLst>
                <a:ext uri="{FF2B5EF4-FFF2-40B4-BE49-F238E27FC236}">
                  <a16:creationId xmlns:a16="http://schemas.microsoft.com/office/drawing/2014/main" id="{DDC075CE-BE80-73CC-62C8-C948FC958978}"/>
                </a:ext>
              </a:extLst>
            </p:cNvPr>
            <p:cNvGrpSpPr/>
            <p:nvPr/>
          </p:nvGrpSpPr>
          <p:grpSpPr>
            <a:xfrm>
              <a:off x="6296419" y="3753844"/>
              <a:ext cx="5034197" cy="2040342"/>
              <a:chOff x="0" y="0"/>
              <a:chExt cx="1325879" cy="685614"/>
            </a:xfrm>
          </p:grpSpPr>
          <p:sp>
            <p:nvSpPr>
              <p:cNvPr id="18" name="Freeform 33">
                <a:extLst>
                  <a:ext uri="{FF2B5EF4-FFF2-40B4-BE49-F238E27FC236}">
                    <a16:creationId xmlns:a16="http://schemas.microsoft.com/office/drawing/2014/main" id="{CB443EC8-03E5-1563-9A82-99217A3E498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9" name="TextBox 34">
                <a:extLst>
                  <a:ext uri="{FF2B5EF4-FFF2-40B4-BE49-F238E27FC236}">
                    <a16:creationId xmlns:a16="http://schemas.microsoft.com/office/drawing/2014/main" id="{549F7F11-FD12-F501-3990-668C51EB4477}"/>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0" name="Group 19">
            <a:extLst>
              <a:ext uri="{FF2B5EF4-FFF2-40B4-BE49-F238E27FC236}">
                <a16:creationId xmlns:a16="http://schemas.microsoft.com/office/drawing/2014/main" id="{4733F0A9-C082-06F3-A61E-A2C0BF2738A0}"/>
              </a:ext>
            </a:extLst>
          </p:cNvPr>
          <p:cNvGrpSpPr/>
          <p:nvPr/>
        </p:nvGrpSpPr>
        <p:grpSpPr>
          <a:xfrm>
            <a:off x="1028700" y="7163526"/>
            <a:ext cx="5034197" cy="2038643"/>
            <a:chOff x="1028700" y="6520925"/>
            <a:chExt cx="5034197" cy="2038643"/>
          </a:xfrm>
        </p:grpSpPr>
        <p:sp>
          <p:nvSpPr>
            <p:cNvPr id="21" name="AutoShape 11">
              <a:extLst>
                <a:ext uri="{FF2B5EF4-FFF2-40B4-BE49-F238E27FC236}">
                  <a16:creationId xmlns:a16="http://schemas.microsoft.com/office/drawing/2014/main" id="{C45DEB40-37FB-B383-B9F3-FB3EDAF2E949}"/>
                </a:ext>
              </a:extLst>
            </p:cNvPr>
            <p:cNvSpPr/>
            <p:nvPr/>
          </p:nvSpPr>
          <p:spPr>
            <a:xfrm>
              <a:off x="1317361" y="7285807"/>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2" name="TextBox 26">
              <a:extLst>
                <a:ext uri="{FF2B5EF4-FFF2-40B4-BE49-F238E27FC236}">
                  <a16:creationId xmlns:a16="http://schemas.microsoft.com/office/drawing/2014/main" id="{D2D200CF-C183-BCBE-7276-EC9A80E605B9}"/>
                </a:ext>
              </a:extLst>
            </p:cNvPr>
            <p:cNvSpPr txBox="1"/>
            <p:nvPr/>
          </p:nvSpPr>
          <p:spPr>
            <a:xfrm>
              <a:off x="1318443" y="6870542"/>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Service-Friendly Design</a:t>
              </a:r>
            </a:p>
          </p:txBody>
        </p:sp>
        <p:sp>
          <p:nvSpPr>
            <p:cNvPr id="23" name="TextBox 30">
              <a:extLst>
                <a:ext uri="{FF2B5EF4-FFF2-40B4-BE49-F238E27FC236}">
                  <a16:creationId xmlns:a16="http://schemas.microsoft.com/office/drawing/2014/main" id="{9B689F5D-9976-2FDC-F0A6-0716C8A25CF9}"/>
                </a:ext>
              </a:extLst>
            </p:cNvPr>
            <p:cNvSpPr txBox="1"/>
            <p:nvPr/>
          </p:nvSpPr>
          <p:spPr>
            <a:xfrm>
              <a:off x="1325147" y="7373462"/>
              <a:ext cx="4626831" cy="863698"/>
            </a:xfrm>
            <a:prstGeom prst="rect">
              <a:avLst/>
            </a:prstGeom>
          </p:spPr>
          <p:txBody>
            <a:bodyPr wrap="square" lIns="0" tIns="0" rIns="0" bIns="0" rtlCol="0" anchor="t">
              <a:spAutoFit/>
            </a:bodyPr>
            <a:lstStyle/>
            <a:p>
              <a:pPr>
                <a:lnSpc>
                  <a:spcPts val="2340"/>
                </a:lnSpc>
              </a:pPr>
              <a:r>
                <a:rPr lang="en-US"/>
                <a:t>A removable refrigeration deck and stainless-steel construction make the CED 600 easy to access and maintain.</a:t>
              </a:r>
              <a:endParaRPr lang="en-US" sz="1800">
                <a:solidFill>
                  <a:srgbClr val="000000"/>
                </a:solidFill>
                <a:latin typeface="Arial"/>
                <a:ea typeface="Arial"/>
                <a:cs typeface="Arial"/>
                <a:sym typeface="Arial"/>
              </a:endParaRPr>
            </a:p>
          </p:txBody>
        </p:sp>
        <p:grpSp>
          <p:nvGrpSpPr>
            <p:cNvPr id="24" name="Group 35">
              <a:extLst>
                <a:ext uri="{FF2B5EF4-FFF2-40B4-BE49-F238E27FC236}">
                  <a16:creationId xmlns:a16="http://schemas.microsoft.com/office/drawing/2014/main" id="{FC6971FB-EF6B-FCA7-03B7-F92D99BEA564}"/>
                </a:ext>
              </a:extLst>
            </p:cNvPr>
            <p:cNvGrpSpPr/>
            <p:nvPr/>
          </p:nvGrpSpPr>
          <p:grpSpPr>
            <a:xfrm>
              <a:off x="1028700" y="6520925"/>
              <a:ext cx="5034197" cy="2038643"/>
              <a:chOff x="0" y="0"/>
              <a:chExt cx="1325879" cy="685614"/>
            </a:xfrm>
          </p:grpSpPr>
          <p:sp>
            <p:nvSpPr>
              <p:cNvPr id="25" name="Freeform 36">
                <a:extLst>
                  <a:ext uri="{FF2B5EF4-FFF2-40B4-BE49-F238E27FC236}">
                    <a16:creationId xmlns:a16="http://schemas.microsoft.com/office/drawing/2014/main" id="{527AAD61-7AD6-82A5-E041-18FB9460E240}"/>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6" name="TextBox 37">
                <a:extLst>
                  <a:ext uri="{FF2B5EF4-FFF2-40B4-BE49-F238E27FC236}">
                    <a16:creationId xmlns:a16="http://schemas.microsoft.com/office/drawing/2014/main" id="{05341AD0-1C1D-C39B-7BF6-6B799E002FC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7" name="Group 26">
            <a:extLst>
              <a:ext uri="{FF2B5EF4-FFF2-40B4-BE49-F238E27FC236}">
                <a16:creationId xmlns:a16="http://schemas.microsoft.com/office/drawing/2014/main" id="{65B3CAFF-D12C-0E3B-646B-5F58E250162D}"/>
              </a:ext>
            </a:extLst>
          </p:cNvPr>
          <p:cNvGrpSpPr/>
          <p:nvPr/>
        </p:nvGrpSpPr>
        <p:grpSpPr>
          <a:xfrm>
            <a:off x="6296419" y="7163526"/>
            <a:ext cx="5034197" cy="2038643"/>
            <a:chOff x="6296419" y="6520925"/>
            <a:chExt cx="5034197" cy="2038643"/>
          </a:xfrm>
        </p:grpSpPr>
        <p:sp>
          <p:nvSpPr>
            <p:cNvPr id="28" name="AutoShape 12">
              <a:extLst>
                <a:ext uri="{FF2B5EF4-FFF2-40B4-BE49-F238E27FC236}">
                  <a16:creationId xmlns:a16="http://schemas.microsoft.com/office/drawing/2014/main" id="{DCD5E76B-40B5-95F4-EAB5-073E301EDF1A}"/>
                </a:ext>
              </a:extLst>
            </p:cNvPr>
            <p:cNvSpPr/>
            <p:nvPr/>
          </p:nvSpPr>
          <p:spPr>
            <a:xfrm>
              <a:off x="6608858" y="7285807"/>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9" name="TextBox 25">
              <a:extLst>
                <a:ext uri="{FF2B5EF4-FFF2-40B4-BE49-F238E27FC236}">
                  <a16:creationId xmlns:a16="http://schemas.microsoft.com/office/drawing/2014/main" id="{B617AEA9-F124-AD96-1B14-EA643B5AB318}"/>
                </a:ext>
              </a:extLst>
            </p:cNvPr>
            <p:cNvSpPr txBox="1"/>
            <p:nvPr/>
          </p:nvSpPr>
          <p:spPr>
            <a:xfrm>
              <a:off x="6595450" y="6870542"/>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Secure &amp; Reliable Operation</a:t>
              </a:r>
            </a:p>
          </p:txBody>
        </p:sp>
        <p:sp>
          <p:nvSpPr>
            <p:cNvPr id="30" name="TextBox 29">
              <a:extLst>
                <a:ext uri="{FF2B5EF4-FFF2-40B4-BE49-F238E27FC236}">
                  <a16:creationId xmlns:a16="http://schemas.microsoft.com/office/drawing/2014/main" id="{1D2FFE5C-80A0-BD77-1263-B642B728421E}"/>
                </a:ext>
              </a:extLst>
            </p:cNvPr>
            <p:cNvSpPr txBox="1"/>
            <p:nvPr/>
          </p:nvSpPr>
          <p:spPr>
            <a:xfrm>
              <a:off x="6595450" y="7373462"/>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 key lock switch and integrated 3-way back block help protect system operation and support dependable dispensing performance.</a:t>
              </a:r>
            </a:p>
          </p:txBody>
        </p:sp>
        <p:grpSp>
          <p:nvGrpSpPr>
            <p:cNvPr id="31" name="Group 38">
              <a:extLst>
                <a:ext uri="{FF2B5EF4-FFF2-40B4-BE49-F238E27FC236}">
                  <a16:creationId xmlns:a16="http://schemas.microsoft.com/office/drawing/2014/main" id="{2B7FF8C6-0E5C-A349-163D-34A6BBEA6ABF}"/>
                </a:ext>
              </a:extLst>
            </p:cNvPr>
            <p:cNvGrpSpPr/>
            <p:nvPr/>
          </p:nvGrpSpPr>
          <p:grpSpPr>
            <a:xfrm>
              <a:off x="6296419" y="6520925"/>
              <a:ext cx="5034197" cy="2038643"/>
              <a:chOff x="0" y="0"/>
              <a:chExt cx="1325879" cy="685614"/>
            </a:xfrm>
          </p:grpSpPr>
          <p:sp>
            <p:nvSpPr>
              <p:cNvPr id="32" name="Freeform 39">
                <a:extLst>
                  <a:ext uri="{FF2B5EF4-FFF2-40B4-BE49-F238E27FC236}">
                    <a16:creationId xmlns:a16="http://schemas.microsoft.com/office/drawing/2014/main" id="{8D99E183-BA85-26D9-502E-54A3C02783C2}"/>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3" name="TextBox 40">
                <a:extLst>
                  <a:ext uri="{FF2B5EF4-FFF2-40B4-BE49-F238E27FC236}">
                    <a16:creationId xmlns:a16="http://schemas.microsoft.com/office/drawing/2014/main" id="{B23AFDDF-B379-C967-4273-0ACB0E1DE732}"/>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35" name="Picture 34">
            <a:extLst>
              <a:ext uri="{FF2B5EF4-FFF2-40B4-BE49-F238E27FC236}">
                <a16:creationId xmlns:a16="http://schemas.microsoft.com/office/drawing/2014/main" id="{8D98B539-C126-B755-7BFD-9977D3B26DEA}"/>
              </a:ext>
              <a:ext uri="{C183D7F6-B498-43B3-948B-1728B52AA6E4}">
                <adec:decorative xmlns:adec="http://schemas.microsoft.com/office/drawing/2017/decorative" val="1"/>
              </a:ext>
            </a:extLst>
          </p:cNvPr>
          <p:cNvPicPr>
            <a:picLocks noChangeAspect="1"/>
          </p:cNvPicPr>
          <p:nvPr/>
        </p:nvPicPr>
        <p:blipFill>
          <a:blip r:embed="rId2"/>
          <a:srcRect l="17350" t="13868" r="37863" b="9504"/>
          <a:stretch>
            <a:fillRect/>
          </a:stretch>
        </p:blipFill>
        <p:spPr>
          <a:xfrm>
            <a:off x="11467391" y="2502181"/>
            <a:ext cx="6829076" cy="7789333"/>
          </a:xfrm>
          <a:prstGeom prst="rect">
            <a:avLst/>
          </a:prstGeom>
        </p:spPr>
      </p:pic>
    </p:spTree>
    <p:extLst>
      <p:ext uri="{BB962C8B-B14F-4D97-AF65-F5344CB8AC3E}">
        <p14:creationId xmlns:p14="http://schemas.microsoft.com/office/powerpoint/2010/main" val="4068298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3E43A-A8AD-D271-9F26-C1189EB12E9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BA51AC4-8C02-0C25-9078-82D3C8576997}"/>
              </a:ext>
            </a:extLst>
          </p:cNvPr>
          <p:cNvPicPr>
            <a:picLocks noChangeAspect="1"/>
          </p:cNvPicPr>
          <p:nvPr/>
        </p:nvPicPr>
        <p:blipFill>
          <a:blip r:embed="rId2"/>
          <a:stretch>
            <a:fillRect/>
          </a:stretch>
        </p:blipFill>
        <p:spPr>
          <a:xfrm>
            <a:off x="0" y="0"/>
            <a:ext cx="18287999" cy="10287000"/>
          </a:xfrm>
          <a:prstGeom prst="rect">
            <a:avLst/>
          </a:prstGeom>
        </p:spPr>
      </p:pic>
      <p:sp>
        <p:nvSpPr>
          <p:cNvPr id="4" name="Title 1">
            <a:extLst>
              <a:ext uri="{FF2B5EF4-FFF2-40B4-BE49-F238E27FC236}">
                <a16:creationId xmlns:a16="http://schemas.microsoft.com/office/drawing/2014/main" id="{D4945612-91F9-47D1-29B9-68F5F8EA4AEE}"/>
              </a:ext>
            </a:extLst>
          </p:cNvPr>
          <p:cNvSpPr txBox="1">
            <a:spLocks/>
          </p:cNvSpPr>
          <p:nvPr/>
        </p:nvSpPr>
        <p:spPr>
          <a:xfrm>
            <a:off x="1100381" y="4814833"/>
            <a:ext cx="11499741" cy="1866066"/>
          </a:xfrm>
          <a:prstGeom prst="rect">
            <a:avLst/>
          </a:prstGeom>
        </p:spPr>
        <p:txBody>
          <a:bodyPr>
            <a:noAutofit/>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6500" b="1">
                <a:solidFill>
                  <a:schemeClr val="bg1"/>
                </a:solidFill>
                <a:latin typeface="Arial Black" panose="020B0A04020102020204" pitchFamily="34" charset="0"/>
              </a:rPr>
              <a:t>QSR Beverage Solutions</a:t>
            </a:r>
            <a:endParaRPr lang="en-US" sz="6500">
              <a:solidFill>
                <a:schemeClr val="bg1"/>
              </a:solidFill>
              <a:latin typeface="Arial Black" panose="020B0A04020102020204" pitchFamily="34" charset="0"/>
            </a:endParaRPr>
          </a:p>
        </p:txBody>
      </p:sp>
    </p:spTree>
    <p:extLst>
      <p:ext uri="{BB962C8B-B14F-4D97-AF65-F5344CB8AC3E}">
        <p14:creationId xmlns:p14="http://schemas.microsoft.com/office/powerpoint/2010/main" val="1986439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63CA1-0618-F994-2EF8-B97E87375064}"/>
              </a:ext>
            </a:extLst>
          </p:cNvPr>
          <p:cNvSpPr>
            <a:spLocks noGrp="1"/>
          </p:cNvSpPr>
          <p:nvPr>
            <p:ph type="title"/>
          </p:nvPr>
        </p:nvSpPr>
        <p:spPr/>
        <p:txBody>
          <a:bodyPr/>
          <a:lstStyle/>
          <a:p>
            <a:r>
              <a:rPr lang="en-US" dirty="0"/>
              <a:t>QSS </a:t>
            </a:r>
            <a:r>
              <a:rPr lang="en-US" sz="3000" dirty="0"/>
              <a:t>Quick-serve Solution</a:t>
            </a:r>
            <a:r>
              <a:rPr lang="en-US" dirty="0"/>
              <a:t> </a:t>
            </a:r>
          </a:p>
        </p:txBody>
      </p:sp>
      <p:sp>
        <p:nvSpPr>
          <p:cNvPr id="5" name="TextBox 23">
            <a:extLst>
              <a:ext uri="{FF2B5EF4-FFF2-40B4-BE49-F238E27FC236}">
                <a16:creationId xmlns:a16="http://schemas.microsoft.com/office/drawing/2014/main" id="{0A04101C-567C-1558-2052-7654427063F7}"/>
              </a:ext>
            </a:extLst>
          </p:cNvPr>
          <p:cNvSpPr txBox="1"/>
          <p:nvPr/>
        </p:nvSpPr>
        <p:spPr>
          <a:xfrm>
            <a:off x="1088598" y="2362983"/>
            <a:ext cx="10617708" cy="974725"/>
          </a:xfrm>
          <a:prstGeom prst="rect">
            <a:avLst/>
          </a:prstGeom>
        </p:spPr>
        <p:txBody>
          <a:bodyPr lIns="0" tIns="0" rIns="0" bIns="0" rtlCol="0" anchor="t">
            <a:spAutoFit/>
          </a:bodyPr>
          <a:lstStyle/>
          <a:p>
            <a:pPr>
              <a:lnSpc>
                <a:spcPts val="2600"/>
              </a:lnSpc>
            </a:pPr>
            <a:r>
              <a:rPr lang="en-US" sz="2000" dirty="0"/>
              <a:t>The QSS is engineered to optimize the speed of service, ensuring your customers receive their orders promptly, without the slightest compromise on the superior quality they expect. You can confidently promise your patrons a seamless and expedited experience.</a:t>
            </a:r>
            <a:endParaRPr lang="en-US" sz="2000" dirty="0">
              <a:solidFill>
                <a:srgbClr val="000000"/>
              </a:solidFill>
              <a:latin typeface="Arial"/>
              <a:ea typeface="Arial"/>
              <a:cs typeface="Arial"/>
              <a:sym typeface="Arial"/>
            </a:endParaRPr>
          </a:p>
        </p:txBody>
      </p:sp>
      <p:grpSp>
        <p:nvGrpSpPr>
          <p:cNvPr id="6" name="Group 17">
            <a:extLst>
              <a:ext uri="{FF2B5EF4-FFF2-40B4-BE49-F238E27FC236}">
                <a16:creationId xmlns:a16="http://schemas.microsoft.com/office/drawing/2014/main" id="{7F5F2F6D-FE85-4FA5-E985-D9519AFCFAEC}"/>
              </a:ext>
            </a:extLst>
          </p:cNvPr>
          <p:cNvGrpSpPr/>
          <p:nvPr/>
        </p:nvGrpSpPr>
        <p:grpSpPr>
          <a:xfrm>
            <a:off x="14857245" y="1087933"/>
            <a:ext cx="2402055" cy="563178"/>
            <a:chOff x="0" y="0"/>
            <a:chExt cx="3202740" cy="750904"/>
          </a:xfrm>
        </p:grpSpPr>
        <p:grpSp>
          <p:nvGrpSpPr>
            <p:cNvPr id="7" name="Group 18">
              <a:extLst>
                <a:ext uri="{FF2B5EF4-FFF2-40B4-BE49-F238E27FC236}">
                  <a16:creationId xmlns:a16="http://schemas.microsoft.com/office/drawing/2014/main" id="{7693A080-EADD-6277-9F93-44C841D98323}"/>
                </a:ext>
              </a:extLst>
            </p:cNvPr>
            <p:cNvGrpSpPr/>
            <p:nvPr/>
          </p:nvGrpSpPr>
          <p:grpSpPr>
            <a:xfrm>
              <a:off x="0" y="0"/>
              <a:ext cx="3202740" cy="750904"/>
              <a:chOff x="0" y="0"/>
              <a:chExt cx="632640" cy="148327"/>
            </a:xfrm>
          </p:grpSpPr>
          <p:sp>
            <p:nvSpPr>
              <p:cNvPr id="9" name="Freeform 19">
                <a:extLst>
                  <a:ext uri="{FF2B5EF4-FFF2-40B4-BE49-F238E27FC236}">
                    <a16:creationId xmlns:a16="http://schemas.microsoft.com/office/drawing/2014/main" id="{D60B9CAA-C6F7-4AB6-9DA6-E2C8AF614AED}"/>
                  </a:ext>
                </a:extLst>
              </p:cNvPr>
              <p:cNvSpPr/>
              <p:nvPr/>
            </p:nvSpPr>
            <p:spPr>
              <a:xfrm>
                <a:off x="0" y="0"/>
                <a:ext cx="632640" cy="148327"/>
              </a:xfrm>
              <a:custGeom>
                <a:avLst/>
                <a:gdLst/>
                <a:ahLst/>
                <a:cxnLst/>
                <a:rect l="l" t="t" r="r" b="b"/>
                <a:pathLst>
                  <a:path w="632640" h="148327">
                    <a:moveTo>
                      <a:pt x="74163" y="0"/>
                    </a:moveTo>
                    <a:lnTo>
                      <a:pt x="558477" y="0"/>
                    </a:lnTo>
                    <a:cubicBezTo>
                      <a:pt x="599436" y="0"/>
                      <a:pt x="632640" y="33204"/>
                      <a:pt x="632640" y="74163"/>
                    </a:cubicBezTo>
                    <a:lnTo>
                      <a:pt x="632640" y="74163"/>
                    </a:lnTo>
                    <a:cubicBezTo>
                      <a:pt x="632640" y="115123"/>
                      <a:pt x="599436" y="148327"/>
                      <a:pt x="558477" y="148327"/>
                    </a:cubicBezTo>
                    <a:lnTo>
                      <a:pt x="74163" y="148327"/>
                    </a:lnTo>
                    <a:cubicBezTo>
                      <a:pt x="33204" y="148327"/>
                      <a:pt x="0" y="115123"/>
                      <a:pt x="0" y="74163"/>
                    </a:cubicBezTo>
                    <a:lnTo>
                      <a:pt x="0" y="74163"/>
                    </a:lnTo>
                    <a:cubicBezTo>
                      <a:pt x="0" y="33204"/>
                      <a:pt x="33204" y="0"/>
                      <a:pt x="74163" y="0"/>
                    </a:cubicBezTo>
                    <a:close/>
                  </a:path>
                </a:pathLst>
              </a:custGeom>
              <a:ln w="19050" cap="rnd">
                <a:solidFill>
                  <a:srgbClr val="000000"/>
                </a:solidFill>
                <a:prstDash val="solid"/>
                <a:round/>
              </a:ln>
            </p:spPr>
            <p:txBody>
              <a:bodyPr/>
              <a:lstStyle/>
              <a:p>
                <a:endParaRPr lang="en-US"/>
              </a:p>
            </p:txBody>
          </p:sp>
          <p:sp>
            <p:nvSpPr>
              <p:cNvPr id="10" name="TextBox 9">
                <a:extLst>
                  <a:ext uri="{FF2B5EF4-FFF2-40B4-BE49-F238E27FC236}">
                    <a16:creationId xmlns:a16="http://schemas.microsoft.com/office/drawing/2014/main" id="{25C350D7-58D2-76CF-721F-96C06DA51545}"/>
                  </a:ext>
                </a:extLst>
              </p:cNvPr>
              <p:cNvSpPr txBox="1"/>
              <p:nvPr/>
            </p:nvSpPr>
            <p:spPr>
              <a:xfrm>
                <a:off x="0" y="-38100"/>
                <a:ext cx="632640" cy="186427"/>
              </a:xfrm>
              <a:prstGeom prst="rect">
                <a:avLst/>
              </a:prstGeom>
            </p:spPr>
            <p:txBody>
              <a:bodyPr lIns="50800" tIns="50800" rIns="50800" bIns="50800" rtlCol="0" anchor="ctr"/>
              <a:lstStyle/>
              <a:p>
                <a:pPr algn="ctr">
                  <a:lnSpc>
                    <a:spcPts val="1884"/>
                  </a:lnSpc>
                </a:pPr>
                <a:endParaRPr/>
              </a:p>
            </p:txBody>
          </p:sp>
        </p:grpSp>
        <p:sp>
          <p:nvSpPr>
            <p:cNvPr id="8" name="TextBox 7">
              <a:extLst>
                <a:ext uri="{FF2B5EF4-FFF2-40B4-BE49-F238E27FC236}">
                  <a16:creationId xmlns:a16="http://schemas.microsoft.com/office/drawing/2014/main" id="{9B9C7A96-E9CB-0490-6D1A-D083C4CEA423}"/>
                </a:ext>
              </a:extLst>
            </p:cNvPr>
            <p:cNvSpPr txBox="1"/>
            <p:nvPr/>
          </p:nvSpPr>
          <p:spPr>
            <a:xfrm>
              <a:off x="203087" y="196331"/>
              <a:ext cx="2810599" cy="297945"/>
            </a:xfrm>
            <a:prstGeom prst="rect">
              <a:avLst/>
            </a:prstGeom>
          </p:spPr>
          <p:txBody>
            <a:bodyPr lIns="0" tIns="0" rIns="0" bIns="0" rtlCol="0" anchor="t">
              <a:spAutoFit/>
            </a:bodyPr>
            <a:lstStyle/>
            <a:p>
              <a:pPr marL="0" lvl="0" indent="0" algn="ctr">
                <a:lnSpc>
                  <a:spcPts val="1884"/>
                </a:lnSpc>
                <a:spcBef>
                  <a:spcPct val="0"/>
                </a:spcBef>
              </a:pPr>
              <a:r>
                <a:rPr lang="en-US" sz="1395" b="1" u="none" spc="22">
                  <a:solidFill>
                    <a:schemeClr val="tx1"/>
                  </a:solidFill>
                  <a:latin typeface="Arial Bold"/>
                  <a:ea typeface="Arial Bold"/>
                  <a:cs typeface="Arial Bold"/>
                  <a:sym typeface="Arial Bold"/>
                  <a:hlinkClick r:id="rId2">
                    <a:extLst>
                      <a:ext uri="{A12FA001-AC4F-418D-AE19-62706E023703}">
                        <ahyp:hlinkClr xmlns:ahyp="http://schemas.microsoft.com/office/drawing/2018/hyperlinkcolor" val="tx"/>
                      </a:ext>
                    </a:extLst>
                  </a:hlinkClick>
                </a:rPr>
                <a:t>HIGHLIGHT VIDEO</a:t>
              </a:r>
              <a:endParaRPr lang="en-US" sz="1395" b="1" u="none" spc="22">
                <a:solidFill>
                  <a:schemeClr val="tx1"/>
                </a:solidFill>
                <a:latin typeface="Arial Bold"/>
                <a:ea typeface="Arial Bold"/>
                <a:cs typeface="Arial Bold"/>
                <a:sym typeface="Arial Bold"/>
              </a:endParaRPr>
            </a:p>
          </p:txBody>
        </p:sp>
      </p:grpSp>
      <p:pic>
        <p:nvPicPr>
          <p:cNvPr id="12" name="Picture 11">
            <a:extLst>
              <a:ext uri="{FF2B5EF4-FFF2-40B4-BE49-F238E27FC236}">
                <a16:creationId xmlns:a16="http://schemas.microsoft.com/office/drawing/2014/main" id="{1419AC15-05A9-B811-49E4-6238FA3804D9}"/>
              </a:ext>
            </a:extLst>
          </p:cNvPr>
          <p:cNvPicPr>
            <a:picLocks noChangeAspect="1"/>
          </p:cNvPicPr>
          <p:nvPr/>
        </p:nvPicPr>
        <p:blipFill>
          <a:blip r:embed="rId3"/>
          <a:srcRect l="19999" r="33226"/>
          <a:stretch>
            <a:fillRect/>
          </a:stretch>
        </p:blipFill>
        <p:spPr>
          <a:xfrm>
            <a:off x="11809748" y="2428240"/>
            <a:ext cx="6535022" cy="7858760"/>
          </a:xfrm>
          <a:prstGeom prst="rect">
            <a:avLst/>
          </a:prstGeom>
        </p:spPr>
      </p:pic>
      <p:grpSp>
        <p:nvGrpSpPr>
          <p:cNvPr id="13" name="Group 12">
            <a:extLst>
              <a:ext uri="{FF2B5EF4-FFF2-40B4-BE49-F238E27FC236}">
                <a16:creationId xmlns:a16="http://schemas.microsoft.com/office/drawing/2014/main" id="{871291EC-B8F0-2E08-8215-DC896113A3FD}"/>
              </a:ext>
            </a:extLst>
          </p:cNvPr>
          <p:cNvGrpSpPr/>
          <p:nvPr/>
        </p:nvGrpSpPr>
        <p:grpSpPr>
          <a:xfrm>
            <a:off x="1028700" y="4063911"/>
            <a:ext cx="5034197" cy="2040342"/>
            <a:chOff x="1028700" y="3592977"/>
            <a:chExt cx="5034197" cy="2040342"/>
          </a:xfrm>
        </p:grpSpPr>
        <p:sp>
          <p:nvSpPr>
            <p:cNvPr id="14" name="AutoShape 10">
              <a:extLst>
                <a:ext uri="{FF2B5EF4-FFF2-40B4-BE49-F238E27FC236}">
                  <a16:creationId xmlns:a16="http://schemas.microsoft.com/office/drawing/2014/main" id="{5FB2FD54-7987-366F-11EB-E07135A8912E}"/>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5" name="Group 14">
              <a:extLst>
                <a:ext uri="{FF2B5EF4-FFF2-40B4-BE49-F238E27FC236}">
                  <a16:creationId xmlns:a16="http://schemas.microsoft.com/office/drawing/2014/main" id="{21F578A4-2C47-62CA-BD67-153954718640}"/>
                </a:ext>
              </a:extLst>
            </p:cNvPr>
            <p:cNvGrpSpPr/>
            <p:nvPr/>
          </p:nvGrpSpPr>
          <p:grpSpPr>
            <a:xfrm>
              <a:off x="1028700" y="3592977"/>
              <a:ext cx="5034197" cy="2040342"/>
              <a:chOff x="0" y="0"/>
              <a:chExt cx="1325879" cy="685614"/>
            </a:xfrm>
          </p:grpSpPr>
          <p:sp>
            <p:nvSpPr>
              <p:cNvPr id="18" name="Freeform 15">
                <a:extLst>
                  <a:ext uri="{FF2B5EF4-FFF2-40B4-BE49-F238E27FC236}">
                    <a16:creationId xmlns:a16="http://schemas.microsoft.com/office/drawing/2014/main" id="{C4B20A2D-E3B8-C2C2-6ADC-24B5A37F5AF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9" name="TextBox 16">
                <a:extLst>
                  <a:ext uri="{FF2B5EF4-FFF2-40B4-BE49-F238E27FC236}">
                    <a16:creationId xmlns:a16="http://schemas.microsoft.com/office/drawing/2014/main" id="{2CE65054-90CE-A849-C459-97E799554803}"/>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6" name="TextBox 24">
              <a:extLst>
                <a:ext uri="{FF2B5EF4-FFF2-40B4-BE49-F238E27FC236}">
                  <a16:creationId xmlns:a16="http://schemas.microsoft.com/office/drawing/2014/main" id="{186D9E28-BC11-B9A6-7D61-B5B6D1B7377B}"/>
                </a:ext>
              </a:extLst>
            </p:cNvPr>
            <p:cNvSpPr txBox="1"/>
            <p:nvPr/>
          </p:nvSpPr>
          <p:spPr>
            <a:xfrm>
              <a:off x="1317361" y="3954938"/>
              <a:ext cx="3504151" cy="273793"/>
            </a:xfrm>
            <a:prstGeom prst="rect">
              <a:avLst/>
            </a:prstGeom>
          </p:spPr>
          <p:txBody>
            <a:bodyPr lIns="0" tIns="0" rIns="0" bIns="0" rtlCol="0" anchor="t">
              <a:spAutoFit/>
            </a:bodyPr>
            <a:lstStyle/>
            <a:p>
              <a:pPr>
                <a:lnSpc>
                  <a:spcPts val="2250"/>
                </a:lnSpc>
              </a:pPr>
              <a:r>
                <a:rPr lang="en-US" b="1">
                  <a:solidFill>
                    <a:srgbClr val="C00000"/>
                  </a:solidFill>
                </a:rPr>
                <a:t>Flexible Valve Options</a:t>
              </a:r>
              <a:endParaRPr lang="en-US" sz="1800" b="1">
                <a:solidFill>
                  <a:srgbClr val="C00000"/>
                </a:solidFill>
                <a:latin typeface="Arial Bold"/>
                <a:ea typeface="Arial Bold"/>
                <a:cs typeface="Arial Bold"/>
                <a:sym typeface="Arial Bold"/>
              </a:endParaRPr>
            </a:p>
          </p:txBody>
        </p:sp>
        <p:sp>
          <p:nvSpPr>
            <p:cNvPr id="17" name="TextBox 28">
              <a:extLst>
                <a:ext uri="{FF2B5EF4-FFF2-40B4-BE49-F238E27FC236}">
                  <a16:creationId xmlns:a16="http://schemas.microsoft.com/office/drawing/2014/main" id="{A9A63605-FC66-EC0E-583B-0E51CE514C27}"/>
                </a:ext>
              </a:extLst>
            </p:cNvPr>
            <p:cNvSpPr txBox="1"/>
            <p:nvPr/>
          </p:nvSpPr>
          <p:spPr>
            <a:xfrm>
              <a:off x="1317361" y="4457858"/>
              <a:ext cx="4634617" cy="863698"/>
            </a:xfrm>
            <a:prstGeom prst="rect">
              <a:avLst/>
            </a:prstGeom>
          </p:spPr>
          <p:txBody>
            <a:bodyPr lIns="0" tIns="0" rIns="0" bIns="0" rtlCol="0" anchor="t">
              <a:spAutoFit/>
            </a:bodyPr>
            <a:lstStyle/>
            <a:p>
              <a:pPr>
                <a:lnSpc>
                  <a:spcPts val="2340"/>
                </a:lnSpc>
              </a:pPr>
              <a:r>
                <a:rPr lang="en-US"/>
                <a:t>The Multi-Flavor Nozzle expands menu with 14 valve configurations, including 12 chilled beverage lines and 2 ambient syrup lines.</a:t>
              </a:r>
              <a:endParaRPr lang="en-US" sz="1800">
                <a:solidFill>
                  <a:srgbClr val="000000"/>
                </a:solidFill>
                <a:latin typeface="Arial"/>
                <a:ea typeface="Arial"/>
                <a:cs typeface="Arial"/>
                <a:sym typeface="Arial"/>
              </a:endParaRPr>
            </a:p>
          </p:txBody>
        </p:sp>
      </p:grpSp>
      <p:grpSp>
        <p:nvGrpSpPr>
          <p:cNvPr id="20" name="Group 19">
            <a:extLst>
              <a:ext uri="{FF2B5EF4-FFF2-40B4-BE49-F238E27FC236}">
                <a16:creationId xmlns:a16="http://schemas.microsoft.com/office/drawing/2014/main" id="{3E196E03-0CCC-F8F5-1E08-D35691A0A0A9}"/>
              </a:ext>
            </a:extLst>
          </p:cNvPr>
          <p:cNvGrpSpPr/>
          <p:nvPr/>
        </p:nvGrpSpPr>
        <p:grpSpPr>
          <a:xfrm>
            <a:off x="6296419" y="4063911"/>
            <a:ext cx="5034197" cy="2040342"/>
            <a:chOff x="6296419" y="3592977"/>
            <a:chExt cx="5034197" cy="2040342"/>
          </a:xfrm>
        </p:grpSpPr>
        <p:sp>
          <p:nvSpPr>
            <p:cNvPr id="21" name="AutoShape 13">
              <a:extLst>
                <a:ext uri="{FF2B5EF4-FFF2-40B4-BE49-F238E27FC236}">
                  <a16:creationId xmlns:a16="http://schemas.microsoft.com/office/drawing/2014/main" id="{61265159-C681-60D3-D274-A9EE2ED90D8B}"/>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2" name="TextBox 27">
              <a:extLst>
                <a:ext uri="{FF2B5EF4-FFF2-40B4-BE49-F238E27FC236}">
                  <a16:creationId xmlns:a16="http://schemas.microsoft.com/office/drawing/2014/main" id="{B6FE9932-F58A-AEA5-73A9-B4A31E853CCF}"/>
                </a:ext>
              </a:extLst>
            </p:cNvPr>
            <p:cNvSpPr txBox="1"/>
            <p:nvPr/>
          </p:nvSpPr>
          <p:spPr>
            <a:xfrm>
              <a:off x="6595450" y="395493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Accurate Ice Preset Portioning</a:t>
              </a:r>
            </a:p>
          </p:txBody>
        </p:sp>
        <p:sp>
          <p:nvSpPr>
            <p:cNvPr id="23" name="TextBox 31">
              <a:extLst>
                <a:ext uri="{FF2B5EF4-FFF2-40B4-BE49-F238E27FC236}">
                  <a16:creationId xmlns:a16="http://schemas.microsoft.com/office/drawing/2014/main" id="{6AB15467-8D2E-BABD-EE82-31296229AB66}"/>
                </a:ext>
              </a:extLst>
            </p:cNvPr>
            <p:cNvSpPr txBox="1"/>
            <p:nvPr/>
          </p:nvSpPr>
          <p:spPr>
            <a:xfrm>
              <a:off x="6595450"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QSS features four adjustable ice presets, allowing operators to tailor ice portions to cup size, beverage type, or customer preference.</a:t>
              </a:r>
            </a:p>
          </p:txBody>
        </p:sp>
        <p:grpSp>
          <p:nvGrpSpPr>
            <p:cNvPr id="24" name="Group 32">
              <a:extLst>
                <a:ext uri="{FF2B5EF4-FFF2-40B4-BE49-F238E27FC236}">
                  <a16:creationId xmlns:a16="http://schemas.microsoft.com/office/drawing/2014/main" id="{A1F93EF1-827C-CB9D-86EA-C58507290992}"/>
                </a:ext>
              </a:extLst>
            </p:cNvPr>
            <p:cNvGrpSpPr/>
            <p:nvPr/>
          </p:nvGrpSpPr>
          <p:grpSpPr>
            <a:xfrm>
              <a:off x="6296419" y="3592977"/>
              <a:ext cx="5034197" cy="2040342"/>
              <a:chOff x="0" y="0"/>
              <a:chExt cx="1325879" cy="685614"/>
            </a:xfrm>
          </p:grpSpPr>
          <p:sp>
            <p:nvSpPr>
              <p:cNvPr id="25" name="Freeform 33">
                <a:extLst>
                  <a:ext uri="{FF2B5EF4-FFF2-40B4-BE49-F238E27FC236}">
                    <a16:creationId xmlns:a16="http://schemas.microsoft.com/office/drawing/2014/main" id="{315F4D48-B06E-97A6-0DEB-1DF051EEE38A}"/>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6" name="TextBox 34">
                <a:extLst>
                  <a:ext uri="{FF2B5EF4-FFF2-40B4-BE49-F238E27FC236}">
                    <a16:creationId xmlns:a16="http://schemas.microsoft.com/office/drawing/2014/main" id="{DE841337-895B-1C96-57C4-D699986BAE6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27" name="Group 26">
            <a:extLst>
              <a:ext uri="{FF2B5EF4-FFF2-40B4-BE49-F238E27FC236}">
                <a16:creationId xmlns:a16="http://schemas.microsoft.com/office/drawing/2014/main" id="{15955E08-E182-F5C3-BE18-5ADD75197916}"/>
              </a:ext>
            </a:extLst>
          </p:cNvPr>
          <p:cNvGrpSpPr/>
          <p:nvPr/>
        </p:nvGrpSpPr>
        <p:grpSpPr>
          <a:xfrm>
            <a:off x="1028700" y="6830992"/>
            <a:ext cx="5034197" cy="2038643"/>
            <a:chOff x="1028700" y="6360058"/>
            <a:chExt cx="5034197" cy="2038643"/>
          </a:xfrm>
        </p:grpSpPr>
        <p:sp>
          <p:nvSpPr>
            <p:cNvPr id="28" name="AutoShape 11">
              <a:extLst>
                <a:ext uri="{FF2B5EF4-FFF2-40B4-BE49-F238E27FC236}">
                  <a16:creationId xmlns:a16="http://schemas.microsoft.com/office/drawing/2014/main" id="{DF536B67-699B-B7CB-6EEE-5C13E4F13A3F}"/>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9" name="TextBox 26">
              <a:extLst>
                <a:ext uri="{FF2B5EF4-FFF2-40B4-BE49-F238E27FC236}">
                  <a16:creationId xmlns:a16="http://schemas.microsoft.com/office/drawing/2014/main" id="{81AEEE59-DD6B-9F6A-8E25-A5A3F91D8896}"/>
                </a:ext>
              </a:extLst>
            </p:cNvPr>
            <p:cNvSpPr txBox="1"/>
            <p:nvPr/>
          </p:nvSpPr>
          <p:spPr>
            <a:xfrm>
              <a:off x="1318443" y="6709675"/>
              <a:ext cx="3504151" cy="273793"/>
            </a:xfrm>
            <a:prstGeom prst="rect">
              <a:avLst/>
            </a:prstGeom>
          </p:spPr>
          <p:txBody>
            <a:bodyPr wrap="square" lIns="0" tIns="0" rIns="0" bIns="0" rtlCol="0" anchor="t">
              <a:spAutoFit/>
            </a:bodyPr>
            <a:lstStyle/>
            <a:p>
              <a:pPr>
                <a:lnSpc>
                  <a:spcPts val="2250"/>
                </a:lnSpc>
              </a:pPr>
              <a:r>
                <a:rPr lang="en-US" b="1">
                  <a:solidFill>
                    <a:srgbClr val="C00000"/>
                  </a:solidFill>
                </a:rPr>
                <a:t>Optimized Speed of Service</a:t>
              </a:r>
              <a:endParaRPr lang="en-US" sz="1800" b="1">
                <a:solidFill>
                  <a:srgbClr val="C00000"/>
                </a:solidFill>
                <a:latin typeface="Arial Bold"/>
                <a:ea typeface="Arial Bold"/>
                <a:cs typeface="Arial Bold"/>
                <a:sym typeface="Arial Bold"/>
              </a:endParaRPr>
            </a:p>
          </p:txBody>
        </p:sp>
        <p:sp>
          <p:nvSpPr>
            <p:cNvPr id="30" name="TextBox 30">
              <a:extLst>
                <a:ext uri="{FF2B5EF4-FFF2-40B4-BE49-F238E27FC236}">
                  <a16:creationId xmlns:a16="http://schemas.microsoft.com/office/drawing/2014/main" id="{5CB7CB8B-FFEE-560D-CD43-AADE25009BED}"/>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Reduce wait times and boost operational efficiency with rapid ice dispensing that fills multiple cups in under a minute.</a:t>
              </a:r>
            </a:p>
          </p:txBody>
        </p:sp>
        <p:grpSp>
          <p:nvGrpSpPr>
            <p:cNvPr id="31" name="Group 35">
              <a:extLst>
                <a:ext uri="{FF2B5EF4-FFF2-40B4-BE49-F238E27FC236}">
                  <a16:creationId xmlns:a16="http://schemas.microsoft.com/office/drawing/2014/main" id="{7A266471-FFEF-517B-938A-7190D5E5F93C}"/>
                </a:ext>
              </a:extLst>
            </p:cNvPr>
            <p:cNvGrpSpPr/>
            <p:nvPr/>
          </p:nvGrpSpPr>
          <p:grpSpPr>
            <a:xfrm>
              <a:off x="1028700" y="6360058"/>
              <a:ext cx="5034197" cy="2038643"/>
              <a:chOff x="0" y="0"/>
              <a:chExt cx="1325879" cy="685614"/>
            </a:xfrm>
          </p:grpSpPr>
          <p:sp>
            <p:nvSpPr>
              <p:cNvPr id="32" name="Freeform 36">
                <a:extLst>
                  <a:ext uri="{FF2B5EF4-FFF2-40B4-BE49-F238E27FC236}">
                    <a16:creationId xmlns:a16="http://schemas.microsoft.com/office/drawing/2014/main" id="{67A6BAB2-709A-FB4C-8CE7-189980582A52}"/>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3" name="TextBox 37">
                <a:extLst>
                  <a:ext uri="{FF2B5EF4-FFF2-40B4-BE49-F238E27FC236}">
                    <a16:creationId xmlns:a16="http://schemas.microsoft.com/office/drawing/2014/main" id="{9B598B51-4517-4AD8-A116-B3C035DB73CC}"/>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34" name="Group 33">
            <a:extLst>
              <a:ext uri="{FF2B5EF4-FFF2-40B4-BE49-F238E27FC236}">
                <a16:creationId xmlns:a16="http://schemas.microsoft.com/office/drawing/2014/main" id="{7D14FAC5-CE39-241B-94B6-C0AC12881A7E}"/>
              </a:ext>
            </a:extLst>
          </p:cNvPr>
          <p:cNvGrpSpPr/>
          <p:nvPr/>
        </p:nvGrpSpPr>
        <p:grpSpPr>
          <a:xfrm>
            <a:off x="6296419" y="6830992"/>
            <a:ext cx="5034197" cy="2038643"/>
            <a:chOff x="6296419" y="6360058"/>
            <a:chExt cx="5034197" cy="2038643"/>
          </a:xfrm>
        </p:grpSpPr>
        <p:sp>
          <p:nvSpPr>
            <p:cNvPr id="35" name="AutoShape 12">
              <a:extLst>
                <a:ext uri="{FF2B5EF4-FFF2-40B4-BE49-F238E27FC236}">
                  <a16:creationId xmlns:a16="http://schemas.microsoft.com/office/drawing/2014/main" id="{5000F1E8-F1A8-EEE8-FA07-F28B67A37A9E}"/>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6" name="TextBox 25">
              <a:extLst>
                <a:ext uri="{FF2B5EF4-FFF2-40B4-BE49-F238E27FC236}">
                  <a16:creationId xmlns:a16="http://schemas.microsoft.com/office/drawing/2014/main" id="{E2330F5A-BAF4-D0D2-EDC0-6FA410BFD010}"/>
                </a:ext>
              </a:extLst>
            </p:cNvPr>
            <p:cNvSpPr txBox="1"/>
            <p:nvPr/>
          </p:nvSpPr>
          <p:spPr>
            <a:xfrm>
              <a:off x="6595450"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Operator-Friendly Design</a:t>
              </a:r>
            </a:p>
          </p:txBody>
        </p:sp>
        <p:sp>
          <p:nvSpPr>
            <p:cNvPr id="37" name="TextBox 29">
              <a:extLst>
                <a:ext uri="{FF2B5EF4-FFF2-40B4-BE49-F238E27FC236}">
                  <a16:creationId xmlns:a16="http://schemas.microsoft.com/office/drawing/2014/main" id="{FCFC670F-1551-C841-9926-7A4C6C5F1FCF}"/>
                </a:ext>
              </a:extLst>
            </p:cNvPr>
            <p:cNvSpPr txBox="1"/>
            <p:nvPr/>
          </p:nvSpPr>
          <p:spPr>
            <a:xfrm>
              <a:off x="6595450" y="7212595"/>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 large-capacity drip tray and cup rest help keep the dispensing area clean, organized, and ready for peak demand.</a:t>
              </a:r>
            </a:p>
          </p:txBody>
        </p:sp>
        <p:grpSp>
          <p:nvGrpSpPr>
            <p:cNvPr id="38" name="Group 38">
              <a:extLst>
                <a:ext uri="{FF2B5EF4-FFF2-40B4-BE49-F238E27FC236}">
                  <a16:creationId xmlns:a16="http://schemas.microsoft.com/office/drawing/2014/main" id="{5E6EC099-B700-F752-B5C6-857B589BBD64}"/>
                </a:ext>
              </a:extLst>
            </p:cNvPr>
            <p:cNvGrpSpPr/>
            <p:nvPr/>
          </p:nvGrpSpPr>
          <p:grpSpPr>
            <a:xfrm>
              <a:off x="6296419" y="6360058"/>
              <a:ext cx="5034197" cy="2038643"/>
              <a:chOff x="0" y="0"/>
              <a:chExt cx="1325879" cy="685614"/>
            </a:xfrm>
          </p:grpSpPr>
          <p:sp>
            <p:nvSpPr>
              <p:cNvPr id="40" name="Freeform 39">
                <a:extLst>
                  <a:ext uri="{FF2B5EF4-FFF2-40B4-BE49-F238E27FC236}">
                    <a16:creationId xmlns:a16="http://schemas.microsoft.com/office/drawing/2014/main" id="{5B57A5B2-F10B-4263-60BD-4FF42370F36F}"/>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3" name="TextBox 40">
                <a:extLst>
                  <a:ext uri="{FF2B5EF4-FFF2-40B4-BE49-F238E27FC236}">
                    <a16:creationId xmlns:a16="http://schemas.microsoft.com/office/drawing/2014/main" id="{9BCBE129-0A46-8184-C83F-D74F19587440}"/>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2156884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2393D-C1E6-1C51-9B19-E8666486AEBB}"/>
              </a:ext>
            </a:extLst>
          </p:cNvPr>
          <p:cNvSpPr>
            <a:spLocks noGrp="1"/>
          </p:cNvSpPr>
          <p:nvPr>
            <p:ph type="title"/>
          </p:nvPr>
        </p:nvSpPr>
        <p:spPr/>
        <p:txBody>
          <a:bodyPr/>
          <a:lstStyle/>
          <a:p>
            <a:r>
              <a:rPr lang="en-US" dirty="0"/>
              <a:t>ICDI </a:t>
            </a:r>
            <a:r>
              <a:rPr lang="en-US" sz="3000" dirty="0"/>
              <a:t>Ice Cooled Drop In</a:t>
            </a:r>
          </a:p>
        </p:txBody>
      </p:sp>
      <p:sp>
        <p:nvSpPr>
          <p:cNvPr id="37" name="TextBox 23">
            <a:extLst>
              <a:ext uri="{FF2B5EF4-FFF2-40B4-BE49-F238E27FC236}">
                <a16:creationId xmlns:a16="http://schemas.microsoft.com/office/drawing/2014/main" id="{685FB02F-3D24-BEC4-4B35-59F6908B6C88}"/>
              </a:ext>
            </a:extLst>
          </p:cNvPr>
          <p:cNvSpPr txBox="1"/>
          <p:nvPr/>
        </p:nvSpPr>
        <p:spPr>
          <a:xfrm>
            <a:off x="1088598" y="2355948"/>
            <a:ext cx="10324469" cy="1308756"/>
          </a:xfrm>
          <a:prstGeom prst="rect">
            <a:avLst/>
          </a:prstGeom>
        </p:spPr>
        <p:txBody>
          <a:bodyPr wrap="square" lIns="0" tIns="0" rIns="0" bIns="0" rtlCol="0" anchor="t">
            <a:spAutoFit/>
          </a:bodyPr>
          <a:lstStyle/>
          <a:p>
            <a:pPr>
              <a:lnSpc>
                <a:spcPts val="2600"/>
              </a:lnSpc>
            </a:pPr>
            <a:r>
              <a:rPr lang="en-US" sz="2000" dirty="0"/>
              <a:t>The ICDI is designed using the highest quality materials and proven technology providing our customers with consistent drink quality. The ICDI combines reliable cooling performance, accessible service features, and flexible dispensing options to support efficient, high-quality beverage service.</a:t>
            </a:r>
            <a:endParaRPr lang="en-US" sz="2000" dirty="0">
              <a:solidFill>
                <a:srgbClr val="000000"/>
              </a:solidFill>
              <a:latin typeface="Arial"/>
              <a:ea typeface="Arial"/>
              <a:cs typeface="Arial"/>
              <a:sym typeface="Arial"/>
            </a:endParaRPr>
          </a:p>
        </p:txBody>
      </p:sp>
      <p:grpSp>
        <p:nvGrpSpPr>
          <p:cNvPr id="38" name="Group 37">
            <a:extLst>
              <a:ext uri="{FF2B5EF4-FFF2-40B4-BE49-F238E27FC236}">
                <a16:creationId xmlns:a16="http://schemas.microsoft.com/office/drawing/2014/main" id="{9885180D-EDF0-207F-FE10-5EE0893C928F}"/>
              </a:ext>
            </a:extLst>
          </p:cNvPr>
          <p:cNvGrpSpPr/>
          <p:nvPr/>
        </p:nvGrpSpPr>
        <p:grpSpPr>
          <a:xfrm>
            <a:off x="1028700" y="4369653"/>
            <a:ext cx="5034197" cy="2040342"/>
            <a:chOff x="1028700" y="3762310"/>
            <a:chExt cx="5034197" cy="2040342"/>
          </a:xfrm>
        </p:grpSpPr>
        <p:sp>
          <p:nvSpPr>
            <p:cNvPr id="39" name="AutoShape 10">
              <a:extLst>
                <a:ext uri="{FF2B5EF4-FFF2-40B4-BE49-F238E27FC236}">
                  <a16:creationId xmlns:a16="http://schemas.microsoft.com/office/drawing/2014/main" id="{9AF05F98-86A2-672B-5D0B-641C047766BC}"/>
                </a:ext>
              </a:extLst>
            </p:cNvPr>
            <p:cNvSpPr/>
            <p:nvPr/>
          </p:nvSpPr>
          <p:spPr>
            <a:xfrm>
              <a:off x="1316278"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0" name="Group 14">
              <a:extLst>
                <a:ext uri="{FF2B5EF4-FFF2-40B4-BE49-F238E27FC236}">
                  <a16:creationId xmlns:a16="http://schemas.microsoft.com/office/drawing/2014/main" id="{24F90F19-3D98-612C-BA43-B314C326DE8A}"/>
                </a:ext>
              </a:extLst>
            </p:cNvPr>
            <p:cNvGrpSpPr/>
            <p:nvPr/>
          </p:nvGrpSpPr>
          <p:grpSpPr>
            <a:xfrm>
              <a:off x="1028700" y="3762310"/>
              <a:ext cx="5034197" cy="2040342"/>
              <a:chOff x="0" y="0"/>
              <a:chExt cx="1325879" cy="685614"/>
            </a:xfrm>
          </p:grpSpPr>
          <p:sp>
            <p:nvSpPr>
              <p:cNvPr id="43" name="Freeform 15">
                <a:extLst>
                  <a:ext uri="{FF2B5EF4-FFF2-40B4-BE49-F238E27FC236}">
                    <a16:creationId xmlns:a16="http://schemas.microsoft.com/office/drawing/2014/main" id="{A85A646E-AE80-C931-B254-B9EE3419B5C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4" name="TextBox 16">
                <a:extLst>
                  <a:ext uri="{FF2B5EF4-FFF2-40B4-BE49-F238E27FC236}">
                    <a16:creationId xmlns:a16="http://schemas.microsoft.com/office/drawing/2014/main" id="{5EC7B449-93D8-4A6F-B949-6E4846CA46B7}"/>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1" name="TextBox 24">
              <a:extLst>
                <a:ext uri="{FF2B5EF4-FFF2-40B4-BE49-F238E27FC236}">
                  <a16:creationId xmlns:a16="http://schemas.microsoft.com/office/drawing/2014/main" id="{7E8E8834-1314-7048-B05F-DDDADFF545E1}"/>
                </a:ext>
              </a:extLst>
            </p:cNvPr>
            <p:cNvSpPr txBox="1"/>
            <p:nvPr/>
          </p:nvSpPr>
          <p:spPr>
            <a:xfrm>
              <a:off x="1317361" y="4124271"/>
              <a:ext cx="3504151" cy="273793"/>
            </a:xfrm>
            <a:prstGeom prst="rect">
              <a:avLst/>
            </a:prstGeom>
          </p:spPr>
          <p:txBody>
            <a:bodyPr lIns="0" tIns="0" rIns="0" bIns="0" rtlCol="0" anchor="t">
              <a:spAutoFit/>
            </a:bodyPr>
            <a:lstStyle/>
            <a:p>
              <a:pPr>
                <a:lnSpc>
                  <a:spcPts val="2250"/>
                </a:lnSpc>
              </a:pPr>
              <a:r>
                <a:rPr lang="en-US" b="1">
                  <a:solidFill>
                    <a:srgbClr val="C00000"/>
                  </a:solidFill>
                </a:rPr>
                <a:t>Reliable &amp; Hygienic Design</a:t>
              </a:r>
              <a:endParaRPr lang="en-US" sz="1800" b="1">
                <a:solidFill>
                  <a:srgbClr val="C00000"/>
                </a:solidFill>
                <a:latin typeface="Arial Bold"/>
                <a:ea typeface="Arial Bold"/>
                <a:cs typeface="Arial Bold"/>
                <a:sym typeface="Arial Bold"/>
              </a:endParaRPr>
            </a:p>
          </p:txBody>
        </p:sp>
        <p:sp>
          <p:nvSpPr>
            <p:cNvPr id="42" name="TextBox 28">
              <a:extLst>
                <a:ext uri="{FF2B5EF4-FFF2-40B4-BE49-F238E27FC236}">
                  <a16:creationId xmlns:a16="http://schemas.microsoft.com/office/drawing/2014/main" id="{20DDDF0D-8C43-D08B-D70E-4868F9AAA63C}"/>
                </a:ext>
              </a:extLst>
            </p:cNvPr>
            <p:cNvSpPr txBox="1"/>
            <p:nvPr/>
          </p:nvSpPr>
          <p:spPr>
            <a:xfrm>
              <a:off x="1317361" y="4627191"/>
              <a:ext cx="4634617" cy="863698"/>
            </a:xfrm>
            <a:prstGeom prst="rect">
              <a:avLst/>
            </a:prstGeom>
          </p:spPr>
          <p:txBody>
            <a:bodyPr lIns="0" tIns="0" rIns="0" bIns="0" rtlCol="0" anchor="t">
              <a:spAutoFit/>
            </a:bodyPr>
            <a:lstStyle/>
            <a:p>
              <a:pPr algn="l">
                <a:lnSpc>
                  <a:spcPts val="2340"/>
                </a:lnSpc>
              </a:pPr>
              <a:r>
                <a:rPr lang="en-US">
                  <a:solidFill>
                    <a:srgbClr val="000000"/>
                  </a:solidFill>
                  <a:latin typeface="Arial"/>
                  <a:ea typeface="Arial"/>
                  <a:cs typeface="Arial"/>
                  <a:sym typeface="Arial"/>
                </a:rPr>
                <a:t>The ice bin safety switch automatically disables dispensing when the lid is open, supporting cleaner and safer operation.</a:t>
              </a:r>
              <a:endParaRPr lang="en-US" sz="1800">
                <a:solidFill>
                  <a:srgbClr val="000000"/>
                </a:solidFill>
                <a:latin typeface="Arial"/>
                <a:ea typeface="Arial"/>
                <a:cs typeface="Arial"/>
                <a:sym typeface="Arial"/>
              </a:endParaRPr>
            </a:p>
          </p:txBody>
        </p:sp>
      </p:grpSp>
      <p:grpSp>
        <p:nvGrpSpPr>
          <p:cNvPr id="45" name="Group 44">
            <a:extLst>
              <a:ext uri="{FF2B5EF4-FFF2-40B4-BE49-F238E27FC236}">
                <a16:creationId xmlns:a16="http://schemas.microsoft.com/office/drawing/2014/main" id="{D4E74851-C659-465F-4AEC-18A9B7D82A23}"/>
              </a:ext>
            </a:extLst>
          </p:cNvPr>
          <p:cNvGrpSpPr/>
          <p:nvPr/>
        </p:nvGrpSpPr>
        <p:grpSpPr>
          <a:xfrm>
            <a:off x="6296419" y="4369653"/>
            <a:ext cx="5034197" cy="2040342"/>
            <a:chOff x="6296419" y="3762310"/>
            <a:chExt cx="5034197" cy="2040342"/>
          </a:xfrm>
        </p:grpSpPr>
        <p:sp>
          <p:nvSpPr>
            <p:cNvPr id="46" name="AutoShape 13">
              <a:extLst>
                <a:ext uri="{FF2B5EF4-FFF2-40B4-BE49-F238E27FC236}">
                  <a16:creationId xmlns:a16="http://schemas.microsoft.com/office/drawing/2014/main" id="{4D7C073F-3340-9DF0-1D44-538B8A0A2F59}"/>
                </a:ext>
              </a:extLst>
            </p:cNvPr>
            <p:cNvSpPr/>
            <p:nvPr/>
          </p:nvSpPr>
          <p:spPr>
            <a:xfrm>
              <a:off x="6595450" y="4546228"/>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7" name="TextBox 27">
              <a:extLst>
                <a:ext uri="{FF2B5EF4-FFF2-40B4-BE49-F238E27FC236}">
                  <a16:creationId xmlns:a16="http://schemas.microsoft.com/office/drawing/2014/main" id="{5DF3383C-A654-2D88-7A62-60D5618DC9AA}"/>
                </a:ext>
              </a:extLst>
            </p:cNvPr>
            <p:cNvSpPr txBox="1"/>
            <p:nvPr/>
          </p:nvSpPr>
          <p:spPr>
            <a:xfrm>
              <a:off x="6595450" y="4124271"/>
              <a:ext cx="4233417" cy="273793"/>
            </a:xfrm>
            <a:prstGeom prst="rect">
              <a:avLst/>
            </a:prstGeom>
          </p:spPr>
          <p:txBody>
            <a:bodyPr wrap="square" lIns="0" tIns="0" rIns="0" bIns="0" rtlCol="0" anchor="t">
              <a:spAutoFit/>
            </a:bodyPr>
            <a:lstStyle/>
            <a:p>
              <a:pPr>
                <a:lnSpc>
                  <a:spcPts val="2250"/>
                </a:lnSpc>
              </a:pPr>
              <a:r>
                <a:rPr lang="en-US" b="1">
                  <a:solidFill>
                    <a:srgbClr val="C00000"/>
                  </a:solidFill>
                </a:rPr>
                <a:t>Consistent Beverage Temperatures</a:t>
              </a:r>
              <a:endParaRPr lang="en-US" sz="1800" b="1">
                <a:solidFill>
                  <a:srgbClr val="C00000"/>
                </a:solidFill>
                <a:latin typeface="Arial Bold"/>
                <a:ea typeface="Arial Bold"/>
                <a:cs typeface="Arial Bold"/>
                <a:sym typeface="Arial Bold"/>
              </a:endParaRPr>
            </a:p>
          </p:txBody>
        </p:sp>
        <p:sp>
          <p:nvSpPr>
            <p:cNvPr id="48" name="TextBox 31">
              <a:extLst>
                <a:ext uri="{FF2B5EF4-FFF2-40B4-BE49-F238E27FC236}">
                  <a16:creationId xmlns:a16="http://schemas.microsoft.com/office/drawing/2014/main" id="{2CD8E9DF-AFDE-D051-6351-ED05ADC9D116}"/>
                </a:ext>
              </a:extLst>
            </p:cNvPr>
            <p:cNvSpPr txBox="1"/>
            <p:nvPr/>
          </p:nvSpPr>
          <p:spPr>
            <a:xfrm>
              <a:off x="6595450" y="4627191"/>
              <a:ext cx="4634617" cy="863698"/>
            </a:xfrm>
            <a:prstGeom prst="rect">
              <a:avLst/>
            </a:prstGeom>
          </p:spPr>
          <p:txBody>
            <a:bodyPr lIns="0" tIns="0" rIns="0" bIns="0" rtlCol="0" anchor="t">
              <a:spAutoFit/>
            </a:bodyPr>
            <a:lstStyle/>
            <a:p>
              <a:pPr algn="l">
                <a:lnSpc>
                  <a:spcPts val="2340"/>
                </a:lnSpc>
              </a:pPr>
              <a:r>
                <a:rPr lang="en-US" sz="1800" dirty="0">
                  <a:solidFill>
                    <a:srgbClr val="000000"/>
                  </a:solidFill>
                  <a:latin typeface="Arial"/>
                  <a:ea typeface="Arial"/>
                  <a:cs typeface="Arial"/>
                  <a:sym typeface="Arial"/>
                </a:rPr>
                <a:t>An integrated cold plate helps maintain optimal drink temperatures for a refreshing experience in every pour.</a:t>
              </a:r>
            </a:p>
          </p:txBody>
        </p:sp>
        <p:grpSp>
          <p:nvGrpSpPr>
            <p:cNvPr id="49" name="Group 32">
              <a:extLst>
                <a:ext uri="{FF2B5EF4-FFF2-40B4-BE49-F238E27FC236}">
                  <a16:creationId xmlns:a16="http://schemas.microsoft.com/office/drawing/2014/main" id="{A9FDA4DA-7AEE-35AB-F89D-EA4C20D23794}"/>
                </a:ext>
              </a:extLst>
            </p:cNvPr>
            <p:cNvGrpSpPr/>
            <p:nvPr/>
          </p:nvGrpSpPr>
          <p:grpSpPr>
            <a:xfrm>
              <a:off x="6296419" y="3762310"/>
              <a:ext cx="5034197" cy="2040342"/>
              <a:chOff x="0" y="0"/>
              <a:chExt cx="1325879" cy="685614"/>
            </a:xfrm>
          </p:grpSpPr>
          <p:sp>
            <p:nvSpPr>
              <p:cNvPr id="50" name="Freeform 33">
                <a:extLst>
                  <a:ext uri="{FF2B5EF4-FFF2-40B4-BE49-F238E27FC236}">
                    <a16:creationId xmlns:a16="http://schemas.microsoft.com/office/drawing/2014/main" id="{F681ACC0-86A6-5128-3B05-7F5B3FC5B45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1" name="TextBox 34">
                <a:extLst>
                  <a:ext uri="{FF2B5EF4-FFF2-40B4-BE49-F238E27FC236}">
                    <a16:creationId xmlns:a16="http://schemas.microsoft.com/office/drawing/2014/main" id="{1AA71C5F-AC86-168A-BE7F-5697B47CDDA5}"/>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2" name="Group 51">
            <a:extLst>
              <a:ext uri="{FF2B5EF4-FFF2-40B4-BE49-F238E27FC236}">
                <a16:creationId xmlns:a16="http://schemas.microsoft.com/office/drawing/2014/main" id="{717B3D6B-AACD-F6D1-338D-7F629BBB7DE1}"/>
              </a:ext>
            </a:extLst>
          </p:cNvPr>
          <p:cNvGrpSpPr/>
          <p:nvPr/>
        </p:nvGrpSpPr>
        <p:grpSpPr>
          <a:xfrm>
            <a:off x="1028700" y="7136734"/>
            <a:ext cx="5034197" cy="2038643"/>
            <a:chOff x="1028700" y="6529391"/>
            <a:chExt cx="5034197" cy="2038643"/>
          </a:xfrm>
        </p:grpSpPr>
        <p:sp>
          <p:nvSpPr>
            <p:cNvPr id="53" name="AutoShape 11">
              <a:extLst>
                <a:ext uri="{FF2B5EF4-FFF2-40B4-BE49-F238E27FC236}">
                  <a16:creationId xmlns:a16="http://schemas.microsoft.com/office/drawing/2014/main" id="{9E36E19F-21CF-7709-E5AF-F83668F39B23}"/>
                </a:ext>
              </a:extLst>
            </p:cNvPr>
            <p:cNvSpPr/>
            <p:nvPr/>
          </p:nvSpPr>
          <p:spPr>
            <a:xfrm>
              <a:off x="1317361"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54" name="TextBox 26">
              <a:extLst>
                <a:ext uri="{FF2B5EF4-FFF2-40B4-BE49-F238E27FC236}">
                  <a16:creationId xmlns:a16="http://schemas.microsoft.com/office/drawing/2014/main" id="{A87D6BD1-DD97-FF32-F352-B6FD17EE3A5B}"/>
                </a:ext>
              </a:extLst>
            </p:cNvPr>
            <p:cNvSpPr txBox="1"/>
            <p:nvPr/>
          </p:nvSpPr>
          <p:spPr>
            <a:xfrm>
              <a:off x="1318443"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Simplified Service Access</a:t>
              </a:r>
            </a:p>
          </p:txBody>
        </p:sp>
        <p:sp>
          <p:nvSpPr>
            <p:cNvPr id="55" name="TextBox 30">
              <a:extLst>
                <a:ext uri="{FF2B5EF4-FFF2-40B4-BE49-F238E27FC236}">
                  <a16:creationId xmlns:a16="http://schemas.microsoft.com/office/drawing/2014/main" id="{D079A7A9-7707-E5BB-C360-17033BBD4CD4}"/>
                </a:ext>
              </a:extLst>
            </p:cNvPr>
            <p:cNvSpPr txBox="1"/>
            <p:nvPr/>
          </p:nvSpPr>
          <p:spPr>
            <a:xfrm>
              <a:off x="1325147" y="7381928"/>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Accessible ice bin components and front plumbing inlets streamline cleaning and routine maintenance.</a:t>
              </a:r>
            </a:p>
          </p:txBody>
        </p:sp>
        <p:grpSp>
          <p:nvGrpSpPr>
            <p:cNvPr id="56" name="Group 35">
              <a:extLst>
                <a:ext uri="{FF2B5EF4-FFF2-40B4-BE49-F238E27FC236}">
                  <a16:creationId xmlns:a16="http://schemas.microsoft.com/office/drawing/2014/main" id="{CE3C7BE9-C068-6BAB-BDDD-0009BF425AA7}"/>
                </a:ext>
              </a:extLst>
            </p:cNvPr>
            <p:cNvGrpSpPr/>
            <p:nvPr/>
          </p:nvGrpSpPr>
          <p:grpSpPr>
            <a:xfrm>
              <a:off x="1028700" y="6529391"/>
              <a:ext cx="5034197" cy="2038643"/>
              <a:chOff x="0" y="0"/>
              <a:chExt cx="1325879" cy="685614"/>
            </a:xfrm>
          </p:grpSpPr>
          <p:sp>
            <p:nvSpPr>
              <p:cNvPr id="57" name="Freeform 36">
                <a:extLst>
                  <a:ext uri="{FF2B5EF4-FFF2-40B4-BE49-F238E27FC236}">
                    <a16:creationId xmlns:a16="http://schemas.microsoft.com/office/drawing/2014/main" id="{264F6E30-7764-BA26-9C62-9A02712BFFF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8" name="TextBox 37">
                <a:extLst>
                  <a:ext uri="{FF2B5EF4-FFF2-40B4-BE49-F238E27FC236}">
                    <a16:creationId xmlns:a16="http://schemas.microsoft.com/office/drawing/2014/main" id="{A70A03C1-1126-FDEF-FC95-6402EC87A3D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59" name="Group 58">
            <a:extLst>
              <a:ext uri="{FF2B5EF4-FFF2-40B4-BE49-F238E27FC236}">
                <a16:creationId xmlns:a16="http://schemas.microsoft.com/office/drawing/2014/main" id="{690C7EE2-A81A-5C86-7E4D-5E0E0A50E199}"/>
              </a:ext>
            </a:extLst>
          </p:cNvPr>
          <p:cNvGrpSpPr/>
          <p:nvPr/>
        </p:nvGrpSpPr>
        <p:grpSpPr>
          <a:xfrm>
            <a:off x="6296419" y="7136734"/>
            <a:ext cx="5034197" cy="2038643"/>
            <a:chOff x="6296419" y="6529391"/>
            <a:chExt cx="5034197" cy="2038643"/>
          </a:xfrm>
        </p:grpSpPr>
        <p:sp>
          <p:nvSpPr>
            <p:cNvPr id="60" name="AutoShape 12">
              <a:extLst>
                <a:ext uri="{FF2B5EF4-FFF2-40B4-BE49-F238E27FC236}">
                  <a16:creationId xmlns:a16="http://schemas.microsoft.com/office/drawing/2014/main" id="{AC7D28B8-61F7-7854-97D0-676FDCE105CC}"/>
                </a:ext>
              </a:extLst>
            </p:cNvPr>
            <p:cNvSpPr/>
            <p:nvPr/>
          </p:nvSpPr>
          <p:spPr>
            <a:xfrm>
              <a:off x="6608858" y="7294273"/>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61" name="TextBox 25">
              <a:extLst>
                <a:ext uri="{FF2B5EF4-FFF2-40B4-BE49-F238E27FC236}">
                  <a16:creationId xmlns:a16="http://schemas.microsoft.com/office/drawing/2014/main" id="{E8772C65-62A7-C3F5-87A1-A76785D74E0C}"/>
                </a:ext>
              </a:extLst>
            </p:cNvPr>
            <p:cNvSpPr txBox="1"/>
            <p:nvPr/>
          </p:nvSpPr>
          <p:spPr>
            <a:xfrm>
              <a:off x="6595450" y="687900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Water Configuration</a:t>
              </a:r>
            </a:p>
          </p:txBody>
        </p:sp>
        <p:sp>
          <p:nvSpPr>
            <p:cNvPr id="62" name="TextBox 29">
              <a:extLst>
                <a:ext uri="{FF2B5EF4-FFF2-40B4-BE49-F238E27FC236}">
                  <a16:creationId xmlns:a16="http://schemas.microsoft.com/office/drawing/2014/main" id="{9DA6D787-D601-413C-AEAC-E933B82E13C9}"/>
                </a:ext>
              </a:extLst>
            </p:cNvPr>
            <p:cNvSpPr txBox="1"/>
            <p:nvPr/>
          </p:nvSpPr>
          <p:spPr>
            <a:xfrm>
              <a:off x="6595450" y="738192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Supports 100% carbonated or plain water setups to meet a wide range of beverage program requirements.</a:t>
              </a:r>
            </a:p>
          </p:txBody>
        </p:sp>
        <p:grpSp>
          <p:nvGrpSpPr>
            <p:cNvPr id="63" name="Group 38">
              <a:extLst>
                <a:ext uri="{FF2B5EF4-FFF2-40B4-BE49-F238E27FC236}">
                  <a16:creationId xmlns:a16="http://schemas.microsoft.com/office/drawing/2014/main" id="{0B48C6E8-E222-78E4-BA0A-CE3E40719551}"/>
                </a:ext>
              </a:extLst>
            </p:cNvPr>
            <p:cNvGrpSpPr/>
            <p:nvPr/>
          </p:nvGrpSpPr>
          <p:grpSpPr>
            <a:xfrm>
              <a:off x="6296419" y="6529391"/>
              <a:ext cx="5034197" cy="2038643"/>
              <a:chOff x="0" y="0"/>
              <a:chExt cx="1325879" cy="685614"/>
            </a:xfrm>
          </p:grpSpPr>
          <p:sp>
            <p:nvSpPr>
              <p:cNvPr id="64" name="Freeform 39">
                <a:extLst>
                  <a:ext uri="{FF2B5EF4-FFF2-40B4-BE49-F238E27FC236}">
                    <a16:creationId xmlns:a16="http://schemas.microsoft.com/office/drawing/2014/main" id="{73D924BF-D2D6-FBB3-926B-D49AC2FDD0E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5" name="TextBox 40">
                <a:extLst>
                  <a:ext uri="{FF2B5EF4-FFF2-40B4-BE49-F238E27FC236}">
                    <a16:creationId xmlns:a16="http://schemas.microsoft.com/office/drawing/2014/main" id="{351C6804-6D60-E3BC-B866-CA90D749581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pic>
        <p:nvPicPr>
          <p:cNvPr id="67" name="Picture 66">
            <a:extLst>
              <a:ext uri="{FF2B5EF4-FFF2-40B4-BE49-F238E27FC236}">
                <a16:creationId xmlns:a16="http://schemas.microsoft.com/office/drawing/2014/main" id="{CFA51D97-C6DB-6EE1-0595-E8814F82427D}"/>
              </a:ext>
              <a:ext uri="{C183D7F6-B498-43B3-948B-1728B52AA6E4}">
                <adec:decorative xmlns:adec="http://schemas.microsoft.com/office/drawing/2017/decorative" val="1"/>
              </a:ext>
            </a:extLst>
          </p:cNvPr>
          <p:cNvPicPr>
            <a:picLocks noChangeAspect="1"/>
          </p:cNvPicPr>
          <p:nvPr/>
        </p:nvPicPr>
        <p:blipFill>
          <a:blip r:embed="rId2"/>
          <a:srcRect l="3305" t="602" r="28464" b="3918"/>
          <a:stretch>
            <a:fillRect/>
          </a:stretch>
        </p:blipFill>
        <p:spPr>
          <a:xfrm>
            <a:off x="9566394" y="2150534"/>
            <a:ext cx="8721606" cy="8136466"/>
          </a:xfrm>
          <a:prstGeom prst="rect">
            <a:avLst/>
          </a:prstGeom>
        </p:spPr>
      </p:pic>
    </p:spTree>
    <p:extLst>
      <p:ext uri="{BB962C8B-B14F-4D97-AF65-F5344CB8AC3E}">
        <p14:creationId xmlns:p14="http://schemas.microsoft.com/office/powerpoint/2010/main" val="2048753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C2351-1C89-9ED2-40D6-0BD516BFF22B}"/>
              </a:ext>
            </a:extLst>
          </p:cNvPr>
          <p:cNvSpPr>
            <a:spLocks noGrp="1"/>
          </p:cNvSpPr>
          <p:nvPr>
            <p:ph type="title"/>
          </p:nvPr>
        </p:nvSpPr>
        <p:spPr/>
        <p:txBody>
          <a:bodyPr/>
          <a:lstStyle/>
          <a:p>
            <a:r>
              <a:rPr lang="en-US" dirty="0"/>
              <a:t>DTS </a:t>
            </a:r>
            <a:r>
              <a:rPr lang="en-US" sz="3000" dirty="0"/>
              <a:t>Drive-Thru Solution</a:t>
            </a:r>
          </a:p>
        </p:txBody>
      </p:sp>
      <p:sp>
        <p:nvSpPr>
          <p:cNvPr id="11" name="TextBox 23">
            <a:extLst>
              <a:ext uri="{FF2B5EF4-FFF2-40B4-BE49-F238E27FC236}">
                <a16:creationId xmlns:a16="http://schemas.microsoft.com/office/drawing/2014/main" id="{73264EEC-43C8-4323-DE4D-53F3BF402F37}"/>
              </a:ext>
            </a:extLst>
          </p:cNvPr>
          <p:cNvSpPr txBox="1"/>
          <p:nvPr/>
        </p:nvSpPr>
        <p:spPr>
          <a:xfrm>
            <a:off x="1088598" y="2378481"/>
            <a:ext cx="10375269" cy="974725"/>
          </a:xfrm>
          <a:prstGeom prst="rect">
            <a:avLst/>
          </a:prstGeom>
        </p:spPr>
        <p:txBody>
          <a:bodyPr wrap="square" lIns="0" tIns="0" rIns="0" bIns="0" rtlCol="0" anchor="t">
            <a:spAutoFit/>
          </a:bodyPr>
          <a:lstStyle/>
          <a:p>
            <a:pPr>
              <a:lnSpc>
                <a:spcPts val="2600"/>
              </a:lnSpc>
            </a:pPr>
            <a:r>
              <a:rPr lang="en-US" sz="2000" dirty="0"/>
              <a:t>The DTS (Drive-thru Solution) is the perfect solution for back of house beverage dispensing. Featuring a 30” footprint, 24 brands and the versatility to dispense chewable or cubed ice, all while improving speed of service and reducing labor.</a:t>
            </a:r>
            <a:endParaRPr lang="en-US" sz="2000" dirty="0">
              <a:solidFill>
                <a:srgbClr val="000000"/>
              </a:solidFill>
              <a:latin typeface="Arial"/>
              <a:ea typeface="Arial"/>
              <a:cs typeface="Arial"/>
              <a:sym typeface="Arial"/>
            </a:endParaRPr>
          </a:p>
        </p:txBody>
      </p:sp>
      <p:grpSp>
        <p:nvGrpSpPr>
          <p:cNvPr id="12" name="Group 17">
            <a:extLst>
              <a:ext uri="{FF2B5EF4-FFF2-40B4-BE49-F238E27FC236}">
                <a16:creationId xmlns:a16="http://schemas.microsoft.com/office/drawing/2014/main" id="{62D0E56E-0715-85F8-BCBC-313E520B9149}"/>
              </a:ext>
            </a:extLst>
          </p:cNvPr>
          <p:cNvGrpSpPr/>
          <p:nvPr/>
        </p:nvGrpSpPr>
        <p:grpSpPr>
          <a:xfrm>
            <a:off x="14857245" y="1087933"/>
            <a:ext cx="2402055" cy="563178"/>
            <a:chOff x="0" y="0"/>
            <a:chExt cx="3202740" cy="750904"/>
          </a:xfrm>
        </p:grpSpPr>
        <p:grpSp>
          <p:nvGrpSpPr>
            <p:cNvPr id="13" name="Group 18">
              <a:extLst>
                <a:ext uri="{FF2B5EF4-FFF2-40B4-BE49-F238E27FC236}">
                  <a16:creationId xmlns:a16="http://schemas.microsoft.com/office/drawing/2014/main" id="{88A67B8A-E8C1-BD89-286D-D3EE4B7D083B}"/>
                </a:ext>
              </a:extLst>
            </p:cNvPr>
            <p:cNvGrpSpPr/>
            <p:nvPr/>
          </p:nvGrpSpPr>
          <p:grpSpPr>
            <a:xfrm>
              <a:off x="0" y="0"/>
              <a:ext cx="3202740" cy="750904"/>
              <a:chOff x="0" y="0"/>
              <a:chExt cx="632640" cy="148327"/>
            </a:xfrm>
          </p:grpSpPr>
          <p:sp>
            <p:nvSpPr>
              <p:cNvPr id="15" name="Freeform 19">
                <a:extLst>
                  <a:ext uri="{FF2B5EF4-FFF2-40B4-BE49-F238E27FC236}">
                    <a16:creationId xmlns:a16="http://schemas.microsoft.com/office/drawing/2014/main" id="{AC36E0E4-E620-5B09-FC49-A0EB81CEF2BD}"/>
                  </a:ext>
                </a:extLst>
              </p:cNvPr>
              <p:cNvSpPr/>
              <p:nvPr/>
            </p:nvSpPr>
            <p:spPr>
              <a:xfrm>
                <a:off x="0" y="0"/>
                <a:ext cx="632640" cy="148327"/>
              </a:xfrm>
              <a:custGeom>
                <a:avLst/>
                <a:gdLst/>
                <a:ahLst/>
                <a:cxnLst/>
                <a:rect l="l" t="t" r="r" b="b"/>
                <a:pathLst>
                  <a:path w="632640" h="148327">
                    <a:moveTo>
                      <a:pt x="74163" y="0"/>
                    </a:moveTo>
                    <a:lnTo>
                      <a:pt x="558477" y="0"/>
                    </a:lnTo>
                    <a:cubicBezTo>
                      <a:pt x="599436" y="0"/>
                      <a:pt x="632640" y="33204"/>
                      <a:pt x="632640" y="74163"/>
                    </a:cubicBezTo>
                    <a:lnTo>
                      <a:pt x="632640" y="74163"/>
                    </a:lnTo>
                    <a:cubicBezTo>
                      <a:pt x="632640" y="115123"/>
                      <a:pt x="599436" y="148327"/>
                      <a:pt x="558477" y="148327"/>
                    </a:cubicBezTo>
                    <a:lnTo>
                      <a:pt x="74163" y="148327"/>
                    </a:lnTo>
                    <a:cubicBezTo>
                      <a:pt x="33204" y="148327"/>
                      <a:pt x="0" y="115123"/>
                      <a:pt x="0" y="74163"/>
                    </a:cubicBezTo>
                    <a:lnTo>
                      <a:pt x="0" y="74163"/>
                    </a:lnTo>
                    <a:cubicBezTo>
                      <a:pt x="0" y="33204"/>
                      <a:pt x="33204" y="0"/>
                      <a:pt x="74163" y="0"/>
                    </a:cubicBezTo>
                    <a:close/>
                  </a:path>
                </a:pathLst>
              </a:custGeom>
              <a:ln w="19050" cap="rnd">
                <a:solidFill>
                  <a:srgbClr val="000000"/>
                </a:solidFill>
                <a:prstDash val="solid"/>
                <a:round/>
              </a:ln>
            </p:spPr>
            <p:txBody>
              <a:bodyPr/>
              <a:lstStyle/>
              <a:p>
                <a:endParaRPr lang="en-US"/>
              </a:p>
            </p:txBody>
          </p:sp>
          <p:sp>
            <p:nvSpPr>
              <p:cNvPr id="16" name="TextBox 15">
                <a:extLst>
                  <a:ext uri="{FF2B5EF4-FFF2-40B4-BE49-F238E27FC236}">
                    <a16:creationId xmlns:a16="http://schemas.microsoft.com/office/drawing/2014/main" id="{80FC4248-576B-B817-90E4-C10BFE6CA840}"/>
                  </a:ext>
                </a:extLst>
              </p:cNvPr>
              <p:cNvSpPr txBox="1"/>
              <p:nvPr/>
            </p:nvSpPr>
            <p:spPr>
              <a:xfrm>
                <a:off x="0" y="-38100"/>
                <a:ext cx="632640" cy="186427"/>
              </a:xfrm>
              <a:prstGeom prst="rect">
                <a:avLst/>
              </a:prstGeom>
            </p:spPr>
            <p:txBody>
              <a:bodyPr lIns="50800" tIns="50800" rIns="50800" bIns="50800" rtlCol="0" anchor="ctr"/>
              <a:lstStyle/>
              <a:p>
                <a:pPr algn="ctr">
                  <a:lnSpc>
                    <a:spcPts val="1884"/>
                  </a:lnSpc>
                </a:pPr>
                <a:endParaRPr/>
              </a:p>
            </p:txBody>
          </p:sp>
        </p:grpSp>
        <p:sp>
          <p:nvSpPr>
            <p:cNvPr id="14" name="TextBox 13">
              <a:extLst>
                <a:ext uri="{FF2B5EF4-FFF2-40B4-BE49-F238E27FC236}">
                  <a16:creationId xmlns:a16="http://schemas.microsoft.com/office/drawing/2014/main" id="{0A98DDD6-A6CE-1661-AA41-395B2AE8A247}"/>
                </a:ext>
              </a:extLst>
            </p:cNvPr>
            <p:cNvSpPr txBox="1"/>
            <p:nvPr/>
          </p:nvSpPr>
          <p:spPr>
            <a:xfrm>
              <a:off x="203087" y="196331"/>
              <a:ext cx="2810599" cy="297945"/>
            </a:xfrm>
            <a:prstGeom prst="rect">
              <a:avLst/>
            </a:prstGeom>
          </p:spPr>
          <p:txBody>
            <a:bodyPr lIns="0" tIns="0" rIns="0" bIns="0" rtlCol="0" anchor="t">
              <a:spAutoFit/>
            </a:bodyPr>
            <a:lstStyle/>
            <a:p>
              <a:pPr marL="0" lvl="0" indent="0" algn="ctr">
                <a:lnSpc>
                  <a:spcPts val="1884"/>
                </a:lnSpc>
                <a:spcBef>
                  <a:spcPct val="0"/>
                </a:spcBef>
              </a:pPr>
              <a:r>
                <a:rPr lang="en-US" sz="1395" b="1" u="none" spc="22">
                  <a:solidFill>
                    <a:schemeClr val="tx1"/>
                  </a:solidFill>
                  <a:latin typeface="Arial Bold"/>
                  <a:ea typeface="Arial Bold"/>
                  <a:cs typeface="Arial Bold"/>
                  <a:sym typeface="Arial Bold"/>
                  <a:hlinkClick r:id="rId2">
                    <a:extLst>
                      <a:ext uri="{A12FA001-AC4F-418D-AE19-62706E023703}">
                        <ahyp:hlinkClr xmlns:ahyp="http://schemas.microsoft.com/office/drawing/2018/hyperlinkcolor" val="tx"/>
                      </a:ext>
                    </a:extLst>
                  </a:hlinkClick>
                </a:rPr>
                <a:t>HIGHLIGHT VIDEO</a:t>
              </a:r>
              <a:endParaRPr lang="en-US" sz="1395" b="1" u="none" spc="22">
                <a:solidFill>
                  <a:schemeClr val="tx1"/>
                </a:solidFill>
                <a:latin typeface="Arial Bold"/>
                <a:ea typeface="Arial Bold"/>
                <a:cs typeface="Arial Bold"/>
                <a:sym typeface="Arial Bold"/>
              </a:endParaRPr>
            </a:p>
          </p:txBody>
        </p:sp>
      </p:grpSp>
      <p:pic>
        <p:nvPicPr>
          <p:cNvPr id="17" name="Picture 16">
            <a:extLst>
              <a:ext uri="{FF2B5EF4-FFF2-40B4-BE49-F238E27FC236}">
                <a16:creationId xmlns:a16="http://schemas.microsoft.com/office/drawing/2014/main" id="{F9506CAD-BE63-B4DF-15A5-491650EF205E}"/>
              </a:ext>
            </a:extLst>
          </p:cNvPr>
          <p:cNvPicPr>
            <a:picLocks noChangeAspect="1"/>
          </p:cNvPicPr>
          <p:nvPr/>
        </p:nvPicPr>
        <p:blipFill>
          <a:blip r:embed="rId3"/>
          <a:srcRect l="20725" t="2447" r="40988" b="16394"/>
          <a:stretch>
            <a:fillRect/>
          </a:stretch>
        </p:blipFill>
        <p:spPr>
          <a:xfrm>
            <a:off x="11993780" y="2782111"/>
            <a:ext cx="6294220" cy="7504889"/>
          </a:xfrm>
          <a:prstGeom prst="rect">
            <a:avLst/>
          </a:prstGeom>
        </p:spPr>
      </p:pic>
      <p:grpSp>
        <p:nvGrpSpPr>
          <p:cNvPr id="18" name="Group 17">
            <a:extLst>
              <a:ext uri="{FF2B5EF4-FFF2-40B4-BE49-F238E27FC236}">
                <a16:creationId xmlns:a16="http://schemas.microsoft.com/office/drawing/2014/main" id="{3B7208A4-CEC0-FFA6-276C-2970FF28BF36}"/>
              </a:ext>
            </a:extLst>
          </p:cNvPr>
          <p:cNvGrpSpPr/>
          <p:nvPr/>
        </p:nvGrpSpPr>
        <p:grpSpPr>
          <a:xfrm>
            <a:off x="1028700" y="4088119"/>
            <a:ext cx="5034197" cy="2040342"/>
            <a:chOff x="1028700" y="3592977"/>
            <a:chExt cx="5034197" cy="2040342"/>
          </a:xfrm>
        </p:grpSpPr>
        <p:sp>
          <p:nvSpPr>
            <p:cNvPr id="19" name="AutoShape 10">
              <a:extLst>
                <a:ext uri="{FF2B5EF4-FFF2-40B4-BE49-F238E27FC236}">
                  <a16:creationId xmlns:a16="http://schemas.microsoft.com/office/drawing/2014/main" id="{3E0C1F9E-4D38-B92F-9212-D0A393B458DE}"/>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20" name="Group 14">
              <a:extLst>
                <a:ext uri="{FF2B5EF4-FFF2-40B4-BE49-F238E27FC236}">
                  <a16:creationId xmlns:a16="http://schemas.microsoft.com/office/drawing/2014/main" id="{41D90AE2-04CF-50C8-3C0A-CE8A7CB4EF5A}"/>
                </a:ext>
              </a:extLst>
            </p:cNvPr>
            <p:cNvGrpSpPr/>
            <p:nvPr/>
          </p:nvGrpSpPr>
          <p:grpSpPr>
            <a:xfrm>
              <a:off x="1028700" y="3592977"/>
              <a:ext cx="5034197" cy="2040342"/>
              <a:chOff x="0" y="0"/>
              <a:chExt cx="1325879" cy="685614"/>
            </a:xfrm>
          </p:grpSpPr>
          <p:sp>
            <p:nvSpPr>
              <p:cNvPr id="23" name="Freeform 15">
                <a:extLst>
                  <a:ext uri="{FF2B5EF4-FFF2-40B4-BE49-F238E27FC236}">
                    <a16:creationId xmlns:a16="http://schemas.microsoft.com/office/drawing/2014/main" id="{EAE5744E-C816-5FF0-8DEB-792713355ED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4" name="TextBox 16">
                <a:extLst>
                  <a:ext uri="{FF2B5EF4-FFF2-40B4-BE49-F238E27FC236}">
                    <a16:creationId xmlns:a16="http://schemas.microsoft.com/office/drawing/2014/main" id="{2BD8809D-408A-AA0F-DFB7-D80DE0C7931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21" name="TextBox 24">
              <a:extLst>
                <a:ext uri="{FF2B5EF4-FFF2-40B4-BE49-F238E27FC236}">
                  <a16:creationId xmlns:a16="http://schemas.microsoft.com/office/drawing/2014/main" id="{17F439AD-C745-791C-7EEA-62704E20DFF3}"/>
                </a:ext>
              </a:extLst>
            </p:cNvPr>
            <p:cNvSpPr txBox="1"/>
            <p:nvPr/>
          </p:nvSpPr>
          <p:spPr>
            <a:xfrm>
              <a:off x="1317361" y="3954938"/>
              <a:ext cx="3504151" cy="273793"/>
            </a:xfrm>
            <a:prstGeom prst="rect">
              <a:avLst/>
            </a:prstGeom>
          </p:spPr>
          <p:txBody>
            <a:bodyPr lIns="0" tIns="0" rIns="0" bIns="0" rtlCol="0" anchor="t">
              <a:spAutoFit/>
            </a:bodyPr>
            <a:lstStyle/>
            <a:p>
              <a:pPr>
                <a:lnSpc>
                  <a:spcPts val="2250"/>
                </a:lnSpc>
              </a:pPr>
              <a:r>
                <a:rPr lang="en-US" b="1">
                  <a:solidFill>
                    <a:srgbClr val="C00000"/>
                  </a:solidFill>
                </a:rPr>
                <a:t>Versatile Beverage Dispensing</a:t>
              </a:r>
              <a:endParaRPr lang="en-US" sz="1800" b="1">
                <a:solidFill>
                  <a:srgbClr val="C00000"/>
                </a:solidFill>
                <a:latin typeface="Arial Bold"/>
                <a:ea typeface="Arial Bold"/>
                <a:cs typeface="Arial Bold"/>
                <a:sym typeface="Arial Bold"/>
              </a:endParaRPr>
            </a:p>
          </p:txBody>
        </p:sp>
        <p:sp>
          <p:nvSpPr>
            <p:cNvPr id="22" name="TextBox 28">
              <a:extLst>
                <a:ext uri="{FF2B5EF4-FFF2-40B4-BE49-F238E27FC236}">
                  <a16:creationId xmlns:a16="http://schemas.microsoft.com/office/drawing/2014/main" id="{EF1D6E37-1B94-09D4-AED6-C7D12FF78A78}"/>
                </a:ext>
              </a:extLst>
            </p:cNvPr>
            <p:cNvSpPr txBox="1"/>
            <p:nvPr/>
          </p:nvSpPr>
          <p:spPr>
            <a:xfrm>
              <a:off x="1317361" y="4457858"/>
              <a:ext cx="4634617" cy="863698"/>
            </a:xfrm>
            <a:prstGeom prst="rect">
              <a:avLst/>
            </a:prstGeom>
          </p:spPr>
          <p:txBody>
            <a:bodyPr lIns="0" tIns="0" rIns="0" bIns="0" rtlCol="0" anchor="t">
              <a:spAutoFit/>
            </a:bodyPr>
            <a:lstStyle/>
            <a:p>
              <a:pPr>
                <a:lnSpc>
                  <a:spcPts val="2340"/>
                </a:lnSpc>
              </a:pPr>
              <a:r>
                <a:rPr lang="en-US"/>
                <a:t>24 beverage brands (16 chilled and 8 ambient), giving operators maximum flexibility to meet customer preferences.</a:t>
              </a:r>
              <a:endParaRPr lang="en-US" sz="1800">
                <a:solidFill>
                  <a:srgbClr val="000000"/>
                </a:solidFill>
                <a:latin typeface="Arial"/>
                <a:ea typeface="Arial"/>
                <a:cs typeface="Arial"/>
                <a:sym typeface="Arial"/>
              </a:endParaRPr>
            </a:p>
          </p:txBody>
        </p:sp>
      </p:grpSp>
      <p:grpSp>
        <p:nvGrpSpPr>
          <p:cNvPr id="25" name="Group 24">
            <a:extLst>
              <a:ext uri="{FF2B5EF4-FFF2-40B4-BE49-F238E27FC236}">
                <a16:creationId xmlns:a16="http://schemas.microsoft.com/office/drawing/2014/main" id="{44203E88-A011-F20D-34F2-AA229E8D74C4}"/>
              </a:ext>
            </a:extLst>
          </p:cNvPr>
          <p:cNvGrpSpPr/>
          <p:nvPr/>
        </p:nvGrpSpPr>
        <p:grpSpPr>
          <a:xfrm>
            <a:off x="6296419" y="4088119"/>
            <a:ext cx="5034197" cy="2040342"/>
            <a:chOff x="6296419" y="3592977"/>
            <a:chExt cx="5034197" cy="2040342"/>
          </a:xfrm>
        </p:grpSpPr>
        <p:sp>
          <p:nvSpPr>
            <p:cNvPr id="26" name="AutoShape 13">
              <a:extLst>
                <a:ext uri="{FF2B5EF4-FFF2-40B4-BE49-F238E27FC236}">
                  <a16:creationId xmlns:a16="http://schemas.microsoft.com/office/drawing/2014/main" id="{4550A0C8-7967-F6C6-8C29-127B5289D047}"/>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27" name="TextBox 27">
              <a:extLst>
                <a:ext uri="{FF2B5EF4-FFF2-40B4-BE49-F238E27FC236}">
                  <a16:creationId xmlns:a16="http://schemas.microsoft.com/office/drawing/2014/main" id="{3FEC9730-B5C4-398E-BBD2-8A39A5CE2A10}"/>
                </a:ext>
              </a:extLst>
            </p:cNvPr>
            <p:cNvSpPr txBox="1"/>
            <p:nvPr/>
          </p:nvSpPr>
          <p:spPr>
            <a:xfrm>
              <a:off x="6595450" y="3954938"/>
              <a:ext cx="3504151" cy="273793"/>
            </a:xfrm>
            <a:prstGeom prst="rect">
              <a:avLst/>
            </a:prstGeom>
          </p:spPr>
          <p:txBody>
            <a:bodyPr lIns="0" tIns="0" rIns="0" bIns="0" rtlCol="0" anchor="t">
              <a:spAutoFit/>
            </a:bodyPr>
            <a:lstStyle/>
            <a:p>
              <a:pPr>
                <a:lnSpc>
                  <a:spcPts val="2250"/>
                </a:lnSpc>
              </a:pPr>
              <a:r>
                <a:rPr lang="en-US" b="1">
                  <a:solidFill>
                    <a:srgbClr val="C00000"/>
                  </a:solidFill>
                </a:rPr>
                <a:t>Dual‑Ice Compatibility</a:t>
              </a:r>
              <a:endParaRPr lang="en-US" sz="1800" b="1">
                <a:solidFill>
                  <a:srgbClr val="C00000"/>
                </a:solidFill>
                <a:latin typeface="Arial Bold"/>
                <a:ea typeface="Arial Bold"/>
                <a:cs typeface="Arial Bold"/>
                <a:sym typeface="Arial Bold"/>
              </a:endParaRPr>
            </a:p>
          </p:txBody>
        </p:sp>
        <p:sp>
          <p:nvSpPr>
            <p:cNvPr id="28" name="TextBox 31">
              <a:extLst>
                <a:ext uri="{FF2B5EF4-FFF2-40B4-BE49-F238E27FC236}">
                  <a16:creationId xmlns:a16="http://schemas.microsoft.com/office/drawing/2014/main" id="{EDB54F35-1573-A410-CC35-C12E98DC3284}"/>
                </a:ext>
              </a:extLst>
            </p:cNvPr>
            <p:cNvSpPr txBox="1"/>
            <p:nvPr/>
          </p:nvSpPr>
          <p:spPr>
            <a:xfrm>
              <a:off x="6595450" y="4457858"/>
              <a:ext cx="4634617" cy="863698"/>
            </a:xfrm>
            <a:prstGeom prst="rect">
              <a:avLst/>
            </a:prstGeom>
          </p:spPr>
          <p:txBody>
            <a:bodyPr lIns="0" tIns="0" rIns="0" bIns="0" rtlCol="0" anchor="t">
              <a:spAutoFit/>
            </a:bodyPr>
            <a:lstStyle/>
            <a:p>
              <a:pPr>
                <a:lnSpc>
                  <a:spcPts val="2340"/>
                </a:lnSpc>
              </a:pPr>
              <a:r>
                <a:rPr lang="en-US"/>
                <a:t>A two‑piece ice bin lid and 270‑lb ice capacity (chewable and cubed) make filling and maintenance faster and easier for staff.</a:t>
              </a:r>
              <a:endParaRPr lang="en-US" sz="1800">
                <a:solidFill>
                  <a:srgbClr val="000000"/>
                </a:solidFill>
                <a:latin typeface="Arial"/>
                <a:ea typeface="Arial"/>
                <a:cs typeface="Arial"/>
                <a:sym typeface="Arial"/>
              </a:endParaRPr>
            </a:p>
          </p:txBody>
        </p:sp>
        <p:grpSp>
          <p:nvGrpSpPr>
            <p:cNvPr id="29" name="Group 32">
              <a:extLst>
                <a:ext uri="{FF2B5EF4-FFF2-40B4-BE49-F238E27FC236}">
                  <a16:creationId xmlns:a16="http://schemas.microsoft.com/office/drawing/2014/main" id="{D449A2BE-17C8-3F26-28CB-7D2F960DB0E5}"/>
                </a:ext>
              </a:extLst>
            </p:cNvPr>
            <p:cNvGrpSpPr/>
            <p:nvPr/>
          </p:nvGrpSpPr>
          <p:grpSpPr>
            <a:xfrm>
              <a:off x="6296419" y="3592977"/>
              <a:ext cx="5034197" cy="2040342"/>
              <a:chOff x="0" y="0"/>
              <a:chExt cx="1325879" cy="685614"/>
            </a:xfrm>
          </p:grpSpPr>
          <p:sp>
            <p:nvSpPr>
              <p:cNvPr id="30" name="Freeform 33">
                <a:extLst>
                  <a:ext uri="{FF2B5EF4-FFF2-40B4-BE49-F238E27FC236}">
                    <a16:creationId xmlns:a16="http://schemas.microsoft.com/office/drawing/2014/main" id="{8D97CCB3-81D9-5ABF-2176-BC2ED3684E46}"/>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1" name="TextBox 34">
                <a:extLst>
                  <a:ext uri="{FF2B5EF4-FFF2-40B4-BE49-F238E27FC236}">
                    <a16:creationId xmlns:a16="http://schemas.microsoft.com/office/drawing/2014/main" id="{3DD69107-231C-D929-D00D-EFBB40131EE2}"/>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32" name="Group 31">
            <a:extLst>
              <a:ext uri="{FF2B5EF4-FFF2-40B4-BE49-F238E27FC236}">
                <a16:creationId xmlns:a16="http://schemas.microsoft.com/office/drawing/2014/main" id="{830A96F5-3A70-49BE-F4C4-81B42C077598}"/>
              </a:ext>
            </a:extLst>
          </p:cNvPr>
          <p:cNvGrpSpPr/>
          <p:nvPr/>
        </p:nvGrpSpPr>
        <p:grpSpPr>
          <a:xfrm>
            <a:off x="1028700" y="6855200"/>
            <a:ext cx="5034197" cy="2038643"/>
            <a:chOff x="1028700" y="6360058"/>
            <a:chExt cx="5034197" cy="2038643"/>
          </a:xfrm>
        </p:grpSpPr>
        <p:sp>
          <p:nvSpPr>
            <p:cNvPr id="33" name="AutoShape 11">
              <a:extLst>
                <a:ext uri="{FF2B5EF4-FFF2-40B4-BE49-F238E27FC236}">
                  <a16:creationId xmlns:a16="http://schemas.microsoft.com/office/drawing/2014/main" id="{0EDF5323-6112-B6E1-6641-FCD252887CDF}"/>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4" name="TextBox 26">
              <a:extLst>
                <a:ext uri="{FF2B5EF4-FFF2-40B4-BE49-F238E27FC236}">
                  <a16:creationId xmlns:a16="http://schemas.microsoft.com/office/drawing/2014/main" id="{1E6CE2AB-D0D4-1DDA-F41B-E351DB683F44}"/>
                </a:ext>
              </a:extLst>
            </p:cNvPr>
            <p:cNvSpPr txBox="1"/>
            <p:nvPr/>
          </p:nvSpPr>
          <p:spPr>
            <a:xfrm>
              <a:off x="1318443"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Intuitive Touchscreen Controls</a:t>
              </a:r>
            </a:p>
          </p:txBody>
        </p:sp>
        <p:sp>
          <p:nvSpPr>
            <p:cNvPr id="35" name="TextBox 30">
              <a:extLst>
                <a:ext uri="{FF2B5EF4-FFF2-40B4-BE49-F238E27FC236}">
                  <a16:creationId xmlns:a16="http://schemas.microsoft.com/office/drawing/2014/main" id="{9C9F68E2-C695-7B3A-217B-46525F6B06FC}"/>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Integrated touchscreens simplify operation, enabling faster beverage preparation and a more efficient workflow.</a:t>
              </a:r>
            </a:p>
          </p:txBody>
        </p:sp>
        <p:grpSp>
          <p:nvGrpSpPr>
            <p:cNvPr id="36" name="Group 35">
              <a:extLst>
                <a:ext uri="{FF2B5EF4-FFF2-40B4-BE49-F238E27FC236}">
                  <a16:creationId xmlns:a16="http://schemas.microsoft.com/office/drawing/2014/main" id="{C5DBA8A9-666F-2C51-2493-42C5675DB23B}"/>
                </a:ext>
              </a:extLst>
            </p:cNvPr>
            <p:cNvGrpSpPr/>
            <p:nvPr/>
          </p:nvGrpSpPr>
          <p:grpSpPr>
            <a:xfrm>
              <a:off x="1028700" y="6360058"/>
              <a:ext cx="5034197" cy="2038643"/>
              <a:chOff x="0" y="0"/>
              <a:chExt cx="1325879" cy="685614"/>
            </a:xfrm>
          </p:grpSpPr>
          <p:sp>
            <p:nvSpPr>
              <p:cNvPr id="37" name="Freeform 36">
                <a:extLst>
                  <a:ext uri="{FF2B5EF4-FFF2-40B4-BE49-F238E27FC236}">
                    <a16:creationId xmlns:a16="http://schemas.microsoft.com/office/drawing/2014/main" id="{3EBE70C3-A307-0A2D-3726-FCA30F46316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8" name="TextBox 37">
                <a:extLst>
                  <a:ext uri="{FF2B5EF4-FFF2-40B4-BE49-F238E27FC236}">
                    <a16:creationId xmlns:a16="http://schemas.microsoft.com/office/drawing/2014/main" id="{C2C076A9-FAF9-A219-E9C0-D17F334D725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39" name="Group 38">
            <a:extLst>
              <a:ext uri="{FF2B5EF4-FFF2-40B4-BE49-F238E27FC236}">
                <a16:creationId xmlns:a16="http://schemas.microsoft.com/office/drawing/2014/main" id="{97112A70-27CA-9E8A-BB6A-DF33541FD583}"/>
              </a:ext>
            </a:extLst>
          </p:cNvPr>
          <p:cNvGrpSpPr/>
          <p:nvPr/>
        </p:nvGrpSpPr>
        <p:grpSpPr>
          <a:xfrm>
            <a:off x="6296419" y="6855200"/>
            <a:ext cx="5034197" cy="2038643"/>
            <a:chOff x="6296419" y="6360058"/>
            <a:chExt cx="5034197" cy="2038643"/>
          </a:xfrm>
        </p:grpSpPr>
        <p:sp>
          <p:nvSpPr>
            <p:cNvPr id="40" name="AutoShape 12">
              <a:extLst>
                <a:ext uri="{FF2B5EF4-FFF2-40B4-BE49-F238E27FC236}">
                  <a16:creationId xmlns:a16="http://schemas.microsoft.com/office/drawing/2014/main" id="{439DCA5F-1CAE-1C8D-DC5E-842C6A642D0D}"/>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1" name="TextBox 25">
              <a:extLst>
                <a:ext uri="{FF2B5EF4-FFF2-40B4-BE49-F238E27FC236}">
                  <a16:creationId xmlns:a16="http://schemas.microsoft.com/office/drawing/2014/main" id="{CA264B22-5204-5AAD-BB3A-8C7ED9F66BAD}"/>
                </a:ext>
              </a:extLst>
            </p:cNvPr>
            <p:cNvSpPr txBox="1"/>
            <p:nvPr/>
          </p:nvSpPr>
          <p:spPr>
            <a:xfrm>
              <a:off x="6595450"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Consistent Flavor Integrity</a:t>
              </a:r>
            </a:p>
          </p:txBody>
        </p:sp>
        <p:sp>
          <p:nvSpPr>
            <p:cNvPr id="42" name="TextBox 29">
              <a:extLst>
                <a:ext uri="{FF2B5EF4-FFF2-40B4-BE49-F238E27FC236}">
                  <a16:creationId xmlns:a16="http://schemas.microsoft.com/office/drawing/2014/main" id="{61FF1F4D-E4E3-D085-9B6D-30B703FBDDEE}"/>
                </a:ext>
              </a:extLst>
            </p:cNvPr>
            <p:cNvSpPr txBox="1"/>
            <p:nvPr/>
          </p:nvSpPr>
          <p:spPr>
            <a:xfrm>
              <a:off x="6595450" y="7212595"/>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Proprietary flow controls eliminate flavor carryover, ensuring every beverage tastes exactly as intended.</a:t>
              </a:r>
            </a:p>
          </p:txBody>
        </p:sp>
        <p:grpSp>
          <p:nvGrpSpPr>
            <p:cNvPr id="43" name="Group 38">
              <a:extLst>
                <a:ext uri="{FF2B5EF4-FFF2-40B4-BE49-F238E27FC236}">
                  <a16:creationId xmlns:a16="http://schemas.microsoft.com/office/drawing/2014/main" id="{0365814B-5B52-5C2B-D4B2-2C756A00C0C9}"/>
                </a:ext>
              </a:extLst>
            </p:cNvPr>
            <p:cNvGrpSpPr/>
            <p:nvPr/>
          </p:nvGrpSpPr>
          <p:grpSpPr>
            <a:xfrm>
              <a:off x="6296419" y="6360058"/>
              <a:ext cx="5034197" cy="2038643"/>
              <a:chOff x="0" y="0"/>
              <a:chExt cx="1325879" cy="685614"/>
            </a:xfrm>
          </p:grpSpPr>
          <p:sp>
            <p:nvSpPr>
              <p:cNvPr id="44" name="Freeform 39">
                <a:extLst>
                  <a:ext uri="{FF2B5EF4-FFF2-40B4-BE49-F238E27FC236}">
                    <a16:creationId xmlns:a16="http://schemas.microsoft.com/office/drawing/2014/main" id="{D146AFFF-6D14-0EEC-A8D9-6E34EEB2633A}"/>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5" name="TextBox 40">
                <a:extLst>
                  <a:ext uri="{FF2B5EF4-FFF2-40B4-BE49-F238E27FC236}">
                    <a16:creationId xmlns:a16="http://schemas.microsoft.com/office/drawing/2014/main" id="{A5790AF6-7ECE-248E-4407-3F1EDA2ABE18}"/>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2719752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E1F12-AAFF-0F0C-18B7-A3003EDC434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9596B1D-B0D6-51F3-9411-D7450E26D150}"/>
              </a:ext>
            </a:extLst>
          </p:cNvPr>
          <p:cNvPicPr>
            <a:picLocks noGrp="1" noRot="1" noChangeAspect="1" noMove="1" noResize="1" noEditPoints="1" noAdjustHandles="1" noChangeArrowheads="1" noChangeShapeType="1" noCrop="1"/>
          </p:cNvPicPr>
          <p:nvPr/>
        </p:nvPicPr>
        <p:blipFill>
          <a:blip r:embed="rId2"/>
          <a:stretch>
            <a:fillRect/>
          </a:stretch>
        </p:blipFill>
        <p:spPr>
          <a:xfrm>
            <a:off x="0" y="0"/>
            <a:ext cx="18287999" cy="10287000"/>
          </a:xfrm>
          <a:prstGeom prst="rect">
            <a:avLst/>
          </a:prstGeom>
        </p:spPr>
      </p:pic>
      <p:sp>
        <p:nvSpPr>
          <p:cNvPr id="4" name="Title 1">
            <a:extLst>
              <a:ext uri="{FF2B5EF4-FFF2-40B4-BE49-F238E27FC236}">
                <a16:creationId xmlns:a16="http://schemas.microsoft.com/office/drawing/2014/main" id="{0D6A2A7D-0C69-7B59-B6E2-0DA914B330F9}"/>
              </a:ext>
            </a:extLst>
          </p:cNvPr>
          <p:cNvSpPr txBox="1">
            <a:spLocks/>
          </p:cNvSpPr>
          <p:nvPr/>
        </p:nvSpPr>
        <p:spPr>
          <a:xfrm>
            <a:off x="1100381" y="4644349"/>
            <a:ext cx="10306372" cy="2810335"/>
          </a:xfrm>
          <a:prstGeom prst="rect">
            <a:avLst/>
          </a:prstGeom>
        </p:spPr>
        <p:txBody>
          <a:bodyPr>
            <a:noAutofit/>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lnSpc>
                <a:spcPct val="120000"/>
              </a:lnSpc>
            </a:pPr>
            <a:r>
              <a:rPr lang="en-US" sz="6500" b="1">
                <a:solidFill>
                  <a:schemeClr val="bg1"/>
                </a:solidFill>
                <a:latin typeface="Arial Black" panose="020B0A04020102020204" pitchFamily="34" charset="0"/>
              </a:rPr>
              <a:t>Beverage Solutions for High Volume QSRs</a:t>
            </a:r>
            <a:endParaRPr lang="en-US" sz="6500">
              <a:solidFill>
                <a:schemeClr val="bg1"/>
              </a:solidFill>
              <a:latin typeface="Arial Black" panose="020B0A04020102020204" pitchFamily="34" charset="0"/>
            </a:endParaRPr>
          </a:p>
        </p:txBody>
      </p:sp>
    </p:spTree>
    <p:extLst>
      <p:ext uri="{BB962C8B-B14F-4D97-AF65-F5344CB8AC3E}">
        <p14:creationId xmlns:p14="http://schemas.microsoft.com/office/powerpoint/2010/main" val="165815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2938E-350C-6BAB-3DAF-B16D6BE466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E4342A-900B-4546-AE99-49AE982B1A2E}"/>
              </a:ext>
            </a:extLst>
          </p:cNvPr>
          <p:cNvSpPr>
            <a:spLocks noGrp="1"/>
          </p:cNvSpPr>
          <p:nvPr>
            <p:ph type="title"/>
          </p:nvPr>
        </p:nvSpPr>
        <p:spPr/>
        <p:txBody>
          <a:bodyPr/>
          <a:lstStyle/>
          <a:p>
            <a:r>
              <a:rPr lang="en-US"/>
              <a:t>IBD Bold30i</a:t>
            </a:r>
          </a:p>
        </p:txBody>
      </p:sp>
      <p:sp>
        <p:nvSpPr>
          <p:cNvPr id="3" name="Freeform 9">
            <a:extLst>
              <a:ext uri="{FF2B5EF4-FFF2-40B4-BE49-F238E27FC236}">
                <a16:creationId xmlns:a16="http://schemas.microsoft.com/office/drawing/2014/main" id="{47B5931F-4072-2021-DECD-9E043D4CF44A}"/>
              </a:ext>
            </a:extLst>
          </p:cNvPr>
          <p:cNvSpPr/>
          <p:nvPr/>
        </p:nvSpPr>
        <p:spPr>
          <a:xfrm>
            <a:off x="11785277" y="2247900"/>
            <a:ext cx="6690982" cy="8114474"/>
          </a:xfrm>
          <a:custGeom>
            <a:avLst/>
            <a:gdLst/>
            <a:ahLst/>
            <a:cxnLst/>
            <a:rect l="l" t="t" r="r" b="b"/>
            <a:pathLst>
              <a:path w="6251154" h="7581074">
                <a:moveTo>
                  <a:pt x="0" y="0"/>
                </a:moveTo>
                <a:lnTo>
                  <a:pt x="6251155" y="0"/>
                </a:lnTo>
                <a:lnTo>
                  <a:pt x="6251155" y="7581074"/>
                </a:lnTo>
                <a:lnTo>
                  <a:pt x="0" y="7581074"/>
                </a:lnTo>
                <a:lnTo>
                  <a:pt x="0" y="0"/>
                </a:lnTo>
                <a:close/>
              </a:path>
            </a:pathLst>
          </a:custGeom>
          <a:blipFill>
            <a:blip r:embed="rId3" cstate="email">
              <a:extLst>
                <a:ext uri="{28A0092B-C50C-407E-A947-70E740481C1C}">
                  <a14:useLocalDpi xmlns:a14="http://schemas.microsoft.com/office/drawing/2010/main"/>
                </a:ext>
              </a:extLst>
            </a:blip>
            <a:stretch>
              <a:fillRect l="-30634" t="-28491" r="-34790" b="-42015"/>
            </a:stretch>
          </a:blipFill>
        </p:spPr>
        <p:txBody>
          <a:bodyPr/>
          <a:lstStyle/>
          <a:p>
            <a:endParaRPr lang="en-US"/>
          </a:p>
        </p:txBody>
      </p:sp>
      <p:sp>
        <p:nvSpPr>
          <p:cNvPr id="4" name="AutoShape 10">
            <a:extLst>
              <a:ext uri="{FF2B5EF4-FFF2-40B4-BE49-F238E27FC236}">
                <a16:creationId xmlns:a16="http://schemas.microsoft.com/office/drawing/2014/main" id="{24FF2F73-95A3-DFD1-264D-F0CAC014D917}"/>
              </a:ext>
            </a:extLst>
          </p:cNvPr>
          <p:cNvSpPr/>
          <p:nvPr/>
        </p:nvSpPr>
        <p:spPr>
          <a:xfrm>
            <a:off x="1316278" y="4846231"/>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6" name="AutoShape 11">
            <a:extLst>
              <a:ext uri="{FF2B5EF4-FFF2-40B4-BE49-F238E27FC236}">
                <a16:creationId xmlns:a16="http://schemas.microsoft.com/office/drawing/2014/main" id="{4A2C1E87-73C4-A1F2-C88E-8F3C2FD8D796}"/>
              </a:ext>
            </a:extLst>
          </p:cNvPr>
          <p:cNvSpPr/>
          <p:nvPr/>
        </p:nvSpPr>
        <p:spPr>
          <a:xfrm>
            <a:off x="1317361" y="75942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7" name="AutoShape 12">
            <a:extLst>
              <a:ext uri="{FF2B5EF4-FFF2-40B4-BE49-F238E27FC236}">
                <a16:creationId xmlns:a16="http://schemas.microsoft.com/office/drawing/2014/main" id="{61C25E9F-2C02-05BD-9E5A-5D448DF02671}"/>
              </a:ext>
            </a:extLst>
          </p:cNvPr>
          <p:cNvSpPr/>
          <p:nvPr/>
        </p:nvSpPr>
        <p:spPr>
          <a:xfrm>
            <a:off x="6608858" y="75942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8" name="AutoShape 13">
            <a:extLst>
              <a:ext uri="{FF2B5EF4-FFF2-40B4-BE49-F238E27FC236}">
                <a16:creationId xmlns:a16="http://schemas.microsoft.com/office/drawing/2014/main" id="{633FA7BE-492A-E2D3-79C0-E818CC895376}"/>
              </a:ext>
            </a:extLst>
          </p:cNvPr>
          <p:cNvSpPr/>
          <p:nvPr/>
        </p:nvSpPr>
        <p:spPr>
          <a:xfrm>
            <a:off x="6595450" y="4846231"/>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9" name="Group 14">
            <a:extLst>
              <a:ext uri="{FF2B5EF4-FFF2-40B4-BE49-F238E27FC236}">
                <a16:creationId xmlns:a16="http://schemas.microsoft.com/office/drawing/2014/main" id="{5F487D9F-B4FB-C7BC-224C-94C4522E2FAD}"/>
              </a:ext>
            </a:extLst>
          </p:cNvPr>
          <p:cNvGrpSpPr/>
          <p:nvPr/>
        </p:nvGrpSpPr>
        <p:grpSpPr>
          <a:xfrm>
            <a:off x="1028700" y="3948930"/>
            <a:ext cx="5034197" cy="2153725"/>
            <a:chOff x="0" y="-38100"/>
            <a:chExt cx="1325879" cy="723714"/>
          </a:xfrm>
        </p:grpSpPr>
        <p:sp>
          <p:nvSpPr>
            <p:cNvPr id="10" name="Freeform 15">
              <a:extLst>
                <a:ext uri="{FF2B5EF4-FFF2-40B4-BE49-F238E27FC236}">
                  <a16:creationId xmlns:a16="http://schemas.microsoft.com/office/drawing/2014/main" id="{D937EC65-A3EB-842B-C08A-826585B8CA9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1" name="TextBox 16">
              <a:extLst>
                <a:ext uri="{FF2B5EF4-FFF2-40B4-BE49-F238E27FC236}">
                  <a16:creationId xmlns:a16="http://schemas.microsoft.com/office/drawing/2014/main" id="{4336529D-94C2-7A31-10A4-E97DF949263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12" name="Group 17">
            <a:extLst>
              <a:ext uri="{FF2B5EF4-FFF2-40B4-BE49-F238E27FC236}">
                <a16:creationId xmlns:a16="http://schemas.microsoft.com/office/drawing/2014/main" id="{7F32C03F-2A4D-FC36-7D30-D8F2C99DB40F}"/>
              </a:ext>
            </a:extLst>
          </p:cNvPr>
          <p:cNvGrpSpPr/>
          <p:nvPr/>
        </p:nvGrpSpPr>
        <p:grpSpPr>
          <a:xfrm>
            <a:off x="14857245" y="920776"/>
            <a:ext cx="2402055" cy="707839"/>
            <a:chOff x="0" y="-192881"/>
            <a:chExt cx="3202740" cy="943785"/>
          </a:xfrm>
        </p:grpSpPr>
        <p:grpSp>
          <p:nvGrpSpPr>
            <p:cNvPr id="13" name="Group 18">
              <a:extLst>
                <a:ext uri="{FF2B5EF4-FFF2-40B4-BE49-F238E27FC236}">
                  <a16:creationId xmlns:a16="http://schemas.microsoft.com/office/drawing/2014/main" id="{392E4656-B5DA-1959-5C36-749C9569D715}"/>
                </a:ext>
              </a:extLst>
            </p:cNvPr>
            <p:cNvGrpSpPr/>
            <p:nvPr/>
          </p:nvGrpSpPr>
          <p:grpSpPr>
            <a:xfrm>
              <a:off x="0" y="-192881"/>
              <a:ext cx="3202740" cy="943785"/>
              <a:chOff x="0" y="-38100"/>
              <a:chExt cx="632640" cy="186427"/>
            </a:xfrm>
          </p:grpSpPr>
          <p:sp>
            <p:nvSpPr>
              <p:cNvPr id="15" name="Freeform 19">
                <a:extLst>
                  <a:ext uri="{FF2B5EF4-FFF2-40B4-BE49-F238E27FC236}">
                    <a16:creationId xmlns:a16="http://schemas.microsoft.com/office/drawing/2014/main" id="{FA2C3233-3D75-1A1A-6541-56BC1AC5B10D}"/>
                  </a:ext>
                </a:extLst>
              </p:cNvPr>
              <p:cNvSpPr/>
              <p:nvPr/>
            </p:nvSpPr>
            <p:spPr>
              <a:xfrm>
                <a:off x="0" y="0"/>
                <a:ext cx="632640" cy="148327"/>
              </a:xfrm>
              <a:custGeom>
                <a:avLst/>
                <a:gdLst/>
                <a:ahLst/>
                <a:cxnLst/>
                <a:rect l="l" t="t" r="r" b="b"/>
                <a:pathLst>
                  <a:path w="632640" h="148327">
                    <a:moveTo>
                      <a:pt x="74163" y="0"/>
                    </a:moveTo>
                    <a:lnTo>
                      <a:pt x="558477" y="0"/>
                    </a:lnTo>
                    <a:cubicBezTo>
                      <a:pt x="599436" y="0"/>
                      <a:pt x="632640" y="33204"/>
                      <a:pt x="632640" y="74163"/>
                    </a:cubicBezTo>
                    <a:lnTo>
                      <a:pt x="632640" y="74163"/>
                    </a:lnTo>
                    <a:cubicBezTo>
                      <a:pt x="632640" y="115123"/>
                      <a:pt x="599436" y="148327"/>
                      <a:pt x="558477" y="148327"/>
                    </a:cubicBezTo>
                    <a:lnTo>
                      <a:pt x="74163" y="148327"/>
                    </a:lnTo>
                    <a:cubicBezTo>
                      <a:pt x="33204" y="148327"/>
                      <a:pt x="0" y="115123"/>
                      <a:pt x="0" y="74163"/>
                    </a:cubicBezTo>
                    <a:lnTo>
                      <a:pt x="0" y="74163"/>
                    </a:lnTo>
                    <a:cubicBezTo>
                      <a:pt x="0" y="33204"/>
                      <a:pt x="33204" y="0"/>
                      <a:pt x="74163" y="0"/>
                    </a:cubicBezTo>
                    <a:close/>
                  </a:path>
                </a:pathLst>
              </a:custGeom>
              <a:ln w="19050" cap="rnd">
                <a:solidFill>
                  <a:srgbClr val="000000"/>
                </a:solidFill>
                <a:prstDash val="solid"/>
                <a:round/>
              </a:ln>
            </p:spPr>
            <p:txBody>
              <a:bodyPr/>
              <a:lstStyle/>
              <a:p>
                <a:endParaRPr lang="en-US"/>
              </a:p>
            </p:txBody>
          </p:sp>
          <p:sp>
            <p:nvSpPr>
              <p:cNvPr id="16" name="TextBox 15">
                <a:extLst>
                  <a:ext uri="{FF2B5EF4-FFF2-40B4-BE49-F238E27FC236}">
                    <a16:creationId xmlns:a16="http://schemas.microsoft.com/office/drawing/2014/main" id="{8F47BC29-674B-E818-9357-0E48DA2A3AF2}"/>
                  </a:ext>
                </a:extLst>
              </p:cNvPr>
              <p:cNvSpPr txBox="1"/>
              <p:nvPr/>
            </p:nvSpPr>
            <p:spPr>
              <a:xfrm>
                <a:off x="0" y="-38100"/>
                <a:ext cx="632640" cy="186427"/>
              </a:xfrm>
              <a:prstGeom prst="rect">
                <a:avLst/>
              </a:prstGeom>
            </p:spPr>
            <p:txBody>
              <a:bodyPr lIns="50800" tIns="50800" rIns="50800" bIns="50800" rtlCol="0" anchor="ctr"/>
              <a:lstStyle/>
              <a:p>
                <a:pPr algn="ctr">
                  <a:lnSpc>
                    <a:spcPts val="1884"/>
                  </a:lnSpc>
                </a:pPr>
                <a:endParaRPr/>
              </a:p>
            </p:txBody>
          </p:sp>
        </p:grpSp>
        <p:sp>
          <p:nvSpPr>
            <p:cNvPr id="14" name="TextBox 13">
              <a:extLst>
                <a:ext uri="{FF2B5EF4-FFF2-40B4-BE49-F238E27FC236}">
                  <a16:creationId xmlns:a16="http://schemas.microsoft.com/office/drawing/2014/main" id="{9C8C48A0-1E45-048C-8CA3-6C09D4F8B145}"/>
                </a:ext>
              </a:extLst>
            </p:cNvPr>
            <p:cNvSpPr txBox="1"/>
            <p:nvPr/>
          </p:nvSpPr>
          <p:spPr>
            <a:xfrm>
              <a:off x="203087" y="196331"/>
              <a:ext cx="2810599" cy="297945"/>
            </a:xfrm>
            <a:prstGeom prst="rect">
              <a:avLst/>
            </a:prstGeom>
          </p:spPr>
          <p:txBody>
            <a:bodyPr lIns="0" tIns="0" rIns="0" bIns="0" rtlCol="0" anchor="t">
              <a:spAutoFit/>
            </a:bodyPr>
            <a:lstStyle/>
            <a:p>
              <a:pPr marL="0" lvl="0" indent="0" algn="ctr">
                <a:lnSpc>
                  <a:spcPts val="1884"/>
                </a:lnSpc>
                <a:spcBef>
                  <a:spcPct val="0"/>
                </a:spcBef>
              </a:pPr>
              <a:r>
                <a:rPr lang="en-US" sz="1395" b="1" u="none" spc="22">
                  <a:solidFill>
                    <a:schemeClr val="tx1"/>
                  </a:solidFill>
                  <a:latin typeface="Arial Bold"/>
                  <a:ea typeface="Arial Bold"/>
                  <a:cs typeface="Arial Bold"/>
                  <a:sym typeface="Arial Bold"/>
                  <a:hlinkClick r:id="rId4">
                    <a:extLst>
                      <a:ext uri="{A12FA001-AC4F-418D-AE19-62706E023703}">
                        <ahyp:hlinkClr xmlns:ahyp="http://schemas.microsoft.com/office/drawing/2018/hyperlinkcolor" val="tx"/>
                      </a:ext>
                    </a:extLst>
                  </a:hlinkClick>
                </a:rPr>
                <a:t>HIGHLIGHT VIDEO</a:t>
              </a:r>
              <a:endParaRPr lang="en-US" sz="1395" b="1" u="none" spc="22">
                <a:solidFill>
                  <a:schemeClr val="tx1"/>
                </a:solidFill>
                <a:latin typeface="Arial Bold"/>
                <a:ea typeface="Arial Bold"/>
                <a:cs typeface="Arial Bold"/>
                <a:sym typeface="Arial Bold"/>
              </a:endParaRPr>
            </a:p>
          </p:txBody>
        </p:sp>
      </p:grpSp>
      <p:sp>
        <p:nvSpPr>
          <p:cNvPr id="17" name="TextBox 23">
            <a:extLst>
              <a:ext uri="{FF2B5EF4-FFF2-40B4-BE49-F238E27FC236}">
                <a16:creationId xmlns:a16="http://schemas.microsoft.com/office/drawing/2014/main" id="{6DFFE153-845E-FF7F-AE42-C87443584EDA}"/>
              </a:ext>
            </a:extLst>
          </p:cNvPr>
          <p:cNvSpPr txBox="1"/>
          <p:nvPr/>
        </p:nvSpPr>
        <p:spPr>
          <a:xfrm>
            <a:off x="987565" y="2360755"/>
            <a:ext cx="10617708" cy="974725"/>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sp>
        <p:nvSpPr>
          <p:cNvPr id="18" name="TextBox 24">
            <a:extLst>
              <a:ext uri="{FF2B5EF4-FFF2-40B4-BE49-F238E27FC236}">
                <a16:creationId xmlns:a16="http://schemas.microsoft.com/office/drawing/2014/main" id="{64931875-C414-3928-7F18-EB95A32B90EC}"/>
              </a:ext>
            </a:extLst>
          </p:cNvPr>
          <p:cNvSpPr txBox="1"/>
          <p:nvPr/>
        </p:nvSpPr>
        <p:spPr>
          <a:xfrm>
            <a:off x="1317361" y="44242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LancerLink™ Enabled</a:t>
            </a:r>
          </a:p>
        </p:txBody>
      </p:sp>
      <p:sp>
        <p:nvSpPr>
          <p:cNvPr id="19" name="TextBox 25">
            <a:extLst>
              <a:ext uri="{FF2B5EF4-FFF2-40B4-BE49-F238E27FC236}">
                <a16:creationId xmlns:a16="http://schemas.microsoft.com/office/drawing/2014/main" id="{44C9646D-AFBD-06FC-2EE8-07F5EDC0B09B}"/>
              </a:ext>
            </a:extLst>
          </p:cNvPr>
          <p:cNvSpPr txBox="1"/>
          <p:nvPr/>
        </p:nvSpPr>
        <p:spPr>
          <a:xfrm>
            <a:off x="6595450" y="7179011"/>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Convenient Maintenance</a:t>
            </a:r>
          </a:p>
        </p:txBody>
      </p:sp>
      <p:sp>
        <p:nvSpPr>
          <p:cNvPr id="20" name="TextBox 26">
            <a:extLst>
              <a:ext uri="{FF2B5EF4-FFF2-40B4-BE49-F238E27FC236}">
                <a16:creationId xmlns:a16="http://schemas.microsoft.com/office/drawing/2014/main" id="{08ED110C-51EA-22DD-8B7D-E4779C9C75AD}"/>
              </a:ext>
            </a:extLst>
          </p:cNvPr>
          <p:cNvSpPr txBox="1"/>
          <p:nvPr/>
        </p:nvSpPr>
        <p:spPr>
          <a:xfrm>
            <a:off x="1318443" y="7179011"/>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21" name="TextBox 27">
            <a:extLst>
              <a:ext uri="{FF2B5EF4-FFF2-40B4-BE49-F238E27FC236}">
                <a16:creationId xmlns:a16="http://schemas.microsoft.com/office/drawing/2014/main" id="{F3AB3434-173E-2EEC-F727-703B765CD806}"/>
              </a:ext>
            </a:extLst>
          </p:cNvPr>
          <p:cNvSpPr txBox="1"/>
          <p:nvPr/>
        </p:nvSpPr>
        <p:spPr>
          <a:xfrm>
            <a:off x="6595450" y="44242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Multiple Offerings</a:t>
            </a:r>
          </a:p>
        </p:txBody>
      </p:sp>
      <p:sp>
        <p:nvSpPr>
          <p:cNvPr id="22" name="TextBox 28">
            <a:extLst>
              <a:ext uri="{FF2B5EF4-FFF2-40B4-BE49-F238E27FC236}">
                <a16:creationId xmlns:a16="http://schemas.microsoft.com/office/drawing/2014/main" id="{3D0800D8-4AC2-1B54-99B0-F1F68B1E7D02}"/>
              </a:ext>
            </a:extLst>
          </p:cNvPr>
          <p:cNvSpPr txBox="1"/>
          <p:nvPr/>
        </p:nvSpPr>
        <p:spPr>
          <a:xfrm>
            <a:off x="1317361" y="4927194"/>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Monitor every unit remotely by tracking performance, inventory &amp; equipment health from anywhere.</a:t>
            </a:r>
          </a:p>
        </p:txBody>
      </p:sp>
      <p:sp>
        <p:nvSpPr>
          <p:cNvPr id="23" name="TextBox 29">
            <a:extLst>
              <a:ext uri="{FF2B5EF4-FFF2-40B4-BE49-F238E27FC236}">
                <a16:creationId xmlns:a16="http://schemas.microsoft.com/office/drawing/2014/main" id="{6779AD62-2C11-427D-D2C4-53839CCCA4B4}"/>
              </a:ext>
            </a:extLst>
          </p:cNvPr>
          <p:cNvSpPr txBox="1"/>
          <p:nvPr/>
        </p:nvSpPr>
        <p:spPr>
          <a:xfrm>
            <a:off x="6595450" y="7681931"/>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Lift up touchscreen mounted on dual gas struts, giving you effortless access to the valves. </a:t>
            </a:r>
          </a:p>
        </p:txBody>
      </p:sp>
      <p:sp>
        <p:nvSpPr>
          <p:cNvPr id="24" name="TextBox 30">
            <a:extLst>
              <a:ext uri="{FF2B5EF4-FFF2-40B4-BE49-F238E27FC236}">
                <a16:creationId xmlns:a16="http://schemas.microsoft.com/office/drawing/2014/main" id="{7484FD20-DF44-9B58-0E3B-1D93343E6B13}"/>
              </a:ext>
            </a:extLst>
          </p:cNvPr>
          <p:cNvSpPr txBox="1"/>
          <p:nvPr/>
        </p:nvSpPr>
        <p:spPr>
          <a:xfrm>
            <a:off x="1325147" y="7681931"/>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25" name="TextBox 31">
            <a:extLst>
              <a:ext uri="{FF2B5EF4-FFF2-40B4-BE49-F238E27FC236}">
                <a16:creationId xmlns:a16="http://schemas.microsoft.com/office/drawing/2014/main" id="{D176DA69-2E10-2D99-6307-491EB77430F9}"/>
              </a:ext>
            </a:extLst>
          </p:cNvPr>
          <p:cNvSpPr txBox="1"/>
          <p:nvPr/>
        </p:nvSpPr>
        <p:spPr>
          <a:xfrm>
            <a:off x="6595450" y="4927194"/>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a:t>
            </a:r>
          </a:p>
        </p:txBody>
      </p:sp>
      <p:grpSp>
        <p:nvGrpSpPr>
          <p:cNvPr id="26" name="Group 32">
            <a:extLst>
              <a:ext uri="{FF2B5EF4-FFF2-40B4-BE49-F238E27FC236}">
                <a16:creationId xmlns:a16="http://schemas.microsoft.com/office/drawing/2014/main" id="{01FD25F7-312E-3920-5DC6-3B5D782CEB74}"/>
              </a:ext>
            </a:extLst>
          </p:cNvPr>
          <p:cNvGrpSpPr/>
          <p:nvPr/>
        </p:nvGrpSpPr>
        <p:grpSpPr>
          <a:xfrm>
            <a:off x="6296419" y="3948930"/>
            <a:ext cx="5034197" cy="2153725"/>
            <a:chOff x="0" y="-38100"/>
            <a:chExt cx="1325879" cy="723714"/>
          </a:xfrm>
        </p:grpSpPr>
        <p:sp>
          <p:nvSpPr>
            <p:cNvPr id="27" name="Freeform 33">
              <a:extLst>
                <a:ext uri="{FF2B5EF4-FFF2-40B4-BE49-F238E27FC236}">
                  <a16:creationId xmlns:a16="http://schemas.microsoft.com/office/drawing/2014/main" id="{EC1C2142-9EFB-E663-8E3F-DFCD04A1BA6D}"/>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8" name="TextBox 34">
              <a:extLst>
                <a:ext uri="{FF2B5EF4-FFF2-40B4-BE49-F238E27FC236}">
                  <a16:creationId xmlns:a16="http://schemas.microsoft.com/office/drawing/2014/main" id="{0CC6F967-C13A-5401-5B6F-9D6D71C44D5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29" name="Group 35">
            <a:extLst>
              <a:ext uri="{FF2B5EF4-FFF2-40B4-BE49-F238E27FC236}">
                <a16:creationId xmlns:a16="http://schemas.microsoft.com/office/drawing/2014/main" id="{B7C35966-6B8E-31B0-5E3D-79649AA05461}"/>
              </a:ext>
            </a:extLst>
          </p:cNvPr>
          <p:cNvGrpSpPr/>
          <p:nvPr/>
        </p:nvGrpSpPr>
        <p:grpSpPr>
          <a:xfrm>
            <a:off x="1028700" y="6716105"/>
            <a:ext cx="5034197" cy="2151932"/>
            <a:chOff x="0" y="-38100"/>
            <a:chExt cx="1325879" cy="723714"/>
          </a:xfrm>
        </p:grpSpPr>
        <p:sp>
          <p:nvSpPr>
            <p:cNvPr id="30" name="Freeform 36">
              <a:extLst>
                <a:ext uri="{FF2B5EF4-FFF2-40B4-BE49-F238E27FC236}">
                  <a16:creationId xmlns:a16="http://schemas.microsoft.com/office/drawing/2014/main" id="{DD35FE47-BFBE-FD80-7077-CF2E994C557E}"/>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1" name="TextBox 37">
              <a:extLst>
                <a:ext uri="{FF2B5EF4-FFF2-40B4-BE49-F238E27FC236}">
                  <a16:creationId xmlns:a16="http://schemas.microsoft.com/office/drawing/2014/main" id="{7E8ED530-4923-1660-EAC5-0D9951CC4F7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2" name="Group 38">
            <a:extLst>
              <a:ext uri="{FF2B5EF4-FFF2-40B4-BE49-F238E27FC236}">
                <a16:creationId xmlns:a16="http://schemas.microsoft.com/office/drawing/2014/main" id="{CE099D7D-EFF0-E44C-EC95-71B3D5183391}"/>
              </a:ext>
            </a:extLst>
          </p:cNvPr>
          <p:cNvGrpSpPr/>
          <p:nvPr/>
        </p:nvGrpSpPr>
        <p:grpSpPr>
          <a:xfrm>
            <a:off x="6296419" y="6716105"/>
            <a:ext cx="5034197" cy="2151932"/>
            <a:chOff x="0" y="-38100"/>
            <a:chExt cx="1325879" cy="723714"/>
          </a:xfrm>
        </p:grpSpPr>
        <p:sp>
          <p:nvSpPr>
            <p:cNvPr id="33" name="Freeform 39">
              <a:extLst>
                <a:ext uri="{FF2B5EF4-FFF2-40B4-BE49-F238E27FC236}">
                  <a16:creationId xmlns:a16="http://schemas.microsoft.com/office/drawing/2014/main" id="{C5D4C1A0-53A1-C8F0-847A-503DCB7D1D3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4" name="TextBox 40">
              <a:extLst>
                <a:ext uri="{FF2B5EF4-FFF2-40B4-BE49-F238E27FC236}">
                  <a16:creationId xmlns:a16="http://schemas.microsoft.com/office/drawing/2014/main" id="{E547DDDE-257C-D5A2-8C27-40D7ACC65065}"/>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Tree>
    <p:extLst>
      <p:ext uri="{BB962C8B-B14F-4D97-AF65-F5344CB8AC3E}">
        <p14:creationId xmlns:p14="http://schemas.microsoft.com/office/powerpoint/2010/main" val="33055043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E0E95-2C25-B4D0-4075-A216A7307B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496E66-0CB4-95CA-1BBF-8C569EBE0958}"/>
              </a:ext>
            </a:extLst>
          </p:cNvPr>
          <p:cNvSpPr>
            <a:spLocks noGrp="1"/>
          </p:cNvSpPr>
          <p:nvPr>
            <p:ph type="title"/>
          </p:nvPr>
        </p:nvSpPr>
        <p:spPr/>
        <p:txBody>
          <a:bodyPr/>
          <a:lstStyle/>
          <a:p>
            <a:r>
              <a:rPr lang="en-US"/>
              <a:t>Sensation</a:t>
            </a:r>
          </a:p>
        </p:txBody>
      </p:sp>
      <p:sp>
        <p:nvSpPr>
          <p:cNvPr id="17" name="TextBox 23">
            <a:extLst>
              <a:ext uri="{FF2B5EF4-FFF2-40B4-BE49-F238E27FC236}">
                <a16:creationId xmlns:a16="http://schemas.microsoft.com/office/drawing/2014/main" id="{13E7F4CA-7073-C743-E0F3-D7E0A8CC59E1}"/>
              </a:ext>
            </a:extLst>
          </p:cNvPr>
          <p:cNvSpPr txBox="1"/>
          <p:nvPr/>
        </p:nvSpPr>
        <p:spPr>
          <a:xfrm>
            <a:off x="1088598" y="2375083"/>
            <a:ext cx="10617708" cy="974725"/>
          </a:xfrm>
          <a:prstGeom prst="rect">
            <a:avLst/>
          </a:prstGeom>
        </p:spPr>
        <p:txBody>
          <a:bodyPr lIns="0" tIns="0" rIns="0" bIns="0" rtlCol="0" anchor="t">
            <a:spAutoFit/>
          </a:bodyPr>
          <a:lstStyle/>
          <a:p>
            <a:pPr>
              <a:lnSpc>
                <a:spcPts val="2600"/>
              </a:lnSpc>
            </a:pPr>
            <a:r>
              <a:rPr lang="en-US" sz="2000" dirty="0"/>
              <a:t>Now you can deliver the chewable ice that your customers crave with the Lancer™ Sensation chewable ice beverage dispenser. Designed to dispense chewable ice reliably and hassle-free, every time. For your customers that desire chewable ice, this is the solution.</a:t>
            </a:r>
            <a:endParaRPr lang="en-US" sz="2000" dirty="0">
              <a:solidFill>
                <a:srgbClr val="000000"/>
              </a:solidFill>
              <a:ea typeface="Arial"/>
              <a:cs typeface="Arial"/>
              <a:sym typeface="Arial"/>
            </a:endParaRPr>
          </a:p>
        </p:txBody>
      </p:sp>
      <p:grpSp>
        <p:nvGrpSpPr>
          <p:cNvPr id="3" name="Group 2">
            <a:extLst>
              <a:ext uri="{FF2B5EF4-FFF2-40B4-BE49-F238E27FC236}">
                <a16:creationId xmlns:a16="http://schemas.microsoft.com/office/drawing/2014/main" id="{2864EC4C-E9DD-4FA3-517E-35A62D40A9FC}"/>
              </a:ext>
            </a:extLst>
          </p:cNvPr>
          <p:cNvGrpSpPr/>
          <p:nvPr/>
        </p:nvGrpSpPr>
        <p:grpSpPr>
          <a:xfrm>
            <a:off x="1028700" y="3919748"/>
            <a:ext cx="5034197" cy="2040342"/>
            <a:chOff x="1028700" y="3592977"/>
            <a:chExt cx="5034197" cy="2040342"/>
          </a:xfrm>
        </p:grpSpPr>
        <p:grpSp>
          <p:nvGrpSpPr>
            <p:cNvPr id="5" name="Group 14">
              <a:extLst>
                <a:ext uri="{FF2B5EF4-FFF2-40B4-BE49-F238E27FC236}">
                  <a16:creationId xmlns:a16="http://schemas.microsoft.com/office/drawing/2014/main" id="{543A8D20-1D10-0719-5A71-3B3623B84260}"/>
                </a:ext>
              </a:extLst>
            </p:cNvPr>
            <p:cNvGrpSpPr/>
            <p:nvPr/>
          </p:nvGrpSpPr>
          <p:grpSpPr>
            <a:xfrm>
              <a:off x="1028700" y="3592977"/>
              <a:ext cx="5034197" cy="2040342"/>
              <a:chOff x="0" y="0"/>
              <a:chExt cx="1325879" cy="685614"/>
            </a:xfrm>
          </p:grpSpPr>
          <p:sp>
            <p:nvSpPr>
              <p:cNvPr id="35" name="Freeform 15">
                <a:extLst>
                  <a:ext uri="{FF2B5EF4-FFF2-40B4-BE49-F238E27FC236}">
                    <a16:creationId xmlns:a16="http://schemas.microsoft.com/office/drawing/2014/main" id="{21BCEA6C-8293-0CC6-9D25-0F1340108A3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6" name="TextBox 16">
                <a:extLst>
                  <a:ext uri="{FF2B5EF4-FFF2-40B4-BE49-F238E27FC236}">
                    <a16:creationId xmlns:a16="http://schemas.microsoft.com/office/drawing/2014/main" id="{ABCE8395-03FE-018A-6850-EABC0D0C421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7" name="TextBox 24">
              <a:extLst>
                <a:ext uri="{FF2B5EF4-FFF2-40B4-BE49-F238E27FC236}">
                  <a16:creationId xmlns:a16="http://schemas.microsoft.com/office/drawing/2014/main" id="{548335E7-3C22-D052-EADB-6CA9AEC3D167}"/>
                </a:ext>
              </a:extLst>
            </p:cNvPr>
            <p:cNvSpPr txBox="1"/>
            <p:nvPr/>
          </p:nvSpPr>
          <p:spPr>
            <a:xfrm>
              <a:off x="1317361" y="3954938"/>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Efficient Ice Delivery</a:t>
              </a:r>
              <a:endParaRPr lang="en-US" sz="1800" b="1">
                <a:solidFill>
                  <a:srgbClr val="C8102E"/>
                </a:solidFill>
                <a:latin typeface="Arial Bold"/>
                <a:ea typeface="Arial Bold"/>
                <a:cs typeface="Arial Bold"/>
                <a:sym typeface="Arial Bold"/>
              </a:endParaRPr>
            </a:p>
          </p:txBody>
        </p:sp>
        <p:sp>
          <p:nvSpPr>
            <p:cNvPr id="41" name="TextBox 28">
              <a:extLst>
                <a:ext uri="{FF2B5EF4-FFF2-40B4-BE49-F238E27FC236}">
                  <a16:creationId xmlns:a16="http://schemas.microsoft.com/office/drawing/2014/main" id="{EF2B1190-4509-5F22-E5A6-6ACAB335E240}"/>
                </a:ext>
              </a:extLst>
            </p:cNvPr>
            <p:cNvSpPr txBox="1"/>
            <p:nvPr/>
          </p:nvSpPr>
          <p:spPr>
            <a:xfrm>
              <a:off x="1317362" y="4457858"/>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Built to dispense Cubelet and Chewable ice consistently, without requiring any equipment changes.</a:t>
              </a:r>
            </a:p>
          </p:txBody>
        </p:sp>
        <p:sp>
          <p:nvSpPr>
            <p:cNvPr id="52" name="AutoShape 10">
              <a:extLst>
                <a:ext uri="{FF2B5EF4-FFF2-40B4-BE49-F238E27FC236}">
                  <a16:creationId xmlns:a16="http://schemas.microsoft.com/office/drawing/2014/main" id="{CD4F933B-CA82-BDA2-F751-F1CDED15AB50}"/>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7" name="Group 6">
            <a:extLst>
              <a:ext uri="{FF2B5EF4-FFF2-40B4-BE49-F238E27FC236}">
                <a16:creationId xmlns:a16="http://schemas.microsoft.com/office/drawing/2014/main" id="{B6B2B23E-B0CB-0043-268A-312E6ADD2D60}"/>
              </a:ext>
            </a:extLst>
          </p:cNvPr>
          <p:cNvGrpSpPr/>
          <p:nvPr/>
        </p:nvGrpSpPr>
        <p:grpSpPr>
          <a:xfrm>
            <a:off x="6296419" y="6686829"/>
            <a:ext cx="5034197" cy="2038643"/>
            <a:chOff x="6296419" y="6360058"/>
            <a:chExt cx="5034197" cy="2038643"/>
          </a:xfrm>
        </p:grpSpPr>
        <p:sp>
          <p:nvSpPr>
            <p:cNvPr id="38" name="TextBox 25">
              <a:extLst>
                <a:ext uri="{FF2B5EF4-FFF2-40B4-BE49-F238E27FC236}">
                  <a16:creationId xmlns:a16="http://schemas.microsoft.com/office/drawing/2014/main" id="{3BCF2011-A566-4A5C-A87B-4B1E5A4BF2E7}"/>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dirty="0">
                  <a:solidFill>
                    <a:srgbClr val="C8102E"/>
                  </a:solidFill>
                  <a:latin typeface="Arial Bold"/>
                  <a:ea typeface="Arial Bold"/>
                  <a:cs typeface="Arial Bold"/>
                  <a:sym typeface="Arial Bold"/>
                </a:rPr>
                <a:t>Energy-Efficient LED Lighting</a:t>
              </a:r>
            </a:p>
          </p:txBody>
        </p:sp>
        <p:sp>
          <p:nvSpPr>
            <p:cNvPr id="42" name="TextBox 29">
              <a:extLst>
                <a:ext uri="{FF2B5EF4-FFF2-40B4-BE49-F238E27FC236}">
                  <a16:creationId xmlns:a16="http://schemas.microsoft.com/office/drawing/2014/main" id="{86616EC2-19E3-B436-13BF-8F3CF3FAF7B4}"/>
                </a:ext>
              </a:extLst>
            </p:cNvPr>
            <p:cNvSpPr txBox="1"/>
            <p:nvPr/>
          </p:nvSpPr>
          <p:spPr>
            <a:xfrm>
              <a:off x="6595450" y="7212595"/>
              <a:ext cx="4537627" cy="568745"/>
            </a:xfrm>
            <a:prstGeom prst="rect">
              <a:avLst/>
            </a:prstGeom>
          </p:spPr>
          <p:txBody>
            <a:bodyPr wrap="square" lIns="0" tIns="0" rIns="0" bIns="0" rtlCol="0" anchor="t">
              <a:spAutoFit/>
            </a:bodyPr>
            <a:lstStyle/>
            <a:p>
              <a:pPr>
                <a:lnSpc>
                  <a:spcPts val="2340"/>
                </a:lnSpc>
              </a:pPr>
              <a:r>
                <a:rPr lang="en-US" dirty="0">
                  <a:solidFill>
                    <a:srgbClr val="000000"/>
                  </a:solidFill>
                  <a:ea typeface="Arial"/>
                  <a:cs typeface="Arial"/>
                  <a:sym typeface="Arial"/>
                </a:rPr>
                <a:t>Provides vibrant illumination that creates eye-catching displays.</a:t>
              </a:r>
            </a:p>
          </p:txBody>
        </p:sp>
        <p:grpSp>
          <p:nvGrpSpPr>
            <p:cNvPr id="48" name="Group 38">
              <a:extLst>
                <a:ext uri="{FF2B5EF4-FFF2-40B4-BE49-F238E27FC236}">
                  <a16:creationId xmlns:a16="http://schemas.microsoft.com/office/drawing/2014/main" id="{7C735C04-C799-05EE-98C4-DD2F4FEBB75A}"/>
                </a:ext>
              </a:extLst>
            </p:cNvPr>
            <p:cNvGrpSpPr/>
            <p:nvPr/>
          </p:nvGrpSpPr>
          <p:grpSpPr>
            <a:xfrm>
              <a:off x="6296419" y="6360058"/>
              <a:ext cx="5034197" cy="2038643"/>
              <a:chOff x="0" y="0"/>
              <a:chExt cx="1325879" cy="685614"/>
            </a:xfrm>
          </p:grpSpPr>
          <p:sp>
            <p:nvSpPr>
              <p:cNvPr id="49" name="Freeform 39">
                <a:extLst>
                  <a:ext uri="{FF2B5EF4-FFF2-40B4-BE49-F238E27FC236}">
                    <a16:creationId xmlns:a16="http://schemas.microsoft.com/office/drawing/2014/main" id="{FF97FD38-6057-AA14-9EF7-5B18A6BD8D1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0" name="TextBox 40">
                <a:extLst>
                  <a:ext uri="{FF2B5EF4-FFF2-40B4-BE49-F238E27FC236}">
                    <a16:creationId xmlns:a16="http://schemas.microsoft.com/office/drawing/2014/main" id="{8D30F189-6EC8-F559-2C31-1C58F35A5D0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6" name="AutoShape 12">
              <a:extLst>
                <a:ext uri="{FF2B5EF4-FFF2-40B4-BE49-F238E27FC236}">
                  <a16:creationId xmlns:a16="http://schemas.microsoft.com/office/drawing/2014/main" id="{2D59ED49-0025-574E-3C60-51CB3C4456BD}"/>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4" name="Group 3">
            <a:extLst>
              <a:ext uri="{FF2B5EF4-FFF2-40B4-BE49-F238E27FC236}">
                <a16:creationId xmlns:a16="http://schemas.microsoft.com/office/drawing/2014/main" id="{016057EE-78ED-E898-4EF4-217726A9878F}"/>
              </a:ext>
            </a:extLst>
          </p:cNvPr>
          <p:cNvGrpSpPr/>
          <p:nvPr/>
        </p:nvGrpSpPr>
        <p:grpSpPr>
          <a:xfrm>
            <a:off x="6296419" y="3919748"/>
            <a:ext cx="5034197" cy="2040342"/>
            <a:chOff x="6296419" y="3592977"/>
            <a:chExt cx="5034197" cy="2040342"/>
          </a:xfrm>
        </p:grpSpPr>
        <p:sp>
          <p:nvSpPr>
            <p:cNvPr id="40" name="TextBox 27">
              <a:extLst>
                <a:ext uri="{FF2B5EF4-FFF2-40B4-BE49-F238E27FC236}">
                  <a16:creationId xmlns:a16="http://schemas.microsoft.com/office/drawing/2014/main" id="{838E4015-7BAC-8091-8866-EE220C6DC55B}"/>
                </a:ext>
              </a:extLst>
            </p:cNvPr>
            <p:cNvSpPr txBox="1"/>
            <p:nvPr/>
          </p:nvSpPr>
          <p:spPr>
            <a:xfrm>
              <a:off x="6595450" y="395493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Easy Ice Dispensing</a:t>
              </a:r>
            </a:p>
          </p:txBody>
        </p:sp>
        <p:sp>
          <p:nvSpPr>
            <p:cNvPr id="44" name="TextBox 31">
              <a:extLst>
                <a:ext uri="{FF2B5EF4-FFF2-40B4-BE49-F238E27FC236}">
                  <a16:creationId xmlns:a16="http://schemas.microsoft.com/office/drawing/2014/main" id="{3381F76F-09BA-895D-8295-C600BA53CBA2}"/>
                </a:ext>
              </a:extLst>
            </p:cNvPr>
            <p:cNvSpPr txBox="1"/>
            <p:nvPr/>
          </p:nvSpPr>
          <p:spPr>
            <a:xfrm>
              <a:off x="6595450" y="4457858"/>
              <a:ext cx="4537627" cy="863698"/>
            </a:xfrm>
            <a:prstGeom prst="rect">
              <a:avLst/>
            </a:prstGeom>
          </p:spPr>
          <p:txBody>
            <a:bodyPr wrap="square" lIns="0" tIns="0" rIns="0" bIns="0" rtlCol="0" anchor="t">
              <a:spAutoFit/>
            </a:bodyPr>
            <a:lstStyle/>
            <a:p>
              <a:pPr algn="l">
                <a:lnSpc>
                  <a:spcPts val="2340"/>
                </a:lnSpc>
              </a:pPr>
              <a:r>
                <a:rPr lang="en-US">
                  <a:solidFill>
                    <a:srgbClr val="000000"/>
                  </a:solidFill>
                  <a:latin typeface="Arial"/>
                  <a:ea typeface="Arial"/>
                  <a:cs typeface="Arial"/>
                  <a:sym typeface="Arial"/>
                </a:rPr>
                <a:t>Equipped with a durable hex–drive ice agitation system designed to keep ice moving smoothly for consistent dispensing.</a:t>
              </a:r>
              <a:endParaRPr lang="en-US" sz="1800">
                <a:solidFill>
                  <a:srgbClr val="000000"/>
                </a:solidFill>
                <a:latin typeface="Arial"/>
                <a:ea typeface="Arial"/>
                <a:cs typeface="Arial"/>
                <a:sym typeface="Arial"/>
              </a:endParaRPr>
            </a:p>
          </p:txBody>
        </p:sp>
        <p:grpSp>
          <p:nvGrpSpPr>
            <p:cNvPr id="45" name="Group 32">
              <a:extLst>
                <a:ext uri="{FF2B5EF4-FFF2-40B4-BE49-F238E27FC236}">
                  <a16:creationId xmlns:a16="http://schemas.microsoft.com/office/drawing/2014/main" id="{39358887-A63A-4BF3-AA2C-912C1744418C}"/>
                </a:ext>
              </a:extLst>
            </p:cNvPr>
            <p:cNvGrpSpPr/>
            <p:nvPr/>
          </p:nvGrpSpPr>
          <p:grpSpPr>
            <a:xfrm>
              <a:off x="6296419" y="3592977"/>
              <a:ext cx="5034197" cy="2040342"/>
              <a:chOff x="0" y="0"/>
              <a:chExt cx="1325879" cy="685614"/>
            </a:xfrm>
          </p:grpSpPr>
          <p:sp>
            <p:nvSpPr>
              <p:cNvPr id="46" name="Freeform 33">
                <a:extLst>
                  <a:ext uri="{FF2B5EF4-FFF2-40B4-BE49-F238E27FC236}">
                    <a16:creationId xmlns:a16="http://schemas.microsoft.com/office/drawing/2014/main" id="{DC7B98C8-6004-3B47-7224-FDDE3563157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7" name="TextBox 34">
                <a:extLst>
                  <a:ext uri="{FF2B5EF4-FFF2-40B4-BE49-F238E27FC236}">
                    <a16:creationId xmlns:a16="http://schemas.microsoft.com/office/drawing/2014/main" id="{5ED49DAC-C18B-E4C7-2813-B1263A6B4098}"/>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8" name="AutoShape 13">
              <a:extLst>
                <a:ext uri="{FF2B5EF4-FFF2-40B4-BE49-F238E27FC236}">
                  <a16:creationId xmlns:a16="http://schemas.microsoft.com/office/drawing/2014/main" id="{A3EB6FF6-2116-DF70-9F8B-140028779761}"/>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pic>
        <p:nvPicPr>
          <p:cNvPr id="60" name="Picture 59">
            <a:extLst>
              <a:ext uri="{FF2B5EF4-FFF2-40B4-BE49-F238E27FC236}">
                <a16:creationId xmlns:a16="http://schemas.microsoft.com/office/drawing/2014/main" id="{B357822E-EDEA-CFDA-89D4-08ADA1C19D96}"/>
              </a:ext>
            </a:extLst>
          </p:cNvPr>
          <p:cNvPicPr>
            <a:picLocks noChangeAspect="1"/>
          </p:cNvPicPr>
          <p:nvPr/>
        </p:nvPicPr>
        <p:blipFill>
          <a:blip r:embed="rId3"/>
          <a:srcRect l="15488" t="7497" r="30297"/>
          <a:stretch>
            <a:fillRect/>
          </a:stretch>
        </p:blipFill>
        <p:spPr>
          <a:xfrm>
            <a:off x="11159920" y="2178896"/>
            <a:ext cx="7128080" cy="8108104"/>
          </a:xfrm>
          <a:prstGeom prst="rect">
            <a:avLst/>
          </a:prstGeom>
        </p:spPr>
      </p:pic>
      <p:grpSp>
        <p:nvGrpSpPr>
          <p:cNvPr id="6" name="Group 5">
            <a:extLst>
              <a:ext uri="{FF2B5EF4-FFF2-40B4-BE49-F238E27FC236}">
                <a16:creationId xmlns:a16="http://schemas.microsoft.com/office/drawing/2014/main" id="{B030645D-BE9A-05E3-5078-3B2D963F1F5C}"/>
              </a:ext>
            </a:extLst>
          </p:cNvPr>
          <p:cNvGrpSpPr/>
          <p:nvPr/>
        </p:nvGrpSpPr>
        <p:grpSpPr>
          <a:xfrm>
            <a:off x="1028700" y="6686829"/>
            <a:ext cx="5034197" cy="2038643"/>
            <a:chOff x="1028700" y="6360058"/>
            <a:chExt cx="5034197" cy="2038643"/>
          </a:xfrm>
        </p:grpSpPr>
        <p:sp>
          <p:nvSpPr>
            <p:cNvPr id="39" name="TextBox 26">
              <a:extLst>
                <a:ext uri="{FF2B5EF4-FFF2-40B4-BE49-F238E27FC236}">
                  <a16:creationId xmlns:a16="http://schemas.microsoft.com/office/drawing/2014/main" id="{D4658E3A-B9AE-C4BF-CC7D-FED7D8CDE152}"/>
                </a:ext>
              </a:extLst>
            </p:cNvPr>
            <p:cNvSpPr txBox="1"/>
            <p:nvPr/>
          </p:nvSpPr>
          <p:spPr>
            <a:xfrm>
              <a:off x="1318443"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Precision Ice Control</a:t>
              </a:r>
            </a:p>
          </p:txBody>
        </p:sp>
        <p:sp>
          <p:nvSpPr>
            <p:cNvPr id="43" name="TextBox 30">
              <a:extLst>
                <a:ext uri="{FF2B5EF4-FFF2-40B4-BE49-F238E27FC236}">
                  <a16:creationId xmlns:a16="http://schemas.microsoft.com/office/drawing/2014/main" id="{1BDCEFBA-3BC8-A65F-0D90-0E5AAA50A80B}"/>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54" name="AutoShape 11">
              <a:extLst>
                <a:ext uri="{FF2B5EF4-FFF2-40B4-BE49-F238E27FC236}">
                  <a16:creationId xmlns:a16="http://schemas.microsoft.com/office/drawing/2014/main" id="{A0A6A2BF-F7F0-5DB3-44F8-2FD46D1E01F2}"/>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61" name="Group 35">
              <a:extLst>
                <a:ext uri="{FF2B5EF4-FFF2-40B4-BE49-F238E27FC236}">
                  <a16:creationId xmlns:a16="http://schemas.microsoft.com/office/drawing/2014/main" id="{2BD2FE36-A19E-4D28-376F-978EACF94B18}"/>
                </a:ext>
              </a:extLst>
            </p:cNvPr>
            <p:cNvGrpSpPr/>
            <p:nvPr/>
          </p:nvGrpSpPr>
          <p:grpSpPr>
            <a:xfrm>
              <a:off x="1028700" y="6360058"/>
              <a:ext cx="5034197" cy="2038643"/>
              <a:chOff x="0" y="0"/>
              <a:chExt cx="1325879" cy="685614"/>
            </a:xfrm>
          </p:grpSpPr>
          <p:sp>
            <p:nvSpPr>
              <p:cNvPr id="62" name="Freeform 36">
                <a:extLst>
                  <a:ext uri="{FF2B5EF4-FFF2-40B4-BE49-F238E27FC236}">
                    <a16:creationId xmlns:a16="http://schemas.microsoft.com/office/drawing/2014/main" id="{70D088D1-D3FC-7329-D634-4EFCB874C34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3" name="TextBox 37">
                <a:extLst>
                  <a:ext uri="{FF2B5EF4-FFF2-40B4-BE49-F238E27FC236}">
                    <a16:creationId xmlns:a16="http://schemas.microsoft.com/office/drawing/2014/main" id="{7C03524D-46A6-AAAD-AA22-84DA2D9B756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1347017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59D7A-5C10-EE6B-86CB-4D77B11F5A15}"/>
            </a:ext>
          </a:extLst>
        </p:cNvPr>
        <p:cNvGrpSpPr/>
        <p:nvPr/>
      </p:nvGrpSpPr>
      <p:grpSpPr>
        <a:xfrm>
          <a:off x="0" y="0"/>
          <a:ext cx="0" cy="0"/>
          <a:chOff x="0" y="0"/>
          <a:chExt cx="0" cy="0"/>
        </a:xfrm>
      </p:grpSpPr>
      <p:sp>
        <p:nvSpPr>
          <p:cNvPr id="14" name="TextBox 23">
            <a:extLst>
              <a:ext uri="{FF2B5EF4-FFF2-40B4-BE49-F238E27FC236}">
                <a16:creationId xmlns:a16="http://schemas.microsoft.com/office/drawing/2014/main" id="{9BC91567-EF5C-3BFC-7B2D-EEA03F0A2B5D}"/>
              </a:ext>
            </a:extLst>
          </p:cNvPr>
          <p:cNvSpPr txBox="1"/>
          <p:nvPr/>
        </p:nvSpPr>
        <p:spPr>
          <a:xfrm>
            <a:off x="1088598" y="2368418"/>
            <a:ext cx="10617708" cy="974725"/>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grpSp>
        <p:nvGrpSpPr>
          <p:cNvPr id="35" name="Group 34">
            <a:extLst>
              <a:ext uri="{FF2B5EF4-FFF2-40B4-BE49-F238E27FC236}">
                <a16:creationId xmlns:a16="http://schemas.microsoft.com/office/drawing/2014/main" id="{F88129F2-3AA9-9395-F4AC-E4E94AF374CD}"/>
              </a:ext>
            </a:extLst>
          </p:cNvPr>
          <p:cNvGrpSpPr/>
          <p:nvPr/>
        </p:nvGrpSpPr>
        <p:grpSpPr>
          <a:xfrm>
            <a:off x="1028700" y="3737602"/>
            <a:ext cx="5034197" cy="2153725"/>
            <a:chOff x="1028700" y="3737602"/>
            <a:chExt cx="5034197" cy="2153725"/>
          </a:xfrm>
        </p:grpSpPr>
        <p:sp>
          <p:nvSpPr>
            <p:cNvPr id="6" name="AutoShape 10">
              <a:extLst>
                <a:ext uri="{FF2B5EF4-FFF2-40B4-BE49-F238E27FC236}">
                  <a16:creationId xmlns:a16="http://schemas.microsoft.com/office/drawing/2014/main" id="{81041328-614D-AC11-6101-722AAA8406ED}"/>
                </a:ext>
              </a:extLst>
            </p:cNvPr>
            <p:cNvSpPr/>
            <p:nvPr/>
          </p:nvSpPr>
          <p:spPr>
            <a:xfrm>
              <a:off x="1316278" y="4634903"/>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 name="Group 3">
              <a:extLst>
                <a:ext uri="{FF2B5EF4-FFF2-40B4-BE49-F238E27FC236}">
                  <a16:creationId xmlns:a16="http://schemas.microsoft.com/office/drawing/2014/main" id="{29E6802A-6F96-3CD4-F5B6-6C3C319E6AD7}"/>
                </a:ext>
              </a:extLst>
            </p:cNvPr>
            <p:cNvGrpSpPr/>
            <p:nvPr/>
          </p:nvGrpSpPr>
          <p:grpSpPr>
            <a:xfrm>
              <a:off x="1028700" y="3737602"/>
              <a:ext cx="5034197" cy="2153725"/>
              <a:chOff x="1028700" y="3479594"/>
              <a:chExt cx="5034197" cy="2153725"/>
            </a:xfrm>
          </p:grpSpPr>
          <p:grpSp>
            <p:nvGrpSpPr>
              <p:cNvPr id="10" name="Group 14">
                <a:extLst>
                  <a:ext uri="{FF2B5EF4-FFF2-40B4-BE49-F238E27FC236}">
                    <a16:creationId xmlns:a16="http://schemas.microsoft.com/office/drawing/2014/main" id="{E0870331-F314-DAF0-E60A-7E7460D8A100}"/>
                  </a:ext>
                </a:extLst>
              </p:cNvPr>
              <p:cNvGrpSpPr/>
              <p:nvPr/>
            </p:nvGrpSpPr>
            <p:grpSpPr>
              <a:xfrm>
                <a:off x="1028700" y="3479594"/>
                <a:ext cx="5034197" cy="2153725"/>
                <a:chOff x="0" y="-38100"/>
                <a:chExt cx="1325879" cy="723714"/>
              </a:xfrm>
            </p:grpSpPr>
            <p:sp>
              <p:nvSpPr>
                <p:cNvPr id="11" name="Freeform 15">
                  <a:extLst>
                    <a:ext uri="{FF2B5EF4-FFF2-40B4-BE49-F238E27FC236}">
                      <a16:creationId xmlns:a16="http://schemas.microsoft.com/office/drawing/2014/main" id="{8B200D2E-2536-D6CE-96E9-0CCE67113C2F}"/>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2" name="TextBox 16">
                  <a:extLst>
                    <a:ext uri="{FF2B5EF4-FFF2-40B4-BE49-F238E27FC236}">
                      <a16:creationId xmlns:a16="http://schemas.microsoft.com/office/drawing/2014/main" id="{8488E941-77BA-D895-5633-CE3AE70BFB2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5" name="TextBox 24">
                <a:extLst>
                  <a:ext uri="{FF2B5EF4-FFF2-40B4-BE49-F238E27FC236}">
                    <a16:creationId xmlns:a16="http://schemas.microsoft.com/office/drawing/2014/main" id="{328F994B-9BAC-BA95-6970-3E525CC756C8}"/>
                  </a:ext>
                </a:extLst>
              </p:cNvPr>
              <p:cNvSpPr txBox="1"/>
              <p:nvPr/>
            </p:nvSpPr>
            <p:spPr>
              <a:xfrm>
                <a:off x="1317361" y="3954938"/>
                <a:ext cx="3504151" cy="302895"/>
              </a:xfrm>
              <a:prstGeom prst="rect">
                <a:avLst/>
              </a:prstGeom>
            </p:spPr>
            <p:txBody>
              <a:bodyPr lIns="0" tIns="0" rIns="0" bIns="0" rtlCol="0" anchor="t">
                <a:spAutoFit/>
              </a:bodyPr>
              <a:lstStyle/>
              <a:p>
                <a:pPr algn="l">
                  <a:lnSpc>
                    <a:spcPts val="2250"/>
                  </a:lnSpc>
                </a:pPr>
                <a:r>
                  <a:rPr lang="en-US" sz="1800" b="1" dirty="0" err="1">
                    <a:solidFill>
                      <a:srgbClr val="C8102E"/>
                    </a:solidFill>
                    <a:latin typeface="Arial Bold"/>
                    <a:ea typeface="Arial Bold"/>
                    <a:cs typeface="Arial Bold"/>
                    <a:sym typeface="Arial Bold"/>
                  </a:rPr>
                  <a:t>LancerLink</a:t>
                </a:r>
                <a:r>
                  <a:rPr lang="en-US" sz="1800" b="1" dirty="0">
                    <a:solidFill>
                      <a:srgbClr val="C8102E"/>
                    </a:solidFill>
                    <a:latin typeface="Arial Bold"/>
                    <a:ea typeface="Arial Bold"/>
                    <a:cs typeface="Arial Bold"/>
                    <a:sym typeface="Arial Bold"/>
                  </a:rPr>
                  <a:t>™ Enabled</a:t>
                </a:r>
              </a:p>
            </p:txBody>
          </p:sp>
          <p:sp>
            <p:nvSpPr>
              <p:cNvPr id="20" name="TextBox 28">
                <a:extLst>
                  <a:ext uri="{FF2B5EF4-FFF2-40B4-BE49-F238E27FC236}">
                    <a16:creationId xmlns:a16="http://schemas.microsoft.com/office/drawing/2014/main" id="{A11CEAD6-0890-A46D-5BD5-2B78A70B7C9E}"/>
                  </a:ext>
                </a:extLst>
              </p:cNvPr>
              <p:cNvSpPr txBox="1"/>
              <p:nvPr/>
            </p:nvSpPr>
            <p:spPr>
              <a:xfrm>
                <a:off x="1317361"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Monitor every unit remotely by tracking performance, inventory &amp; equipment health from anywhere.</a:t>
                </a:r>
              </a:p>
            </p:txBody>
          </p:sp>
        </p:grpSp>
      </p:grpSp>
      <p:grpSp>
        <p:nvGrpSpPr>
          <p:cNvPr id="5" name="Group 4">
            <a:extLst>
              <a:ext uri="{FF2B5EF4-FFF2-40B4-BE49-F238E27FC236}">
                <a16:creationId xmlns:a16="http://schemas.microsoft.com/office/drawing/2014/main" id="{29A8B71B-1B96-8043-60D1-0C01BB9A1524}"/>
              </a:ext>
            </a:extLst>
          </p:cNvPr>
          <p:cNvGrpSpPr/>
          <p:nvPr/>
        </p:nvGrpSpPr>
        <p:grpSpPr>
          <a:xfrm>
            <a:off x="6296419" y="3737602"/>
            <a:ext cx="5034197" cy="2153725"/>
            <a:chOff x="6296419" y="3479594"/>
            <a:chExt cx="5034197" cy="2153725"/>
          </a:xfrm>
        </p:grpSpPr>
        <p:sp>
          <p:nvSpPr>
            <p:cNvPr id="9" name="AutoShape 13">
              <a:extLst>
                <a:ext uri="{FF2B5EF4-FFF2-40B4-BE49-F238E27FC236}">
                  <a16:creationId xmlns:a16="http://schemas.microsoft.com/office/drawing/2014/main" id="{5ECB7EB2-803C-7B52-1718-AA3BD16820B2}"/>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9" name="TextBox 27">
              <a:extLst>
                <a:ext uri="{FF2B5EF4-FFF2-40B4-BE49-F238E27FC236}">
                  <a16:creationId xmlns:a16="http://schemas.microsoft.com/office/drawing/2014/main" id="{316A7766-4D41-820E-C6E3-5798EE38213D}"/>
                </a:ext>
              </a:extLst>
            </p:cNvPr>
            <p:cNvSpPr txBox="1"/>
            <p:nvPr/>
          </p:nvSpPr>
          <p:spPr>
            <a:xfrm>
              <a:off x="6595450" y="3954938"/>
              <a:ext cx="3504151" cy="302895"/>
            </a:xfrm>
            <a:prstGeom prst="rect">
              <a:avLst/>
            </a:prstGeom>
          </p:spPr>
          <p:txBody>
            <a:bodyPr lIns="0" tIns="0" rIns="0" bIns="0" rtlCol="0" anchor="t">
              <a:spAutoFit/>
            </a:bodyPr>
            <a:lstStyle/>
            <a:p>
              <a:pPr algn="l">
                <a:lnSpc>
                  <a:spcPts val="2250"/>
                </a:lnSpc>
              </a:pPr>
              <a:r>
                <a:rPr lang="en-US" sz="1800" b="1" dirty="0">
                  <a:solidFill>
                    <a:srgbClr val="C8102E"/>
                  </a:solidFill>
                  <a:latin typeface="Arial Bold"/>
                  <a:ea typeface="Arial Bold"/>
                  <a:cs typeface="Arial Bold"/>
                  <a:sym typeface="Arial Bold"/>
                </a:rPr>
                <a:t>Multiple Offerings</a:t>
              </a:r>
            </a:p>
          </p:txBody>
        </p:sp>
        <p:sp>
          <p:nvSpPr>
            <p:cNvPr id="23" name="TextBox 31">
              <a:extLst>
                <a:ext uri="{FF2B5EF4-FFF2-40B4-BE49-F238E27FC236}">
                  <a16:creationId xmlns:a16="http://schemas.microsoft.com/office/drawing/2014/main" id="{97189A67-40B4-8EAB-3ADE-853C8873AE39}"/>
                </a:ext>
              </a:extLst>
            </p:cNvPr>
            <p:cNvSpPr txBox="1"/>
            <p:nvPr/>
          </p:nvSpPr>
          <p:spPr>
            <a:xfrm>
              <a:off x="6595450"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a:t>
              </a:r>
            </a:p>
          </p:txBody>
        </p:sp>
        <p:grpSp>
          <p:nvGrpSpPr>
            <p:cNvPr id="24" name="Group 32">
              <a:extLst>
                <a:ext uri="{FF2B5EF4-FFF2-40B4-BE49-F238E27FC236}">
                  <a16:creationId xmlns:a16="http://schemas.microsoft.com/office/drawing/2014/main" id="{3C20ACB7-48E7-BCCE-F270-BAD75507DD3D}"/>
                </a:ext>
              </a:extLst>
            </p:cNvPr>
            <p:cNvGrpSpPr/>
            <p:nvPr/>
          </p:nvGrpSpPr>
          <p:grpSpPr>
            <a:xfrm>
              <a:off x="6296419" y="3479594"/>
              <a:ext cx="5034197" cy="2153725"/>
              <a:chOff x="0" y="-38100"/>
              <a:chExt cx="1325879" cy="723714"/>
            </a:xfrm>
          </p:grpSpPr>
          <p:sp>
            <p:nvSpPr>
              <p:cNvPr id="25" name="Freeform 33">
                <a:extLst>
                  <a:ext uri="{FF2B5EF4-FFF2-40B4-BE49-F238E27FC236}">
                    <a16:creationId xmlns:a16="http://schemas.microsoft.com/office/drawing/2014/main" id="{243C1806-1E2F-5328-49AA-9C177272EA60}"/>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6" name="TextBox 34">
                <a:extLst>
                  <a:ext uri="{FF2B5EF4-FFF2-40B4-BE49-F238E27FC236}">
                    <a16:creationId xmlns:a16="http://schemas.microsoft.com/office/drawing/2014/main" id="{A76F640D-7D48-5B2A-D673-7AD135D18E4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17" name="Group 16">
            <a:extLst>
              <a:ext uri="{FF2B5EF4-FFF2-40B4-BE49-F238E27FC236}">
                <a16:creationId xmlns:a16="http://schemas.microsoft.com/office/drawing/2014/main" id="{31826E04-2BC8-F696-7B00-6EFACD4D26A1}"/>
              </a:ext>
            </a:extLst>
          </p:cNvPr>
          <p:cNvGrpSpPr/>
          <p:nvPr/>
        </p:nvGrpSpPr>
        <p:grpSpPr>
          <a:xfrm>
            <a:off x="1028700" y="6504777"/>
            <a:ext cx="10301916" cy="2151932"/>
            <a:chOff x="1028700" y="6246769"/>
            <a:chExt cx="10301916" cy="2151932"/>
          </a:xfrm>
        </p:grpSpPr>
        <p:sp>
          <p:nvSpPr>
            <p:cNvPr id="7" name="AutoShape 11">
              <a:extLst>
                <a:ext uri="{FF2B5EF4-FFF2-40B4-BE49-F238E27FC236}">
                  <a16:creationId xmlns:a16="http://schemas.microsoft.com/office/drawing/2014/main" id="{F88DD400-0BCC-BE2A-E785-B8D7BD1C4E69}"/>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8" name="AutoShape 12">
              <a:extLst>
                <a:ext uri="{FF2B5EF4-FFF2-40B4-BE49-F238E27FC236}">
                  <a16:creationId xmlns:a16="http://schemas.microsoft.com/office/drawing/2014/main" id="{ABFCD767-43F4-C830-57AE-E9E15801C050}"/>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6" name="TextBox 25">
              <a:extLst>
                <a:ext uri="{FF2B5EF4-FFF2-40B4-BE49-F238E27FC236}">
                  <a16:creationId xmlns:a16="http://schemas.microsoft.com/office/drawing/2014/main" id="{4BF2E276-21EE-BD2A-692A-4CFC40AA0359}"/>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dirty="0">
                  <a:solidFill>
                    <a:srgbClr val="C8102E"/>
                  </a:solidFill>
                  <a:latin typeface="Arial Bold"/>
                  <a:ea typeface="Arial Bold"/>
                  <a:cs typeface="Arial Bold"/>
                  <a:sym typeface="Arial Bold"/>
                </a:rPr>
                <a:t>Interactive Touchscreen Control</a:t>
              </a:r>
            </a:p>
          </p:txBody>
        </p:sp>
        <p:sp>
          <p:nvSpPr>
            <p:cNvPr id="18" name="TextBox 26">
              <a:extLst>
                <a:ext uri="{FF2B5EF4-FFF2-40B4-BE49-F238E27FC236}">
                  <a16:creationId xmlns:a16="http://schemas.microsoft.com/office/drawing/2014/main" id="{D5CEEE87-3F20-6053-4F0D-181780D82215}"/>
                </a:ext>
              </a:extLst>
            </p:cNvPr>
            <p:cNvSpPr txBox="1"/>
            <p:nvPr/>
          </p:nvSpPr>
          <p:spPr>
            <a:xfrm>
              <a:off x="1318443" y="6709675"/>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21" name="TextBox 29">
              <a:extLst>
                <a:ext uri="{FF2B5EF4-FFF2-40B4-BE49-F238E27FC236}">
                  <a16:creationId xmlns:a16="http://schemas.microsoft.com/office/drawing/2014/main" id="{BB06AD85-ED27-E91E-5A7C-ABD30B9D7949}"/>
                </a:ext>
              </a:extLst>
            </p:cNvPr>
            <p:cNvSpPr txBox="1"/>
            <p:nvPr/>
          </p:nvSpPr>
          <p:spPr>
            <a:xfrm>
              <a:off x="6595450" y="7212595"/>
              <a:ext cx="4634617" cy="863698"/>
            </a:xfrm>
            <a:prstGeom prst="rect">
              <a:avLst/>
            </a:prstGeom>
          </p:spPr>
          <p:txBody>
            <a:bodyPr lIns="0" tIns="0" rIns="0" bIns="0" rtlCol="0" anchor="t">
              <a:spAutoFit/>
            </a:bodyPr>
            <a:lstStyle/>
            <a:p>
              <a:pPr>
                <a:lnSpc>
                  <a:spcPts val="2340"/>
                </a:lnSpc>
              </a:pPr>
              <a:r>
                <a:rPr lang="en-US" dirty="0">
                  <a:solidFill>
                    <a:srgbClr val="000000"/>
                  </a:solidFill>
                  <a:ea typeface="Arial"/>
                  <a:cs typeface="Arial"/>
                  <a:sym typeface="Arial"/>
                </a:rPr>
                <a:t>Dual 7" touchscreens that provide a modern interface that makes beverage selection </a:t>
              </a:r>
            </a:p>
            <a:p>
              <a:pPr>
                <a:lnSpc>
                  <a:spcPts val="2340"/>
                </a:lnSpc>
              </a:pPr>
              <a:r>
                <a:rPr lang="en-US" dirty="0">
                  <a:solidFill>
                    <a:srgbClr val="000000"/>
                  </a:solidFill>
                  <a:ea typeface="Arial"/>
                  <a:cs typeface="Arial"/>
                  <a:sym typeface="Arial"/>
                </a:rPr>
                <a:t>fast and easy.</a:t>
              </a:r>
            </a:p>
          </p:txBody>
        </p:sp>
        <p:sp>
          <p:nvSpPr>
            <p:cNvPr id="22" name="TextBox 30">
              <a:extLst>
                <a:ext uri="{FF2B5EF4-FFF2-40B4-BE49-F238E27FC236}">
                  <a16:creationId xmlns:a16="http://schemas.microsoft.com/office/drawing/2014/main" id="{B7511BEA-DC83-8672-FCD5-2FFDD5C384CD}"/>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grpSp>
          <p:nvGrpSpPr>
            <p:cNvPr id="27" name="Group 35">
              <a:extLst>
                <a:ext uri="{FF2B5EF4-FFF2-40B4-BE49-F238E27FC236}">
                  <a16:creationId xmlns:a16="http://schemas.microsoft.com/office/drawing/2014/main" id="{90002FDA-3047-8AE7-D94D-03770005E2E8}"/>
                </a:ext>
              </a:extLst>
            </p:cNvPr>
            <p:cNvGrpSpPr/>
            <p:nvPr/>
          </p:nvGrpSpPr>
          <p:grpSpPr>
            <a:xfrm>
              <a:off x="1028700" y="6246769"/>
              <a:ext cx="5034197" cy="2151932"/>
              <a:chOff x="0" y="-38100"/>
              <a:chExt cx="1325879" cy="723714"/>
            </a:xfrm>
          </p:grpSpPr>
          <p:sp>
            <p:nvSpPr>
              <p:cNvPr id="28" name="Freeform 36">
                <a:extLst>
                  <a:ext uri="{FF2B5EF4-FFF2-40B4-BE49-F238E27FC236}">
                    <a16:creationId xmlns:a16="http://schemas.microsoft.com/office/drawing/2014/main" id="{0AE20630-7B13-E5BF-6568-AE226BEB2B77}"/>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9" name="TextBox 37">
                <a:extLst>
                  <a:ext uri="{FF2B5EF4-FFF2-40B4-BE49-F238E27FC236}">
                    <a16:creationId xmlns:a16="http://schemas.microsoft.com/office/drawing/2014/main" id="{F23FBFEF-6228-4151-CC81-987DD746B3C0}"/>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0" name="Group 38">
              <a:extLst>
                <a:ext uri="{FF2B5EF4-FFF2-40B4-BE49-F238E27FC236}">
                  <a16:creationId xmlns:a16="http://schemas.microsoft.com/office/drawing/2014/main" id="{127BE8D7-A863-7A8F-B5EC-3CB213FA8D9D}"/>
                </a:ext>
              </a:extLst>
            </p:cNvPr>
            <p:cNvGrpSpPr/>
            <p:nvPr/>
          </p:nvGrpSpPr>
          <p:grpSpPr>
            <a:xfrm>
              <a:off x="6296419" y="6246769"/>
              <a:ext cx="5034197" cy="2151932"/>
              <a:chOff x="0" y="-38100"/>
              <a:chExt cx="1325879" cy="723714"/>
            </a:xfrm>
          </p:grpSpPr>
          <p:sp>
            <p:nvSpPr>
              <p:cNvPr id="31" name="Freeform 39">
                <a:extLst>
                  <a:ext uri="{FF2B5EF4-FFF2-40B4-BE49-F238E27FC236}">
                    <a16:creationId xmlns:a16="http://schemas.microsoft.com/office/drawing/2014/main" id="{8B0520DC-85A8-43DE-95AD-45CFFA5B06E2}"/>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2" name="TextBox 40">
                <a:extLst>
                  <a:ext uri="{FF2B5EF4-FFF2-40B4-BE49-F238E27FC236}">
                    <a16:creationId xmlns:a16="http://schemas.microsoft.com/office/drawing/2014/main" id="{5FAE9331-841D-0A6A-E127-416CDA68DCC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33" name="TextBox 41">
            <a:extLst>
              <a:ext uri="{FF2B5EF4-FFF2-40B4-BE49-F238E27FC236}">
                <a16:creationId xmlns:a16="http://schemas.microsoft.com/office/drawing/2014/main" id="{8E79341C-726F-3C7D-3EDF-D65A21D18D0A}"/>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pic>
        <p:nvPicPr>
          <p:cNvPr id="34" name="Picture 33">
            <a:extLst>
              <a:ext uri="{FF2B5EF4-FFF2-40B4-BE49-F238E27FC236}">
                <a16:creationId xmlns:a16="http://schemas.microsoft.com/office/drawing/2014/main" id="{7475D5AB-3CCB-48C7-A75C-EEC11B96C8F2}"/>
              </a:ext>
            </a:extLst>
          </p:cNvPr>
          <p:cNvPicPr>
            <a:picLocks noChangeAspect="1"/>
          </p:cNvPicPr>
          <p:nvPr/>
        </p:nvPicPr>
        <p:blipFill>
          <a:blip r:embed="rId3"/>
          <a:srcRect r="30447" b="16697"/>
          <a:stretch>
            <a:fillRect/>
          </a:stretch>
        </p:blipFill>
        <p:spPr>
          <a:xfrm>
            <a:off x="11453298" y="2092271"/>
            <a:ext cx="6834702" cy="8185852"/>
          </a:xfrm>
          <a:prstGeom prst="rect">
            <a:avLst/>
          </a:prstGeom>
        </p:spPr>
      </p:pic>
      <p:sp>
        <p:nvSpPr>
          <p:cNvPr id="37" name="Title 1">
            <a:extLst>
              <a:ext uri="{FF2B5EF4-FFF2-40B4-BE49-F238E27FC236}">
                <a16:creationId xmlns:a16="http://schemas.microsoft.com/office/drawing/2014/main" id="{C297DAE1-C70B-F503-8A78-EE973D2B0D6D}"/>
              </a:ext>
            </a:extLst>
          </p:cNvPr>
          <p:cNvSpPr>
            <a:spLocks noGrp="1"/>
          </p:cNvSpPr>
          <p:nvPr>
            <p:ph type="title"/>
          </p:nvPr>
        </p:nvSpPr>
        <p:spPr>
          <a:xfrm>
            <a:off x="1028700" y="775526"/>
            <a:ext cx="16230599" cy="1143000"/>
          </a:xfrm>
        </p:spPr>
        <p:txBody>
          <a:bodyPr/>
          <a:lstStyle/>
          <a:p>
            <a:r>
              <a:rPr lang="en-US" dirty="0"/>
              <a:t>Twin Pour</a:t>
            </a:r>
            <a:r>
              <a:rPr lang="en-US" baseline="70000" dirty="0">
                <a:solidFill>
                  <a:srgbClr val="C00000"/>
                </a:solidFill>
              </a:rPr>
              <a:t> </a:t>
            </a:r>
            <a:r>
              <a:rPr lang="en-US" sz="3500" baseline="70000" dirty="0"/>
              <a:t>®</a:t>
            </a:r>
            <a:endParaRPr lang="en-US" sz="3500" dirty="0"/>
          </a:p>
        </p:txBody>
      </p:sp>
    </p:spTree>
    <p:extLst>
      <p:ext uri="{BB962C8B-B14F-4D97-AF65-F5344CB8AC3E}">
        <p14:creationId xmlns:p14="http://schemas.microsoft.com/office/powerpoint/2010/main" val="1094595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6CDD2-91A6-BEC8-170C-3000B1834243}"/>
            </a:ext>
          </a:extLst>
        </p:cNvPr>
        <p:cNvGrpSpPr/>
        <p:nvPr/>
      </p:nvGrpSpPr>
      <p:grpSpPr>
        <a:xfrm>
          <a:off x="0" y="0"/>
          <a:ext cx="0" cy="0"/>
          <a:chOff x="0" y="0"/>
          <a:chExt cx="0" cy="0"/>
        </a:xfrm>
      </p:grpSpPr>
      <p:sp>
        <p:nvSpPr>
          <p:cNvPr id="12" name="TextBox 23">
            <a:extLst>
              <a:ext uri="{FF2B5EF4-FFF2-40B4-BE49-F238E27FC236}">
                <a16:creationId xmlns:a16="http://schemas.microsoft.com/office/drawing/2014/main" id="{72B0673B-B259-F937-C787-76252C69162A}"/>
              </a:ext>
            </a:extLst>
          </p:cNvPr>
          <p:cNvSpPr txBox="1"/>
          <p:nvPr/>
        </p:nvSpPr>
        <p:spPr>
          <a:xfrm>
            <a:off x="1088598" y="2231962"/>
            <a:ext cx="10617708" cy="975332"/>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b="1" dirty="0">
                <a:solidFill>
                  <a:srgbClr val="C00000"/>
                </a:solidFill>
                <a:latin typeface="Arial"/>
                <a:ea typeface="Arial"/>
                <a:cs typeface="Arial"/>
                <a:sym typeface="Arial"/>
              </a:rPr>
              <a:t>Lancer™ Electric Valve (LEV</a:t>
            </a:r>
            <a:r>
              <a:rPr lang="en-US" sz="2000" b="1" baseline="30000" dirty="0">
                <a:solidFill>
                  <a:srgbClr val="C00000"/>
                </a:solidFill>
                <a:latin typeface="Arial"/>
                <a:ea typeface="Arial"/>
                <a:cs typeface="Arial"/>
                <a:sym typeface="Arial"/>
              </a:rPr>
              <a:t>®</a:t>
            </a:r>
            <a:r>
              <a:rPr lang="en-US" sz="2000" b="1" dirty="0">
                <a:solidFill>
                  <a:srgbClr val="C00000"/>
                </a:solidFill>
                <a:latin typeface="Arial"/>
                <a:ea typeface="Arial"/>
                <a:cs typeface="Arial"/>
                <a:sym typeface="Arial"/>
              </a:rPr>
              <a:t>) </a:t>
            </a:r>
            <a:r>
              <a:rPr lang="en-US" sz="2000" dirty="0">
                <a:solidFill>
                  <a:srgbClr val="000000"/>
                </a:solidFill>
                <a:latin typeface="Arial"/>
                <a:ea typeface="Arial"/>
                <a:cs typeface="Arial"/>
                <a:sym typeface="Arial"/>
              </a:rPr>
              <a:t>is the best in class and best-selling valve on the market. It is built with the highest quality materials and proven technology to provide our customers with consistent drink quality and reliability.</a:t>
            </a:r>
          </a:p>
        </p:txBody>
      </p:sp>
      <p:grpSp>
        <p:nvGrpSpPr>
          <p:cNvPr id="2" name="Group 1">
            <a:extLst>
              <a:ext uri="{FF2B5EF4-FFF2-40B4-BE49-F238E27FC236}">
                <a16:creationId xmlns:a16="http://schemas.microsoft.com/office/drawing/2014/main" id="{9C0FFB0C-E8FF-A8E7-04A2-C6EA954E8C98}"/>
              </a:ext>
            </a:extLst>
          </p:cNvPr>
          <p:cNvGrpSpPr/>
          <p:nvPr/>
        </p:nvGrpSpPr>
        <p:grpSpPr>
          <a:xfrm>
            <a:off x="1028700" y="3527606"/>
            <a:ext cx="5034197" cy="1433500"/>
            <a:chOff x="1028700" y="3527606"/>
            <a:chExt cx="5034197" cy="1433500"/>
          </a:xfrm>
        </p:grpSpPr>
        <p:sp>
          <p:nvSpPr>
            <p:cNvPr id="6" name="AutoShape 10">
              <a:extLst>
                <a:ext uri="{FF2B5EF4-FFF2-40B4-BE49-F238E27FC236}">
                  <a16:creationId xmlns:a16="http://schemas.microsoft.com/office/drawing/2014/main" id="{F13EB5B3-C6CB-2F44-303D-2DCA1E7DAFB1}"/>
                </a:ext>
              </a:extLst>
            </p:cNvPr>
            <p:cNvSpPr/>
            <p:nvPr/>
          </p:nvSpPr>
          <p:spPr>
            <a:xfrm>
              <a:off x="1316278"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5EA34144-3DB8-E66E-A827-FEFD12D2CF43}"/>
                </a:ext>
              </a:extLst>
            </p:cNvPr>
            <p:cNvGrpSpPr/>
            <p:nvPr/>
          </p:nvGrpSpPr>
          <p:grpSpPr>
            <a:xfrm>
              <a:off x="1028700" y="3527606"/>
              <a:ext cx="5034197" cy="1433500"/>
              <a:chOff x="0" y="0"/>
              <a:chExt cx="1325879" cy="685614"/>
            </a:xfrm>
          </p:grpSpPr>
          <p:sp>
            <p:nvSpPr>
              <p:cNvPr id="9" name="Freeform 15">
                <a:extLst>
                  <a:ext uri="{FF2B5EF4-FFF2-40B4-BE49-F238E27FC236}">
                    <a16:creationId xmlns:a16="http://schemas.microsoft.com/office/drawing/2014/main" id="{A7C1D751-529C-E837-4BFC-2A4C7C8F0624}"/>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0" name="TextBox 16">
                <a:extLst>
                  <a:ext uri="{FF2B5EF4-FFF2-40B4-BE49-F238E27FC236}">
                    <a16:creationId xmlns:a16="http://schemas.microsoft.com/office/drawing/2014/main" id="{BBDE5A2F-5A43-2705-577F-085D9E49D7C3}"/>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3" name="TextBox 24">
              <a:extLst>
                <a:ext uri="{FF2B5EF4-FFF2-40B4-BE49-F238E27FC236}">
                  <a16:creationId xmlns:a16="http://schemas.microsoft.com/office/drawing/2014/main" id="{414C86ED-D101-1242-946B-9D72CB14AAA1}"/>
                </a:ext>
              </a:extLst>
            </p:cNvPr>
            <p:cNvSpPr txBox="1"/>
            <p:nvPr/>
          </p:nvSpPr>
          <p:spPr>
            <a:xfrm>
              <a:off x="1317361" y="3717419"/>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Industry-Leading Ratio Control</a:t>
              </a:r>
              <a:endParaRPr lang="en-US" sz="1800" b="1">
                <a:solidFill>
                  <a:srgbClr val="C8102E"/>
                </a:solidFill>
                <a:latin typeface="Arial Bold"/>
                <a:ea typeface="Arial Bold"/>
                <a:cs typeface="Arial Bold"/>
                <a:sym typeface="Arial Bold"/>
              </a:endParaRPr>
            </a:p>
          </p:txBody>
        </p:sp>
        <p:sp>
          <p:nvSpPr>
            <p:cNvPr id="15" name="TextBox 28">
              <a:extLst>
                <a:ext uri="{FF2B5EF4-FFF2-40B4-BE49-F238E27FC236}">
                  <a16:creationId xmlns:a16="http://schemas.microsoft.com/office/drawing/2014/main" id="{B9297092-4ECC-2A22-9E42-984A641570DF}"/>
                </a:ext>
              </a:extLst>
            </p:cNvPr>
            <p:cNvSpPr txBox="1"/>
            <p:nvPr/>
          </p:nvSpPr>
          <p:spPr>
            <a:xfrm>
              <a:off x="1317361" y="4220339"/>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Precise, tamper-proof ratio settings with an expansive 2:1 to 10:1 adjustment range.</a:t>
              </a:r>
            </a:p>
          </p:txBody>
        </p:sp>
      </p:grpSp>
      <p:grpSp>
        <p:nvGrpSpPr>
          <p:cNvPr id="3" name="Group 2">
            <a:extLst>
              <a:ext uri="{FF2B5EF4-FFF2-40B4-BE49-F238E27FC236}">
                <a16:creationId xmlns:a16="http://schemas.microsoft.com/office/drawing/2014/main" id="{0BFD9E53-6207-0D64-14EB-5AA1D52A5E74}"/>
              </a:ext>
            </a:extLst>
          </p:cNvPr>
          <p:cNvGrpSpPr/>
          <p:nvPr/>
        </p:nvGrpSpPr>
        <p:grpSpPr>
          <a:xfrm>
            <a:off x="6296419" y="3527606"/>
            <a:ext cx="5034197" cy="1433500"/>
            <a:chOff x="6296419" y="3527606"/>
            <a:chExt cx="5034197" cy="1433500"/>
          </a:xfrm>
        </p:grpSpPr>
        <p:sp>
          <p:nvSpPr>
            <p:cNvPr id="7" name="AutoShape 13">
              <a:extLst>
                <a:ext uri="{FF2B5EF4-FFF2-40B4-BE49-F238E27FC236}">
                  <a16:creationId xmlns:a16="http://schemas.microsoft.com/office/drawing/2014/main" id="{531685F1-4E3F-23D5-417B-2BB9E89D6121}"/>
                </a:ext>
              </a:extLst>
            </p:cNvPr>
            <p:cNvSpPr/>
            <p:nvPr/>
          </p:nvSpPr>
          <p:spPr>
            <a:xfrm>
              <a:off x="6595450"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4" name="TextBox 27">
              <a:extLst>
                <a:ext uri="{FF2B5EF4-FFF2-40B4-BE49-F238E27FC236}">
                  <a16:creationId xmlns:a16="http://schemas.microsoft.com/office/drawing/2014/main" id="{AB9C39A1-48F7-DA3E-CA4B-72BF90FEBCC5}"/>
                </a:ext>
              </a:extLst>
            </p:cNvPr>
            <p:cNvSpPr txBox="1"/>
            <p:nvPr/>
          </p:nvSpPr>
          <p:spPr>
            <a:xfrm>
              <a:off x="6595450" y="3717419"/>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16" name="TextBox 31">
              <a:extLst>
                <a:ext uri="{FF2B5EF4-FFF2-40B4-BE49-F238E27FC236}">
                  <a16:creationId xmlns:a16="http://schemas.microsoft.com/office/drawing/2014/main" id="{E7EF12B1-1989-EEF2-7316-1D8694EC4145}"/>
                </a:ext>
              </a:extLst>
            </p:cNvPr>
            <p:cNvSpPr txBox="1"/>
            <p:nvPr/>
          </p:nvSpPr>
          <p:spPr>
            <a:xfrm>
              <a:off x="6595450" y="4220339"/>
              <a:ext cx="4634617" cy="568745"/>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3.0 and 4.5 oz/sec configurations to meet a variety of dispensing needs.</a:t>
              </a:r>
            </a:p>
          </p:txBody>
        </p:sp>
        <p:grpSp>
          <p:nvGrpSpPr>
            <p:cNvPr id="18" name="Group 32">
              <a:extLst>
                <a:ext uri="{FF2B5EF4-FFF2-40B4-BE49-F238E27FC236}">
                  <a16:creationId xmlns:a16="http://schemas.microsoft.com/office/drawing/2014/main" id="{801AB02E-3B3B-E3CC-2841-68A1720F204A}"/>
                </a:ext>
              </a:extLst>
            </p:cNvPr>
            <p:cNvGrpSpPr/>
            <p:nvPr/>
          </p:nvGrpSpPr>
          <p:grpSpPr>
            <a:xfrm>
              <a:off x="6296419" y="3527606"/>
              <a:ext cx="5034197" cy="1433500"/>
              <a:chOff x="0" y="0"/>
              <a:chExt cx="1325879" cy="685614"/>
            </a:xfrm>
          </p:grpSpPr>
          <p:sp>
            <p:nvSpPr>
              <p:cNvPr id="19" name="Freeform 33">
                <a:extLst>
                  <a:ext uri="{FF2B5EF4-FFF2-40B4-BE49-F238E27FC236}">
                    <a16:creationId xmlns:a16="http://schemas.microsoft.com/office/drawing/2014/main" id="{EEB35ECD-E051-D36A-017C-E57F011D4BB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20" name="TextBox 34">
                <a:extLst>
                  <a:ext uri="{FF2B5EF4-FFF2-40B4-BE49-F238E27FC236}">
                    <a16:creationId xmlns:a16="http://schemas.microsoft.com/office/drawing/2014/main" id="{C89D31C9-3BC5-5BAF-E59B-5BA0A8C4514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21" name="TextBox 41">
            <a:extLst>
              <a:ext uri="{FF2B5EF4-FFF2-40B4-BE49-F238E27FC236}">
                <a16:creationId xmlns:a16="http://schemas.microsoft.com/office/drawing/2014/main" id="{16E9B62E-5C50-562A-8EC2-553651F2DE50}"/>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22" name="Group 21">
            <a:extLst>
              <a:ext uri="{FF2B5EF4-FFF2-40B4-BE49-F238E27FC236}">
                <a16:creationId xmlns:a16="http://schemas.microsoft.com/office/drawing/2014/main" id="{1C6221EE-20EB-BD91-F45C-0C38C4074F33}"/>
              </a:ext>
            </a:extLst>
          </p:cNvPr>
          <p:cNvGrpSpPr/>
          <p:nvPr/>
        </p:nvGrpSpPr>
        <p:grpSpPr>
          <a:xfrm>
            <a:off x="993576" y="5403113"/>
            <a:ext cx="1912166" cy="3076939"/>
            <a:chOff x="993576" y="5653965"/>
            <a:chExt cx="1912166" cy="3076939"/>
          </a:xfrm>
        </p:grpSpPr>
        <p:sp>
          <p:nvSpPr>
            <p:cNvPr id="23" name="Rectangle: Rounded Corners 22">
              <a:extLst>
                <a:ext uri="{FF2B5EF4-FFF2-40B4-BE49-F238E27FC236}">
                  <a16:creationId xmlns:a16="http://schemas.microsoft.com/office/drawing/2014/main" id="{EED57A7F-7854-7D3A-C982-52D4AEB4BFAB}"/>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DEB3FC6E-73AA-4539-5595-821D3F100E35}"/>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25" name="TextBox 27">
              <a:extLst>
                <a:ext uri="{FF2B5EF4-FFF2-40B4-BE49-F238E27FC236}">
                  <a16:creationId xmlns:a16="http://schemas.microsoft.com/office/drawing/2014/main" id="{F1E4D2E2-3DE7-DF7B-E3E8-96DBA2F5E588}"/>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26" name="TextBox 31">
              <a:extLst>
                <a:ext uri="{FF2B5EF4-FFF2-40B4-BE49-F238E27FC236}">
                  <a16:creationId xmlns:a16="http://schemas.microsoft.com/office/drawing/2014/main" id="{AE508744-CD9C-D8D9-D054-5C648AA8EBDB}"/>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27" name="Group 26">
            <a:extLst>
              <a:ext uri="{FF2B5EF4-FFF2-40B4-BE49-F238E27FC236}">
                <a16:creationId xmlns:a16="http://schemas.microsoft.com/office/drawing/2014/main" id="{9B52FA29-DFFF-7159-D8B4-DC1AF2D249C8}"/>
              </a:ext>
            </a:extLst>
          </p:cNvPr>
          <p:cNvGrpSpPr/>
          <p:nvPr/>
        </p:nvGrpSpPr>
        <p:grpSpPr>
          <a:xfrm>
            <a:off x="3080054" y="5403113"/>
            <a:ext cx="1912167" cy="3076939"/>
            <a:chOff x="3080054" y="5653965"/>
            <a:chExt cx="1912167" cy="3076939"/>
          </a:xfrm>
        </p:grpSpPr>
        <p:sp>
          <p:nvSpPr>
            <p:cNvPr id="28" name="Rectangle: Rounded Corners 27">
              <a:extLst>
                <a:ext uri="{FF2B5EF4-FFF2-40B4-BE49-F238E27FC236}">
                  <a16:creationId xmlns:a16="http://schemas.microsoft.com/office/drawing/2014/main" id="{8B0B4B2F-082A-142F-CF20-380D3C519877}"/>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7">
              <a:extLst>
                <a:ext uri="{FF2B5EF4-FFF2-40B4-BE49-F238E27FC236}">
                  <a16:creationId xmlns:a16="http://schemas.microsoft.com/office/drawing/2014/main" id="{1F8DD893-F814-61B0-71AA-00C7A7E3BDBA}"/>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30" name="Picture 29">
              <a:extLst>
                <a:ext uri="{FF2B5EF4-FFF2-40B4-BE49-F238E27FC236}">
                  <a16:creationId xmlns:a16="http://schemas.microsoft.com/office/drawing/2014/main" id="{CCC8C012-D6E1-2D0F-D68E-CF7AF1014541}"/>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31" name="TextBox 31">
              <a:extLst>
                <a:ext uri="{FF2B5EF4-FFF2-40B4-BE49-F238E27FC236}">
                  <a16:creationId xmlns:a16="http://schemas.microsoft.com/office/drawing/2014/main" id="{2E35343D-CCEB-5C88-D696-3BC964CB3548}"/>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32" name="Group 31">
            <a:extLst>
              <a:ext uri="{FF2B5EF4-FFF2-40B4-BE49-F238E27FC236}">
                <a16:creationId xmlns:a16="http://schemas.microsoft.com/office/drawing/2014/main" id="{72EDB6B0-CF88-8972-90CD-E631D0B7AA50}"/>
              </a:ext>
            </a:extLst>
          </p:cNvPr>
          <p:cNvGrpSpPr/>
          <p:nvPr/>
        </p:nvGrpSpPr>
        <p:grpSpPr>
          <a:xfrm>
            <a:off x="5166532" y="5403112"/>
            <a:ext cx="2072468" cy="3642090"/>
            <a:chOff x="5166532" y="5653964"/>
            <a:chExt cx="2072468" cy="3642090"/>
          </a:xfrm>
        </p:grpSpPr>
        <p:sp>
          <p:nvSpPr>
            <p:cNvPr id="33" name="Rectangle: Rounded Corners 32">
              <a:extLst>
                <a:ext uri="{FF2B5EF4-FFF2-40B4-BE49-F238E27FC236}">
                  <a16:creationId xmlns:a16="http://schemas.microsoft.com/office/drawing/2014/main" id="{433169FE-75D8-86BA-E14D-774A643D5094}"/>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27">
              <a:extLst>
                <a:ext uri="{FF2B5EF4-FFF2-40B4-BE49-F238E27FC236}">
                  <a16:creationId xmlns:a16="http://schemas.microsoft.com/office/drawing/2014/main" id="{33609435-10CA-BCE1-A476-53DAA592075C}"/>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58" name="Picture 57">
              <a:extLst>
                <a:ext uri="{FF2B5EF4-FFF2-40B4-BE49-F238E27FC236}">
                  <a16:creationId xmlns:a16="http://schemas.microsoft.com/office/drawing/2014/main" id="{02040A30-A0A5-76E6-96C4-4F80359EED0B}"/>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59" name="TextBox 31">
              <a:extLst>
                <a:ext uri="{FF2B5EF4-FFF2-40B4-BE49-F238E27FC236}">
                  <a16:creationId xmlns:a16="http://schemas.microsoft.com/office/drawing/2014/main" id="{87E7D4D4-262A-A935-9AFB-DC753AD1F4AC}"/>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60" name="Group 59">
            <a:extLst>
              <a:ext uri="{FF2B5EF4-FFF2-40B4-BE49-F238E27FC236}">
                <a16:creationId xmlns:a16="http://schemas.microsoft.com/office/drawing/2014/main" id="{71B5584E-5676-8D0D-8666-5BB2831D0F14}"/>
              </a:ext>
            </a:extLst>
          </p:cNvPr>
          <p:cNvGrpSpPr/>
          <p:nvPr/>
        </p:nvGrpSpPr>
        <p:grpSpPr>
          <a:xfrm>
            <a:off x="7413311" y="5403112"/>
            <a:ext cx="2072468" cy="3642090"/>
            <a:chOff x="7413311" y="5653964"/>
            <a:chExt cx="2072468" cy="3642090"/>
          </a:xfrm>
        </p:grpSpPr>
        <p:sp>
          <p:nvSpPr>
            <p:cNvPr id="61" name="Rectangle: Rounded Corners 60">
              <a:extLst>
                <a:ext uri="{FF2B5EF4-FFF2-40B4-BE49-F238E27FC236}">
                  <a16:creationId xmlns:a16="http://schemas.microsoft.com/office/drawing/2014/main" id="{439D059B-1E5B-3DE3-14A9-93149E87AF6A}"/>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6F4A5286-C679-00A5-4BDB-B10D854A2FA1}"/>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63" name="TextBox 27">
              <a:extLst>
                <a:ext uri="{FF2B5EF4-FFF2-40B4-BE49-F238E27FC236}">
                  <a16:creationId xmlns:a16="http://schemas.microsoft.com/office/drawing/2014/main" id="{03C4B151-2C7D-AE60-B6BF-A7A7544CAE72}"/>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64" name="TextBox 31">
              <a:extLst>
                <a:ext uri="{FF2B5EF4-FFF2-40B4-BE49-F238E27FC236}">
                  <a16:creationId xmlns:a16="http://schemas.microsoft.com/office/drawing/2014/main" id="{F0E7047B-6037-77ED-C717-97DC501109A8}"/>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65" name="Group 64">
            <a:extLst>
              <a:ext uri="{FF2B5EF4-FFF2-40B4-BE49-F238E27FC236}">
                <a16:creationId xmlns:a16="http://schemas.microsoft.com/office/drawing/2014/main" id="{A65C006E-7B34-7B9F-2821-1B07D00D32CD}"/>
              </a:ext>
            </a:extLst>
          </p:cNvPr>
          <p:cNvGrpSpPr/>
          <p:nvPr/>
        </p:nvGrpSpPr>
        <p:grpSpPr>
          <a:xfrm>
            <a:off x="9655376" y="5403112"/>
            <a:ext cx="2072468" cy="4118340"/>
            <a:chOff x="9655376" y="5653964"/>
            <a:chExt cx="2072468" cy="4118340"/>
          </a:xfrm>
        </p:grpSpPr>
        <p:sp>
          <p:nvSpPr>
            <p:cNvPr id="66" name="Rectangle: Rounded Corners 65">
              <a:extLst>
                <a:ext uri="{FF2B5EF4-FFF2-40B4-BE49-F238E27FC236}">
                  <a16:creationId xmlns:a16="http://schemas.microsoft.com/office/drawing/2014/main" id="{D34D15BB-096C-A29D-039C-EA2A34484018}"/>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extLst>
                <a:ext uri="{FF2B5EF4-FFF2-40B4-BE49-F238E27FC236}">
                  <a16:creationId xmlns:a16="http://schemas.microsoft.com/office/drawing/2014/main" id="{95254CB7-5A87-52D8-E7EB-D0D2DDBC7BDB}"/>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68" name="TextBox 27">
              <a:extLst>
                <a:ext uri="{FF2B5EF4-FFF2-40B4-BE49-F238E27FC236}">
                  <a16:creationId xmlns:a16="http://schemas.microsoft.com/office/drawing/2014/main" id="{10B0D9DE-B6D8-AE53-1376-8717AC9DB3D2}"/>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69" name="TextBox 31">
              <a:extLst>
                <a:ext uri="{FF2B5EF4-FFF2-40B4-BE49-F238E27FC236}">
                  <a16:creationId xmlns:a16="http://schemas.microsoft.com/office/drawing/2014/main" id="{191B2BDC-07C4-79E4-7CD6-F9EF30717FBE}"/>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70" name="Picture 69">
            <a:extLst>
              <a:ext uri="{FF2B5EF4-FFF2-40B4-BE49-F238E27FC236}">
                <a16:creationId xmlns:a16="http://schemas.microsoft.com/office/drawing/2014/main" id="{3A47DB41-625F-01FE-3BA8-D18A77D15DB4}"/>
              </a:ext>
            </a:extLst>
          </p:cNvPr>
          <p:cNvPicPr>
            <a:picLocks noChangeAspect="1"/>
          </p:cNvPicPr>
          <p:nvPr/>
        </p:nvPicPr>
        <p:blipFill>
          <a:blip r:embed="rId7" cstate="screen">
            <a:extLst>
              <a:ext uri="{28A0092B-C50C-407E-A947-70E740481C1C}">
                <a14:useLocalDpi xmlns:a14="http://schemas.microsoft.com/office/drawing/2010/main"/>
              </a:ext>
            </a:extLst>
          </a:blip>
          <a:srcRect l="24163" t="4706" r="21083" b="2867"/>
          <a:stretch>
            <a:fillRect/>
          </a:stretch>
        </p:blipFill>
        <p:spPr>
          <a:xfrm>
            <a:off x="13092793" y="2622086"/>
            <a:ext cx="3454944" cy="6416846"/>
          </a:xfrm>
          <a:prstGeom prst="rect">
            <a:avLst/>
          </a:prstGeom>
        </p:spPr>
      </p:pic>
      <p:sp>
        <p:nvSpPr>
          <p:cNvPr id="17" name="Title 1">
            <a:extLst>
              <a:ext uri="{FF2B5EF4-FFF2-40B4-BE49-F238E27FC236}">
                <a16:creationId xmlns:a16="http://schemas.microsoft.com/office/drawing/2014/main" id="{C3E9743E-DB68-5512-93B7-9050EBB31D99}"/>
              </a:ext>
            </a:extLst>
          </p:cNvPr>
          <p:cNvSpPr>
            <a:spLocks noGrp="1"/>
          </p:cNvSpPr>
          <p:nvPr>
            <p:ph type="title"/>
          </p:nvPr>
        </p:nvSpPr>
        <p:spPr>
          <a:xfrm>
            <a:off x="993576" y="775526"/>
            <a:ext cx="16265724" cy="1143000"/>
          </a:xfrm>
        </p:spPr>
        <p:txBody>
          <a:bodyPr/>
          <a:lstStyle/>
          <a:p>
            <a:r>
              <a:rPr lang="en-US" dirty="0"/>
              <a:t>LEV Valves</a:t>
            </a:r>
          </a:p>
        </p:txBody>
      </p:sp>
    </p:spTree>
    <p:extLst>
      <p:ext uri="{BB962C8B-B14F-4D97-AF65-F5344CB8AC3E}">
        <p14:creationId xmlns:p14="http://schemas.microsoft.com/office/powerpoint/2010/main" val="32964005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988EA-3BF5-1F57-5110-E5B6C66CC321}"/>
            </a:ext>
          </a:extLst>
        </p:cNvPr>
        <p:cNvGrpSpPr/>
        <p:nvPr/>
      </p:nvGrpSpPr>
      <p:grpSpPr>
        <a:xfrm>
          <a:off x="0" y="0"/>
          <a:ext cx="0" cy="0"/>
          <a:chOff x="0" y="0"/>
          <a:chExt cx="0" cy="0"/>
        </a:xfrm>
      </p:grpSpPr>
      <p:sp>
        <p:nvSpPr>
          <p:cNvPr id="2" name="AutoShape 10">
            <a:extLst>
              <a:ext uri="{FF2B5EF4-FFF2-40B4-BE49-F238E27FC236}">
                <a16:creationId xmlns:a16="http://schemas.microsoft.com/office/drawing/2014/main" id="{7FACAAD7-4C8A-8C64-4D10-B13FFCF44F54}"/>
              </a:ext>
            </a:extLst>
          </p:cNvPr>
          <p:cNvSpPr/>
          <p:nvPr/>
        </p:nvSpPr>
        <p:spPr>
          <a:xfrm>
            <a:off x="1316278"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 name="AutoShape 13">
            <a:extLst>
              <a:ext uri="{FF2B5EF4-FFF2-40B4-BE49-F238E27FC236}">
                <a16:creationId xmlns:a16="http://schemas.microsoft.com/office/drawing/2014/main" id="{1338EC65-0D34-8436-A0C4-E4872E21CF3F}"/>
              </a:ext>
            </a:extLst>
          </p:cNvPr>
          <p:cNvSpPr/>
          <p:nvPr/>
        </p:nvSpPr>
        <p:spPr>
          <a:xfrm>
            <a:off x="6595450"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 name="Group 14">
            <a:extLst>
              <a:ext uri="{FF2B5EF4-FFF2-40B4-BE49-F238E27FC236}">
                <a16:creationId xmlns:a16="http://schemas.microsoft.com/office/drawing/2014/main" id="{CEFA9E23-E388-C06E-F967-C5A0DB4C0601}"/>
              </a:ext>
            </a:extLst>
          </p:cNvPr>
          <p:cNvGrpSpPr/>
          <p:nvPr/>
        </p:nvGrpSpPr>
        <p:grpSpPr>
          <a:xfrm>
            <a:off x="1028700" y="3003883"/>
            <a:ext cx="5034197" cy="2153725"/>
            <a:chOff x="0" y="-38100"/>
            <a:chExt cx="1325879" cy="723714"/>
          </a:xfrm>
        </p:grpSpPr>
        <p:sp>
          <p:nvSpPr>
            <p:cNvPr id="5" name="Freeform 15">
              <a:extLst>
                <a:ext uri="{FF2B5EF4-FFF2-40B4-BE49-F238E27FC236}">
                  <a16:creationId xmlns:a16="http://schemas.microsoft.com/office/drawing/2014/main" id="{204C8110-2A00-0EDF-4FB3-797C697AAC14}"/>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7" name="TextBox 16">
              <a:extLst>
                <a:ext uri="{FF2B5EF4-FFF2-40B4-BE49-F238E27FC236}">
                  <a16:creationId xmlns:a16="http://schemas.microsoft.com/office/drawing/2014/main" id="{9630BAE2-7CD3-C3A5-811E-8B62F37C382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6" name="TextBox 23">
            <a:extLst>
              <a:ext uri="{FF2B5EF4-FFF2-40B4-BE49-F238E27FC236}">
                <a16:creationId xmlns:a16="http://schemas.microsoft.com/office/drawing/2014/main" id="{27AC848B-F4FA-1382-7A6E-9C2712974261}"/>
              </a:ext>
            </a:extLst>
          </p:cNvPr>
          <p:cNvSpPr txBox="1"/>
          <p:nvPr/>
        </p:nvSpPr>
        <p:spPr>
          <a:xfrm>
            <a:off x="1088598" y="2233537"/>
            <a:ext cx="10617708" cy="641907"/>
          </a:xfrm>
          <a:prstGeom prst="rect">
            <a:avLst/>
          </a:prstGeom>
        </p:spPr>
        <p:txBody>
          <a:bodyPr lIns="0" tIns="0" rIns="0" bIns="0" rtlCol="0" anchor="t">
            <a:spAutoFit/>
          </a:bodyPr>
          <a:lstStyle/>
          <a:p>
            <a:pPr algn="l">
              <a:lnSpc>
                <a:spcPts val="2600"/>
              </a:lnSpc>
            </a:pPr>
            <a:r>
              <a:rPr lang="en-US" sz="2000" dirty="0">
                <a:solidFill>
                  <a:srgbClr val="000000"/>
                </a:solidFill>
                <a:latin typeface="Arial"/>
                <a:ea typeface="Arial"/>
                <a:cs typeface="Arial"/>
                <a:sym typeface="Arial"/>
              </a:rPr>
              <a:t>The </a:t>
            </a:r>
            <a:r>
              <a:rPr lang="en-US" sz="2000" dirty="0" err="1">
                <a:solidFill>
                  <a:srgbClr val="000000"/>
                </a:solidFill>
                <a:latin typeface="Arial"/>
                <a:ea typeface="Arial"/>
                <a:cs typeface="Arial"/>
                <a:sym typeface="Arial"/>
              </a:rPr>
              <a:t>VersaPour</a:t>
            </a:r>
            <a:r>
              <a:rPr lang="en-US" sz="2000" dirty="0">
                <a:solidFill>
                  <a:srgbClr val="000000"/>
                </a:solidFill>
                <a:latin typeface="Arial"/>
                <a:ea typeface="Arial"/>
                <a:cs typeface="Arial"/>
                <a:sym typeface="Arial"/>
              </a:rPr>
              <a:t> valve is built with the highest quality materials and proven technology to provide our customers with consistent drink quality and reliability.</a:t>
            </a:r>
          </a:p>
        </p:txBody>
      </p:sp>
      <p:sp>
        <p:nvSpPr>
          <p:cNvPr id="37" name="TextBox 24">
            <a:extLst>
              <a:ext uri="{FF2B5EF4-FFF2-40B4-BE49-F238E27FC236}">
                <a16:creationId xmlns:a16="http://schemas.microsoft.com/office/drawing/2014/main" id="{04C2BCEF-3CAE-146B-2017-61CA47738D6C}"/>
              </a:ext>
            </a:extLst>
          </p:cNvPr>
          <p:cNvSpPr txBox="1"/>
          <p:nvPr/>
        </p:nvSpPr>
        <p:spPr>
          <a:xfrm>
            <a:off x="1317361"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Lowest Life-Cost Operation</a:t>
            </a:r>
          </a:p>
        </p:txBody>
      </p:sp>
      <p:sp>
        <p:nvSpPr>
          <p:cNvPr id="38" name="TextBox 27">
            <a:extLst>
              <a:ext uri="{FF2B5EF4-FFF2-40B4-BE49-F238E27FC236}">
                <a16:creationId xmlns:a16="http://schemas.microsoft.com/office/drawing/2014/main" id="{13FDE0B0-0064-D0E3-184E-6119857EF47A}"/>
              </a:ext>
            </a:extLst>
          </p:cNvPr>
          <p:cNvSpPr txBox="1"/>
          <p:nvPr/>
        </p:nvSpPr>
        <p:spPr>
          <a:xfrm>
            <a:off x="6595450"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39" name="TextBox 28">
            <a:extLst>
              <a:ext uri="{FF2B5EF4-FFF2-40B4-BE49-F238E27FC236}">
                <a16:creationId xmlns:a16="http://schemas.microsoft.com/office/drawing/2014/main" id="{506A0661-DDD9-E031-B5F5-A34D2E5385FE}"/>
              </a:ext>
            </a:extLst>
          </p:cNvPr>
          <p:cNvSpPr txBox="1"/>
          <p:nvPr/>
        </p:nvSpPr>
        <p:spPr>
          <a:xfrm>
            <a:off x="1317362" y="3982147"/>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High-quality materials and a reliable design help extend valve life while lowering total cost of ownership.</a:t>
            </a:r>
          </a:p>
        </p:txBody>
      </p:sp>
      <p:sp>
        <p:nvSpPr>
          <p:cNvPr id="40" name="TextBox 31">
            <a:extLst>
              <a:ext uri="{FF2B5EF4-FFF2-40B4-BE49-F238E27FC236}">
                <a16:creationId xmlns:a16="http://schemas.microsoft.com/office/drawing/2014/main" id="{DAD338A0-39E7-328C-8A3C-6430C0FAAB80}"/>
              </a:ext>
            </a:extLst>
          </p:cNvPr>
          <p:cNvSpPr txBox="1"/>
          <p:nvPr/>
        </p:nvSpPr>
        <p:spPr>
          <a:xfrm>
            <a:off x="6595450" y="3982147"/>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1.5 and 3.0 oz/sec configurations to meet a variety of dispensing needs.</a:t>
            </a:r>
          </a:p>
        </p:txBody>
      </p:sp>
      <p:grpSp>
        <p:nvGrpSpPr>
          <p:cNvPr id="41" name="Group 32">
            <a:extLst>
              <a:ext uri="{FF2B5EF4-FFF2-40B4-BE49-F238E27FC236}">
                <a16:creationId xmlns:a16="http://schemas.microsoft.com/office/drawing/2014/main" id="{13453B30-7ED0-8A44-7378-943473C5D9A6}"/>
              </a:ext>
            </a:extLst>
          </p:cNvPr>
          <p:cNvGrpSpPr/>
          <p:nvPr/>
        </p:nvGrpSpPr>
        <p:grpSpPr>
          <a:xfrm>
            <a:off x="6296419" y="3003883"/>
            <a:ext cx="5034197" cy="2153725"/>
            <a:chOff x="0" y="-38100"/>
            <a:chExt cx="1325879" cy="723714"/>
          </a:xfrm>
        </p:grpSpPr>
        <p:sp>
          <p:nvSpPr>
            <p:cNvPr id="42" name="Freeform 33">
              <a:extLst>
                <a:ext uri="{FF2B5EF4-FFF2-40B4-BE49-F238E27FC236}">
                  <a16:creationId xmlns:a16="http://schemas.microsoft.com/office/drawing/2014/main" id="{E28D5AC7-E1D6-8EF2-D591-7D4D6D3B6239}"/>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dirty="0"/>
            </a:p>
          </p:txBody>
        </p:sp>
        <p:sp>
          <p:nvSpPr>
            <p:cNvPr id="43" name="TextBox 34">
              <a:extLst>
                <a:ext uri="{FF2B5EF4-FFF2-40B4-BE49-F238E27FC236}">
                  <a16:creationId xmlns:a16="http://schemas.microsoft.com/office/drawing/2014/main" id="{0976503F-3BCC-6526-46D4-A33E5E9442C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4" name="TextBox 41">
            <a:extLst>
              <a:ext uri="{FF2B5EF4-FFF2-40B4-BE49-F238E27FC236}">
                <a16:creationId xmlns:a16="http://schemas.microsoft.com/office/drawing/2014/main" id="{E5B958A6-AB5C-D15C-5D2C-B855D2EF7FA7}"/>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45" name="Group 44">
            <a:extLst>
              <a:ext uri="{FF2B5EF4-FFF2-40B4-BE49-F238E27FC236}">
                <a16:creationId xmlns:a16="http://schemas.microsoft.com/office/drawing/2014/main" id="{377CF98C-4CEA-7FBF-9B49-5E205F934F88}"/>
              </a:ext>
            </a:extLst>
          </p:cNvPr>
          <p:cNvGrpSpPr/>
          <p:nvPr/>
        </p:nvGrpSpPr>
        <p:grpSpPr>
          <a:xfrm>
            <a:off x="993576" y="5427389"/>
            <a:ext cx="1912166" cy="3076939"/>
            <a:chOff x="993576" y="5653965"/>
            <a:chExt cx="1912166" cy="3076939"/>
          </a:xfrm>
        </p:grpSpPr>
        <p:sp>
          <p:nvSpPr>
            <p:cNvPr id="46" name="Rectangle: Rounded Corners 45">
              <a:extLst>
                <a:ext uri="{FF2B5EF4-FFF2-40B4-BE49-F238E27FC236}">
                  <a16:creationId xmlns:a16="http://schemas.microsoft.com/office/drawing/2014/main" id="{6B1C222C-9F91-FAB1-79F8-CA3470A214AA}"/>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86A1F83A-1CC6-CE24-12B0-363936B36FF7}"/>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48" name="TextBox 27">
              <a:extLst>
                <a:ext uri="{FF2B5EF4-FFF2-40B4-BE49-F238E27FC236}">
                  <a16:creationId xmlns:a16="http://schemas.microsoft.com/office/drawing/2014/main" id="{65B62F7A-3EE5-C0BB-29EF-719705CBD001}"/>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49" name="TextBox 31">
              <a:extLst>
                <a:ext uri="{FF2B5EF4-FFF2-40B4-BE49-F238E27FC236}">
                  <a16:creationId xmlns:a16="http://schemas.microsoft.com/office/drawing/2014/main" id="{302B1AD2-9AE2-59A7-8A83-0C372D6E5B1C}"/>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50" name="Group 49">
            <a:extLst>
              <a:ext uri="{FF2B5EF4-FFF2-40B4-BE49-F238E27FC236}">
                <a16:creationId xmlns:a16="http://schemas.microsoft.com/office/drawing/2014/main" id="{ECF6D40D-0411-E926-63AA-824EF2906908}"/>
              </a:ext>
            </a:extLst>
          </p:cNvPr>
          <p:cNvGrpSpPr/>
          <p:nvPr/>
        </p:nvGrpSpPr>
        <p:grpSpPr>
          <a:xfrm>
            <a:off x="3080054" y="5427389"/>
            <a:ext cx="1912167" cy="3076939"/>
            <a:chOff x="3080054" y="5653965"/>
            <a:chExt cx="1912167" cy="3076939"/>
          </a:xfrm>
        </p:grpSpPr>
        <p:sp>
          <p:nvSpPr>
            <p:cNvPr id="51" name="Rectangle: Rounded Corners 50">
              <a:extLst>
                <a:ext uri="{FF2B5EF4-FFF2-40B4-BE49-F238E27FC236}">
                  <a16:creationId xmlns:a16="http://schemas.microsoft.com/office/drawing/2014/main" id="{87C192B3-4CB4-173A-BA0F-695C4ADECD4F}"/>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27">
              <a:extLst>
                <a:ext uri="{FF2B5EF4-FFF2-40B4-BE49-F238E27FC236}">
                  <a16:creationId xmlns:a16="http://schemas.microsoft.com/office/drawing/2014/main" id="{E411448C-F751-766B-5263-E855F4289445}"/>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53" name="Picture 52">
              <a:extLst>
                <a:ext uri="{FF2B5EF4-FFF2-40B4-BE49-F238E27FC236}">
                  <a16:creationId xmlns:a16="http://schemas.microsoft.com/office/drawing/2014/main" id="{BC7E7DDD-86BB-220E-B981-739FF0A2623F}"/>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54" name="TextBox 31">
              <a:extLst>
                <a:ext uri="{FF2B5EF4-FFF2-40B4-BE49-F238E27FC236}">
                  <a16:creationId xmlns:a16="http://schemas.microsoft.com/office/drawing/2014/main" id="{6A5BAB61-F6E4-AED4-054F-C9BBD05A15A4}"/>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55" name="Group 54">
            <a:extLst>
              <a:ext uri="{FF2B5EF4-FFF2-40B4-BE49-F238E27FC236}">
                <a16:creationId xmlns:a16="http://schemas.microsoft.com/office/drawing/2014/main" id="{0CAB6EF4-A2FA-33D3-3F9A-B152595D8F19}"/>
              </a:ext>
            </a:extLst>
          </p:cNvPr>
          <p:cNvGrpSpPr/>
          <p:nvPr/>
        </p:nvGrpSpPr>
        <p:grpSpPr>
          <a:xfrm>
            <a:off x="5166532" y="5427388"/>
            <a:ext cx="2072468" cy="3642090"/>
            <a:chOff x="5166532" y="5653964"/>
            <a:chExt cx="2072468" cy="3642090"/>
          </a:xfrm>
        </p:grpSpPr>
        <p:sp>
          <p:nvSpPr>
            <p:cNvPr id="56" name="Rectangle: Rounded Corners 55">
              <a:extLst>
                <a:ext uri="{FF2B5EF4-FFF2-40B4-BE49-F238E27FC236}">
                  <a16:creationId xmlns:a16="http://schemas.microsoft.com/office/drawing/2014/main" id="{6CC28E07-E86A-D779-8510-FFA0E4CDF3C2}"/>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27">
              <a:extLst>
                <a:ext uri="{FF2B5EF4-FFF2-40B4-BE49-F238E27FC236}">
                  <a16:creationId xmlns:a16="http://schemas.microsoft.com/office/drawing/2014/main" id="{6E864CC4-2765-CFAC-DD07-D283B6F7E5A7}"/>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71" name="Picture 70">
              <a:extLst>
                <a:ext uri="{FF2B5EF4-FFF2-40B4-BE49-F238E27FC236}">
                  <a16:creationId xmlns:a16="http://schemas.microsoft.com/office/drawing/2014/main" id="{1D06D52E-1D31-96C0-DBA6-D5B1B4A4DA82}"/>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72" name="TextBox 31">
              <a:extLst>
                <a:ext uri="{FF2B5EF4-FFF2-40B4-BE49-F238E27FC236}">
                  <a16:creationId xmlns:a16="http://schemas.microsoft.com/office/drawing/2014/main" id="{4BFBDC10-60AD-B70F-7662-4A6B9B11D4B0}"/>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73" name="Group 72">
            <a:extLst>
              <a:ext uri="{FF2B5EF4-FFF2-40B4-BE49-F238E27FC236}">
                <a16:creationId xmlns:a16="http://schemas.microsoft.com/office/drawing/2014/main" id="{454114B7-936A-CF2C-28DF-8E44962AF64E}"/>
              </a:ext>
            </a:extLst>
          </p:cNvPr>
          <p:cNvGrpSpPr/>
          <p:nvPr/>
        </p:nvGrpSpPr>
        <p:grpSpPr>
          <a:xfrm>
            <a:off x="7413311" y="5427388"/>
            <a:ext cx="2072468" cy="3642090"/>
            <a:chOff x="7413311" y="5653964"/>
            <a:chExt cx="2072468" cy="3642090"/>
          </a:xfrm>
        </p:grpSpPr>
        <p:sp>
          <p:nvSpPr>
            <p:cNvPr id="74" name="Rectangle: Rounded Corners 73">
              <a:extLst>
                <a:ext uri="{FF2B5EF4-FFF2-40B4-BE49-F238E27FC236}">
                  <a16:creationId xmlns:a16="http://schemas.microsoft.com/office/drawing/2014/main" id="{054FA6D7-7D83-7D15-36C6-2E7085CD3693}"/>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A5CCB895-B1D6-692A-EC9B-C198CEC626F6}"/>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76" name="TextBox 27">
              <a:extLst>
                <a:ext uri="{FF2B5EF4-FFF2-40B4-BE49-F238E27FC236}">
                  <a16:creationId xmlns:a16="http://schemas.microsoft.com/office/drawing/2014/main" id="{ACF778EB-783F-7D8C-4786-500FE799C023}"/>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77" name="TextBox 31">
              <a:extLst>
                <a:ext uri="{FF2B5EF4-FFF2-40B4-BE49-F238E27FC236}">
                  <a16:creationId xmlns:a16="http://schemas.microsoft.com/office/drawing/2014/main" id="{B98E90BB-3427-FB10-CFBE-80F6CBE2261E}"/>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78" name="Group 77">
            <a:extLst>
              <a:ext uri="{FF2B5EF4-FFF2-40B4-BE49-F238E27FC236}">
                <a16:creationId xmlns:a16="http://schemas.microsoft.com/office/drawing/2014/main" id="{A200B7D3-74AC-29F1-77C7-2CEB8EF71C86}"/>
              </a:ext>
            </a:extLst>
          </p:cNvPr>
          <p:cNvGrpSpPr/>
          <p:nvPr/>
        </p:nvGrpSpPr>
        <p:grpSpPr>
          <a:xfrm>
            <a:off x="9655376" y="5427388"/>
            <a:ext cx="2072468" cy="4118340"/>
            <a:chOff x="9655376" y="5653964"/>
            <a:chExt cx="2072468" cy="4118340"/>
          </a:xfrm>
        </p:grpSpPr>
        <p:sp>
          <p:nvSpPr>
            <p:cNvPr id="79" name="Rectangle: Rounded Corners 78">
              <a:extLst>
                <a:ext uri="{FF2B5EF4-FFF2-40B4-BE49-F238E27FC236}">
                  <a16:creationId xmlns:a16="http://schemas.microsoft.com/office/drawing/2014/main" id="{CE75EB60-190D-727F-82FB-52275A4E7DE7}"/>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F105BAFA-37CB-998B-54C0-E9B9916A7735}"/>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81" name="TextBox 27">
              <a:extLst>
                <a:ext uri="{FF2B5EF4-FFF2-40B4-BE49-F238E27FC236}">
                  <a16:creationId xmlns:a16="http://schemas.microsoft.com/office/drawing/2014/main" id="{160CA9E6-5747-4C91-7220-954E9950F655}"/>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82" name="TextBox 31">
              <a:extLst>
                <a:ext uri="{FF2B5EF4-FFF2-40B4-BE49-F238E27FC236}">
                  <a16:creationId xmlns:a16="http://schemas.microsoft.com/office/drawing/2014/main" id="{E439CF23-F0F1-D0F1-E125-CBED15098AB4}"/>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83" name="Picture 82">
            <a:extLst>
              <a:ext uri="{FF2B5EF4-FFF2-40B4-BE49-F238E27FC236}">
                <a16:creationId xmlns:a16="http://schemas.microsoft.com/office/drawing/2014/main" id="{FFF257E5-9622-135F-2CFB-3F4F9FF438D8}"/>
              </a:ext>
            </a:extLst>
          </p:cNvPr>
          <p:cNvPicPr>
            <a:picLocks noChangeAspect="1"/>
          </p:cNvPicPr>
          <p:nvPr/>
        </p:nvPicPr>
        <p:blipFill>
          <a:blip r:embed="rId7"/>
          <a:srcRect l="37764" t="21659" r="35227" b="22442"/>
          <a:stretch>
            <a:fillRect/>
          </a:stretch>
        </p:blipFill>
        <p:spPr>
          <a:xfrm>
            <a:off x="12899102" y="2097394"/>
            <a:ext cx="3494754" cy="7232782"/>
          </a:xfrm>
          <a:prstGeom prst="rect">
            <a:avLst/>
          </a:prstGeom>
        </p:spPr>
      </p:pic>
      <p:sp>
        <p:nvSpPr>
          <p:cNvPr id="9" name="Title 1">
            <a:extLst>
              <a:ext uri="{FF2B5EF4-FFF2-40B4-BE49-F238E27FC236}">
                <a16:creationId xmlns:a16="http://schemas.microsoft.com/office/drawing/2014/main" id="{7B6E9891-D2F0-B129-2A10-1346FFCC2E39}"/>
              </a:ext>
            </a:extLst>
          </p:cNvPr>
          <p:cNvSpPr>
            <a:spLocks noGrp="1"/>
          </p:cNvSpPr>
          <p:nvPr>
            <p:ph type="title"/>
          </p:nvPr>
        </p:nvSpPr>
        <p:spPr>
          <a:xfrm>
            <a:off x="993576" y="775526"/>
            <a:ext cx="16265724" cy="1143000"/>
          </a:xfrm>
        </p:spPr>
        <p:txBody>
          <a:bodyPr/>
          <a:lstStyle/>
          <a:p>
            <a:r>
              <a:rPr lang="en-US" dirty="0" err="1"/>
              <a:t>VersaPour</a:t>
            </a:r>
            <a:endParaRPr lang="en-US" dirty="0"/>
          </a:p>
        </p:txBody>
      </p:sp>
    </p:spTree>
    <p:extLst>
      <p:ext uri="{BB962C8B-B14F-4D97-AF65-F5344CB8AC3E}">
        <p14:creationId xmlns:p14="http://schemas.microsoft.com/office/powerpoint/2010/main" val="1698752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7802186-97BB-5D66-3140-43F0C21B2188}"/>
              </a:ext>
            </a:extLst>
          </p:cNvPr>
          <p:cNvSpPr/>
          <p:nvPr/>
        </p:nvSpPr>
        <p:spPr>
          <a:xfrm>
            <a:off x="762000" y="937535"/>
            <a:ext cx="8382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3" name="Group 3">
            <a:extLst>
              <a:ext uri="{FF2B5EF4-FFF2-40B4-BE49-F238E27FC236}">
                <a16:creationId xmlns:a16="http://schemas.microsoft.com/office/drawing/2014/main" id="{5E2E3448-C8DE-5531-4660-24403809ED93}"/>
              </a:ext>
            </a:extLst>
          </p:cNvPr>
          <p:cNvGrpSpPr/>
          <p:nvPr/>
        </p:nvGrpSpPr>
        <p:grpSpPr>
          <a:xfrm>
            <a:off x="753140" y="4159462"/>
            <a:ext cx="8382000" cy="3285159"/>
            <a:chOff x="0" y="0"/>
            <a:chExt cx="2207605" cy="865227"/>
          </a:xfrm>
        </p:grpSpPr>
        <p:sp>
          <p:nvSpPr>
            <p:cNvPr id="4" name="Freeform 4">
              <a:extLst>
                <a:ext uri="{FF2B5EF4-FFF2-40B4-BE49-F238E27FC236}">
                  <a16:creationId xmlns:a16="http://schemas.microsoft.com/office/drawing/2014/main" id="{6C9F90AE-F5F0-5413-937F-8BDBE834BD3B}"/>
                </a:ext>
              </a:extLst>
            </p:cNvPr>
            <p:cNvSpPr/>
            <p:nvPr/>
          </p:nvSpPr>
          <p:spPr>
            <a:xfrm>
              <a:off x="0" y="0"/>
              <a:ext cx="2207605" cy="865227"/>
            </a:xfrm>
            <a:custGeom>
              <a:avLst/>
              <a:gdLst/>
              <a:ahLst/>
              <a:cxnLst/>
              <a:rect l="l" t="t" r="r" b="b"/>
              <a:pathLst>
                <a:path w="2207605" h="865227">
                  <a:moveTo>
                    <a:pt x="23091" y="0"/>
                  </a:moveTo>
                  <a:lnTo>
                    <a:pt x="2184514" y="0"/>
                  </a:lnTo>
                  <a:cubicBezTo>
                    <a:pt x="2190638" y="0"/>
                    <a:pt x="2196511" y="2433"/>
                    <a:pt x="2200842" y="6763"/>
                  </a:cubicBezTo>
                  <a:cubicBezTo>
                    <a:pt x="2205172" y="11094"/>
                    <a:pt x="2207605" y="16967"/>
                    <a:pt x="2207605" y="23091"/>
                  </a:cubicBezTo>
                  <a:lnTo>
                    <a:pt x="2207605" y="842136"/>
                  </a:lnTo>
                  <a:cubicBezTo>
                    <a:pt x="2207605" y="854889"/>
                    <a:pt x="2197267" y="865227"/>
                    <a:pt x="2184514" y="865227"/>
                  </a:cubicBezTo>
                  <a:lnTo>
                    <a:pt x="23091" y="865227"/>
                  </a:lnTo>
                  <a:cubicBezTo>
                    <a:pt x="10338" y="865227"/>
                    <a:pt x="0" y="854889"/>
                    <a:pt x="0" y="842136"/>
                  </a:cubicBezTo>
                  <a:lnTo>
                    <a:pt x="0" y="23091"/>
                  </a:lnTo>
                  <a:cubicBezTo>
                    <a:pt x="0" y="10338"/>
                    <a:pt x="10338" y="0"/>
                    <a:pt x="23091" y="0"/>
                  </a:cubicBezTo>
                  <a:close/>
                </a:path>
              </a:pathLst>
            </a:custGeom>
            <a:solidFill>
              <a:srgbClr val="F5F5F5"/>
            </a:solidFill>
          </p:spPr>
          <p:txBody>
            <a:bodyPr/>
            <a:lstStyle/>
            <a:p>
              <a:endParaRPr lang="en-US"/>
            </a:p>
          </p:txBody>
        </p:sp>
        <p:sp>
          <p:nvSpPr>
            <p:cNvPr id="5" name="TextBox 5">
              <a:extLst>
                <a:ext uri="{FF2B5EF4-FFF2-40B4-BE49-F238E27FC236}">
                  <a16:creationId xmlns:a16="http://schemas.microsoft.com/office/drawing/2014/main" id="{8DDDA5ED-ED09-E953-E549-2D13FEA772C8}"/>
                </a:ext>
              </a:extLst>
            </p:cNvPr>
            <p:cNvSpPr txBox="1"/>
            <p:nvPr/>
          </p:nvSpPr>
          <p:spPr>
            <a:xfrm>
              <a:off x="0" y="-28575"/>
              <a:ext cx="2207605" cy="893802"/>
            </a:xfrm>
            <a:prstGeom prst="rect">
              <a:avLst/>
            </a:prstGeom>
          </p:spPr>
          <p:txBody>
            <a:bodyPr lIns="50800" tIns="50800" rIns="50800" bIns="50800" rtlCol="0" anchor="ctr"/>
            <a:lstStyle/>
            <a:p>
              <a:pPr algn="ctr">
                <a:lnSpc>
                  <a:spcPts val="2079"/>
                </a:lnSpc>
              </a:pPr>
              <a:endParaRPr/>
            </a:p>
          </p:txBody>
        </p:sp>
      </p:grpSp>
      <p:sp>
        <p:nvSpPr>
          <p:cNvPr id="6" name="TextBox 6">
            <a:extLst>
              <a:ext uri="{FF2B5EF4-FFF2-40B4-BE49-F238E27FC236}">
                <a16:creationId xmlns:a16="http://schemas.microsoft.com/office/drawing/2014/main" id="{D54209F3-EC96-8A4C-3143-903BDC679550}"/>
              </a:ext>
            </a:extLst>
          </p:cNvPr>
          <p:cNvSpPr txBox="1"/>
          <p:nvPr/>
        </p:nvSpPr>
        <p:spPr>
          <a:xfrm>
            <a:off x="1115090" y="4906174"/>
            <a:ext cx="7748477" cy="2361434"/>
          </a:xfrm>
          <a:prstGeom prst="rect">
            <a:avLst/>
          </a:prstGeom>
        </p:spPr>
        <p:txBody>
          <a:bodyPr lIns="0" tIns="0" rIns="0" bIns="0" rtlCol="0" anchor="t">
            <a:spAutoFit/>
          </a:bodyPr>
          <a:lstStyle/>
          <a:p>
            <a:pPr marL="345438" lvl="1" indent="-172719" algn="l">
              <a:lnSpc>
                <a:spcPts val="3999"/>
              </a:lnSpc>
              <a:buFont typeface="Arial"/>
              <a:buChar char="•"/>
            </a:pPr>
            <a:r>
              <a:rPr lang="en-US" sz="1599">
                <a:solidFill>
                  <a:srgbClr val="333333"/>
                </a:solidFill>
                <a:latin typeface="Arial"/>
                <a:ea typeface="Arial"/>
                <a:cs typeface="Arial"/>
                <a:sym typeface="Arial"/>
              </a:rPr>
              <a:t>Up to 5 Years of Coverage on specified sealed refrigeration-system components</a:t>
            </a:r>
          </a:p>
          <a:p>
            <a:pPr marL="345438" lvl="1" indent="-172719" algn="l">
              <a:lnSpc>
                <a:spcPts val="3999"/>
              </a:lnSpc>
              <a:buFont typeface="Arial"/>
              <a:buChar char="•"/>
            </a:pPr>
            <a:r>
              <a:rPr lang="en-US" sz="1599">
                <a:solidFill>
                  <a:srgbClr val="333333"/>
                </a:solidFill>
                <a:latin typeface="Arial"/>
                <a:ea typeface="Arial"/>
                <a:cs typeface="Arial"/>
                <a:sym typeface="Arial"/>
              </a:rPr>
              <a:t>Replacement-Part Support for approved defects in materials or workmanship</a:t>
            </a:r>
          </a:p>
          <a:p>
            <a:pPr marL="345438" lvl="1" indent="-172719" algn="l">
              <a:lnSpc>
                <a:spcPts val="3999"/>
              </a:lnSpc>
              <a:buFont typeface="Arial"/>
              <a:buChar char="•"/>
            </a:pPr>
            <a:r>
              <a:rPr lang="en-US" sz="1599">
                <a:solidFill>
                  <a:srgbClr val="333333"/>
                </a:solidFill>
                <a:latin typeface="Arial"/>
                <a:ea typeface="Arial"/>
                <a:cs typeface="Arial"/>
                <a:sym typeface="Arial"/>
              </a:rPr>
              <a:t>Prepaid Standard Shipping for qualifying warranty replacement parts</a:t>
            </a:r>
          </a:p>
          <a:p>
            <a:pPr marL="345438" lvl="1" indent="-172719" algn="l">
              <a:lnSpc>
                <a:spcPts val="3999"/>
              </a:lnSpc>
              <a:buFont typeface="Arial"/>
              <a:buChar char="•"/>
            </a:pPr>
            <a:r>
              <a:rPr lang="en-US" sz="1599">
                <a:solidFill>
                  <a:srgbClr val="333333"/>
                </a:solidFill>
                <a:latin typeface="Arial"/>
                <a:ea typeface="Arial"/>
                <a:cs typeface="Arial"/>
                <a:sym typeface="Arial"/>
              </a:rPr>
              <a:t>Dedicated Assistance from the Lancer Warranty Department</a:t>
            </a:r>
          </a:p>
          <a:p>
            <a:pPr algn="l">
              <a:lnSpc>
                <a:spcPts val="2399"/>
              </a:lnSpc>
            </a:pPr>
            <a:endParaRPr lang="en-US" sz="1599">
              <a:solidFill>
                <a:srgbClr val="333333"/>
              </a:solidFill>
              <a:latin typeface="Arial"/>
              <a:ea typeface="Arial"/>
              <a:cs typeface="Arial"/>
              <a:sym typeface="Arial"/>
            </a:endParaRPr>
          </a:p>
        </p:txBody>
      </p:sp>
      <p:sp>
        <p:nvSpPr>
          <p:cNvPr id="7" name="AutoShape 7">
            <a:extLst>
              <a:ext uri="{FF2B5EF4-FFF2-40B4-BE49-F238E27FC236}">
                <a16:creationId xmlns:a16="http://schemas.microsoft.com/office/drawing/2014/main" id="{6BCEBC18-C8B0-8E9D-40DE-0AA50C1CB6D0}"/>
              </a:ext>
            </a:extLst>
          </p:cNvPr>
          <p:cNvSpPr/>
          <p:nvPr/>
        </p:nvSpPr>
        <p:spPr>
          <a:xfrm flipV="1">
            <a:off x="1115090" y="5118338"/>
            <a:ext cx="0" cy="184941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B36DE180-0229-4EC5-CCE8-E7FD4EEDFD7F}"/>
              </a:ext>
            </a:extLst>
          </p:cNvPr>
          <p:cNvGrpSpPr/>
          <p:nvPr/>
        </p:nvGrpSpPr>
        <p:grpSpPr>
          <a:xfrm>
            <a:off x="762000" y="8216146"/>
            <a:ext cx="8382000" cy="1296685"/>
            <a:chOff x="0" y="0"/>
            <a:chExt cx="2207605" cy="341514"/>
          </a:xfrm>
        </p:grpSpPr>
        <p:sp>
          <p:nvSpPr>
            <p:cNvPr id="9" name="Freeform 9">
              <a:extLst>
                <a:ext uri="{FF2B5EF4-FFF2-40B4-BE49-F238E27FC236}">
                  <a16:creationId xmlns:a16="http://schemas.microsoft.com/office/drawing/2014/main" id="{D89EE0A2-389A-098F-D8C2-16F74ED9DB28}"/>
                </a:ext>
              </a:extLst>
            </p:cNvPr>
            <p:cNvSpPr/>
            <p:nvPr/>
          </p:nvSpPr>
          <p:spPr>
            <a:xfrm>
              <a:off x="0" y="0"/>
              <a:ext cx="2207605" cy="341514"/>
            </a:xfrm>
            <a:custGeom>
              <a:avLst/>
              <a:gdLst/>
              <a:ahLst/>
              <a:cxnLst/>
              <a:rect l="l" t="t" r="r" b="b"/>
              <a:pathLst>
                <a:path w="2207605" h="341514">
                  <a:moveTo>
                    <a:pt x="16625" y="0"/>
                  </a:moveTo>
                  <a:lnTo>
                    <a:pt x="2190979" y="0"/>
                  </a:lnTo>
                  <a:cubicBezTo>
                    <a:pt x="2195389" y="0"/>
                    <a:pt x="2199618" y="1752"/>
                    <a:pt x="2202736" y="4869"/>
                  </a:cubicBezTo>
                  <a:cubicBezTo>
                    <a:pt x="2205853" y="7987"/>
                    <a:pt x="2207605" y="12216"/>
                    <a:pt x="2207605" y="16625"/>
                  </a:cubicBezTo>
                  <a:lnTo>
                    <a:pt x="2207605" y="324888"/>
                  </a:lnTo>
                  <a:cubicBezTo>
                    <a:pt x="2207605" y="334070"/>
                    <a:pt x="2200161" y="341514"/>
                    <a:pt x="2190979" y="341514"/>
                  </a:cubicBezTo>
                  <a:lnTo>
                    <a:pt x="16625" y="341514"/>
                  </a:lnTo>
                  <a:cubicBezTo>
                    <a:pt x="12216" y="341514"/>
                    <a:pt x="7987" y="339762"/>
                    <a:pt x="4869" y="336644"/>
                  </a:cubicBezTo>
                  <a:cubicBezTo>
                    <a:pt x="1752" y="333526"/>
                    <a:pt x="0" y="329298"/>
                    <a:pt x="0" y="324888"/>
                  </a:cubicBezTo>
                  <a:lnTo>
                    <a:pt x="0" y="16625"/>
                  </a:lnTo>
                  <a:cubicBezTo>
                    <a:pt x="0" y="7443"/>
                    <a:pt x="7443" y="0"/>
                    <a:pt x="16625" y="0"/>
                  </a:cubicBezTo>
                  <a:close/>
                </a:path>
              </a:pathLst>
            </a:custGeom>
            <a:solidFill>
              <a:srgbClr val="231F20"/>
            </a:solidFill>
          </p:spPr>
          <p:txBody>
            <a:bodyPr/>
            <a:lstStyle/>
            <a:p>
              <a:endParaRPr lang="en-US"/>
            </a:p>
          </p:txBody>
        </p:sp>
        <p:sp>
          <p:nvSpPr>
            <p:cNvPr id="10" name="TextBox 10">
              <a:extLst>
                <a:ext uri="{FF2B5EF4-FFF2-40B4-BE49-F238E27FC236}">
                  <a16:creationId xmlns:a16="http://schemas.microsoft.com/office/drawing/2014/main" id="{74507D5F-6732-C3DE-B3A4-4D76BA07DCC8}"/>
                </a:ext>
              </a:extLst>
            </p:cNvPr>
            <p:cNvSpPr txBox="1"/>
            <p:nvPr/>
          </p:nvSpPr>
          <p:spPr>
            <a:xfrm>
              <a:off x="0" y="-28575"/>
              <a:ext cx="2207605" cy="370089"/>
            </a:xfrm>
            <a:prstGeom prst="rect">
              <a:avLst/>
            </a:prstGeom>
          </p:spPr>
          <p:txBody>
            <a:bodyPr lIns="50800" tIns="50800" rIns="50800" bIns="50800" rtlCol="0" anchor="ctr"/>
            <a:lstStyle/>
            <a:p>
              <a:pPr algn="ctr">
                <a:lnSpc>
                  <a:spcPts val="2079"/>
                </a:lnSpc>
              </a:pPr>
              <a:endParaRPr/>
            </a:p>
          </p:txBody>
        </p:sp>
      </p:grpSp>
      <p:sp>
        <p:nvSpPr>
          <p:cNvPr id="11" name="Freeform 11">
            <a:extLst>
              <a:ext uri="{FF2B5EF4-FFF2-40B4-BE49-F238E27FC236}">
                <a16:creationId xmlns:a16="http://schemas.microsoft.com/office/drawing/2014/main" id="{CBF1A48D-640A-E78D-874E-2323A0ED2D3B}"/>
              </a:ext>
            </a:extLst>
          </p:cNvPr>
          <p:cNvSpPr/>
          <p:nvPr/>
        </p:nvSpPr>
        <p:spPr>
          <a:xfrm>
            <a:off x="7955674" y="1542634"/>
            <a:ext cx="1188326" cy="1188326"/>
          </a:xfrm>
          <a:custGeom>
            <a:avLst/>
            <a:gdLst/>
            <a:ahLst/>
            <a:cxnLst/>
            <a:rect l="l" t="t" r="r" b="b"/>
            <a:pathLst>
              <a:path w="1188326" h="1188326">
                <a:moveTo>
                  <a:pt x="0" y="0"/>
                </a:moveTo>
                <a:lnTo>
                  <a:pt x="1188326" y="0"/>
                </a:lnTo>
                <a:lnTo>
                  <a:pt x="1188326" y="1188326"/>
                </a:lnTo>
                <a:lnTo>
                  <a:pt x="0" y="1188326"/>
                </a:lnTo>
                <a:lnTo>
                  <a:pt x="0" y="0"/>
                </a:lnTo>
                <a:close/>
              </a:path>
            </a:pathLst>
          </a:custGeom>
          <a:blipFill>
            <a:blip r:embed="rId2"/>
            <a:stretch>
              <a:fillRect/>
            </a:stretch>
          </a:blipFill>
        </p:spPr>
        <p:txBody>
          <a:bodyPr/>
          <a:lstStyle/>
          <a:p>
            <a:endParaRPr lang="en-US"/>
          </a:p>
        </p:txBody>
      </p:sp>
      <p:sp>
        <p:nvSpPr>
          <p:cNvPr id="12" name="Freeform 12">
            <a:extLst>
              <a:ext uri="{FF2B5EF4-FFF2-40B4-BE49-F238E27FC236}">
                <a16:creationId xmlns:a16="http://schemas.microsoft.com/office/drawing/2014/main" id="{8D69C904-EE4C-F10F-C955-00FF50052BDD}"/>
              </a:ext>
            </a:extLst>
          </p:cNvPr>
          <p:cNvSpPr/>
          <p:nvPr/>
        </p:nvSpPr>
        <p:spPr>
          <a:xfrm>
            <a:off x="9808091" y="937535"/>
            <a:ext cx="7602029" cy="8575296"/>
          </a:xfrm>
          <a:prstGeom prst="roundRect">
            <a:avLst>
              <a:gd name="adj" fmla="val 5053"/>
            </a:avLst>
          </a:prstGeom>
          <a:blipFill>
            <a:blip r:embed="rId3"/>
            <a:stretch>
              <a:fillRect t="-17006" b="-15927"/>
            </a:stretch>
          </a:blipFill>
        </p:spPr>
        <p:txBody>
          <a:bodyPr/>
          <a:lstStyle/>
          <a:p>
            <a:endParaRPr lang="en-US"/>
          </a:p>
        </p:txBody>
      </p:sp>
      <p:sp>
        <p:nvSpPr>
          <p:cNvPr id="13" name="Freeform 13">
            <a:extLst>
              <a:ext uri="{FF2B5EF4-FFF2-40B4-BE49-F238E27FC236}">
                <a16:creationId xmlns:a16="http://schemas.microsoft.com/office/drawing/2014/main" id="{996D65D4-AAAB-78BE-D6A6-C1DC6A06BDAB}"/>
              </a:ext>
            </a:extLst>
          </p:cNvPr>
          <p:cNvSpPr/>
          <p:nvPr/>
        </p:nvSpPr>
        <p:spPr>
          <a:xfrm rot="12587008">
            <a:off x="14244988" y="-470576"/>
            <a:ext cx="3697003" cy="3543435"/>
          </a:xfrm>
          <a:custGeom>
            <a:avLst/>
            <a:gdLst/>
            <a:ahLst/>
            <a:cxnLst/>
            <a:rect l="l" t="t" r="r" b="b"/>
            <a:pathLst>
              <a:path w="3697003" h="3543435">
                <a:moveTo>
                  <a:pt x="0" y="0"/>
                </a:moveTo>
                <a:lnTo>
                  <a:pt x="3697003" y="0"/>
                </a:lnTo>
                <a:lnTo>
                  <a:pt x="3697003" y="3543435"/>
                </a:lnTo>
                <a:lnTo>
                  <a:pt x="0" y="354343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a:extLst>
              <a:ext uri="{FF2B5EF4-FFF2-40B4-BE49-F238E27FC236}">
                <a16:creationId xmlns:a16="http://schemas.microsoft.com/office/drawing/2014/main" id="{E3363972-7409-2077-B089-37C3C632784B}"/>
              </a:ext>
            </a:extLst>
          </p:cNvPr>
          <p:cNvSpPr txBox="1"/>
          <p:nvPr/>
        </p:nvSpPr>
        <p:spPr>
          <a:xfrm>
            <a:off x="1028700" y="8487569"/>
            <a:ext cx="1442683" cy="194662"/>
          </a:xfrm>
          <a:prstGeom prst="rect">
            <a:avLst/>
          </a:prstGeom>
        </p:spPr>
        <p:txBody>
          <a:bodyPr lIns="0" tIns="0" rIns="0" bIns="0" rtlCol="0" anchor="t">
            <a:spAutoFit/>
          </a:bodyPr>
          <a:lstStyle/>
          <a:p>
            <a:pPr algn="l">
              <a:lnSpc>
                <a:spcPts val="1672"/>
              </a:lnSpc>
            </a:pPr>
            <a:r>
              <a:rPr lang="en-US" sz="1393" b="1">
                <a:solidFill>
                  <a:srgbClr val="FDFDFD"/>
                </a:solidFill>
                <a:latin typeface="Helvetica Now Display Bold"/>
                <a:ea typeface="Helvetica Now Display Bold"/>
                <a:cs typeface="Helvetica Now Display Bold"/>
                <a:sym typeface="Helvetica Now Display Bold"/>
              </a:rPr>
              <a:t>Start a Claim</a:t>
            </a:r>
          </a:p>
        </p:txBody>
      </p:sp>
      <p:sp>
        <p:nvSpPr>
          <p:cNvPr id="15" name="TextBox 15">
            <a:extLst>
              <a:ext uri="{FF2B5EF4-FFF2-40B4-BE49-F238E27FC236}">
                <a16:creationId xmlns:a16="http://schemas.microsoft.com/office/drawing/2014/main" id="{6026281B-15CA-F42C-72EC-56F5DECDEEAC}"/>
              </a:ext>
            </a:extLst>
          </p:cNvPr>
          <p:cNvSpPr txBox="1"/>
          <p:nvPr/>
        </p:nvSpPr>
        <p:spPr>
          <a:xfrm>
            <a:off x="1028700" y="8757676"/>
            <a:ext cx="7813533" cy="502832"/>
          </a:xfrm>
          <a:prstGeom prst="rect">
            <a:avLst/>
          </a:prstGeom>
        </p:spPr>
        <p:txBody>
          <a:bodyPr lIns="0" tIns="0" rIns="0" bIns="0" rtlCol="0" anchor="t">
            <a:spAutoFit/>
          </a:bodyPr>
          <a:lstStyle/>
          <a:p>
            <a:pPr algn="l">
              <a:lnSpc>
                <a:spcPts val="1950"/>
              </a:lnSpc>
            </a:pPr>
            <a:r>
              <a:rPr lang="en-US" sz="1300">
                <a:solidFill>
                  <a:srgbClr val="CCCCCC"/>
                </a:solidFill>
                <a:latin typeface="Arial"/>
                <a:ea typeface="Arial"/>
                <a:cs typeface="Arial"/>
                <a:sym typeface="Arial"/>
              </a:rPr>
              <a:t>Have the equipment serial number or purchase order ready and contact the Lancer Warranty Department at </a:t>
            </a:r>
            <a:r>
              <a:rPr lang="en-US" sz="1300" b="1">
                <a:solidFill>
                  <a:srgbClr val="CCCCCC"/>
                </a:solidFill>
                <a:latin typeface="Arial Bold"/>
                <a:ea typeface="Arial Bold"/>
                <a:cs typeface="Arial Bold"/>
                <a:sym typeface="Arial Bold"/>
              </a:rPr>
              <a:t>800-729-1550</a:t>
            </a:r>
            <a:r>
              <a:rPr lang="en-US" sz="1300">
                <a:solidFill>
                  <a:srgbClr val="CCCCCC"/>
                </a:solidFill>
                <a:latin typeface="Arial"/>
                <a:ea typeface="Arial"/>
                <a:cs typeface="Arial"/>
                <a:sym typeface="Arial"/>
              </a:rPr>
              <a:t> or </a:t>
            </a:r>
            <a:r>
              <a:rPr lang="en-US" sz="1300" b="1">
                <a:solidFill>
                  <a:srgbClr val="CCCCCC"/>
                </a:solidFill>
                <a:latin typeface="Arial Bold"/>
                <a:ea typeface="Arial Bold"/>
                <a:cs typeface="Arial Bold"/>
                <a:sym typeface="Arial Bold"/>
              </a:rPr>
              <a:t>warranty@LANCERworldwide.com</a:t>
            </a:r>
          </a:p>
        </p:txBody>
      </p:sp>
      <p:sp>
        <p:nvSpPr>
          <p:cNvPr id="16" name="TextBox 16">
            <a:extLst>
              <a:ext uri="{FF2B5EF4-FFF2-40B4-BE49-F238E27FC236}">
                <a16:creationId xmlns:a16="http://schemas.microsoft.com/office/drawing/2014/main" id="{CE145FD5-9F6F-4390-F800-8D1615954B07}"/>
              </a:ext>
            </a:extLst>
          </p:cNvPr>
          <p:cNvSpPr txBox="1"/>
          <p:nvPr/>
        </p:nvSpPr>
        <p:spPr>
          <a:xfrm>
            <a:off x="762000" y="3018367"/>
            <a:ext cx="7907964" cy="664845"/>
          </a:xfrm>
          <a:prstGeom prst="rect">
            <a:avLst/>
          </a:prstGeom>
        </p:spPr>
        <p:txBody>
          <a:bodyPr lIns="0" tIns="0" rIns="0" bIns="0" rtlCol="0" anchor="t">
            <a:spAutoFit/>
          </a:bodyPr>
          <a:lstStyle/>
          <a:p>
            <a:pPr algn="l">
              <a:lnSpc>
                <a:spcPts val="2699"/>
              </a:lnSpc>
            </a:pPr>
            <a:r>
              <a:rPr lang="en-US" sz="1799">
                <a:solidFill>
                  <a:srgbClr val="333333"/>
                </a:solidFill>
                <a:latin typeface="Arial"/>
                <a:ea typeface="Arial"/>
                <a:cs typeface="Arial"/>
                <a:sym typeface="Arial"/>
              </a:rPr>
              <a:t>Our comprehensive warranty program is designed to safeguard your beverage equipment investment, so you can focus on serving your customers.</a:t>
            </a:r>
          </a:p>
        </p:txBody>
      </p:sp>
      <p:sp>
        <p:nvSpPr>
          <p:cNvPr id="17" name="TextBox 17">
            <a:extLst>
              <a:ext uri="{FF2B5EF4-FFF2-40B4-BE49-F238E27FC236}">
                <a16:creationId xmlns:a16="http://schemas.microsoft.com/office/drawing/2014/main" id="{32D2BB59-1954-1C6A-EACB-67B5DFD66FBE}"/>
              </a:ext>
            </a:extLst>
          </p:cNvPr>
          <p:cNvSpPr txBox="1"/>
          <p:nvPr/>
        </p:nvSpPr>
        <p:spPr>
          <a:xfrm>
            <a:off x="1115090" y="4459387"/>
            <a:ext cx="3555877" cy="350426"/>
          </a:xfrm>
          <a:prstGeom prst="rect">
            <a:avLst/>
          </a:prstGeom>
        </p:spPr>
        <p:txBody>
          <a:bodyPr lIns="0" tIns="0" rIns="0" bIns="0" rtlCol="0" anchor="t">
            <a:spAutoFit/>
          </a:bodyPr>
          <a:lstStyle/>
          <a:p>
            <a:pPr algn="l">
              <a:lnSpc>
                <a:spcPts val="2759"/>
              </a:lnSpc>
            </a:pPr>
            <a:r>
              <a:rPr lang="en-US" sz="2299" b="1">
                <a:solidFill>
                  <a:srgbClr val="231F20"/>
                </a:solidFill>
                <a:latin typeface="Helvetica Now Display Bold"/>
                <a:ea typeface="Helvetica Now Display Bold"/>
                <a:cs typeface="Helvetica Now Display Bold"/>
                <a:sym typeface="Helvetica Now Display Bold"/>
              </a:rPr>
              <a:t>Protect Your Investment</a:t>
            </a:r>
          </a:p>
        </p:txBody>
      </p:sp>
      <p:sp>
        <p:nvSpPr>
          <p:cNvPr id="18" name="TextBox 18">
            <a:extLst>
              <a:ext uri="{FF2B5EF4-FFF2-40B4-BE49-F238E27FC236}">
                <a16:creationId xmlns:a16="http://schemas.microsoft.com/office/drawing/2014/main" id="{3723399B-067A-4160-F41F-9C0F12B2725F}"/>
              </a:ext>
            </a:extLst>
          </p:cNvPr>
          <p:cNvSpPr txBox="1"/>
          <p:nvPr/>
        </p:nvSpPr>
        <p:spPr>
          <a:xfrm>
            <a:off x="762000" y="1320191"/>
            <a:ext cx="7341476" cy="1282402"/>
          </a:xfrm>
          <a:prstGeom prst="rect">
            <a:avLst/>
          </a:prstGeom>
        </p:spPr>
        <p:txBody>
          <a:bodyPr wrap="square" lIns="0" tIns="0" rIns="0" bIns="0" rtlCol="0" anchor="t">
            <a:spAutoFit/>
          </a:bodyPr>
          <a:lstStyle/>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Protection That Keeps</a:t>
            </a:r>
          </a:p>
          <a:p>
            <a:pPr algn="l">
              <a:lnSpc>
                <a:spcPts val="4991"/>
              </a:lnSpc>
            </a:pPr>
            <a:r>
              <a:rPr lang="en-US" sz="4800" b="1" dirty="0">
                <a:solidFill>
                  <a:srgbClr val="231F20"/>
                </a:solidFill>
                <a:latin typeface="+mj-lt"/>
                <a:ea typeface="Roboto" panose="02000000000000000000" pitchFamily="2" charset="0"/>
                <a:cs typeface="Roboto" panose="02000000000000000000" pitchFamily="2" charset="0"/>
                <a:sym typeface="Helvetica Neue LT Std Bold"/>
              </a:rPr>
              <a:t>Your Business Pouring</a:t>
            </a:r>
          </a:p>
        </p:txBody>
      </p:sp>
    </p:spTree>
    <p:extLst>
      <p:ext uri="{BB962C8B-B14F-4D97-AF65-F5344CB8AC3E}">
        <p14:creationId xmlns:p14="http://schemas.microsoft.com/office/powerpoint/2010/main" val="19062786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1696E8-F75E-AD03-9688-9DD7F8423C93}"/>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903627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0DA071F0-4374-FB9E-9CA9-4F3F0C4B2423}"/>
              </a:ext>
            </a:extLst>
          </p:cNvPr>
          <p:cNvGrpSpPr>
            <a:grpSpLocks noGrp="1" noUngrp="1" noRot="1" noMove="1" noResize="1"/>
          </p:cNvGrpSpPr>
          <p:nvPr/>
        </p:nvGrpSpPr>
        <p:grpSpPr>
          <a:xfrm>
            <a:off x="762000" y="-3307950"/>
            <a:ext cx="21925968" cy="15404272"/>
            <a:chOff x="762000" y="-3307950"/>
            <a:chExt cx="21925968" cy="15404272"/>
          </a:xfrm>
        </p:grpSpPr>
        <p:grpSp>
          <p:nvGrpSpPr>
            <p:cNvPr id="2" name="Group 2">
              <a:extLst>
                <a:ext uri="{FF2B5EF4-FFF2-40B4-BE49-F238E27FC236}">
                  <a16:creationId xmlns:a16="http://schemas.microsoft.com/office/drawing/2014/main" id="{B8403F3F-3D8F-D331-CB66-10797504C75F}"/>
                </a:ext>
              </a:extLst>
            </p:cNvPr>
            <p:cNvGrpSpPr>
              <a:grpSpLocks noGrp="1" noUngrp="1" noRot="1" noMove="1" noResize="1"/>
            </p:cNvGrpSpPr>
            <p:nvPr/>
          </p:nvGrpSpPr>
          <p:grpSpPr>
            <a:xfrm>
              <a:off x="9144000" y="0"/>
              <a:ext cx="9144000" cy="10287000"/>
              <a:chOff x="0" y="0"/>
              <a:chExt cx="2408296" cy="2709333"/>
            </a:xfrm>
          </p:grpSpPr>
          <p:sp>
            <p:nvSpPr>
              <p:cNvPr id="3" name="Freeform 3">
                <a:extLst>
                  <a:ext uri="{FF2B5EF4-FFF2-40B4-BE49-F238E27FC236}">
                    <a16:creationId xmlns:a16="http://schemas.microsoft.com/office/drawing/2014/main" id="{7A735686-CE9E-E1A8-97C8-9077B030E1A1}"/>
                  </a:ext>
                </a:extLst>
              </p:cNvPr>
              <p:cNvSpPr>
                <a:spLocks noGrp="1" noRot="1" noMove="1" noResize="1" noEditPoints="1" noAdjustHandles="1" noChangeArrowheads="1" noChangeShapeType="1"/>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gradFill rotWithShape="1">
                <a:gsLst>
                  <a:gs pos="0">
                    <a:srgbClr val="535353">
                      <a:alpha val="100000"/>
                    </a:srgbClr>
                  </a:gs>
                  <a:gs pos="100000">
                    <a:srgbClr val="000000">
                      <a:alpha val="100000"/>
                    </a:srgbClr>
                  </a:gs>
                </a:gsLst>
                <a:lin ang="2700000"/>
              </a:gradFill>
            </p:spPr>
            <p:txBody>
              <a:bodyPr/>
              <a:lstStyle/>
              <a:p>
                <a:endParaRPr lang="en-US"/>
              </a:p>
            </p:txBody>
          </p:sp>
          <p:sp>
            <p:nvSpPr>
              <p:cNvPr id="4" name="TextBox 4">
                <a:extLst>
                  <a:ext uri="{FF2B5EF4-FFF2-40B4-BE49-F238E27FC236}">
                    <a16:creationId xmlns:a16="http://schemas.microsoft.com/office/drawing/2014/main" id="{7417CD99-0C6E-2A61-72FA-25867D557A1E}"/>
                  </a:ext>
                </a:extLst>
              </p:cNvPr>
              <p:cNvSpPr txBox="1">
                <a:spLocks noGrp="1" noRot="1" noMove="1" noResize="1" noEditPoints="1" noAdjustHandles="1" noChangeArrowheads="1" noChangeShapeType="1"/>
              </p:cNvSpPr>
              <p:nvPr/>
            </p:nvSpPr>
            <p:spPr>
              <a:xfrm>
                <a:off x="0" y="-38100"/>
                <a:ext cx="2408296" cy="2747433"/>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D9F6CE89-973F-C715-2EB8-57F20E2D978D}"/>
                </a:ext>
              </a:extLst>
            </p:cNvPr>
            <p:cNvSpPr>
              <a:spLocks noGrp="1" noRot="1" noMove="1" noResize="1" noEditPoints="1" noAdjustHandles="1" noChangeArrowheads="1" noChangeShapeType="1"/>
            </p:cNvSpPr>
            <p:nvPr/>
          </p:nvSpPr>
          <p:spPr>
            <a:xfrm rot="10800000" flipH="1" flipV="1">
              <a:off x="9144000" y="-3307950"/>
              <a:ext cx="13543968" cy="13594950"/>
            </a:xfrm>
            <a:custGeom>
              <a:avLst/>
              <a:gdLst/>
              <a:ahLst/>
              <a:cxnLst/>
              <a:rect l="l" t="t" r="r" b="b"/>
              <a:pathLst>
                <a:path w="13543968" h="13594950">
                  <a:moveTo>
                    <a:pt x="13543968" y="13594950"/>
                  </a:moveTo>
                  <a:lnTo>
                    <a:pt x="0" y="13594950"/>
                  </a:lnTo>
                  <a:lnTo>
                    <a:pt x="0" y="0"/>
                  </a:lnTo>
                  <a:lnTo>
                    <a:pt x="13543968" y="0"/>
                  </a:lnTo>
                  <a:lnTo>
                    <a:pt x="13543968" y="13594950"/>
                  </a:lnTo>
                  <a:close/>
                </a:path>
              </a:pathLst>
            </a:custGeom>
            <a:blipFill>
              <a:blip>
                <a:alphaModFix amt="3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BD6F1130-1BE2-0C0D-BEBB-71B65B899574}"/>
                </a:ext>
              </a:extLst>
            </p:cNvPr>
            <p:cNvSpPr>
              <a:spLocks noGrp="1" noRot="1" noMove="1" noResize="1" noEditPoints="1" noAdjustHandles="1" noChangeArrowheads="1" noChangeShapeType="1"/>
            </p:cNvSpPr>
            <p:nvPr/>
          </p:nvSpPr>
          <p:spPr>
            <a:xfrm rot="10800000" flipH="1" flipV="1">
              <a:off x="9753911" y="4501303"/>
              <a:ext cx="7924178" cy="7595019"/>
            </a:xfrm>
            <a:custGeom>
              <a:avLst/>
              <a:gdLst/>
              <a:ahLst/>
              <a:cxnLst/>
              <a:rect l="l" t="t" r="r" b="b"/>
              <a:pathLst>
                <a:path w="7924178" h="7595019">
                  <a:moveTo>
                    <a:pt x="7924178" y="7595019"/>
                  </a:moveTo>
                  <a:lnTo>
                    <a:pt x="0" y="7595019"/>
                  </a:lnTo>
                  <a:lnTo>
                    <a:pt x="0" y="0"/>
                  </a:lnTo>
                  <a:lnTo>
                    <a:pt x="7924178" y="0"/>
                  </a:lnTo>
                  <a:lnTo>
                    <a:pt x="7924178" y="7595019"/>
                  </a:lnTo>
                  <a:close/>
                </a:path>
              </a:pathLst>
            </a:custGeom>
            <a:blipFill>
              <a:blip r:embed="rId3">
                <a:alphaModFix amt="17000"/>
              </a:blip>
              <a:stretch>
                <a:fillRect/>
              </a:stretch>
            </a:blipFill>
          </p:spPr>
          <p:txBody>
            <a:bodyPr/>
            <a:lstStyle/>
            <a:p>
              <a:endParaRPr lang="en-US"/>
            </a:p>
          </p:txBody>
        </p:sp>
        <p:sp>
          <p:nvSpPr>
            <p:cNvPr id="7" name="Freeform 7">
              <a:extLst>
                <a:ext uri="{FF2B5EF4-FFF2-40B4-BE49-F238E27FC236}">
                  <a16:creationId xmlns:a16="http://schemas.microsoft.com/office/drawing/2014/main" id="{6679D617-931D-7A79-42DD-5CEE11B2834E}"/>
                </a:ext>
              </a:extLst>
            </p:cNvPr>
            <p:cNvSpPr>
              <a:spLocks noGrp="1" noRot="1" noMove="1" noResize="1" noEditPoints="1" noAdjustHandles="1" noChangeArrowheads="1" noChangeShapeType="1"/>
            </p:cNvSpPr>
            <p:nvPr/>
          </p:nvSpPr>
          <p:spPr>
            <a:xfrm>
              <a:off x="9144000" y="4828944"/>
              <a:ext cx="9144000" cy="3459800"/>
            </a:xfrm>
            <a:custGeom>
              <a:avLst/>
              <a:gdLst/>
              <a:ahLst/>
              <a:cxnLst/>
              <a:rect l="l" t="t" r="r" b="b"/>
              <a:pathLst>
                <a:path w="9144000" h="3459800">
                  <a:moveTo>
                    <a:pt x="0" y="0"/>
                  </a:moveTo>
                  <a:lnTo>
                    <a:pt x="9144000" y="0"/>
                  </a:lnTo>
                  <a:lnTo>
                    <a:pt x="9144000" y="3459799"/>
                  </a:lnTo>
                  <a:lnTo>
                    <a:pt x="0" y="3459799"/>
                  </a:lnTo>
                  <a:lnTo>
                    <a:pt x="0" y="0"/>
                  </a:lnTo>
                  <a:close/>
                </a:path>
              </a:pathLst>
            </a:custGeom>
            <a:blipFill>
              <a:blip r:embed="rId4"/>
              <a:stretch>
                <a:fillRect l="-26486" r="-6273"/>
              </a:stretch>
            </a:blipFill>
          </p:spPr>
          <p:txBody>
            <a:bodyPr/>
            <a:lstStyle/>
            <a:p>
              <a:endParaRPr lang="en-US"/>
            </a:p>
          </p:txBody>
        </p:sp>
        <p:grpSp>
          <p:nvGrpSpPr>
            <p:cNvPr id="8" name="Group 8">
              <a:extLst>
                <a:ext uri="{FF2B5EF4-FFF2-40B4-BE49-F238E27FC236}">
                  <a16:creationId xmlns:a16="http://schemas.microsoft.com/office/drawing/2014/main" id="{0F49B689-11B6-4CAC-8869-6ACE8BE93BC2}"/>
                </a:ext>
              </a:extLst>
            </p:cNvPr>
            <p:cNvGrpSpPr>
              <a:grpSpLocks noGrp="1" noUngrp="1" noRot="1" noMove="1" noResize="1"/>
            </p:cNvGrpSpPr>
            <p:nvPr/>
          </p:nvGrpSpPr>
          <p:grpSpPr>
            <a:xfrm>
              <a:off x="9681302" y="1878749"/>
              <a:ext cx="8069396" cy="5245107"/>
              <a:chOff x="0" y="0"/>
              <a:chExt cx="10759194" cy="6993476"/>
            </a:xfrm>
          </p:grpSpPr>
          <p:sp>
            <p:nvSpPr>
              <p:cNvPr id="9" name="Freeform 9">
                <a:extLst>
                  <a:ext uri="{FF2B5EF4-FFF2-40B4-BE49-F238E27FC236}">
                    <a16:creationId xmlns:a16="http://schemas.microsoft.com/office/drawing/2014/main" id="{F33E2409-6ECD-3D07-BFF1-FC9FABE8BF42}"/>
                  </a:ext>
                </a:extLst>
              </p:cNvPr>
              <p:cNvSpPr>
                <a:spLocks noGrp="1" noRot="1" noMove="1" noResize="1" noEditPoints="1" noAdjustHandles="1" noChangeArrowheads="1" noChangeShapeType="1"/>
              </p:cNvSpPr>
              <p:nvPr/>
            </p:nvSpPr>
            <p:spPr>
              <a:xfrm>
                <a:off x="0" y="0"/>
                <a:ext cx="10759194" cy="6993476"/>
              </a:xfrm>
              <a:custGeom>
                <a:avLst/>
                <a:gdLst/>
                <a:ahLst/>
                <a:cxnLst/>
                <a:rect l="l" t="t" r="r" b="b"/>
                <a:pathLst>
                  <a:path w="10759194" h="6993476">
                    <a:moveTo>
                      <a:pt x="0" y="0"/>
                    </a:moveTo>
                    <a:lnTo>
                      <a:pt x="10759194" y="0"/>
                    </a:lnTo>
                    <a:lnTo>
                      <a:pt x="10759194" y="6993476"/>
                    </a:lnTo>
                    <a:lnTo>
                      <a:pt x="0" y="6993476"/>
                    </a:lnTo>
                    <a:lnTo>
                      <a:pt x="0" y="0"/>
                    </a:lnTo>
                    <a:close/>
                  </a:path>
                </a:pathLst>
              </a:custGeom>
              <a:blipFill>
                <a:blip r:embed="rId5"/>
                <a:stretch>
                  <a:fillRect/>
                </a:stretch>
              </a:blipFill>
            </p:spPr>
            <p:txBody>
              <a:bodyPr/>
              <a:lstStyle/>
              <a:p>
                <a:endParaRPr lang="en-US"/>
              </a:p>
            </p:txBody>
          </p:sp>
          <p:grpSp>
            <p:nvGrpSpPr>
              <p:cNvPr id="10" name="Group 10">
                <a:extLst>
                  <a:ext uri="{FF2B5EF4-FFF2-40B4-BE49-F238E27FC236}">
                    <a16:creationId xmlns:a16="http://schemas.microsoft.com/office/drawing/2014/main" id="{386D9315-DA11-A69E-BBA5-7C04BA586272}"/>
                  </a:ext>
                </a:extLst>
              </p:cNvPr>
              <p:cNvGrpSpPr>
                <a:grpSpLocks noGrp="1" noUngrp="1" noRot="1" noMove="1" noResize="1"/>
              </p:cNvGrpSpPr>
              <p:nvPr/>
            </p:nvGrpSpPr>
            <p:grpSpPr>
              <a:xfrm>
                <a:off x="1883687" y="340603"/>
                <a:ext cx="6817428" cy="4195196"/>
                <a:chOff x="0" y="0"/>
                <a:chExt cx="1328184" cy="817316"/>
              </a:xfrm>
            </p:grpSpPr>
            <p:sp>
              <p:nvSpPr>
                <p:cNvPr id="15" name="Freeform 11">
                  <a:extLst>
                    <a:ext uri="{FF2B5EF4-FFF2-40B4-BE49-F238E27FC236}">
                      <a16:creationId xmlns:a16="http://schemas.microsoft.com/office/drawing/2014/main" id="{20D97EB9-F094-8841-FAD8-2C7F08A23AB0}"/>
                    </a:ext>
                  </a:extLst>
                </p:cNvPr>
                <p:cNvSpPr>
                  <a:spLocks noGrp="1" noRot="1" noMove="1" noResize="1" noEditPoints="1" noAdjustHandles="1" noChangeArrowheads="1" noChangeShapeType="1"/>
                </p:cNvSpPr>
                <p:nvPr/>
              </p:nvSpPr>
              <p:spPr>
                <a:xfrm>
                  <a:off x="0" y="0"/>
                  <a:ext cx="1328184" cy="817316"/>
                </a:xfrm>
                <a:custGeom>
                  <a:avLst/>
                  <a:gdLst/>
                  <a:ahLst/>
                  <a:cxnLst/>
                  <a:rect l="l" t="t" r="r" b="b"/>
                  <a:pathLst>
                    <a:path w="1328184" h="817316">
                      <a:moveTo>
                        <a:pt x="6141" y="0"/>
                      </a:moveTo>
                      <a:lnTo>
                        <a:pt x="1322043" y="0"/>
                      </a:lnTo>
                      <a:cubicBezTo>
                        <a:pt x="1323672" y="0"/>
                        <a:pt x="1325234" y="647"/>
                        <a:pt x="1326385" y="1799"/>
                      </a:cubicBezTo>
                      <a:cubicBezTo>
                        <a:pt x="1327537" y="2950"/>
                        <a:pt x="1328184" y="4512"/>
                        <a:pt x="1328184" y="6141"/>
                      </a:cubicBezTo>
                      <a:lnTo>
                        <a:pt x="1328184" y="811175"/>
                      </a:lnTo>
                      <a:cubicBezTo>
                        <a:pt x="1328184" y="814566"/>
                        <a:pt x="1325435" y="817316"/>
                        <a:pt x="1322043" y="817316"/>
                      </a:cubicBezTo>
                      <a:lnTo>
                        <a:pt x="6141" y="817316"/>
                      </a:lnTo>
                      <a:cubicBezTo>
                        <a:pt x="4512" y="817316"/>
                        <a:pt x="2950" y="816669"/>
                        <a:pt x="1799" y="815517"/>
                      </a:cubicBezTo>
                      <a:cubicBezTo>
                        <a:pt x="647" y="814366"/>
                        <a:pt x="0" y="812804"/>
                        <a:pt x="0" y="811175"/>
                      </a:cubicBezTo>
                      <a:lnTo>
                        <a:pt x="0" y="6141"/>
                      </a:lnTo>
                      <a:cubicBezTo>
                        <a:pt x="0" y="4512"/>
                        <a:pt x="647" y="2950"/>
                        <a:pt x="1799" y="1799"/>
                      </a:cubicBezTo>
                      <a:cubicBezTo>
                        <a:pt x="2950" y="647"/>
                        <a:pt x="4512" y="0"/>
                        <a:pt x="6141" y="0"/>
                      </a:cubicBezTo>
                      <a:close/>
                    </a:path>
                  </a:pathLst>
                </a:custGeom>
                <a:solidFill>
                  <a:srgbClr val="FFFFFF"/>
                </a:solidFill>
              </p:spPr>
              <p:txBody>
                <a:bodyPr/>
                <a:lstStyle/>
                <a:p>
                  <a:endParaRPr lang="en-US"/>
                </a:p>
              </p:txBody>
            </p:sp>
            <p:sp>
              <p:nvSpPr>
                <p:cNvPr id="16" name="TextBox 12">
                  <a:extLst>
                    <a:ext uri="{FF2B5EF4-FFF2-40B4-BE49-F238E27FC236}">
                      <a16:creationId xmlns:a16="http://schemas.microsoft.com/office/drawing/2014/main" id="{13142C8F-A1B7-952B-F93C-53F6A425FD58}"/>
                    </a:ext>
                  </a:extLst>
                </p:cNvPr>
                <p:cNvSpPr txBox="1">
                  <a:spLocks noGrp="1" noRot="1" noMove="1" noResize="1" noEditPoints="1" noAdjustHandles="1" noChangeArrowheads="1" noChangeShapeType="1"/>
                </p:cNvSpPr>
                <p:nvPr/>
              </p:nvSpPr>
              <p:spPr>
                <a:xfrm>
                  <a:off x="0" y="-38100"/>
                  <a:ext cx="1328184" cy="855416"/>
                </a:xfrm>
                <a:prstGeom prst="rect">
                  <a:avLst/>
                </a:prstGeom>
              </p:spPr>
              <p:txBody>
                <a:bodyPr lIns="50800" tIns="50800" rIns="50800" bIns="50800" rtlCol="0" anchor="ctr"/>
                <a:lstStyle/>
                <a:p>
                  <a:pPr algn="ctr">
                    <a:lnSpc>
                      <a:spcPts val="1820"/>
                    </a:lnSpc>
                  </a:pPr>
                  <a:endParaRPr/>
                </a:p>
              </p:txBody>
            </p:sp>
          </p:grpSp>
          <p:grpSp>
            <p:nvGrpSpPr>
              <p:cNvPr id="11" name="Group 13">
                <a:extLst>
                  <a:ext uri="{FF2B5EF4-FFF2-40B4-BE49-F238E27FC236}">
                    <a16:creationId xmlns:a16="http://schemas.microsoft.com/office/drawing/2014/main" id="{DA942B57-00ED-A997-3096-2E3C018994F5}"/>
                  </a:ext>
                </a:extLst>
              </p:cNvPr>
              <p:cNvGrpSpPr>
                <a:grpSpLocks noGrp="1" noUngrp="1" noRot="1" noMove="1" noResize="1"/>
              </p:cNvGrpSpPr>
              <p:nvPr/>
            </p:nvGrpSpPr>
            <p:grpSpPr>
              <a:xfrm>
                <a:off x="2745769" y="1322732"/>
                <a:ext cx="5849614" cy="3213066"/>
                <a:chOff x="0" y="0"/>
                <a:chExt cx="1139633" cy="625975"/>
              </a:xfrm>
            </p:grpSpPr>
            <p:sp>
              <p:nvSpPr>
                <p:cNvPr id="13" name="Freeform 14">
                  <a:extLst>
                    <a:ext uri="{FF2B5EF4-FFF2-40B4-BE49-F238E27FC236}">
                      <a16:creationId xmlns:a16="http://schemas.microsoft.com/office/drawing/2014/main" id="{C344A001-34B9-36B3-9453-BAFC1B299BBD}"/>
                    </a:ext>
                  </a:extLst>
                </p:cNvPr>
                <p:cNvSpPr>
                  <a:spLocks noGrp="1" noRot="1" noMove="1" noResize="1" noEditPoints="1" noAdjustHandles="1" noChangeArrowheads="1" noChangeShapeType="1"/>
                </p:cNvSpPr>
                <p:nvPr/>
              </p:nvSpPr>
              <p:spPr>
                <a:xfrm>
                  <a:off x="0" y="0"/>
                  <a:ext cx="1139633" cy="625976"/>
                </a:xfrm>
                <a:custGeom>
                  <a:avLst/>
                  <a:gdLst/>
                  <a:ahLst/>
                  <a:cxnLst/>
                  <a:rect l="l" t="t" r="r" b="b"/>
                  <a:pathLst>
                    <a:path w="1139633" h="625976">
                      <a:moveTo>
                        <a:pt x="0" y="0"/>
                      </a:moveTo>
                      <a:lnTo>
                        <a:pt x="1139633" y="0"/>
                      </a:lnTo>
                      <a:lnTo>
                        <a:pt x="1139633" y="625976"/>
                      </a:lnTo>
                      <a:lnTo>
                        <a:pt x="0" y="625976"/>
                      </a:lnTo>
                      <a:close/>
                    </a:path>
                  </a:pathLst>
                </a:custGeom>
                <a:solidFill>
                  <a:srgbClr val="FAFAFA"/>
                </a:solidFill>
              </p:spPr>
              <p:txBody>
                <a:bodyPr/>
                <a:lstStyle/>
                <a:p>
                  <a:endParaRPr lang="en-US"/>
                </a:p>
              </p:txBody>
            </p:sp>
            <p:sp>
              <p:nvSpPr>
                <p:cNvPr id="14" name="TextBox 15">
                  <a:extLst>
                    <a:ext uri="{FF2B5EF4-FFF2-40B4-BE49-F238E27FC236}">
                      <a16:creationId xmlns:a16="http://schemas.microsoft.com/office/drawing/2014/main" id="{A2EA0894-5F5C-7733-4FAB-E6568C3486F9}"/>
                    </a:ext>
                  </a:extLst>
                </p:cNvPr>
                <p:cNvSpPr txBox="1">
                  <a:spLocks noGrp="1" noRot="1" noMove="1" noResize="1" noEditPoints="1" noAdjustHandles="1" noChangeArrowheads="1" noChangeShapeType="1"/>
                </p:cNvSpPr>
                <p:nvPr/>
              </p:nvSpPr>
              <p:spPr>
                <a:xfrm>
                  <a:off x="0" y="-38100"/>
                  <a:ext cx="1139633" cy="664075"/>
                </a:xfrm>
                <a:prstGeom prst="rect">
                  <a:avLst/>
                </a:prstGeom>
              </p:spPr>
              <p:txBody>
                <a:bodyPr lIns="50800" tIns="50800" rIns="50800" bIns="50800" rtlCol="0" anchor="ctr"/>
                <a:lstStyle/>
                <a:p>
                  <a:pPr algn="ctr">
                    <a:lnSpc>
                      <a:spcPts val="1820"/>
                    </a:lnSpc>
                  </a:pPr>
                  <a:endParaRPr/>
                </a:p>
              </p:txBody>
            </p:sp>
          </p:grpSp>
          <p:sp>
            <p:nvSpPr>
              <p:cNvPr id="12" name="Freeform 16">
                <a:extLst>
                  <a:ext uri="{FF2B5EF4-FFF2-40B4-BE49-F238E27FC236}">
                    <a16:creationId xmlns:a16="http://schemas.microsoft.com/office/drawing/2014/main" id="{E864B01A-AC0F-83BF-0E63-46051B3E2ED4}"/>
                  </a:ext>
                </a:extLst>
              </p:cNvPr>
              <p:cNvSpPr>
                <a:spLocks noGrp="1" noRot="1" noMove="1" noResize="1" noEditPoints="1" noAdjustHandles="1" noChangeArrowheads="1" noChangeShapeType="1"/>
              </p:cNvSpPr>
              <p:nvPr/>
            </p:nvSpPr>
            <p:spPr>
              <a:xfrm>
                <a:off x="1970675" y="498837"/>
                <a:ext cx="6624708" cy="3585623"/>
              </a:xfrm>
              <a:custGeom>
                <a:avLst/>
                <a:gdLst/>
                <a:ahLst/>
                <a:cxnLst/>
                <a:rect l="l" t="t" r="r" b="b"/>
                <a:pathLst>
                  <a:path w="6624708" h="3585623">
                    <a:moveTo>
                      <a:pt x="0" y="0"/>
                    </a:moveTo>
                    <a:lnTo>
                      <a:pt x="6624708" y="0"/>
                    </a:lnTo>
                    <a:lnTo>
                      <a:pt x="6624708" y="3585624"/>
                    </a:lnTo>
                    <a:lnTo>
                      <a:pt x="0" y="3585624"/>
                    </a:lnTo>
                    <a:lnTo>
                      <a:pt x="0" y="0"/>
                    </a:lnTo>
                    <a:close/>
                  </a:path>
                </a:pathLst>
              </a:custGeom>
              <a:blipFill>
                <a:blip r:embed="rId6"/>
                <a:stretch>
                  <a:fillRect/>
                </a:stretch>
              </a:blipFill>
            </p:spPr>
            <p:txBody>
              <a:bodyPr/>
              <a:lstStyle/>
              <a:p>
                <a:endParaRPr lang="en-US"/>
              </a:p>
            </p:txBody>
          </p:sp>
        </p:grpSp>
        <p:sp>
          <p:nvSpPr>
            <p:cNvPr id="17" name="Freeform 17">
              <a:extLst>
                <a:ext uri="{FF2B5EF4-FFF2-40B4-BE49-F238E27FC236}">
                  <a16:creationId xmlns:a16="http://schemas.microsoft.com/office/drawing/2014/main" id="{3E1E4FD2-9AD9-8C9F-7664-33CA06B8FB10}"/>
                </a:ext>
              </a:extLst>
            </p:cNvPr>
            <p:cNvSpPr>
              <a:spLocks noGrp="1" noRot="1" noMove="1" noResize="1" noEditPoints="1" noAdjustHandles="1" noChangeArrowheads="1" noChangeShapeType="1"/>
            </p:cNvSpPr>
            <p:nvPr/>
          </p:nvSpPr>
          <p:spPr>
            <a:xfrm>
              <a:off x="762000" y="835637"/>
              <a:ext cx="2591572" cy="400614"/>
            </a:xfrm>
            <a:custGeom>
              <a:avLst/>
              <a:gdLst/>
              <a:ahLst/>
              <a:cxnLst/>
              <a:rect l="l" t="t" r="r" b="b"/>
              <a:pathLst>
                <a:path w="2591572" h="400614">
                  <a:moveTo>
                    <a:pt x="0" y="0"/>
                  </a:moveTo>
                  <a:lnTo>
                    <a:pt x="2591572" y="0"/>
                  </a:lnTo>
                  <a:lnTo>
                    <a:pt x="2591572" y="400614"/>
                  </a:lnTo>
                  <a:lnTo>
                    <a:pt x="0" y="400614"/>
                  </a:lnTo>
                  <a:lnTo>
                    <a:pt x="0" y="0"/>
                  </a:lnTo>
                  <a:close/>
                </a:path>
              </a:pathLst>
            </a:custGeom>
            <a:blipFill>
              <a:blip r:embed="rId7"/>
              <a:stretch>
                <a:fillRect/>
              </a:stretch>
            </a:blipFill>
          </p:spPr>
          <p:txBody>
            <a:bodyPr/>
            <a:lstStyle/>
            <a:p>
              <a:endParaRPr lang="en-US"/>
            </a:p>
          </p:txBody>
        </p:sp>
        <p:sp>
          <p:nvSpPr>
            <p:cNvPr id="18" name="AutoShape 18">
              <a:extLst>
                <a:ext uri="{FF2B5EF4-FFF2-40B4-BE49-F238E27FC236}">
                  <a16:creationId xmlns:a16="http://schemas.microsoft.com/office/drawing/2014/main" id="{8C288770-19CA-06E1-BF45-E2A7C99D0D07}"/>
                </a:ext>
              </a:extLst>
            </p:cNvPr>
            <p:cNvSpPr>
              <a:spLocks noGrp="1" noRot="1" noMove="1" noResize="1" noEditPoints="1" noAdjustHandles="1" noChangeArrowheads="1" noChangeShapeType="1"/>
            </p:cNvSpPr>
            <p:nvPr/>
          </p:nvSpPr>
          <p:spPr>
            <a:xfrm>
              <a:off x="762000" y="571500"/>
              <a:ext cx="7620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19" name="Group 19">
              <a:extLst>
                <a:ext uri="{FF2B5EF4-FFF2-40B4-BE49-F238E27FC236}">
                  <a16:creationId xmlns:a16="http://schemas.microsoft.com/office/drawing/2014/main" id="{697024AF-E4F6-6E70-C719-A428837DABCF}"/>
                </a:ext>
              </a:extLst>
            </p:cNvPr>
            <p:cNvGrpSpPr>
              <a:grpSpLocks noGrp="1" noUngrp="1" noRot="1" noMove="1" noResize="1"/>
            </p:cNvGrpSpPr>
            <p:nvPr/>
          </p:nvGrpSpPr>
          <p:grpSpPr>
            <a:xfrm>
              <a:off x="762000" y="4687956"/>
              <a:ext cx="7620000" cy="1143000"/>
              <a:chOff x="0" y="0"/>
              <a:chExt cx="10160000" cy="1524000"/>
            </a:xfrm>
          </p:grpSpPr>
          <p:grpSp>
            <p:nvGrpSpPr>
              <p:cNvPr id="20" name="Group 20">
                <a:extLst>
                  <a:ext uri="{FF2B5EF4-FFF2-40B4-BE49-F238E27FC236}">
                    <a16:creationId xmlns:a16="http://schemas.microsoft.com/office/drawing/2014/main" id="{B9338301-07D0-3F62-1205-51C073A6B23F}"/>
                  </a:ext>
                </a:extLst>
              </p:cNvPr>
              <p:cNvGrpSpPr>
                <a:grpSpLocks noGrp="1" noUngrp="1" noRot="1" noMove="1" noResize="1"/>
              </p:cNvGrpSpPr>
              <p:nvPr/>
            </p:nvGrpSpPr>
            <p:grpSpPr>
              <a:xfrm>
                <a:off x="0" y="0"/>
                <a:ext cx="10160000" cy="1524000"/>
                <a:chOff x="0" y="0"/>
                <a:chExt cx="10160000" cy="1524000"/>
              </a:xfrm>
            </p:grpSpPr>
            <p:sp>
              <p:nvSpPr>
                <p:cNvPr id="24" name="Freeform 21">
                  <a:extLst>
                    <a:ext uri="{FF2B5EF4-FFF2-40B4-BE49-F238E27FC236}">
                      <a16:creationId xmlns:a16="http://schemas.microsoft.com/office/drawing/2014/main" id="{A9FCBF8D-FF5C-2B41-F357-52DE32156B3B}"/>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25" name="TextBox 22">
                  <a:extLst>
                    <a:ext uri="{FF2B5EF4-FFF2-40B4-BE49-F238E27FC236}">
                      <a16:creationId xmlns:a16="http://schemas.microsoft.com/office/drawing/2014/main" id="{723CE7FC-2955-099B-6881-CF95DFBC2CD3}"/>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1" name="TextBox 23">
                <a:extLst>
                  <a:ext uri="{FF2B5EF4-FFF2-40B4-BE49-F238E27FC236}">
                    <a16:creationId xmlns:a16="http://schemas.microsoft.com/office/drawing/2014/main" id="{5219680E-3E05-0E2F-7E1F-0E4DBD79E94C}"/>
                  </a:ext>
                </a:extLst>
              </p:cNvPr>
              <p:cNvSpPr txBox="1">
                <a:spLocks noGrp="1" noRot="1" noMove="1" noResize="1" noEditPoints="1" noAdjustHandles="1" noChangeArrowheads="1" noChangeShapeType="1"/>
              </p:cNvSpPr>
              <p:nvPr/>
            </p:nvSpPr>
            <p:spPr>
              <a:xfrm>
                <a:off x="355600" y="237913"/>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Protect Profit</a:t>
                </a:r>
              </a:p>
            </p:txBody>
          </p:sp>
          <p:sp>
            <p:nvSpPr>
              <p:cNvPr id="22" name="TextBox 24">
                <a:extLst>
                  <a:ext uri="{FF2B5EF4-FFF2-40B4-BE49-F238E27FC236}">
                    <a16:creationId xmlns:a16="http://schemas.microsoft.com/office/drawing/2014/main" id="{B2FC5D42-9658-A44B-B6DB-65DBB2403C51}"/>
                  </a:ext>
                </a:extLst>
              </p:cNvPr>
              <p:cNvSpPr txBox="1">
                <a:spLocks noGrp="1" noRot="1" noMove="1" noResize="1" noEditPoints="1" noAdjustHandles="1" noChangeArrowheads="1" noChangeShapeType="1"/>
              </p:cNvSpPr>
              <p:nvPr/>
            </p:nvSpPr>
            <p:spPr>
              <a:xfrm>
                <a:off x="355600" y="615950"/>
                <a:ext cx="8894650" cy="660612"/>
              </a:xfrm>
              <a:prstGeom prst="rect">
                <a:avLst/>
              </a:prstGeom>
            </p:spPr>
            <p:txBody>
              <a:bodyPr lIns="0" tIns="0" rIns="0" bIns="0" rtlCol="0" anchor="t">
                <a:spAutoFit/>
              </a:bodyPr>
              <a:lstStyle/>
              <a:p>
                <a:pPr algn="l">
                  <a:lnSpc>
                    <a:spcPts val="1960"/>
                  </a:lnSpc>
                </a:pPr>
                <a:r>
                  <a:rPr lang="en-US" sz="1400" dirty="0">
                    <a:solidFill>
                      <a:srgbClr val="333333"/>
                    </a:solidFill>
                    <a:latin typeface="Arial"/>
                    <a:ea typeface="Arial"/>
                    <a:cs typeface="Arial"/>
                    <a:sym typeface="Arial"/>
                  </a:rPr>
                  <a:t>Cut beverage waste with remote monitoring of syrup usage. Track and optimize across all locations through an intuitive online interface.</a:t>
                </a:r>
              </a:p>
            </p:txBody>
          </p:sp>
          <p:sp>
            <p:nvSpPr>
              <p:cNvPr id="23" name="AutoShape 25">
                <a:extLst>
                  <a:ext uri="{FF2B5EF4-FFF2-40B4-BE49-F238E27FC236}">
                    <a16:creationId xmlns:a16="http://schemas.microsoft.com/office/drawing/2014/main" id="{16821FAE-EEA3-7B24-F880-8DC304702B38}"/>
                  </a:ext>
                </a:extLst>
              </p:cNvPr>
              <p:cNvSpPr>
                <a:spLocks noGrp="1" noRot="1" noMove="1" noResize="1" noEditPoints="1" noAdjustHandles="1" noChangeArrowheads="1" noChangeShapeType="1"/>
              </p:cNvSpPr>
              <p:nvPr/>
            </p:nvSpPr>
            <p:spPr>
              <a:xfrm flipV="1">
                <a:off x="198511" y="241079"/>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26" name="Group 26">
              <a:extLst>
                <a:ext uri="{FF2B5EF4-FFF2-40B4-BE49-F238E27FC236}">
                  <a16:creationId xmlns:a16="http://schemas.microsoft.com/office/drawing/2014/main" id="{7333CAF6-6BFD-FA39-B353-D45D0899209A}"/>
                </a:ext>
              </a:extLst>
            </p:cNvPr>
            <p:cNvGrpSpPr>
              <a:grpSpLocks noGrp="1" noUngrp="1" noRot="1" noMove="1" noResize="1"/>
            </p:cNvGrpSpPr>
            <p:nvPr/>
          </p:nvGrpSpPr>
          <p:grpSpPr>
            <a:xfrm>
              <a:off x="762000" y="6327923"/>
              <a:ext cx="7620000" cy="1143000"/>
              <a:chOff x="0" y="0"/>
              <a:chExt cx="10160000" cy="1524000"/>
            </a:xfrm>
          </p:grpSpPr>
          <p:grpSp>
            <p:nvGrpSpPr>
              <p:cNvPr id="27" name="Group 27">
                <a:extLst>
                  <a:ext uri="{FF2B5EF4-FFF2-40B4-BE49-F238E27FC236}">
                    <a16:creationId xmlns:a16="http://schemas.microsoft.com/office/drawing/2014/main" id="{87D6D01D-C41C-CC8D-24BA-A70BBD9E4B7E}"/>
                  </a:ext>
                </a:extLst>
              </p:cNvPr>
              <p:cNvGrpSpPr>
                <a:grpSpLocks noGrp="1" noUngrp="1" noRot="1" noMove="1" noResize="1"/>
              </p:cNvGrpSpPr>
              <p:nvPr/>
            </p:nvGrpSpPr>
            <p:grpSpPr>
              <a:xfrm>
                <a:off x="0" y="0"/>
                <a:ext cx="10160000" cy="1524000"/>
                <a:chOff x="0" y="0"/>
                <a:chExt cx="10160000" cy="1524000"/>
              </a:xfrm>
            </p:grpSpPr>
            <p:sp>
              <p:nvSpPr>
                <p:cNvPr id="31" name="Freeform 28">
                  <a:extLst>
                    <a:ext uri="{FF2B5EF4-FFF2-40B4-BE49-F238E27FC236}">
                      <a16:creationId xmlns:a16="http://schemas.microsoft.com/office/drawing/2014/main" id="{9CFA8670-D868-F829-85E1-C78F7F9821DC}"/>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2" name="TextBox 29">
                  <a:extLst>
                    <a:ext uri="{FF2B5EF4-FFF2-40B4-BE49-F238E27FC236}">
                      <a16:creationId xmlns:a16="http://schemas.microsoft.com/office/drawing/2014/main" id="{EE95DC46-B45B-0D7D-FE0A-73F4BB0C45C0}"/>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8" name="TextBox 30">
                <a:extLst>
                  <a:ext uri="{FF2B5EF4-FFF2-40B4-BE49-F238E27FC236}">
                    <a16:creationId xmlns:a16="http://schemas.microsoft.com/office/drawing/2014/main" id="{C16D895D-9A36-3691-3E2C-D4994162E84B}"/>
                  </a:ext>
                </a:extLst>
              </p:cNvPr>
              <p:cNvSpPr txBox="1">
                <a:spLocks noGrp="1" noRot="1" noMove="1" noResize="1" noEditPoints="1" noAdjustHandles="1" noChangeArrowheads="1" noChangeShapeType="1"/>
              </p:cNvSpPr>
              <p:nvPr/>
            </p:nvSpPr>
            <p:spPr>
              <a:xfrm>
                <a:off x="355600" y="259678"/>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Visibility Across Locations</a:t>
                </a:r>
              </a:p>
            </p:txBody>
          </p:sp>
          <p:sp>
            <p:nvSpPr>
              <p:cNvPr id="29" name="TextBox 31">
                <a:extLst>
                  <a:ext uri="{FF2B5EF4-FFF2-40B4-BE49-F238E27FC236}">
                    <a16:creationId xmlns:a16="http://schemas.microsoft.com/office/drawing/2014/main" id="{C291FBB3-4C96-3777-FCD1-A01E31F3C4A5}"/>
                  </a:ext>
                </a:extLst>
              </p:cNvPr>
              <p:cNvSpPr txBox="1">
                <a:spLocks noGrp="1" noRot="1" noMove="1" noResize="1" noEditPoints="1" noAdjustHandles="1" noChangeArrowheads="1" noChangeShapeType="1"/>
              </p:cNvSpPr>
              <p:nvPr/>
            </p:nvSpPr>
            <p:spPr>
              <a:xfrm>
                <a:off x="355600" y="636868"/>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Remotely monitor performance, estimated revenue, product usage, inventory, and equipment health. Manage content and software updates across all dispensers.</a:t>
                </a:r>
              </a:p>
            </p:txBody>
          </p:sp>
          <p:sp>
            <p:nvSpPr>
              <p:cNvPr id="30" name="AutoShape 32">
                <a:extLst>
                  <a:ext uri="{FF2B5EF4-FFF2-40B4-BE49-F238E27FC236}">
                    <a16:creationId xmlns:a16="http://schemas.microsoft.com/office/drawing/2014/main" id="{05FDBE53-E6F0-EBE5-6C7F-7D404BA5DA39}"/>
                  </a:ext>
                </a:extLst>
              </p:cNvPr>
              <p:cNvSpPr>
                <a:spLocks noGrp="1" noRot="1" noMove="1" noResize="1" noEditPoints="1" noAdjustHandles="1" noChangeArrowheads="1" noChangeShapeType="1"/>
              </p:cNvSpPr>
              <p:nvPr/>
            </p:nvSpPr>
            <p:spPr>
              <a:xfrm flipV="1">
                <a:off x="198511" y="226520"/>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33" name="Group 33">
              <a:extLst>
                <a:ext uri="{FF2B5EF4-FFF2-40B4-BE49-F238E27FC236}">
                  <a16:creationId xmlns:a16="http://schemas.microsoft.com/office/drawing/2014/main" id="{2C55ED86-CB5A-4A25-B68F-85112967BC13}"/>
                </a:ext>
              </a:extLst>
            </p:cNvPr>
            <p:cNvGrpSpPr>
              <a:grpSpLocks noGrp="1" noUngrp="1" noRot="1" noMove="1" noResize="1"/>
            </p:cNvGrpSpPr>
            <p:nvPr/>
          </p:nvGrpSpPr>
          <p:grpSpPr>
            <a:xfrm>
              <a:off x="762000" y="7967890"/>
              <a:ext cx="7620000" cy="1143000"/>
              <a:chOff x="0" y="0"/>
              <a:chExt cx="10160000" cy="1524000"/>
            </a:xfrm>
          </p:grpSpPr>
          <p:grpSp>
            <p:nvGrpSpPr>
              <p:cNvPr id="34" name="Group 34">
                <a:extLst>
                  <a:ext uri="{FF2B5EF4-FFF2-40B4-BE49-F238E27FC236}">
                    <a16:creationId xmlns:a16="http://schemas.microsoft.com/office/drawing/2014/main" id="{E9605680-92D6-25B0-A703-3BB094F06458}"/>
                  </a:ext>
                </a:extLst>
              </p:cNvPr>
              <p:cNvGrpSpPr>
                <a:grpSpLocks noGrp="1" noUngrp="1" noRot="1" noMove="1" noResize="1"/>
              </p:cNvGrpSpPr>
              <p:nvPr/>
            </p:nvGrpSpPr>
            <p:grpSpPr>
              <a:xfrm>
                <a:off x="0" y="0"/>
                <a:ext cx="10160000" cy="1524000"/>
                <a:chOff x="0" y="0"/>
                <a:chExt cx="10160000" cy="1524000"/>
              </a:xfrm>
            </p:grpSpPr>
            <p:sp>
              <p:nvSpPr>
                <p:cNvPr id="38" name="Freeform 35">
                  <a:extLst>
                    <a:ext uri="{FF2B5EF4-FFF2-40B4-BE49-F238E27FC236}">
                      <a16:creationId xmlns:a16="http://schemas.microsoft.com/office/drawing/2014/main" id="{1A78E21E-8971-833D-DC7F-645EF314A6EF}"/>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9" name="TextBox 36">
                  <a:extLst>
                    <a:ext uri="{FF2B5EF4-FFF2-40B4-BE49-F238E27FC236}">
                      <a16:creationId xmlns:a16="http://schemas.microsoft.com/office/drawing/2014/main" id="{56FD6F50-61A7-F28F-C509-BF21199F265C}"/>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35" name="TextBox 37">
                <a:extLst>
                  <a:ext uri="{FF2B5EF4-FFF2-40B4-BE49-F238E27FC236}">
                    <a16:creationId xmlns:a16="http://schemas.microsoft.com/office/drawing/2014/main" id="{3928B000-5ECA-2697-F5AF-297EB4469DC5}"/>
                  </a:ext>
                </a:extLst>
              </p:cNvPr>
              <p:cNvSpPr txBox="1">
                <a:spLocks noGrp="1" noRot="1" noMove="1" noResize="1" noEditPoints="1" noAdjustHandles="1" noChangeArrowheads="1" noChangeShapeType="1"/>
              </p:cNvSpPr>
              <p:nvPr/>
            </p:nvSpPr>
            <p:spPr>
              <a:xfrm>
                <a:off x="355600" y="262932"/>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Maximize Uptime &amp; Consistency</a:t>
                </a:r>
              </a:p>
            </p:txBody>
          </p:sp>
          <p:sp>
            <p:nvSpPr>
              <p:cNvPr id="36" name="TextBox 38">
                <a:extLst>
                  <a:ext uri="{FF2B5EF4-FFF2-40B4-BE49-F238E27FC236}">
                    <a16:creationId xmlns:a16="http://schemas.microsoft.com/office/drawing/2014/main" id="{599A108B-46C4-F026-F130-4B423C3BEEFC}"/>
                  </a:ext>
                </a:extLst>
              </p:cNvPr>
              <p:cNvSpPr txBox="1">
                <a:spLocks noGrp="1" noRot="1" noMove="1" noResize="1" noEditPoints="1" noAdjustHandles="1" noChangeArrowheads="1" noChangeShapeType="1"/>
              </p:cNvSpPr>
              <p:nvPr/>
            </p:nvSpPr>
            <p:spPr>
              <a:xfrm>
                <a:off x="355600" y="640122"/>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Proactive email alerts and equipment insights help prevent downtime and maintain consistent drink quality with diagnostics and maintenance notifications.</a:t>
                </a:r>
              </a:p>
            </p:txBody>
          </p:sp>
          <p:sp>
            <p:nvSpPr>
              <p:cNvPr id="37" name="AutoShape 39">
                <a:extLst>
                  <a:ext uri="{FF2B5EF4-FFF2-40B4-BE49-F238E27FC236}">
                    <a16:creationId xmlns:a16="http://schemas.microsoft.com/office/drawing/2014/main" id="{10E7822D-6F73-166C-8517-0E8C72F99B7B}"/>
                  </a:ext>
                </a:extLst>
              </p:cNvPr>
              <p:cNvSpPr>
                <a:spLocks noGrp="1" noRot="1" noMove="1" noResize="1" noEditPoints="1" noAdjustHandles="1" noChangeArrowheads="1" noChangeShapeType="1"/>
              </p:cNvSpPr>
              <p:nvPr/>
            </p:nvSpPr>
            <p:spPr>
              <a:xfrm flipV="1">
                <a:off x="198511" y="215096"/>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sp>
          <p:nvSpPr>
            <p:cNvPr id="40" name="TextBox 40">
              <a:extLst>
                <a:ext uri="{FF2B5EF4-FFF2-40B4-BE49-F238E27FC236}">
                  <a16:creationId xmlns:a16="http://schemas.microsoft.com/office/drawing/2014/main" id="{05AE68ED-4D1C-657D-84DC-111E0D75BE48}"/>
                </a:ext>
              </a:extLst>
            </p:cNvPr>
            <p:cNvSpPr txBox="1">
              <a:spLocks noGrp="1" noRot="1" noMove="1" noResize="1" noEditPoints="1" noAdjustHandles="1" noChangeArrowheads="1" noChangeShapeType="1"/>
            </p:cNvSpPr>
            <p:nvPr/>
          </p:nvSpPr>
          <p:spPr>
            <a:xfrm>
              <a:off x="762000" y="1509151"/>
              <a:ext cx="7620000" cy="1927707"/>
            </a:xfrm>
            <a:prstGeom prst="rect">
              <a:avLst/>
            </a:prstGeom>
          </p:spPr>
          <p:txBody>
            <a:bodyPr lIns="0" tIns="0" rIns="0" bIns="0" rtlCol="0" anchor="t">
              <a:spAutoFit/>
            </a:bodyPr>
            <a:lstStyle/>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Smarter Beverage</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Management,</a:t>
              </a:r>
            </a:p>
            <a:p>
              <a:pPr algn="l">
                <a:lnSpc>
                  <a:spcPts val="4991"/>
                </a:lnSpc>
              </a:pPr>
              <a:r>
                <a:rPr lang="en-US" sz="5199" b="1" dirty="0">
                  <a:solidFill>
                    <a:srgbClr val="231F20"/>
                  </a:solidFill>
                  <a:latin typeface="+mj-lt"/>
                  <a:ea typeface="Roboto" panose="02000000000000000000" pitchFamily="2" charset="0"/>
                  <a:cs typeface="Roboto" panose="02000000000000000000" pitchFamily="2" charset="0"/>
                  <a:sym typeface="Helvetica Neue LT Std Bold"/>
                </a:rPr>
                <a:t>Anywhere.</a:t>
              </a:r>
            </a:p>
          </p:txBody>
        </p:sp>
        <p:sp>
          <p:nvSpPr>
            <p:cNvPr id="41" name="TextBox 41">
              <a:extLst>
                <a:ext uri="{FF2B5EF4-FFF2-40B4-BE49-F238E27FC236}">
                  <a16:creationId xmlns:a16="http://schemas.microsoft.com/office/drawing/2014/main" id="{4890ED84-64D1-0147-5364-C9F217F87E3C}"/>
                </a:ext>
              </a:extLst>
            </p:cNvPr>
            <p:cNvSpPr txBox="1">
              <a:spLocks noGrp="1" noRot="1" noMove="1" noResize="1" noEditPoints="1" noAdjustHandles="1" noChangeArrowheads="1" noChangeShapeType="1"/>
            </p:cNvSpPr>
            <p:nvPr/>
          </p:nvSpPr>
          <p:spPr>
            <a:xfrm>
              <a:off x="762000" y="3627723"/>
              <a:ext cx="7422800" cy="664845"/>
            </a:xfrm>
            <a:prstGeom prst="rect">
              <a:avLst/>
            </a:prstGeom>
          </p:spPr>
          <p:txBody>
            <a:bodyPr lIns="0" tIns="0" rIns="0" bIns="0" rtlCol="0" anchor="t">
              <a:spAutoFit/>
            </a:bodyPr>
            <a:lstStyle/>
            <a:p>
              <a:pPr algn="l">
                <a:lnSpc>
                  <a:spcPts val="2699"/>
                </a:lnSpc>
              </a:pPr>
              <a:r>
                <a:rPr lang="en-US" sz="1799" dirty="0">
                  <a:solidFill>
                    <a:srgbClr val="343434"/>
                  </a:solidFill>
                  <a:latin typeface="Arial"/>
                  <a:ea typeface="Arial"/>
                  <a:cs typeface="Arial"/>
                  <a:sym typeface="Arial"/>
                </a:rPr>
                <a:t>A centralized dashboard accessible via web and mobile, allowing you to monitor performance and activity across multiple locations in real time.</a:t>
              </a:r>
            </a:p>
          </p:txBody>
        </p:sp>
        <p:grpSp>
          <p:nvGrpSpPr>
            <p:cNvPr id="42" name="Group 42">
              <a:extLst>
                <a:ext uri="{FF2B5EF4-FFF2-40B4-BE49-F238E27FC236}">
                  <a16:creationId xmlns:a16="http://schemas.microsoft.com/office/drawing/2014/main" id="{A75DD122-1309-736A-3101-667D0E2577AC}"/>
                </a:ext>
              </a:extLst>
            </p:cNvPr>
            <p:cNvGrpSpPr>
              <a:grpSpLocks noGrp="1" noUngrp="1" noRot="1" noMove="1" noResize="1"/>
            </p:cNvGrpSpPr>
            <p:nvPr/>
          </p:nvGrpSpPr>
          <p:grpSpPr>
            <a:xfrm>
              <a:off x="10023709" y="7613606"/>
              <a:ext cx="7384583" cy="1644694"/>
              <a:chOff x="0" y="0"/>
              <a:chExt cx="9846110" cy="2192925"/>
            </a:xfrm>
          </p:grpSpPr>
          <p:sp>
            <p:nvSpPr>
              <p:cNvPr id="43" name="TextBox 43">
                <a:extLst>
                  <a:ext uri="{FF2B5EF4-FFF2-40B4-BE49-F238E27FC236}">
                    <a16:creationId xmlns:a16="http://schemas.microsoft.com/office/drawing/2014/main" id="{0A87B1AE-2A9B-7B1A-3C77-818F079C8499}"/>
                  </a:ext>
                </a:extLst>
              </p:cNvPr>
              <p:cNvSpPr txBox="1">
                <a:spLocks noGrp="1" noRot="1" noMove="1" noResize="1" noEditPoints="1" noAdjustHandles="1" noChangeArrowheads="1" noChangeShapeType="1"/>
              </p:cNvSpPr>
              <p:nvPr/>
            </p:nvSpPr>
            <p:spPr>
              <a:xfrm>
                <a:off x="197152" y="-28575"/>
                <a:ext cx="4410298"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Multi-Factor Authentication (MFA)</a:t>
                </a:r>
              </a:p>
            </p:txBody>
          </p:sp>
          <p:sp>
            <p:nvSpPr>
              <p:cNvPr id="44" name="TextBox 44">
                <a:extLst>
                  <a:ext uri="{FF2B5EF4-FFF2-40B4-BE49-F238E27FC236}">
                    <a16:creationId xmlns:a16="http://schemas.microsoft.com/office/drawing/2014/main" id="{0CD09059-CF96-CE79-3C3D-94E1AB7D9642}"/>
                  </a:ext>
                </a:extLst>
              </p:cNvPr>
              <p:cNvSpPr txBox="1">
                <a:spLocks noGrp="1" noRot="1" noMove="1" noResize="1" noEditPoints="1" noAdjustHandles="1" noChangeArrowheads="1" noChangeShapeType="1"/>
              </p:cNvSpPr>
              <p:nvPr/>
            </p:nvSpPr>
            <p:spPr>
              <a:xfrm>
                <a:off x="5052569" y="1848543"/>
                <a:ext cx="384962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Role-Based Access Control</a:t>
                </a:r>
              </a:p>
            </p:txBody>
          </p:sp>
          <p:sp>
            <p:nvSpPr>
              <p:cNvPr id="45" name="TextBox 45">
                <a:extLst>
                  <a:ext uri="{FF2B5EF4-FFF2-40B4-BE49-F238E27FC236}">
                    <a16:creationId xmlns:a16="http://schemas.microsoft.com/office/drawing/2014/main" id="{67D6B3CE-B65F-2DC8-7A03-4043A162346E}"/>
                  </a:ext>
                </a:extLst>
              </p:cNvPr>
              <p:cNvSpPr txBox="1">
                <a:spLocks noGrp="1" noRot="1" noMove="1" noResize="1" noEditPoints="1" noAdjustHandles="1" noChangeArrowheads="1" noChangeShapeType="1"/>
              </p:cNvSpPr>
              <p:nvPr/>
            </p:nvSpPr>
            <p:spPr>
              <a:xfrm>
                <a:off x="5119713" y="-28575"/>
                <a:ext cx="4529245"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Optimizing Inventory Management</a:t>
                </a:r>
              </a:p>
            </p:txBody>
          </p:sp>
          <p:sp>
            <p:nvSpPr>
              <p:cNvPr id="46" name="TextBox 46">
                <a:extLst>
                  <a:ext uri="{FF2B5EF4-FFF2-40B4-BE49-F238E27FC236}">
                    <a16:creationId xmlns:a16="http://schemas.microsoft.com/office/drawing/2014/main" id="{5D0F4BEE-E055-6551-8F34-9AE923CCDB86}"/>
                  </a:ext>
                </a:extLst>
              </p:cNvPr>
              <p:cNvSpPr txBox="1">
                <a:spLocks noGrp="1" noRot="1" noMove="1" noResize="1" noEditPoints="1" noAdjustHandles="1" noChangeArrowheads="1" noChangeShapeType="1"/>
              </p:cNvSpPr>
              <p:nvPr/>
            </p:nvSpPr>
            <p:spPr>
              <a:xfrm>
                <a:off x="5488231" y="907746"/>
                <a:ext cx="435787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Minimizing Equipment Downtime</a:t>
                </a:r>
              </a:p>
            </p:txBody>
          </p:sp>
          <p:sp>
            <p:nvSpPr>
              <p:cNvPr id="47" name="TextBox 47">
                <a:extLst>
                  <a:ext uri="{FF2B5EF4-FFF2-40B4-BE49-F238E27FC236}">
                    <a16:creationId xmlns:a16="http://schemas.microsoft.com/office/drawing/2014/main" id="{0573FA30-32D6-8FCB-0E0B-4321A42B502F}"/>
                  </a:ext>
                </a:extLst>
              </p:cNvPr>
              <p:cNvSpPr txBox="1">
                <a:spLocks noGrp="1" noRot="1" noMove="1" noResize="1" noEditPoints="1" noAdjustHandles="1" noChangeArrowheads="1" noChangeShapeType="1"/>
              </p:cNvSpPr>
              <p:nvPr/>
            </p:nvSpPr>
            <p:spPr>
              <a:xfrm>
                <a:off x="943912" y="1848543"/>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Beverage Volume Tracking</a:t>
                </a:r>
              </a:p>
            </p:txBody>
          </p:sp>
          <p:sp>
            <p:nvSpPr>
              <p:cNvPr id="48" name="TextBox 48">
                <a:extLst>
                  <a:ext uri="{FF2B5EF4-FFF2-40B4-BE49-F238E27FC236}">
                    <a16:creationId xmlns:a16="http://schemas.microsoft.com/office/drawing/2014/main" id="{F16C7244-9A77-6609-6A88-5DF2CEEA935F}"/>
                  </a:ext>
                </a:extLst>
              </p:cNvPr>
              <p:cNvSpPr txBox="1">
                <a:spLocks noGrp="1" noRot="1" noMove="1" noResize="1" noEditPoints="1" noAdjustHandles="1" noChangeArrowheads="1" noChangeShapeType="1"/>
              </p:cNvSpPr>
              <p:nvPr/>
            </p:nvSpPr>
            <p:spPr>
              <a:xfrm>
                <a:off x="0" y="912222"/>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Pour Patterns &amp; Peak Usage Analytics</a:t>
                </a:r>
              </a:p>
            </p:txBody>
          </p:sp>
        </p:grpSp>
        <p:sp>
          <p:nvSpPr>
            <p:cNvPr id="49" name="TextBox 49">
              <a:extLst>
                <a:ext uri="{FF2B5EF4-FFF2-40B4-BE49-F238E27FC236}">
                  <a16:creationId xmlns:a16="http://schemas.microsoft.com/office/drawing/2014/main" id="{6A96CC82-CDE3-E206-E9E6-9A066A9D6E2F}"/>
                </a:ext>
              </a:extLst>
            </p:cNvPr>
            <p:cNvSpPr txBox="1">
              <a:spLocks noGrp="1" noRot="1" noMove="1" noResize="1" noEditPoints="1" noAdjustHandles="1" noChangeArrowheads="1" noChangeShapeType="1"/>
            </p:cNvSpPr>
            <p:nvPr/>
          </p:nvSpPr>
          <p:spPr>
            <a:xfrm>
              <a:off x="10897949" y="749912"/>
              <a:ext cx="5636102" cy="713795"/>
            </a:xfrm>
            <a:prstGeom prst="rect">
              <a:avLst/>
            </a:prstGeom>
          </p:spPr>
          <p:txBody>
            <a:bodyPr lIns="0" tIns="0" rIns="0" bIns="0" rtlCol="0" anchor="t">
              <a:spAutoFit/>
            </a:bodyPr>
            <a:lstStyle/>
            <a:p>
              <a:pPr algn="ctr">
                <a:lnSpc>
                  <a:spcPts val="5806"/>
                </a:lnSpc>
              </a:pPr>
              <a:r>
                <a:rPr lang="en-US" sz="4147" b="1" u="none" strike="noStrike" spc="-33">
                  <a:solidFill>
                    <a:srgbClr val="FFFFFF"/>
                  </a:solidFill>
                  <a:latin typeface="Helvetica Now Display Bold"/>
                  <a:ea typeface="Helvetica Now Display Bold"/>
                  <a:cs typeface="Helvetica Now Display Bold"/>
                  <a:sym typeface="Helvetica Now Display Bold"/>
                </a:rPr>
                <a:t>Get Started Today</a:t>
              </a:r>
            </a:p>
          </p:txBody>
        </p:sp>
      </p:grpSp>
    </p:spTree>
    <p:extLst>
      <p:ext uri="{BB962C8B-B14F-4D97-AF65-F5344CB8AC3E}">
        <p14:creationId xmlns:p14="http://schemas.microsoft.com/office/powerpoint/2010/main" val="1825901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76558"/>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0A1B28"/>
      </a:dk2>
      <a:lt2>
        <a:srgbClr val="F2F2F2"/>
      </a:lt2>
      <a:accent1>
        <a:srgbClr val="C8102E"/>
      </a:accent1>
      <a:accent2>
        <a:srgbClr val="640717"/>
      </a:accent2>
      <a:accent3>
        <a:srgbClr val="E2E2E2"/>
      </a:accent3>
      <a:accent4>
        <a:srgbClr val="5D5D5D"/>
      </a:accent4>
      <a:accent5>
        <a:srgbClr val="4E4B48"/>
      </a:accent5>
      <a:accent6>
        <a:srgbClr val="08733C"/>
      </a:accent6>
      <a:hlink>
        <a:srgbClr val="C00000"/>
      </a:hlink>
      <a:folHlink>
        <a:srgbClr val="C00000"/>
      </a:folHlink>
    </a:clrScheme>
    <a:fontScheme name="LANCER WORLDWIDE 2026">
      <a:majorFont>
        <a:latin typeface="Arial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4542DFEA83A545A36A9E8559A819C9" ma:contentTypeVersion="18" ma:contentTypeDescription="Create a new document." ma:contentTypeScope="" ma:versionID="50bf71d86954888db549690c8b3d40e9">
  <xsd:schema xmlns:xsd="http://www.w3.org/2001/XMLSchema" xmlns:xs="http://www.w3.org/2001/XMLSchema" xmlns:p="http://schemas.microsoft.com/office/2006/metadata/properties" xmlns:ns2="f05840b9-1ff8-4fbd-ba26-f26b63d3277f" xmlns:ns3="64c10846-6cf9-4f89-8352-2e6925050928" targetNamespace="http://schemas.microsoft.com/office/2006/metadata/properties" ma:root="true" ma:fieldsID="d36367e024c817a01ac6f92969c93334" ns2:_="" ns3:_="">
    <xsd:import namespace="f05840b9-1ff8-4fbd-ba26-f26b63d3277f"/>
    <xsd:import namespace="64c10846-6cf9-4f89-8352-2e6925050928"/>
    <xsd:element name="properties">
      <xsd:complexType>
        <xsd:sequence>
          <xsd:element name="documentManagement">
            <xsd:complexType>
              <xsd:all>
                <xsd:element ref="ns2:MediaServiceMetadata" minOccurs="0"/>
                <xsd:element ref="ns2:MediaServiceFastMetadata"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5840b9-1ff8-4fbd-ba26-f26b63d327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0" nillable="true" ma:displayName="MediaServiceGenerationTime" ma:hidden="true" ma:internalName="MediaServiceGenerationTime"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3e49bf-cc27-412f-978b-fe0936bebbc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10846-6cf9-4f89-8352-2e692505092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ab3374-276f-46d4-a6fc-a3388396970f}" ma:internalName="TaxCatchAll" ma:showField="CatchAllData" ma:web="64c10846-6cf9-4f89-8352-2e69250509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4c10846-6cf9-4f89-8352-2e6925050928" xsi:nil="true"/>
    <lcf76f155ced4ddcb4097134ff3c332f xmlns="f05840b9-1ff8-4fbd-ba26-f26b63d3277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3B0A68-8439-42AB-A101-5574435499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5840b9-1ff8-4fbd-ba26-f26b63d3277f"/>
    <ds:schemaRef ds:uri="64c10846-6cf9-4f89-8352-2e6925050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7107C3-00C7-4D0F-AD83-9762C94DB47C}">
  <ds:schemaRefs>
    <ds:schemaRef ds:uri="http://schemas.microsoft.com/sharepoint/v3/contenttype/forms"/>
  </ds:schemaRefs>
</ds:datastoreItem>
</file>

<file path=customXml/itemProps3.xml><?xml version="1.0" encoding="utf-8"?>
<ds:datastoreItem xmlns:ds="http://schemas.openxmlformats.org/officeDocument/2006/customXml" ds:itemID="{DE4A6C57-D7CA-4B51-90DD-7785653D6595}">
  <ds:schemaRefs>
    <ds:schemaRef ds:uri="45f4c9a2-4374-44b7-9976-08f60675768d"/>
    <ds:schemaRef ds:uri="cf9a85ad-07fc-43d7-b723-cd5aa24e7f2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4c10846-6cf9-4f89-8352-2e6925050928"/>
    <ds:schemaRef ds:uri="f05840b9-1ff8-4fbd-ba26-f26b63d3277f"/>
  </ds:schemaRefs>
</ds:datastoreItem>
</file>

<file path=docProps/app.xml><?xml version="1.0" encoding="utf-8"?>
<Properties xmlns="http://schemas.openxmlformats.org/officeDocument/2006/extended-properties" xmlns:vt="http://schemas.openxmlformats.org/officeDocument/2006/docPropsVTypes">
  <TotalTime>134</TotalTime>
  <Words>1982</Words>
  <Application>Microsoft Office PowerPoint</Application>
  <PresentationFormat>Custom</PresentationFormat>
  <Paragraphs>293</Paragraphs>
  <Slides>26</Slides>
  <Notes>7</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Aptos</vt:lpstr>
      <vt:lpstr>Arial</vt:lpstr>
      <vt:lpstr>Arial </vt:lpstr>
      <vt:lpstr>Arial Black</vt:lpstr>
      <vt:lpstr>Arial Bold</vt:lpstr>
      <vt:lpstr>Helvetica Bold</vt:lpstr>
      <vt:lpstr>Helvetica Now Display Bold</vt:lpstr>
      <vt:lpstr>Roboto Black</vt:lpstr>
      <vt:lpstr>TT Hoves Bold</vt:lpstr>
      <vt:lpstr>Office Theme</vt:lpstr>
      <vt:lpstr>Quick-service Solutions</vt:lpstr>
      <vt:lpstr>PowerPoint Presentation</vt:lpstr>
      <vt:lpstr>Sales Breakdown by Product</vt:lpstr>
      <vt:lpstr>Lancer Worldwide</vt:lpstr>
      <vt:lpstr>Lancer Worldwide</vt:lpstr>
      <vt:lpstr>Leadership Team</vt:lpstr>
      <vt:lpstr>PowerPoint Presentation</vt:lpstr>
      <vt:lpstr>How we Work. How we Lead. How we Grow</vt:lpstr>
      <vt:lpstr>Our Values</vt:lpstr>
      <vt:lpstr>PowerPoint Presentation</vt:lpstr>
      <vt:lpstr>IBD Legacy Series</vt:lpstr>
      <vt:lpstr>CED 600 Counter Electric Dispenser</vt:lpstr>
      <vt:lpstr>PowerPoint Presentation</vt:lpstr>
      <vt:lpstr>QSS Quick-serve Solution </vt:lpstr>
      <vt:lpstr>ICDI Ice Cooled Drop In</vt:lpstr>
      <vt:lpstr>DTS Drive-Thru Solution</vt:lpstr>
      <vt:lpstr>PowerPoint Presentation</vt:lpstr>
      <vt:lpstr>IBD Bold30i</vt:lpstr>
      <vt:lpstr>Sensation</vt:lpstr>
      <vt:lpstr>Twin Pour ®</vt:lpstr>
      <vt:lpstr>LEV Valves</vt:lpstr>
      <vt:lpstr>VersaPour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Lancer Presentation Template</dc:title>
  <dc:creator>Rosas, Melissa</dc:creator>
  <cp:lastModifiedBy>Rosas, Melissa</cp:lastModifiedBy>
  <cp:revision>1</cp:revision>
  <dcterms:created xsi:type="dcterms:W3CDTF">2006-08-16T00:00:00Z</dcterms:created>
  <dcterms:modified xsi:type="dcterms:W3CDTF">2026-08-25T19:44:13Z</dcterms:modified>
  <dc:identifier>DAHIcvb7UGA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0x010100E44542DFEA83A545A36A9E8559A819C9</vt:lpwstr>
  </property>
  <property fmtid="{D5CDD505-2E9C-101B-9397-08002B2CF9AE}" pid="3" name="MediaServiceImageTags">
    <vt:lpwstr/>
  </property>
</Properties>
</file>