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436"/>
    <a:srgbClr val="16A631"/>
    <a:srgbClr val="52F26E"/>
    <a:srgbClr val="FE6E4B"/>
    <a:srgbClr val="FFC379"/>
    <a:srgbClr val="DE075A"/>
    <a:srgbClr val="D4135A"/>
    <a:srgbClr val="FCB03B"/>
    <a:srgbClr val="F15A23"/>
    <a:srgbClr val="FFA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82740"/>
  </p:normalViewPr>
  <p:slideViewPr>
    <p:cSldViewPr snapToGrid="0" showGuides="1">
      <p:cViewPr varScale="1">
        <p:scale>
          <a:sx n="104" d="100"/>
          <a:sy n="104" d="100"/>
        </p:scale>
        <p:origin x="11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22343-FFFF-E54F-B557-AE8CF870DC04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91B68-E305-0F4E-B54A-F95E8A7848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96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B5132C-C18F-776B-1371-095137D07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CBE2CD9-4071-6C23-6F59-FAFCDD6F9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FA849E8-B22F-DE1A-C6BF-53E0A11AA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BD3CDFD-5DC1-4A0A-68EA-13A91548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5ABE52-210D-53D2-9B79-CD958BF41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8079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1B3B13-D6ED-6BA0-81C9-7D2636CF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F5FB18-A0F5-D6A5-7E6F-F2C511A4A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F0C2496-DB9C-2369-28E0-63673129B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BA58C1A-3E6F-42C8-836D-FD5BD61AF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6E1DB53-2E92-F7FA-6DA8-827B2817D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598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1EC7FF-95F0-F1B1-4F91-415A07A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8603490-73E8-EE31-5B32-5372805FF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2370A77-60E7-DF52-43CF-2B6377B26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3562C6-1B89-084F-F7A2-3DC48064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15039FC-1946-0FD0-DB1F-E27D23FC9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4774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D0C817-05D1-B4F8-EC56-457E6E79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BE73C0-9B09-3797-520E-77282E23D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35F7A24-8AD7-5E4F-1281-09150AFE2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C2AAFAF-C374-108F-DD30-7B05591F8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AD9E2AF-E044-7AB1-6F31-43349885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42E20E9-3E95-E5C6-2353-C800173FE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2208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100234-ED8A-F5E2-7028-93955DAB7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0E1A384-2D87-6A5F-B7BB-7621E948A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2CAEB94-D157-2B80-ECD5-31611383A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D50AAB1-2DAB-C2C3-5CC2-51E405C08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FC38DF1-C5A7-3174-0929-DB3964F41A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036D3C8-D148-D4A4-4C8E-2A778BD3F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11E1C75-3BBA-A735-C23E-19D1FD402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E56B0F98-8DA1-BCAA-9259-439DC4641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264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93A34A-57F4-FD21-3096-29AC74EA9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4A0D41-BB9B-8896-CDCF-91C21DD5C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6910495-310D-A85B-CC53-CE1CCFBEA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7384785-FDF1-5E25-C3FD-B6656FF08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338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E51CF6F-B3A3-C9D6-780F-AD83449BF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C0438D9-4C22-7F85-E40E-BA38F3B9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056E3F4-16D0-0F0D-5197-F5F6BD5E3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2066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7BBAA3-5915-54F4-FFDE-C9D94CE27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4BFB26-D16D-343A-12F6-8AE9FFCC2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4D7E6FC-DED9-138A-9CC7-40EF98641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6D1D568-317C-DE6F-89CD-C4CA885C9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A7D3CA-1615-790E-9E08-97F76B53A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B6043B8-9C33-10CC-1D59-EB7A22139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749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31BAB5-0CEB-6EDC-F5B4-FFDCCFBF3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48EA5AD3-DF9D-EABC-DF8A-F54E542A6B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E2D31C4-B5B7-6D26-4B75-92A02B4E4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736A906-AFDB-E7FD-7EE9-33F51C956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164FAE7-DEC2-491B-9EC4-C64DD5140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AAB22F4-EBF1-C100-F17E-0B00EDA2C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4369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B95C26-6032-99B7-9376-05C2D6F55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4BEF55D-96DF-9070-E98E-B4E8D72CB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4DB8411-61F8-6377-8883-6F8B77B82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5985CBC-10C1-2335-95A7-B358056D4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B5F1C5A-E3EF-59B8-0CD3-F6638E790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954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965B167-4457-87DA-5AC0-7BA33CDB43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A3E0C89-CBDC-FEBB-5FA2-AC50E2E8B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D1B1D81-3707-5C59-0253-E8013148B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B2EA4D1-387B-32DB-45FD-77FB89999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ADA9058-6B9A-90F9-E4D6-3436FCCF4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4297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322B5E1-F8BF-2752-307F-6F429C315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9983D53-13F8-71EE-9A05-1DE527DE4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4A3A831-A367-C0AF-AA8E-E884DCB40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85F0C-8765-684F-A4BC-20EC8B29E445}" type="datetimeFigureOut">
              <a:rPr lang="tr-TR" smtClean="0"/>
              <a:t>1.07.2024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1A5149-2B62-4534-89D7-4D5BF0E76C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897B736-2CC6-9177-E1C4-7CC0ED95A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772C-BE25-C247-89F8-55F8DA0C9F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035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 userDrawn="1">
          <p15:clr>
            <a:srgbClr val="F26B43"/>
          </p15:clr>
        </p15:guide>
        <p15:guide id="2" pos="7219" userDrawn="1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F434F51-5776-F925-C41D-85B361A7B21B}"/>
              </a:ext>
            </a:extLst>
          </p:cNvPr>
          <p:cNvSpPr txBox="1"/>
          <p:nvPr/>
        </p:nvSpPr>
        <p:spPr>
          <a:xfrm>
            <a:off x="731837" y="728663"/>
            <a:ext cx="315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Görev 3.4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4820966-2362-FE5F-4372-AF47D6758D64}"/>
              </a:ext>
            </a:extLst>
          </p:cNvPr>
          <p:cNvSpPr txBox="1"/>
          <p:nvPr/>
        </p:nvSpPr>
        <p:spPr>
          <a:xfrm>
            <a:off x="731838" y="1481119"/>
            <a:ext cx="10213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800" dirty="0">
                <a:latin typeface="Arial" panose="020B0604020202020204" pitchFamily="34" charset="0"/>
                <a:ea typeface="Maku" pitchFamily="2" charset="0"/>
                <a:cs typeface="Arial" panose="020B0604020202020204" pitchFamily="34" charset="0"/>
              </a:rPr>
              <a:t>Şekil birleştirme özelliklerini kullanarak gösterilen şekilleri kendiniz üretin.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>
                <a:latin typeface="Arial" panose="020B0604020202020204" pitchFamily="34" charset="0"/>
                <a:ea typeface="Maku" pitchFamily="2" charset="0"/>
                <a:cs typeface="Arial" panose="020B0604020202020204" pitchFamily="34" charset="0"/>
              </a:rPr>
              <a:t>Süre: 2 </a:t>
            </a:r>
            <a:r>
              <a:rPr lang="tr-TR" dirty="0" err="1">
                <a:latin typeface="Arial" panose="020B0604020202020204" pitchFamily="34" charset="0"/>
                <a:ea typeface="Maku" pitchFamily="2" charset="0"/>
                <a:cs typeface="Arial" panose="020B0604020202020204" pitchFamily="34" charset="0"/>
              </a:rPr>
              <a:t>Dk</a:t>
            </a:r>
            <a:endParaRPr lang="tr-TR" sz="1800" dirty="0">
              <a:latin typeface="Arial" panose="020B0604020202020204" pitchFamily="34" charset="0"/>
              <a:ea typeface="Maku" pitchFamily="2" charset="0"/>
              <a:cs typeface="Arial" panose="020B0604020202020204" pitchFamily="34" charset="0"/>
            </a:endParaRPr>
          </a:p>
        </p:txBody>
      </p:sp>
      <p:sp>
        <p:nvSpPr>
          <p:cNvPr id="6" name="Yuvarlatılmış Dikdörtgen 5">
            <a:extLst>
              <a:ext uri="{FF2B5EF4-FFF2-40B4-BE49-F238E27FC236}">
                <a16:creationId xmlns:a16="http://schemas.microsoft.com/office/drawing/2014/main" id="{D3EC6B02-412D-6C5D-1F66-E963A3BC0363}"/>
              </a:ext>
            </a:extLst>
          </p:cNvPr>
          <p:cNvSpPr/>
          <p:nvPr/>
        </p:nvSpPr>
        <p:spPr>
          <a:xfrm>
            <a:off x="2607733" y="4499849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Yuvarlatılmış Dikdörtgen 6">
            <a:extLst>
              <a:ext uri="{FF2B5EF4-FFF2-40B4-BE49-F238E27FC236}">
                <a16:creationId xmlns:a16="http://schemas.microsoft.com/office/drawing/2014/main" id="{BDD5A075-7374-9868-F6BC-8267D19BD4C9}"/>
              </a:ext>
            </a:extLst>
          </p:cNvPr>
          <p:cNvSpPr/>
          <p:nvPr/>
        </p:nvSpPr>
        <p:spPr>
          <a:xfrm>
            <a:off x="2895600" y="4821583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Yuvarlatılmış Dikdörtgen 9">
            <a:extLst>
              <a:ext uri="{FF2B5EF4-FFF2-40B4-BE49-F238E27FC236}">
                <a16:creationId xmlns:a16="http://schemas.microsoft.com/office/drawing/2014/main" id="{DC2FEC6F-DEB0-651E-8DF0-D805392CE955}"/>
              </a:ext>
            </a:extLst>
          </p:cNvPr>
          <p:cNvSpPr/>
          <p:nvPr/>
        </p:nvSpPr>
        <p:spPr>
          <a:xfrm>
            <a:off x="4449233" y="4499849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Yuvarlatılmış Dikdörtgen 10">
            <a:extLst>
              <a:ext uri="{FF2B5EF4-FFF2-40B4-BE49-F238E27FC236}">
                <a16:creationId xmlns:a16="http://schemas.microsoft.com/office/drawing/2014/main" id="{053A8461-0DEA-DBA2-114D-D5B135D58CF4}"/>
              </a:ext>
            </a:extLst>
          </p:cNvPr>
          <p:cNvSpPr/>
          <p:nvPr/>
        </p:nvSpPr>
        <p:spPr>
          <a:xfrm>
            <a:off x="4737100" y="4821583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Yuvarlatılmış Dikdörtgen 12">
            <a:extLst>
              <a:ext uri="{FF2B5EF4-FFF2-40B4-BE49-F238E27FC236}">
                <a16:creationId xmlns:a16="http://schemas.microsoft.com/office/drawing/2014/main" id="{09A181A4-454E-EA0E-7CB9-4C4349FD8C8E}"/>
              </a:ext>
            </a:extLst>
          </p:cNvPr>
          <p:cNvSpPr/>
          <p:nvPr/>
        </p:nvSpPr>
        <p:spPr>
          <a:xfrm>
            <a:off x="6290733" y="4499849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Yuvarlatılmış Dikdörtgen 13">
            <a:extLst>
              <a:ext uri="{FF2B5EF4-FFF2-40B4-BE49-F238E27FC236}">
                <a16:creationId xmlns:a16="http://schemas.microsoft.com/office/drawing/2014/main" id="{C2422B42-D67E-D97E-1B6F-59AE85E6E6EA}"/>
              </a:ext>
            </a:extLst>
          </p:cNvPr>
          <p:cNvSpPr/>
          <p:nvPr/>
        </p:nvSpPr>
        <p:spPr>
          <a:xfrm>
            <a:off x="6578600" y="4821583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Yuvarlatılmış Dikdörtgen 15">
            <a:extLst>
              <a:ext uri="{FF2B5EF4-FFF2-40B4-BE49-F238E27FC236}">
                <a16:creationId xmlns:a16="http://schemas.microsoft.com/office/drawing/2014/main" id="{0A035B10-FAAD-0037-FE0A-7279E227B549}"/>
              </a:ext>
            </a:extLst>
          </p:cNvPr>
          <p:cNvSpPr/>
          <p:nvPr/>
        </p:nvSpPr>
        <p:spPr>
          <a:xfrm>
            <a:off x="8132233" y="4499849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Yuvarlatılmış Dikdörtgen 16">
            <a:extLst>
              <a:ext uri="{FF2B5EF4-FFF2-40B4-BE49-F238E27FC236}">
                <a16:creationId xmlns:a16="http://schemas.microsoft.com/office/drawing/2014/main" id="{FE1F4110-C0EA-87F4-08FC-29E43E729A0E}"/>
              </a:ext>
            </a:extLst>
          </p:cNvPr>
          <p:cNvSpPr/>
          <p:nvPr/>
        </p:nvSpPr>
        <p:spPr>
          <a:xfrm>
            <a:off x="8420100" y="4821583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Yuvarlatılmış Dikdörtgen 18">
            <a:extLst>
              <a:ext uri="{FF2B5EF4-FFF2-40B4-BE49-F238E27FC236}">
                <a16:creationId xmlns:a16="http://schemas.microsoft.com/office/drawing/2014/main" id="{AA4C5A6F-A605-D81B-DF7B-64587D3EF989}"/>
              </a:ext>
            </a:extLst>
          </p:cNvPr>
          <p:cNvSpPr/>
          <p:nvPr/>
        </p:nvSpPr>
        <p:spPr>
          <a:xfrm>
            <a:off x="9973734" y="4499849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Yuvarlatılmış Dikdörtgen 19">
            <a:extLst>
              <a:ext uri="{FF2B5EF4-FFF2-40B4-BE49-F238E27FC236}">
                <a16:creationId xmlns:a16="http://schemas.microsoft.com/office/drawing/2014/main" id="{CC9FE0CC-369D-0EE7-589F-000A76472565}"/>
              </a:ext>
            </a:extLst>
          </p:cNvPr>
          <p:cNvSpPr/>
          <p:nvPr/>
        </p:nvSpPr>
        <p:spPr>
          <a:xfrm>
            <a:off x="10261601" y="4821583"/>
            <a:ext cx="711198" cy="727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1F340A17-84D7-A735-B5BE-39CFD6D52851}"/>
              </a:ext>
            </a:extLst>
          </p:cNvPr>
          <p:cNvSpPr txBox="1"/>
          <p:nvPr/>
        </p:nvSpPr>
        <p:spPr>
          <a:xfrm>
            <a:off x="731838" y="2683386"/>
            <a:ext cx="1537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800" dirty="0">
                <a:latin typeface="Arial" panose="020B0604020202020204" pitchFamily="34" charset="0"/>
                <a:ea typeface="Maku" pitchFamily="2" charset="0"/>
                <a:cs typeface="Arial" panose="020B0604020202020204" pitchFamily="34" charset="0"/>
              </a:rPr>
              <a:t>Hedef Şekil</a:t>
            </a: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E4CAB9B7-2C3D-A3A6-78ED-B4CFB0582614}"/>
              </a:ext>
            </a:extLst>
          </p:cNvPr>
          <p:cNvSpPr txBox="1"/>
          <p:nvPr/>
        </p:nvSpPr>
        <p:spPr>
          <a:xfrm>
            <a:off x="731838" y="4514684"/>
            <a:ext cx="1501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800" dirty="0">
                <a:latin typeface="Arial" panose="020B0604020202020204" pitchFamily="34" charset="0"/>
                <a:ea typeface="Maku" pitchFamily="2" charset="0"/>
                <a:cs typeface="Arial" panose="020B0604020202020204" pitchFamily="34" charset="0"/>
              </a:rPr>
              <a:t>Uygulama Alanı</a:t>
            </a:r>
          </a:p>
        </p:txBody>
      </p:sp>
      <p:sp>
        <p:nvSpPr>
          <p:cNvPr id="53" name="Aşağı Ok 52">
            <a:extLst>
              <a:ext uri="{FF2B5EF4-FFF2-40B4-BE49-F238E27FC236}">
                <a16:creationId xmlns:a16="http://schemas.microsoft.com/office/drawing/2014/main" id="{3C119432-4EEE-D86F-1FF8-485D6EF704BC}"/>
              </a:ext>
            </a:extLst>
          </p:cNvPr>
          <p:cNvSpPr/>
          <p:nvPr/>
        </p:nvSpPr>
        <p:spPr>
          <a:xfrm>
            <a:off x="2811293" y="3842425"/>
            <a:ext cx="603115" cy="321013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" name="Aşağı Ok 53">
            <a:extLst>
              <a:ext uri="{FF2B5EF4-FFF2-40B4-BE49-F238E27FC236}">
                <a16:creationId xmlns:a16="http://schemas.microsoft.com/office/drawing/2014/main" id="{F3FFB44B-52E8-8280-4DDF-20580854CB1B}"/>
              </a:ext>
            </a:extLst>
          </p:cNvPr>
          <p:cNvSpPr/>
          <p:nvPr/>
        </p:nvSpPr>
        <p:spPr>
          <a:xfrm>
            <a:off x="4638034" y="3842425"/>
            <a:ext cx="603115" cy="321013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5" name="Aşağı Ok 54">
            <a:extLst>
              <a:ext uri="{FF2B5EF4-FFF2-40B4-BE49-F238E27FC236}">
                <a16:creationId xmlns:a16="http://schemas.microsoft.com/office/drawing/2014/main" id="{67475667-F1ED-308C-A0CD-14CFF6366E3C}"/>
              </a:ext>
            </a:extLst>
          </p:cNvPr>
          <p:cNvSpPr/>
          <p:nvPr/>
        </p:nvSpPr>
        <p:spPr>
          <a:xfrm>
            <a:off x="6464775" y="3842425"/>
            <a:ext cx="603115" cy="321013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6" name="Aşağı Ok 55">
            <a:extLst>
              <a:ext uri="{FF2B5EF4-FFF2-40B4-BE49-F238E27FC236}">
                <a16:creationId xmlns:a16="http://schemas.microsoft.com/office/drawing/2014/main" id="{24F197C3-FEE9-B25E-0263-F41865761813}"/>
              </a:ext>
            </a:extLst>
          </p:cNvPr>
          <p:cNvSpPr/>
          <p:nvPr/>
        </p:nvSpPr>
        <p:spPr>
          <a:xfrm>
            <a:off x="8291516" y="3842425"/>
            <a:ext cx="603115" cy="321013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7" name="Aşağı Ok 56">
            <a:extLst>
              <a:ext uri="{FF2B5EF4-FFF2-40B4-BE49-F238E27FC236}">
                <a16:creationId xmlns:a16="http://schemas.microsoft.com/office/drawing/2014/main" id="{47F5B458-83ED-2E5A-4969-E3253F34C78D}"/>
              </a:ext>
            </a:extLst>
          </p:cNvPr>
          <p:cNvSpPr/>
          <p:nvPr/>
        </p:nvSpPr>
        <p:spPr>
          <a:xfrm>
            <a:off x="10118255" y="3842425"/>
            <a:ext cx="603115" cy="321013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Serbest Form 64">
            <a:extLst>
              <a:ext uri="{FF2B5EF4-FFF2-40B4-BE49-F238E27FC236}">
                <a16:creationId xmlns:a16="http://schemas.microsoft.com/office/drawing/2014/main" id="{30EAA4F6-551A-FF95-809A-285D824FECA2}"/>
              </a:ext>
            </a:extLst>
          </p:cNvPr>
          <p:cNvSpPr/>
          <p:nvPr/>
        </p:nvSpPr>
        <p:spPr>
          <a:xfrm>
            <a:off x="2912534" y="2682093"/>
            <a:ext cx="423331" cy="405870"/>
          </a:xfrm>
          <a:custGeom>
            <a:avLst/>
            <a:gdLst>
              <a:gd name="connsiteX0" fmla="*/ 118535 w 423331"/>
              <a:gd name="connsiteY0" fmla="*/ 0 h 405870"/>
              <a:gd name="connsiteX1" fmla="*/ 423331 w 423331"/>
              <a:gd name="connsiteY1" fmla="*/ 0 h 405870"/>
              <a:gd name="connsiteX2" fmla="*/ 423331 w 423331"/>
              <a:gd name="connsiteY2" fmla="*/ 287335 h 405870"/>
              <a:gd name="connsiteX3" fmla="*/ 304796 w 423331"/>
              <a:gd name="connsiteY3" fmla="*/ 405870 h 405870"/>
              <a:gd name="connsiteX4" fmla="*/ 0 w 423331"/>
              <a:gd name="connsiteY4" fmla="*/ 405870 h 405870"/>
              <a:gd name="connsiteX5" fmla="*/ 0 w 423331"/>
              <a:gd name="connsiteY5" fmla="*/ 118535 h 405870"/>
              <a:gd name="connsiteX6" fmla="*/ 118535 w 423331"/>
              <a:gd name="connsiteY6" fmla="*/ 0 h 40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331" h="405870">
                <a:moveTo>
                  <a:pt x="118535" y="0"/>
                </a:moveTo>
                <a:lnTo>
                  <a:pt x="423331" y="0"/>
                </a:lnTo>
                <a:lnTo>
                  <a:pt x="423331" y="287335"/>
                </a:lnTo>
                <a:cubicBezTo>
                  <a:pt x="423331" y="352800"/>
                  <a:pt x="370261" y="405870"/>
                  <a:pt x="304796" y="405870"/>
                </a:cubicBezTo>
                <a:lnTo>
                  <a:pt x="0" y="405870"/>
                </a:lnTo>
                <a:lnTo>
                  <a:pt x="0" y="118535"/>
                </a:lnTo>
                <a:cubicBezTo>
                  <a:pt x="0" y="53070"/>
                  <a:pt x="53070" y="0"/>
                  <a:pt x="118535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/>
          </a:p>
        </p:txBody>
      </p:sp>
      <p:sp>
        <p:nvSpPr>
          <p:cNvPr id="66" name="Serbest Form 65">
            <a:extLst>
              <a:ext uri="{FF2B5EF4-FFF2-40B4-BE49-F238E27FC236}">
                <a16:creationId xmlns:a16="http://schemas.microsoft.com/office/drawing/2014/main" id="{78460BFB-C788-AA55-6D5A-ADF51D632B40}"/>
              </a:ext>
            </a:extLst>
          </p:cNvPr>
          <p:cNvSpPr/>
          <p:nvPr/>
        </p:nvSpPr>
        <p:spPr>
          <a:xfrm>
            <a:off x="4466166" y="2360359"/>
            <a:ext cx="711198" cy="727604"/>
          </a:xfrm>
          <a:custGeom>
            <a:avLst/>
            <a:gdLst>
              <a:gd name="connsiteX0" fmla="*/ 118535 w 711198"/>
              <a:gd name="connsiteY0" fmla="*/ 0 h 727604"/>
              <a:gd name="connsiteX1" fmla="*/ 592663 w 711198"/>
              <a:gd name="connsiteY1" fmla="*/ 0 h 727604"/>
              <a:gd name="connsiteX2" fmla="*/ 711198 w 711198"/>
              <a:gd name="connsiteY2" fmla="*/ 118535 h 727604"/>
              <a:gd name="connsiteX3" fmla="*/ 711198 w 711198"/>
              <a:gd name="connsiteY3" fmla="*/ 321734 h 727604"/>
              <a:gd name="connsiteX4" fmla="*/ 406402 w 711198"/>
              <a:gd name="connsiteY4" fmla="*/ 321734 h 727604"/>
              <a:gd name="connsiteX5" fmla="*/ 287867 w 711198"/>
              <a:gd name="connsiteY5" fmla="*/ 440269 h 727604"/>
              <a:gd name="connsiteX6" fmla="*/ 287867 w 711198"/>
              <a:gd name="connsiteY6" fmla="*/ 727604 h 727604"/>
              <a:gd name="connsiteX7" fmla="*/ 118535 w 711198"/>
              <a:gd name="connsiteY7" fmla="*/ 727604 h 727604"/>
              <a:gd name="connsiteX8" fmla="*/ 0 w 711198"/>
              <a:gd name="connsiteY8" fmla="*/ 609069 h 727604"/>
              <a:gd name="connsiteX9" fmla="*/ 0 w 711198"/>
              <a:gd name="connsiteY9" fmla="*/ 118535 h 727604"/>
              <a:gd name="connsiteX10" fmla="*/ 118535 w 711198"/>
              <a:gd name="connsiteY10" fmla="*/ 0 h 72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1198" h="727604">
                <a:moveTo>
                  <a:pt x="118535" y="0"/>
                </a:moveTo>
                <a:lnTo>
                  <a:pt x="592663" y="0"/>
                </a:lnTo>
                <a:cubicBezTo>
                  <a:pt x="658128" y="0"/>
                  <a:pt x="711198" y="53070"/>
                  <a:pt x="711198" y="118535"/>
                </a:cubicBezTo>
                <a:lnTo>
                  <a:pt x="711198" y="321734"/>
                </a:lnTo>
                <a:lnTo>
                  <a:pt x="406402" y="321734"/>
                </a:lnTo>
                <a:cubicBezTo>
                  <a:pt x="340937" y="321734"/>
                  <a:pt x="287867" y="374804"/>
                  <a:pt x="287867" y="440269"/>
                </a:cubicBezTo>
                <a:lnTo>
                  <a:pt x="287867" y="727604"/>
                </a:lnTo>
                <a:lnTo>
                  <a:pt x="118535" y="727604"/>
                </a:lnTo>
                <a:cubicBezTo>
                  <a:pt x="53070" y="727604"/>
                  <a:pt x="0" y="674534"/>
                  <a:pt x="0" y="609069"/>
                </a:cubicBezTo>
                <a:lnTo>
                  <a:pt x="0" y="118535"/>
                </a:lnTo>
                <a:cubicBezTo>
                  <a:pt x="0" y="53070"/>
                  <a:pt x="53070" y="0"/>
                  <a:pt x="118535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/>
          </a:p>
        </p:txBody>
      </p:sp>
      <p:sp>
        <p:nvSpPr>
          <p:cNvPr id="67" name="Serbest Form 66">
            <a:extLst>
              <a:ext uri="{FF2B5EF4-FFF2-40B4-BE49-F238E27FC236}">
                <a16:creationId xmlns:a16="http://schemas.microsoft.com/office/drawing/2014/main" id="{F91A65B6-B0D5-A3CC-B65E-6C3C8F3BF82F}"/>
              </a:ext>
            </a:extLst>
          </p:cNvPr>
          <p:cNvSpPr/>
          <p:nvPr/>
        </p:nvSpPr>
        <p:spPr>
          <a:xfrm>
            <a:off x="6595534" y="2682093"/>
            <a:ext cx="423331" cy="405870"/>
          </a:xfrm>
          <a:custGeom>
            <a:avLst/>
            <a:gdLst>
              <a:gd name="connsiteX0" fmla="*/ 118535 w 423331"/>
              <a:gd name="connsiteY0" fmla="*/ 0 h 405870"/>
              <a:gd name="connsiteX1" fmla="*/ 423331 w 423331"/>
              <a:gd name="connsiteY1" fmla="*/ 0 h 405870"/>
              <a:gd name="connsiteX2" fmla="*/ 423331 w 423331"/>
              <a:gd name="connsiteY2" fmla="*/ 287335 h 405870"/>
              <a:gd name="connsiteX3" fmla="*/ 304796 w 423331"/>
              <a:gd name="connsiteY3" fmla="*/ 405870 h 405870"/>
              <a:gd name="connsiteX4" fmla="*/ 0 w 423331"/>
              <a:gd name="connsiteY4" fmla="*/ 405870 h 405870"/>
              <a:gd name="connsiteX5" fmla="*/ 0 w 423331"/>
              <a:gd name="connsiteY5" fmla="*/ 118535 h 405870"/>
              <a:gd name="connsiteX6" fmla="*/ 118535 w 423331"/>
              <a:gd name="connsiteY6" fmla="*/ 0 h 40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331" h="405870">
                <a:moveTo>
                  <a:pt x="118535" y="0"/>
                </a:moveTo>
                <a:lnTo>
                  <a:pt x="423331" y="0"/>
                </a:lnTo>
                <a:lnTo>
                  <a:pt x="423331" y="287335"/>
                </a:lnTo>
                <a:cubicBezTo>
                  <a:pt x="423331" y="352800"/>
                  <a:pt x="370261" y="405870"/>
                  <a:pt x="304796" y="405870"/>
                </a:cubicBezTo>
                <a:lnTo>
                  <a:pt x="0" y="405870"/>
                </a:lnTo>
                <a:lnTo>
                  <a:pt x="0" y="118535"/>
                </a:lnTo>
                <a:cubicBezTo>
                  <a:pt x="0" y="53070"/>
                  <a:pt x="53070" y="0"/>
                  <a:pt x="118535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/>
          </a:p>
        </p:txBody>
      </p:sp>
      <p:sp>
        <p:nvSpPr>
          <p:cNvPr id="68" name="Serbest Form 67">
            <a:extLst>
              <a:ext uri="{FF2B5EF4-FFF2-40B4-BE49-F238E27FC236}">
                <a16:creationId xmlns:a16="http://schemas.microsoft.com/office/drawing/2014/main" id="{4B269545-D375-719E-5016-DFEBAA195036}"/>
              </a:ext>
            </a:extLst>
          </p:cNvPr>
          <p:cNvSpPr/>
          <p:nvPr/>
        </p:nvSpPr>
        <p:spPr>
          <a:xfrm>
            <a:off x="6307666" y="2360359"/>
            <a:ext cx="711198" cy="727604"/>
          </a:xfrm>
          <a:custGeom>
            <a:avLst/>
            <a:gdLst>
              <a:gd name="connsiteX0" fmla="*/ 118535 w 711198"/>
              <a:gd name="connsiteY0" fmla="*/ 0 h 727604"/>
              <a:gd name="connsiteX1" fmla="*/ 592663 w 711198"/>
              <a:gd name="connsiteY1" fmla="*/ 0 h 727604"/>
              <a:gd name="connsiteX2" fmla="*/ 711198 w 711198"/>
              <a:gd name="connsiteY2" fmla="*/ 118535 h 727604"/>
              <a:gd name="connsiteX3" fmla="*/ 711198 w 711198"/>
              <a:gd name="connsiteY3" fmla="*/ 321734 h 727604"/>
              <a:gd name="connsiteX4" fmla="*/ 406402 w 711198"/>
              <a:gd name="connsiteY4" fmla="*/ 321734 h 727604"/>
              <a:gd name="connsiteX5" fmla="*/ 287867 w 711198"/>
              <a:gd name="connsiteY5" fmla="*/ 440269 h 727604"/>
              <a:gd name="connsiteX6" fmla="*/ 287867 w 711198"/>
              <a:gd name="connsiteY6" fmla="*/ 727604 h 727604"/>
              <a:gd name="connsiteX7" fmla="*/ 118535 w 711198"/>
              <a:gd name="connsiteY7" fmla="*/ 727604 h 727604"/>
              <a:gd name="connsiteX8" fmla="*/ 0 w 711198"/>
              <a:gd name="connsiteY8" fmla="*/ 609069 h 727604"/>
              <a:gd name="connsiteX9" fmla="*/ 0 w 711198"/>
              <a:gd name="connsiteY9" fmla="*/ 118535 h 727604"/>
              <a:gd name="connsiteX10" fmla="*/ 118535 w 711198"/>
              <a:gd name="connsiteY10" fmla="*/ 0 h 72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1198" h="727604">
                <a:moveTo>
                  <a:pt x="118535" y="0"/>
                </a:moveTo>
                <a:lnTo>
                  <a:pt x="592663" y="0"/>
                </a:lnTo>
                <a:cubicBezTo>
                  <a:pt x="658128" y="0"/>
                  <a:pt x="711198" y="53070"/>
                  <a:pt x="711198" y="118535"/>
                </a:cubicBezTo>
                <a:lnTo>
                  <a:pt x="711198" y="321734"/>
                </a:lnTo>
                <a:lnTo>
                  <a:pt x="406402" y="321734"/>
                </a:lnTo>
                <a:cubicBezTo>
                  <a:pt x="340937" y="321734"/>
                  <a:pt x="287867" y="374804"/>
                  <a:pt x="287867" y="440269"/>
                </a:cubicBezTo>
                <a:lnTo>
                  <a:pt x="287867" y="727604"/>
                </a:lnTo>
                <a:lnTo>
                  <a:pt x="118535" y="727604"/>
                </a:lnTo>
                <a:cubicBezTo>
                  <a:pt x="53070" y="727604"/>
                  <a:pt x="0" y="674534"/>
                  <a:pt x="0" y="609069"/>
                </a:cubicBezTo>
                <a:lnTo>
                  <a:pt x="0" y="118535"/>
                </a:lnTo>
                <a:cubicBezTo>
                  <a:pt x="0" y="53070"/>
                  <a:pt x="53070" y="0"/>
                  <a:pt x="118535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/>
          </a:p>
        </p:txBody>
      </p:sp>
      <p:sp>
        <p:nvSpPr>
          <p:cNvPr id="69" name="Serbest Form 68">
            <a:extLst>
              <a:ext uri="{FF2B5EF4-FFF2-40B4-BE49-F238E27FC236}">
                <a16:creationId xmlns:a16="http://schemas.microsoft.com/office/drawing/2014/main" id="{5673D19A-4B1E-C280-FB34-72F9820FD42A}"/>
              </a:ext>
            </a:extLst>
          </p:cNvPr>
          <p:cNvSpPr/>
          <p:nvPr/>
        </p:nvSpPr>
        <p:spPr>
          <a:xfrm>
            <a:off x="6595533" y="2682093"/>
            <a:ext cx="711198" cy="727604"/>
          </a:xfrm>
          <a:custGeom>
            <a:avLst/>
            <a:gdLst>
              <a:gd name="connsiteX0" fmla="*/ 423331 w 711198"/>
              <a:gd name="connsiteY0" fmla="*/ 0 h 727604"/>
              <a:gd name="connsiteX1" fmla="*/ 592663 w 711198"/>
              <a:gd name="connsiteY1" fmla="*/ 0 h 727604"/>
              <a:gd name="connsiteX2" fmla="*/ 711198 w 711198"/>
              <a:gd name="connsiteY2" fmla="*/ 118535 h 727604"/>
              <a:gd name="connsiteX3" fmla="*/ 711198 w 711198"/>
              <a:gd name="connsiteY3" fmla="*/ 609069 h 727604"/>
              <a:gd name="connsiteX4" fmla="*/ 592663 w 711198"/>
              <a:gd name="connsiteY4" fmla="*/ 727604 h 727604"/>
              <a:gd name="connsiteX5" fmla="*/ 118535 w 711198"/>
              <a:gd name="connsiteY5" fmla="*/ 727604 h 727604"/>
              <a:gd name="connsiteX6" fmla="*/ 0 w 711198"/>
              <a:gd name="connsiteY6" fmla="*/ 609069 h 727604"/>
              <a:gd name="connsiteX7" fmla="*/ 0 w 711198"/>
              <a:gd name="connsiteY7" fmla="*/ 405870 h 727604"/>
              <a:gd name="connsiteX8" fmla="*/ 304796 w 711198"/>
              <a:gd name="connsiteY8" fmla="*/ 405870 h 727604"/>
              <a:gd name="connsiteX9" fmla="*/ 423331 w 711198"/>
              <a:gd name="connsiteY9" fmla="*/ 287335 h 727604"/>
              <a:gd name="connsiteX10" fmla="*/ 423331 w 711198"/>
              <a:gd name="connsiteY10" fmla="*/ 0 h 72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1198" h="727604">
                <a:moveTo>
                  <a:pt x="423331" y="0"/>
                </a:moveTo>
                <a:lnTo>
                  <a:pt x="592663" y="0"/>
                </a:lnTo>
                <a:cubicBezTo>
                  <a:pt x="658128" y="0"/>
                  <a:pt x="711198" y="53070"/>
                  <a:pt x="711198" y="118535"/>
                </a:cubicBezTo>
                <a:lnTo>
                  <a:pt x="711198" y="609069"/>
                </a:lnTo>
                <a:cubicBezTo>
                  <a:pt x="711198" y="674534"/>
                  <a:pt x="658128" y="727604"/>
                  <a:pt x="592663" y="727604"/>
                </a:cubicBezTo>
                <a:lnTo>
                  <a:pt x="118535" y="727604"/>
                </a:lnTo>
                <a:cubicBezTo>
                  <a:pt x="53070" y="727604"/>
                  <a:pt x="0" y="674534"/>
                  <a:pt x="0" y="609069"/>
                </a:cubicBezTo>
                <a:lnTo>
                  <a:pt x="0" y="405870"/>
                </a:lnTo>
                <a:lnTo>
                  <a:pt x="304796" y="405870"/>
                </a:lnTo>
                <a:cubicBezTo>
                  <a:pt x="370261" y="405870"/>
                  <a:pt x="423331" y="352800"/>
                  <a:pt x="423331" y="287335"/>
                </a:cubicBezTo>
                <a:lnTo>
                  <a:pt x="423331" y="0"/>
                </a:lnTo>
                <a:close/>
              </a:path>
            </a:pathLst>
          </a:custGeom>
          <a:solidFill>
            <a:srgbClr val="FF34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/>
          </a:p>
        </p:txBody>
      </p:sp>
      <p:sp>
        <p:nvSpPr>
          <p:cNvPr id="70" name="Serbest Form 69">
            <a:extLst>
              <a:ext uri="{FF2B5EF4-FFF2-40B4-BE49-F238E27FC236}">
                <a16:creationId xmlns:a16="http://schemas.microsoft.com/office/drawing/2014/main" id="{DF04E1B1-8CAA-50E9-FDD9-8D19FBC2995C}"/>
              </a:ext>
            </a:extLst>
          </p:cNvPr>
          <p:cNvSpPr/>
          <p:nvPr/>
        </p:nvSpPr>
        <p:spPr>
          <a:xfrm>
            <a:off x="8149166" y="2360359"/>
            <a:ext cx="999065" cy="1049338"/>
          </a:xfrm>
          <a:custGeom>
            <a:avLst/>
            <a:gdLst>
              <a:gd name="connsiteX0" fmla="*/ 118535 w 999065"/>
              <a:gd name="connsiteY0" fmla="*/ 0 h 1049338"/>
              <a:gd name="connsiteX1" fmla="*/ 592663 w 999065"/>
              <a:gd name="connsiteY1" fmla="*/ 0 h 1049338"/>
              <a:gd name="connsiteX2" fmla="*/ 711198 w 999065"/>
              <a:gd name="connsiteY2" fmla="*/ 118535 h 1049338"/>
              <a:gd name="connsiteX3" fmla="*/ 711198 w 999065"/>
              <a:gd name="connsiteY3" fmla="*/ 321734 h 1049338"/>
              <a:gd name="connsiteX4" fmla="*/ 880530 w 999065"/>
              <a:gd name="connsiteY4" fmla="*/ 321734 h 1049338"/>
              <a:gd name="connsiteX5" fmla="*/ 999065 w 999065"/>
              <a:gd name="connsiteY5" fmla="*/ 440269 h 1049338"/>
              <a:gd name="connsiteX6" fmla="*/ 999065 w 999065"/>
              <a:gd name="connsiteY6" fmla="*/ 930803 h 1049338"/>
              <a:gd name="connsiteX7" fmla="*/ 880530 w 999065"/>
              <a:gd name="connsiteY7" fmla="*/ 1049338 h 1049338"/>
              <a:gd name="connsiteX8" fmla="*/ 406402 w 999065"/>
              <a:gd name="connsiteY8" fmla="*/ 1049338 h 1049338"/>
              <a:gd name="connsiteX9" fmla="*/ 287867 w 999065"/>
              <a:gd name="connsiteY9" fmla="*/ 930803 h 1049338"/>
              <a:gd name="connsiteX10" fmla="*/ 287867 w 999065"/>
              <a:gd name="connsiteY10" fmla="*/ 727604 h 1049338"/>
              <a:gd name="connsiteX11" fmla="*/ 118535 w 999065"/>
              <a:gd name="connsiteY11" fmla="*/ 727604 h 1049338"/>
              <a:gd name="connsiteX12" fmla="*/ 0 w 999065"/>
              <a:gd name="connsiteY12" fmla="*/ 609069 h 1049338"/>
              <a:gd name="connsiteX13" fmla="*/ 0 w 999065"/>
              <a:gd name="connsiteY13" fmla="*/ 118535 h 1049338"/>
              <a:gd name="connsiteX14" fmla="*/ 118535 w 999065"/>
              <a:gd name="connsiteY14" fmla="*/ 0 h 104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99065" h="1049338">
                <a:moveTo>
                  <a:pt x="118535" y="0"/>
                </a:moveTo>
                <a:lnTo>
                  <a:pt x="592663" y="0"/>
                </a:lnTo>
                <a:cubicBezTo>
                  <a:pt x="658128" y="0"/>
                  <a:pt x="711198" y="53070"/>
                  <a:pt x="711198" y="118535"/>
                </a:cubicBezTo>
                <a:lnTo>
                  <a:pt x="711198" y="321734"/>
                </a:lnTo>
                <a:lnTo>
                  <a:pt x="880530" y="321734"/>
                </a:lnTo>
                <a:cubicBezTo>
                  <a:pt x="945995" y="321734"/>
                  <a:pt x="999065" y="374804"/>
                  <a:pt x="999065" y="440269"/>
                </a:cubicBezTo>
                <a:lnTo>
                  <a:pt x="999065" y="930803"/>
                </a:lnTo>
                <a:cubicBezTo>
                  <a:pt x="999065" y="996268"/>
                  <a:pt x="945995" y="1049338"/>
                  <a:pt x="880530" y="1049338"/>
                </a:cubicBezTo>
                <a:lnTo>
                  <a:pt x="406402" y="1049338"/>
                </a:lnTo>
                <a:cubicBezTo>
                  <a:pt x="340937" y="1049338"/>
                  <a:pt x="287867" y="996268"/>
                  <a:pt x="287867" y="930803"/>
                </a:cubicBezTo>
                <a:lnTo>
                  <a:pt x="287867" y="727604"/>
                </a:lnTo>
                <a:lnTo>
                  <a:pt x="118535" y="727604"/>
                </a:lnTo>
                <a:cubicBezTo>
                  <a:pt x="53070" y="727604"/>
                  <a:pt x="0" y="674534"/>
                  <a:pt x="0" y="609069"/>
                </a:cubicBezTo>
                <a:lnTo>
                  <a:pt x="0" y="118535"/>
                </a:lnTo>
                <a:cubicBezTo>
                  <a:pt x="0" y="53070"/>
                  <a:pt x="53070" y="0"/>
                  <a:pt x="118535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/>
          </a:p>
        </p:txBody>
      </p:sp>
      <p:sp>
        <p:nvSpPr>
          <p:cNvPr id="71" name="Serbest Form 70">
            <a:extLst>
              <a:ext uri="{FF2B5EF4-FFF2-40B4-BE49-F238E27FC236}">
                <a16:creationId xmlns:a16="http://schemas.microsoft.com/office/drawing/2014/main" id="{D0161A26-36AD-D907-66F5-0A0DCBD86311}"/>
              </a:ext>
            </a:extLst>
          </p:cNvPr>
          <p:cNvSpPr/>
          <p:nvPr/>
        </p:nvSpPr>
        <p:spPr>
          <a:xfrm>
            <a:off x="9990667" y="2360359"/>
            <a:ext cx="999065" cy="1049338"/>
          </a:xfrm>
          <a:custGeom>
            <a:avLst/>
            <a:gdLst>
              <a:gd name="connsiteX0" fmla="*/ 711198 w 999065"/>
              <a:gd name="connsiteY0" fmla="*/ 321734 h 1049338"/>
              <a:gd name="connsiteX1" fmla="*/ 880530 w 999065"/>
              <a:gd name="connsiteY1" fmla="*/ 321734 h 1049338"/>
              <a:gd name="connsiteX2" fmla="*/ 999065 w 999065"/>
              <a:gd name="connsiteY2" fmla="*/ 440269 h 1049338"/>
              <a:gd name="connsiteX3" fmla="*/ 999065 w 999065"/>
              <a:gd name="connsiteY3" fmla="*/ 930803 h 1049338"/>
              <a:gd name="connsiteX4" fmla="*/ 880530 w 999065"/>
              <a:gd name="connsiteY4" fmla="*/ 1049338 h 1049338"/>
              <a:gd name="connsiteX5" fmla="*/ 406402 w 999065"/>
              <a:gd name="connsiteY5" fmla="*/ 1049338 h 1049338"/>
              <a:gd name="connsiteX6" fmla="*/ 287867 w 999065"/>
              <a:gd name="connsiteY6" fmla="*/ 930803 h 1049338"/>
              <a:gd name="connsiteX7" fmla="*/ 287867 w 999065"/>
              <a:gd name="connsiteY7" fmla="*/ 727604 h 1049338"/>
              <a:gd name="connsiteX8" fmla="*/ 592663 w 999065"/>
              <a:gd name="connsiteY8" fmla="*/ 727604 h 1049338"/>
              <a:gd name="connsiteX9" fmla="*/ 711198 w 999065"/>
              <a:gd name="connsiteY9" fmla="*/ 609069 h 1049338"/>
              <a:gd name="connsiteX10" fmla="*/ 118535 w 999065"/>
              <a:gd name="connsiteY10" fmla="*/ 0 h 1049338"/>
              <a:gd name="connsiteX11" fmla="*/ 592663 w 999065"/>
              <a:gd name="connsiteY11" fmla="*/ 0 h 1049338"/>
              <a:gd name="connsiteX12" fmla="*/ 711198 w 999065"/>
              <a:gd name="connsiteY12" fmla="*/ 118535 h 1049338"/>
              <a:gd name="connsiteX13" fmla="*/ 711198 w 999065"/>
              <a:gd name="connsiteY13" fmla="*/ 321734 h 1049338"/>
              <a:gd name="connsiteX14" fmla="*/ 406402 w 999065"/>
              <a:gd name="connsiteY14" fmla="*/ 321734 h 1049338"/>
              <a:gd name="connsiteX15" fmla="*/ 287867 w 999065"/>
              <a:gd name="connsiteY15" fmla="*/ 440269 h 1049338"/>
              <a:gd name="connsiteX16" fmla="*/ 287867 w 999065"/>
              <a:gd name="connsiteY16" fmla="*/ 727604 h 1049338"/>
              <a:gd name="connsiteX17" fmla="*/ 118535 w 999065"/>
              <a:gd name="connsiteY17" fmla="*/ 727604 h 1049338"/>
              <a:gd name="connsiteX18" fmla="*/ 0 w 999065"/>
              <a:gd name="connsiteY18" fmla="*/ 609069 h 1049338"/>
              <a:gd name="connsiteX19" fmla="*/ 0 w 999065"/>
              <a:gd name="connsiteY19" fmla="*/ 118535 h 1049338"/>
              <a:gd name="connsiteX20" fmla="*/ 118535 w 999065"/>
              <a:gd name="connsiteY20" fmla="*/ 0 h 104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9065" h="1049338">
                <a:moveTo>
                  <a:pt x="711198" y="321734"/>
                </a:moveTo>
                <a:lnTo>
                  <a:pt x="880530" y="321734"/>
                </a:lnTo>
                <a:cubicBezTo>
                  <a:pt x="945995" y="321734"/>
                  <a:pt x="999065" y="374804"/>
                  <a:pt x="999065" y="440269"/>
                </a:cubicBezTo>
                <a:lnTo>
                  <a:pt x="999065" y="930803"/>
                </a:lnTo>
                <a:cubicBezTo>
                  <a:pt x="999065" y="996268"/>
                  <a:pt x="945995" y="1049338"/>
                  <a:pt x="880530" y="1049338"/>
                </a:cubicBezTo>
                <a:lnTo>
                  <a:pt x="406402" y="1049338"/>
                </a:lnTo>
                <a:cubicBezTo>
                  <a:pt x="340937" y="1049338"/>
                  <a:pt x="287867" y="996268"/>
                  <a:pt x="287867" y="930803"/>
                </a:cubicBezTo>
                <a:lnTo>
                  <a:pt x="287867" y="727604"/>
                </a:lnTo>
                <a:lnTo>
                  <a:pt x="592663" y="727604"/>
                </a:lnTo>
                <a:cubicBezTo>
                  <a:pt x="658128" y="727604"/>
                  <a:pt x="711198" y="674534"/>
                  <a:pt x="711198" y="609069"/>
                </a:cubicBezTo>
                <a:close/>
                <a:moveTo>
                  <a:pt x="118535" y="0"/>
                </a:moveTo>
                <a:lnTo>
                  <a:pt x="592663" y="0"/>
                </a:lnTo>
                <a:cubicBezTo>
                  <a:pt x="658128" y="0"/>
                  <a:pt x="711198" y="53070"/>
                  <a:pt x="711198" y="118535"/>
                </a:cubicBezTo>
                <a:lnTo>
                  <a:pt x="711198" y="321734"/>
                </a:lnTo>
                <a:lnTo>
                  <a:pt x="406402" y="321734"/>
                </a:lnTo>
                <a:cubicBezTo>
                  <a:pt x="340937" y="321734"/>
                  <a:pt x="287867" y="374804"/>
                  <a:pt x="287867" y="440269"/>
                </a:cubicBezTo>
                <a:lnTo>
                  <a:pt x="287867" y="727604"/>
                </a:lnTo>
                <a:lnTo>
                  <a:pt x="118535" y="727604"/>
                </a:lnTo>
                <a:cubicBezTo>
                  <a:pt x="53070" y="727604"/>
                  <a:pt x="0" y="674534"/>
                  <a:pt x="0" y="609069"/>
                </a:cubicBezTo>
                <a:lnTo>
                  <a:pt x="0" y="118535"/>
                </a:lnTo>
                <a:cubicBezTo>
                  <a:pt x="0" y="53070"/>
                  <a:pt x="53070" y="0"/>
                  <a:pt x="118535" y="0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3126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2680</TotalTime>
  <Words>19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Halil Furkan Kesler</dc:creator>
  <cp:lastModifiedBy>payeni</cp:lastModifiedBy>
  <cp:revision>11</cp:revision>
  <dcterms:created xsi:type="dcterms:W3CDTF">2023-09-04T10:30:36Z</dcterms:created>
  <dcterms:modified xsi:type="dcterms:W3CDTF">2024-07-01T11:57:57Z</dcterms:modified>
</cp:coreProperties>
</file>