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8006" r:id="rId2"/>
    <p:sldId id="800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31C1A9-B217-490E-B619-B888570FA2FC}" v="25" dt="2026-09-10T17:52:50.6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ha Perkins" userId="9541afce-2b03-46ea-8430-42fe3b9fbf80" providerId="ADAL" clId="{2FA0D584-9859-49BA-B12F-F5EC14581D79}"/>
    <pc:docChg chg="custSel modSld">
      <pc:chgData name="Alisha Perkins" userId="9541afce-2b03-46ea-8430-42fe3b9fbf80" providerId="ADAL" clId="{2FA0D584-9859-49BA-B12F-F5EC14581D79}" dt="2026-09-10T17:52:50.682" v="1"/>
      <pc:docMkLst>
        <pc:docMk/>
      </pc:docMkLst>
      <pc:sldChg chg="addSp delSp modSp mod">
        <pc:chgData name="Alisha Perkins" userId="9541afce-2b03-46ea-8430-42fe3b9fbf80" providerId="ADAL" clId="{2FA0D584-9859-49BA-B12F-F5EC14581D79}" dt="2026-09-10T17:52:50.682" v="1"/>
        <pc:sldMkLst>
          <pc:docMk/>
          <pc:sldMk cId="1137031888" sldId="8007"/>
        </pc:sldMkLst>
        <pc:spChg chg="del">
          <ac:chgData name="Alisha Perkins" userId="9541afce-2b03-46ea-8430-42fe3b9fbf80" providerId="ADAL" clId="{2FA0D584-9859-49BA-B12F-F5EC14581D79}" dt="2026-09-10T17:52:49.446" v="0" actId="478"/>
          <ac:spMkLst>
            <pc:docMk/>
            <pc:sldMk cId="1137031888" sldId="8007"/>
            <ac:spMk id="10" creationId="{F6F1C201-3652-6EDC-6262-481E839A88FC}"/>
          </ac:spMkLst>
        </pc:spChg>
        <pc:spChg chg="del">
          <ac:chgData name="Alisha Perkins" userId="9541afce-2b03-46ea-8430-42fe3b9fbf80" providerId="ADAL" clId="{2FA0D584-9859-49BA-B12F-F5EC14581D79}" dt="2026-09-10T17:52:49.446" v="0" actId="478"/>
          <ac:spMkLst>
            <pc:docMk/>
            <pc:sldMk cId="1137031888" sldId="8007"/>
            <ac:spMk id="16" creationId="{079F2549-8BDD-502E-939D-00AAC6D7DBBF}"/>
          </ac:spMkLst>
        </pc:spChg>
        <pc:spChg chg="del">
          <ac:chgData name="Alisha Perkins" userId="9541afce-2b03-46ea-8430-42fe3b9fbf80" providerId="ADAL" clId="{2FA0D584-9859-49BA-B12F-F5EC14581D79}" dt="2026-09-10T17:52:49.446" v="0" actId="478"/>
          <ac:spMkLst>
            <pc:docMk/>
            <pc:sldMk cId="1137031888" sldId="8007"/>
            <ac:spMk id="18" creationId="{593F9F15-3470-2B2C-2202-E5C381797E5A}"/>
          </ac:spMkLst>
        </pc:spChg>
        <pc:spChg chg="del">
          <ac:chgData name="Alisha Perkins" userId="9541afce-2b03-46ea-8430-42fe3b9fbf80" providerId="ADAL" clId="{2FA0D584-9859-49BA-B12F-F5EC14581D79}" dt="2026-09-10T17:52:49.446" v="0" actId="478"/>
          <ac:spMkLst>
            <pc:docMk/>
            <pc:sldMk cId="1137031888" sldId="8007"/>
            <ac:spMk id="19" creationId="{80C76E31-82C9-5796-CE42-F47DF356D763}"/>
          </ac:spMkLst>
        </pc:spChg>
        <pc:spChg chg="del">
          <ac:chgData name="Alisha Perkins" userId="9541afce-2b03-46ea-8430-42fe3b9fbf80" providerId="ADAL" clId="{2FA0D584-9859-49BA-B12F-F5EC14581D79}" dt="2026-09-10T17:52:49.446" v="0" actId="478"/>
          <ac:spMkLst>
            <pc:docMk/>
            <pc:sldMk cId="1137031888" sldId="8007"/>
            <ac:spMk id="20" creationId="{91D46BC2-37AA-D7BF-AD62-BA44ADC27FC6}"/>
          </ac:spMkLst>
        </pc:spChg>
        <pc:spChg chg="del">
          <ac:chgData name="Alisha Perkins" userId="9541afce-2b03-46ea-8430-42fe3b9fbf80" providerId="ADAL" clId="{2FA0D584-9859-49BA-B12F-F5EC14581D79}" dt="2026-09-10T17:52:49.446" v="0" actId="478"/>
          <ac:spMkLst>
            <pc:docMk/>
            <pc:sldMk cId="1137031888" sldId="8007"/>
            <ac:spMk id="24" creationId="{DADB2D10-16AD-A3C4-0FB0-FC8881E218CB}"/>
          </ac:spMkLst>
        </pc:spChg>
        <pc:spChg chg="add mod">
          <ac:chgData name="Alisha Perkins" userId="9541afce-2b03-46ea-8430-42fe3b9fbf80" providerId="ADAL" clId="{2FA0D584-9859-49BA-B12F-F5EC14581D79}" dt="2026-09-10T17:52:50.682" v="1"/>
          <ac:spMkLst>
            <pc:docMk/>
            <pc:sldMk cId="1137031888" sldId="8007"/>
            <ac:spMk id="27" creationId="{F6F1C201-3652-6EDC-6262-481E839A88FC}"/>
          </ac:spMkLst>
        </pc:spChg>
        <pc:spChg chg="add mod">
          <ac:chgData name="Alisha Perkins" userId="9541afce-2b03-46ea-8430-42fe3b9fbf80" providerId="ADAL" clId="{2FA0D584-9859-49BA-B12F-F5EC14581D79}" dt="2026-09-10T17:52:50.682" v="1"/>
          <ac:spMkLst>
            <pc:docMk/>
            <pc:sldMk cId="1137031888" sldId="8007"/>
            <ac:spMk id="30" creationId="{079F2549-8BDD-502E-939D-00AAC6D7DBBF}"/>
          </ac:spMkLst>
        </pc:spChg>
        <pc:spChg chg="add mod">
          <ac:chgData name="Alisha Perkins" userId="9541afce-2b03-46ea-8430-42fe3b9fbf80" providerId="ADAL" clId="{2FA0D584-9859-49BA-B12F-F5EC14581D79}" dt="2026-09-10T17:52:50.682" v="1"/>
          <ac:spMkLst>
            <pc:docMk/>
            <pc:sldMk cId="1137031888" sldId="8007"/>
            <ac:spMk id="31" creationId="{593F9F15-3470-2B2C-2202-E5C381797E5A}"/>
          </ac:spMkLst>
        </pc:spChg>
        <pc:spChg chg="add mod">
          <ac:chgData name="Alisha Perkins" userId="9541afce-2b03-46ea-8430-42fe3b9fbf80" providerId="ADAL" clId="{2FA0D584-9859-49BA-B12F-F5EC14581D79}" dt="2026-09-10T17:52:50.682" v="1"/>
          <ac:spMkLst>
            <pc:docMk/>
            <pc:sldMk cId="1137031888" sldId="8007"/>
            <ac:spMk id="33" creationId="{DADB2D10-16AD-A3C4-0FB0-FC8881E218CB}"/>
          </ac:spMkLst>
        </pc:spChg>
        <pc:picChg chg="del">
          <ac:chgData name="Alisha Perkins" userId="9541afce-2b03-46ea-8430-42fe3b9fbf80" providerId="ADAL" clId="{2FA0D584-9859-49BA-B12F-F5EC14581D79}" dt="2026-09-10T17:52:49.446" v="0" actId="478"/>
          <ac:picMkLst>
            <pc:docMk/>
            <pc:sldMk cId="1137031888" sldId="8007"/>
            <ac:picMk id="6" creationId="{E6326599-1F06-E7F1-117F-585B06161A29}"/>
          </ac:picMkLst>
        </pc:picChg>
        <pc:picChg chg="del">
          <ac:chgData name="Alisha Perkins" userId="9541afce-2b03-46ea-8430-42fe3b9fbf80" providerId="ADAL" clId="{2FA0D584-9859-49BA-B12F-F5EC14581D79}" dt="2026-09-10T17:52:49.446" v="0" actId="478"/>
          <ac:picMkLst>
            <pc:docMk/>
            <pc:sldMk cId="1137031888" sldId="8007"/>
            <ac:picMk id="14" creationId="{30301698-5D5A-879C-5B3C-C96D7DEC8C1C}"/>
          </ac:picMkLst>
        </pc:picChg>
        <pc:picChg chg="del">
          <ac:chgData name="Alisha Perkins" userId="9541afce-2b03-46ea-8430-42fe3b9fbf80" providerId="ADAL" clId="{2FA0D584-9859-49BA-B12F-F5EC14581D79}" dt="2026-09-10T17:52:49.446" v="0" actId="478"/>
          <ac:picMkLst>
            <pc:docMk/>
            <pc:sldMk cId="1137031888" sldId="8007"/>
            <ac:picMk id="22" creationId="{5B9BF58E-A88B-3095-5A65-8B45B8816E9C}"/>
          </ac:picMkLst>
        </pc:picChg>
        <pc:picChg chg="del">
          <ac:chgData name="Alisha Perkins" userId="9541afce-2b03-46ea-8430-42fe3b9fbf80" providerId="ADAL" clId="{2FA0D584-9859-49BA-B12F-F5EC14581D79}" dt="2026-09-10T17:52:49.446" v="0" actId="478"/>
          <ac:picMkLst>
            <pc:docMk/>
            <pc:sldMk cId="1137031888" sldId="8007"/>
            <ac:picMk id="26" creationId="{3DAFA321-6FD6-11C7-79F2-22D8E313976D}"/>
          </ac:picMkLst>
        </pc:picChg>
        <pc:picChg chg="add mod">
          <ac:chgData name="Alisha Perkins" userId="9541afce-2b03-46ea-8430-42fe3b9fbf80" providerId="ADAL" clId="{2FA0D584-9859-49BA-B12F-F5EC14581D79}" dt="2026-09-10T17:52:50.682" v="1"/>
          <ac:picMkLst>
            <pc:docMk/>
            <pc:sldMk cId="1137031888" sldId="8007"/>
            <ac:picMk id="28" creationId="{399D4D61-C15E-6F03-2273-69D353E3BBCD}"/>
          </ac:picMkLst>
        </pc:picChg>
        <pc:picChg chg="add mod">
          <ac:chgData name="Alisha Perkins" userId="9541afce-2b03-46ea-8430-42fe3b9fbf80" providerId="ADAL" clId="{2FA0D584-9859-49BA-B12F-F5EC14581D79}" dt="2026-09-10T17:52:50.682" v="1"/>
          <ac:picMkLst>
            <pc:docMk/>
            <pc:sldMk cId="1137031888" sldId="8007"/>
            <ac:picMk id="29" creationId="{3595E931-0A8A-375D-7500-81198C50A35A}"/>
          </ac:picMkLst>
        </pc:picChg>
        <pc:picChg chg="add mod">
          <ac:chgData name="Alisha Perkins" userId="9541afce-2b03-46ea-8430-42fe3b9fbf80" providerId="ADAL" clId="{2FA0D584-9859-49BA-B12F-F5EC14581D79}" dt="2026-09-10T17:52:50.682" v="1"/>
          <ac:picMkLst>
            <pc:docMk/>
            <pc:sldMk cId="1137031888" sldId="8007"/>
            <ac:picMk id="32" creationId="{0C919AD2-2905-7533-A0D6-64ED5CA17D93}"/>
          </ac:picMkLst>
        </pc:picChg>
        <pc:picChg chg="add mod">
          <ac:chgData name="Alisha Perkins" userId="9541afce-2b03-46ea-8430-42fe3b9fbf80" providerId="ADAL" clId="{2FA0D584-9859-49BA-B12F-F5EC14581D79}" dt="2026-09-10T17:52:50.682" v="1"/>
          <ac:picMkLst>
            <pc:docMk/>
            <pc:sldMk cId="1137031888" sldId="8007"/>
            <ac:picMk id="34" creationId="{0C5B0436-ED85-36F8-ED2E-B69D3DF79DE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light-title-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7F05374-6166-AED4-10A9-36E98B0D2D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" y="0"/>
            <a:ext cx="12191181" cy="6858000"/>
          </a:xfrm>
          <a:prstGeom prst="rect">
            <a:avLst/>
          </a:prstGeom>
        </p:spPr>
      </p:pic>
      <p:sp>
        <p:nvSpPr>
          <p:cNvPr id="307202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0" y="1950298"/>
            <a:ext cx="6546274" cy="1361440"/>
          </a:xfrm>
        </p:spPr>
        <p:txBody>
          <a:bodyPr lIns="914400" tIns="91440" anchor="t">
            <a:normAutofit/>
          </a:bodyPr>
          <a:lstStyle>
            <a:lvl1pPr marL="0" indent="0" algn="l">
              <a:lnSpc>
                <a:spcPct val="90000"/>
              </a:lnSpc>
              <a:tabLst>
                <a:tab pos="3078163" algn="l"/>
              </a:tabLst>
              <a:defRPr sz="4400" b="1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</a:t>
            </a:r>
            <a:br>
              <a:rPr lang="en-US"/>
            </a:br>
            <a:r>
              <a:rPr lang="en-US"/>
              <a:t>title style</a:t>
            </a:r>
          </a:p>
        </p:txBody>
      </p:sp>
      <p:sp>
        <p:nvSpPr>
          <p:cNvPr id="307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" y="3744387"/>
            <a:ext cx="6546274" cy="1694014"/>
          </a:xfrm>
          <a:ln>
            <a:noFill/>
          </a:ln>
        </p:spPr>
        <p:txBody>
          <a:bodyPr wrap="square" lIns="914400" tIns="91440" bIns="9144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2400"/>
              </a:spcBef>
              <a:spcAft>
                <a:spcPts val="2400"/>
              </a:spcAft>
              <a:buFont typeface="Symbol" pitchFamily="18" charset="2"/>
              <a:buNone/>
              <a:tabLst>
                <a:tab pos="11085236" algn="r"/>
              </a:tabLst>
              <a:defRPr sz="2000" b="0" i="0" cap="none" spc="10" baseline="0">
                <a:solidFill>
                  <a:schemeClr val="tx2"/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b="0">
                <a:solidFill>
                  <a:schemeClr val="tx1"/>
                </a:solidFill>
                <a:latin typeface="+mn-lt"/>
              </a:defRPr>
            </a:lvl2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8BA4B44A-4274-E5B6-DCA0-9C0A4EFE0F4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14399" y="598972"/>
            <a:ext cx="3026229" cy="543170"/>
          </a:xfrm>
          <a:prstGeom prst="rect">
            <a:avLst/>
          </a:prstGeom>
        </p:spPr>
      </p:pic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8F2F6344-6612-19D2-2D11-543CA1460582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914400" y="1628209"/>
            <a:ext cx="595312" cy="45719"/>
          </a:xfrm>
          <a:solidFill>
            <a:schemeClr val="accent1"/>
          </a:solidFill>
        </p:spPr>
        <p:txBody>
          <a:bodyPr>
            <a:noAutofit/>
          </a:bodyPr>
          <a:lstStyle>
            <a:lvl1pPr marL="0" indent="0">
              <a:buNone/>
              <a:defRPr sz="1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chart</a:t>
            </a:r>
          </a:p>
        </p:txBody>
      </p:sp>
    </p:spTree>
    <p:extLst>
      <p:ext uri="{BB962C8B-B14F-4D97-AF65-F5344CB8AC3E}">
        <p14:creationId xmlns:p14="http://schemas.microsoft.com/office/powerpoint/2010/main" val="3512098615"/>
      </p:ext>
    </p:extLst>
  </p:cSld>
  <p:clrMapOvr>
    <a:masterClrMapping/>
  </p:clrMapOvr>
  <p:transition spd="med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ight-divi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B102488-5F21-43D9-8708-963BDC34D9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4" y="0"/>
            <a:ext cx="12191331" cy="6860220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-182880" y="0"/>
            <a:ext cx="9144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4FE0D5F-6D36-F237-FBD7-A23318552A4B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0" y="1950298"/>
            <a:ext cx="6546274" cy="1694015"/>
          </a:xfrm>
        </p:spPr>
        <p:txBody>
          <a:bodyPr lIns="914400" tIns="91440" anchor="t">
            <a:normAutofit/>
          </a:bodyPr>
          <a:lstStyle>
            <a:lvl1pPr marL="0" indent="0" algn="l">
              <a:lnSpc>
                <a:spcPct val="90000"/>
              </a:lnSpc>
              <a:tabLst>
                <a:tab pos="3078163" algn="l"/>
              </a:tabLst>
              <a:defRPr sz="4400" b="1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</a:t>
            </a:r>
            <a:br>
              <a:rPr lang="en-US"/>
            </a:br>
            <a:r>
              <a:rPr lang="en-US"/>
              <a:t>title style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B430B43-1E19-04D3-C3ED-FDD0B958DB4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" y="3674709"/>
            <a:ext cx="6546274" cy="1694014"/>
          </a:xfrm>
          <a:ln>
            <a:noFill/>
          </a:ln>
        </p:spPr>
        <p:txBody>
          <a:bodyPr wrap="square" lIns="914400" tIns="91440" bIns="9144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2400"/>
              </a:spcBef>
              <a:spcAft>
                <a:spcPts val="2400"/>
              </a:spcAft>
              <a:buFont typeface="Symbol" pitchFamily="18" charset="2"/>
              <a:buNone/>
              <a:tabLst>
                <a:tab pos="11085236" algn="r"/>
              </a:tabLst>
              <a:defRPr sz="2000" b="0" i="0" cap="none" spc="10" baseline="0">
                <a:solidFill>
                  <a:schemeClr val="tx2"/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b="0">
                <a:solidFill>
                  <a:schemeClr val="tx1"/>
                </a:solidFill>
                <a:latin typeface="+mn-lt"/>
              </a:defRPr>
            </a:lvl2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Chart Placeholder 3">
            <a:extLst>
              <a:ext uri="{FF2B5EF4-FFF2-40B4-BE49-F238E27FC236}">
                <a16:creationId xmlns:a16="http://schemas.microsoft.com/office/drawing/2014/main" id="{818E255C-2AD3-E4BB-EA7E-43ABB4F11EA1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914400" y="1628209"/>
            <a:ext cx="595312" cy="45719"/>
          </a:xfrm>
          <a:solidFill>
            <a:schemeClr val="accent1"/>
          </a:solidFill>
        </p:spPr>
        <p:txBody>
          <a:bodyPr>
            <a:noAutofit/>
          </a:bodyPr>
          <a:lstStyle>
            <a:lvl1pPr marL="0" indent="0">
              <a:buNone/>
              <a:defRPr sz="1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icon to add chart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13AE953-B77E-1365-6F6E-777B0E7D138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14400" y="5842886"/>
            <a:ext cx="2188029" cy="39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049584"/>
      </p:ext>
    </p:extLst>
  </p:cSld>
  <p:clrMapOvr>
    <a:masterClrMapping/>
  </p:clrMapOvr>
  <p:transition spd="med">
    <p:wipe/>
  </p:transition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2520">
          <p15:clr>
            <a:srgbClr val="FBAE40"/>
          </p15:clr>
        </p15:guide>
        <p15:guide id="3" orient="horz" pos="2868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-pictu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457200" y="457200"/>
            <a:ext cx="11277600" cy="5943600"/>
          </a:xfrm>
          <a:solidFill>
            <a:schemeClr val="tx1"/>
          </a:solidFill>
        </p:spPr>
        <p:txBody>
          <a:bodyPr lIns="274320" tIns="1097280" bIns="0" anchor="t" anchorCtr="0"/>
          <a:lstStyle>
            <a:lvl1pPr marL="0" indent="0" algn="ctr">
              <a:buFontTx/>
              <a:buNone/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Rectangle 6"/>
          <p:cNvSpPr/>
          <p:nvPr/>
        </p:nvSpPr>
        <p:spPr>
          <a:xfrm>
            <a:off x="-91440" y="0"/>
            <a:ext cx="9144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457200" y="2830377"/>
            <a:ext cx="5638800" cy="1197251"/>
          </a:xfrm>
          <a:solidFill>
            <a:schemeClr val="bg1"/>
          </a:solidFill>
          <a:ln>
            <a:noFill/>
          </a:ln>
        </p:spPr>
        <p:txBody>
          <a:bodyPr wrap="square" lIns="274320" tIns="274320" rIns="274320" bIns="274320" anchor="ctr">
            <a:sp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FontTx/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buNone/>
              <a:defRPr sz="1600">
                <a:solidFill>
                  <a:schemeClr val="tx1"/>
                </a:solidFill>
              </a:defRPr>
            </a:lvl2pPr>
            <a:lvl3pPr marL="182880" indent="0">
              <a:spcBef>
                <a:spcPts val="600"/>
              </a:spcBef>
              <a:buNone/>
              <a:defRPr sz="1800">
                <a:solidFill>
                  <a:schemeClr val="tx2"/>
                </a:solidFill>
              </a:defRPr>
            </a:lvl3pPr>
            <a:lvl4pPr marL="365760" indent="0">
              <a:spcBef>
                <a:spcPts val="600"/>
              </a:spcBef>
              <a:buNone/>
              <a:defRPr sz="1600">
                <a:solidFill>
                  <a:schemeClr val="tx2"/>
                </a:solidFill>
              </a:defRPr>
            </a:lvl4pPr>
            <a:lvl5pPr marL="731520">
              <a:spcBef>
                <a:spcPts val="900"/>
              </a:spcBef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704925"/>
      </p:ext>
    </p:extLst>
  </p:cSld>
  <p:clrMapOvr>
    <a:masterClrMapping/>
  </p:clrMapOvr>
  <p:transition spd="med">
    <p:wipe/>
  </p:transition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ictu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457200" y="457200"/>
            <a:ext cx="11277600" cy="5943600"/>
          </a:xfrm>
          <a:solidFill>
            <a:schemeClr val="tx1"/>
          </a:solidFill>
        </p:spPr>
        <p:txBody>
          <a:bodyPr lIns="274320" tIns="1097280" bIns="0" anchor="t" anchorCtr="0"/>
          <a:lstStyle>
            <a:lvl1pPr marL="0" indent="0" algn="ctr">
              <a:buFontTx/>
              <a:buNone/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Rectangle 6"/>
          <p:cNvSpPr/>
          <p:nvPr/>
        </p:nvSpPr>
        <p:spPr>
          <a:xfrm>
            <a:off x="-159173" y="0"/>
            <a:ext cx="9144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313380"/>
      </p:ext>
    </p:extLst>
  </p:cSld>
  <p:clrMapOvr>
    <a:masterClrMapping/>
  </p:clrMapOvr>
  <p:transition spd="med">
    <p:wipe/>
  </p:transition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ingle-conten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Rounded Rectangle"/>
          <p:cNvSpPr/>
          <p:nvPr/>
        </p:nvSpPr>
        <p:spPr>
          <a:xfrm>
            <a:off x="457200" y="914401"/>
            <a:ext cx="11277600" cy="548639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" name="Content Placeholder"/>
          <p:cNvSpPr>
            <a:spLocks noGrp="1"/>
          </p:cNvSpPr>
          <p:nvPr>
            <p:ph idx="10"/>
          </p:nvPr>
        </p:nvSpPr>
        <p:spPr>
          <a:xfrm>
            <a:off x="679450" y="1143000"/>
            <a:ext cx="10820400" cy="502920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1"/>
              </a:buClr>
              <a:buSzPct val="90000"/>
              <a:defRPr sz="1600">
                <a:solidFill>
                  <a:schemeClr val="tx1"/>
                </a:solidFill>
              </a:defRPr>
            </a:lvl1pPr>
            <a:lvl2pPr>
              <a:buClr>
                <a:schemeClr val="accent1"/>
              </a:buClr>
              <a:buSzPct val="90000"/>
              <a:defRPr sz="1400" b="0" i="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>
              <a:buClr>
                <a:schemeClr val="accent1"/>
              </a:buClr>
              <a:buSzPct val="90000"/>
              <a:defRPr sz="1200" b="0" i="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>
              <a:buClr>
                <a:schemeClr val="accent1"/>
              </a:buClr>
              <a:buSzPct val="90000"/>
              <a:defRPr sz="1100" b="0" i="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731520" indent="0">
              <a:spcAft>
                <a:spcPts val="600"/>
              </a:spcAft>
              <a:buClr>
                <a:schemeClr val="accent1"/>
              </a:buClr>
              <a:defRPr sz="1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Slide Number Placehold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Footer Placeholder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104982963"/>
      </p:ext>
    </p:extLst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ual-conten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Rounded Rectangle">
            <a:extLst>
              <a:ext uri="{FF2B5EF4-FFF2-40B4-BE49-F238E27FC236}">
                <a16:creationId xmlns:a16="http://schemas.microsoft.com/office/drawing/2014/main" id="{9035116E-E0E8-9E44-91B7-497F2B65F452}"/>
              </a:ext>
            </a:extLst>
          </p:cNvPr>
          <p:cNvSpPr/>
          <p:nvPr/>
        </p:nvSpPr>
        <p:spPr>
          <a:xfrm>
            <a:off x="457200" y="914400"/>
            <a:ext cx="11274425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" name="Content Placeholder"/>
          <p:cNvSpPr>
            <a:spLocks noGrp="1"/>
          </p:cNvSpPr>
          <p:nvPr>
            <p:ph sz="quarter" idx="14"/>
          </p:nvPr>
        </p:nvSpPr>
        <p:spPr>
          <a:xfrm>
            <a:off x="685800" y="1142999"/>
            <a:ext cx="5187950" cy="5025571"/>
          </a:xfrm>
        </p:spPr>
        <p:txBody>
          <a:bodyPr anchor="t">
            <a:normAutofit/>
          </a:bodyPr>
          <a:lstStyle>
            <a:lvl1pPr marL="182880">
              <a:buClr>
                <a:schemeClr val="accent1"/>
              </a:buClr>
              <a:defRPr sz="1600" b="1"/>
            </a:lvl1pPr>
            <a:lvl2pPr marL="365760">
              <a:buClr>
                <a:schemeClr val="accent1"/>
              </a:buClr>
              <a:defRPr sz="1400" b="0" i="0">
                <a:latin typeface="Arial" panose="020B0604020202020204" pitchFamily="34" charset="0"/>
              </a:defRPr>
            </a:lvl2pPr>
            <a:lvl3pPr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3pPr>
            <a:lvl4pPr>
              <a:buClr>
                <a:schemeClr val="accent1"/>
              </a:buClr>
              <a:defRPr sz="1100" b="0" i="0">
                <a:latin typeface="Arial" panose="020B0604020202020204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Content Placeholder"/>
          <p:cNvSpPr>
            <a:spLocks noGrp="1"/>
          </p:cNvSpPr>
          <p:nvPr>
            <p:ph sz="quarter" idx="13"/>
          </p:nvPr>
        </p:nvSpPr>
        <p:spPr>
          <a:xfrm>
            <a:off x="6324600" y="1142999"/>
            <a:ext cx="5184648" cy="5025571"/>
          </a:xfrm>
        </p:spPr>
        <p:txBody>
          <a:bodyPr anchor="t">
            <a:normAutofit/>
          </a:bodyPr>
          <a:lstStyle>
            <a:lvl1pPr>
              <a:buClr>
                <a:schemeClr val="accent1"/>
              </a:buClr>
              <a:defRPr sz="1600" b="1"/>
            </a:lvl1pPr>
            <a:lvl2pPr marL="365760">
              <a:buClr>
                <a:schemeClr val="accent1"/>
              </a:buClr>
              <a:defRPr sz="1400" b="0" i="0">
                <a:latin typeface="Arial" panose="020B0604020202020204" pitchFamily="34" charset="0"/>
              </a:defRPr>
            </a:lvl2pPr>
            <a:lvl3pPr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3pPr>
            <a:lvl4pPr>
              <a:buClr>
                <a:schemeClr val="accent1"/>
              </a:buClr>
              <a:defRPr sz="1100" b="0" i="0">
                <a:latin typeface="Arial" panose="020B0604020202020204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0" name="Slide Number Placeholder">
            <a:extLst>
              <a:ext uri="{FF2B5EF4-FFF2-40B4-BE49-F238E27FC236}">
                <a16:creationId xmlns:a16="http://schemas.microsoft.com/office/drawing/2014/main" id="{F2DCDC9F-53B6-C840-B97D-25CBBD4FD9F5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C916849-326D-3C44-83DD-50F4EDFE5C43}" type="slidenum">
              <a:rPr lang="en-US" smtClean="0"/>
              <a:pPr>
                <a:defRPr/>
              </a:pPr>
              <a:t>‹#›</a:t>
            </a:fld>
            <a:endParaRPr lang="en-US" sz="900"/>
          </a:p>
        </p:txBody>
      </p:sp>
      <p:sp>
        <p:nvSpPr>
          <p:cNvPr id="21" name="Footer Placeholder">
            <a:extLst>
              <a:ext uri="{FF2B5EF4-FFF2-40B4-BE49-F238E27FC236}">
                <a16:creationId xmlns:a16="http://schemas.microsoft.com/office/drawing/2014/main" id="{6238605A-F78F-F64D-B71B-4218EDB68A54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cxnSp>
        <p:nvCxnSpPr>
          <p:cNvPr id="22" name="Straight Connector">
            <a:extLst>
              <a:ext uri="{FF2B5EF4-FFF2-40B4-BE49-F238E27FC236}">
                <a16:creationId xmlns:a16="http://schemas.microsoft.com/office/drawing/2014/main" id="{4D771D54-2366-294F-8B3D-EDB31B45C6D8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142999"/>
            <a:ext cx="0" cy="5011538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9458592"/>
      </p:ext>
    </p:extLst>
  </p:cSld>
  <p:clrMapOvr>
    <a:masterClrMapping/>
  </p:clrMapOvr>
  <p:transition spd="med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riple-conten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B039318E-92B3-6D45-8D64-93A2339C9964}"/>
              </a:ext>
            </a:extLst>
          </p:cNvPr>
          <p:cNvSpPr/>
          <p:nvPr/>
        </p:nvSpPr>
        <p:spPr>
          <a:xfrm>
            <a:off x="457200" y="914400"/>
            <a:ext cx="11274425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6327648" y="1143000"/>
            <a:ext cx="5175250" cy="4937759"/>
          </a:xfrm>
        </p:spPr>
        <p:txBody>
          <a:bodyPr tIns="91440" bIns="0" anchor="t">
            <a:normAutofit/>
          </a:bodyPr>
          <a:lstStyle>
            <a:lvl1pPr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accent1"/>
              </a:buClr>
              <a:defRPr sz="1600" b="1"/>
            </a:lvl1pPr>
            <a:lvl2pPr marL="36576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defRPr sz="1600" b="0" i="0">
                <a:latin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defRPr sz="1600" b="0" i="0">
                <a:latin typeface="Arial" panose="020B0604020202020204" pitchFamily="34" charset="0"/>
              </a:defRPr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defRPr sz="1600" b="0" i="0">
                <a:latin typeface="Arial" panose="020B0604020202020204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2" name="Content Placeholder 6"/>
          <p:cNvSpPr>
            <a:spLocks noGrp="1"/>
          </p:cNvSpPr>
          <p:nvPr>
            <p:ph sz="quarter" idx="14"/>
          </p:nvPr>
        </p:nvSpPr>
        <p:spPr>
          <a:xfrm>
            <a:off x="685800" y="1143000"/>
            <a:ext cx="5187950" cy="2377440"/>
          </a:xfrm>
        </p:spPr>
        <p:txBody>
          <a:bodyPr tIns="91440" bIns="0" anchor="t">
            <a:normAutofit/>
          </a:bodyPr>
          <a:lstStyle>
            <a:lvl1pPr marL="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defRPr sz="1200" b="1"/>
            </a:lvl1pPr>
            <a:lvl2pPr marL="36576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6" name="Content Placeholder 6"/>
          <p:cNvSpPr>
            <a:spLocks noGrp="1"/>
          </p:cNvSpPr>
          <p:nvPr>
            <p:ph sz="quarter" idx="24"/>
          </p:nvPr>
        </p:nvSpPr>
        <p:spPr>
          <a:xfrm>
            <a:off x="685800" y="3794760"/>
            <a:ext cx="5187950" cy="2285999"/>
          </a:xfrm>
        </p:spPr>
        <p:txBody>
          <a:bodyPr tIns="91440" bIns="0" anchor="t">
            <a:normAutofit/>
          </a:bodyPr>
          <a:lstStyle>
            <a:lvl1pPr marL="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defRPr sz="1200" b="1"/>
            </a:lvl1pPr>
            <a:lvl2pPr marL="36576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25"/>
          </p:nvPr>
        </p:nvSpPr>
        <p:spPr>
          <a:xfrm>
            <a:off x="685800" y="6080125"/>
            <a:ext cx="5187950" cy="320673"/>
          </a:xfrm>
        </p:spPr>
        <p:txBody>
          <a:bodyPr bIns="91440" anchor="ctr">
            <a:normAutofit/>
          </a:bodyPr>
          <a:lstStyle>
            <a:lvl1pPr marL="0" indent="0">
              <a:buNone/>
              <a:defRPr sz="700" b="0" i="0" spc="50" baseline="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18288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5"/>
          <p:cNvSpPr>
            <a:spLocks noGrp="1"/>
          </p:cNvSpPr>
          <p:nvPr>
            <p:ph type="body" sz="quarter" idx="26"/>
          </p:nvPr>
        </p:nvSpPr>
        <p:spPr>
          <a:xfrm>
            <a:off x="6318250" y="6079808"/>
            <a:ext cx="5187950" cy="320673"/>
          </a:xfrm>
        </p:spPr>
        <p:txBody>
          <a:bodyPr bIns="91440" anchor="ctr">
            <a:normAutofit/>
          </a:bodyPr>
          <a:lstStyle>
            <a:lvl1pPr marL="0" indent="0">
              <a:buNone/>
              <a:defRPr sz="700" b="0" i="0" spc="50" baseline="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18288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Slide Number Placeholder 7">
            <a:extLst>
              <a:ext uri="{FF2B5EF4-FFF2-40B4-BE49-F238E27FC236}">
                <a16:creationId xmlns:a16="http://schemas.microsoft.com/office/drawing/2014/main" id="{8B029F90-9AA2-8244-AE14-CA65A3142941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468D239-90FA-EF45-AC0B-AAF6C2D0A650}" type="slidenum">
              <a:rPr lang="en-US" smtClean="0"/>
              <a:pPr>
                <a:defRPr/>
              </a:pPr>
              <a:t>‹#›</a:t>
            </a:fld>
            <a:endParaRPr lang="en-US" sz="900"/>
          </a:p>
        </p:txBody>
      </p:sp>
      <p:sp>
        <p:nvSpPr>
          <p:cNvPr id="24" name="Footer Placeholder 1">
            <a:extLst>
              <a:ext uri="{FF2B5EF4-FFF2-40B4-BE49-F238E27FC236}">
                <a16:creationId xmlns:a16="http://schemas.microsoft.com/office/drawing/2014/main" id="{22246C68-2097-954F-BB3B-4FC2C8F780C7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1A6BBF5-1AF7-454C-9AC1-07F06D448296}"/>
              </a:ext>
            </a:extLst>
          </p:cNvPr>
          <p:cNvCxnSpPr>
            <a:cxnSpLocks/>
          </p:cNvCxnSpPr>
          <p:nvPr userDrawn="1"/>
        </p:nvCxnSpPr>
        <p:spPr>
          <a:xfrm>
            <a:off x="674688" y="3657600"/>
            <a:ext cx="542131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7CF002B-8DDE-EA4A-80BD-CF4F2836EE31}"/>
              </a:ext>
            </a:extLst>
          </p:cNvPr>
          <p:cNvCxnSpPr>
            <a:cxnSpLocks/>
          </p:cNvCxnSpPr>
          <p:nvPr userDrawn="1"/>
        </p:nvCxnSpPr>
        <p:spPr>
          <a:xfrm flipV="1">
            <a:off x="6096000" y="1082675"/>
            <a:ext cx="0" cy="499745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3526863"/>
      </p:ext>
    </p:extLst>
  </p:cSld>
  <p:clrMapOvr>
    <a:masterClrMapping/>
  </p:clrMapOvr>
  <p:transition spd="med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ad-conten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D687E99-A33A-0941-9304-7A0CDDED7F46}"/>
              </a:ext>
            </a:extLst>
          </p:cNvPr>
          <p:cNvSpPr/>
          <p:nvPr/>
        </p:nvSpPr>
        <p:spPr>
          <a:xfrm>
            <a:off x="457200" y="914400"/>
            <a:ext cx="11274425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Content Placeholder 6"/>
          <p:cNvSpPr>
            <a:spLocks noGrp="1"/>
          </p:cNvSpPr>
          <p:nvPr>
            <p:ph sz="quarter" idx="14"/>
          </p:nvPr>
        </p:nvSpPr>
        <p:spPr>
          <a:xfrm>
            <a:off x="682625" y="1143000"/>
            <a:ext cx="5175504" cy="2464957"/>
          </a:xfrm>
        </p:spPr>
        <p:txBody>
          <a:bodyPr tIns="91440" bIns="0" anchor="t">
            <a:normAutofit/>
          </a:bodyPr>
          <a:lstStyle>
            <a:lvl1pPr marL="182880"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defRPr sz="1200"/>
            </a:lvl1pPr>
            <a:lvl2pPr marL="36576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2pPr>
            <a:lvl3pPr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3pPr>
            <a:lvl4pPr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0" name="Content Placeholder 6"/>
          <p:cNvSpPr>
            <a:spLocks noGrp="1"/>
          </p:cNvSpPr>
          <p:nvPr>
            <p:ph sz="quarter" idx="24"/>
          </p:nvPr>
        </p:nvSpPr>
        <p:spPr>
          <a:xfrm>
            <a:off x="682625" y="3718044"/>
            <a:ext cx="5175504" cy="2362714"/>
          </a:xfrm>
        </p:spPr>
        <p:txBody>
          <a:bodyPr tIns="91440" bIns="0" anchor="t">
            <a:normAutofit/>
          </a:bodyPr>
          <a:lstStyle>
            <a:lvl1pPr marL="182880"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defRPr sz="1200"/>
            </a:lvl1pPr>
            <a:lvl2pPr marL="36576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2pPr>
            <a:lvl3pPr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3pPr>
            <a:lvl4pPr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1" name="Content Placeholder 6"/>
          <p:cNvSpPr>
            <a:spLocks noGrp="1"/>
          </p:cNvSpPr>
          <p:nvPr>
            <p:ph sz="quarter" idx="26"/>
          </p:nvPr>
        </p:nvSpPr>
        <p:spPr>
          <a:xfrm>
            <a:off x="6333872" y="1143000"/>
            <a:ext cx="5184648" cy="2464957"/>
          </a:xfrm>
        </p:spPr>
        <p:txBody>
          <a:bodyPr tIns="91440" bIns="0" anchor="t">
            <a:normAutofit/>
          </a:bodyPr>
          <a:lstStyle>
            <a:lvl1pPr marL="182880"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defRPr sz="1200"/>
            </a:lvl1pPr>
            <a:lvl2pPr marL="365760" indent="-18288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lang="en-US" sz="1200" b="0" i="0" kern="1200" spc="30" baseline="0" dirty="0" smtClean="0">
                <a:solidFill>
                  <a:schemeClr val="tx1"/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2pPr>
            <a:lvl3pPr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3pPr>
            <a:lvl4pPr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4" name="Content Placeholder 6"/>
          <p:cNvSpPr>
            <a:spLocks noGrp="1"/>
          </p:cNvSpPr>
          <p:nvPr>
            <p:ph sz="quarter" idx="27"/>
          </p:nvPr>
        </p:nvSpPr>
        <p:spPr>
          <a:xfrm>
            <a:off x="6333872" y="3718044"/>
            <a:ext cx="5184648" cy="2362714"/>
          </a:xfrm>
        </p:spPr>
        <p:txBody>
          <a:bodyPr tIns="91440" bIns="0" anchor="t">
            <a:normAutofit/>
          </a:bodyPr>
          <a:lstStyle>
            <a:lvl1pPr marL="182880"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defRPr sz="1200"/>
            </a:lvl1pPr>
            <a:lvl2pPr marL="36576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2pPr>
            <a:lvl3pPr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3pPr>
            <a:lvl4pPr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defRPr sz="1200" b="0" i="0">
                <a:latin typeface="Arial" panose="020B0604020202020204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28"/>
          </p:nvPr>
        </p:nvSpPr>
        <p:spPr>
          <a:xfrm>
            <a:off x="685800" y="6080125"/>
            <a:ext cx="5187950" cy="320673"/>
          </a:xfrm>
        </p:spPr>
        <p:txBody>
          <a:bodyPr bIns="91440" anchor="ctr">
            <a:normAutofit/>
          </a:bodyPr>
          <a:lstStyle>
            <a:lvl1pPr marL="0" indent="0">
              <a:buNone/>
              <a:defRPr sz="700" b="0" i="0" spc="50" baseline="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18288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29"/>
          </p:nvPr>
        </p:nvSpPr>
        <p:spPr>
          <a:xfrm>
            <a:off x="6318250" y="6079808"/>
            <a:ext cx="5187950" cy="320673"/>
          </a:xfrm>
        </p:spPr>
        <p:txBody>
          <a:bodyPr bIns="91440" anchor="ctr">
            <a:normAutofit/>
          </a:bodyPr>
          <a:lstStyle>
            <a:lvl1pPr marL="0" indent="0">
              <a:buNone/>
              <a:defRPr sz="700" b="0" i="0" spc="50" baseline="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18288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Slide Number Placeholder 7">
            <a:extLst>
              <a:ext uri="{FF2B5EF4-FFF2-40B4-BE49-F238E27FC236}">
                <a16:creationId xmlns:a16="http://schemas.microsoft.com/office/drawing/2014/main" id="{D1502211-9F89-D441-B2C7-0DD14B3A5147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38CD0B7-7262-F94F-A8CF-BE8D76506106}" type="slidenum">
              <a:rPr lang="en-US" smtClean="0"/>
              <a:pPr>
                <a:defRPr/>
              </a:pPr>
              <a:t>‹#›</a:t>
            </a:fld>
            <a:endParaRPr lang="en-US" sz="900"/>
          </a:p>
        </p:txBody>
      </p:sp>
      <p:sp>
        <p:nvSpPr>
          <p:cNvPr id="22" name="Footer Placeholder 2">
            <a:extLst>
              <a:ext uri="{FF2B5EF4-FFF2-40B4-BE49-F238E27FC236}">
                <a16:creationId xmlns:a16="http://schemas.microsoft.com/office/drawing/2014/main" id="{A5804386-18D8-0D48-A908-494C46EB79E4}"/>
              </a:ext>
            </a:extLst>
          </p:cNvPr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231F0AF-7717-A740-AE1C-CB97611E0591}"/>
              </a:ext>
            </a:extLst>
          </p:cNvPr>
          <p:cNvCxnSpPr>
            <a:cxnSpLocks/>
          </p:cNvCxnSpPr>
          <p:nvPr userDrawn="1"/>
        </p:nvCxnSpPr>
        <p:spPr>
          <a:xfrm flipV="1">
            <a:off x="6096000" y="1082675"/>
            <a:ext cx="0" cy="4997450"/>
          </a:xfrm>
          <a:prstGeom prst="line">
            <a:avLst/>
          </a:prstGeom>
          <a:ln w="63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3182853"/>
      </p:ext>
    </p:extLst>
  </p:cSld>
  <p:clrMapOvr>
    <a:masterClrMapping/>
  </p:clrMapOvr>
  <p:transition spd="med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ual-content-horizonta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57200" y="914401"/>
            <a:ext cx="11277600" cy="548639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685799" y="1143000"/>
            <a:ext cx="10820401" cy="320040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1"/>
              </a:buClr>
              <a:defRPr sz="2000">
                <a:solidFill>
                  <a:schemeClr val="tx1"/>
                </a:solidFill>
              </a:defRPr>
            </a:lvl1pPr>
            <a:lvl2pPr>
              <a:buClr>
                <a:schemeClr val="accent1"/>
              </a:buClr>
              <a:defRPr sz="1800">
                <a:solidFill>
                  <a:schemeClr val="tx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tx1"/>
                </a:solidFill>
              </a:defRPr>
            </a:lvl3pPr>
            <a:lvl4pPr>
              <a:buClr>
                <a:schemeClr val="accent1"/>
              </a:buClr>
              <a:defRPr sz="1400">
                <a:solidFill>
                  <a:schemeClr val="tx1"/>
                </a:solidFill>
              </a:defRPr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3"/>
          </p:nvPr>
        </p:nvSpPr>
        <p:spPr>
          <a:xfrm>
            <a:off x="685799" y="4572001"/>
            <a:ext cx="10820401" cy="160020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1"/>
              </a:buClr>
              <a:defRPr sz="2000">
                <a:solidFill>
                  <a:schemeClr val="tx1"/>
                </a:solidFill>
              </a:defRPr>
            </a:lvl1pPr>
            <a:lvl2pPr>
              <a:buClr>
                <a:schemeClr val="accent1"/>
              </a:buClr>
              <a:defRPr sz="1800">
                <a:solidFill>
                  <a:schemeClr val="tx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tx1"/>
                </a:solidFill>
              </a:defRPr>
            </a:lvl3pPr>
            <a:lvl4pPr>
              <a:buClr>
                <a:schemeClr val="accent1"/>
              </a:buClr>
              <a:defRPr sz="1400">
                <a:solidFill>
                  <a:schemeClr val="tx1"/>
                </a:solidFill>
              </a:defRPr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161889322"/>
      </p:ext>
    </p:extLst>
  </p:cSld>
  <p:clrMapOvr>
    <a:masterClrMapping/>
  </p:clrMapOvr>
  <p:transition spd="med">
    <p:wipe/>
  </p:transition>
  <p:extLst>
    <p:ext uri="{DCECCB84-F9BA-43D5-87BE-67443E8EF086}">
      <p15:sldGuideLst xmlns:p15="http://schemas.microsoft.com/office/powerpoint/2012/main">
        <p15:guide id="1" pos="3808">
          <p15:clr>
            <a:srgbClr val="FBAE40"/>
          </p15:clr>
        </p15:guide>
        <p15:guide id="2" pos="3876">
          <p15:clr>
            <a:srgbClr val="FBAE40"/>
          </p15:clr>
        </p15:guide>
        <p15:guide id="3" orient="horz" pos="2880">
          <p15:clr>
            <a:srgbClr val="FBAE40"/>
          </p15:clr>
        </p15:guide>
        <p15:guide id="4" orient="horz" pos="2736">
          <p15:clr>
            <a:srgbClr val="FBAE40"/>
          </p15:clr>
        </p15:guide>
        <p15:guide id="5" orient="horz" pos="720">
          <p15:clr>
            <a:srgbClr val="FBAE40"/>
          </p15:clr>
        </p15:guide>
        <p15:guide id="6" orient="horz" pos="3888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ingle-content-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914400"/>
            <a:ext cx="11277600" cy="54863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0"/>
            <a:ext cx="112776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460484" y="914400"/>
            <a:ext cx="6549916" cy="5486400"/>
          </a:xfrm>
          <a:solidFill>
            <a:schemeClr val="tx2"/>
          </a:solidFill>
          <a:ln>
            <a:noFill/>
          </a:ln>
        </p:spPr>
        <p:txBody>
          <a:bodyPr tIns="137160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1" name="Content Placeholder 6"/>
          <p:cNvSpPr>
            <a:spLocks noGrp="1"/>
          </p:cNvSpPr>
          <p:nvPr>
            <p:ph sz="quarter" idx="13"/>
          </p:nvPr>
        </p:nvSpPr>
        <p:spPr>
          <a:xfrm>
            <a:off x="7239000" y="1143000"/>
            <a:ext cx="4267200" cy="5029200"/>
          </a:xfrm>
        </p:spPr>
        <p:txBody>
          <a:bodyPr lIns="0" rIns="0" anchor="ctr"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3684939727"/>
      </p:ext>
    </p:extLst>
  </p:cSld>
  <p:clrMapOvr>
    <a:masterClrMapping/>
  </p:clrMapOvr>
  <p:transition spd="med">
    <p:wipe/>
  </p:transition>
  <p:extLst>
    <p:ext uri="{DCECCB84-F9BA-43D5-87BE-67443E8EF086}">
      <p15:sldGuideLst xmlns:p15="http://schemas.microsoft.com/office/powerpoint/2012/main">
        <p15:guide id="1" pos="4416">
          <p15:clr>
            <a:srgbClr val="FBAE40"/>
          </p15:clr>
        </p15:guide>
        <p15:guide id="2" pos="456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ingle-content-picture-blu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914401"/>
            <a:ext cx="11277600" cy="548639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10400" y="914397"/>
            <a:ext cx="4724400" cy="548639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460483" y="914400"/>
            <a:ext cx="6549917" cy="5486400"/>
          </a:xfrm>
          <a:ln>
            <a:noFill/>
          </a:ln>
        </p:spPr>
        <p:txBody>
          <a:bodyPr tIns="137160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6"/>
          <p:cNvSpPr>
            <a:spLocks noGrp="1"/>
          </p:cNvSpPr>
          <p:nvPr>
            <p:ph sz="quarter" idx="13"/>
          </p:nvPr>
        </p:nvSpPr>
        <p:spPr>
          <a:xfrm>
            <a:off x="7239000" y="914398"/>
            <a:ext cx="4267200" cy="5486406"/>
          </a:xfrm>
        </p:spPr>
        <p:txBody>
          <a:bodyPr lIns="0" rIns="0" anchor="ctr">
            <a:normAutofit/>
          </a:bodyPr>
          <a:lstStyle>
            <a:lvl1pPr>
              <a:buClr>
                <a:schemeClr val="bg1"/>
              </a:buClr>
              <a:defRPr sz="16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sz="14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2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1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419447222"/>
      </p:ext>
    </p:extLst>
  </p:cSld>
  <p:clrMapOvr>
    <a:masterClrMapping/>
  </p:clrMapOvr>
  <p:transition spd="med">
    <p:wipe/>
  </p:transition>
  <p:extLst>
    <p:ext uri="{DCECCB84-F9BA-43D5-87BE-67443E8EF086}">
      <p15:sldGuideLst xmlns:p15="http://schemas.microsoft.com/office/powerpoint/2012/main">
        <p15:guide id="1" pos="4416">
          <p15:clr>
            <a:srgbClr val="FBAE40"/>
          </p15:clr>
        </p15:guide>
        <p15:guide id="2" pos="4560">
          <p15:clr>
            <a:srgbClr val="FBAE40"/>
          </p15:clr>
        </p15:guide>
        <p15:guide id="3" orient="horz" pos="2880">
          <p15:clr>
            <a:srgbClr val="FBAE40"/>
          </p15:clr>
        </p15:guide>
        <p15:guide id="4" pos="7248">
          <p15:clr>
            <a:srgbClr val="FBAE40"/>
          </p15:clr>
        </p15:guide>
        <p15:guide id="5" orient="horz" pos="3456">
          <p15:clr>
            <a:srgbClr val="FBAE40"/>
          </p15:clr>
        </p15:guide>
        <p15:guide id="6" pos="499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3D26DEE8-5F4E-3847-9A56-AEFEF3E8E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">
            <a:extLst>
              <a:ext uri="{FF2B5EF4-FFF2-40B4-BE49-F238E27FC236}">
                <a16:creationId xmlns:a16="http://schemas.microsoft.com/office/drawing/2014/main" id="{7283DA01-0AF5-9DFD-3F49-D0D63CA206ED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576262" y="6456363"/>
            <a:ext cx="187325" cy="365125"/>
          </a:xfr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46ADF92-60F4-034E-AA12-2C1760FF29B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Footer Placeholder">
            <a:extLst>
              <a:ext uri="{FF2B5EF4-FFF2-40B4-BE49-F238E27FC236}">
                <a16:creationId xmlns:a16="http://schemas.microsoft.com/office/drawing/2014/main" id="{05D08CBD-1C21-3C9D-8A73-AAE6D25F9926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>
          <a:xfrm>
            <a:off x="812746" y="6456363"/>
            <a:ext cx="8441012" cy="365125"/>
          </a:xfr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577215997"/>
      </p:ext>
    </p:extLst>
  </p:cSld>
  <p:clrMapOvr>
    <a:masterClrMapping/>
  </p:clrMapOvr>
  <p:transition spd="med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le-dual-content-photos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069226C-D5CD-F44B-865C-043A6FE83B6B}"/>
              </a:ext>
            </a:extLst>
          </p:cNvPr>
          <p:cNvSpPr/>
          <p:nvPr/>
        </p:nvSpPr>
        <p:spPr>
          <a:xfrm>
            <a:off x="2362200" y="914400"/>
            <a:ext cx="3657600" cy="5491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74B371A-BA0E-F344-BC47-6DEA69655511}"/>
              </a:ext>
            </a:extLst>
          </p:cNvPr>
          <p:cNvSpPr/>
          <p:nvPr/>
        </p:nvSpPr>
        <p:spPr>
          <a:xfrm>
            <a:off x="6172200" y="914400"/>
            <a:ext cx="3657600" cy="5491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0"/>
            <a:ext cx="11277600" cy="914400"/>
          </a:xfrm>
        </p:spPr>
        <p:txBody>
          <a:bodyPr/>
          <a:lstStyle>
            <a:lvl1pPr>
              <a:defRPr b="1" i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9" name="Text Placeholder 33"/>
          <p:cNvSpPr>
            <a:spLocks noGrp="1"/>
          </p:cNvSpPr>
          <p:nvPr>
            <p:ph type="body" sz="quarter" idx="14"/>
          </p:nvPr>
        </p:nvSpPr>
        <p:spPr>
          <a:xfrm>
            <a:off x="6172201" y="4822675"/>
            <a:ext cx="3657599" cy="1577719"/>
          </a:xfrm>
        </p:spPr>
        <p:txBody>
          <a:bodyPr tIns="182880" bIns="91440" anchor="t" anchorCtr="0">
            <a:normAutofit/>
          </a:bodyPr>
          <a:lstStyle>
            <a:lvl1pPr marL="0" indent="0" algn="ctr">
              <a:spcBef>
                <a:spcPts val="0"/>
              </a:spcBef>
              <a:spcAft>
                <a:spcPts val="600"/>
              </a:spcAft>
              <a:buFontTx/>
              <a:buNone/>
              <a:defRPr sz="1400" b="1" i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0" indent="0" algn="ctr">
              <a:spcBef>
                <a:spcPts val="0"/>
              </a:spcBef>
              <a:spcAft>
                <a:spcPts val="600"/>
              </a:spcAft>
              <a:buFontTx/>
              <a:buNone/>
              <a:defRPr sz="1200" b="0" i="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0" y="4501296"/>
            <a:ext cx="3200400" cy="276999"/>
          </a:xfrm>
          <a:prstGeom prst="rect">
            <a:avLst/>
          </a:prstGeom>
          <a:solidFill>
            <a:schemeClr val="accent1"/>
          </a:solidFill>
        </p:spPr>
        <p:txBody>
          <a:bodyPr tIns="45720" bIns="45720" anchor="ctr" anchorCtr="0">
            <a:spAutoFit/>
          </a:bodyPr>
          <a:lstStyle>
            <a:lvl1pPr marL="0" indent="0" algn="ctr">
              <a:buFontTx/>
              <a:buNone/>
              <a:defRPr sz="1200" b="0" i="0" cap="all" spc="15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  <p:sp>
        <p:nvSpPr>
          <p:cNvPr id="33" name="Picture Placeholder 5"/>
          <p:cNvSpPr>
            <a:spLocks noGrp="1"/>
          </p:cNvSpPr>
          <p:nvPr>
            <p:ph type="pic" sz="quarter" idx="23"/>
          </p:nvPr>
        </p:nvSpPr>
        <p:spPr>
          <a:xfrm>
            <a:off x="6172200" y="909641"/>
            <a:ext cx="3657600" cy="3428997"/>
          </a:xfrm>
          <a:prstGeom prst="rect">
            <a:avLst/>
          </a:prstGeom>
          <a:solidFill>
            <a:schemeClr val="tx1"/>
          </a:solidFill>
        </p:spPr>
        <p:txBody>
          <a:bodyPr tIns="365760" bIns="1554480" anchor="ctr"/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5" name="Text Placeholder 33"/>
          <p:cNvSpPr>
            <a:spLocks noGrp="1"/>
          </p:cNvSpPr>
          <p:nvPr>
            <p:ph type="body" sz="quarter" idx="12"/>
          </p:nvPr>
        </p:nvSpPr>
        <p:spPr>
          <a:xfrm>
            <a:off x="2362200" y="4826840"/>
            <a:ext cx="3657600" cy="1578028"/>
          </a:xfrm>
          <a:noFill/>
        </p:spPr>
        <p:txBody>
          <a:bodyPr tIns="182880" bIns="91440" anchor="t" anchorCtr="0">
            <a:normAutofit/>
          </a:bodyPr>
          <a:lstStyle>
            <a:lvl1pPr marL="0" indent="0" algn="ctr">
              <a:spcBef>
                <a:spcPts val="0"/>
              </a:spcBef>
              <a:spcAft>
                <a:spcPts val="600"/>
              </a:spcAft>
              <a:buFontTx/>
              <a:buNone/>
              <a:defRPr sz="1400" b="1" i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0" indent="0" algn="ctr">
              <a:spcBef>
                <a:spcPts val="0"/>
              </a:spcBef>
              <a:spcAft>
                <a:spcPts val="600"/>
              </a:spcAft>
              <a:buFontTx/>
              <a:buNone/>
              <a:defRPr sz="1200" b="0" i="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6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590800" y="4501296"/>
            <a:ext cx="3200400" cy="276999"/>
          </a:xfrm>
          <a:prstGeom prst="rect">
            <a:avLst/>
          </a:prstGeom>
          <a:solidFill>
            <a:schemeClr val="accent1"/>
          </a:solidFill>
        </p:spPr>
        <p:txBody>
          <a:bodyPr tIns="45720" bIns="45720" anchor="ctr" anchorCtr="0">
            <a:spAutoFit/>
          </a:bodyPr>
          <a:lstStyle>
            <a:lvl1pPr marL="0" indent="0" algn="ctr">
              <a:buFontTx/>
              <a:buNone/>
              <a:defRPr sz="1200" b="0" i="0" cap="all" spc="15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  <p:sp>
        <p:nvSpPr>
          <p:cNvPr id="37" name="Picture Placeholder 5"/>
          <p:cNvSpPr>
            <a:spLocks noGrp="1"/>
          </p:cNvSpPr>
          <p:nvPr>
            <p:ph type="pic" sz="quarter" idx="22"/>
          </p:nvPr>
        </p:nvSpPr>
        <p:spPr>
          <a:xfrm>
            <a:off x="2362200" y="909641"/>
            <a:ext cx="3657600" cy="3428997"/>
          </a:xfrm>
          <a:prstGeom prst="rect">
            <a:avLst/>
          </a:prstGeom>
          <a:solidFill>
            <a:schemeClr val="tx1"/>
          </a:solidFill>
        </p:spPr>
        <p:txBody>
          <a:bodyPr tIns="365760" bIns="1554480" anchor="ctr"/>
          <a:lstStyle>
            <a:lvl1pPr marL="0" indent="0" algn="ctr">
              <a:buNone/>
              <a:defRPr sz="1200"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213C5A85-ACF4-8A43-AE09-F171A7D60654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1D5209B-170C-1A42-80CA-BC8CD26C1B8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" name="Footer Placeholder 1">
            <a:extLst>
              <a:ext uri="{FF2B5EF4-FFF2-40B4-BE49-F238E27FC236}">
                <a16:creationId xmlns:a16="http://schemas.microsoft.com/office/drawing/2014/main" id="{3FF4FB2D-8034-DD4D-B42B-28360BFF7D71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3343274837"/>
      </p:ext>
    </p:extLst>
  </p:cSld>
  <p:clrMapOvr>
    <a:masterClrMapping/>
  </p:clrMapOvr>
  <p:transition spd="med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le-triple-conten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ounded Rectangle 50"/>
          <p:cNvSpPr/>
          <p:nvPr/>
        </p:nvSpPr>
        <p:spPr>
          <a:xfrm>
            <a:off x="7987284" y="914806"/>
            <a:ext cx="3360419" cy="548558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96112" y="914400"/>
            <a:ext cx="3364992" cy="549046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4413504" y="914400"/>
            <a:ext cx="3364992" cy="549046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204332" y="1584312"/>
            <a:ext cx="2915041" cy="31612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1371600"/>
            <a:ext cx="3429000" cy="3373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2"/>
          </p:nvPr>
        </p:nvSpPr>
        <p:spPr>
          <a:xfrm>
            <a:off x="918972" y="4864447"/>
            <a:ext cx="3340607" cy="1535947"/>
          </a:xfrm>
        </p:spPr>
        <p:txBody>
          <a:bodyPr tIns="182880" bIns="91440" anchor="t" anchorCtr="0">
            <a:noAutofit/>
          </a:bodyPr>
          <a:lstStyle>
            <a:lvl1pPr marL="0" indent="0" algn="ctr">
              <a:spcBef>
                <a:spcPts val="30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1pPr>
            <a:lvl2pPr marL="0" indent="0" algn="ctr">
              <a:spcBef>
                <a:spcPts val="600"/>
              </a:spcBef>
              <a:buFontTx/>
              <a:buNone/>
              <a:defRPr sz="1200">
                <a:solidFill>
                  <a:schemeClr val="tx2"/>
                </a:solidFill>
              </a:defRPr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2" name="Rectangle 41"/>
          <p:cNvSpPr/>
          <p:nvPr/>
        </p:nvSpPr>
        <p:spPr>
          <a:xfrm>
            <a:off x="4624187" y="1470496"/>
            <a:ext cx="2962285" cy="32750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4381500" y="1371600"/>
            <a:ext cx="3429000" cy="3373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 Placeholder 33"/>
          <p:cNvSpPr>
            <a:spLocks noGrp="1"/>
          </p:cNvSpPr>
          <p:nvPr>
            <p:ph type="body" sz="quarter" idx="14"/>
          </p:nvPr>
        </p:nvSpPr>
        <p:spPr>
          <a:xfrm>
            <a:off x="4416171" y="4864447"/>
            <a:ext cx="3362326" cy="1535947"/>
          </a:xfrm>
        </p:spPr>
        <p:txBody>
          <a:bodyPr tIns="182880" bIns="91440" anchor="t" anchorCtr="0">
            <a:noAutofit/>
          </a:bodyPr>
          <a:lstStyle>
            <a:lvl1pPr marL="0" indent="0" algn="ctr">
              <a:spcBef>
                <a:spcPts val="30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1pPr>
            <a:lvl2pPr marL="0" indent="0" algn="ctr">
              <a:spcBef>
                <a:spcPts val="600"/>
              </a:spcBef>
              <a:buFontTx/>
              <a:buNone/>
              <a:defRPr sz="1200">
                <a:solidFill>
                  <a:schemeClr val="tx2"/>
                </a:solidFill>
              </a:defRPr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2" name="Rectangle 51"/>
          <p:cNvSpPr/>
          <p:nvPr/>
        </p:nvSpPr>
        <p:spPr>
          <a:xfrm>
            <a:off x="8044042" y="1470496"/>
            <a:ext cx="3084875" cy="30792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/>
          <p:cNvSpPr/>
          <p:nvPr/>
        </p:nvSpPr>
        <p:spPr>
          <a:xfrm>
            <a:off x="7850504" y="1371600"/>
            <a:ext cx="3429000" cy="3373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 Placeholder 33"/>
          <p:cNvSpPr>
            <a:spLocks noGrp="1"/>
          </p:cNvSpPr>
          <p:nvPr>
            <p:ph type="body" sz="quarter" idx="16"/>
          </p:nvPr>
        </p:nvSpPr>
        <p:spPr>
          <a:xfrm>
            <a:off x="7985378" y="4864447"/>
            <a:ext cx="3358525" cy="1535947"/>
          </a:xfrm>
        </p:spPr>
        <p:txBody>
          <a:bodyPr tIns="182880" bIns="91440" anchor="t" anchorCtr="0">
            <a:noAutofit/>
          </a:bodyPr>
          <a:lstStyle>
            <a:lvl1pPr marL="0" indent="0" algn="ctr">
              <a:spcBef>
                <a:spcPts val="30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1pPr>
            <a:lvl2pPr marL="0" indent="0" algn="ctr">
              <a:spcBef>
                <a:spcPts val="600"/>
              </a:spcBef>
              <a:buFontTx/>
              <a:buNone/>
              <a:defRPr sz="1200">
                <a:solidFill>
                  <a:schemeClr val="tx2"/>
                </a:solidFill>
              </a:defRPr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1" name="Content Placeholder 60"/>
          <p:cNvSpPr>
            <a:spLocks noGrp="1"/>
          </p:cNvSpPr>
          <p:nvPr>
            <p:ph sz="quarter" idx="17" hasCustomPrompt="1"/>
          </p:nvPr>
        </p:nvSpPr>
        <p:spPr>
          <a:xfrm>
            <a:off x="901056" y="909926"/>
            <a:ext cx="3358524" cy="342900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tx1"/>
          </a:solidFill>
        </p:spPr>
        <p:txBody>
          <a:bodyPr tIns="365760" bIns="1554480" anchor="ctr" anchorCtr="0">
            <a:noAutofit/>
          </a:bodyPr>
          <a:lstStyle>
            <a:lvl1pPr marL="0" indent="0" algn="ctr">
              <a:buFontTx/>
              <a:buNone/>
              <a:defRPr sz="1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62" name="Content Placeholder 60"/>
          <p:cNvSpPr>
            <a:spLocks noGrp="1"/>
          </p:cNvSpPr>
          <p:nvPr>
            <p:ph sz="quarter" idx="18" hasCustomPrompt="1"/>
          </p:nvPr>
        </p:nvSpPr>
        <p:spPr>
          <a:xfrm>
            <a:off x="4416171" y="914400"/>
            <a:ext cx="3362325" cy="342900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tx1"/>
          </a:solidFill>
        </p:spPr>
        <p:txBody>
          <a:bodyPr tIns="365760" bIns="1554480" anchor="ctr" anchorCtr="0">
            <a:noAutofit/>
          </a:bodyPr>
          <a:lstStyle>
            <a:lvl1pPr marL="0" marR="0" indent="0" algn="ctr" defTabSz="914377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  <a:tabLst/>
              <a:defRPr sz="1200" b="0">
                <a:solidFill>
                  <a:schemeClr val="bg1"/>
                </a:solidFill>
              </a:defRPr>
            </a:lvl1pPr>
          </a:lstStyle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/>
              <a:t>Click to Add Content</a:t>
            </a:r>
          </a:p>
        </p:txBody>
      </p:sp>
      <p:sp>
        <p:nvSpPr>
          <p:cNvPr id="63" name="Content Placeholder 60"/>
          <p:cNvSpPr>
            <a:spLocks noGrp="1"/>
          </p:cNvSpPr>
          <p:nvPr>
            <p:ph sz="quarter" idx="19" hasCustomPrompt="1"/>
          </p:nvPr>
        </p:nvSpPr>
        <p:spPr>
          <a:xfrm>
            <a:off x="7989178" y="914806"/>
            <a:ext cx="3358525" cy="342900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tx1"/>
          </a:solidFill>
        </p:spPr>
        <p:txBody>
          <a:bodyPr tIns="365760" bIns="1554480" anchor="ctr" anchorCtr="0">
            <a:noAutofit/>
          </a:bodyPr>
          <a:lstStyle>
            <a:lvl1pPr marL="0" marR="0" indent="0" algn="ctr" defTabSz="914377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  <a:tabLst/>
              <a:defRPr sz="1200" b="0">
                <a:solidFill>
                  <a:schemeClr val="bg1"/>
                </a:solidFill>
              </a:defRPr>
            </a:lvl1pPr>
          </a:lstStyle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/>
              <a:t>Click to Add Content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128" y="4532986"/>
            <a:ext cx="3108960" cy="306467"/>
          </a:xfrm>
          <a:prstGeom prst="roundRect">
            <a:avLst>
              <a:gd name="adj" fmla="val 0"/>
            </a:avLst>
          </a:prstGeom>
          <a:solidFill>
            <a:schemeClr val="accent1"/>
          </a:solidFill>
        </p:spPr>
        <p:txBody>
          <a:bodyPr anchor="ctr" anchorCtr="0">
            <a:spAutoFit/>
          </a:bodyPr>
          <a:lstStyle>
            <a:lvl1pPr marL="0" indent="0" algn="ctr">
              <a:buFontTx/>
              <a:buNone/>
              <a:defRPr sz="1200" b="0" cap="all" spc="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  <p:sp>
        <p:nvSpPr>
          <p:cNvPr id="43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550953" y="4532986"/>
            <a:ext cx="3108960" cy="306467"/>
          </a:xfrm>
          <a:prstGeom prst="roundRect">
            <a:avLst>
              <a:gd name="adj" fmla="val 0"/>
            </a:avLst>
          </a:prstGeom>
          <a:solidFill>
            <a:schemeClr val="accent1"/>
          </a:solidFill>
        </p:spPr>
        <p:txBody>
          <a:bodyPr anchor="ctr" anchorCtr="0">
            <a:spAutoFit/>
          </a:bodyPr>
          <a:lstStyle>
            <a:lvl1pPr marL="0" indent="0" algn="ctr">
              <a:buFontTx/>
              <a:buNone/>
              <a:defRPr sz="1200" b="0" cap="all" spc="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  <p:sp>
        <p:nvSpPr>
          <p:cNvPr id="53" name="Text Placeholder 30"/>
          <p:cNvSpPr>
            <a:spLocks noGrp="1"/>
          </p:cNvSpPr>
          <p:nvPr>
            <p:ph type="body" sz="quarter" idx="15" hasCustomPrompt="1"/>
          </p:nvPr>
        </p:nvSpPr>
        <p:spPr>
          <a:xfrm>
            <a:off x="8113013" y="4532986"/>
            <a:ext cx="3108960" cy="306467"/>
          </a:xfrm>
          <a:prstGeom prst="roundRect">
            <a:avLst>
              <a:gd name="adj" fmla="val 0"/>
            </a:avLst>
          </a:prstGeom>
          <a:solidFill>
            <a:schemeClr val="accent1"/>
          </a:solidFill>
        </p:spPr>
        <p:txBody>
          <a:bodyPr anchor="ctr" anchorCtr="0">
            <a:spAutoFit/>
          </a:bodyPr>
          <a:lstStyle>
            <a:lvl1pPr marL="0" indent="0" algn="ctr">
              <a:buFontTx/>
              <a:buNone/>
              <a:defRPr sz="1200" b="0" cap="all" spc="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</p:spTree>
    <p:extLst>
      <p:ext uri="{BB962C8B-B14F-4D97-AF65-F5344CB8AC3E}">
        <p14:creationId xmlns:p14="http://schemas.microsoft.com/office/powerpoint/2010/main" val="1277726677"/>
      </p:ext>
    </p:extLst>
  </p:cSld>
  <p:clrMapOvr>
    <a:masterClrMapping/>
  </p:clrMapOvr>
  <p:transition spd="med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le-quad-conten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ounded Rectangle 49"/>
          <p:cNvSpPr/>
          <p:nvPr/>
        </p:nvSpPr>
        <p:spPr>
          <a:xfrm>
            <a:off x="8955024" y="914400"/>
            <a:ext cx="2706624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6122416" y="914400"/>
            <a:ext cx="2706624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3285723" y="914400"/>
            <a:ext cx="2706624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57200" y="914400"/>
            <a:ext cx="2706624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50088" y="1326418"/>
            <a:ext cx="2301519" cy="3245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91878"/>
            <a:ext cx="2706624" cy="1508921"/>
          </a:xfrm>
        </p:spPr>
        <p:txBody>
          <a:bodyPr tIns="182880" bIns="91440" anchor="t" anchorCtr="0">
            <a:noAutofit/>
          </a:bodyPr>
          <a:lstStyle>
            <a:lvl1pPr marL="0" indent="0" algn="ctr">
              <a:spcBef>
                <a:spcPts val="300"/>
              </a:spcBef>
              <a:buFontTx/>
              <a:buNone/>
              <a:defRPr sz="1400">
                <a:solidFill>
                  <a:schemeClr val="tx1"/>
                </a:solidFill>
              </a:defRPr>
            </a:lvl1pPr>
            <a:lvl2pPr marL="0" indent="0" algn="ctr">
              <a:spcBef>
                <a:spcPts val="600"/>
              </a:spcBef>
              <a:buFontTx/>
              <a:buNone/>
              <a:defRPr sz="1200">
                <a:solidFill>
                  <a:schemeClr val="tx1"/>
                </a:solidFill>
              </a:defRPr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1" name="Content Placeholder 60"/>
          <p:cNvSpPr>
            <a:spLocks noGrp="1"/>
          </p:cNvSpPr>
          <p:nvPr>
            <p:ph sz="quarter" idx="17" hasCustomPrompt="1"/>
          </p:nvPr>
        </p:nvSpPr>
        <p:spPr>
          <a:xfrm>
            <a:off x="457200" y="914400"/>
            <a:ext cx="2706624" cy="342900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tx1"/>
          </a:solidFill>
        </p:spPr>
        <p:txBody>
          <a:bodyPr tIns="365760" anchor="t" anchorCtr="0">
            <a:noAutofit/>
          </a:bodyPr>
          <a:lstStyle>
            <a:lvl1pPr marL="0" indent="0" algn="ctr">
              <a:buFontTx/>
              <a:buNone/>
              <a:defRPr sz="1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9" name="Rectangle 68"/>
          <p:cNvSpPr/>
          <p:nvPr/>
        </p:nvSpPr>
        <p:spPr>
          <a:xfrm>
            <a:off x="3479179" y="1326418"/>
            <a:ext cx="2308303" cy="3245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Text Placeholder 33"/>
          <p:cNvSpPr>
            <a:spLocks noGrp="1"/>
          </p:cNvSpPr>
          <p:nvPr>
            <p:ph type="body" sz="quarter" idx="25" hasCustomPrompt="1"/>
          </p:nvPr>
        </p:nvSpPr>
        <p:spPr>
          <a:xfrm>
            <a:off x="3285723" y="4891878"/>
            <a:ext cx="2706624" cy="1508922"/>
          </a:xfrm>
        </p:spPr>
        <p:txBody>
          <a:bodyPr tIns="182880" bIns="91440" anchor="t" anchorCtr="0">
            <a:noAutofit/>
          </a:bodyPr>
          <a:lstStyle>
            <a:lvl1pPr marL="0" indent="0" algn="ctr">
              <a:spcBef>
                <a:spcPts val="300"/>
              </a:spcBef>
              <a:buFontTx/>
              <a:buNone/>
              <a:defRPr sz="1400">
                <a:solidFill>
                  <a:schemeClr val="tx1"/>
                </a:solidFill>
              </a:defRPr>
            </a:lvl1pPr>
            <a:lvl2pPr marL="0" indent="0" algn="ctr">
              <a:spcBef>
                <a:spcPts val="600"/>
              </a:spcBef>
              <a:buFontTx/>
              <a:buNone/>
              <a:defRPr sz="1200">
                <a:solidFill>
                  <a:schemeClr val="tx1"/>
                </a:solidFill>
              </a:defRPr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2" name="Content Placeholder 60"/>
          <p:cNvSpPr>
            <a:spLocks noGrp="1"/>
          </p:cNvSpPr>
          <p:nvPr>
            <p:ph sz="quarter" idx="26" hasCustomPrompt="1"/>
          </p:nvPr>
        </p:nvSpPr>
        <p:spPr>
          <a:xfrm>
            <a:off x="3285723" y="914400"/>
            <a:ext cx="2706624" cy="342900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tx1"/>
          </a:solidFill>
        </p:spPr>
        <p:txBody>
          <a:bodyPr tIns="365760" anchor="t" anchorCtr="0">
            <a:noAutofit/>
          </a:bodyPr>
          <a:lstStyle>
            <a:lvl1pPr marL="0" indent="0" algn="ctr">
              <a:buFontTx/>
              <a:buNone/>
              <a:defRPr sz="1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64" name="Rectangle 63"/>
          <p:cNvSpPr/>
          <p:nvPr/>
        </p:nvSpPr>
        <p:spPr>
          <a:xfrm>
            <a:off x="6315730" y="1326418"/>
            <a:ext cx="2306607" cy="3245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Text Placeholder 33"/>
          <p:cNvSpPr>
            <a:spLocks noGrp="1"/>
          </p:cNvSpPr>
          <p:nvPr>
            <p:ph type="body" sz="quarter" idx="22" hasCustomPrompt="1"/>
          </p:nvPr>
        </p:nvSpPr>
        <p:spPr>
          <a:xfrm>
            <a:off x="6122416" y="4891878"/>
            <a:ext cx="2706624" cy="1508922"/>
          </a:xfrm>
        </p:spPr>
        <p:txBody>
          <a:bodyPr tIns="182880" bIns="91440" anchor="t" anchorCtr="0">
            <a:noAutofit/>
          </a:bodyPr>
          <a:lstStyle>
            <a:lvl1pPr marL="0" indent="0" algn="ctr">
              <a:spcBef>
                <a:spcPts val="300"/>
              </a:spcBef>
              <a:spcAft>
                <a:spcPts val="600"/>
              </a:spcAft>
              <a:buFontTx/>
              <a:buNone/>
              <a:defRPr sz="1400">
                <a:solidFill>
                  <a:schemeClr val="tx1"/>
                </a:solidFill>
              </a:defRPr>
            </a:lvl1pPr>
            <a:lvl2pPr marL="0" indent="0" algn="ctr">
              <a:spcBef>
                <a:spcPts val="600"/>
              </a:spcBef>
              <a:buFontTx/>
              <a:buNone/>
              <a:defRPr sz="1200">
                <a:solidFill>
                  <a:schemeClr val="tx1"/>
                </a:solidFill>
              </a:defRPr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marL="0" marR="0" lvl="0" indent="0" algn="ctr" defTabSz="914377" rtl="0" eaLnBrk="1" fontAlgn="base" latinLnBrk="0" hangingPunct="1">
              <a:lnSpc>
                <a:spcPct val="95000"/>
              </a:lnSpc>
              <a:spcBef>
                <a:spcPts val="3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  <a:p>
            <a:pPr marL="0" marR="0" lvl="1" indent="0" algn="ctr" defTabSz="914377" rtl="0" eaLnBrk="1" fontAlgn="base" latinLnBrk="0" hangingPunct="1">
              <a:lnSpc>
                <a:spcPct val="95000"/>
              </a:lnSpc>
              <a:spcBef>
                <a:spcPts val="3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  <a:tabLst/>
              <a:defRPr/>
            </a:pPr>
            <a:r>
              <a:rPr lang="en-US"/>
              <a:t>Second level</a:t>
            </a:r>
          </a:p>
        </p:txBody>
      </p:sp>
      <p:sp>
        <p:nvSpPr>
          <p:cNvPr id="67" name="Content Placeholder 60"/>
          <p:cNvSpPr>
            <a:spLocks noGrp="1"/>
          </p:cNvSpPr>
          <p:nvPr>
            <p:ph sz="quarter" idx="23" hasCustomPrompt="1"/>
          </p:nvPr>
        </p:nvSpPr>
        <p:spPr>
          <a:xfrm>
            <a:off x="6122416" y="914400"/>
            <a:ext cx="2706624" cy="342900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tx1"/>
          </a:solidFill>
        </p:spPr>
        <p:txBody>
          <a:bodyPr tIns="365760" anchor="t" anchorCtr="0">
            <a:noAutofit/>
          </a:bodyPr>
          <a:lstStyle>
            <a:lvl1pPr marL="0" indent="0" algn="ctr">
              <a:buFontTx/>
              <a:buNone/>
              <a:defRPr sz="1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56" name="Rectangle 55"/>
          <p:cNvSpPr/>
          <p:nvPr/>
        </p:nvSpPr>
        <p:spPr>
          <a:xfrm>
            <a:off x="9148480" y="1326418"/>
            <a:ext cx="2308303" cy="3245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 Placeholder 33"/>
          <p:cNvSpPr>
            <a:spLocks noGrp="1"/>
          </p:cNvSpPr>
          <p:nvPr>
            <p:ph type="body" sz="quarter" idx="19" hasCustomPrompt="1"/>
          </p:nvPr>
        </p:nvSpPr>
        <p:spPr>
          <a:xfrm>
            <a:off x="8955024" y="4891878"/>
            <a:ext cx="2706624" cy="1508922"/>
          </a:xfrm>
        </p:spPr>
        <p:txBody>
          <a:bodyPr tIns="182880" bIns="91440" anchor="t" anchorCtr="0">
            <a:noAutofit/>
          </a:bodyPr>
          <a:lstStyle>
            <a:lvl1pPr marL="0" indent="0" algn="ctr">
              <a:spcBef>
                <a:spcPts val="300"/>
              </a:spcBef>
              <a:buFontTx/>
              <a:buNone/>
              <a:defRPr sz="1600">
                <a:solidFill>
                  <a:schemeClr val="tx1"/>
                </a:solidFill>
              </a:defRPr>
            </a:lvl1pPr>
            <a:lvl2pPr marL="0" indent="0" algn="ctr">
              <a:spcBef>
                <a:spcPts val="600"/>
              </a:spcBef>
              <a:buFontTx/>
              <a:buNone/>
              <a:defRPr sz="1200">
                <a:solidFill>
                  <a:schemeClr val="tx1"/>
                </a:solidFill>
              </a:defRPr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9" name="Content Placeholder 60"/>
          <p:cNvSpPr>
            <a:spLocks noGrp="1"/>
          </p:cNvSpPr>
          <p:nvPr>
            <p:ph sz="quarter" idx="20" hasCustomPrompt="1"/>
          </p:nvPr>
        </p:nvSpPr>
        <p:spPr>
          <a:xfrm>
            <a:off x="8955024" y="914400"/>
            <a:ext cx="2706624" cy="342900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tx1"/>
          </a:solidFill>
        </p:spPr>
        <p:txBody>
          <a:bodyPr tIns="365760" anchor="t" anchorCtr="0">
            <a:noAutofit/>
          </a:bodyPr>
          <a:lstStyle>
            <a:lvl1pPr marL="0" indent="0" algn="ctr">
              <a:buFontTx/>
              <a:buNone/>
              <a:defRPr sz="12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667512" y="4560418"/>
            <a:ext cx="2286000" cy="306467"/>
          </a:xfrm>
          <a:prstGeom prst="roundRect">
            <a:avLst>
              <a:gd name="adj" fmla="val 0"/>
            </a:avLst>
          </a:prstGeom>
          <a:solidFill>
            <a:schemeClr val="accent1"/>
          </a:solidFill>
        </p:spPr>
        <p:txBody>
          <a:bodyPr anchor="ctr" anchorCtr="0">
            <a:spAutoFit/>
          </a:bodyPr>
          <a:lstStyle>
            <a:lvl1pPr marL="0" indent="0" algn="ctr">
              <a:buFontTx/>
              <a:buNone/>
              <a:defRPr sz="1200" b="0" cap="all" spc="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  <p:sp>
        <p:nvSpPr>
          <p:cNvPr id="70" name="Text Placeholder 30"/>
          <p:cNvSpPr>
            <a:spLocks noGrp="1"/>
          </p:cNvSpPr>
          <p:nvPr>
            <p:ph type="body" sz="quarter" idx="24" hasCustomPrompt="1"/>
          </p:nvPr>
        </p:nvSpPr>
        <p:spPr>
          <a:xfrm>
            <a:off x="3496035" y="4560418"/>
            <a:ext cx="2286000" cy="306467"/>
          </a:xfrm>
          <a:prstGeom prst="roundRect">
            <a:avLst>
              <a:gd name="adj" fmla="val 0"/>
            </a:avLst>
          </a:prstGeom>
          <a:solidFill>
            <a:schemeClr val="accent1"/>
          </a:solidFill>
        </p:spPr>
        <p:txBody>
          <a:bodyPr anchor="ctr" anchorCtr="0">
            <a:spAutoFit/>
          </a:bodyPr>
          <a:lstStyle>
            <a:lvl1pPr marL="0" indent="0" algn="ctr">
              <a:buFontTx/>
              <a:buNone/>
              <a:defRPr sz="1200" b="0" cap="all" spc="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  <p:sp>
        <p:nvSpPr>
          <p:cNvPr id="65" name="Text Placeholder 30"/>
          <p:cNvSpPr>
            <a:spLocks noGrp="1"/>
          </p:cNvSpPr>
          <p:nvPr>
            <p:ph type="body" sz="quarter" idx="21" hasCustomPrompt="1"/>
          </p:nvPr>
        </p:nvSpPr>
        <p:spPr>
          <a:xfrm>
            <a:off x="6332728" y="4560418"/>
            <a:ext cx="2286000" cy="306467"/>
          </a:xfrm>
          <a:prstGeom prst="roundRect">
            <a:avLst>
              <a:gd name="adj" fmla="val 0"/>
            </a:avLst>
          </a:prstGeom>
          <a:solidFill>
            <a:schemeClr val="accent1"/>
          </a:solidFill>
        </p:spPr>
        <p:txBody>
          <a:bodyPr anchor="ctr" anchorCtr="0">
            <a:spAutoFit/>
          </a:bodyPr>
          <a:lstStyle>
            <a:lvl1pPr marL="0" indent="0" algn="ctr">
              <a:buFontTx/>
              <a:buNone/>
              <a:defRPr sz="1200" b="0" cap="all" spc="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  <p:sp>
        <p:nvSpPr>
          <p:cNvPr id="57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9165336" y="4560418"/>
            <a:ext cx="2286000" cy="306467"/>
          </a:xfrm>
          <a:prstGeom prst="roundRect">
            <a:avLst>
              <a:gd name="adj" fmla="val 0"/>
            </a:avLst>
          </a:prstGeom>
          <a:solidFill>
            <a:schemeClr val="accent1"/>
          </a:solidFill>
        </p:spPr>
        <p:txBody>
          <a:bodyPr anchor="ctr" anchorCtr="0">
            <a:spAutoFit/>
          </a:bodyPr>
          <a:lstStyle>
            <a:lvl1pPr marL="0" indent="0" algn="ctr">
              <a:buFontTx/>
              <a:buNone/>
              <a:defRPr sz="1200" b="0" cap="all" spc="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</p:spTree>
    <p:extLst>
      <p:ext uri="{BB962C8B-B14F-4D97-AF65-F5344CB8AC3E}">
        <p14:creationId xmlns:p14="http://schemas.microsoft.com/office/powerpoint/2010/main" val="1189041897"/>
      </p:ext>
    </p:extLst>
  </p:cSld>
  <p:clrMapOvr>
    <a:masterClrMapping/>
  </p:clrMapOvr>
  <p:transition spd="med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ual-content-blue-callou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914400"/>
            <a:ext cx="11277600" cy="54863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0" y="914396"/>
            <a:ext cx="1813560" cy="54864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1371600"/>
            <a:ext cx="3429000" cy="3220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6"/>
          <p:cNvSpPr>
            <a:spLocks noGrp="1"/>
          </p:cNvSpPr>
          <p:nvPr>
            <p:ph sz="quarter" idx="14"/>
          </p:nvPr>
        </p:nvSpPr>
        <p:spPr>
          <a:xfrm>
            <a:off x="679450" y="1143000"/>
            <a:ext cx="5187951" cy="5029202"/>
          </a:xfrm>
        </p:spPr>
        <p:txBody>
          <a:bodyPr anchor="ctr"/>
          <a:lstStyle>
            <a:lvl1pPr marL="0" indent="0">
              <a:lnSpc>
                <a:spcPct val="90000"/>
              </a:lnSpc>
              <a:spcBef>
                <a:spcPts val="1200"/>
              </a:spcBef>
              <a:buFontTx/>
              <a:buNone/>
              <a:defRPr sz="2400">
                <a:latin typeface="+mj-lt"/>
              </a:defRPr>
            </a:lvl1pPr>
            <a:lvl2pPr marL="182880">
              <a:spcBef>
                <a:spcPts val="1200"/>
              </a:spcBef>
              <a:defRPr sz="1600"/>
            </a:lvl2pPr>
            <a:lvl3pPr marL="365760">
              <a:spcBef>
                <a:spcPts val="600"/>
              </a:spcBef>
              <a:defRPr sz="1400"/>
            </a:lvl3pPr>
            <a:lvl4pPr marL="548640">
              <a:spcBef>
                <a:spcPts val="600"/>
              </a:spcBef>
              <a:defRPr sz="1200"/>
            </a:lvl4pPr>
            <a:lvl5pPr marL="731520">
              <a:spcBef>
                <a:spcPts val="900"/>
              </a:spcBef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8134066" y="1143000"/>
            <a:ext cx="3143534" cy="5029202"/>
          </a:xfrm>
        </p:spPr>
        <p:txBody>
          <a:bodyPr anchor="ctr"/>
          <a:lstStyle>
            <a:lvl1pPr marL="0" indent="0">
              <a:lnSpc>
                <a:spcPct val="90000"/>
              </a:lnSpc>
              <a:spcBef>
                <a:spcPts val="1200"/>
              </a:spcBef>
              <a:buFontTx/>
              <a:buNone/>
              <a:defRPr sz="2400">
                <a:latin typeface="+mj-lt"/>
              </a:defRPr>
            </a:lvl1pPr>
            <a:lvl2pPr marL="182880">
              <a:spcBef>
                <a:spcPts val="1200"/>
              </a:spcBef>
              <a:defRPr sz="1600"/>
            </a:lvl2pPr>
            <a:lvl3pPr marL="365760">
              <a:spcBef>
                <a:spcPts val="600"/>
              </a:spcBef>
              <a:defRPr sz="1400"/>
            </a:lvl3pPr>
            <a:lvl4pPr marL="548640">
              <a:spcBef>
                <a:spcPts val="600"/>
              </a:spcBef>
              <a:defRPr sz="1200"/>
            </a:lvl4pPr>
            <a:lvl5pPr marL="731520">
              <a:spcBef>
                <a:spcPts val="900"/>
              </a:spcBef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11277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sp>
        <p:nvSpPr>
          <p:cNvPr id="5" name="Slide Number Placeholder 8">
            <a:extLst>
              <a:ext uri="{FF2B5EF4-FFF2-40B4-BE49-F238E27FC236}">
                <a16:creationId xmlns:a16="http://schemas.microsoft.com/office/drawing/2014/main" id="{CDEDD7B5-E0CA-620C-AD0C-A7552C116403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>
          <a:xfrm>
            <a:off x="576262" y="6456363"/>
            <a:ext cx="187325" cy="365125"/>
          </a:xfrm>
        </p:spPr>
        <p:txBody>
          <a:bodyPr/>
          <a:lstStyle/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866097"/>
      </p:ext>
    </p:extLst>
  </p:cSld>
  <p:clrMapOvr>
    <a:masterClrMapping/>
  </p:clrMapOvr>
  <p:transition spd="med">
    <p:wipe/>
  </p:transition>
  <p:extLst>
    <p:ext uri="{DCECCB84-F9BA-43D5-87BE-67443E8EF086}">
      <p15:sldGuideLst xmlns:p15="http://schemas.microsoft.com/office/powerpoint/2012/main">
        <p15:guide id="1" pos="4416">
          <p15:clr>
            <a:srgbClr val="FBAE40"/>
          </p15:clr>
        </p15:guide>
        <p15:guide id="2" pos="4560">
          <p15:clr>
            <a:srgbClr val="FBAE40"/>
          </p15:clr>
        </p15:guide>
        <p15:guide id="4" pos="7248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le-dual-content-comparis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6129338" y="914400"/>
            <a:ext cx="4691062" cy="5486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0" name="Picture Placeholder 10"/>
          <p:cNvSpPr>
            <a:spLocks noGrp="1"/>
          </p:cNvSpPr>
          <p:nvPr>
            <p:ph type="pic" sz="quarter" idx="16"/>
          </p:nvPr>
        </p:nvSpPr>
        <p:spPr>
          <a:xfrm>
            <a:off x="6127485" y="3665842"/>
            <a:ext cx="4692915" cy="2748091"/>
          </a:xfrm>
        </p:spPr>
        <p:txBody>
          <a:bodyPr tIns="548640">
            <a:normAutofit/>
          </a:bodyPr>
          <a:lstStyle>
            <a:lvl1pPr marL="0" indent="0" algn="ctr">
              <a:buFontTx/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371600" y="914400"/>
            <a:ext cx="4698971" cy="5486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Picture Placeholder 10"/>
          <p:cNvSpPr>
            <a:spLocks noGrp="1"/>
          </p:cNvSpPr>
          <p:nvPr>
            <p:ph type="pic" sz="quarter" idx="12"/>
          </p:nvPr>
        </p:nvSpPr>
        <p:spPr>
          <a:xfrm>
            <a:off x="1371600" y="3665842"/>
            <a:ext cx="4698971" cy="2734958"/>
          </a:xfrm>
        </p:spPr>
        <p:txBody>
          <a:bodyPr tIns="548640">
            <a:normAutofit/>
          </a:bodyPr>
          <a:lstStyle>
            <a:lvl1pPr marL="0" indent="0" algn="ctr">
              <a:buFontTx/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30"/>
          <p:cNvSpPr>
            <a:spLocks noGrp="1"/>
          </p:cNvSpPr>
          <p:nvPr>
            <p:ph type="body" sz="quarter" idx="17"/>
          </p:nvPr>
        </p:nvSpPr>
        <p:spPr>
          <a:xfrm>
            <a:off x="1371601" y="914400"/>
            <a:ext cx="4698970" cy="356455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marL="0" indent="0" algn="ctr">
              <a:buFontTx/>
              <a:buNone/>
              <a:defRPr sz="1200" b="0" cap="all" spc="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8"/>
          </p:nvPr>
        </p:nvSpPr>
        <p:spPr>
          <a:xfrm>
            <a:off x="6127483" y="914400"/>
            <a:ext cx="4692918" cy="356455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marL="0" indent="0" algn="ctr">
              <a:buFontTx/>
              <a:buNone/>
              <a:defRPr sz="1200" b="0" cap="all" spc="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0" hasCustomPrompt="1"/>
          </p:nvPr>
        </p:nvSpPr>
        <p:spPr>
          <a:xfrm>
            <a:off x="1371600" y="1270855"/>
            <a:ext cx="4698970" cy="2394985"/>
          </a:xfrm>
          <a:prstGeom prst="rect">
            <a:avLst/>
          </a:prstGeom>
          <a:noFill/>
        </p:spPr>
        <p:txBody>
          <a:bodyPr lIns="182880" tIns="0" rIns="182880" bIns="9144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0" indent="0" algn="ctr">
              <a:buNone/>
              <a:defRPr sz="1600">
                <a:solidFill>
                  <a:schemeClr val="tx1"/>
                </a:solidFill>
              </a:defRPr>
            </a:lvl2pPr>
            <a:lvl3pPr marL="0" indent="0" algn="ctr">
              <a:buNone/>
              <a:defRPr sz="1200">
                <a:solidFill>
                  <a:schemeClr val="tx1"/>
                </a:solidFill>
              </a:defRPr>
            </a:lvl3pPr>
            <a:lvl4pPr marL="0" indent="0" algn="ctr">
              <a:buNone/>
              <a:defRPr sz="11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5"/>
          </p:nvPr>
        </p:nvSpPr>
        <p:spPr>
          <a:xfrm>
            <a:off x="6127482" y="1270855"/>
            <a:ext cx="4692918" cy="2375156"/>
          </a:xfrm>
          <a:prstGeom prst="rect">
            <a:avLst/>
          </a:prstGeom>
          <a:noFill/>
        </p:spPr>
        <p:txBody>
          <a:bodyPr lIns="182880" tIns="0" rIns="182880" bIns="9144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0" indent="0" algn="ctr">
              <a:buNone/>
              <a:defRPr sz="1600">
                <a:solidFill>
                  <a:schemeClr val="tx1"/>
                </a:solidFill>
              </a:defRPr>
            </a:lvl2pPr>
            <a:lvl3pPr marL="0" indent="0" algn="ctr">
              <a:buNone/>
              <a:defRPr sz="1400">
                <a:solidFill>
                  <a:schemeClr val="tx1"/>
                </a:solidFill>
              </a:defRPr>
            </a:lvl3pPr>
            <a:lvl4pPr marL="0" indent="0" algn="ctr">
              <a:buNone/>
              <a:defRPr sz="1200">
                <a:solidFill>
                  <a:schemeClr val="tx1"/>
                </a:solidFill>
              </a:defRPr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995233393"/>
      </p:ext>
    </p:extLst>
  </p:cSld>
  <p:clrMapOvr>
    <a:masterClrMapping/>
  </p:clrMapOvr>
  <p:transition spd="med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light-gray-blue-strip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9970E86-A06A-AE4F-AE1A-73204D6780C2}"/>
              </a:ext>
            </a:extLst>
          </p:cNvPr>
          <p:cNvSpPr/>
          <p:nvPr/>
        </p:nvSpPr>
        <p:spPr>
          <a:xfrm>
            <a:off x="-2" y="0"/>
            <a:ext cx="1219200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lang="en-US" b="0" i="0" u="none" strike="noStrike" smtClean="0">
                <a:effectLst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E4F43DB-E814-4CD7-AF03-809E8F05B33B}"/>
              </a:ext>
            </a:extLst>
          </p:cNvPr>
          <p:cNvCxnSpPr>
            <a:cxnSpLocks/>
          </p:cNvCxnSpPr>
          <p:nvPr userDrawn="1"/>
        </p:nvCxnSpPr>
        <p:spPr>
          <a:xfrm>
            <a:off x="6096000" y="914399"/>
            <a:ext cx="0" cy="5486399"/>
          </a:xfrm>
          <a:prstGeom prst="line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9542E913-2F23-47C7-8E01-EE4736B4166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24599" y="914401"/>
            <a:ext cx="5410195" cy="2563904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2" name="Content Placeholder 9">
            <a:extLst>
              <a:ext uri="{FF2B5EF4-FFF2-40B4-BE49-F238E27FC236}">
                <a16:creationId xmlns:a16="http://schemas.microsoft.com/office/drawing/2014/main" id="{B3672D25-A183-4546-B799-0C3B409B67C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27784" y="3836894"/>
            <a:ext cx="5410183" cy="2563904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9">
            <a:extLst>
              <a:ext uri="{FF2B5EF4-FFF2-40B4-BE49-F238E27FC236}">
                <a16:creationId xmlns:a16="http://schemas.microsoft.com/office/drawing/2014/main" id="{3DD35B65-1DD4-4CB7-8C9D-DC7E4885E89B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57200" y="914400"/>
            <a:ext cx="5410201" cy="256390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783F7080-C2D8-439A-AD2D-E1479EAFE4FA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57218" y="3836894"/>
            <a:ext cx="5403832" cy="2563907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7654183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16" descr="A model of a city&#10;&#10;AI-generated content may be incorrect.">
            <a:extLst>
              <a:ext uri="{FF2B5EF4-FFF2-40B4-BE49-F238E27FC236}">
                <a16:creationId xmlns:a16="http://schemas.microsoft.com/office/drawing/2014/main" id="{249F241F-6CEF-178C-292E-AA9D36A659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214" r="48195" b="6828"/>
          <a:stretch/>
        </p:blipFill>
        <p:spPr>
          <a:xfrm>
            <a:off x="0" y="-1"/>
            <a:ext cx="12192000" cy="6858000"/>
          </a:xfrm>
          <a:prstGeom prst="rect">
            <a:avLst/>
          </a:prstGeom>
          <a:noFill/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8492869B-CA15-279A-4A6E-4F1F3F3C038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562981" y="2477169"/>
            <a:ext cx="8693814" cy="156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460622"/>
      </p:ext>
    </p:extLst>
  </p:cSld>
  <p:clrMapOvr>
    <a:masterClrMapping/>
  </p:clrMapOvr>
  <p:transition spd="med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genda-text-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2BEBA01-5E16-0A45-9BD2-B89DF642A3EE}"/>
              </a:ext>
            </a:extLst>
          </p:cNvPr>
          <p:cNvSpPr/>
          <p:nvPr/>
        </p:nvSpPr>
        <p:spPr>
          <a:xfrm>
            <a:off x="457200" y="452482"/>
            <a:ext cx="11274552" cy="594831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" name="Round Same Side Corner Rectangle 5">
            <a:extLst>
              <a:ext uri="{FF2B5EF4-FFF2-40B4-BE49-F238E27FC236}">
                <a16:creationId xmlns:a16="http://schemas.microsoft.com/office/drawing/2014/main" id="{620C55CF-34F5-4087-9E3E-2F3C0AC74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-407705" y="1317389"/>
            <a:ext cx="5948310" cy="4218499"/>
          </a:xfrm>
          <a:prstGeom prst="round2SameRect">
            <a:avLst>
              <a:gd name="adj1" fmla="val 0"/>
              <a:gd name="adj2" fmla="val 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Arial" panose="020B0604020202020204" pitchFamily="34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0126E6-D80E-1C4A-B9B8-D122A7E8C186}"/>
              </a:ext>
            </a:extLst>
          </p:cNvPr>
          <p:cNvSpPr>
            <a:spLocks noGrp="1"/>
          </p:cNvSpPr>
          <p:nvPr>
            <p:ph type="sldNum" sz="quarter" idx="51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fld id="{29A7BD92-6AE5-CF43-B276-274952F2BFB4}" type="slidenum">
              <a:rPr lang="en-US" smtClean="0"/>
              <a:pPr/>
              <a:t>‹#›</a:t>
            </a:fld>
            <a:endParaRPr lang="en-US" sz="900"/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id="{6611C16D-FC9B-7F49-8499-FB3F1761B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74558"/>
            <a:ext cx="4218500" cy="2454442"/>
          </a:xfrm>
        </p:spPr>
        <p:txBody>
          <a:bodyPr lIns="457200" rIns="640080" anchor="b">
            <a:normAutofit/>
          </a:bodyPr>
          <a:lstStyle>
            <a:lvl1pPr>
              <a:lnSpc>
                <a:spcPct val="90000"/>
              </a:lnSpc>
              <a:defRPr sz="3600" b="1" i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CE0D5C-0BBE-F74A-9A17-CCE2F39F3D30}"/>
              </a:ext>
            </a:extLst>
          </p:cNvPr>
          <p:cNvSpPr>
            <a:spLocks noGrp="1"/>
          </p:cNvSpPr>
          <p:nvPr>
            <p:ph type="ftr" sz="quarter" idx="102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F9E4C7-C346-E341-BC78-1EFBA72CE452}"/>
              </a:ext>
            </a:extLst>
          </p:cNvPr>
          <p:cNvSpPr>
            <a:spLocks noGrp="1"/>
          </p:cNvSpPr>
          <p:nvPr>
            <p:ph type="body" sz="quarter" idx="103"/>
          </p:nvPr>
        </p:nvSpPr>
        <p:spPr>
          <a:xfrm>
            <a:off x="5024438" y="452439"/>
            <a:ext cx="6532562" cy="5948312"/>
          </a:xfrm>
        </p:spPr>
        <p:txBody>
          <a:bodyPr anchor="ctr">
            <a:normAutofit/>
          </a:bodyPr>
          <a:lstStyle>
            <a:lvl1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defRPr sz="1800"/>
            </a:lvl1pPr>
            <a:lvl2pPr>
              <a:spcAft>
                <a:spcPts val="600"/>
              </a:spcAft>
              <a:buClr>
                <a:schemeClr val="accent1"/>
              </a:buClr>
              <a:defRPr sz="1600"/>
            </a:lvl2pPr>
            <a:lvl3pPr>
              <a:spcAft>
                <a:spcPts val="600"/>
              </a:spcAft>
              <a:buClr>
                <a:schemeClr val="accent1"/>
              </a:buClr>
              <a:defRPr sz="1400"/>
            </a:lvl3pPr>
            <a:lvl4pPr>
              <a:spcAft>
                <a:spcPts val="600"/>
              </a:spcAft>
              <a:buClr>
                <a:schemeClr val="accent1"/>
              </a:buClr>
              <a:defRPr sz="1200"/>
            </a:lvl4pPr>
            <a:lvl5pPr>
              <a:spcAft>
                <a:spcPts val="600"/>
              </a:spcAft>
              <a:buClr>
                <a:schemeClr val="accent1"/>
              </a:buCl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7BCABE-FFF2-654B-BC2C-7358FB819DB1}"/>
              </a:ext>
            </a:extLst>
          </p:cNvPr>
          <p:cNvSpPr>
            <a:spLocks noGrp="1"/>
          </p:cNvSpPr>
          <p:nvPr>
            <p:ph type="body" sz="quarter" idx="104"/>
          </p:nvPr>
        </p:nvSpPr>
        <p:spPr>
          <a:xfrm>
            <a:off x="457200" y="3425825"/>
            <a:ext cx="4217988" cy="2974975"/>
          </a:xfrm>
        </p:spPr>
        <p:txBody>
          <a:bodyPr lIns="457200" tIns="228600" rIns="457200">
            <a:normAutofit/>
          </a:bodyPr>
          <a:lstStyle>
            <a:lvl1pPr>
              <a:buClr>
                <a:schemeClr val="accent1"/>
              </a:buClr>
              <a:defRPr sz="1400" b="0">
                <a:solidFill>
                  <a:schemeClr val="tx1"/>
                </a:solidFill>
              </a:defRPr>
            </a:lvl1pPr>
            <a:lvl2pPr>
              <a:buClr>
                <a:schemeClr val="accent1"/>
              </a:buClr>
              <a:defRPr sz="1200">
                <a:solidFill>
                  <a:schemeClr val="tx1"/>
                </a:solidFill>
              </a:defRPr>
            </a:lvl2pPr>
            <a:lvl3pPr>
              <a:buClr>
                <a:schemeClr val="accent1"/>
              </a:buClr>
              <a:defRPr sz="1100">
                <a:solidFill>
                  <a:schemeClr val="tx1"/>
                </a:solidFill>
              </a:defRPr>
            </a:lvl3pPr>
            <a:lvl4pPr>
              <a:buClr>
                <a:schemeClr val="accent1"/>
              </a:buClr>
              <a:defRPr sz="1050">
                <a:solidFill>
                  <a:schemeClr val="tx1"/>
                </a:solidFill>
              </a:defRPr>
            </a:lvl4pPr>
            <a:lvl5pPr>
              <a:buClr>
                <a:schemeClr val="accent1"/>
              </a:buClr>
              <a:defRPr sz="105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8916536"/>
      </p:ext>
    </p:extLst>
  </p:cSld>
  <p:clrMapOvr>
    <a:masterClrMapping/>
  </p:clrMapOvr>
  <p:transition spd="med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ual-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Rounded Rectangle">
            <a:extLst>
              <a:ext uri="{FF2B5EF4-FFF2-40B4-BE49-F238E27FC236}">
                <a16:creationId xmlns:a16="http://schemas.microsoft.com/office/drawing/2014/main" id="{9035116E-E0E8-9E44-91B7-497F2B65F452}"/>
              </a:ext>
            </a:extLst>
          </p:cNvPr>
          <p:cNvSpPr/>
          <p:nvPr/>
        </p:nvSpPr>
        <p:spPr>
          <a:xfrm>
            <a:off x="457200" y="914400"/>
            <a:ext cx="11274425" cy="5486400"/>
          </a:xfrm>
          <a:prstGeom prst="roundRect">
            <a:avLst>
              <a:gd name="adj" fmla="val 0"/>
            </a:avLst>
          </a:pr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" name="Content Placeholder"/>
          <p:cNvSpPr>
            <a:spLocks noGrp="1"/>
          </p:cNvSpPr>
          <p:nvPr>
            <p:ph sz="quarter" idx="14"/>
          </p:nvPr>
        </p:nvSpPr>
        <p:spPr>
          <a:xfrm>
            <a:off x="685800" y="1142999"/>
            <a:ext cx="5187950" cy="5025571"/>
          </a:xfrm>
        </p:spPr>
        <p:txBody>
          <a:bodyPr anchor="t">
            <a:normAutofit/>
          </a:bodyPr>
          <a:lstStyle>
            <a:lvl1pPr marL="285750" indent="-285750">
              <a:buClr>
                <a:schemeClr val="bg2"/>
              </a:buClr>
              <a:defRPr lang="en-US" sz="1600" b="1" i="0" kern="1200" spc="10" baseline="0" dirty="0">
                <a:solidFill>
                  <a:schemeClr val="bg1"/>
                </a:solidFill>
                <a:latin typeface="+mj-lt"/>
                <a:ea typeface="Roboto Medium" panose="02000000000000000000" pitchFamily="2" charset="0"/>
                <a:cs typeface="Segoe UI Semilight" panose="020B0402040204020203" pitchFamily="34" charset="0"/>
              </a:defRPr>
            </a:lvl1pPr>
            <a:lvl2pPr marL="468312" indent="-285750">
              <a:buClr>
                <a:schemeClr val="bg2"/>
              </a:buClr>
              <a:defRPr lang="en-US" sz="1400" b="0" i="0" kern="1200" spc="20" baseline="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2pPr>
            <a:lvl3pPr marL="547688" indent="-182880">
              <a:buClr>
                <a:schemeClr val="bg2"/>
              </a:buClr>
              <a:defRPr lang="en-US" sz="1200" b="0" i="0" kern="1200" spc="20" baseline="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3pPr>
            <a:lvl4pPr marL="730250" indent="-182563">
              <a:buClr>
                <a:schemeClr val="bg2"/>
              </a:buClr>
              <a:defRPr lang="en-US" sz="1100" b="0" i="0" kern="1200" spc="20" baseline="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4pPr>
            <a:lvl5pPr>
              <a:defRPr sz="1050"/>
            </a:lvl5pPr>
          </a:lstStyle>
          <a:p>
            <a:pPr marL="182563" lvl="0" indent="-182563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C00000"/>
              </a:buClr>
              <a:buSzPct val="90000"/>
              <a:buFont typeface="Wingdings" pitchFamily="2" charset="2"/>
              <a:buChar char="§"/>
            </a:pPr>
            <a:r>
              <a:rPr lang="en-US"/>
              <a:t>Click to edit Master text styles</a:t>
            </a:r>
          </a:p>
          <a:p>
            <a:pPr marL="365125" lvl="1" indent="-182563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C00000"/>
              </a:buClr>
              <a:buSzPct val="90000"/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547688" lvl="2" indent="-182880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C00000"/>
              </a:buClr>
              <a:buSzPct val="90000"/>
              <a:buFont typeface="Arial"/>
              <a:buChar char="▸"/>
            </a:pPr>
            <a:r>
              <a:rPr lang="en-US"/>
              <a:t>Third level</a:t>
            </a:r>
          </a:p>
          <a:p>
            <a:pPr marL="730250" lvl="3" indent="-182563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C00000"/>
              </a:buClr>
              <a:buSzPct val="90000"/>
              <a:buFont typeface="Arial"/>
              <a:buChar char="○"/>
            </a:pPr>
            <a:r>
              <a:rPr lang="en-US"/>
              <a:t>Fourth level</a:t>
            </a:r>
          </a:p>
        </p:txBody>
      </p:sp>
      <p:sp>
        <p:nvSpPr>
          <p:cNvPr id="7" name="Content Placeholder"/>
          <p:cNvSpPr>
            <a:spLocks noGrp="1"/>
          </p:cNvSpPr>
          <p:nvPr>
            <p:ph sz="quarter" idx="13"/>
          </p:nvPr>
        </p:nvSpPr>
        <p:spPr>
          <a:xfrm>
            <a:off x="6324600" y="1142999"/>
            <a:ext cx="5184648" cy="5025571"/>
          </a:xfrm>
        </p:spPr>
        <p:txBody>
          <a:bodyPr anchor="t">
            <a:normAutofit/>
          </a:bodyPr>
          <a:lstStyle>
            <a:lvl1pPr marL="182563" indent="-182563">
              <a:buClr>
                <a:schemeClr val="bg2"/>
              </a:buClr>
              <a:defRPr lang="en-US" sz="1600" b="1" i="0" kern="1200" spc="10" baseline="0" dirty="0">
                <a:solidFill>
                  <a:schemeClr val="bg1"/>
                </a:solidFill>
                <a:latin typeface="+mj-lt"/>
                <a:ea typeface="Roboto Medium" panose="02000000000000000000" pitchFamily="2" charset="0"/>
                <a:cs typeface="Segoe UI Semilight" panose="020B0402040204020203" pitchFamily="34" charset="0"/>
              </a:defRPr>
            </a:lvl1pPr>
            <a:lvl2pPr marL="468312" indent="-285750">
              <a:buClr>
                <a:schemeClr val="bg2"/>
              </a:buClr>
              <a:defRPr lang="en-US" sz="1400" b="0" i="0" kern="1200" spc="20" baseline="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2pPr>
            <a:lvl3pPr marL="547688" indent="-182880">
              <a:buClr>
                <a:schemeClr val="bg2"/>
              </a:buClr>
              <a:defRPr lang="en-US" sz="1200" b="0" i="0" kern="1200" spc="20" baseline="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3pPr>
            <a:lvl4pPr marL="730250" indent="-182563">
              <a:buClr>
                <a:schemeClr val="bg2"/>
              </a:buClr>
              <a:defRPr lang="en-US" sz="1100" b="0" i="0" kern="1200" spc="20" baseline="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4pPr>
            <a:lvl5pPr>
              <a:defRPr sz="1050"/>
            </a:lvl5pPr>
          </a:lstStyle>
          <a:p>
            <a:pPr marL="182563" lvl="0" indent="-182563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C00000"/>
              </a:buClr>
              <a:buSzPct val="90000"/>
              <a:buFont typeface="Wingdings" pitchFamily="2" charset="2"/>
              <a:buChar char="§"/>
            </a:pPr>
            <a:r>
              <a:rPr lang="en-US"/>
              <a:t>Click to edit Master text styles</a:t>
            </a:r>
          </a:p>
          <a:p>
            <a:pPr marL="365125" lvl="1" indent="-182563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C00000"/>
              </a:buClr>
              <a:buSzPct val="90000"/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547688" lvl="2" indent="-182880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C00000"/>
              </a:buClr>
              <a:buSzPct val="90000"/>
              <a:buFont typeface="Arial"/>
              <a:buChar char="▸"/>
            </a:pPr>
            <a:r>
              <a:rPr lang="en-US"/>
              <a:t>Third level</a:t>
            </a:r>
          </a:p>
          <a:p>
            <a:pPr marL="730250" lvl="3" indent="-182563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C00000"/>
              </a:buClr>
              <a:buSzPct val="90000"/>
              <a:buFont typeface="Arial"/>
              <a:buChar char="○"/>
            </a:pPr>
            <a:r>
              <a:rPr lang="en-US"/>
              <a:t>Fourth level</a:t>
            </a:r>
          </a:p>
        </p:txBody>
      </p:sp>
      <p:sp>
        <p:nvSpPr>
          <p:cNvPr id="20" name="Slide Number Placeholder">
            <a:extLst>
              <a:ext uri="{FF2B5EF4-FFF2-40B4-BE49-F238E27FC236}">
                <a16:creationId xmlns:a16="http://schemas.microsoft.com/office/drawing/2014/main" id="{F2DCDC9F-53B6-C840-B97D-25CBBD4FD9F5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C916849-326D-3C44-83DD-50F4EDFE5C43}" type="slidenum">
              <a:rPr lang="en-US" smtClean="0"/>
              <a:pPr>
                <a:defRPr/>
              </a:pPr>
              <a:t>‹#›</a:t>
            </a:fld>
            <a:endParaRPr lang="en-US" sz="900"/>
          </a:p>
        </p:txBody>
      </p:sp>
      <p:sp>
        <p:nvSpPr>
          <p:cNvPr id="21" name="Footer Placeholder">
            <a:extLst>
              <a:ext uri="{FF2B5EF4-FFF2-40B4-BE49-F238E27FC236}">
                <a16:creationId xmlns:a16="http://schemas.microsoft.com/office/drawing/2014/main" id="{6238605A-F78F-F64D-B71B-4218EDB68A54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</a:t>
            </a:r>
          </a:p>
        </p:txBody>
      </p:sp>
      <p:cxnSp>
        <p:nvCxnSpPr>
          <p:cNvPr id="22" name="Straight Connector">
            <a:extLst>
              <a:ext uri="{FF2B5EF4-FFF2-40B4-BE49-F238E27FC236}">
                <a16:creationId xmlns:a16="http://schemas.microsoft.com/office/drawing/2014/main" id="{4D771D54-2366-294F-8B3D-EDB31B45C6D8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142999"/>
            <a:ext cx="0" cy="5011538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 3">
            <a:extLst>
              <a:ext uri="{FF2B5EF4-FFF2-40B4-BE49-F238E27FC236}">
                <a16:creationId xmlns:a16="http://schemas.microsoft.com/office/drawing/2014/main" id="{7547DE88-3150-EE16-CE2B-48AB54A0D0D2}"/>
              </a:ext>
            </a:extLst>
          </p:cNvPr>
          <p:cNvSpPr/>
          <p:nvPr/>
        </p:nvSpPr>
        <p:spPr>
          <a:xfrm>
            <a:off x="10374347" y="6569961"/>
            <a:ext cx="373250" cy="132098"/>
          </a:xfrm>
          <a:custGeom>
            <a:avLst/>
            <a:gdLst>
              <a:gd name="connsiteX0" fmla="*/ 192070 w 373250"/>
              <a:gd name="connsiteY0" fmla="*/ 70240 h 132098"/>
              <a:gd name="connsiteX1" fmla="*/ 230876 w 373250"/>
              <a:gd name="connsiteY1" fmla="*/ 76226 h 132098"/>
              <a:gd name="connsiteX2" fmla="*/ 112841 w 373250"/>
              <a:gd name="connsiteY2" fmla="*/ 82212 h 132098"/>
              <a:gd name="connsiteX3" fmla="*/ 76056 w 373250"/>
              <a:gd name="connsiteY3" fmla="*/ 72235 h 132098"/>
              <a:gd name="connsiteX4" fmla="*/ 63929 w 373250"/>
              <a:gd name="connsiteY4" fmla="*/ 55872 h 132098"/>
              <a:gd name="connsiteX5" fmla="*/ 82524 w 373250"/>
              <a:gd name="connsiteY5" fmla="*/ 34322 h 132098"/>
              <a:gd name="connsiteX6" fmla="*/ 197325 w 373250"/>
              <a:gd name="connsiteY6" fmla="*/ 0 h 132098"/>
              <a:gd name="connsiteX7" fmla="*/ 125372 w 373250"/>
              <a:gd name="connsiteY7" fmla="*/ 13170 h 132098"/>
              <a:gd name="connsiteX8" fmla="*/ 8145 w 373250"/>
              <a:gd name="connsiteY8" fmla="*/ 70240 h 132098"/>
              <a:gd name="connsiteX9" fmla="*/ 2486 w 373250"/>
              <a:gd name="connsiteY9" fmla="*/ 100969 h 132098"/>
              <a:gd name="connsiteX10" fmla="*/ 70801 w 373250"/>
              <a:gd name="connsiteY10" fmla="*/ 132098 h 132098"/>
              <a:gd name="connsiteX11" fmla="*/ 42101 w 373250"/>
              <a:gd name="connsiteY11" fmla="*/ 118130 h 132098"/>
              <a:gd name="connsiteX12" fmla="*/ 45739 w 373250"/>
              <a:gd name="connsiteY12" fmla="*/ 104561 h 132098"/>
              <a:gd name="connsiteX13" fmla="*/ 73226 w 373250"/>
              <a:gd name="connsiteY13" fmla="*/ 87799 h 132098"/>
              <a:gd name="connsiteX14" fmla="*/ 103948 w 373250"/>
              <a:gd name="connsiteY14" fmla="*/ 94983 h 132098"/>
              <a:gd name="connsiteX15" fmla="*/ 98288 w 373250"/>
              <a:gd name="connsiteY15" fmla="*/ 98974 h 132098"/>
              <a:gd name="connsiteX16" fmla="*/ 95863 w 373250"/>
              <a:gd name="connsiteY16" fmla="*/ 106557 h 132098"/>
              <a:gd name="connsiteX17" fmla="*/ 106777 w 373250"/>
              <a:gd name="connsiteY17" fmla="*/ 114538 h 132098"/>
              <a:gd name="connsiteX18" fmla="*/ 233705 w 373250"/>
              <a:gd name="connsiteY18" fmla="*/ 100171 h 132098"/>
              <a:gd name="connsiteX19" fmla="*/ 246641 w 373250"/>
              <a:gd name="connsiteY19" fmla="*/ 83809 h 132098"/>
              <a:gd name="connsiteX20" fmla="*/ 240981 w 373250"/>
              <a:gd name="connsiteY20" fmla="*/ 74230 h 132098"/>
              <a:gd name="connsiteX21" fmla="*/ 192070 w 373250"/>
              <a:gd name="connsiteY21" fmla="*/ 63854 h 132098"/>
              <a:gd name="connsiteX22" fmla="*/ 151243 w 373250"/>
              <a:gd name="connsiteY22" fmla="*/ 55872 h 132098"/>
              <a:gd name="connsiteX23" fmla="*/ 289085 w 373250"/>
              <a:gd name="connsiteY23" fmla="*/ 53877 h 132098"/>
              <a:gd name="connsiteX24" fmla="*/ 316977 w 373250"/>
              <a:gd name="connsiteY24" fmla="*/ 69441 h 132098"/>
              <a:gd name="connsiteX25" fmla="*/ 310913 w 373250"/>
              <a:gd name="connsiteY25" fmla="*/ 89396 h 132098"/>
              <a:gd name="connsiteX26" fmla="*/ 257151 w 373250"/>
              <a:gd name="connsiteY26" fmla="*/ 116933 h 132098"/>
              <a:gd name="connsiteX27" fmla="*/ 339613 w 373250"/>
              <a:gd name="connsiteY27" fmla="*/ 83010 h 132098"/>
              <a:gd name="connsiteX28" fmla="*/ 372760 w 373250"/>
              <a:gd name="connsiteY28" fmla="*/ 36716 h 132098"/>
              <a:gd name="connsiteX29" fmla="*/ 325465 w 373250"/>
              <a:gd name="connsiteY29" fmla="*/ 4789 h 132098"/>
              <a:gd name="connsiteX30" fmla="*/ 339613 w 373250"/>
              <a:gd name="connsiteY30" fmla="*/ 13569 h 132098"/>
              <a:gd name="connsiteX31" fmla="*/ 343251 w 373250"/>
              <a:gd name="connsiteY31" fmla="*/ 24344 h 132098"/>
              <a:gd name="connsiteX32" fmla="*/ 309296 w 373250"/>
              <a:gd name="connsiteY32" fmla="*/ 44299 h 132098"/>
              <a:gd name="connsiteX33" fmla="*/ 275341 w 373250"/>
              <a:gd name="connsiteY33" fmla="*/ 39111 h 132098"/>
              <a:gd name="connsiteX34" fmla="*/ 284234 w 373250"/>
              <a:gd name="connsiteY34" fmla="*/ 34322 h 132098"/>
              <a:gd name="connsiteX35" fmla="*/ 287872 w 373250"/>
              <a:gd name="connsiteY35" fmla="*/ 24743 h 132098"/>
              <a:gd name="connsiteX36" fmla="*/ 273724 w 373250"/>
              <a:gd name="connsiteY36" fmla="*/ 14367 h 132098"/>
              <a:gd name="connsiteX37" fmla="*/ 156498 w 373250"/>
              <a:gd name="connsiteY37" fmla="*/ 28335 h 132098"/>
              <a:gd name="connsiteX38" fmla="*/ 137094 w 373250"/>
              <a:gd name="connsiteY38" fmla="*/ 49487 h 132098"/>
              <a:gd name="connsiteX39" fmla="*/ 145583 w 373250"/>
              <a:gd name="connsiteY39" fmla="*/ 62258 h 132098"/>
              <a:gd name="connsiteX40" fmla="*/ 192070 w 373250"/>
              <a:gd name="connsiteY40" fmla="*/ 70240 h 1320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73250" h="132098">
                <a:moveTo>
                  <a:pt x="192070" y="70240"/>
                </a:moveTo>
                <a:cubicBezTo>
                  <a:pt x="221578" y="71437"/>
                  <a:pt x="223195" y="73033"/>
                  <a:pt x="230876" y="76226"/>
                </a:cubicBezTo>
                <a:cubicBezTo>
                  <a:pt x="192070" y="83409"/>
                  <a:pt x="152051" y="85405"/>
                  <a:pt x="112841" y="82212"/>
                </a:cubicBezTo>
                <a:cubicBezTo>
                  <a:pt x="105160" y="81414"/>
                  <a:pt x="84949" y="77423"/>
                  <a:pt x="76056" y="72235"/>
                </a:cubicBezTo>
                <a:cubicBezTo>
                  <a:pt x="72014" y="70240"/>
                  <a:pt x="63121" y="65051"/>
                  <a:pt x="63929" y="55872"/>
                </a:cubicBezTo>
                <a:cubicBezTo>
                  <a:pt x="64737" y="46693"/>
                  <a:pt x="77673" y="37115"/>
                  <a:pt x="82524" y="34322"/>
                </a:cubicBezTo>
                <a:cubicBezTo>
                  <a:pt x="118500" y="13569"/>
                  <a:pt x="156902" y="6385"/>
                  <a:pt x="197325" y="0"/>
                </a:cubicBezTo>
                <a:cubicBezTo>
                  <a:pt x="173071" y="2794"/>
                  <a:pt x="149221" y="7184"/>
                  <a:pt x="125372" y="13170"/>
                </a:cubicBezTo>
                <a:cubicBezTo>
                  <a:pt x="76864" y="25143"/>
                  <a:pt x="26336" y="47491"/>
                  <a:pt x="8145" y="70240"/>
                </a:cubicBezTo>
                <a:cubicBezTo>
                  <a:pt x="869" y="80217"/>
                  <a:pt x="-2769" y="90992"/>
                  <a:pt x="2486" y="100969"/>
                </a:cubicBezTo>
                <a:cubicBezTo>
                  <a:pt x="11783" y="118928"/>
                  <a:pt x="39675" y="127708"/>
                  <a:pt x="70801" y="132098"/>
                </a:cubicBezTo>
                <a:cubicBezTo>
                  <a:pt x="60291" y="128905"/>
                  <a:pt x="47356" y="125713"/>
                  <a:pt x="42101" y="118130"/>
                </a:cubicBezTo>
                <a:cubicBezTo>
                  <a:pt x="40079" y="115736"/>
                  <a:pt x="39271" y="109749"/>
                  <a:pt x="45739" y="104561"/>
                </a:cubicBezTo>
                <a:cubicBezTo>
                  <a:pt x="53823" y="97777"/>
                  <a:pt x="63121" y="92189"/>
                  <a:pt x="73226" y="87799"/>
                </a:cubicBezTo>
                <a:lnTo>
                  <a:pt x="103948" y="94983"/>
                </a:lnTo>
                <a:lnTo>
                  <a:pt x="98288" y="98974"/>
                </a:lnTo>
                <a:cubicBezTo>
                  <a:pt x="95459" y="100570"/>
                  <a:pt x="94246" y="103763"/>
                  <a:pt x="95863" y="106557"/>
                </a:cubicBezTo>
                <a:cubicBezTo>
                  <a:pt x="98693" y="110148"/>
                  <a:pt x="102331" y="112942"/>
                  <a:pt x="106777" y="114538"/>
                </a:cubicBezTo>
                <a:cubicBezTo>
                  <a:pt x="143158" y="129305"/>
                  <a:pt x="211473" y="116135"/>
                  <a:pt x="233705" y="100171"/>
                </a:cubicBezTo>
                <a:cubicBezTo>
                  <a:pt x="239769" y="95781"/>
                  <a:pt x="246236" y="91790"/>
                  <a:pt x="246641" y="83809"/>
                </a:cubicBezTo>
                <a:cubicBezTo>
                  <a:pt x="246641" y="79818"/>
                  <a:pt x="244215" y="76226"/>
                  <a:pt x="240981" y="74230"/>
                </a:cubicBezTo>
                <a:cubicBezTo>
                  <a:pt x="228046" y="65051"/>
                  <a:pt x="206622" y="64253"/>
                  <a:pt x="192070" y="63854"/>
                </a:cubicBezTo>
                <a:cubicBezTo>
                  <a:pt x="165391" y="63455"/>
                  <a:pt x="158923" y="60262"/>
                  <a:pt x="151243" y="55872"/>
                </a:cubicBezTo>
                <a:cubicBezTo>
                  <a:pt x="200154" y="47092"/>
                  <a:pt x="245428" y="45097"/>
                  <a:pt x="289085" y="53877"/>
                </a:cubicBezTo>
                <a:cubicBezTo>
                  <a:pt x="299595" y="56671"/>
                  <a:pt x="312530" y="60661"/>
                  <a:pt x="316977" y="69441"/>
                </a:cubicBezTo>
                <a:cubicBezTo>
                  <a:pt x="320210" y="75827"/>
                  <a:pt x="317381" y="83010"/>
                  <a:pt x="310913" y="89396"/>
                </a:cubicBezTo>
                <a:cubicBezTo>
                  <a:pt x="297169" y="102965"/>
                  <a:pt x="272916" y="111346"/>
                  <a:pt x="257151" y="116933"/>
                </a:cubicBezTo>
                <a:cubicBezTo>
                  <a:pt x="289489" y="106557"/>
                  <a:pt x="309296" y="101368"/>
                  <a:pt x="339613" y="83010"/>
                </a:cubicBezTo>
                <a:cubicBezTo>
                  <a:pt x="354974" y="73831"/>
                  <a:pt x="376803" y="55473"/>
                  <a:pt x="372760" y="36716"/>
                </a:cubicBezTo>
                <a:cubicBezTo>
                  <a:pt x="367505" y="13968"/>
                  <a:pt x="325465" y="4789"/>
                  <a:pt x="325465" y="4789"/>
                </a:cubicBezTo>
                <a:cubicBezTo>
                  <a:pt x="330720" y="6784"/>
                  <a:pt x="335571" y="9578"/>
                  <a:pt x="339613" y="13569"/>
                </a:cubicBezTo>
                <a:cubicBezTo>
                  <a:pt x="342443" y="16363"/>
                  <a:pt x="343656" y="20353"/>
                  <a:pt x="343251" y="24344"/>
                </a:cubicBezTo>
                <a:cubicBezTo>
                  <a:pt x="339209" y="37913"/>
                  <a:pt x="321423" y="39510"/>
                  <a:pt x="309296" y="44299"/>
                </a:cubicBezTo>
                <a:lnTo>
                  <a:pt x="275341" y="39111"/>
                </a:lnTo>
                <a:cubicBezTo>
                  <a:pt x="278171" y="37514"/>
                  <a:pt x="281404" y="35918"/>
                  <a:pt x="284234" y="34322"/>
                </a:cubicBezTo>
                <a:cubicBezTo>
                  <a:pt x="287468" y="32326"/>
                  <a:pt x="289085" y="28335"/>
                  <a:pt x="287872" y="24743"/>
                </a:cubicBezTo>
                <a:cubicBezTo>
                  <a:pt x="285042" y="19555"/>
                  <a:pt x="279787" y="15564"/>
                  <a:pt x="273724" y="14367"/>
                </a:cubicBezTo>
                <a:cubicBezTo>
                  <a:pt x="236939" y="3592"/>
                  <a:pt x="189644" y="9578"/>
                  <a:pt x="156498" y="28335"/>
                </a:cubicBezTo>
                <a:cubicBezTo>
                  <a:pt x="148413" y="33124"/>
                  <a:pt x="138307" y="39510"/>
                  <a:pt x="137094" y="49487"/>
                </a:cubicBezTo>
                <a:cubicBezTo>
                  <a:pt x="137499" y="55074"/>
                  <a:pt x="140733" y="59863"/>
                  <a:pt x="145583" y="62258"/>
                </a:cubicBezTo>
                <a:cubicBezTo>
                  <a:pt x="162965" y="70639"/>
                  <a:pt x="176305" y="69840"/>
                  <a:pt x="192070" y="70240"/>
                </a:cubicBezTo>
                <a:close/>
              </a:path>
            </a:pathLst>
          </a:custGeom>
          <a:solidFill>
            <a:srgbClr val="D91E2A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BBE185FE-0724-FD8D-CCBD-25B37F0DABE2}"/>
              </a:ext>
            </a:extLst>
          </p:cNvPr>
          <p:cNvSpPr/>
          <p:nvPr/>
        </p:nvSpPr>
        <p:spPr>
          <a:xfrm>
            <a:off x="10896268" y="6592709"/>
            <a:ext cx="12531" cy="85803"/>
          </a:xfrm>
          <a:custGeom>
            <a:avLst/>
            <a:gdLst>
              <a:gd name="connsiteX0" fmla="*/ 0 w 12531"/>
              <a:gd name="connsiteY0" fmla="*/ 0 h 85803"/>
              <a:gd name="connsiteX1" fmla="*/ 12531 w 12531"/>
              <a:gd name="connsiteY1" fmla="*/ 0 h 85803"/>
              <a:gd name="connsiteX2" fmla="*/ 12531 w 12531"/>
              <a:gd name="connsiteY2" fmla="*/ 85804 h 85803"/>
              <a:gd name="connsiteX3" fmla="*/ 0 w 12531"/>
              <a:gd name="connsiteY3" fmla="*/ 85804 h 85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531" h="85803">
                <a:moveTo>
                  <a:pt x="0" y="0"/>
                </a:moveTo>
                <a:lnTo>
                  <a:pt x="12531" y="0"/>
                </a:lnTo>
                <a:lnTo>
                  <a:pt x="12531" y="85804"/>
                </a:lnTo>
                <a:lnTo>
                  <a:pt x="0" y="85804"/>
                </a:lnTo>
                <a:close/>
              </a:path>
            </a:pathLst>
          </a:custGeom>
          <a:solidFill>
            <a:schemeClr val="bg1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FB520C89-F02F-C963-5B46-54DC84A1F7D4}"/>
              </a:ext>
            </a:extLst>
          </p:cNvPr>
          <p:cNvSpPr/>
          <p:nvPr/>
        </p:nvSpPr>
        <p:spPr>
          <a:xfrm>
            <a:off x="10939925" y="6592709"/>
            <a:ext cx="43656" cy="85803"/>
          </a:xfrm>
          <a:custGeom>
            <a:avLst/>
            <a:gdLst>
              <a:gd name="connsiteX0" fmla="*/ 43657 w 43656"/>
              <a:gd name="connsiteY0" fmla="*/ 85804 h 85803"/>
              <a:gd name="connsiteX1" fmla="*/ 43657 w 43656"/>
              <a:gd name="connsiteY1" fmla="*/ 73432 h 85803"/>
              <a:gd name="connsiteX2" fmla="*/ 12531 w 43656"/>
              <a:gd name="connsiteY2" fmla="*/ 73432 h 85803"/>
              <a:gd name="connsiteX3" fmla="*/ 12531 w 43656"/>
              <a:gd name="connsiteY3" fmla="*/ 0 h 85803"/>
              <a:gd name="connsiteX4" fmla="*/ 0 w 43656"/>
              <a:gd name="connsiteY4" fmla="*/ 0 h 85803"/>
              <a:gd name="connsiteX5" fmla="*/ 0 w 43656"/>
              <a:gd name="connsiteY5" fmla="*/ 85804 h 85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656" h="85803">
                <a:moveTo>
                  <a:pt x="43657" y="85804"/>
                </a:moveTo>
                <a:lnTo>
                  <a:pt x="43657" y="73432"/>
                </a:lnTo>
                <a:lnTo>
                  <a:pt x="12531" y="73432"/>
                </a:lnTo>
                <a:lnTo>
                  <a:pt x="12531" y="0"/>
                </a:lnTo>
                <a:lnTo>
                  <a:pt x="0" y="0"/>
                </a:lnTo>
                <a:lnTo>
                  <a:pt x="0" y="85804"/>
                </a:lnTo>
                <a:close/>
              </a:path>
            </a:pathLst>
          </a:custGeom>
          <a:solidFill>
            <a:schemeClr val="bg1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1651087B-6144-6E9E-095A-5694FC524B1E}"/>
              </a:ext>
            </a:extLst>
          </p:cNvPr>
          <p:cNvSpPr/>
          <p:nvPr/>
        </p:nvSpPr>
        <p:spPr>
          <a:xfrm>
            <a:off x="11002176" y="6592709"/>
            <a:ext cx="12531" cy="85803"/>
          </a:xfrm>
          <a:custGeom>
            <a:avLst/>
            <a:gdLst>
              <a:gd name="connsiteX0" fmla="*/ 0 w 12531"/>
              <a:gd name="connsiteY0" fmla="*/ 0 h 85803"/>
              <a:gd name="connsiteX1" fmla="*/ 12531 w 12531"/>
              <a:gd name="connsiteY1" fmla="*/ 0 h 85803"/>
              <a:gd name="connsiteX2" fmla="*/ 12531 w 12531"/>
              <a:gd name="connsiteY2" fmla="*/ 85804 h 85803"/>
              <a:gd name="connsiteX3" fmla="*/ 0 w 12531"/>
              <a:gd name="connsiteY3" fmla="*/ 85804 h 85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531" h="85803">
                <a:moveTo>
                  <a:pt x="0" y="0"/>
                </a:moveTo>
                <a:lnTo>
                  <a:pt x="12531" y="0"/>
                </a:lnTo>
                <a:lnTo>
                  <a:pt x="12531" y="85804"/>
                </a:lnTo>
                <a:lnTo>
                  <a:pt x="0" y="85804"/>
                </a:lnTo>
                <a:close/>
              </a:path>
            </a:pathLst>
          </a:custGeom>
          <a:solidFill>
            <a:schemeClr val="bg1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188D4001-3F0F-9D84-D28A-6650AC71AF89}"/>
              </a:ext>
            </a:extLst>
          </p:cNvPr>
          <p:cNvSpPr/>
          <p:nvPr/>
        </p:nvSpPr>
        <p:spPr>
          <a:xfrm>
            <a:off x="11045429" y="6592709"/>
            <a:ext cx="49720" cy="85404"/>
          </a:xfrm>
          <a:custGeom>
            <a:avLst/>
            <a:gdLst>
              <a:gd name="connsiteX0" fmla="*/ 37189 w 49720"/>
              <a:gd name="connsiteY0" fmla="*/ 61060 h 85404"/>
              <a:gd name="connsiteX1" fmla="*/ 37189 w 49720"/>
              <a:gd name="connsiteY1" fmla="*/ 73432 h 85404"/>
              <a:gd name="connsiteX2" fmla="*/ 12531 w 49720"/>
              <a:gd name="connsiteY2" fmla="*/ 73432 h 85404"/>
              <a:gd name="connsiteX3" fmla="*/ 12531 w 49720"/>
              <a:gd name="connsiteY3" fmla="*/ 11973 h 85404"/>
              <a:gd name="connsiteX4" fmla="*/ 37189 w 49720"/>
              <a:gd name="connsiteY4" fmla="*/ 11973 h 85404"/>
              <a:gd name="connsiteX5" fmla="*/ 37189 w 49720"/>
              <a:gd name="connsiteY5" fmla="*/ 21950 h 85404"/>
              <a:gd name="connsiteX6" fmla="*/ 49316 w 49720"/>
              <a:gd name="connsiteY6" fmla="*/ 21950 h 85404"/>
              <a:gd name="connsiteX7" fmla="*/ 49316 w 49720"/>
              <a:gd name="connsiteY7" fmla="*/ 12372 h 85404"/>
              <a:gd name="connsiteX8" fmla="*/ 37189 w 49720"/>
              <a:gd name="connsiteY8" fmla="*/ 0 h 85404"/>
              <a:gd name="connsiteX9" fmla="*/ 12531 w 49720"/>
              <a:gd name="connsiteY9" fmla="*/ 0 h 85404"/>
              <a:gd name="connsiteX10" fmla="*/ 0 w 49720"/>
              <a:gd name="connsiteY10" fmla="*/ 11973 h 85404"/>
              <a:gd name="connsiteX11" fmla="*/ 0 w 49720"/>
              <a:gd name="connsiteY11" fmla="*/ 73432 h 85404"/>
              <a:gd name="connsiteX12" fmla="*/ 12531 w 49720"/>
              <a:gd name="connsiteY12" fmla="*/ 85405 h 85404"/>
              <a:gd name="connsiteX13" fmla="*/ 37189 w 49720"/>
              <a:gd name="connsiteY13" fmla="*/ 85405 h 85404"/>
              <a:gd name="connsiteX14" fmla="*/ 49720 w 49720"/>
              <a:gd name="connsiteY14" fmla="*/ 73033 h 85404"/>
              <a:gd name="connsiteX15" fmla="*/ 49720 w 49720"/>
              <a:gd name="connsiteY15" fmla="*/ 60661 h 85404"/>
              <a:gd name="connsiteX16" fmla="*/ 37189 w 49720"/>
              <a:gd name="connsiteY16" fmla="*/ 60661 h 85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9720" h="85404">
                <a:moveTo>
                  <a:pt x="37189" y="61060"/>
                </a:moveTo>
                <a:lnTo>
                  <a:pt x="37189" y="73432"/>
                </a:lnTo>
                <a:lnTo>
                  <a:pt x="12531" y="73432"/>
                </a:lnTo>
                <a:lnTo>
                  <a:pt x="12531" y="11973"/>
                </a:lnTo>
                <a:lnTo>
                  <a:pt x="37189" y="11973"/>
                </a:lnTo>
                <a:lnTo>
                  <a:pt x="37189" y="21950"/>
                </a:lnTo>
                <a:lnTo>
                  <a:pt x="49316" y="21950"/>
                </a:lnTo>
                <a:lnTo>
                  <a:pt x="49316" y="12372"/>
                </a:lnTo>
                <a:cubicBezTo>
                  <a:pt x="48912" y="5986"/>
                  <a:pt x="43657" y="798"/>
                  <a:pt x="37189" y="0"/>
                </a:cubicBezTo>
                <a:lnTo>
                  <a:pt x="12531" y="0"/>
                </a:lnTo>
                <a:cubicBezTo>
                  <a:pt x="6063" y="399"/>
                  <a:pt x="808" y="5587"/>
                  <a:pt x="0" y="11973"/>
                </a:cubicBezTo>
                <a:lnTo>
                  <a:pt x="0" y="73432"/>
                </a:lnTo>
                <a:cubicBezTo>
                  <a:pt x="404" y="79818"/>
                  <a:pt x="5659" y="85006"/>
                  <a:pt x="12531" y="85405"/>
                </a:cubicBezTo>
                <a:lnTo>
                  <a:pt x="37189" y="85405"/>
                </a:lnTo>
                <a:cubicBezTo>
                  <a:pt x="43657" y="85006"/>
                  <a:pt x="49316" y="79818"/>
                  <a:pt x="49720" y="73033"/>
                </a:cubicBezTo>
                <a:lnTo>
                  <a:pt x="49720" y="60661"/>
                </a:lnTo>
                <a:lnTo>
                  <a:pt x="37189" y="60661"/>
                </a:lnTo>
                <a:close/>
              </a:path>
            </a:pathLst>
          </a:custGeom>
          <a:solidFill>
            <a:schemeClr val="bg1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5E9B91E9-C146-9F95-4EEC-E7B2CB41FE0E}"/>
              </a:ext>
            </a:extLst>
          </p:cNvPr>
          <p:cNvSpPr/>
          <p:nvPr/>
        </p:nvSpPr>
        <p:spPr>
          <a:xfrm>
            <a:off x="11194589" y="6592709"/>
            <a:ext cx="49720" cy="85803"/>
          </a:xfrm>
          <a:custGeom>
            <a:avLst/>
            <a:gdLst>
              <a:gd name="connsiteX0" fmla="*/ 12127 w 49720"/>
              <a:gd name="connsiteY0" fmla="*/ 30331 h 85803"/>
              <a:gd name="connsiteX1" fmla="*/ 37189 w 49720"/>
              <a:gd name="connsiteY1" fmla="*/ 85804 h 85803"/>
              <a:gd name="connsiteX2" fmla="*/ 49720 w 49720"/>
              <a:gd name="connsiteY2" fmla="*/ 85804 h 85803"/>
              <a:gd name="connsiteX3" fmla="*/ 49720 w 49720"/>
              <a:gd name="connsiteY3" fmla="*/ 0 h 85803"/>
              <a:gd name="connsiteX4" fmla="*/ 37189 w 49720"/>
              <a:gd name="connsiteY4" fmla="*/ 0 h 85803"/>
              <a:gd name="connsiteX5" fmla="*/ 37189 w 49720"/>
              <a:gd name="connsiteY5" fmla="*/ 55074 h 85803"/>
              <a:gd name="connsiteX6" fmla="*/ 12127 w 49720"/>
              <a:gd name="connsiteY6" fmla="*/ 0 h 85803"/>
              <a:gd name="connsiteX7" fmla="*/ 0 w 49720"/>
              <a:gd name="connsiteY7" fmla="*/ 0 h 85803"/>
              <a:gd name="connsiteX8" fmla="*/ 0 w 49720"/>
              <a:gd name="connsiteY8" fmla="*/ 85804 h 85803"/>
              <a:gd name="connsiteX9" fmla="*/ 12127 w 49720"/>
              <a:gd name="connsiteY9" fmla="*/ 85804 h 85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720" h="85803">
                <a:moveTo>
                  <a:pt x="12127" y="30331"/>
                </a:moveTo>
                <a:lnTo>
                  <a:pt x="37189" y="85804"/>
                </a:lnTo>
                <a:lnTo>
                  <a:pt x="49720" y="85804"/>
                </a:lnTo>
                <a:lnTo>
                  <a:pt x="49720" y="0"/>
                </a:lnTo>
                <a:lnTo>
                  <a:pt x="37189" y="0"/>
                </a:lnTo>
                <a:lnTo>
                  <a:pt x="37189" y="55074"/>
                </a:lnTo>
                <a:lnTo>
                  <a:pt x="12127" y="0"/>
                </a:lnTo>
                <a:lnTo>
                  <a:pt x="0" y="0"/>
                </a:lnTo>
                <a:lnTo>
                  <a:pt x="0" y="85804"/>
                </a:lnTo>
                <a:lnTo>
                  <a:pt x="12127" y="85804"/>
                </a:lnTo>
                <a:close/>
              </a:path>
            </a:pathLst>
          </a:custGeom>
          <a:solidFill>
            <a:schemeClr val="bg1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821DEAD1-324A-5F8F-7294-D6ECA6A41656}"/>
              </a:ext>
            </a:extLst>
          </p:cNvPr>
          <p:cNvSpPr/>
          <p:nvPr/>
        </p:nvSpPr>
        <p:spPr>
          <a:xfrm>
            <a:off x="11325560" y="6592709"/>
            <a:ext cx="43252" cy="85803"/>
          </a:xfrm>
          <a:custGeom>
            <a:avLst/>
            <a:gdLst>
              <a:gd name="connsiteX0" fmla="*/ 43253 w 43252"/>
              <a:gd name="connsiteY0" fmla="*/ 85804 h 85803"/>
              <a:gd name="connsiteX1" fmla="*/ 43253 w 43252"/>
              <a:gd name="connsiteY1" fmla="*/ 73432 h 85803"/>
              <a:gd name="connsiteX2" fmla="*/ 12127 w 43252"/>
              <a:gd name="connsiteY2" fmla="*/ 73432 h 85803"/>
              <a:gd name="connsiteX3" fmla="*/ 12127 w 43252"/>
              <a:gd name="connsiteY3" fmla="*/ 0 h 85803"/>
              <a:gd name="connsiteX4" fmla="*/ 0 w 43252"/>
              <a:gd name="connsiteY4" fmla="*/ 0 h 85803"/>
              <a:gd name="connsiteX5" fmla="*/ 0 w 43252"/>
              <a:gd name="connsiteY5" fmla="*/ 85804 h 85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52" h="85803">
                <a:moveTo>
                  <a:pt x="43253" y="85804"/>
                </a:moveTo>
                <a:lnTo>
                  <a:pt x="43253" y="73432"/>
                </a:lnTo>
                <a:lnTo>
                  <a:pt x="12127" y="73432"/>
                </a:lnTo>
                <a:lnTo>
                  <a:pt x="12127" y="0"/>
                </a:lnTo>
                <a:lnTo>
                  <a:pt x="0" y="0"/>
                </a:lnTo>
                <a:lnTo>
                  <a:pt x="0" y="85804"/>
                </a:lnTo>
                <a:close/>
              </a:path>
            </a:pathLst>
          </a:custGeom>
          <a:solidFill>
            <a:schemeClr val="bg1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02996EA3-DBA6-EDDE-41B9-2778A8B79F7F}"/>
              </a:ext>
            </a:extLst>
          </p:cNvPr>
          <p:cNvSpPr/>
          <p:nvPr/>
        </p:nvSpPr>
        <p:spPr>
          <a:xfrm>
            <a:off x="11120211" y="6592310"/>
            <a:ext cx="49720" cy="86203"/>
          </a:xfrm>
          <a:custGeom>
            <a:avLst/>
            <a:gdLst>
              <a:gd name="connsiteX0" fmla="*/ 37189 w 49720"/>
              <a:gd name="connsiteY0" fmla="*/ 86203 h 86203"/>
              <a:gd name="connsiteX1" fmla="*/ 49720 w 49720"/>
              <a:gd name="connsiteY1" fmla="*/ 73831 h 86203"/>
              <a:gd name="connsiteX2" fmla="*/ 49720 w 49720"/>
              <a:gd name="connsiteY2" fmla="*/ 12372 h 86203"/>
              <a:gd name="connsiteX3" fmla="*/ 37189 w 49720"/>
              <a:gd name="connsiteY3" fmla="*/ 0 h 86203"/>
              <a:gd name="connsiteX4" fmla="*/ 12531 w 49720"/>
              <a:gd name="connsiteY4" fmla="*/ 0 h 86203"/>
              <a:gd name="connsiteX5" fmla="*/ 0 w 49720"/>
              <a:gd name="connsiteY5" fmla="*/ 11973 h 86203"/>
              <a:gd name="connsiteX6" fmla="*/ 0 w 49720"/>
              <a:gd name="connsiteY6" fmla="*/ 73432 h 86203"/>
              <a:gd name="connsiteX7" fmla="*/ 12531 w 49720"/>
              <a:gd name="connsiteY7" fmla="*/ 85405 h 86203"/>
              <a:gd name="connsiteX8" fmla="*/ 37189 w 49720"/>
              <a:gd name="connsiteY8" fmla="*/ 86203 h 86203"/>
              <a:gd name="connsiteX9" fmla="*/ 37189 w 49720"/>
              <a:gd name="connsiteY9" fmla="*/ 73831 h 86203"/>
              <a:gd name="connsiteX10" fmla="*/ 12531 w 49720"/>
              <a:gd name="connsiteY10" fmla="*/ 73831 h 86203"/>
              <a:gd name="connsiteX11" fmla="*/ 12531 w 49720"/>
              <a:gd name="connsiteY11" fmla="*/ 12372 h 86203"/>
              <a:gd name="connsiteX12" fmla="*/ 37189 w 49720"/>
              <a:gd name="connsiteY12" fmla="*/ 12372 h 86203"/>
              <a:gd name="connsiteX13" fmla="*/ 37189 w 49720"/>
              <a:gd name="connsiteY13" fmla="*/ 73831 h 86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9720" h="86203">
                <a:moveTo>
                  <a:pt x="37189" y="86203"/>
                </a:moveTo>
                <a:cubicBezTo>
                  <a:pt x="43657" y="85804"/>
                  <a:pt x="48912" y="80616"/>
                  <a:pt x="49720" y="73831"/>
                </a:cubicBezTo>
                <a:lnTo>
                  <a:pt x="49720" y="12372"/>
                </a:lnTo>
                <a:cubicBezTo>
                  <a:pt x="49316" y="5986"/>
                  <a:pt x="44061" y="798"/>
                  <a:pt x="37189" y="0"/>
                </a:cubicBezTo>
                <a:lnTo>
                  <a:pt x="12531" y="0"/>
                </a:lnTo>
                <a:cubicBezTo>
                  <a:pt x="6063" y="399"/>
                  <a:pt x="808" y="5587"/>
                  <a:pt x="0" y="11973"/>
                </a:cubicBezTo>
                <a:lnTo>
                  <a:pt x="0" y="73432"/>
                </a:lnTo>
                <a:cubicBezTo>
                  <a:pt x="404" y="79818"/>
                  <a:pt x="5659" y="85006"/>
                  <a:pt x="12531" y="85405"/>
                </a:cubicBezTo>
                <a:lnTo>
                  <a:pt x="37189" y="86203"/>
                </a:lnTo>
                <a:close/>
                <a:moveTo>
                  <a:pt x="37189" y="73831"/>
                </a:moveTo>
                <a:lnTo>
                  <a:pt x="12531" y="73831"/>
                </a:lnTo>
                <a:lnTo>
                  <a:pt x="12531" y="12372"/>
                </a:lnTo>
                <a:lnTo>
                  <a:pt x="37189" y="12372"/>
                </a:lnTo>
                <a:lnTo>
                  <a:pt x="37189" y="73831"/>
                </a:lnTo>
                <a:close/>
              </a:path>
            </a:pathLst>
          </a:custGeom>
          <a:solidFill>
            <a:schemeClr val="bg1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A6E83184-0491-59DD-9BA5-FD8AD0396665}"/>
              </a:ext>
            </a:extLst>
          </p:cNvPr>
          <p:cNvSpPr/>
          <p:nvPr/>
        </p:nvSpPr>
        <p:spPr>
          <a:xfrm>
            <a:off x="11384577" y="6592709"/>
            <a:ext cx="62251" cy="85803"/>
          </a:xfrm>
          <a:custGeom>
            <a:avLst/>
            <a:gdLst>
              <a:gd name="connsiteX0" fmla="*/ 25062 w 62251"/>
              <a:gd name="connsiteY0" fmla="*/ 0 h 85803"/>
              <a:gd name="connsiteX1" fmla="*/ 0 w 62251"/>
              <a:gd name="connsiteY1" fmla="*/ 85804 h 85803"/>
              <a:gd name="connsiteX2" fmla="*/ 12531 w 62251"/>
              <a:gd name="connsiteY2" fmla="*/ 85804 h 85803"/>
              <a:gd name="connsiteX3" fmla="*/ 18190 w 62251"/>
              <a:gd name="connsiteY3" fmla="*/ 67446 h 85803"/>
              <a:gd name="connsiteX4" fmla="*/ 44061 w 62251"/>
              <a:gd name="connsiteY4" fmla="*/ 67446 h 85803"/>
              <a:gd name="connsiteX5" fmla="*/ 48912 w 62251"/>
              <a:gd name="connsiteY5" fmla="*/ 85804 h 85803"/>
              <a:gd name="connsiteX6" fmla="*/ 62251 w 62251"/>
              <a:gd name="connsiteY6" fmla="*/ 85804 h 85803"/>
              <a:gd name="connsiteX7" fmla="*/ 37593 w 62251"/>
              <a:gd name="connsiteY7" fmla="*/ 0 h 85803"/>
              <a:gd name="connsiteX8" fmla="*/ 25062 w 62251"/>
              <a:gd name="connsiteY8" fmla="*/ 0 h 85803"/>
              <a:gd name="connsiteX9" fmla="*/ 31126 w 62251"/>
              <a:gd name="connsiteY9" fmla="*/ 19954 h 85803"/>
              <a:gd name="connsiteX10" fmla="*/ 40423 w 62251"/>
              <a:gd name="connsiteY10" fmla="*/ 54675 h 85803"/>
              <a:gd name="connsiteX11" fmla="*/ 21424 w 62251"/>
              <a:gd name="connsiteY11" fmla="*/ 54675 h 85803"/>
              <a:gd name="connsiteX12" fmla="*/ 31126 w 62251"/>
              <a:gd name="connsiteY12" fmla="*/ 19954 h 85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251" h="85803">
                <a:moveTo>
                  <a:pt x="25062" y="0"/>
                </a:moveTo>
                <a:lnTo>
                  <a:pt x="0" y="85804"/>
                </a:lnTo>
                <a:lnTo>
                  <a:pt x="12531" y="85804"/>
                </a:lnTo>
                <a:lnTo>
                  <a:pt x="18190" y="67446"/>
                </a:lnTo>
                <a:lnTo>
                  <a:pt x="44061" y="67446"/>
                </a:lnTo>
                <a:lnTo>
                  <a:pt x="48912" y="85804"/>
                </a:lnTo>
                <a:lnTo>
                  <a:pt x="62251" y="85804"/>
                </a:lnTo>
                <a:lnTo>
                  <a:pt x="37593" y="0"/>
                </a:lnTo>
                <a:lnTo>
                  <a:pt x="25062" y="0"/>
                </a:lnTo>
                <a:close/>
                <a:moveTo>
                  <a:pt x="31126" y="19954"/>
                </a:moveTo>
                <a:lnTo>
                  <a:pt x="40423" y="54675"/>
                </a:lnTo>
                <a:lnTo>
                  <a:pt x="21424" y="54675"/>
                </a:lnTo>
                <a:lnTo>
                  <a:pt x="31126" y="19954"/>
                </a:lnTo>
                <a:close/>
              </a:path>
            </a:pathLst>
          </a:custGeom>
          <a:solidFill>
            <a:schemeClr val="bg1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23F9DD0-70D8-8F9D-5FFF-7502F7CED5BC}"/>
              </a:ext>
            </a:extLst>
          </p:cNvPr>
          <p:cNvSpPr/>
          <p:nvPr/>
        </p:nvSpPr>
        <p:spPr>
          <a:xfrm>
            <a:off x="11468253" y="6592310"/>
            <a:ext cx="49720" cy="86203"/>
          </a:xfrm>
          <a:custGeom>
            <a:avLst/>
            <a:gdLst>
              <a:gd name="connsiteX0" fmla="*/ 0 w 49720"/>
              <a:gd name="connsiteY0" fmla="*/ 86203 h 86203"/>
              <a:gd name="connsiteX1" fmla="*/ 37189 w 49720"/>
              <a:gd name="connsiteY1" fmla="*/ 86203 h 86203"/>
              <a:gd name="connsiteX2" fmla="*/ 49720 w 49720"/>
              <a:gd name="connsiteY2" fmla="*/ 73831 h 86203"/>
              <a:gd name="connsiteX3" fmla="*/ 49720 w 49720"/>
              <a:gd name="connsiteY3" fmla="*/ 52281 h 86203"/>
              <a:gd name="connsiteX4" fmla="*/ 40423 w 49720"/>
              <a:gd name="connsiteY4" fmla="*/ 43102 h 86203"/>
              <a:gd name="connsiteX5" fmla="*/ 49720 w 49720"/>
              <a:gd name="connsiteY5" fmla="*/ 33922 h 86203"/>
              <a:gd name="connsiteX6" fmla="*/ 49720 w 49720"/>
              <a:gd name="connsiteY6" fmla="*/ 12372 h 86203"/>
              <a:gd name="connsiteX7" fmla="*/ 37189 w 49720"/>
              <a:gd name="connsiteY7" fmla="*/ 0 h 86203"/>
              <a:gd name="connsiteX8" fmla="*/ 0 w 49720"/>
              <a:gd name="connsiteY8" fmla="*/ 0 h 86203"/>
              <a:gd name="connsiteX9" fmla="*/ 0 w 49720"/>
              <a:gd name="connsiteY9" fmla="*/ 86203 h 86203"/>
              <a:gd name="connsiteX10" fmla="*/ 12531 w 49720"/>
              <a:gd name="connsiteY10" fmla="*/ 12372 h 86203"/>
              <a:gd name="connsiteX11" fmla="*/ 37189 w 49720"/>
              <a:gd name="connsiteY11" fmla="*/ 12372 h 86203"/>
              <a:gd name="connsiteX12" fmla="*/ 37189 w 49720"/>
              <a:gd name="connsiteY12" fmla="*/ 36716 h 86203"/>
              <a:gd name="connsiteX13" fmla="*/ 12531 w 49720"/>
              <a:gd name="connsiteY13" fmla="*/ 36716 h 86203"/>
              <a:gd name="connsiteX14" fmla="*/ 12531 w 49720"/>
              <a:gd name="connsiteY14" fmla="*/ 12372 h 86203"/>
              <a:gd name="connsiteX15" fmla="*/ 12531 w 49720"/>
              <a:gd name="connsiteY15" fmla="*/ 49088 h 86203"/>
              <a:gd name="connsiteX16" fmla="*/ 37189 w 49720"/>
              <a:gd name="connsiteY16" fmla="*/ 49088 h 86203"/>
              <a:gd name="connsiteX17" fmla="*/ 37189 w 49720"/>
              <a:gd name="connsiteY17" fmla="*/ 73432 h 86203"/>
              <a:gd name="connsiteX18" fmla="*/ 12531 w 49720"/>
              <a:gd name="connsiteY18" fmla="*/ 73432 h 86203"/>
              <a:gd name="connsiteX19" fmla="*/ 12531 w 49720"/>
              <a:gd name="connsiteY19" fmla="*/ 49088 h 86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9720" h="86203">
                <a:moveTo>
                  <a:pt x="0" y="86203"/>
                </a:moveTo>
                <a:lnTo>
                  <a:pt x="37189" y="86203"/>
                </a:lnTo>
                <a:cubicBezTo>
                  <a:pt x="43657" y="85804"/>
                  <a:pt x="49316" y="80616"/>
                  <a:pt x="49720" y="73831"/>
                </a:cubicBezTo>
                <a:lnTo>
                  <a:pt x="49720" y="52281"/>
                </a:lnTo>
                <a:lnTo>
                  <a:pt x="40423" y="43102"/>
                </a:lnTo>
                <a:lnTo>
                  <a:pt x="49720" y="33922"/>
                </a:lnTo>
                <a:lnTo>
                  <a:pt x="49720" y="12372"/>
                </a:lnTo>
                <a:cubicBezTo>
                  <a:pt x="49316" y="5986"/>
                  <a:pt x="44061" y="399"/>
                  <a:pt x="37189" y="0"/>
                </a:cubicBezTo>
                <a:lnTo>
                  <a:pt x="0" y="0"/>
                </a:lnTo>
                <a:lnTo>
                  <a:pt x="0" y="86203"/>
                </a:lnTo>
                <a:close/>
                <a:moveTo>
                  <a:pt x="12531" y="12372"/>
                </a:moveTo>
                <a:lnTo>
                  <a:pt x="37189" y="12372"/>
                </a:lnTo>
                <a:lnTo>
                  <a:pt x="37189" y="36716"/>
                </a:lnTo>
                <a:lnTo>
                  <a:pt x="12531" y="36716"/>
                </a:lnTo>
                <a:lnTo>
                  <a:pt x="12531" y="12372"/>
                </a:lnTo>
                <a:close/>
                <a:moveTo>
                  <a:pt x="12531" y="49088"/>
                </a:moveTo>
                <a:lnTo>
                  <a:pt x="37189" y="49088"/>
                </a:lnTo>
                <a:lnTo>
                  <a:pt x="37189" y="73432"/>
                </a:lnTo>
                <a:lnTo>
                  <a:pt x="12531" y="73432"/>
                </a:lnTo>
                <a:lnTo>
                  <a:pt x="12531" y="49088"/>
                </a:lnTo>
                <a:close/>
              </a:path>
            </a:pathLst>
          </a:custGeom>
          <a:solidFill>
            <a:schemeClr val="bg1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75E2FE57-4BB0-B6AE-6C7A-321DB48BEF97}"/>
              </a:ext>
            </a:extLst>
          </p:cNvPr>
          <p:cNvSpPr/>
          <p:nvPr/>
        </p:nvSpPr>
        <p:spPr>
          <a:xfrm>
            <a:off x="10815422" y="6592709"/>
            <a:ext cx="50528" cy="85803"/>
          </a:xfrm>
          <a:custGeom>
            <a:avLst/>
            <a:gdLst>
              <a:gd name="connsiteX0" fmla="*/ 12935 w 50528"/>
              <a:gd name="connsiteY0" fmla="*/ 19156 h 85803"/>
              <a:gd name="connsiteX1" fmla="*/ 17786 w 50528"/>
              <a:gd name="connsiteY1" fmla="*/ 28734 h 85803"/>
              <a:gd name="connsiteX2" fmla="*/ 42040 w 50528"/>
              <a:gd name="connsiteY2" fmla="*/ 40707 h 85803"/>
              <a:gd name="connsiteX3" fmla="*/ 50529 w 50528"/>
              <a:gd name="connsiteY3" fmla="*/ 52680 h 85803"/>
              <a:gd name="connsiteX4" fmla="*/ 50529 w 50528"/>
              <a:gd name="connsiteY4" fmla="*/ 73831 h 85803"/>
              <a:gd name="connsiteX5" fmla="*/ 37998 w 50528"/>
              <a:gd name="connsiteY5" fmla="*/ 85804 h 85803"/>
              <a:gd name="connsiteX6" fmla="*/ 12935 w 50528"/>
              <a:gd name="connsiteY6" fmla="*/ 85804 h 85803"/>
              <a:gd name="connsiteX7" fmla="*/ 404 w 50528"/>
              <a:gd name="connsiteY7" fmla="*/ 73831 h 85803"/>
              <a:gd name="connsiteX8" fmla="*/ 404 w 50528"/>
              <a:gd name="connsiteY8" fmla="*/ 61460 h 85803"/>
              <a:gd name="connsiteX9" fmla="*/ 12935 w 50528"/>
              <a:gd name="connsiteY9" fmla="*/ 61460 h 85803"/>
              <a:gd name="connsiteX10" fmla="*/ 12935 w 50528"/>
              <a:gd name="connsiteY10" fmla="*/ 73831 h 85803"/>
              <a:gd name="connsiteX11" fmla="*/ 37593 w 50528"/>
              <a:gd name="connsiteY11" fmla="*/ 73831 h 85803"/>
              <a:gd name="connsiteX12" fmla="*/ 37593 w 50528"/>
              <a:gd name="connsiteY12" fmla="*/ 62258 h 85803"/>
              <a:gd name="connsiteX13" fmla="*/ 32743 w 50528"/>
              <a:gd name="connsiteY13" fmla="*/ 51083 h 85803"/>
              <a:gd name="connsiteX14" fmla="*/ 12935 w 50528"/>
              <a:gd name="connsiteY14" fmla="*/ 41505 h 85803"/>
              <a:gd name="connsiteX15" fmla="*/ 0 w 50528"/>
              <a:gd name="connsiteY15" fmla="*/ 27537 h 85803"/>
              <a:gd name="connsiteX16" fmla="*/ 0 w 50528"/>
              <a:gd name="connsiteY16" fmla="*/ 12372 h 85803"/>
              <a:gd name="connsiteX17" fmla="*/ 12935 w 50528"/>
              <a:gd name="connsiteY17" fmla="*/ 0 h 85803"/>
              <a:gd name="connsiteX18" fmla="*/ 37593 w 50528"/>
              <a:gd name="connsiteY18" fmla="*/ 0 h 85803"/>
              <a:gd name="connsiteX19" fmla="*/ 50124 w 50528"/>
              <a:gd name="connsiteY19" fmla="*/ 12372 h 85803"/>
              <a:gd name="connsiteX20" fmla="*/ 50124 w 50528"/>
              <a:gd name="connsiteY20" fmla="*/ 22349 h 85803"/>
              <a:gd name="connsiteX21" fmla="*/ 37998 w 50528"/>
              <a:gd name="connsiteY21" fmla="*/ 22349 h 85803"/>
              <a:gd name="connsiteX22" fmla="*/ 37593 w 50528"/>
              <a:gd name="connsiteY22" fmla="*/ 12372 h 85803"/>
              <a:gd name="connsiteX23" fmla="*/ 12935 w 50528"/>
              <a:gd name="connsiteY23" fmla="*/ 12372 h 85803"/>
              <a:gd name="connsiteX24" fmla="*/ 12935 w 50528"/>
              <a:gd name="connsiteY24" fmla="*/ 19156 h 85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0528" h="85803">
                <a:moveTo>
                  <a:pt x="12935" y="19156"/>
                </a:moveTo>
                <a:cubicBezTo>
                  <a:pt x="12935" y="25941"/>
                  <a:pt x="12935" y="26340"/>
                  <a:pt x="17786" y="28734"/>
                </a:cubicBezTo>
                <a:lnTo>
                  <a:pt x="42040" y="40707"/>
                </a:lnTo>
                <a:cubicBezTo>
                  <a:pt x="47295" y="42702"/>
                  <a:pt x="50529" y="47491"/>
                  <a:pt x="50529" y="52680"/>
                </a:cubicBezTo>
                <a:lnTo>
                  <a:pt x="50529" y="73831"/>
                </a:lnTo>
                <a:cubicBezTo>
                  <a:pt x="50124" y="80217"/>
                  <a:pt x="44869" y="85405"/>
                  <a:pt x="37998" y="85804"/>
                </a:cubicBezTo>
                <a:lnTo>
                  <a:pt x="12935" y="85804"/>
                </a:lnTo>
                <a:cubicBezTo>
                  <a:pt x="6468" y="85405"/>
                  <a:pt x="1213" y="80217"/>
                  <a:pt x="404" y="73831"/>
                </a:cubicBezTo>
                <a:lnTo>
                  <a:pt x="404" y="61460"/>
                </a:lnTo>
                <a:lnTo>
                  <a:pt x="12935" y="61460"/>
                </a:lnTo>
                <a:lnTo>
                  <a:pt x="12935" y="73831"/>
                </a:lnTo>
                <a:lnTo>
                  <a:pt x="37593" y="73831"/>
                </a:lnTo>
                <a:lnTo>
                  <a:pt x="37593" y="62258"/>
                </a:lnTo>
                <a:cubicBezTo>
                  <a:pt x="37593" y="54276"/>
                  <a:pt x="37593" y="53877"/>
                  <a:pt x="32743" y="51083"/>
                </a:cubicBezTo>
                <a:lnTo>
                  <a:pt x="12935" y="41505"/>
                </a:lnTo>
                <a:cubicBezTo>
                  <a:pt x="4851" y="37514"/>
                  <a:pt x="404" y="33523"/>
                  <a:pt x="0" y="27537"/>
                </a:cubicBezTo>
                <a:lnTo>
                  <a:pt x="0" y="12372"/>
                </a:lnTo>
                <a:cubicBezTo>
                  <a:pt x="404" y="5587"/>
                  <a:pt x="6063" y="399"/>
                  <a:pt x="12935" y="0"/>
                </a:cubicBezTo>
                <a:lnTo>
                  <a:pt x="37593" y="0"/>
                </a:lnTo>
                <a:cubicBezTo>
                  <a:pt x="46486" y="0"/>
                  <a:pt x="50124" y="4390"/>
                  <a:pt x="50124" y="12372"/>
                </a:cubicBezTo>
                <a:lnTo>
                  <a:pt x="50124" y="22349"/>
                </a:lnTo>
                <a:lnTo>
                  <a:pt x="37998" y="22349"/>
                </a:lnTo>
                <a:lnTo>
                  <a:pt x="37593" y="12372"/>
                </a:lnTo>
                <a:lnTo>
                  <a:pt x="12935" y="12372"/>
                </a:lnTo>
                <a:lnTo>
                  <a:pt x="12935" y="19156"/>
                </a:lnTo>
                <a:close/>
              </a:path>
            </a:pathLst>
          </a:custGeom>
          <a:solidFill>
            <a:schemeClr val="bg1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01A10053-B9E7-0E59-3D83-A0D99B35EA17}"/>
              </a:ext>
            </a:extLst>
          </p:cNvPr>
          <p:cNvSpPr/>
          <p:nvPr/>
        </p:nvSpPr>
        <p:spPr>
          <a:xfrm>
            <a:off x="11536567" y="6592310"/>
            <a:ext cx="49720" cy="85803"/>
          </a:xfrm>
          <a:custGeom>
            <a:avLst/>
            <a:gdLst>
              <a:gd name="connsiteX0" fmla="*/ 12531 w 49720"/>
              <a:gd name="connsiteY0" fmla="*/ 19555 h 85803"/>
              <a:gd name="connsiteX1" fmla="*/ 16978 w 49720"/>
              <a:gd name="connsiteY1" fmla="*/ 29133 h 85803"/>
              <a:gd name="connsiteX2" fmla="*/ 41231 w 49720"/>
              <a:gd name="connsiteY2" fmla="*/ 41106 h 85803"/>
              <a:gd name="connsiteX3" fmla="*/ 49720 w 49720"/>
              <a:gd name="connsiteY3" fmla="*/ 53079 h 85803"/>
              <a:gd name="connsiteX4" fmla="*/ 49720 w 49720"/>
              <a:gd name="connsiteY4" fmla="*/ 73831 h 85803"/>
              <a:gd name="connsiteX5" fmla="*/ 37189 w 49720"/>
              <a:gd name="connsiteY5" fmla="*/ 85804 h 85803"/>
              <a:gd name="connsiteX6" fmla="*/ 12531 w 49720"/>
              <a:gd name="connsiteY6" fmla="*/ 85804 h 85803"/>
              <a:gd name="connsiteX7" fmla="*/ 0 w 49720"/>
              <a:gd name="connsiteY7" fmla="*/ 73831 h 85803"/>
              <a:gd name="connsiteX8" fmla="*/ 0 w 49720"/>
              <a:gd name="connsiteY8" fmla="*/ 61460 h 85803"/>
              <a:gd name="connsiteX9" fmla="*/ 12531 w 49720"/>
              <a:gd name="connsiteY9" fmla="*/ 61460 h 85803"/>
              <a:gd name="connsiteX10" fmla="*/ 12531 w 49720"/>
              <a:gd name="connsiteY10" fmla="*/ 73831 h 85803"/>
              <a:gd name="connsiteX11" fmla="*/ 37189 w 49720"/>
              <a:gd name="connsiteY11" fmla="*/ 73831 h 85803"/>
              <a:gd name="connsiteX12" fmla="*/ 37189 w 49720"/>
              <a:gd name="connsiteY12" fmla="*/ 62258 h 85803"/>
              <a:gd name="connsiteX13" fmla="*/ 32338 w 49720"/>
              <a:gd name="connsiteY13" fmla="*/ 51083 h 85803"/>
              <a:gd name="connsiteX14" fmla="*/ 12935 w 49720"/>
              <a:gd name="connsiteY14" fmla="*/ 41505 h 85803"/>
              <a:gd name="connsiteX15" fmla="*/ 0 w 49720"/>
              <a:gd name="connsiteY15" fmla="*/ 27537 h 85803"/>
              <a:gd name="connsiteX16" fmla="*/ 0 w 49720"/>
              <a:gd name="connsiteY16" fmla="*/ 12372 h 85803"/>
              <a:gd name="connsiteX17" fmla="*/ 12531 w 49720"/>
              <a:gd name="connsiteY17" fmla="*/ 0 h 85803"/>
              <a:gd name="connsiteX18" fmla="*/ 37189 w 49720"/>
              <a:gd name="connsiteY18" fmla="*/ 0 h 85803"/>
              <a:gd name="connsiteX19" fmla="*/ 49720 w 49720"/>
              <a:gd name="connsiteY19" fmla="*/ 12372 h 85803"/>
              <a:gd name="connsiteX20" fmla="*/ 49720 w 49720"/>
              <a:gd name="connsiteY20" fmla="*/ 22349 h 85803"/>
              <a:gd name="connsiteX21" fmla="*/ 37189 w 49720"/>
              <a:gd name="connsiteY21" fmla="*/ 22349 h 85803"/>
              <a:gd name="connsiteX22" fmla="*/ 37189 w 49720"/>
              <a:gd name="connsiteY22" fmla="*/ 12372 h 85803"/>
              <a:gd name="connsiteX23" fmla="*/ 12531 w 49720"/>
              <a:gd name="connsiteY23" fmla="*/ 12372 h 85803"/>
              <a:gd name="connsiteX24" fmla="*/ 12531 w 49720"/>
              <a:gd name="connsiteY24" fmla="*/ 19555 h 85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9720" h="85803">
                <a:moveTo>
                  <a:pt x="12531" y="19555"/>
                </a:moveTo>
                <a:cubicBezTo>
                  <a:pt x="12531" y="26340"/>
                  <a:pt x="12531" y="26739"/>
                  <a:pt x="16978" y="29133"/>
                </a:cubicBezTo>
                <a:lnTo>
                  <a:pt x="41231" y="41106"/>
                </a:lnTo>
                <a:cubicBezTo>
                  <a:pt x="46486" y="43102"/>
                  <a:pt x="49720" y="47891"/>
                  <a:pt x="49720" y="53079"/>
                </a:cubicBezTo>
                <a:lnTo>
                  <a:pt x="49720" y="73831"/>
                </a:lnTo>
                <a:cubicBezTo>
                  <a:pt x="49316" y="80217"/>
                  <a:pt x="44061" y="85405"/>
                  <a:pt x="37189" y="85804"/>
                </a:cubicBezTo>
                <a:lnTo>
                  <a:pt x="12531" y="85804"/>
                </a:lnTo>
                <a:cubicBezTo>
                  <a:pt x="6063" y="85405"/>
                  <a:pt x="808" y="80217"/>
                  <a:pt x="0" y="73831"/>
                </a:cubicBezTo>
                <a:lnTo>
                  <a:pt x="0" y="61460"/>
                </a:lnTo>
                <a:lnTo>
                  <a:pt x="12531" y="61460"/>
                </a:lnTo>
                <a:lnTo>
                  <a:pt x="12531" y="73831"/>
                </a:lnTo>
                <a:lnTo>
                  <a:pt x="37189" y="73831"/>
                </a:lnTo>
                <a:lnTo>
                  <a:pt x="37189" y="62258"/>
                </a:lnTo>
                <a:cubicBezTo>
                  <a:pt x="37189" y="54276"/>
                  <a:pt x="37189" y="53877"/>
                  <a:pt x="32338" y="51083"/>
                </a:cubicBezTo>
                <a:lnTo>
                  <a:pt x="12935" y="41505"/>
                </a:lnTo>
                <a:cubicBezTo>
                  <a:pt x="4851" y="37514"/>
                  <a:pt x="404" y="33523"/>
                  <a:pt x="0" y="27537"/>
                </a:cubicBezTo>
                <a:lnTo>
                  <a:pt x="0" y="12372"/>
                </a:lnTo>
                <a:cubicBezTo>
                  <a:pt x="404" y="5986"/>
                  <a:pt x="5659" y="399"/>
                  <a:pt x="12531" y="0"/>
                </a:cubicBezTo>
                <a:lnTo>
                  <a:pt x="37189" y="0"/>
                </a:lnTo>
                <a:cubicBezTo>
                  <a:pt x="46082" y="0"/>
                  <a:pt x="49720" y="4390"/>
                  <a:pt x="49720" y="12372"/>
                </a:cubicBezTo>
                <a:lnTo>
                  <a:pt x="49720" y="22349"/>
                </a:lnTo>
                <a:lnTo>
                  <a:pt x="37189" y="22349"/>
                </a:lnTo>
                <a:lnTo>
                  <a:pt x="37189" y="12372"/>
                </a:lnTo>
                <a:lnTo>
                  <a:pt x="12531" y="12372"/>
                </a:lnTo>
                <a:lnTo>
                  <a:pt x="12531" y="19555"/>
                </a:lnTo>
                <a:close/>
              </a:path>
            </a:pathLst>
          </a:custGeom>
          <a:solidFill>
            <a:schemeClr val="bg1"/>
          </a:solidFill>
          <a:ln w="40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063483"/>
      </p:ext>
    </p:extLst>
  </p:cSld>
  <p:clrMapOvr>
    <a:masterClrMapping/>
  </p:clrMapOvr>
  <p:transition spd="med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light-title-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16" descr="A model of a city&#10;&#10;AI-generated content may be incorrect.">
            <a:extLst>
              <a:ext uri="{FF2B5EF4-FFF2-40B4-BE49-F238E27FC236}">
                <a16:creationId xmlns:a16="http://schemas.microsoft.com/office/drawing/2014/main" id="{4E6E9ABE-6875-87FD-AD2C-4FF8EE393B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214" r="1604" b="6828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07202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0" y="1950298"/>
            <a:ext cx="6546274" cy="1361440"/>
          </a:xfrm>
        </p:spPr>
        <p:txBody>
          <a:bodyPr lIns="914400" tIns="91440" anchor="t">
            <a:normAutofit/>
          </a:bodyPr>
          <a:lstStyle>
            <a:lvl1pPr marL="0" indent="0" algn="l">
              <a:lnSpc>
                <a:spcPct val="90000"/>
              </a:lnSpc>
              <a:tabLst>
                <a:tab pos="3078163" algn="l"/>
              </a:tabLst>
              <a:defRPr sz="4400" b="1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</a:t>
            </a:r>
            <a:br>
              <a:rPr lang="en-US"/>
            </a:br>
            <a:r>
              <a:rPr lang="en-US"/>
              <a:t>title style</a:t>
            </a:r>
          </a:p>
        </p:txBody>
      </p:sp>
      <p:sp>
        <p:nvSpPr>
          <p:cNvPr id="307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" y="3744387"/>
            <a:ext cx="6546274" cy="1694014"/>
          </a:xfrm>
          <a:ln>
            <a:noFill/>
          </a:ln>
        </p:spPr>
        <p:txBody>
          <a:bodyPr wrap="square" lIns="914400" tIns="91440" bIns="91440" anchor="t" anchorCtr="0">
            <a:noAutofit/>
          </a:bodyPr>
          <a:lstStyle>
            <a:lvl1pPr marL="0" indent="0" algn="l">
              <a:lnSpc>
                <a:spcPct val="120000"/>
              </a:lnSpc>
              <a:spcBef>
                <a:spcPts val="2400"/>
              </a:spcBef>
              <a:spcAft>
                <a:spcPts val="2400"/>
              </a:spcAft>
              <a:buFont typeface="Symbol" pitchFamily="18" charset="2"/>
              <a:buNone/>
              <a:tabLst>
                <a:tab pos="11085236" algn="r"/>
              </a:tabLst>
              <a:defRPr sz="2000" b="0" i="0" cap="none" spc="10" baseline="0">
                <a:solidFill>
                  <a:schemeClr val="tx2"/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b="0">
                <a:solidFill>
                  <a:schemeClr val="tx1"/>
                </a:solidFill>
                <a:latin typeface="+mn-lt"/>
              </a:defRPr>
            </a:lvl2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8BA4B44A-4274-E5B6-DCA0-9C0A4EFE0F4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14399" y="598972"/>
            <a:ext cx="3026229" cy="543170"/>
          </a:xfrm>
          <a:prstGeom prst="rect">
            <a:avLst/>
          </a:prstGeom>
        </p:spPr>
      </p:pic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8F2F6344-6612-19D2-2D11-543CA1460582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914400" y="1628209"/>
            <a:ext cx="595312" cy="45719"/>
          </a:xfrm>
          <a:solidFill>
            <a:schemeClr val="accent1"/>
          </a:solidFill>
        </p:spPr>
        <p:txBody>
          <a:bodyPr>
            <a:noAutofit/>
          </a:bodyPr>
          <a:lstStyle>
            <a:lvl1pPr marL="0" indent="0">
              <a:buNone/>
              <a:defRPr sz="1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27266"/>
      </p:ext>
    </p:extLst>
  </p:cSld>
  <p:clrMapOvr>
    <a:masterClrMapping/>
  </p:clrMapOvr>
  <p:transition spd="med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le-quad-content-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A3DCADF-9989-6741-9A86-3D3ED5BA9C5E}"/>
              </a:ext>
            </a:extLst>
          </p:cNvPr>
          <p:cNvSpPr/>
          <p:nvPr/>
        </p:nvSpPr>
        <p:spPr>
          <a:xfrm>
            <a:off x="3314700" y="914400"/>
            <a:ext cx="2706688" cy="5486400"/>
          </a:xfrm>
          <a:prstGeom prst="roundRect">
            <a:avLst>
              <a:gd name="adj" fmla="val 567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2C04902-8785-CA47-876F-5A5480BBAE4A}"/>
              </a:ext>
            </a:extLst>
          </p:cNvPr>
          <p:cNvSpPr/>
          <p:nvPr/>
        </p:nvSpPr>
        <p:spPr>
          <a:xfrm>
            <a:off x="457200" y="914400"/>
            <a:ext cx="2706688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82881179-2A72-B741-B271-E7E1D5005C36}"/>
              </a:ext>
            </a:extLst>
          </p:cNvPr>
          <p:cNvSpPr/>
          <p:nvPr/>
        </p:nvSpPr>
        <p:spPr>
          <a:xfrm>
            <a:off x="3314700" y="914400"/>
            <a:ext cx="2706688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600054A-2E4D-304F-9A2C-CCCAC7A22A27}"/>
              </a:ext>
            </a:extLst>
          </p:cNvPr>
          <p:cNvSpPr/>
          <p:nvPr/>
        </p:nvSpPr>
        <p:spPr>
          <a:xfrm>
            <a:off x="6170613" y="914400"/>
            <a:ext cx="2706687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2EE31227-994A-534D-A7E2-8F41B1776F93}"/>
              </a:ext>
            </a:extLst>
          </p:cNvPr>
          <p:cNvSpPr/>
          <p:nvPr/>
        </p:nvSpPr>
        <p:spPr>
          <a:xfrm>
            <a:off x="9028113" y="914400"/>
            <a:ext cx="2706687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667512" y="1102023"/>
            <a:ext cx="2286000" cy="289441"/>
          </a:xfrm>
          <a:prstGeom prst="roundRect">
            <a:avLst>
              <a:gd name="adj" fmla="val 0"/>
            </a:avLst>
          </a:prstGeom>
          <a:solidFill>
            <a:schemeClr val="accent1"/>
          </a:solidFill>
        </p:spPr>
        <p:txBody>
          <a:bodyPr tIns="45720" bIns="45720" anchor="ctr" anchorCtr="0">
            <a:spAutoFit/>
          </a:bodyPr>
          <a:lstStyle>
            <a:lvl1pPr marL="0" indent="0" algn="ctr">
              <a:buFontTx/>
              <a:buNone/>
              <a:defRPr sz="1100" b="0" i="0" cap="all" spc="20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  <p:sp>
        <p:nvSpPr>
          <p:cNvPr id="70" name="Text Placeholder 30"/>
          <p:cNvSpPr>
            <a:spLocks noGrp="1"/>
          </p:cNvSpPr>
          <p:nvPr>
            <p:ph type="body" sz="quarter" idx="24" hasCustomPrompt="1"/>
          </p:nvPr>
        </p:nvSpPr>
        <p:spPr>
          <a:xfrm>
            <a:off x="3524504" y="1103606"/>
            <a:ext cx="2286000" cy="289441"/>
          </a:xfrm>
          <a:prstGeom prst="roundRect">
            <a:avLst>
              <a:gd name="adj" fmla="val 0"/>
            </a:avLst>
          </a:prstGeom>
          <a:solidFill>
            <a:schemeClr val="accent1"/>
          </a:solidFill>
        </p:spPr>
        <p:txBody>
          <a:bodyPr tIns="45720" bIns="45720" anchor="ctr" anchorCtr="0">
            <a:spAutoFit/>
          </a:bodyPr>
          <a:lstStyle>
            <a:lvl1pPr marL="0" indent="0" algn="ctr">
              <a:buFontTx/>
              <a:buNone/>
              <a:defRPr sz="1100" b="0" i="0" cap="all" spc="20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0"/>
            <a:ext cx="11277600" cy="914400"/>
          </a:xfrm>
        </p:spPr>
        <p:txBody>
          <a:bodyPr/>
          <a:lstStyle>
            <a:lvl1pPr>
              <a:defRPr b="1" i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5" name="Text Placeholder 30"/>
          <p:cNvSpPr>
            <a:spLocks noGrp="1"/>
          </p:cNvSpPr>
          <p:nvPr>
            <p:ph type="body" sz="quarter" idx="21" hasCustomPrompt="1"/>
          </p:nvPr>
        </p:nvSpPr>
        <p:spPr>
          <a:xfrm>
            <a:off x="6381496" y="1102023"/>
            <a:ext cx="2286000" cy="289441"/>
          </a:xfrm>
          <a:prstGeom prst="roundRect">
            <a:avLst>
              <a:gd name="adj" fmla="val 0"/>
            </a:avLst>
          </a:prstGeom>
          <a:solidFill>
            <a:schemeClr val="accent1"/>
          </a:solidFill>
        </p:spPr>
        <p:txBody>
          <a:bodyPr tIns="45720" bIns="45720" anchor="ctr" anchorCtr="0">
            <a:spAutoFit/>
          </a:bodyPr>
          <a:lstStyle>
            <a:lvl1pPr marL="0" indent="0" algn="ctr">
              <a:buFontTx/>
              <a:buNone/>
              <a:defRPr sz="1100" b="0" i="0" cap="all" spc="20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  <p:sp>
        <p:nvSpPr>
          <p:cNvPr id="57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9238488" y="1102023"/>
            <a:ext cx="2286000" cy="289441"/>
          </a:xfrm>
          <a:prstGeom prst="roundRect">
            <a:avLst>
              <a:gd name="adj" fmla="val 0"/>
            </a:avLst>
          </a:prstGeom>
          <a:solidFill>
            <a:schemeClr val="accent1"/>
          </a:solidFill>
        </p:spPr>
        <p:txBody>
          <a:bodyPr tIns="45720" bIns="45720" anchor="ctr" anchorCtr="0">
            <a:spAutoFit/>
          </a:bodyPr>
          <a:lstStyle>
            <a:lvl1pPr marL="0" indent="0" algn="ctr">
              <a:buFontTx/>
              <a:buNone/>
              <a:defRPr sz="1100" b="0" i="0" cap="all" spc="20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/>
              <a:t>LABEL TEXT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4"/>
          </p:nvPr>
        </p:nvSpPr>
        <p:spPr>
          <a:xfrm>
            <a:off x="457199" y="1579088"/>
            <a:ext cx="2706687" cy="4821712"/>
          </a:xfrm>
        </p:spPr>
        <p:txBody>
          <a:bodyPr lIns="182880" rIns="182880"/>
          <a:lstStyle>
            <a:lvl1pPr marL="0" indent="0">
              <a:spcAft>
                <a:spcPts val="300"/>
              </a:spcAft>
              <a:buFont typeface="Arial" panose="020B0604020202020204" pitchFamily="34" charset="0"/>
              <a:buNone/>
              <a:defRPr sz="1200" b="1" i="0">
                <a:latin typeface="Arial" panose="020B0604020202020204" pitchFamily="34" charset="0"/>
              </a:defRPr>
            </a:lvl1pPr>
            <a:lvl2pPr marL="182880" indent="-182880">
              <a:spcBef>
                <a:spcPts val="600"/>
              </a:spcBef>
              <a:spcAft>
                <a:spcPts val="300"/>
              </a:spcAft>
              <a:buFont typeface="Wingdings" pitchFamily="2" charset="2"/>
              <a:buChar char="§"/>
              <a:defRPr sz="1200" b="0" i="0">
                <a:latin typeface="Arial" panose="020B0604020202020204" pitchFamily="34" charset="0"/>
              </a:defRPr>
            </a:lvl2pPr>
            <a:lvl3pPr marL="365760" indent="-182880"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100" b="0" i="0">
                <a:latin typeface="Arial" panose="020B0604020202020204" pitchFamily="34" charset="0"/>
              </a:defRPr>
            </a:lvl3pPr>
            <a:lvl4pPr marL="719137" indent="-171450">
              <a:spcAft>
                <a:spcPts val="300"/>
              </a:spcAft>
              <a:buFont typeface="Arial" panose="020B0604020202020204" pitchFamily="34" charset="0"/>
              <a:buChar char="•"/>
              <a:defRPr sz="1050" b="0" i="0">
                <a:latin typeface="Arial" panose="020B0604020202020204" pitchFamily="34" charset="0"/>
              </a:defRPr>
            </a:lvl4pPr>
            <a:lvl5pPr marL="902970" indent="-171450">
              <a:spcAft>
                <a:spcPts val="300"/>
              </a:spcAft>
              <a:buFont typeface="Arial" panose="020B0604020202020204" pitchFamily="34" charset="0"/>
              <a:buChar char="•"/>
              <a:defRPr sz="1050" b="0" i="0">
                <a:latin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6" name="Slide Number Placeholder 8">
            <a:extLst>
              <a:ext uri="{FF2B5EF4-FFF2-40B4-BE49-F238E27FC236}">
                <a16:creationId xmlns:a16="http://schemas.microsoft.com/office/drawing/2014/main" id="{35BA6085-D15B-6A45-B2B2-00C9E0AA8A0B}"/>
              </a:ext>
            </a:extLst>
          </p:cNvPr>
          <p:cNvSpPr>
            <a:spLocks noGrp="1"/>
          </p:cNvSpPr>
          <p:nvPr>
            <p:ph type="sldNum" sz="quarter" idx="38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D82331C-91EC-764E-9317-AF0C4640498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7" name="Footer Placeholder 1">
            <a:extLst>
              <a:ext uri="{FF2B5EF4-FFF2-40B4-BE49-F238E27FC236}">
                <a16:creationId xmlns:a16="http://schemas.microsoft.com/office/drawing/2014/main" id="{68BDDE91-EAED-E547-87E7-330A715DBD1C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5632AA27-60F6-D645-8B54-63132076A3B0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3314160" y="1579088"/>
            <a:ext cx="2706687" cy="4821712"/>
          </a:xfrm>
        </p:spPr>
        <p:txBody>
          <a:bodyPr lIns="182880" rIns="182880"/>
          <a:lstStyle>
            <a:lvl1pPr marL="0" indent="0">
              <a:spcAft>
                <a:spcPts val="300"/>
              </a:spcAft>
              <a:buFont typeface="Arial" panose="020B0604020202020204" pitchFamily="34" charset="0"/>
              <a:buNone/>
              <a:defRPr sz="1200" b="1" i="0">
                <a:latin typeface="Arial" panose="020B0604020202020204" pitchFamily="34" charset="0"/>
              </a:defRPr>
            </a:lvl1pPr>
            <a:lvl2pPr marL="182880" indent="-182880">
              <a:spcBef>
                <a:spcPts val="600"/>
              </a:spcBef>
              <a:spcAft>
                <a:spcPts val="300"/>
              </a:spcAft>
              <a:buClr>
                <a:srgbClr val="D91E2A"/>
              </a:buClr>
              <a:buFont typeface="Wingdings" pitchFamily="2" charset="2"/>
              <a:buChar char="§"/>
              <a:defRPr lang="en-US" sz="1200" b="0" i="0" kern="1200" spc="20" baseline="0" dirty="0">
                <a:solidFill>
                  <a:schemeClr val="tx2"/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2pPr>
            <a:lvl3pPr marL="365760" indent="-182880">
              <a:spcBef>
                <a:spcPts val="600"/>
              </a:spcBef>
              <a:spcAft>
                <a:spcPts val="300"/>
              </a:spcAft>
              <a:buClr>
                <a:srgbClr val="D91E2A"/>
              </a:buClr>
              <a:buFont typeface="Arial" panose="020B0604020202020204" pitchFamily="34" charset="0"/>
              <a:buChar char="•"/>
              <a:defRPr lang="en-US" sz="1100" b="0" i="0" kern="1200" spc="20" baseline="0" dirty="0">
                <a:solidFill>
                  <a:schemeClr val="tx2"/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3pPr>
            <a:lvl4pPr marL="719137" indent="-171450">
              <a:spcAft>
                <a:spcPts val="300"/>
              </a:spcAft>
              <a:buFont typeface="Arial" panose="020B0604020202020204" pitchFamily="34" charset="0"/>
              <a:buChar char="•"/>
              <a:defRPr sz="1050" b="0" i="0">
                <a:latin typeface="Arial" panose="020B0604020202020204" pitchFamily="34" charset="0"/>
              </a:defRPr>
            </a:lvl4pPr>
            <a:lvl5pPr marL="902970" indent="-171450">
              <a:spcAft>
                <a:spcPts val="300"/>
              </a:spcAft>
              <a:buFont typeface="Arial" panose="020B0604020202020204" pitchFamily="34" charset="0"/>
              <a:buChar char="•"/>
              <a:defRPr sz="1050" b="0" i="0">
                <a:latin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marL="182880" lvl="1" indent="-182880" algn="l" defTabSz="9128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chemeClr val="accent1"/>
              </a:buClr>
              <a:buSzPct val="90000"/>
              <a:buFont typeface="Wingdings" pitchFamily="2" charset="2"/>
              <a:buChar char="§"/>
            </a:pPr>
            <a:r>
              <a:rPr lang="en-US"/>
              <a:t>Second level</a:t>
            </a:r>
          </a:p>
          <a:p>
            <a:pPr marL="365760" lvl="2" indent="-182880" algn="l" defTabSz="9128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</a:pPr>
            <a:r>
              <a:rPr lang="en-US"/>
              <a:t>Third level</a:t>
            </a:r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3F6F6DEF-C387-0646-A152-442378AABF1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6170613" y="1579088"/>
            <a:ext cx="2706687" cy="4821712"/>
          </a:xfrm>
        </p:spPr>
        <p:txBody>
          <a:bodyPr lIns="182880" rIns="182880"/>
          <a:lstStyle>
            <a:lvl1pPr marL="0" indent="0">
              <a:spcAft>
                <a:spcPts val="300"/>
              </a:spcAft>
              <a:buFont typeface="Arial" panose="020B0604020202020204" pitchFamily="34" charset="0"/>
              <a:buNone/>
              <a:defRPr sz="1200" b="1" i="0">
                <a:latin typeface="Arial" panose="020B0604020202020204" pitchFamily="34" charset="0"/>
              </a:defRPr>
            </a:lvl1pPr>
            <a:lvl2pPr marL="182880" indent="-182880">
              <a:spcBef>
                <a:spcPts val="600"/>
              </a:spcBef>
              <a:spcAft>
                <a:spcPts val="300"/>
              </a:spcAft>
              <a:buClr>
                <a:srgbClr val="D91E2A"/>
              </a:buClr>
              <a:buFont typeface="Wingdings" pitchFamily="2" charset="2"/>
              <a:buChar char="§"/>
              <a:defRPr lang="en-US" sz="1200" b="0" i="0" kern="1200" spc="20" baseline="0" dirty="0">
                <a:solidFill>
                  <a:schemeClr val="tx2"/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2pPr>
            <a:lvl3pPr marL="365760" indent="-182880">
              <a:spcBef>
                <a:spcPts val="600"/>
              </a:spcBef>
              <a:spcAft>
                <a:spcPts val="300"/>
              </a:spcAft>
              <a:buClr>
                <a:srgbClr val="D91E2A"/>
              </a:buClr>
              <a:buFont typeface="Arial" panose="020B0604020202020204" pitchFamily="34" charset="0"/>
              <a:buChar char="•"/>
              <a:defRPr lang="en-US" sz="1100" b="0" i="0" kern="1200" spc="20" baseline="0" dirty="0">
                <a:solidFill>
                  <a:schemeClr val="tx2"/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3pPr>
            <a:lvl4pPr marL="719137" indent="-171450">
              <a:spcAft>
                <a:spcPts val="300"/>
              </a:spcAft>
              <a:buFont typeface="Arial" panose="020B0604020202020204" pitchFamily="34" charset="0"/>
              <a:buChar char="•"/>
              <a:defRPr sz="1050" b="0" i="0">
                <a:latin typeface="Arial" panose="020B0604020202020204" pitchFamily="34" charset="0"/>
              </a:defRPr>
            </a:lvl4pPr>
            <a:lvl5pPr marL="902970" indent="-171450">
              <a:spcAft>
                <a:spcPts val="300"/>
              </a:spcAft>
              <a:buFont typeface="Arial" panose="020B0604020202020204" pitchFamily="34" charset="0"/>
              <a:buChar char="•"/>
              <a:defRPr sz="1050" b="0" i="0">
                <a:latin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marL="182880" lvl="1" indent="-182880" algn="l" defTabSz="9128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chemeClr val="accent1"/>
              </a:buClr>
              <a:buSzPct val="90000"/>
              <a:buFont typeface="Wingdings" pitchFamily="2" charset="2"/>
              <a:buChar char="§"/>
            </a:pPr>
            <a:r>
              <a:rPr lang="en-US"/>
              <a:t>Second level</a:t>
            </a:r>
          </a:p>
          <a:p>
            <a:pPr marL="365760" lvl="2" indent="-182880" algn="l" defTabSz="9128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</a:pPr>
            <a:r>
              <a:rPr lang="en-US"/>
              <a:t>Third level</a:t>
            </a: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13D0A56E-6D3C-5045-9381-BEE33289B662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9028113" y="1579088"/>
            <a:ext cx="2706687" cy="4821712"/>
          </a:xfrm>
        </p:spPr>
        <p:txBody>
          <a:bodyPr lIns="182880" rIns="182880"/>
          <a:lstStyle>
            <a:lvl1pPr marL="0" indent="0">
              <a:spcAft>
                <a:spcPts val="300"/>
              </a:spcAft>
              <a:buFont typeface="Arial" panose="020B0604020202020204" pitchFamily="34" charset="0"/>
              <a:buNone/>
              <a:defRPr sz="1200" b="1" i="0">
                <a:latin typeface="Arial" panose="020B0604020202020204" pitchFamily="34" charset="0"/>
              </a:defRPr>
            </a:lvl1pPr>
            <a:lvl2pPr marL="182880" indent="-182880">
              <a:spcBef>
                <a:spcPts val="600"/>
              </a:spcBef>
              <a:spcAft>
                <a:spcPts val="300"/>
              </a:spcAft>
              <a:buClr>
                <a:srgbClr val="D91E2A"/>
              </a:buClr>
              <a:buFont typeface="Wingdings" pitchFamily="2" charset="2"/>
              <a:buChar char="§"/>
              <a:defRPr lang="en-US" sz="1200" b="0" i="0" kern="1200" spc="20" baseline="0" dirty="0">
                <a:solidFill>
                  <a:schemeClr val="tx2"/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2pPr>
            <a:lvl3pPr marL="182880" indent="0">
              <a:spcBef>
                <a:spcPts val="600"/>
              </a:spcBef>
              <a:spcAft>
                <a:spcPts val="300"/>
              </a:spcAft>
              <a:buClr>
                <a:srgbClr val="D91E2A"/>
              </a:buClr>
              <a:buFont typeface="Arial" panose="020B0604020202020204" pitchFamily="34" charset="0"/>
              <a:buNone/>
              <a:defRPr lang="en-US" sz="1100" b="0" i="0" kern="1200" spc="20" baseline="0" dirty="0">
                <a:solidFill>
                  <a:schemeClr val="tx2"/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3pPr>
            <a:lvl4pPr marL="536257" indent="0">
              <a:spcAft>
                <a:spcPts val="300"/>
              </a:spcAft>
              <a:buFont typeface="Arial" panose="020B0604020202020204" pitchFamily="34" charset="0"/>
              <a:buNone/>
              <a:defRPr sz="1050" b="0" i="0">
                <a:latin typeface="Arial" panose="020B0604020202020204" pitchFamily="34" charset="0"/>
              </a:defRPr>
            </a:lvl4pPr>
            <a:lvl5pPr marL="902970" indent="-171450">
              <a:spcAft>
                <a:spcPts val="300"/>
              </a:spcAft>
              <a:buFont typeface="Arial" panose="020B0604020202020204" pitchFamily="34" charset="0"/>
              <a:buChar char="•"/>
              <a:defRPr sz="1050" b="0" i="0">
                <a:latin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marL="182880" lvl="1" indent="-182880" algn="l" defTabSz="9128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chemeClr val="accent1"/>
              </a:buClr>
              <a:buSzPct val="90000"/>
              <a:buFont typeface="Wingdings" pitchFamily="2" charset="2"/>
              <a:buChar char="§"/>
            </a:pPr>
            <a:r>
              <a:rPr lang="en-US"/>
              <a:t>Second level</a:t>
            </a:r>
          </a:p>
          <a:p>
            <a:pPr marL="365760" lvl="2" indent="-182880" algn="l" defTabSz="9128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</a:pPr>
            <a:r>
              <a:rPr lang="en-US"/>
              <a:t>Third level</a:t>
            </a:r>
          </a:p>
          <a:p>
            <a:pPr marL="365760" lvl="2" indent="-182880" algn="l" defTabSz="912813" rtl="0" eaLnBrk="1" fontAlgn="base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898240"/>
      </p:ext>
    </p:extLst>
  </p:cSld>
  <p:clrMapOvr>
    <a:masterClrMapping/>
  </p:clrMapOvr>
  <p:transition spd="med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iple-colum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Rounded Rectangle">
            <a:extLst>
              <a:ext uri="{FF2B5EF4-FFF2-40B4-BE49-F238E27FC236}">
                <a16:creationId xmlns:a16="http://schemas.microsoft.com/office/drawing/2014/main" id="{F93ECCD0-CC3C-9A43-AAAB-68B112B8B428}"/>
              </a:ext>
            </a:extLst>
          </p:cNvPr>
          <p:cNvSpPr/>
          <p:nvPr/>
        </p:nvSpPr>
        <p:spPr>
          <a:xfrm>
            <a:off x="457200" y="914400"/>
            <a:ext cx="11274425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" name="Content Placeholder 1"/>
          <p:cNvSpPr>
            <a:spLocks noGrp="1"/>
          </p:cNvSpPr>
          <p:nvPr>
            <p:ph sz="quarter" idx="14"/>
          </p:nvPr>
        </p:nvSpPr>
        <p:spPr>
          <a:xfrm>
            <a:off x="1059470" y="1142999"/>
            <a:ext cx="3201997" cy="5011538"/>
          </a:xfrm>
        </p:spPr>
        <p:txBody>
          <a:bodyPr anchor="t">
            <a:normAutofit/>
          </a:bodyPr>
          <a:lstStyle>
            <a:lvl1pPr marL="182880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D91E2A"/>
              </a:buClr>
              <a:buSzPct val="90000"/>
              <a:defRPr lang="en-US" sz="1400" b="1" i="0" kern="1200" spc="10" baseline="0" dirty="0">
                <a:solidFill>
                  <a:schemeClr val="tx2"/>
                </a:solidFill>
                <a:latin typeface="+mj-lt"/>
                <a:ea typeface="Roboto Medium" panose="02000000000000000000" pitchFamily="2" charset="0"/>
                <a:cs typeface="Segoe UI Semilight" panose="020B0402040204020203" pitchFamily="34" charset="0"/>
              </a:defRPr>
            </a:lvl1pPr>
            <a:lvl2pPr marL="365760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D91E2A"/>
              </a:buClr>
              <a:buSzPct val="90000"/>
              <a:defRPr lang="en-US" sz="1400" b="0" i="0" kern="1200" spc="10" baseline="0" dirty="0">
                <a:solidFill>
                  <a:schemeClr val="tx2"/>
                </a:solidFill>
                <a:latin typeface="+mj-lt"/>
                <a:ea typeface="Roboto Medium" panose="02000000000000000000" pitchFamily="2" charset="0"/>
                <a:cs typeface="Segoe UI Semilight" panose="020B0402040204020203" pitchFamily="34" charset="0"/>
              </a:defRPr>
            </a:lvl2pPr>
            <a:lvl3pPr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D91E2A"/>
              </a:buClr>
              <a:buSzPct val="90000"/>
              <a:defRPr lang="en-US" sz="1400" b="0" i="0" kern="1200" spc="10" baseline="0" dirty="0">
                <a:solidFill>
                  <a:schemeClr val="tx2"/>
                </a:solidFill>
                <a:latin typeface="+mj-lt"/>
                <a:ea typeface="Roboto Medium" panose="02000000000000000000" pitchFamily="2" charset="0"/>
                <a:cs typeface="Segoe UI Semilight" panose="020B0402040204020203" pitchFamily="34" charset="0"/>
              </a:defRPr>
            </a:lvl3pPr>
            <a:lvl4pPr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D91E2A"/>
              </a:buClr>
              <a:buSzPct val="90000"/>
              <a:defRPr lang="en-US" sz="1400" b="0" i="0" kern="1200" spc="10" baseline="0" dirty="0">
                <a:solidFill>
                  <a:schemeClr val="tx2"/>
                </a:solidFill>
                <a:latin typeface="+mj-lt"/>
                <a:ea typeface="Roboto Medium" panose="02000000000000000000" pitchFamily="2" charset="0"/>
                <a:cs typeface="Segoe UI Semilight" panose="020B0402040204020203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quarter" idx="23"/>
          </p:nvPr>
        </p:nvSpPr>
        <p:spPr>
          <a:xfrm>
            <a:off x="4527261" y="1142999"/>
            <a:ext cx="3169737" cy="5011538"/>
          </a:xfrm>
        </p:spPr>
        <p:txBody>
          <a:bodyPr anchor="t"/>
          <a:lstStyle>
            <a:lvl1pPr marL="182880" indent="-182563">
              <a:buClr>
                <a:srgbClr val="D91E2A"/>
              </a:buClr>
              <a:defRPr lang="en-US" sz="1400" b="1" i="0" kern="1200" spc="10" baseline="0" noProof="0" dirty="0" smtClean="0">
                <a:solidFill>
                  <a:schemeClr val="tx2"/>
                </a:solidFill>
                <a:latin typeface="+mj-lt"/>
                <a:ea typeface="Roboto Medium" panose="02000000000000000000" pitchFamily="2" charset="0"/>
                <a:cs typeface="Segoe UI Semilight" panose="020B0402040204020203" pitchFamily="34" charset="0"/>
              </a:defRPr>
            </a:lvl1pPr>
            <a:lvl2pPr marL="365760">
              <a:buClr>
                <a:srgbClr val="D91E2A"/>
              </a:buClr>
              <a:defRPr sz="1400" b="0" i="0">
                <a:latin typeface="Arial" panose="020B0604020202020204" pitchFamily="34" charset="0"/>
              </a:defRPr>
            </a:lvl2pPr>
            <a:lvl3pPr>
              <a:buClr>
                <a:srgbClr val="D91E2A"/>
              </a:buClr>
              <a:defRPr sz="1200" b="0" i="0">
                <a:latin typeface="Arial" panose="020B0604020202020204" pitchFamily="34" charset="0"/>
              </a:defRPr>
            </a:lvl3pPr>
            <a:lvl4pPr>
              <a:buClr>
                <a:srgbClr val="D91E2A"/>
              </a:buClr>
              <a:defRPr sz="1100" b="0" i="0">
                <a:latin typeface="Arial" panose="020B0604020202020204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quarter" idx="24"/>
          </p:nvPr>
        </p:nvSpPr>
        <p:spPr>
          <a:xfrm>
            <a:off x="7962793" y="1142999"/>
            <a:ext cx="3169737" cy="5011538"/>
          </a:xfrm>
        </p:spPr>
        <p:txBody>
          <a:bodyPr anchor="t"/>
          <a:lstStyle>
            <a:lvl1pPr marL="286067" marR="0" indent="-285750" algn="l" defTabSz="914377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bg2"/>
              </a:buClr>
              <a:buSzPct val="90000"/>
              <a:buFont typeface="Wingdings" pitchFamily="2" charset="2"/>
              <a:buChar char="§"/>
              <a:tabLst/>
              <a:defRPr lang="en-US" sz="1400" b="1" i="0" kern="1200" spc="10" baseline="0" noProof="0" dirty="0">
                <a:solidFill>
                  <a:schemeClr val="tx2"/>
                </a:solidFill>
                <a:latin typeface="+mj-lt"/>
                <a:ea typeface="Roboto Medium" panose="02000000000000000000" pitchFamily="2" charset="0"/>
                <a:cs typeface="Segoe UI Semilight" panose="020B0402040204020203" pitchFamily="34" charset="0"/>
              </a:defRPr>
            </a:lvl1pPr>
            <a:lvl2pPr marL="468947" marR="0" indent="-285750" algn="l" defTabSz="914377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2"/>
              </a:buClr>
              <a:buSzPct val="90000"/>
              <a:buFont typeface="Arial" panose="020B0604020202020204" pitchFamily="34" charset="0"/>
              <a:buChar char="•"/>
              <a:tabLst/>
              <a:defRPr lang="en-US" sz="1400" b="0" i="0" kern="1200" spc="20" baseline="0" noProof="0" dirty="0">
                <a:solidFill>
                  <a:schemeClr val="tx2"/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2pPr>
            <a:lvl3pPr marL="548640" marR="0" indent="-228600" algn="l" defTabSz="914377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2"/>
              </a:buClr>
              <a:buSzPct val="90000"/>
              <a:buFont typeface="Arial"/>
              <a:buChar char="▸"/>
              <a:tabLst/>
              <a:defRPr lang="en-US" sz="1200" b="0" i="0" kern="1200" spc="20" baseline="0" noProof="0" dirty="0">
                <a:solidFill>
                  <a:schemeClr val="tx2"/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3pPr>
            <a:lvl4pPr marL="731520" marR="0" indent="-182880" algn="l" defTabSz="914377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2"/>
              </a:buClr>
              <a:buSzPct val="90000"/>
              <a:buFont typeface="Arial"/>
              <a:buChar char="○"/>
              <a:tabLst/>
              <a:defRPr lang="en-US" sz="1100" b="0" i="0" kern="1200" spc="20" baseline="0" noProof="0" dirty="0">
                <a:solidFill>
                  <a:schemeClr val="tx2"/>
                </a:solidFill>
                <a:latin typeface="Arial" panose="020B0604020202020204" pitchFamily="34" charset="0"/>
                <a:ea typeface="Roboto" panose="02000000000000000000" pitchFamily="2" charset="0"/>
                <a:cs typeface="Segoe UI Semilight" panose="020B0402040204020203" pitchFamily="34" charset="0"/>
              </a:defRPr>
            </a:lvl4pPr>
            <a:lvl5pPr>
              <a:defRPr sz="1050"/>
            </a:lvl5pPr>
          </a:lstStyle>
          <a:p>
            <a:pPr marL="182880" lvl="0" indent="-182563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D91E2A"/>
              </a:buClr>
              <a:buSzPct val="90000"/>
              <a:buFont typeface="Wingdings" pitchFamily="2" charset="2"/>
              <a:buChar char="§"/>
            </a:pPr>
            <a:r>
              <a:rPr lang="en-US" noProof="0"/>
              <a:t>Click to edit Master text styles</a:t>
            </a:r>
          </a:p>
          <a:p>
            <a:pPr marL="365760" lvl="1" indent="-182563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D91E2A"/>
              </a:buClr>
              <a:buSzPct val="90000"/>
              <a:buFont typeface="Arial" panose="020B0604020202020204" pitchFamily="34" charset="0"/>
              <a:buChar char="•"/>
            </a:pPr>
            <a:r>
              <a:rPr lang="en-US" noProof="0"/>
              <a:t>Second level</a:t>
            </a:r>
          </a:p>
          <a:p>
            <a:pPr marL="547688" lvl="2" indent="-182880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D91E2A"/>
              </a:buClr>
              <a:buSzPct val="90000"/>
              <a:buFont typeface="Arial"/>
              <a:buChar char="▸"/>
            </a:pPr>
            <a:r>
              <a:rPr lang="en-US" noProof="0"/>
              <a:t>Third level</a:t>
            </a:r>
          </a:p>
          <a:p>
            <a:pPr marL="730250" lvl="3" indent="-182563" algn="l" defTabSz="912813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D91E2A"/>
              </a:buClr>
              <a:buSzPct val="90000"/>
              <a:buFont typeface="Arial"/>
              <a:buChar char="○"/>
            </a:pPr>
            <a:r>
              <a:rPr lang="en-US" noProof="0"/>
              <a:t>Fourth level</a:t>
            </a:r>
          </a:p>
        </p:txBody>
      </p:sp>
      <p:sp>
        <p:nvSpPr>
          <p:cNvPr id="19" name="Slide Number Placeholder">
            <a:extLst>
              <a:ext uri="{FF2B5EF4-FFF2-40B4-BE49-F238E27FC236}">
                <a16:creationId xmlns:a16="http://schemas.microsoft.com/office/drawing/2014/main" id="{D29D72BE-9C49-364B-90C4-5CEF8EFA3552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0B7442A-8717-4A4E-8D45-11D1065EE6FB}" type="slidenum">
              <a:rPr lang="en-US" smtClean="0"/>
              <a:pPr>
                <a:defRPr/>
              </a:pPr>
              <a:t>‹#›</a:t>
            </a:fld>
            <a:endParaRPr lang="en-US" sz="900"/>
          </a:p>
        </p:txBody>
      </p:sp>
      <p:sp>
        <p:nvSpPr>
          <p:cNvPr id="21" name="Footer Placeholder">
            <a:extLst>
              <a:ext uri="{FF2B5EF4-FFF2-40B4-BE49-F238E27FC236}">
                <a16:creationId xmlns:a16="http://schemas.microsoft.com/office/drawing/2014/main" id="{797C0B17-3203-1A46-A665-004364F87ACC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cxnSp>
        <p:nvCxnSpPr>
          <p:cNvPr id="14" name="Straight Connector">
            <a:extLst>
              <a:ext uri="{FF2B5EF4-FFF2-40B4-BE49-F238E27FC236}">
                <a16:creationId xmlns:a16="http://schemas.microsoft.com/office/drawing/2014/main" id="{02DC38A8-D518-A142-9EDD-BF53CE911F21}"/>
              </a:ext>
            </a:extLst>
          </p:cNvPr>
          <p:cNvCxnSpPr>
            <a:cxnSpLocks/>
          </p:cNvCxnSpPr>
          <p:nvPr userDrawn="1"/>
        </p:nvCxnSpPr>
        <p:spPr>
          <a:xfrm>
            <a:off x="7829550" y="1142999"/>
            <a:ext cx="0" cy="5011538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">
            <a:extLst>
              <a:ext uri="{FF2B5EF4-FFF2-40B4-BE49-F238E27FC236}">
                <a16:creationId xmlns:a16="http://schemas.microsoft.com/office/drawing/2014/main" id="{0F9AE325-9AA9-854E-AC5D-59E48989DBB1}"/>
              </a:ext>
            </a:extLst>
          </p:cNvPr>
          <p:cNvCxnSpPr>
            <a:cxnSpLocks/>
          </p:cNvCxnSpPr>
          <p:nvPr userDrawn="1"/>
        </p:nvCxnSpPr>
        <p:spPr>
          <a:xfrm>
            <a:off x="4394817" y="1142999"/>
            <a:ext cx="0" cy="5011538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1047174"/>
      </p:ext>
    </p:extLst>
  </p:cSld>
  <p:clrMapOvr>
    <a:masterClrMapping/>
  </p:clrMapOvr>
  <p:transition spd="med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ingle-conten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Rounded Rectangle"/>
          <p:cNvSpPr/>
          <p:nvPr/>
        </p:nvSpPr>
        <p:spPr>
          <a:xfrm>
            <a:off x="457200" y="914401"/>
            <a:ext cx="11277600" cy="548639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Footer Placeholder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© Silicon Laboratories Inc. All rights reserved. Confidential &amp; for Internal Use ONLY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9DFB72CE-6C5C-630D-1F2E-AD61BA27B5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2" y="1088136"/>
            <a:ext cx="11036618" cy="520293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5pPr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98680655"/>
      </p:ext>
    </p:extLst>
  </p:cSld>
  <p:clrMapOvr>
    <a:masterClrMapping/>
  </p:clrMapOvr>
  <p:transition spd="med"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ingle-conten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Rounded Rectangle"/>
          <p:cNvSpPr/>
          <p:nvPr/>
        </p:nvSpPr>
        <p:spPr>
          <a:xfrm>
            <a:off x="457200" y="914401"/>
            <a:ext cx="11277600" cy="548639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fld id="{29A7BD92-6AE5-CF43-B276-274952F2BF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Footer Placeholder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9DFB72CE-6C5C-630D-1F2E-AD61BA27B5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2" y="1088136"/>
            <a:ext cx="11036618" cy="520293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95951786"/>
      </p:ext>
    </p:extLst>
  </p:cSld>
  <p:clrMapOvr>
    <a:masterClrMapping/>
  </p:clrMapOvr>
  <p:transition spd="med">
    <p:wipe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arge-content-centered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988BC44-D42E-814C-9ADB-3F3464898EF6}"/>
              </a:ext>
            </a:extLst>
          </p:cNvPr>
          <p:cNvSpPr/>
          <p:nvPr/>
        </p:nvSpPr>
        <p:spPr>
          <a:xfrm>
            <a:off x="457200" y="914400"/>
            <a:ext cx="11277600" cy="54864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7"/>
          </p:nvPr>
        </p:nvSpPr>
        <p:spPr>
          <a:xfrm>
            <a:off x="687324" y="1198041"/>
            <a:ext cx="10817352" cy="5029200"/>
          </a:xfrm>
        </p:spPr>
        <p:txBody>
          <a:bodyPr lIns="914400" rIns="914400" anchor="ctr"/>
          <a:lstStyle>
            <a:lvl1pPr marL="0" indent="0" algn="ctr">
              <a:buNone/>
              <a:defRPr sz="2000" b="1" i="0">
                <a:latin typeface="Arial" panose="020B0604020202020204" pitchFamily="34" charset="0"/>
              </a:defRPr>
            </a:lvl1pPr>
            <a:lvl2pPr marL="0" indent="0" algn="ctr">
              <a:buNone/>
              <a:defRPr sz="1800" b="0" i="0">
                <a:latin typeface="Arial" panose="020B0604020202020204" pitchFamily="34" charset="0"/>
              </a:defRPr>
            </a:lvl2pPr>
            <a:lvl3pPr marL="0" indent="0" algn="ctr">
              <a:buNone/>
              <a:defRPr sz="1600" b="0" i="0">
                <a:latin typeface="Arial" panose="020B0604020202020204" pitchFamily="34" charset="0"/>
              </a:defRPr>
            </a:lvl3pPr>
            <a:lvl4pPr marL="0" indent="0" algn="ctr">
              <a:buNone/>
              <a:defRPr sz="1400" b="0" i="0">
                <a:latin typeface="Arial" panose="020B0604020202020204" pitchFamily="34" charset="0"/>
              </a:defRPr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6EABB4ED-804B-5347-9A44-0273593BA0E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47B7422-660E-8F4D-B6E0-A30F77787F5C}" type="slidenum">
              <a:rPr lang="en-US" smtClean="0"/>
              <a:pPr>
                <a:defRPr/>
              </a:pPr>
              <a:t>‹#›</a:t>
            </a:fld>
            <a:endParaRPr lang="en-US" sz="900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30DA7762-CE3B-A34D-9B1A-D6321FD2FD5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2207432828"/>
      </p:ext>
    </p:extLst>
  </p:cSld>
  <p:clrMapOvr>
    <a:masterClrMapping/>
  </p:clrMapOvr>
  <p:transition spd="med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F969BDE2-EFAC-B646-9ACB-8F9257C5B9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0"/>
            <a:ext cx="11277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D788A02-2879-724B-B742-84295A31A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914400"/>
            <a:ext cx="11277600" cy="54864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052262-9B0C-AB4F-85F6-B37A24D29553}"/>
              </a:ext>
            </a:extLst>
          </p:cNvPr>
          <p:cNvSpPr/>
          <p:nvPr/>
        </p:nvSpPr>
        <p:spPr>
          <a:xfrm>
            <a:off x="-173038" y="0"/>
            <a:ext cx="46038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b="0" i="0">
              <a:latin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BB87AB-8A32-D048-BD13-40139D171A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76262" y="6456363"/>
            <a:ext cx="187325" cy="365125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800" b="0" i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8E825B1-905F-5A40-BA54-BEA6120191A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5" name="Footer Placeholder 5">
            <a:extLst>
              <a:ext uri="{FF2B5EF4-FFF2-40B4-BE49-F238E27FC236}">
                <a16:creationId xmlns:a16="http://schemas.microsoft.com/office/drawing/2014/main" id="{9CEABD2E-8793-6A45-903D-61A778AFBD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746" y="6456363"/>
            <a:ext cx="8441012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lang="en-US" sz="700" b="0" i="0" cap="none" spc="30" baseline="0" dirty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r>
              <a:rPr lang="en-US"/>
              <a:t>Silicon Laboratories Inc. All rights reserved. Confidential &amp; for Internal Use ONLY</a:t>
            </a:r>
          </a:p>
        </p:txBody>
      </p:sp>
      <p:grpSp>
        <p:nvGrpSpPr>
          <p:cNvPr id="2" name="Graphic 5">
            <a:extLst>
              <a:ext uri="{FF2B5EF4-FFF2-40B4-BE49-F238E27FC236}">
                <a16:creationId xmlns:a16="http://schemas.microsoft.com/office/drawing/2014/main" id="{F64F7613-0D88-FE66-E553-5EE3095E917D}"/>
              </a:ext>
            </a:extLst>
          </p:cNvPr>
          <p:cNvGrpSpPr/>
          <p:nvPr/>
        </p:nvGrpSpPr>
        <p:grpSpPr>
          <a:xfrm>
            <a:off x="10374275" y="6569917"/>
            <a:ext cx="1208716" cy="131746"/>
            <a:chOff x="10374275" y="6569917"/>
            <a:chExt cx="1208716" cy="131746"/>
          </a:xfrm>
        </p:grpSpPr>
        <p:sp>
          <p:nvSpPr>
            <p:cNvPr id="3" name="Freeform 2">
              <a:extLst>
                <a:ext uri="{FF2B5EF4-FFF2-40B4-BE49-F238E27FC236}">
                  <a16:creationId xmlns:a16="http://schemas.microsoft.com/office/drawing/2014/main" id="{DD1D8A98-7B15-0594-D810-CC30AEB2D5CE}"/>
                </a:ext>
              </a:extLst>
            </p:cNvPr>
            <p:cNvSpPr/>
            <p:nvPr/>
          </p:nvSpPr>
          <p:spPr>
            <a:xfrm>
              <a:off x="10374275" y="6569917"/>
              <a:ext cx="372257" cy="131746"/>
            </a:xfrm>
            <a:custGeom>
              <a:avLst/>
              <a:gdLst>
                <a:gd name="connsiteX0" fmla="*/ 191559 w 372257"/>
                <a:gd name="connsiteY0" fmla="*/ 70053 h 131746"/>
                <a:gd name="connsiteX1" fmla="*/ 230262 w 372257"/>
                <a:gd name="connsiteY1" fmla="*/ 76023 h 131746"/>
                <a:gd name="connsiteX2" fmla="*/ 112541 w 372257"/>
                <a:gd name="connsiteY2" fmla="*/ 81993 h 131746"/>
                <a:gd name="connsiteX3" fmla="*/ 75854 w 372257"/>
                <a:gd name="connsiteY3" fmla="*/ 72043 h 131746"/>
                <a:gd name="connsiteX4" fmla="*/ 63759 w 372257"/>
                <a:gd name="connsiteY4" fmla="*/ 55724 h 131746"/>
                <a:gd name="connsiteX5" fmla="*/ 82304 w 372257"/>
                <a:gd name="connsiteY5" fmla="*/ 34230 h 131746"/>
                <a:gd name="connsiteX6" fmla="*/ 196800 w 372257"/>
                <a:gd name="connsiteY6" fmla="*/ 0 h 131746"/>
                <a:gd name="connsiteX7" fmla="*/ 125038 w 372257"/>
                <a:gd name="connsiteY7" fmla="*/ 13135 h 131746"/>
                <a:gd name="connsiteX8" fmla="*/ 8124 w 372257"/>
                <a:gd name="connsiteY8" fmla="*/ 70053 h 131746"/>
                <a:gd name="connsiteX9" fmla="*/ 2479 w 372257"/>
                <a:gd name="connsiteY9" fmla="*/ 100701 h 131746"/>
                <a:gd name="connsiteX10" fmla="*/ 70613 w 372257"/>
                <a:gd name="connsiteY10" fmla="*/ 131747 h 131746"/>
                <a:gd name="connsiteX11" fmla="*/ 41989 w 372257"/>
                <a:gd name="connsiteY11" fmla="*/ 117816 h 131746"/>
                <a:gd name="connsiteX12" fmla="*/ 45617 w 372257"/>
                <a:gd name="connsiteY12" fmla="*/ 104283 h 131746"/>
                <a:gd name="connsiteX13" fmla="*/ 73031 w 372257"/>
                <a:gd name="connsiteY13" fmla="*/ 87566 h 131746"/>
                <a:gd name="connsiteX14" fmla="*/ 103671 w 372257"/>
                <a:gd name="connsiteY14" fmla="*/ 94730 h 131746"/>
                <a:gd name="connsiteX15" fmla="*/ 98027 w 372257"/>
                <a:gd name="connsiteY15" fmla="*/ 98710 h 131746"/>
                <a:gd name="connsiteX16" fmla="*/ 95608 w 372257"/>
                <a:gd name="connsiteY16" fmla="*/ 106273 h 131746"/>
                <a:gd name="connsiteX17" fmla="*/ 106493 w 372257"/>
                <a:gd name="connsiteY17" fmla="*/ 114234 h 131746"/>
                <a:gd name="connsiteX18" fmla="*/ 233084 w 372257"/>
                <a:gd name="connsiteY18" fmla="*/ 99905 h 131746"/>
                <a:gd name="connsiteX19" fmla="*/ 245985 w 372257"/>
                <a:gd name="connsiteY19" fmla="*/ 83586 h 131746"/>
                <a:gd name="connsiteX20" fmla="*/ 240340 w 372257"/>
                <a:gd name="connsiteY20" fmla="*/ 74033 h 131746"/>
                <a:gd name="connsiteX21" fmla="*/ 191559 w 372257"/>
                <a:gd name="connsiteY21" fmla="*/ 63684 h 131746"/>
                <a:gd name="connsiteX22" fmla="*/ 150840 w 372257"/>
                <a:gd name="connsiteY22" fmla="*/ 55724 h 131746"/>
                <a:gd name="connsiteX23" fmla="*/ 288316 w 372257"/>
                <a:gd name="connsiteY23" fmla="*/ 53734 h 131746"/>
                <a:gd name="connsiteX24" fmla="*/ 316133 w 372257"/>
                <a:gd name="connsiteY24" fmla="*/ 69257 h 131746"/>
                <a:gd name="connsiteX25" fmla="*/ 310086 w 372257"/>
                <a:gd name="connsiteY25" fmla="*/ 89158 h 131746"/>
                <a:gd name="connsiteX26" fmla="*/ 256467 w 372257"/>
                <a:gd name="connsiteY26" fmla="*/ 116622 h 131746"/>
                <a:gd name="connsiteX27" fmla="*/ 338710 w 372257"/>
                <a:gd name="connsiteY27" fmla="*/ 82789 h 131746"/>
                <a:gd name="connsiteX28" fmla="*/ 371769 w 372257"/>
                <a:gd name="connsiteY28" fmla="*/ 36618 h 131746"/>
                <a:gd name="connsiteX29" fmla="*/ 324600 w 372257"/>
                <a:gd name="connsiteY29" fmla="*/ 4776 h 131746"/>
                <a:gd name="connsiteX30" fmla="*/ 338710 w 372257"/>
                <a:gd name="connsiteY30" fmla="*/ 13533 h 131746"/>
                <a:gd name="connsiteX31" fmla="*/ 342338 w 372257"/>
                <a:gd name="connsiteY31" fmla="*/ 24280 h 131746"/>
                <a:gd name="connsiteX32" fmla="*/ 308473 w 372257"/>
                <a:gd name="connsiteY32" fmla="*/ 44181 h 131746"/>
                <a:gd name="connsiteX33" fmla="*/ 274608 w 372257"/>
                <a:gd name="connsiteY33" fmla="*/ 39007 h 131746"/>
                <a:gd name="connsiteX34" fmla="*/ 283478 w 372257"/>
                <a:gd name="connsiteY34" fmla="*/ 34230 h 131746"/>
                <a:gd name="connsiteX35" fmla="*/ 287106 w 372257"/>
                <a:gd name="connsiteY35" fmla="*/ 24678 h 131746"/>
                <a:gd name="connsiteX36" fmla="*/ 272996 w 372257"/>
                <a:gd name="connsiteY36" fmla="*/ 14329 h 131746"/>
                <a:gd name="connsiteX37" fmla="*/ 156081 w 372257"/>
                <a:gd name="connsiteY37" fmla="*/ 28260 h 131746"/>
                <a:gd name="connsiteX38" fmla="*/ 136730 w 372257"/>
                <a:gd name="connsiteY38" fmla="*/ 49355 h 131746"/>
                <a:gd name="connsiteX39" fmla="*/ 145196 w 372257"/>
                <a:gd name="connsiteY39" fmla="*/ 62092 h 131746"/>
                <a:gd name="connsiteX40" fmla="*/ 191559 w 372257"/>
                <a:gd name="connsiteY40" fmla="*/ 70053 h 1317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72257" h="131746">
                  <a:moveTo>
                    <a:pt x="191559" y="70053"/>
                  </a:moveTo>
                  <a:cubicBezTo>
                    <a:pt x="220989" y="71247"/>
                    <a:pt x="222602" y="72839"/>
                    <a:pt x="230262" y="76023"/>
                  </a:cubicBezTo>
                  <a:cubicBezTo>
                    <a:pt x="191559" y="83187"/>
                    <a:pt x="151646" y="85178"/>
                    <a:pt x="112541" y="81993"/>
                  </a:cubicBezTo>
                  <a:cubicBezTo>
                    <a:pt x="104881" y="81197"/>
                    <a:pt x="84723" y="77217"/>
                    <a:pt x="75854" y="72043"/>
                  </a:cubicBezTo>
                  <a:cubicBezTo>
                    <a:pt x="71822" y="70053"/>
                    <a:pt x="62953" y="64878"/>
                    <a:pt x="63759" y="55724"/>
                  </a:cubicBezTo>
                  <a:cubicBezTo>
                    <a:pt x="64565" y="46569"/>
                    <a:pt x="77466" y="37016"/>
                    <a:pt x="82304" y="34230"/>
                  </a:cubicBezTo>
                  <a:cubicBezTo>
                    <a:pt x="118185" y="13533"/>
                    <a:pt x="156484" y="6368"/>
                    <a:pt x="196800" y="0"/>
                  </a:cubicBezTo>
                  <a:cubicBezTo>
                    <a:pt x="172610" y="2786"/>
                    <a:pt x="148824" y="7164"/>
                    <a:pt x="125038" y="13135"/>
                  </a:cubicBezTo>
                  <a:cubicBezTo>
                    <a:pt x="76660" y="25076"/>
                    <a:pt x="26266" y="47365"/>
                    <a:pt x="8124" y="70053"/>
                  </a:cubicBezTo>
                  <a:cubicBezTo>
                    <a:pt x="867" y="80003"/>
                    <a:pt x="-2762" y="90750"/>
                    <a:pt x="2479" y="100701"/>
                  </a:cubicBezTo>
                  <a:cubicBezTo>
                    <a:pt x="11752" y="118612"/>
                    <a:pt x="39570" y="127368"/>
                    <a:pt x="70613" y="131747"/>
                  </a:cubicBezTo>
                  <a:cubicBezTo>
                    <a:pt x="60131" y="128562"/>
                    <a:pt x="47230" y="125378"/>
                    <a:pt x="41989" y="117816"/>
                  </a:cubicBezTo>
                  <a:cubicBezTo>
                    <a:pt x="39973" y="115428"/>
                    <a:pt x="39167" y="109457"/>
                    <a:pt x="45617" y="104283"/>
                  </a:cubicBezTo>
                  <a:cubicBezTo>
                    <a:pt x="53680" y="97516"/>
                    <a:pt x="62953" y="91944"/>
                    <a:pt x="73031" y="87566"/>
                  </a:cubicBezTo>
                  <a:lnTo>
                    <a:pt x="103671" y="94730"/>
                  </a:lnTo>
                  <a:lnTo>
                    <a:pt x="98027" y="98710"/>
                  </a:lnTo>
                  <a:cubicBezTo>
                    <a:pt x="95205" y="100303"/>
                    <a:pt x="93995" y="103487"/>
                    <a:pt x="95608" y="106273"/>
                  </a:cubicBezTo>
                  <a:cubicBezTo>
                    <a:pt x="98430" y="109855"/>
                    <a:pt x="102059" y="112641"/>
                    <a:pt x="106493" y="114234"/>
                  </a:cubicBezTo>
                  <a:cubicBezTo>
                    <a:pt x="142777" y="128960"/>
                    <a:pt x="210910" y="115826"/>
                    <a:pt x="233084" y="99905"/>
                  </a:cubicBezTo>
                  <a:cubicBezTo>
                    <a:pt x="239131" y="95526"/>
                    <a:pt x="245581" y="91546"/>
                    <a:pt x="245985" y="83586"/>
                  </a:cubicBezTo>
                  <a:cubicBezTo>
                    <a:pt x="245985" y="79605"/>
                    <a:pt x="243566" y="76023"/>
                    <a:pt x="240340" y="74033"/>
                  </a:cubicBezTo>
                  <a:cubicBezTo>
                    <a:pt x="227439" y="64878"/>
                    <a:pt x="206072" y="64082"/>
                    <a:pt x="191559" y="63684"/>
                  </a:cubicBezTo>
                  <a:cubicBezTo>
                    <a:pt x="164951" y="63286"/>
                    <a:pt x="158500" y="60102"/>
                    <a:pt x="150840" y="55724"/>
                  </a:cubicBezTo>
                  <a:cubicBezTo>
                    <a:pt x="199622" y="46967"/>
                    <a:pt x="244775" y="44977"/>
                    <a:pt x="288316" y="53734"/>
                  </a:cubicBezTo>
                  <a:cubicBezTo>
                    <a:pt x="298798" y="56520"/>
                    <a:pt x="311699" y="60500"/>
                    <a:pt x="316133" y="69257"/>
                  </a:cubicBezTo>
                  <a:cubicBezTo>
                    <a:pt x="319359" y="75625"/>
                    <a:pt x="316536" y="82789"/>
                    <a:pt x="310086" y="89158"/>
                  </a:cubicBezTo>
                  <a:cubicBezTo>
                    <a:pt x="296379" y="102691"/>
                    <a:pt x="272190" y="111049"/>
                    <a:pt x="256467" y="116622"/>
                  </a:cubicBezTo>
                  <a:cubicBezTo>
                    <a:pt x="288719" y="106273"/>
                    <a:pt x="308473" y="101099"/>
                    <a:pt x="338710" y="82789"/>
                  </a:cubicBezTo>
                  <a:cubicBezTo>
                    <a:pt x="354030" y="73635"/>
                    <a:pt x="375800" y="55326"/>
                    <a:pt x="371769" y="36618"/>
                  </a:cubicBezTo>
                  <a:cubicBezTo>
                    <a:pt x="366528" y="13931"/>
                    <a:pt x="324600" y="4776"/>
                    <a:pt x="324600" y="4776"/>
                  </a:cubicBezTo>
                  <a:cubicBezTo>
                    <a:pt x="329841" y="6766"/>
                    <a:pt x="334678" y="9553"/>
                    <a:pt x="338710" y="13533"/>
                  </a:cubicBezTo>
                  <a:cubicBezTo>
                    <a:pt x="341532" y="16319"/>
                    <a:pt x="342741" y="20299"/>
                    <a:pt x="342338" y="24280"/>
                  </a:cubicBezTo>
                  <a:cubicBezTo>
                    <a:pt x="338307" y="37812"/>
                    <a:pt x="320568" y="39405"/>
                    <a:pt x="308473" y="44181"/>
                  </a:cubicBezTo>
                  <a:lnTo>
                    <a:pt x="274608" y="39007"/>
                  </a:lnTo>
                  <a:cubicBezTo>
                    <a:pt x="277431" y="37414"/>
                    <a:pt x="280656" y="35822"/>
                    <a:pt x="283478" y="34230"/>
                  </a:cubicBezTo>
                  <a:cubicBezTo>
                    <a:pt x="286703" y="32240"/>
                    <a:pt x="288316" y="28260"/>
                    <a:pt x="287106" y="24678"/>
                  </a:cubicBezTo>
                  <a:cubicBezTo>
                    <a:pt x="284284" y="19503"/>
                    <a:pt x="279043" y="15523"/>
                    <a:pt x="272996" y="14329"/>
                  </a:cubicBezTo>
                  <a:cubicBezTo>
                    <a:pt x="236309" y="3582"/>
                    <a:pt x="189140" y="9553"/>
                    <a:pt x="156081" y="28260"/>
                  </a:cubicBezTo>
                  <a:cubicBezTo>
                    <a:pt x="148018" y="33036"/>
                    <a:pt x="137939" y="39405"/>
                    <a:pt x="136730" y="49355"/>
                  </a:cubicBezTo>
                  <a:cubicBezTo>
                    <a:pt x="137133" y="54928"/>
                    <a:pt x="140358" y="59704"/>
                    <a:pt x="145196" y="62092"/>
                  </a:cubicBezTo>
                  <a:cubicBezTo>
                    <a:pt x="162532" y="70451"/>
                    <a:pt x="175836" y="69655"/>
                    <a:pt x="191559" y="70053"/>
                  </a:cubicBezTo>
                  <a:close/>
                </a:path>
              </a:pathLst>
            </a:custGeom>
            <a:solidFill>
              <a:srgbClr val="D91E2A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7B857557-2279-D321-2C14-98D0983C47A7}"/>
                </a:ext>
              </a:extLst>
            </p:cNvPr>
            <p:cNvSpPr/>
            <p:nvPr/>
          </p:nvSpPr>
          <p:spPr>
            <a:xfrm>
              <a:off x="10894808" y="6592604"/>
              <a:ext cx="12497" cy="85575"/>
            </a:xfrm>
            <a:custGeom>
              <a:avLst/>
              <a:gdLst>
                <a:gd name="connsiteX0" fmla="*/ 0 w 12497"/>
                <a:gd name="connsiteY0" fmla="*/ 0 h 85575"/>
                <a:gd name="connsiteX1" fmla="*/ 12498 w 12497"/>
                <a:gd name="connsiteY1" fmla="*/ 0 h 85575"/>
                <a:gd name="connsiteX2" fmla="*/ 12498 w 12497"/>
                <a:gd name="connsiteY2" fmla="*/ 85576 h 85575"/>
                <a:gd name="connsiteX3" fmla="*/ 0 w 12497"/>
                <a:gd name="connsiteY3" fmla="*/ 85576 h 8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7" h="85575">
                  <a:moveTo>
                    <a:pt x="0" y="0"/>
                  </a:moveTo>
                  <a:lnTo>
                    <a:pt x="12498" y="0"/>
                  </a:lnTo>
                  <a:lnTo>
                    <a:pt x="12498" y="85576"/>
                  </a:lnTo>
                  <a:lnTo>
                    <a:pt x="0" y="85576"/>
                  </a:lnTo>
                  <a:close/>
                </a:path>
              </a:pathLst>
            </a:custGeom>
            <a:solidFill>
              <a:srgbClr val="000000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617E4007-8B6C-9D5A-9FBC-87CFCE653028}"/>
                </a:ext>
              </a:extLst>
            </p:cNvPr>
            <p:cNvSpPr/>
            <p:nvPr/>
          </p:nvSpPr>
          <p:spPr>
            <a:xfrm>
              <a:off x="10938348" y="6592604"/>
              <a:ext cx="43540" cy="85575"/>
            </a:xfrm>
            <a:custGeom>
              <a:avLst/>
              <a:gdLst>
                <a:gd name="connsiteX0" fmla="*/ 43541 w 43540"/>
                <a:gd name="connsiteY0" fmla="*/ 85576 h 85575"/>
                <a:gd name="connsiteX1" fmla="*/ 43541 w 43540"/>
                <a:gd name="connsiteY1" fmla="*/ 73237 h 85575"/>
                <a:gd name="connsiteX2" fmla="*/ 12498 w 43540"/>
                <a:gd name="connsiteY2" fmla="*/ 73237 h 85575"/>
                <a:gd name="connsiteX3" fmla="*/ 12498 w 43540"/>
                <a:gd name="connsiteY3" fmla="*/ 0 h 85575"/>
                <a:gd name="connsiteX4" fmla="*/ 0 w 43540"/>
                <a:gd name="connsiteY4" fmla="*/ 0 h 85575"/>
                <a:gd name="connsiteX5" fmla="*/ 0 w 43540"/>
                <a:gd name="connsiteY5" fmla="*/ 85576 h 8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540" h="85575">
                  <a:moveTo>
                    <a:pt x="43541" y="85576"/>
                  </a:moveTo>
                  <a:lnTo>
                    <a:pt x="43541" y="73237"/>
                  </a:lnTo>
                  <a:lnTo>
                    <a:pt x="12498" y="73237"/>
                  </a:lnTo>
                  <a:lnTo>
                    <a:pt x="12498" y="0"/>
                  </a:lnTo>
                  <a:lnTo>
                    <a:pt x="0" y="0"/>
                  </a:lnTo>
                  <a:lnTo>
                    <a:pt x="0" y="85576"/>
                  </a:lnTo>
                  <a:close/>
                </a:path>
              </a:pathLst>
            </a:custGeom>
            <a:solidFill>
              <a:srgbClr val="000000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100200D0-D2FB-EDFF-65B1-3B81E1114966}"/>
                </a:ext>
              </a:extLst>
            </p:cNvPr>
            <p:cNvSpPr/>
            <p:nvPr/>
          </p:nvSpPr>
          <p:spPr>
            <a:xfrm>
              <a:off x="11000434" y="6592604"/>
              <a:ext cx="12497" cy="85575"/>
            </a:xfrm>
            <a:custGeom>
              <a:avLst/>
              <a:gdLst>
                <a:gd name="connsiteX0" fmla="*/ 0 w 12497"/>
                <a:gd name="connsiteY0" fmla="*/ 0 h 85575"/>
                <a:gd name="connsiteX1" fmla="*/ 12498 w 12497"/>
                <a:gd name="connsiteY1" fmla="*/ 0 h 85575"/>
                <a:gd name="connsiteX2" fmla="*/ 12498 w 12497"/>
                <a:gd name="connsiteY2" fmla="*/ 85576 h 85575"/>
                <a:gd name="connsiteX3" fmla="*/ 0 w 12497"/>
                <a:gd name="connsiteY3" fmla="*/ 85576 h 8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97" h="85575">
                  <a:moveTo>
                    <a:pt x="0" y="0"/>
                  </a:moveTo>
                  <a:lnTo>
                    <a:pt x="12498" y="0"/>
                  </a:lnTo>
                  <a:lnTo>
                    <a:pt x="12498" y="85576"/>
                  </a:lnTo>
                  <a:lnTo>
                    <a:pt x="0" y="85576"/>
                  </a:lnTo>
                  <a:close/>
                </a:path>
              </a:pathLst>
            </a:custGeom>
            <a:solidFill>
              <a:srgbClr val="000000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15107ABC-A014-D0AA-E6F7-488C0F970D14}"/>
                </a:ext>
              </a:extLst>
            </p:cNvPr>
            <p:cNvSpPr/>
            <p:nvPr/>
          </p:nvSpPr>
          <p:spPr>
            <a:xfrm>
              <a:off x="11043571" y="6592604"/>
              <a:ext cx="49587" cy="85177"/>
            </a:xfrm>
            <a:custGeom>
              <a:avLst/>
              <a:gdLst>
                <a:gd name="connsiteX0" fmla="*/ 37090 w 49587"/>
                <a:gd name="connsiteY0" fmla="*/ 60898 h 85177"/>
                <a:gd name="connsiteX1" fmla="*/ 37090 w 49587"/>
                <a:gd name="connsiteY1" fmla="*/ 73237 h 85177"/>
                <a:gd name="connsiteX2" fmla="*/ 12498 w 49587"/>
                <a:gd name="connsiteY2" fmla="*/ 73237 h 85177"/>
                <a:gd name="connsiteX3" fmla="*/ 12498 w 49587"/>
                <a:gd name="connsiteY3" fmla="*/ 11941 h 85177"/>
                <a:gd name="connsiteX4" fmla="*/ 37090 w 49587"/>
                <a:gd name="connsiteY4" fmla="*/ 11941 h 85177"/>
                <a:gd name="connsiteX5" fmla="*/ 37090 w 49587"/>
                <a:gd name="connsiteY5" fmla="*/ 21891 h 85177"/>
                <a:gd name="connsiteX6" fmla="*/ 49185 w 49587"/>
                <a:gd name="connsiteY6" fmla="*/ 21891 h 85177"/>
                <a:gd name="connsiteX7" fmla="*/ 49185 w 49587"/>
                <a:gd name="connsiteY7" fmla="*/ 12339 h 85177"/>
                <a:gd name="connsiteX8" fmla="*/ 37090 w 49587"/>
                <a:gd name="connsiteY8" fmla="*/ 0 h 85177"/>
                <a:gd name="connsiteX9" fmla="*/ 12498 w 49587"/>
                <a:gd name="connsiteY9" fmla="*/ 0 h 85177"/>
                <a:gd name="connsiteX10" fmla="*/ 0 w 49587"/>
                <a:gd name="connsiteY10" fmla="*/ 11941 h 85177"/>
                <a:gd name="connsiteX11" fmla="*/ 0 w 49587"/>
                <a:gd name="connsiteY11" fmla="*/ 73237 h 85177"/>
                <a:gd name="connsiteX12" fmla="*/ 12498 w 49587"/>
                <a:gd name="connsiteY12" fmla="*/ 85178 h 85177"/>
                <a:gd name="connsiteX13" fmla="*/ 37090 w 49587"/>
                <a:gd name="connsiteY13" fmla="*/ 85178 h 85177"/>
                <a:gd name="connsiteX14" fmla="*/ 49588 w 49587"/>
                <a:gd name="connsiteY14" fmla="*/ 72839 h 85177"/>
                <a:gd name="connsiteX15" fmla="*/ 49588 w 49587"/>
                <a:gd name="connsiteY15" fmla="*/ 60500 h 85177"/>
                <a:gd name="connsiteX16" fmla="*/ 37090 w 49587"/>
                <a:gd name="connsiteY16" fmla="*/ 60500 h 85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9587" h="85177">
                  <a:moveTo>
                    <a:pt x="37090" y="60898"/>
                  </a:moveTo>
                  <a:lnTo>
                    <a:pt x="37090" y="73237"/>
                  </a:lnTo>
                  <a:lnTo>
                    <a:pt x="12498" y="73237"/>
                  </a:lnTo>
                  <a:lnTo>
                    <a:pt x="12498" y="11941"/>
                  </a:lnTo>
                  <a:lnTo>
                    <a:pt x="37090" y="11941"/>
                  </a:lnTo>
                  <a:lnTo>
                    <a:pt x="37090" y="21891"/>
                  </a:lnTo>
                  <a:lnTo>
                    <a:pt x="49185" y="21891"/>
                  </a:lnTo>
                  <a:lnTo>
                    <a:pt x="49185" y="12339"/>
                  </a:lnTo>
                  <a:cubicBezTo>
                    <a:pt x="48782" y="5970"/>
                    <a:pt x="43541" y="796"/>
                    <a:pt x="37090" y="0"/>
                  </a:cubicBezTo>
                  <a:lnTo>
                    <a:pt x="12498" y="0"/>
                  </a:lnTo>
                  <a:cubicBezTo>
                    <a:pt x="6047" y="398"/>
                    <a:pt x="806" y="5572"/>
                    <a:pt x="0" y="11941"/>
                  </a:cubicBezTo>
                  <a:lnTo>
                    <a:pt x="0" y="73237"/>
                  </a:lnTo>
                  <a:cubicBezTo>
                    <a:pt x="403" y="79605"/>
                    <a:pt x="5644" y="84780"/>
                    <a:pt x="12498" y="85178"/>
                  </a:cubicBezTo>
                  <a:lnTo>
                    <a:pt x="37090" y="85178"/>
                  </a:lnTo>
                  <a:cubicBezTo>
                    <a:pt x="43541" y="84780"/>
                    <a:pt x="49185" y="79605"/>
                    <a:pt x="49588" y="72839"/>
                  </a:cubicBezTo>
                  <a:lnTo>
                    <a:pt x="49588" y="60500"/>
                  </a:lnTo>
                  <a:lnTo>
                    <a:pt x="37090" y="60500"/>
                  </a:lnTo>
                  <a:close/>
                </a:path>
              </a:pathLst>
            </a:custGeom>
            <a:solidFill>
              <a:srgbClr val="000000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042C4FDE-6D5B-FED7-7880-34255CC8BA5B}"/>
                </a:ext>
              </a:extLst>
            </p:cNvPr>
            <p:cNvSpPr/>
            <p:nvPr/>
          </p:nvSpPr>
          <p:spPr>
            <a:xfrm>
              <a:off x="11192335" y="6592604"/>
              <a:ext cx="49587" cy="85575"/>
            </a:xfrm>
            <a:custGeom>
              <a:avLst/>
              <a:gdLst>
                <a:gd name="connsiteX0" fmla="*/ 12095 w 49587"/>
                <a:gd name="connsiteY0" fmla="*/ 30250 h 85575"/>
                <a:gd name="connsiteX1" fmla="*/ 37090 w 49587"/>
                <a:gd name="connsiteY1" fmla="*/ 85576 h 85575"/>
                <a:gd name="connsiteX2" fmla="*/ 49588 w 49587"/>
                <a:gd name="connsiteY2" fmla="*/ 85576 h 85575"/>
                <a:gd name="connsiteX3" fmla="*/ 49588 w 49587"/>
                <a:gd name="connsiteY3" fmla="*/ 0 h 85575"/>
                <a:gd name="connsiteX4" fmla="*/ 37090 w 49587"/>
                <a:gd name="connsiteY4" fmla="*/ 0 h 85575"/>
                <a:gd name="connsiteX5" fmla="*/ 37090 w 49587"/>
                <a:gd name="connsiteY5" fmla="*/ 54928 h 85575"/>
                <a:gd name="connsiteX6" fmla="*/ 12095 w 49587"/>
                <a:gd name="connsiteY6" fmla="*/ 0 h 85575"/>
                <a:gd name="connsiteX7" fmla="*/ 0 w 49587"/>
                <a:gd name="connsiteY7" fmla="*/ 0 h 85575"/>
                <a:gd name="connsiteX8" fmla="*/ 0 w 49587"/>
                <a:gd name="connsiteY8" fmla="*/ 85576 h 85575"/>
                <a:gd name="connsiteX9" fmla="*/ 12095 w 49587"/>
                <a:gd name="connsiteY9" fmla="*/ 85576 h 8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9587" h="85575">
                  <a:moveTo>
                    <a:pt x="12095" y="30250"/>
                  </a:moveTo>
                  <a:lnTo>
                    <a:pt x="37090" y="85576"/>
                  </a:lnTo>
                  <a:lnTo>
                    <a:pt x="49588" y="85576"/>
                  </a:lnTo>
                  <a:lnTo>
                    <a:pt x="49588" y="0"/>
                  </a:lnTo>
                  <a:lnTo>
                    <a:pt x="37090" y="0"/>
                  </a:lnTo>
                  <a:lnTo>
                    <a:pt x="37090" y="54928"/>
                  </a:lnTo>
                  <a:lnTo>
                    <a:pt x="12095" y="0"/>
                  </a:lnTo>
                  <a:lnTo>
                    <a:pt x="0" y="0"/>
                  </a:lnTo>
                  <a:lnTo>
                    <a:pt x="0" y="85576"/>
                  </a:lnTo>
                  <a:lnTo>
                    <a:pt x="12095" y="85576"/>
                  </a:lnTo>
                  <a:close/>
                </a:path>
              </a:pathLst>
            </a:custGeom>
            <a:solidFill>
              <a:srgbClr val="000000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681C0DD-9374-8C0F-BF0D-F466088E3BD7}"/>
                </a:ext>
              </a:extLst>
            </p:cNvPr>
            <p:cNvSpPr/>
            <p:nvPr/>
          </p:nvSpPr>
          <p:spPr>
            <a:xfrm>
              <a:off x="11322957" y="6592604"/>
              <a:ext cx="43137" cy="85575"/>
            </a:xfrm>
            <a:custGeom>
              <a:avLst/>
              <a:gdLst>
                <a:gd name="connsiteX0" fmla="*/ 43137 w 43137"/>
                <a:gd name="connsiteY0" fmla="*/ 85576 h 85575"/>
                <a:gd name="connsiteX1" fmla="*/ 43137 w 43137"/>
                <a:gd name="connsiteY1" fmla="*/ 73237 h 85575"/>
                <a:gd name="connsiteX2" fmla="*/ 12095 w 43137"/>
                <a:gd name="connsiteY2" fmla="*/ 73237 h 85575"/>
                <a:gd name="connsiteX3" fmla="*/ 12095 w 43137"/>
                <a:gd name="connsiteY3" fmla="*/ 0 h 85575"/>
                <a:gd name="connsiteX4" fmla="*/ 0 w 43137"/>
                <a:gd name="connsiteY4" fmla="*/ 0 h 85575"/>
                <a:gd name="connsiteX5" fmla="*/ 0 w 43137"/>
                <a:gd name="connsiteY5" fmla="*/ 85576 h 8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137" h="85575">
                  <a:moveTo>
                    <a:pt x="43137" y="85576"/>
                  </a:moveTo>
                  <a:lnTo>
                    <a:pt x="43137" y="73237"/>
                  </a:lnTo>
                  <a:lnTo>
                    <a:pt x="12095" y="73237"/>
                  </a:lnTo>
                  <a:lnTo>
                    <a:pt x="12095" y="0"/>
                  </a:lnTo>
                  <a:lnTo>
                    <a:pt x="0" y="0"/>
                  </a:lnTo>
                  <a:lnTo>
                    <a:pt x="0" y="85576"/>
                  </a:lnTo>
                  <a:close/>
                </a:path>
              </a:pathLst>
            </a:custGeom>
            <a:solidFill>
              <a:srgbClr val="000000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9D273CB2-DF55-471C-2AB7-3DB22A44D619}"/>
                </a:ext>
              </a:extLst>
            </p:cNvPr>
            <p:cNvSpPr/>
            <p:nvPr/>
          </p:nvSpPr>
          <p:spPr>
            <a:xfrm>
              <a:off x="11118155" y="6592206"/>
              <a:ext cx="49587" cy="85973"/>
            </a:xfrm>
            <a:custGeom>
              <a:avLst/>
              <a:gdLst>
                <a:gd name="connsiteX0" fmla="*/ 37090 w 49587"/>
                <a:gd name="connsiteY0" fmla="*/ 85974 h 85973"/>
                <a:gd name="connsiteX1" fmla="*/ 49588 w 49587"/>
                <a:gd name="connsiteY1" fmla="*/ 73635 h 85973"/>
                <a:gd name="connsiteX2" fmla="*/ 49588 w 49587"/>
                <a:gd name="connsiteY2" fmla="*/ 12339 h 85973"/>
                <a:gd name="connsiteX3" fmla="*/ 37090 w 49587"/>
                <a:gd name="connsiteY3" fmla="*/ 0 h 85973"/>
                <a:gd name="connsiteX4" fmla="*/ 12498 w 49587"/>
                <a:gd name="connsiteY4" fmla="*/ 0 h 85973"/>
                <a:gd name="connsiteX5" fmla="*/ 0 w 49587"/>
                <a:gd name="connsiteY5" fmla="*/ 11941 h 85973"/>
                <a:gd name="connsiteX6" fmla="*/ 0 w 49587"/>
                <a:gd name="connsiteY6" fmla="*/ 73237 h 85973"/>
                <a:gd name="connsiteX7" fmla="*/ 12498 w 49587"/>
                <a:gd name="connsiteY7" fmla="*/ 85178 h 85973"/>
                <a:gd name="connsiteX8" fmla="*/ 37090 w 49587"/>
                <a:gd name="connsiteY8" fmla="*/ 85974 h 85973"/>
                <a:gd name="connsiteX9" fmla="*/ 37090 w 49587"/>
                <a:gd name="connsiteY9" fmla="*/ 73635 h 85973"/>
                <a:gd name="connsiteX10" fmla="*/ 12498 w 49587"/>
                <a:gd name="connsiteY10" fmla="*/ 73635 h 85973"/>
                <a:gd name="connsiteX11" fmla="*/ 12498 w 49587"/>
                <a:gd name="connsiteY11" fmla="*/ 12339 h 85973"/>
                <a:gd name="connsiteX12" fmla="*/ 37090 w 49587"/>
                <a:gd name="connsiteY12" fmla="*/ 12339 h 85973"/>
                <a:gd name="connsiteX13" fmla="*/ 37090 w 49587"/>
                <a:gd name="connsiteY13" fmla="*/ 73635 h 85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9587" h="85973">
                  <a:moveTo>
                    <a:pt x="37090" y="85974"/>
                  </a:moveTo>
                  <a:cubicBezTo>
                    <a:pt x="43541" y="85576"/>
                    <a:pt x="48782" y="80401"/>
                    <a:pt x="49588" y="73635"/>
                  </a:cubicBezTo>
                  <a:lnTo>
                    <a:pt x="49588" y="12339"/>
                  </a:lnTo>
                  <a:cubicBezTo>
                    <a:pt x="49185" y="5970"/>
                    <a:pt x="43944" y="796"/>
                    <a:pt x="37090" y="0"/>
                  </a:cubicBezTo>
                  <a:lnTo>
                    <a:pt x="12498" y="0"/>
                  </a:lnTo>
                  <a:cubicBezTo>
                    <a:pt x="6047" y="398"/>
                    <a:pt x="806" y="5572"/>
                    <a:pt x="0" y="11941"/>
                  </a:cubicBezTo>
                  <a:lnTo>
                    <a:pt x="0" y="73237"/>
                  </a:lnTo>
                  <a:cubicBezTo>
                    <a:pt x="403" y="79605"/>
                    <a:pt x="5644" y="84780"/>
                    <a:pt x="12498" y="85178"/>
                  </a:cubicBezTo>
                  <a:lnTo>
                    <a:pt x="37090" y="85974"/>
                  </a:lnTo>
                  <a:close/>
                  <a:moveTo>
                    <a:pt x="37090" y="73635"/>
                  </a:moveTo>
                  <a:lnTo>
                    <a:pt x="12498" y="73635"/>
                  </a:lnTo>
                  <a:lnTo>
                    <a:pt x="12498" y="12339"/>
                  </a:lnTo>
                  <a:lnTo>
                    <a:pt x="37090" y="12339"/>
                  </a:lnTo>
                  <a:lnTo>
                    <a:pt x="37090" y="73635"/>
                  </a:lnTo>
                  <a:close/>
                </a:path>
              </a:pathLst>
            </a:custGeom>
            <a:solidFill>
              <a:srgbClr val="000000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C5181C44-D4E3-917A-9648-EF690B7D0943}"/>
                </a:ext>
              </a:extLst>
            </p:cNvPr>
            <p:cNvSpPr/>
            <p:nvPr/>
          </p:nvSpPr>
          <p:spPr>
            <a:xfrm>
              <a:off x="11381818" y="6592604"/>
              <a:ext cx="62085" cy="85575"/>
            </a:xfrm>
            <a:custGeom>
              <a:avLst/>
              <a:gdLst>
                <a:gd name="connsiteX0" fmla="*/ 24995 w 62085"/>
                <a:gd name="connsiteY0" fmla="*/ 0 h 85575"/>
                <a:gd name="connsiteX1" fmla="*/ 0 w 62085"/>
                <a:gd name="connsiteY1" fmla="*/ 85576 h 85575"/>
                <a:gd name="connsiteX2" fmla="*/ 12498 w 62085"/>
                <a:gd name="connsiteY2" fmla="*/ 85576 h 85575"/>
                <a:gd name="connsiteX3" fmla="*/ 18142 w 62085"/>
                <a:gd name="connsiteY3" fmla="*/ 67266 h 85575"/>
                <a:gd name="connsiteX4" fmla="*/ 43944 w 62085"/>
                <a:gd name="connsiteY4" fmla="*/ 67266 h 85575"/>
                <a:gd name="connsiteX5" fmla="*/ 48782 w 62085"/>
                <a:gd name="connsiteY5" fmla="*/ 85576 h 85575"/>
                <a:gd name="connsiteX6" fmla="*/ 62086 w 62085"/>
                <a:gd name="connsiteY6" fmla="*/ 85576 h 85575"/>
                <a:gd name="connsiteX7" fmla="*/ 37493 w 62085"/>
                <a:gd name="connsiteY7" fmla="*/ 0 h 85575"/>
                <a:gd name="connsiteX8" fmla="*/ 24995 w 62085"/>
                <a:gd name="connsiteY8" fmla="*/ 0 h 85575"/>
                <a:gd name="connsiteX9" fmla="*/ 31043 w 62085"/>
                <a:gd name="connsiteY9" fmla="*/ 19901 h 85575"/>
                <a:gd name="connsiteX10" fmla="*/ 40315 w 62085"/>
                <a:gd name="connsiteY10" fmla="*/ 54530 h 85575"/>
                <a:gd name="connsiteX11" fmla="*/ 21367 w 62085"/>
                <a:gd name="connsiteY11" fmla="*/ 54530 h 85575"/>
                <a:gd name="connsiteX12" fmla="*/ 31043 w 62085"/>
                <a:gd name="connsiteY12" fmla="*/ 19901 h 8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2085" h="85575">
                  <a:moveTo>
                    <a:pt x="24995" y="0"/>
                  </a:moveTo>
                  <a:lnTo>
                    <a:pt x="0" y="85576"/>
                  </a:lnTo>
                  <a:lnTo>
                    <a:pt x="12498" y="85576"/>
                  </a:lnTo>
                  <a:lnTo>
                    <a:pt x="18142" y="67266"/>
                  </a:lnTo>
                  <a:lnTo>
                    <a:pt x="43944" y="67266"/>
                  </a:lnTo>
                  <a:lnTo>
                    <a:pt x="48782" y="85576"/>
                  </a:lnTo>
                  <a:lnTo>
                    <a:pt x="62086" y="85576"/>
                  </a:lnTo>
                  <a:lnTo>
                    <a:pt x="37493" y="0"/>
                  </a:lnTo>
                  <a:lnTo>
                    <a:pt x="24995" y="0"/>
                  </a:lnTo>
                  <a:close/>
                  <a:moveTo>
                    <a:pt x="31043" y="19901"/>
                  </a:moveTo>
                  <a:lnTo>
                    <a:pt x="40315" y="54530"/>
                  </a:lnTo>
                  <a:lnTo>
                    <a:pt x="21367" y="54530"/>
                  </a:lnTo>
                  <a:lnTo>
                    <a:pt x="31043" y="19901"/>
                  </a:lnTo>
                  <a:close/>
                </a:path>
              </a:pathLst>
            </a:custGeom>
            <a:solidFill>
              <a:srgbClr val="000000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962244B3-4D9B-7289-7455-E148E1A46636}"/>
                </a:ext>
              </a:extLst>
            </p:cNvPr>
            <p:cNvSpPr/>
            <p:nvPr/>
          </p:nvSpPr>
          <p:spPr>
            <a:xfrm>
              <a:off x="11465270" y="6592206"/>
              <a:ext cx="49588" cy="85973"/>
            </a:xfrm>
            <a:custGeom>
              <a:avLst/>
              <a:gdLst>
                <a:gd name="connsiteX0" fmla="*/ 0 w 49588"/>
                <a:gd name="connsiteY0" fmla="*/ 85974 h 85973"/>
                <a:gd name="connsiteX1" fmla="*/ 37090 w 49588"/>
                <a:gd name="connsiteY1" fmla="*/ 85974 h 85973"/>
                <a:gd name="connsiteX2" fmla="*/ 49588 w 49588"/>
                <a:gd name="connsiteY2" fmla="*/ 73635 h 85973"/>
                <a:gd name="connsiteX3" fmla="*/ 49588 w 49588"/>
                <a:gd name="connsiteY3" fmla="*/ 52141 h 85973"/>
                <a:gd name="connsiteX4" fmla="*/ 40315 w 49588"/>
                <a:gd name="connsiteY4" fmla="*/ 42987 h 85973"/>
                <a:gd name="connsiteX5" fmla="*/ 49588 w 49588"/>
                <a:gd name="connsiteY5" fmla="*/ 33832 h 85973"/>
                <a:gd name="connsiteX6" fmla="*/ 49588 w 49588"/>
                <a:gd name="connsiteY6" fmla="*/ 12339 h 85973"/>
                <a:gd name="connsiteX7" fmla="*/ 37090 w 49588"/>
                <a:gd name="connsiteY7" fmla="*/ 0 h 85973"/>
                <a:gd name="connsiteX8" fmla="*/ 0 w 49588"/>
                <a:gd name="connsiteY8" fmla="*/ 0 h 85973"/>
                <a:gd name="connsiteX9" fmla="*/ 0 w 49588"/>
                <a:gd name="connsiteY9" fmla="*/ 85974 h 85973"/>
                <a:gd name="connsiteX10" fmla="*/ 12498 w 49588"/>
                <a:gd name="connsiteY10" fmla="*/ 12339 h 85973"/>
                <a:gd name="connsiteX11" fmla="*/ 37090 w 49588"/>
                <a:gd name="connsiteY11" fmla="*/ 12339 h 85973"/>
                <a:gd name="connsiteX12" fmla="*/ 37090 w 49588"/>
                <a:gd name="connsiteY12" fmla="*/ 36618 h 85973"/>
                <a:gd name="connsiteX13" fmla="*/ 12498 w 49588"/>
                <a:gd name="connsiteY13" fmla="*/ 36618 h 85973"/>
                <a:gd name="connsiteX14" fmla="*/ 12498 w 49588"/>
                <a:gd name="connsiteY14" fmla="*/ 12339 h 85973"/>
                <a:gd name="connsiteX15" fmla="*/ 12498 w 49588"/>
                <a:gd name="connsiteY15" fmla="*/ 48957 h 85973"/>
                <a:gd name="connsiteX16" fmla="*/ 37090 w 49588"/>
                <a:gd name="connsiteY16" fmla="*/ 48957 h 85973"/>
                <a:gd name="connsiteX17" fmla="*/ 37090 w 49588"/>
                <a:gd name="connsiteY17" fmla="*/ 73237 h 85973"/>
                <a:gd name="connsiteX18" fmla="*/ 12498 w 49588"/>
                <a:gd name="connsiteY18" fmla="*/ 73237 h 85973"/>
                <a:gd name="connsiteX19" fmla="*/ 12498 w 49588"/>
                <a:gd name="connsiteY19" fmla="*/ 48957 h 85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9588" h="85973">
                  <a:moveTo>
                    <a:pt x="0" y="85974"/>
                  </a:moveTo>
                  <a:lnTo>
                    <a:pt x="37090" y="85974"/>
                  </a:lnTo>
                  <a:cubicBezTo>
                    <a:pt x="43541" y="85576"/>
                    <a:pt x="49185" y="80401"/>
                    <a:pt x="49588" y="73635"/>
                  </a:cubicBezTo>
                  <a:lnTo>
                    <a:pt x="49588" y="52141"/>
                  </a:lnTo>
                  <a:lnTo>
                    <a:pt x="40315" y="42987"/>
                  </a:lnTo>
                  <a:lnTo>
                    <a:pt x="49588" y="33832"/>
                  </a:lnTo>
                  <a:lnTo>
                    <a:pt x="49588" y="12339"/>
                  </a:lnTo>
                  <a:cubicBezTo>
                    <a:pt x="49185" y="5970"/>
                    <a:pt x="43944" y="398"/>
                    <a:pt x="37090" y="0"/>
                  </a:cubicBezTo>
                  <a:lnTo>
                    <a:pt x="0" y="0"/>
                  </a:lnTo>
                  <a:lnTo>
                    <a:pt x="0" y="85974"/>
                  </a:lnTo>
                  <a:close/>
                  <a:moveTo>
                    <a:pt x="12498" y="12339"/>
                  </a:moveTo>
                  <a:lnTo>
                    <a:pt x="37090" y="12339"/>
                  </a:lnTo>
                  <a:lnTo>
                    <a:pt x="37090" y="36618"/>
                  </a:lnTo>
                  <a:lnTo>
                    <a:pt x="12498" y="36618"/>
                  </a:lnTo>
                  <a:lnTo>
                    <a:pt x="12498" y="12339"/>
                  </a:lnTo>
                  <a:close/>
                  <a:moveTo>
                    <a:pt x="12498" y="48957"/>
                  </a:moveTo>
                  <a:lnTo>
                    <a:pt x="37090" y="48957"/>
                  </a:lnTo>
                  <a:lnTo>
                    <a:pt x="37090" y="73237"/>
                  </a:lnTo>
                  <a:lnTo>
                    <a:pt x="12498" y="73237"/>
                  </a:lnTo>
                  <a:lnTo>
                    <a:pt x="12498" y="48957"/>
                  </a:lnTo>
                  <a:close/>
                </a:path>
              </a:pathLst>
            </a:custGeom>
            <a:solidFill>
              <a:srgbClr val="000000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A0573DEF-E54A-912B-5697-F93676D24A0C}"/>
                </a:ext>
              </a:extLst>
            </p:cNvPr>
            <p:cNvSpPr/>
            <p:nvPr/>
          </p:nvSpPr>
          <p:spPr>
            <a:xfrm>
              <a:off x="10814177" y="6592604"/>
              <a:ext cx="50394" cy="85575"/>
            </a:xfrm>
            <a:custGeom>
              <a:avLst/>
              <a:gdLst>
                <a:gd name="connsiteX0" fmla="*/ 12901 w 50394"/>
                <a:gd name="connsiteY0" fmla="*/ 19105 h 85575"/>
                <a:gd name="connsiteX1" fmla="*/ 17739 w 50394"/>
                <a:gd name="connsiteY1" fmla="*/ 28658 h 85575"/>
                <a:gd name="connsiteX2" fmla="*/ 41928 w 50394"/>
                <a:gd name="connsiteY2" fmla="*/ 40599 h 85575"/>
                <a:gd name="connsiteX3" fmla="*/ 50394 w 50394"/>
                <a:gd name="connsiteY3" fmla="*/ 52539 h 85575"/>
                <a:gd name="connsiteX4" fmla="*/ 50394 w 50394"/>
                <a:gd name="connsiteY4" fmla="*/ 73635 h 85575"/>
                <a:gd name="connsiteX5" fmla="*/ 37896 w 50394"/>
                <a:gd name="connsiteY5" fmla="*/ 85576 h 85575"/>
                <a:gd name="connsiteX6" fmla="*/ 12901 w 50394"/>
                <a:gd name="connsiteY6" fmla="*/ 85576 h 85575"/>
                <a:gd name="connsiteX7" fmla="*/ 403 w 50394"/>
                <a:gd name="connsiteY7" fmla="*/ 73635 h 85575"/>
                <a:gd name="connsiteX8" fmla="*/ 403 w 50394"/>
                <a:gd name="connsiteY8" fmla="*/ 61296 h 85575"/>
                <a:gd name="connsiteX9" fmla="*/ 12901 w 50394"/>
                <a:gd name="connsiteY9" fmla="*/ 61296 h 85575"/>
                <a:gd name="connsiteX10" fmla="*/ 12901 w 50394"/>
                <a:gd name="connsiteY10" fmla="*/ 73635 h 85575"/>
                <a:gd name="connsiteX11" fmla="*/ 37493 w 50394"/>
                <a:gd name="connsiteY11" fmla="*/ 73635 h 85575"/>
                <a:gd name="connsiteX12" fmla="*/ 37493 w 50394"/>
                <a:gd name="connsiteY12" fmla="*/ 62092 h 85575"/>
                <a:gd name="connsiteX13" fmla="*/ 32655 w 50394"/>
                <a:gd name="connsiteY13" fmla="*/ 50947 h 85575"/>
                <a:gd name="connsiteX14" fmla="*/ 12901 w 50394"/>
                <a:gd name="connsiteY14" fmla="*/ 41395 h 85575"/>
                <a:gd name="connsiteX15" fmla="*/ 0 w 50394"/>
                <a:gd name="connsiteY15" fmla="*/ 27464 h 85575"/>
                <a:gd name="connsiteX16" fmla="*/ 0 w 50394"/>
                <a:gd name="connsiteY16" fmla="*/ 12339 h 85575"/>
                <a:gd name="connsiteX17" fmla="*/ 12901 w 50394"/>
                <a:gd name="connsiteY17" fmla="*/ 0 h 85575"/>
                <a:gd name="connsiteX18" fmla="*/ 37493 w 50394"/>
                <a:gd name="connsiteY18" fmla="*/ 0 h 85575"/>
                <a:gd name="connsiteX19" fmla="*/ 49991 w 50394"/>
                <a:gd name="connsiteY19" fmla="*/ 12339 h 85575"/>
                <a:gd name="connsiteX20" fmla="*/ 49991 w 50394"/>
                <a:gd name="connsiteY20" fmla="*/ 22289 h 85575"/>
                <a:gd name="connsiteX21" fmla="*/ 37896 w 50394"/>
                <a:gd name="connsiteY21" fmla="*/ 22289 h 85575"/>
                <a:gd name="connsiteX22" fmla="*/ 37493 w 50394"/>
                <a:gd name="connsiteY22" fmla="*/ 12339 h 85575"/>
                <a:gd name="connsiteX23" fmla="*/ 12901 w 50394"/>
                <a:gd name="connsiteY23" fmla="*/ 12339 h 85575"/>
                <a:gd name="connsiteX24" fmla="*/ 12901 w 50394"/>
                <a:gd name="connsiteY24" fmla="*/ 19105 h 8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0394" h="85575">
                  <a:moveTo>
                    <a:pt x="12901" y="19105"/>
                  </a:moveTo>
                  <a:cubicBezTo>
                    <a:pt x="12901" y="25872"/>
                    <a:pt x="12901" y="26270"/>
                    <a:pt x="17739" y="28658"/>
                  </a:cubicBezTo>
                  <a:lnTo>
                    <a:pt x="41928" y="40599"/>
                  </a:lnTo>
                  <a:cubicBezTo>
                    <a:pt x="47169" y="42589"/>
                    <a:pt x="50394" y="47365"/>
                    <a:pt x="50394" y="52539"/>
                  </a:cubicBezTo>
                  <a:lnTo>
                    <a:pt x="50394" y="73635"/>
                  </a:lnTo>
                  <a:cubicBezTo>
                    <a:pt x="49991" y="80003"/>
                    <a:pt x="44750" y="85178"/>
                    <a:pt x="37896" y="85576"/>
                  </a:cubicBezTo>
                  <a:lnTo>
                    <a:pt x="12901" y="85576"/>
                  </a:lnTo>
                  <a:cubicBezTo>
                    <a:pt x="6450" y="85178"/>
                    <a:pt x="1209" y="80003"/>
                    <a:pt x="403" y="73635"/>
                  </a:cubicBezTo>
                  <a:lnTo>
                    <a:pt x="403" y="61296"/>
                  </a:lnTo>
                  <a:lnTo>
                    <a:pt x="12901" y="61296"/>
                  </a:lnTo>
                  <a:lnTo>
                    <a:pt x="12901" y="73635"/>
                  </a:lnTo>
                  <a:lnTo>
                    <a:pt x="37493" y="73635"/>
                  </a:lnTo>
                  <a:lnTo>
                    <a:pt x="37493" y="62092"/>
                  </a:lnTo>
                  <a:cubicBezTo>
                    <a:pt x="37493" y="54132"/>
                    <a:pt x="37493" y="53734"/>
                    <a:pt x="32655" y="50947"/>
                  </a:cubicBezTo>
                  <a:lnTo>
                    <a:pt x="12901" y="41395"/>
                  </a:lnTo>
                  <a:cubicBezTo>
                    <a:pt x="4838" y="37414"/>
                    <a:pt x="403" y="33434"/>
                    <a:pt x="0" y="27464"/>
                  </a:cubicBezTo>
                  <a:lnTo>
                    <a:pt x="0" y="12339"/>
                  </a:lnTo>
                  <a:cubicBezTo>
                    <a:pt x="403" y="5572"/>
                    <a:pt x="6047" y="398"/>
                    <a:pt x="12901" y="0"/>
                  </a:cubicBezTo>
                  <a:lnTo>
                    <a:pt x="37493" y="0"/>
                  </a:lnTo>
                  <a:cubicBezTo>
                    <a:pt x="46363" y="0"/>
                    <a:pt x="49991" y="4378"/>
                    <a:pt x="49991" y="12339"/>
                  </a:cubicBezTo>
                  <a:lnTo>
                    <a:pt x="49991" y="22289"/>
                  </a:lnTo>
                  <a:lnTo>
                    <a:pt x="37896" y="22289"/>
                  </a:lnTo>
                  <a:lnTo>
                    <a:pt x="37493" y="12339"/>
                  </a:lnTo>
                  <a:lnTo>
                    <a:pt x="12901" y="12339"/>
                  </a:lnTo>
                  <a:lnTo>
                    <a:pt x="12901" y="19105"/>
                  </a:lnTo>
                  <a:close/>
                </a:path>
              </a:pathLst>
            </a:custGeom>
            <a:solidFill>
              <a:srgbClr val="000000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40403F1D-E36F-C1E8-2C36-7AC4708E6E7F}"/>
                </a:ext>
              </a:extLst>
            </p:cNvPr>
            <p:cNvSpPr/>
            <p:nvPr/>
          </p:nvSpPr>
          <p:spPr>
            <a:xfrm>
              <a:off x="11533404" y="6592206"/>
              <a:ext cx="49587" cy="85575"/>
            </a:xfrm>
            <a:custGeom>
              <a:avLst/>
              <a:gdLst>
                <a:gd name="connsiteX0" fmla="*/ 12498 w 49587"/>
                <a:gd name="connsiteY0" fmla="*/ 19503 h 85575"/>
                <a:gd name="connsiteX1" fmla="*/ 16932 w 49587"/>
                <a:gd name="connsiteY1" fmla="*/ 29056 h 85575"/>
                <a:gd name="connsiteX2" fmla="*/ 41122 w 49587"/>
                <a:gd name="connsiteY2" fmla="*/ 40997 h 85575"/>
                <a:gd name="connsiteX3" fmla="*/ 49588 w 49587"/>
                <a:gd name="connsiteY3" fmla="*/ 52937 h 85575"/>
                <a:gd name="connsiteX4" fmla="*/ 49588 w 49587"/>
                <a:gd name="connsiteY4" fmla="*/ 73635 h 85575"/>
                <a:gd name="connsiteX5" fmla="*/ 37090 w 49587"/>
                <a:gd name="connsiteY5" fmla="*/ 85576 h 85575"/>
                <a:gd name="connsiteX6" fmla="*/ 12498 w 49587"/>
                <a:gd name="connsiteY6" fmla="*/ 85576 h 85575"/>
                <a:gd name="connsiteX7" fmla="*/ 0 w 49587"/>
                <a:gd name="connsiteY7" fmla="*/ 73635 h 85575"/>
                <a:gd name="connsiteX8" fmla="*/ 0 w 49587"/>
                <a:gd name="connsiteY8" fmla="*/ 61296 h 85575"/>
                <a:gd name="connsiteX9" fmla="*/ 12498 w 49587"/>
                <a:gd name="connsiteY9" fmla="*/ 61296 h 85575"/>
                <a:gd name="connsiteX10" fmla="*/ 12498 w 49587"/>
                <a:gd name="connsiteY10" fmla="*/ 73635 h 85575"/>
                <a:gd name="connsiteX11" fmla="*/ 37090 w 49587"/>
                <a:gd name="connsiteY11" fmla="*/ 73635 h 85575"/>
                <a:gd name="connsiteX12" fmla="*/ 37090 w 49587"/>
                <a:gd name="connsiteY12" fmla="*/ 62092 h 85575"/>
                <a:gd name="connsiteX13" fmla="*/ 32252 w 49587"/>
                <a:gd name="connsiteY13" fmla="*/ 50947 h 85575"/>
                <a:gd name="connsiteX14" fmla="*/ 12901 w 49587"/>
                <a:gd name="connsiteY14" fmla="*/ 41395 h 85575"/>
                <a:gd name="connsiteX15" fmla="*/ 0 w 49587"/>
                <a:gd name="connsiteY15" fmla="*/ 27464 h 85575"/>
                <a:gd name="connsiteX16" fmla="*/ 0 w 49587"/>
                <a:gd name="connsiteY16" fmla="*/ 12339 h 85575"/>
                <a:gd name="connsiteX17" fmla="*/ 12498 w 49587"/>
                <a:gd name="connsiteY17" fmla="*/ 0 h 85575"/>
                <a:gd name="connsiteX18" fmla="*/ 37090 w 49587"/>
                <a:gd name="connsiteY18" fmla="*/ 0 h 85575"/>
                <a:gd name="connsiteX19" fmla="*/ 49588 w 49587"/>
                <a:gd name="connsiteY19" fmla="*/ 12339 h 85575"/>
                <a:gd name="connsiteX20" fmla="*/ 49588 w 49587"/>
                <a:gd name="connsiteY20" fmla="*/ 22289 h 85575"/>
                <a:gd name="connsiteX21" fmla="*/ 37090 w 49587"/>
                <a:gd name="connsiteY21" fmla="*/ 22289 h 85575"/>
                <a:gd name="connsiteX22" fmla="*/ 37090 w 49587"/>
                <a:gd name="connsiteY22" fmla="*/ 12339 h 85575"/>
                <a:gd name="connsiteX23" fmla="*/ 12498 w 49587"/>
                <a:gd name="connsiteY23" fmla="*/ 12339 h 85575"/>
                <a:gd name="connsiteX24" fmla="*/ 12498 w 49587"/>
                <a:gd name="connsiteY24" fmla="*/ 19503 h 8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9587" h="85575">
                  <a:moveTo>
                    <a:pt x="12498" y="19503"/>
                  </a:moveTo>
                  <a:cubicBezTo>
                    <a:pt x="12498" y="26270"/>
                    <a:pt x="12498" y="26668"/>
                    <a:pt x="16932" y="29056"/>
                  </a:cubicBezTo>
                  <a:lnTo>
                    <a:pt x="41122" y="40997"/>
                  </a:lnTo>
                  <a:cubicBezTo>
                    <a:pt x="46363" y="42987"/>
                    <a:pt x="49588" y="47763"/>
                    <a:pt x="49588" y="52937"/>
                  </a:cubicBezTo>
                  <a:lnTo>
                    <a:pt x="49588" y="73635"/>
                  </a:lnTo>
                  <a:cubicBezTo>
                    <a:pt x="49185" y="80003"/>
                    <a:pt x="43944" y="85178"/>
                    <a:pt x="37090" y="85576"/>
                  </a:cubicBezTo>
                  <a:lnTo>
                    <a:pt x="12498" y="85576"/>
                  </a:lnTo>
                  <a:cubicBezTo>
                    <a:pt x="6047" y="85178"/>
                    <a:pt x="806" y="80003"/>
                    <a:pt x="0" y="73635"/>
                  </a:cubicBezTo>
                  <a:lnTo>
                    <a:pt x="0" y="61296"/>
                  </a:lnTo>
                  <a:lnTo>
                    <a:pt x="12498" y="61296"/>
                  </a:lnTo>
                  <a:lnTo>
                    <a:pt x="12498" y="73635"/>
                  </a:lnTo>
                  <a:lnTo>
                    <a:pt x="37090" y="73635"/>
                  </a:lnTo>
                  <a:lnTo>
                    <a:pt x="37090" y="62092"/>
                  </a:lnTo>
                  <a:cubicBezTo>
                    <a:pt x="37090" y="54132"/>
                    <a:pt x="37090" y="53734"/>
                    <a:pt x="32252" y="50947"/>
                  </a:cubicBezTo>
                  <a:lnTo>
                    <a:pt x="12901" y="41395"/>
                  </a:lnTo>
                  <a:cubicBezTo>
                    <a:pt x="4838" y="37414"/>
                    <a:pt x="403" y="33434"/>
                    <a:pt x="0" y="27464"/>
                  </a:cubicBezTo>
                  <a:lnTo>
                    <a:pt x="0" y="12339"/>
                  </a:lnTo>
                  <a:cubicBezTo>
                    <a:pt x="403" y="5970"/>
                    <a:pt x="5644" y="398"/>
                    <a:pt x="12498" y="0"/>
                  </a:cubicBezTo>
                  <a:lnTo>
                    <a:pt x="37090" y="0"/>
                  </a:lnTo>
                  <a:cubicBezTo>
                    <a:pt x="45960" y="0"/>
                    <a:pt x="49588" y="4378"/>
                    <a:pt x="49588" y="12339"/>
                  </a:cubicBezTo>
                  <a:lnTo>
                    <a:pt x="49588" y="22289"/>
                  </a:lnTo>
                  <a:lnTo>
                    <a:pt x="37090" y="22289"/>
                  </a:lnTo>
                  <a:lnTo>
                    <a:pt x="37090" y="12339"/>
                  </a:lnTo>
                  <a:lnTo>
                    <a:pt x="12498" y="12339"/>
                  </a:lnTo>
                  <a:lnTo>
                    <a:pt x="12498" y="19503"/>
                  </a:lnTo>
                  <a:close/>
                </a:path>
              </a:pathLst>
            </a:custGeom>
            <a:solidFill>
              <a:srgbClr val="000000"/>
            </a:solidFill>
            <a:ln w="40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420D2628-B0BE-DCEB-64BA-EE6AB04CADAA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931863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525796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2" r:id="rId21"/>
    <p:sldLayoutId id="2147483683" r:id="rId22"/>
    <p:sldLayoutId id="2147483684" r:id="rId23"/>
    <p:sldLayoutId id="2147483685" r:id="rId24"/>
    <p:sldLayoutId id="2147483686" r:id="rId25"/>
    <p:sldLayoutId id="2147483687" r:id="rId26"/>
    <p:sldLayoutId id="2147483688" r:id="rId27"/>
  </p:sldLayoutIdLst>
  <p:transition spd="med">
    <p:wipe/>
  </p:transition>
  <p:hf hdr="0" dt="0"/>
  <p:txStyles>
    <p:titleStyle>
      <a:lvl1pPr algn="l" defTabSz="912813" rtl="0" eaLnBrk="1" fontAlgn="base" hangingPunct="1">
        <a:spcBef>
          <a:spcPct val="0"/>
        </a:spcBef>
        <a:spcAft>
          <a:spcPct val="0"/>
        </a:spcAft>
        <a:defRPr sz="2400" b="1" i="0" kern="1200" spc="10" baseline="0">
          <a:solidFill>
            <a:schemeClr val="tx1"/>
          </a:solidFill>
          <a:latin typeface="+mj-lt"/>
          <a:ea typeface="Arial" panose="02000503000000020004" pitchFamily="2" charset="0"/>
          <a:cs typeface="Arial" panose="02000503000000020004" pitchFamily="2" charset="0"/>
        </a:defRPr>
      </a:lvl1pPr>
      <a:lvl2pPr algn="l" defTabSz="912813" rtl="0" eaLnBrk="1" fontAlgn="base" hangingPunct="1">
        <a:spcBef>
          <a:spcPct val="0"/>
        </a:spcBef>
        <a:spcAft>
          <a:spcPct val="0"/>
        </a:spcAft>
        <a:defRPr sz="2400">
          <a:solidFill>
            <a:schemeClr val="accent1"/>
          </a:solidFill>
          <a:latin typeface="Arial bold" panose="020B0502030000000004" pitchFamily="34" charset="0"/>
          <a:ea typeface="Roboto" panose="02000000000000000000" pitchFamily="2" charset="0"/>
          <a:cs typeface="Segoe UI Semibold" panose="020B0502040204020203" pitchFamily="34" charset="0"/>
        </a:defRPr>
      </a:lvl2pPr>
      <a:lvl3pPr algn="l" defTabSz="912813" rtl="0" eaLnBrk="1" fontAlgn="base" hangingPunct="1">
        <a:spcBef>
          <a:spcPct val="0"/>
        </a:spcBef>
        <a:spcAft>
          <a:spcPct val="0"/>
        </a:spcAft>
        <a:defRPr sz="2400">
          <a:solidFill>
            <a:schemeClr val="accent1"/>
          </a:solidFill>
          <a:latin typeface="Arial bold" panose="020B0502030000000004" pitchFamily="34" charset="0"/>
          <a:ea typeface="Roboto" panose="02000000000000000000" pitchFamily="2" charset="0"/>
          <a:cs typeface="Segoe UI Semibold" panose="020B0502040204020203" pitchFamily="34" charset="0"/>
        </a:defRPr>
      </a:lvl3pPr>
      <a:lvl4pPr algn="l" defTabSz="912813" rtl="0" eaLnBrk="1" fontAlgn="base" hangingPunct="1">
        <a:spcBef>
          <a:spcPct val="0"/>
        </a:spcBef>
        <a:spcAft>
          <a:spcPct val="0"/>
        </a:spcAft>
        <a:defRPr sz="2400">
          <a:solidFill>
            <a:schemeClr val="accent1"/>
          </a:solidFill>
          <a:latin typeface="Arial bold" panose="020B0502030000000004" pitchFamily="34" charset="0"/>
          <a:ea typeface="Roboto" panose="02000000000000000000" pitchFamily="2" charset="0"/>
          <a:cs typeface="Segoe UI Semibold" panose="020B0502040204020203" pitchFamily="34" charset="0"/>
        </a:defRPr>
      </a:lvl4pPr>
      <a:lvl5pPr algn="l" defTabSz="912813" rtl="0" eaLnBrk="1" fontAlgn="base" hangingPunct="1">
        <a:spcBef>
          <a:spcPct val="0"/>
        </a:spcBef>
        <a:spcAft>
          <a:spcPct val="0"/>
        </a:spcAft>
        <a:defRPr sz="2400">
          <a:solidFill>
            <a:schemeClr val="accent1"/>
          </a:solidFill>
          <a:latin typeface="Arial bold" panose="020B0502030000000004" pitchFamily="34" charset="0"/>
          <a:ea typeface="Roboto" panose="02000000000000000000" pitchFamily="2" charset="0"/>
          <a:cs typeface="Segoe UI Semibold" panose="020B0502040204020203" pitchFamily="34" charset="0"/>
        </a:defRPr>
      </a:lvl5pPr>
      <a:lvl6pPr marL="457200" algn="l" defTabSz="912813" rtl="0" eaLnBrk="1" fontAlgn="base" hangingPunct="1">
        <a:spcBef>
          <a:spcPct val="0"/>
        </a:spcBef>
        <a:spcAft>
          <a:spcPct val="0"/>
        </a:spcAft>
        <a:defRPr sz="2400">
          <a:solidFill>
            <a:schemeClr val="accent1"/>
          </a:solidFill>
          <a:latin typeface="Arial bold" panose="020B0502030000000004" pitchFamily="34" charset="0"/>
          <a:ea typeface="Roboto" panose="02000000000000000000" pitchFamily="2" charset="0"/>
          <a:cs typeface="Segoe UI Semibold" panose="020B0502040204020203" pitchFamily="34" charset="0"/>
        </a:defRPr>
      </a:lvl6pPr>
      <a:lvl7pPr marL="914400" algn="l" defTabSz="912813" rtl="0" eaLnBrk="1" fontAlgn="base" hangingPunct="1">
        <a:spcBef>
          <a:spcPct val="0"/>
        </a:spcBef>
        <a:spcAft>
          <a:spcPct val="0"/>
        </a:spcAft>
        <a:defRPr sz="2400">
          <a:solidFill>
            <a:schemeClr val="accent1"/>
          </a:solidFill>
          <a:latin typeface="Arial bold" panose="020B0502030000000004" pitchFamily="34" charset="0"/>
          <a:ea typeface="Roboto" panose="02000000000000000000" pitchFamily="2" charset="0"/>
          <a:cs typeface="Segoe UI Semibold" panose="020B0502040204020203" pitchFamily="34" charset="0"/>
        </a:defRPr>
      </a:lvl7pPr>
      <a:lvl8pPr marL="1371600" algn="l" defTabSz="912813" rtl="0" eaLnBrk="1" fontAlgn="base" hangingPunct="1">
        <a:spcBef>
          <a:spcPct val="0"/>
        </a:spcBef>
        <a:spcAft>
          <a:spcPct val="0"/>
        </a:spcAft>
        <a:defRPr sz="2400">
          <a:solidFill>
            <a:schemeClr val="accent1"/>
          </a:solidFill>
          <a:latin typeface="Arial bold" panose="020B0502030000000004" pitchFamily="34" charset="0"/>
          <a:ea typeface="Roboto" panose="02000000000000000000" pitchFamily="2" charset="0"/>
          <a:cs typeface="Segoe UI Semibold" panose="020B0502040204020203" pitchFamily="34" charset="0"/>
        </a:defRPr>
      </a:lvl8pPr>
      <a:lvl9pPr marL="1828800" algn="l" defTabSz="912813" rtl="0" eaLnBrk="1" fontAlgn="base" hangingPunct="1">
        <a:spcBef>
          <a:spcPct val="0"/>
        </a:spcBef>
        <a:spcAft>
          <a:spcPct val="0"/>
        </a:spcAft>
        <a:defRPr sz="2400">
          <a:solidFill>
            <a:schemeClr val="accent1"/>
          </a:solidFill>
          <a:latin typeface="Arial bold" panose="020B0502030000000004" pitchFamily="34" charset="0"/>
          <a:ea typeface="Roboto" panose="02000000000000000000" pitchFamily="2" charset="0"/>
          <a:cs typeface="Segoe UI Semibold" panose="020B0502040204020203" pitchFamily="34" charset="0"/>
        </a:defRPr>
      </a:lvl9pPr>
    </p:titleStyle>
    <p:bodyStyle>
      <a:lvl1pPr marL="182563" indent="-182563" algn="l" defTabSz="912813" rtl="0" eaLnBrk="1" fontAlgn="base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SzPct val="90000"/>
        <a:buFont typeface="Wingdings" pitchFamily="2" charset="2"/>
        <a:buChar char="§"/>
        <a:defRPr lang="en-US" sz="1600" b="1" i="0" kern="1200" spc="10" baseline="0" dirty="0">
          <a:solidFill>
            <a:schemeClr val="tx2"/>
          </a:solidFill>
          <a:latin typeface="+mj-lt"/>
          <a:ea typeface="Roboto Medium" panose="02000000000000000000" pitchFamily="2" charset="0"/>
          <a:cs typeface="Segoe UI Semilight" panose="020B0402040204020203" pitchFamily="34" charset="0"/>
        </a:defRPr>
      </a:lvl1pPr>
      <a:lvl2pPr marL="365125" indent="-182563" algn="l" defTabSz="912813" rtl="0" eaLnBrk="1" fontAlgn="base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SzPct val="90000"/>
        <a:buFont typeface="Arial" panose="020B0604020202020204" pitchFamily="34" charset="0"/>
        <a:buChar char="•"/>
        <a:defRPr lang="en-US" sz="1400" b="0" i="0" kern="1200" spc="20" baseline="0" dirty="0">
          <a:solidFill>
            <a:schemeClr val="tx2"/>
          </a:solidFill>
          <a:latin typeface="+mn-lt"/>
          <a:ea typeface="Roboto" panose="02000000000000000000" pitchFamily="2" charset="0"/>
          <a:cs typeface="Segoe UI Semilight" panose="020B0402040204020203" pitchFamily="34" charset="0"/>
        </a:defRPr>
      </a:lvl2pPr>
      <a:lvl3pPr marL="547688" indent="-182880" algn="l" defTabSz="912813" rtl="0" eaLnBrk="1" fontAlgn="base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SzPct val="90000"/>
        <a:buFont typeface="Arial"/>
        <a:buChar char="▸"/>
        <a:defRPr lang="en-US" sz="1200" b="0" i="0" kern="1200" spc="20" baseline="0" dirty="0">
          <a:solidFill>
            <a:schemeClr val="tx2"/>
          </a:solidFill>
          <a:latin typeface="+mn-lt"/>
          <a:ea typeface="Roboto" panose="02000000000000000000" pitchFamily="2" charset="0"/>
          <a:cs typeface="Segoe UI Semilight" panose="020B0402040204020203" pitchFamily="34" charset="0"/>
        </a:defRPr>
      </a:lvl3pPr>
      <a:lvl4pPr marL="730250" indent="-182563" algn="l" defTabSz="912813" rtl="0" eaLnBrk="1" fontAlgn="base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SzPct val="90000"/>
        <a:buFont typeface="Arial"/>
        <a:buChar char="○"/>
        <a:defRPr lang="en-US" sz="1100" b="0" i="0" kern="1200" spc="20" baseline="0" dirty="0">
          <a:solidFill>
            <a:schemeClr val="tx2"/>
          </a:solidFill>
          <a:latin typeface="+mn-lt"/>
          <a:ea typeface="Roboto" panose="02000000000000000000" pitchFamily="2" charset="0"/>
          <a:cs typeface="Segoe UI Semilight" panose="020B0402040204020203" pitchFamily="34" charset="0"/>
        </a:defRPr>
      </a:lvl4pPr>
      <a:lvl5pPr marL="731520" indent="0" algn="l" defTabSz="912813" rtl="0" eaLnBrk="1" fontAlgn="base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defRPr lang="en-US" sz="1100" b="0" i="0" kern="1200" spc="20" baseline="0" dirty="0">
          <a:solidFill>
            <a:schemeClr val="tx2"/>
          </a:solidFill>
          <a:latin typeface="+mn-lt"/>
          <a:ea typeface="Roboto" panose="02000000000000000000" pitchFamily="2" charset="0"/>
          <a:cs typeface="Segoe UI Semilight" panose="020B0402040204020203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0" algn="l" defTabSz="914377" rtl="0" eaLnBrk="1" latinLnBrk="0" hangingPunct="1">
        <a:defRPr sz="1000" kern="1000">
          <a:solidFill>
            <a:schemeClr val="tx1"/>
          </a:solidFill>
          <a:latin typeface="+mn-lt"/>
          <a:ea typeface="+mn-ea"/>
          <a:cs typeface="+mn-cs"/>
        </a:defRPr>
      </a:lvl2pPr>
      <a:lvl3pPr marL="0" algn="l" defTabSz="914377" rtl="0" eaLnBrk="1" latinLnBrk="0" hangingPunct="1">
        <a:defRPr sz="900" kern="900">
          <a:solidFill>
            <a:schemeClr val="tx1"/>
          </a:solidFill>
          <a:latin typeface="+mn-lt"/>
          <a:ea typeface="+mn-ea"/>
          <a:cs typeface="+mn-cs"/>
        </a:defRPr>
      </a:lvl3pPr>
      <a:lvl4pPr marL="0" algn="l" defTabSz="914377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l" defTabSz="914377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l" defTabSz="914377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l" defTabSz="914377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l" defTabSz="914377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l" defTabSz="914377" rtl="0" eaLnBrk="1" latinLnBrk="0" hangingPunct="1">
        <a:defRPr sz="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5F21F-B394-E849-1A0F-D786AD503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950298"/>
            <a:ext cx="6951406" cy="1361440"/>
          </a:xfrm>
        </p:spPr>
        <p:txBody>
          <a:bodyPr>
            <a:normAutofit fontScale="90000"/>
          </a:bodyPr>
          <a:lstStyle/>
          <a:p>
            <a:r>
              <a:rPr lang="en-US" dirty="0">
                <a:cs typeface="Arial"/>
              </a:rPr>
              <a:t>Panel: </a:t>
            </a:r>
            <a:br>
              <a:rPr lang="en-US" dirty="0">
                <a:cs typeface="Arial"/>
              </a:rPr>
            </a:br>
            <a:br>
              <a:rPr lang="en-US" dirty="0">
                <a:cs typeface="Arial"/>
              </a:rPr>
            </a:br>
            <a:r>
              <a:rPr lang="en-US" dirty="0"/>
              <a:t>Multiple Solutions </a:t>
            </a:r>
            <a:br>
              <a:rPr lang="en-US" dirty="0"/>
            </a:br>
            <a:r>
              <a:rPr lang="en-US" dirty="0"/>
              <a:t>             for </a:t>
            </a:r>
            <a:br>
              <a:rPr lang="en-US" dirty="0"/>
            </a:br>
            <a:r>
              <a:rPr lang="en-US" dirty="0"/>
              <a:t>Sub-GHz Connectivity </a:t>
            </a:r>
            <a:br>
              <a:rPr lang="en-US" dirty="0"/>
            </a:br>
            <a:endParaRPr lang="en-US" dirty="0"/>
          </a:p>
        </p:txBody>
      </p:sp>
      <p:sp>
        <p:nvSpPr>
          <p:cNvPr id="5" name="Chart Placeholder 4">
            <a:extLst>
              <a:ext uri="{FF2B5EF4-FFF2-40B4-BE49-F238E27FC236}">
                <a16:creationId xmlns:a16="http://schemas.microsoft.com/office/drawing/2014/main" id="{B644829F-A621-DA3D-AC5A-D429A8109B56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086916"/>
      </p:ext>
    </p:extLst>
  </p:cSld>
  <p:clrMapOvr>
    <a:masterClrMapping/>
  </p:clrMapOvr>
  <p:transition spd="med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6F10C0D-81C1-0D06-3F24-D3841FD69C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08155" y="436061"/>
            <a:ext cx="12192000" cy="747747"/>
          </a:xfrm>
        </p:spPr>
        <p:txBody>
          <a:bodyPr>
            <a:normAutofit fontScale="90000"/>
          </a:bodyPr>
          <a:lstStyle/>
          <a:p>
            <a:r>
              <a:rPr lang="en-US" dirty="0"/>
              <a:t>Multiple Solutions for Sub-GHz Connectivity</a:t>
            </a:r>
            <a:br>
              <a:rPr lang="en-US" dirty="0"/>
            </a:br>
            <a:endParaRPr lang="en-US" dirty="0"/>
          </a:p>
        </p:txBody>
      </p:sp>
      <p:sp>
        <p:nvSpPr>
          <p:cNvPr id="9" name="Chart Placeholder 8">
            <a:extLst>
              <a:ext uri="{FF2B5EF4-FFF2-40B4-BE49-F238E27FC236}">
                <a16:creationId xmlns:a16="http://schemas.microsoft.com/office/drawing/2014/main" id="{45DF79E4-09D5-9757-D540-D5266603BFA0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oren Lorentsen name and affiliation">
            <a:extLst>
              <a:ext uri="{FF2B5EF4-FFF2-40B4-BE49-F238E27FC236}">
                <a16:creationId xmlns:a16="http://schemas.microsoft.com/office/drawing/2014/main" id="{F6F1C201-3652-6EDC-6262-481E839A88FC}"/>
              </a:ext>
            </a:extLst>
          </p:cNvPr>
          <p:cNvSpPr>
            <a:spLocks noGrp="1"/>
          </p:cNvSpPr>
          <p:nvPr/>
        </p:nvSpPr>
        <p:spPr>
          <a:xfrm>
            <a:off x="3609975" y="4010025"/>
            <a:ext cx="2381250" cy="685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50"/>
              </a:spcAft>
              <a:defRPr>
                <a:latin typeface="Arial"/>
                <a:ea typeface="Arial"/>
                <a:cs typeface="Arial"/>
              </a:defRPr>
            </a:pPr>
            <a:r>
              <a:rPr sz="1700" b="1">
                <a:solidFill>
                  <a:srgbClr val="000000"/>
                </a:solidFill>
                <a:latin typeface="Arial"/>
                <a:ea typeface="Arial"/>
                <a:cs typeface="Arial"/>
              </a:rPr>
              <a:t>Soren Lorentsen</a:t>
            </a:r>
          </a:p>
          <a:p>
            <a:pPr algn="ctr">
              <a:defRPr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666666"/>
                </a:solidFill>
                <a:latin typeface="Arial"/>
                <a:ea typeface="Arial"/>
                <a:cs typeface="Arial"/>
              </a:rPr>
              <a:t>Amazon</a:t>
            </a:r>
          </a:p>
        </p:txBody>
      </p:sp>
      <p:pic>
        <p:nvPicPr>
          <p:cNvPr id="28" name="Andras Erdo headshot">
            <a:extLst>
              <a:ext uri="{FF2B5EF4-FFF2-40B4-BE49-F238E27FC236}">
                <a16:creationId xmlns:a16="http://schemas.microsoft.com/office/drawing/2014/main" id="{399D4D61-C15E-6F03-2273-69D353E3BB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539" r="25163" b="20672"/>
          <a:stretch>
            <a:fillRect/>
          </a:stretch>
        </p:blipFill>
        <p:spPr>
          <a:xfrm>
            <a:off x="6515100" y="2162175"/>
            <a:ext cx="1752600" cy="1752600"/>
          </a:xfrm>
          <a:prstGeom prst="rect">
            <a:avLst/>
          </a:prstGeom>
        </p:spPr>
      </p:pic>
      <p:pic>
        <p:nvPicPr>
          <p:cNvPr id="29" name="Soren Lorentsen headshot">
            <a:extLst>
              <a:ext uri="{FF2B5EF4-FFF2-40B4-BE49-F238E27FC236}">
                <a16:creationId xmlns:a16="http://schemas.microsoft.com/office/drawing/2014/main" id="{3595E931-0A8A-375D-7500-81198C50A35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110"/>
          <a:stretch>
            <a:fillRect/>
          </a:stretch>
        </p:blipFill>
        <p:spPr>
          <a:xfrm>
            <a:off x="3924300" y="2162175"/>
            <a:ext cx="1752600" cy="1752600"/>
          </a:xfrm>
          <a:prstGeom prst="rect">
            <a:avLst/>
          </a:prstGeom>
        </p:spPr>
      </p:pic>
      <p:sp>
        <p:nvSpPr>
          <p:cNvPr id="30" name="Andras Erdo name and affiliation">
            <a:extLst>
              <a:ext uri="{FF2B5EF4-FFF2-40B4-BE49-F238E27FC236}">
                <a16:creationId xmlns:a16="http://schemas.microsoft.com/office/drawing/2014/main" id="{079F2549-8BDD-502E-939D-00AAC6D7DBBF}"/>
              </a:ext>
            </a:extLst>
          </p:cNvPr>
          <p:cNvSpPr>
            <a:spLocks noGrp="1"/>
          </p:cNvSpPr>
          <p:nvPr/>
        </p:nvSpPr>
        <p:spPr>
          <a:xfrm>
            <a:off x="6200775" y="4010025"/>
            <a:ext cx="2381250" cy="685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50"/>
              </a:spcAft>
              <a:defRPr>
                <a:latin typeface="Arial"/>
                <a:ea typeface="Arial"/>
                <a:cs typeface="Arial"/>
              </a:defRPr>
            </a:pPr>
            <a:r>
              <a:rPr sz="1700" b="1">
                <a:solidFill>
                  <a:srgbClr val="000000"/>
                </a:solidFill>
                <a:latin typeface="Arial"/>
                <a:ea typeface="Arial"/>
                <a:cs typeface="Arial"/>
              </a:rPr>
              <a:t>Andras Erdo</a:t>
            </a:r>
          </a:p>
          <a:p>
            <a:pPr algn="ctr">
              <a:defRPr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666666"/>
                </a:solidFill>
                <a:latin typeface="Arial"/>
                <a:ea typeface="Arial"/>
                <a:cs typeface="Arial"/>
              </a:rPr>
              <a:t>Silicon Labs</a:t>
            </a:r>
          </a:p>
        </p:txBody>
      </p:sp>
      <p:sp>
        <p:nvSpPr>
          <p:cNvPr id="31" name="Brent Corn name and affiliation">
            <a:extLst>
              <a:ext uri="{FF2B5EF4-FFF2-40B4-BE49-F238E27FC236}">
                <a16:creationId xmlns:a16="http://schemas.microsoft.com/office/drawing/2014/main" id="{593F9F15-3470-2B2C-2202-E5C381797E5A}"/>
              </a:ext>
            </a:extLst>
          </p:cNvPr>
          <p:cNvSpPr>
            <a:spLocks noGrp="1"/>
          </p:cNvSpPr>
          <p:nvPr/>
        </p:nvSpPr>
        <p:spPr>
          <a:xfrm>
            <a:off x="1019175" y="4010025"/>
            <a:ext cx="2381250" cy="685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50"/>
              </a:spcAft>
              <a:defRPr>
                <a:latin typeface="Arial"/>
                <a:ea typeface="Arial"/>
                <a:cs typeface="Arial"/>
              </a:defRPr>
            </a:pPr>
            <a:r>
              <a:rPr sz="1700" b="1">
                <a:solidFill>
                  <a:srgbClr val="000000"/>
                </a:solidFill>
                <a:latin typeface="Arial"/>
                <a:ea typeface="Arial"/>
                <a:cs typeface="Arial"/>
              </a:rPr>
              <a:t>Brent Corn</a:t>
            </a:r>
          </a:p>
          <a:p>
            <a:pPr algn="ctr">
              <a:defRPr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D91E2A"/>
                </a:solidFill>
                <a:latin typeface="Arial"/>
                <a:ea typeface="Arial"/>
                <a:cs typeface="Arial"/>
              </a:rPr>
              <a:t>MODERATOR</a:t>
            </a:r>
          </a:p>
        </p:txBody>
      </p:sp>
      <p:pic>
        <p:nvPicPr>
          <p:cNvPr id="32" name="Lazaros Kapsias headshot">
            <a:extLst>
              <a:ext uri="{FF2B5EF4-FFF2-40B4-BE49-F238E27FC236}">
                <a16:creationId xmlns:a16="http://schemas.microsoft.com/office/drawing/2014/main" id="{0C919AD2-2905-7533-A0D6-64ED5CA17D9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500" b="12820"/>
          <a:stretch>
            <a:fillRect/>
          </a:stretch>
        </p:blipFill>
        <p:spPr>
          <a:xfrm>
            <a:off x="9105900" y="2162175"/>
            <a:ext cx="1752600" cy="1752600"/>
          </a:xfrm>
          <a:prstGeom prst="rect">
            <a:avLst/>
          </a:prstGeom>
        </p:spPr>
      </p:pic>
      <p:sp>
        <p:nvSpPr>
          <p:cNvPr id="33" name="Lazaros Kapsias name and affiliation">
            <a:extLst>
              <a:ext uri="{FF2B5EF4-FFF2-40B4-BE49-F238E27FC236}">
                <a16:creationId xmlns:a16="http://schemas.microsoft.com/office/drawing/2014/main" id="{DADB2D10-16AD-A3C4-0FB0-FC8881E218CB}"/>
              </a:ext>
            </a:extLst>
          </p:cNvPr>
          <p:cNvSpPr>
            <a:spLocks noGrp="1"/>
          </p:cNvSpPr>
          <p:nvPr/>
        </p:nvSpPr>
        <p:spPr>
          <a:xfrm>
            <a:off x="8791575" y="4010025"/>
            <a:ext cx="2381250" cy="6858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50"/>
              </a:spcAft>
              <a:defRPr>
                <a:latin typeface="Arial"/>
                <a:ea typeface="Arial"/>
                <a:cs typeface="Arial"/>
              </a:defRPr>
            </a:pPr>
            <a:r>
              <a:rPr sz="1700" b="1">
                <a:solidFill>
                  <a:srgbClr val="000000"/>
                </a:solidFill>
                <a:latin typeface="Arial"/>
                <a:ea typeface="Arial"/>
                <a:cs typeface="Arial"/>
              </a:rPr>
              <a:t>Lazaros Kapsias</a:t>
            </a:r>
          </a:p>
          <a:p>
            <a:pPr algn="ctr">
              <a:defRPr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666666"/>
                </a:solidFill>
                <a:latin typeface="Arial"/>
                <a:ea typeface="Arial"/>
                <a:cs typeface="Arial"/>
              </a:rPr>
              <a:t>Quectel</a:t>
            </a:r>
          </a:p>
        </p:txBody>
      </p:sp>
      <p:pic>
        <p:nvPicPr>
          <p:cNvPr id="34" name="Brent Corn headshot">
            <a:extLst>
              <a:ext uri="{FF2B5EF4-FFF2-40B4-BE49-F238E27FC236}">
                <a16:creationId xmlns:a16="http://schemas.microsoft.com/office/drawing/2014/main" id="{0C5B0436-ED85-36F8-ED2E-B69D3DF79DE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20000"/>
          <a:stretch>
            <a:fillRect/>
          </a:stretch>
        </p:blipFill>
        <p:spPr>
          <a:xfrm>
            <a:off x="1333500" y="2162175"/>
            <a:ext cx="175260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031888"/>
      </p:ext>
    </p:extLst>
  </p:cSld>
  <p:clrMapOvr>
    <a:masterClrMapping/>
  </p:clrMapOvr>
  <p:transition spd="med">
    <p:wipe/>
  </p:transition>
</p:sld>
</file>

<file path=ppt/theme/theme1.xml><?xml version="1.0" encoding="utf-8"?>
<a:theme xmlns:a="http://schemas.openxmlformats.org/drawingml/2006/main" name="Silicon-Labs-2021">
  <a:themeElements>
    <a:clrScheme name="Custom 20">
      <a:dk1>
        <a:srgbClr val="000000"/>
      </a:dk1>
      <a:lt1>
        <a:srgbClr val="FFFFFF"/>
      </a:lt1>
      <a:dk2>
        <a:srgbClr val="333333"/>
      </a:dk2>
      <a:lt2>
        <a:srgbClr val="EFEFEF"/>
      </a:lt2>
      <a:accent1>
        <a:srgbClr val="D91E2A"/>
      </a:accent1>
      <a:accent2>
        <a:srgbClr val="0F61FE"/>
      </a:accent2>
      <a:accent3>
        <a:srgbClr val="666666"/>
      </a:accent3>
      <a:accent4>
        <a:srgbClr val="5CFFBE"/>
      </a:accent4>
      <a:accent5>
        <a:srgbClr val="FF904B"/>
      </a:accent5>
      <a:accent6>
        <a:srgbClr val="F9C80E"/>
      </a:accent6>
      <a:hlink>
        <a:srgbClr val="D92A1E"/>
      </a:hlink>
      <a:folHlink>
        <a:srgbClr val="7D1214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  <a:ln>
          <a:noFill/>
        </a:ln>
      </a:spPr>
      <a:bodyPr wrap="none" rtlCol="0" anchor="ctr">
        <a:spAutoFit/>
      </a:bodyPr>
      <a:lstStyle>
        <a:defPPr algn="ctr">
          <a:defRPr sz="1600" dirty="0" smtClean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2A2D8ADC-AF91-A44C-A344-7A337253A419}" vid="{C35E4622-D1CE-384F-809B-19ACB615CD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32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Arial</vt:lpstr>
      <vt:lpstr>Arial bold</vt:lpstr>
      <vt:lpstr>Symbol</vt:lpstr>
      <vt:lpstr>Wingdings</vt:lpstr>
      <vt:lpstr>Silicon-Labs-2021</vt:lpstr>
      <vt:lpstr>Panel:   Multiple Solutions               for  Sub-GHz Connectivity  </vt:lpstr>
      <vt:lpstr>Multiple Solutions for Sub-GHz Connectivity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Alisha Perkins</dc:creator>
  <cp:lastModifiedBy>Alisha Perkins</cp:lastModifiedBy>
  <cp:revision>2</cp:revision>
  <dcterms:created xsi:type="dcterms:W3CDTF">2026-09-10T17:10:06Z</dcterms:created>
  <dcterms:modified xsi:type="dcterms:W3CDTF">2026-09-10T17:52:58Z</dcterms:modified>
</cp:coreProperties>
</file>