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2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75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photo_placehold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160520" cy="6858000"/>
          </a:xfrm>
          <a:prstGeom prst="rect">
            <a:avLst/>
          </a:prstGeom>
        </p:spPr>
      </p:pic>
      <p:pic>
        <p:nvPicPr>
          <p:cNvPr id="3" name="Image 1" descr="/home/claude/scri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291840"/>
            <a:ext cx="4160520" cy="3566160"/>
          </a:xfrm>
          <a:prstGeom prst="rect">
            <a:avLst/>
          </a:prstGeom>
        </p:spPr>
      </p:pic>
      <p:sp>
        <p:nvSpPr>
          <p:cNvPr id="4" name="Shape 0"/>
          <p:cNvSpPr/>
          <p:nvPr/>
        </p:nvSpPr>
        <p:spPr>
          <a:xfrm>
            <a:off x="274320" y="274320"/>
            <a:ext cx="932688" cy="932688"/>
          </a:xfrm>
          <a:prstGeom prst="roundRect">
            <a:avLst>
              <a:gd name="adj" fmla="val 9804"/>
            </a:avLst>
          </a:prstGeom>
          <a:solidFill>
            <a:srgbClr val="0C2340"/>
          </a:solidFill>
          <a:ln/>
          <a:effectLst>
            <a:outerShdw blurRad="1016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pic>
        <p:nvPicPr>
          <p:cNvPr id="5" name="Image 2" descr="/home/claude/unpacked/ppt/media/image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760" y="338328"/>
            <a:ext cx="749808" cy="804672"/>
          </a:xfrm>
          <a:prstGeom prst="rect">
            <a:avLst/>
          </a:prstGeom>
        </p:spPr>
      </p:pic>
      <p:sp>
        <p:nvSpPr>
          <p:cNvPr id="6" name="Shape 1"/>
          <p:cNvSpPr/>
          <p:nvPr/>
        </p:nvSpPr>
        <p:spPr>
          <a:xfrm>
            <a:off x="310896" y="5285232"/>
            <a:ext cx="1188720" cy="118872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/>
          <a:effectLst>
            <a:outerShdw blurRad="101600" dist="254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7" name="Text 2"/>
          <p:cNvSpPr/>
          <p:nvPr/>
        </p:nvSpPr>
        <p:spPr>
          <a:xfrm>
            <a:off x="310896" y="5285232"/>
            <a:ext cx="1188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B7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QR-Code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6B7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einfügen</a:t>
            </a:r>
            <a:endParaRPr lang="en-US" sz="1200" dirty="0"/>
          </a:p>
        </p:txBody>
      </p:sp>
      <p:sp>
        <p:nvSpPr>
          <p:cNvPr id="8" name="Text 3"/>
          <p:cNvSpPr/>
          <p:nvPr/>
        </p:nvSpPr>
        <p:spPr>
          <a:xfrm>
            <a:off x="1755648" y="5449824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VERNETZEN WIR UNS</a:t>
            </a:r>
            <a:endParaRPr lang="en-US" sz="1050" dirty="0"/>
          </a:p>
        </p:txBody>
      </p:sp>
      <p:sp>
        <p:nvSpPr>
          <p:cNvPr id="9" name="Shape 4"/>
          <p:cNvSpPr/>
          <p:nvPr/>
        </p:nvSpPr>
        <p:spPr>
          <a:xfrm>
            <a:off x="1755648" y="5797296"/>
            <a:ext cx="310896" cy="310896"/>
          </a:xfrm>
          <a:prstGeom prst="roundRect">
            <a:avLst>
              <a:gd name="adj" fmla="val 14706"/>
            </a:avLst>
          </a:prstGeom>
          <a:solidFill>
            <a:srgbClr val="C29A3B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19656" y="5861304"/>
            <a:ext cx="182880" cy="18288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2176272" y="5788152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[LinkedIn-Name]</a:t>
            </a:r>
            <a:endParaRPr lang="en-US" sz="1300" dirty="0"/>
          </a:p>
        </p:txBody>
      </p:sp>
      <p:sp>
        <p:nvSpPr>
          <p:cNvPr id="12" name="Text 6"/>
          <p:cNvSpPr/>
          <p:nvPr/>
        </p:nvSpPr>
        <p:spPr>
          <a:xfrm>
            <a:off x="4617720" y="475488"/>
            <a:ext cx="71048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50" dirty="0">
                <a:solidFill>
                  <a:srgbClr val="C29A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KANDIDATUR · [POSITION]</a:t>
            </a:r>
            <a:endParaRPr lang="en-US" sz="1300" dirty="0"/>
          </a:p>
        </p:txBody>
      </p:sp>
      <p:sp>
        <p:nvSpPr>
          <p:cNvPr id="13" name="Text 7"/>
          <p:cNvSpPr/>
          <p:nvPr/>
        </p:nvSpPr>
        <p:spPr>
          <a:xfrm>
            <a:off x="4617720" y="804672"/>
            <a:ext cx="710488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[Vorname Nachname]</a:t>
            </a:r>
            <a:endParaRPr lang="en-US" sz="4400" dirty="0"/>
          </a:p>
        </p:txBody>
      </p:sp>
      <p:sp>
        <p:nvSpPr>
          <p:cNvPr id="14" name="Text 8"/>
          <p:cNvSpPr/>
          <p:nvPr/>
        </p:nvSpPr>
        <p:spPr>
          <a:xfrm>
            <a:off x="4617720" y="1591056"/>
            <a:ext cx="7104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6B7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Münsteraner Börsenparkett e.V.  ·  [Ressort / Team]</a:t>
            </a:r>
            <a:endParaRPr lang="en-US" sz="1350" dirty="0"/>
          </a:p>
        </p:txBody>
      </p:sp>
      <p:sp>
        <p:nvSpPr>
          <p:cNvPr id="15" name="Shape 9"/>
          <p:cNvSpPr/>
          <p:nvPr/>
        </p:nvSpPr>
        <p:spPr>
          <a:xfrm>
            <a:off x="4617720" y="2084832"/>
            <a:ext cx="2270760" cy="475488"/>
          </a:xfrm>
          <a:prstGeom prst="roundRect">
            <a:avLst>
              <a:gd name="adj" fmla="val 15385"/>
            </a:avLst>
          </a:prstGeom>
          <a:solidFill>
            <a:srgbClr val="EDF1F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6" name="Text 10"/>
          <p:cNvSpPr/>
          <p:nvPr/>
        </p:nvSpPr>
        <p:spPr>
          <a:xfrm>
            <a:off x="4663440" y="2084832"/>
            <a:ext cx="2179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636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[Kurzfakt 1]</a:t>
            </a:r>
            <a:endParaRPr lang="en-US" sz="1150" dirty="0"/>
          </a:p>
        </p:txBody>
      </p:sp>
      <p:sp>
        <p:nvSpPr>
          <p:cNvPr id="17" name="Shape 11"/>
          <p:cNvSpPr/>
          <p:nvPr/>
        </p:nvSpPr>
        <p:spPr>
          <a:xfrm>
            <a:off x="7034784" y="2084832"/>
            <a:ext cx="2270760" cy="475488"/>
          </a:xfrm>
          <a:prstGeom prst="roundRect">
            <a:avLst>
              <a:gd name="adj" fmla="val 15385"/>
            </a:avLst>
          </a:prstGeom>
          <a:solidFill>
            <a:srgbClr val="EDF1F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8" name="Text 12"/>
          <p:cNvSpPr/>
          <p:nvPr/>
        </p:nvSpPr>
        <p:spPr>
          <a:xfrm>
            <a:off x="7080504" y="2084832"/>
            <a:ext cx="2179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636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[Kurzfakt 2]</a:t>
            </a:r>
            <a:endParaRPr lang="en-US" sz="1150" dirty="0"/>
          </a:p>
        </p:txBody>
      </p:sp>
      <p:sp>
        <p:nvSpPr>
          <p:cNvPr id="19" name="Shape 13"/>
          <p:cNvSpPr/>
          <p:nvPr/>
        </p:nvSpPr>
        <p:spPr>
          <a:xfrm>
            <a:off x="9451848" y="2084832"/>
            <a:ext cx="2270760" cy="475488"/>
          </a:xfrm>
          <a:prstGeom prst="roundRect">
            <a:avLst>
              <a:gd name="adj" fmla="val 15385"/>
            </a:avLst>
          </a:prstGeom>
          <a:solidFill>
            <a:srgbClr val="EDF1F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0" name="Text 14"/>
          <p:cNvSpPr/>
          <p:nvPr/>
        </p:nvSpPr>
        <p:spPr>
          <a:xfrm>
            <a:off x="9497568" y="2084832"/>
            <a:ext cx="2179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636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[Kurzfakt 3]</a:t>
            </a:r>
            <a:endParaRPr lang="en-US" sz="1150" dirty="0"/>
          </a:p>
        </p:txBody>
      </p:sp>
      <p:sp>
        <p:nvSpPr>
          <p:cNvPr id="21" name="Shape 15"/>
          <p:cNvSpPr/>
          <p:nvPr/>
        </p:nvSpPr>
        <p:spPr>
          <a:xfrm>
            <a:off x="4617720" y="2907792"/>
            <a:ext cx="420624" cy="420624"/>
          </a:xfrm>
          <a:prstGeom prst="ellipse">
            <a:avLst/>
          </a:prstGeom>
          <a:solidFill>
            <a:srgbClr val="0C234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2" name="Text 16"/>
          <p:cNvSpPr/>
          <p:nvPr/>
        </p:nvSpPr>
        <p:spPr>
          <a:xfrm>
            <a:off x="4617720" y="290779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23" name="Text 17"/>
          <p:cNvSpPr/>
          <p:nvPr/>
        </p:nvSpPr>
        <p:spPr>
          <a:xfrm>
            <a:off x="5202936" y="2889504"/>
            <a:ext cx="247802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[Überschrift 1]</a:t>
            </a:r>
            <a:endParaRPr lang="en-US" sz="2000" dirty="0"/>
          </a:p>
        </p:txBody>
      </p:sp>
      <p:sp>
        <p:nvSpPr>
          <p:cNvPr id="24" name="Text 18"/>
          <p:cNvSpPr/>
          <p:nvPr/>
        </p:nvSpPr>
        <p:spPr>
          <a:xfrm>
            <a:off x="4654296" y="3566160"/>
            <a:ext cx="306324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>
              <a:lnSpc>
                <a:spcPct val="104000"/>
              </a:lnSpc>
              <a:spcAft>
                <a:spcPts val="1100"/>
              </a:spcAft>
              <a:buSzPct val="100000"/>
              <a:buChar char="▪"/>
            </a:pPr>
            <a:r>
              <a:rPr lang="en-US" sz="145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[Punkt 1]</a:t>
            </a:r>
            <a:endParaRPr lang="en-US" sz="1450" dirty="0"/>
          </a:p>
          <a:p>
            <a:pPr marL="203200" indent="-203200">
              <a:lnSpc>
                <a:spcPct val="104000"/>
              </a:lnSpc>
              <a:spcAft>
                <a:spcPts val="1100"/>
              </a:spcAft>
              <a:buSzPct val="100000"/>
              <a:buChar char="▪"/>
            </a:pPr>
            <a:r>
              <a:rPr lang="en-US" sz="145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[Punkt 2]</a:t>
            </a:r>
            <a:endParaRPr lang="en-US" sz="1450" dirty="0"/>
          </a:p>
          <a:p>
            <a:pPr marL="203200" indent="-203200">
              <a:lnSpc>
                <a:spcPct val="104000"/>
              </a:lnSpc>
              <a:spcAft>
                <a:spcPts val="1100"/>
              </a:spcAft>
              <a:buSzPct val="100000"/>
              <a:buChar char="▪"/>
            </a:pPr>
            <a:r>
              <a:rPr lang="en-US" sz="145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[Punkt 3]</a:t>
            </a:r>
            <a:endParaRPr lang="en-US" sz="1450" dirty="0"/>
          </a:p>
          <a:p>
            <a:pPr marL="203200" indent="-203200">
              <a:lnSpc>
                <a:spcPct val="104000"/>
              </a:lnSpc>
              <a:spcAft>
                <a:spcPts val="1100"/>
              </a:spcAft>
              <a:buSzPct val="100000"/>
              <a:buChar char="▪"/>
            </a:pPr>
            <a:r>
              <a:rPr lang="en-US" sz="145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[Punkt 4]</a:t>
            </a:r>
            <a:endParaRPr lang="en-US" sz="1450" dirty="0"/>
          </a:p>
          <a:p>
            <a:pPr marL="203200" indent="-203200">
              <a:lnSpc>
                <a:spcPct val="104000"/>
              </a:lnSpc>
              <a:spcAft>
                <a:spcPts val="1100"/>
              </a:spcAft>
              <a:buSzPct val="100000"/>
              <a:buChar char="▪"/>
            </a:pPr>
            <a:r>
              <a:rPr lang="en-US" sz="145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[Punkt 5]</a:t>
            </a:r>
            <a:endParaRPr lang="en-US" sz="1450" dirty="0"/>
          </a:p>
        </p:txBody>
      </p:sp>
      <p:sp>
        <p:nvSpPr>
          <p:cNvPr id="25" name="Shape 19"/>
          <p:cNvSpPr/>
          <p:nvPr/>
        </p:nvSpPr>
        <p:spPr>
          <a:xfrm>
            <a:off x="7936992" y="2706624"/>
            <a:ext cx="3895344" cy="3584448"/>
          </a:xfrm>
          <a:prstGeom prst="roundRect">
            <a:avLst>
              <a:gd name="adj" fmla="val 2551"/>
            </a:avLst>
          </a:prstGeom>
          <a:solidFill>
            <a:srgbClr val="F2F5F8"/>
          </a:solidFill>
          <a:ln/>
          <a:effectLst>
            <a:outerShdw blurRad="152400" dist="38100" dir="5400000" algn="bl" rotWithShape="0">
              <a:srgbClr val="0C2340">
                <a:alpha val="12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6" name="Shape 20"/>
          <p:cNvSpPr/>
          <p:nvPr/>
        </p:nvSpPr>
        <p:spPr>
          <a:xfrm>
            <a:off x="8138160" y="2907792"/>
            <a:ext cx="420624" cy="420624"/>
          </a:xfrm>
          <a:prstGeom prst="ellipse">
            <a:avLst/>
          </a:prstGeom>
          <a:solidFill>
            <a:srgbClr val="C29A3B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7" name="Text 21"/>
          <p:cNvSpPr/>
          <p:nvPr/>
        </p:nvSpPr>
        <p:spPr>
          <a:xfrm>
            <a:off x="8138160" y="290779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28" name="Text 22"/>
          <p:cNvSpPr/>
          <p:nvPr/>
        </p:nvSpPr>
        <p:spPr>
          <a:xfrm>
            <a:off x="8723376" y="2889504"/>
            <a:ext cx="29992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C23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[Überschrift 2]</a:t>
            </a:r>
            <a:endParaRPr lang="en-US" sz="2000" dirty="0"/>
          </a:p>
        </p:txBody>
      </p:sp>
      <p:sp>
        <p:nvSpPr>
          <p:cNvPr id="29" name="Text 23"/>
          <p:cNvSpPr/>
          <p:nvPr/>
        </p:nvSpPr>
        <p:spPr>
          <a:xfrm>
            <a:off x="8174736" y="3566160"/>
            <a:ext cx="3493008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>
              <a:lnSpc>
                <a:spcPct val="104000"/>
              </a:lnSpc>
              <a:spcAft>
                <a:spcPts val="1100"/>
              </a:spcAft>
              <a:buSzPct val="100000"/>
              <a:buChar char="▪"/>
            </a:pPr>
            <a:r>
              <a:rPr lang="en-US" sz="145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[Ziel / Idee 1]</a:t>
            </a:r>
            <a:endParaRPr lang="en-US" sz="1450" dirty="0"/>
          </a:p>
          <a:p>
            <a:pPr marL="203200" indent="-203200">
              <a:lnSpc>
                <a:spcPct val="104000"/>
              </a:lnSpc>
              <a:spcAft>
                <a:spcPts val="1100"/>
              </a:spcAft>
              <a:buSzPct val="100000"/>
              <a:buChar char="▪"/>
            </a:pPr>
            <a:r>
              <a:rPr lang="en-US" sz="145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[Ziel / Idee 2]</a:t>
            </a:r>
            <a:endParaRPr lang="en-US" sz="1450" dirty="0"/>
          </a:p>
          <a:p>
            <a:pPr marL="203200" indent="-203200">
              <a:lnSpc>
                <a:spcPct val="104000"/>
              </a:lnSpc>
              <a:spcAft>
                <a:spcPts val="1100"/>
              </a:spcAft>
              <a:buSzPct val="100000"/>
              <a:buChar char="▪"/>
            </a:pPr>
            <a:r>
              <a:rPr lang="en-US" sz="145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[Ziel / Idee 3]</a:t>
            </a:r>
            <a:endParaRPr lang="en-US" sz="1450" dirty="0"/>
          </a:p>
          <a:p>
            <a:pPr marL="203200" indent="-203200">
              <a:lnSpc>
                <a:spcPct val="104000"/>
              </a:lnSpc>
              <a:spcAft>
                <a:spcPts val="1100"/>
              </a:spcAft>
              <a:buSzPct val="100000"/>
              <a:buChar char="▪"/>
            </a:pPr>
            <a:r>
              <a:rPr lang="en-US" sz="145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[Ziel / Idee 4]</a:t>
            </a:r>
            <a:endParaRPr lang="en-US" sz="1450" dirty="0"/>
          </a:p>
          <a:p>
            <a:pPr marL="203200" indent="-203200">
              <a:lnSpc>
                <a:spcPct val="104000"/>
              </a:lnSpc>
              <a:spcAft>
                <a:spcPts val="1100"/>
              </a:spcAft>
              <a:buSzPct val="100000"/>
              <a:buChar char="▪"/>
            </a:pPr>
            <a:r>
              <a:rPr lang="en-US" sz="145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[Ziel / Idee 5]</a:t>
            </a:r>
            <a:endParaRPr lang="en-US" sz="14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Maximilian Czech</cp:lastModifiedBy>
  <cp:revision>2</cp:revision>
  <dcterms:created xsi:type="dcterms:W3CDTF">2026-06-24T11:37:14Z</dcterms:created>
  <dcterms:modified xsi:type="dcterms:W3CDTF">2026-06-24T11:40:41Z</dcterms:modified>
</cp:coreProperties>
</file>