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1664" r:id="rId6"/>
    <p:sldId id="1656" r:id="rId7"/>
    <p:sldId id="1657" r:id="rId8"/>
    <p:sldId id="276" r:id="rId9"/>
    <p:sldId id="1668" r:id="rId10"/>
    <p:sldId id="1670" r:id="rId11"/>
    <p:sldId id="1669" r:id="rId12"/>
    <p:sldId id="282" r:id="rId13"/>
    <p:sldId id="404" r:id="rId14"/>
    <p:sldId id="1637" r:id="rId15"/>
    <p:sldId id="1596" r:id="rId16"/>
    <p:sldId id="1654" r:id="rId17"/>
    <p:sldId id="1640" r:id="rId18"/>
    <p:sldId id="1639" r:id="rId19"/>
    <p:sldId id="1608" r:id="rId20"/>
    <p:sldId id="1659" r:id="rId21"/>
    <p:sldId id="1644" r:id="rId22"/>
    <p:sldId id="1645" r:id="rId23"/>
    <p:sldId id="1660" r:id="rId24"/>
    <p:sldId id="1671" r:id="rId25"/>
    <p:sldId id="1661" r:id="rId26"/>
    <p:sldId id="1672" r:id="rId27"/>
    <p:sldId id="1649" r:id="rId28"/>
    <p:sldId id="1614" r:id="rId29"/>
    <p:sldId id="1651" r:id="rId30"/>
    <p:sldId id="1665" r:id="rId31"/>
    <p:sldId id="1673" r:id="rId32"/>
    <p:sldId id="1666" r:id="rId33"/>
    <p:sldId id="1674" r:id="rId34"/>
    <p:sldId id="1667" r:id="rId35"/>
    <p:sldId id="1675" r:id="rId36"/>
    <p:sldId id="1676" r:id="rId37"/>
    <p:sldId id="1677" r:id="rId38"/>
    <p:sldId id="1678" r:id="rId39"/>
    <p:sldId id="1679" r:id="rId40"/>
    <p:sldId id="1680" r:id="rId41"/>
    <p:sldId id="1652" r:id="rId4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85222-9FC0-9BA6-C8E8-8A0AA6BB6B8B}" name="Melanie Jacobs" initials="MJ" userId="S::melanie.jacobs@leuven.be::9ff40731-10aa-483a-990a-e3e7888cd4fd" providerId="AD"/>
  <p188:author id="{142820B4-2F9A-B567-F8A0-6EE31CA38B50}" name="Sevie Tsampalla" initials="ST" userId="S::sevie.tsampalla@leuven.be::36710023-26e3-417d-ba28-0c76cc463448" providerId="AD"/>
  <p188:author id="{0E8099E4-BD65-59E1-AB65-B0FA93124EC8}" name="Kathryn Cops" initials="KC" userId="S::kathryn.cops@leuven.be::85a664cf-ef0c-43f1-8a75-e887d32f47a1" providerId="AD"/>
  <p188:author id="{C4B171FB-CB42-E192-5A08-2EA3223518C0}" name="Jonas Rutgeerts" initials="JR" userId="S::jonas.rutgeerts@leuven.be::910dfb73-7453-4c3b-a359-adb694f349b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18B98-B8D2-4ABE-913C-AB6F25900302}" v="246" dt="2025-09-23T10:19:11.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y Chtchevaev" userId="S::georgy.chtchevaev@leuven.be::d991318b-ee6a-444e-942b-eabf875c2a50" providerId="AD" clId="Web-{59118B98-B8D2-4ABE-913C-AB6F25900302}"/>
    <pc:docChg chg="modSld">
      <pc:chgData name="Georgy Chtchevaev" userId="S::georgy.chtchevaev@leuven.be::d991318b-ee6a-444e-942b-eabf875c2a50" providerId="AD" clId="Web-{59118B98-B8D2-4ABE-913C-AB6F25900302}" dt="2025-09-23T10:19:11.769" v="154" actId="1076"/>
      <pc:docMkLst>
        <pc:docMk/>
      </pc:docMkLst>
      <pc:sldChg chg="modSp">
        <pc:chgData name="Georgy Chtchevaev" userId="S::georgy.chtchevaev@leuven.be::d991318b-ee6a-444e-942b-eabf875c2a50" providerId="AD" clId="Web-{59118B98-B8D2-4ABE-913C-AB6F25900302}" dt="2025-09-23T10:05:57.973" v="20" actId="20577"/>
        <pc:sldMkLst>
          <pc:docMk/>
          <pc:sldMk cId="0" sldId="256"/>
        </pc:sldMkLst>
        <pc:spChg chg="mod">
          <ac:chgData name="Georgy Chtchevaev" userId="S::georgy.chtchevaev@leuven.be::d991318b-ee6a-444e-942b-eabf875c2a50" providerId="AD" clId="Web-{59118B98-B8D2-4ABE-913C-AB6F25900302}" dt="2025-09-23T10:05:57.973" v="20" actId="20577"/>
          <ac:spMkLst>
            <pc:docMk/>
            <pc:sldMk cId="0" sldId="256"/>
            <ac:spMk id="3" creationId="{85B772BE-6F3E-0133-6B9E-F3D52D8BCCD9}"/>
          </ac:spMkLst>
        </pc:spChg>
      </pc:sldChg>
      <pc:sldChg chg="modSp">
        <pc:chgData name="Georgy Chtchevaev" userId="S::georgy.chtchevaev@leuven.be::d991318b-ee6a-444e-942b-eabf875c2a50" providerId="AD" clId="Web-{59118B98-B8D2-4ABE-913C-AB6F25900302}" dt="2025-09-23T10:15:41.497" v="87" actId="20577"/>
        <pc:sldMkLst>
          <pc:docMk/>
          <pc:sldMk cId="846297478" sldId="276"/>
        </pc:sldMkLst>
        <pc:spChg chg="mod">
          <ac:chgData name="Georgy Chtchevaev" userId="S::georgy.chtchevaev@leuven.be::d991318b-ee6a-444e-942b-eabf875c2a50" providerId="AD" clId="Web-{59118B98-B8D2-4ABE-913C-AB6F25900302}" dt="2025-09-23T10:08:17.318" v="62" actId="14100"/>
          <ac:spMkLst>
            <pc:docMk/>
            <pc:sldMk cId="846297478" sldId="276"/>
            <ac:spMk id="8" creationId="{33C450A1-9A37-441B-7EEB-6427303BAD4E}"/>
          </ac:spMkLst>
        </pc:spChg>
        <pc:spChg chg="mod">
          <ac:chgData name="Georgy Chtchevaev" userId="S::georgy.chtchevaev@leuven.be::d991318b-ee6a-444e-942b-eabf875c2a50" providerId="AD" clId="Web-{59118B98-B8D2-4ABE-913C-AB6F25900302}" dt="2025-09-23T10:15:41.497" v="87" actId="20577"/>
          <ac:spMkLst>
            <pc:docMk/>
            <pc:sldMk cId="846297478" sldId="276"/>
            <ac:spMk id="22" creationId="{564BB01B-ED6F-65EB-22F6-3916A35F4904}"/>
          </ac:spMkLst>
        </pc:spChg>
      </pc:sldChg>
      <pc:sldChg chg="modSp">
        <pc:chgData name="Georgy Chtchevaev" userId="S::georgy.chtchevaev@leuven.be::d991318b-ee6a-444e-942b-eabf875c2a50" providerId="AD" clId="Web-{59118B98-B8D2-4ABE-913C-AB6F25900302}" dt="2025-09-23T10:17:10.719" v="129" actId="20577"/>
        <pc:sldMkLst>
          <pc:docMk/>
          <pc:sldMk cId="2376090204" sldId="282"/>
        </pc:sldMkLst>
        <pc:spChg chg="mod">
          <ac:chgData name="Georgy Chtchevaev" userId="S::georgy.chtchevaev@leuven.be::d991318b-ee6a-444e-942b-eabf875c2a50" providerId="AD" clId="Web-{59118B98-B8D2-4ABE-913C-AB6F25900302}" dt="2025-09-23T10:17:10.719" v="129" actId="20577"/>
          <ac:spMkLst>
            <pc:docMk/>
            <pc:sldMk cId="2376090204" sldId="282"/>
            <ac:spMk id="2" creationId="{764D68F5-B989-9494-6EEF-F6EEA88804AD}"/>
          </ac:spMkLst>
        </pc:spChg>
      </pc:sldChg>
      <pc:sldChg chg="modSp">
        <pc:chgData name="Georgy Chtchevaev" userId="S::georgy.chtchevaev@leuven.be::d991318b-ee6a-444e-942b-eabf875c2a50" providerId="AD" clId="Web-{59118B98-B8D2-4ABE-913C-AB6F25900302}" dt="2025-09-23T10:06:51.723" v="47" actId="1076"/>
        <pc:sldMkLst>
          <pc:docMk/>
          <pc:sldMk cId="2620550466" sldId="1656"/>
        </pc:sldMkLst>
        <pc:spChg chg="mod">
          <ac:chgData name="Georgy Chtchevaev" userId="S::georgy.chtchevaev@leuven.be::d991318b-ee6a-444e-942b-eabf875c2a50" providerId="AD" clId="Web-{59118B98-B8D2-4ABE-913C-AB6F25900302}" dt="2025-09-23T10:06:51.723" v="47" actId="1076"/>
          <ac:spMkLst>
            <pc:docMk/>
            <pc:sldMk cId="2620550466" sldId="1656"/>
            <ac:spMk id="10" creationId="{8F58AA06-34D9-59EF-D78C-22F3B8328D81}"/>
          </ac:spMkLst>
        </pc:spChg>
      </pc:sldChg>
      <pc:sldChg chg="modSp">
        <pc:chgData name="Georgy Chtchevaev" userId="S::georgy.chtchevaev@leuven.be::d991318b-ee6a-444e-942b-eabf875c2a50" providerId="AD" clId="Web-{59118B98-B8D2-4ABE-913C-AB6F25900302}" dt="2025-09-23T10:07:47.568" v="51" actId="1076"/>
        <pc:sldMkLst>
          <pc:docMk/>
          <pc:sldMk cId="3323458630" sldId="1657"/>
        </pc:sldMkLst>
        <pc:spChg chg="mod">
          <ac:chgData name="Georgy Chtchevaev" userId="S::georgy.chtchevaev@leuven.be::d991318b-ee6a-444e-942b-eabf875c2a50" providerId="AD" clId="Web-{59118B98-B8D2-4ABE-913C-AB6F25900302}" dt="2025-09-23T10:07:47.568" v="51" actId="1076"/>
          <ac:spMkLst>
            <pc:docMk/>
            <pc:sldMk cId="3323458630" sldId="1657"/>
            <ac:spMk id="3" creationId="{7828FA55-42A4-9B2C-7D2E-DBA0904F483C}"/>
          </ac:spMkLst>
        </pc:spChg>
      </pc:sldChg>
      <pc:sldChg chg="modSp">
        <pc:chgData name="Georgy Chtchevaev" userId="S::georgy.chtchevaev@leuven.be::d991318b-ee6a-444e-942b-eabf875c2a50" providerId="AD" clId="Web-{59118B98-B8D2-4ABE-913C-AB6F25900302}" dt="2025-09-23T10:06:25.864" v="31" actId="20577"/>
        <pc:sldMkLst>
          <pc:docMk/>
          <pc:sldMk cId="1453786977" sldId="1664"/>
        </pc:sldMkLst>
        <pc:spChg chg="mod">
          <ac:chgData name="Georgy Chtchevaev" userId="S::georgy.chtchevaev@leuven.be::d991318b-ee6a-444e-942b-eabf875c2a50" providerId="AD" clId="Web-{59118B98-B8D2-4ABE-913C-AB6F25900302}" dt="2025-09-23T10:06:25.864" v="31" actId="20577"/>
          <ac:spMkLst>
            <pc:docMk/>
            <pc:sldMk cId="1453786977" sldId="1664"/>
            <ac:spMk id="22" creationId="{C77290CC-2261-5255-6531-0F57F8ACDAA1}"/>
          </ac:spMkLst>
        </pc:spChg>
      </pc:sldChg>
      <pc:sldChg chg="modSp">
        <pc:chgData name="Georgy Chtchevaev" userId="S::georgy.chtchevaev@leuven.be::d991318b-ee6a-444e-942b-eabf875c2a50" providerId="AD" clId="Web-{59118B98-B8D2-4ABE-913C-AB6F25900302}" dt="2025-09-23T10:16:48.515" v="117" actId="20577"/>
        <pc:sldMkLst>
          <pc:docMk/>
          <pc:sldMk cId="4043507774" sldId="1668"/>
        </pc:sldMkLst>
        <pc:spChg chg="mod">
          <ac:chgData name="Georgy Chtchevaev" userId="S::georgy.chtchevaev@leuven.be::d991318b-ee6a-444e-942b-eabf875c2a50" providerId="AD" clId="Web-{59118B98-B8D2-4ABE-913C-AB6F25900302}" dt="2025-09-23T10:16:48.515" v="117" actId="20577"/>
          <ac:spMkLst>
            <pc:docMk/>
            <pc:sldMk cId="4043507774" sldId="1668"/>
            <ac:spMk id="8" creationId="{6B8E9C43-8759-99AC-3E04-C4620220C5BF}"/>
          </ac:spMkLst>
        </pc:spChg>
        <pc:spChg chg="mod">
          <ac:chgData name="Georgy Chtchevaev" userId="S::georgy.chtchevaev@leuven.be::d991318b-ee6a-444e-942b-eabf875c2a50" providerId="AD" clId="Web-{59118B98-B8D2-4ABE-913C-AB6F25900302}" dt="2025-09-23T10:16:16.749" v="106" actId="1076"/>
          <ac:spMkLst>
            <pc:docMk/>
            <pc:sldMk cId="4043507774" sldId="1668"/>
            <ac:spMk id="22" creationId="{525F9503-F0CB-AA89-BB7C-5D19A3F9301F}"/>
          </ac:spMkLst>
        </pc:spChg>
      </pc:sldChg>
      <pc:sldChg chg="modSp">
        <pc:chgData name="Georgy Chtchevaev" userId="S::georgy.chtchevaev@leuven.be::d991318b-ee6a-444e-942b-eabf875c2a50" providerId="AD" clId="Web-{59118B98-B8D2-4ABE-913C-AB6F25900302}" dt="2025-09-23T10:16:56.641" v="124" actId="20577"/>
        <pc:sldMkLst>
          <pc:docMk/>
          <pc:sldMk cId="38277376" sldId="1670"/>
        </pc:sldMkLst>
        <pc:spChg chg="mod">
          <ac:chgData name="Georgy Chtchevaev" userId="S::georgy.chtchevaev@leuven.be::d991318b-ee6a-444e-942b-eabf875c2a50" providerId="AD" clId="Web-{59118B98-B8D2-4ABE-913C-AB6F25900302}" dt="2025-09-23T10:16:56.641" v="124" actId="20577"/>
          <ac:spMkLst>
            <pc:docMk/>
            <pc:sldMk cId="38277376" sldId="1670"/>
            <ac:spMk id="8" creationId="{E58A8F2E-B5BD-88B9-A7E2-3EC0AC8E77FA}"/>
          </ac:spMkLst>
        </pc:spChg>
      </pc:sldChg>
      <pc:sldChg chg="modSp">
        <pc:chgData name="Georgy Chtchevaev" userId="S::georgy.chtchevaev@leuven.be::d991318b-ee6a-444e-942b-eabf875c2a50" providerId="AD" clId="Web-{59118B98-B8D2-4ABE-913C-AB6F25900302}" dt="2025-09-23T10:18:12.205" v="134" actId="1076"/>
        <pc:sldMkLst>
          <pc:docMk/>
          <pc:sldMk cId="3902821068" sldId="1677"/>
        </pc:sldMkLst>
        <pc:spChg chg="mod">
          <ac:chgData name="Georgy Chtchevaev" userId="S::georgy.chtchevaev@leuven.be::d991318b-ee6a-444e-942b-eabf875c2a50" providerId="AD" clId="Web-{59118B98-B8D2-4ABE-913C-AB6F25900302}" dt="2025-09-23T10:18:12.205" v="134" actId="1076"/>
          <ac:spMkLst>
            <pc:docMk/>
            <pc:sldMk cId="3902821068" sldId="1677"/>
            <ac:spMk id="6" creationId="{347B3B39-8576-2AAA-89A8-D1E96AF025E5}"/>
          </ac:spMkLst>
        </pc:spChg>
      </pc:sldChg>
      <pc:sldChg chg="modSp">
        <pc:chgData name="Georgy Chtchevaev" userId="S::georgy.chtchevaev@leuven.be::d991318b-ee6a-444e-942b-eabf875c2a50" providerId="AD" clId="Web-{59118B98-B8D2-4ABE-913C-AB6F25900302}" dt="2025-09-23T10:18:44.566" v="145" actId="1076"/>
        <pc:sldMkLst>
          <pc:docMk/>
          <pc:sldMk cId="3706373020" sldId="1679"/>
        </pc:sldMkLst>
        <pc:spChg chg="mod">
          <ac:chgData name="Georgy Chtchevaev" userId="S::georgy.chtchevaev@leuven.be::d991318b-ee6a-444e-942b-eabf875c2a50" providerId="AD" clId="Web-{59118B98-B8D2-4ABE-913C-AB6F25900302}" dt="2025-09-23T10:18:44.566" v="145" actId="1076"/>
          <ac:spMkLst>
            <pc:docMk/>
            <pc:sldMk cId="3706373020" sldId="1679"/>
            <ac:spMk id="6" creationId="{D9273298-C1C7-748A-F35D-4081F73F39EF}"/>
          </ac:spMkLst>
        </pc:spChg>
      </pc:sldChg>
      <pc:sldChg chg="modSp">
        <pc:chgData name="Georgy Chtchevaev" userId="S::georgy.chtchevaev@leuven.be::d991318b-ee6a-444e-942b-eabf875c2a50" providerId="AD" clId="Web-{59118B98-B8D2-4ABE-913C-AB6F25900302}" dt="2025-09-23T10:19:11.769" v="154" actId="1076"/>
        <pc:sldMkLst>
          <pc:docMk/>
          <pc:sldMk cId="2830388445" sldId="1680"/>
        </pc:sldMkLst>
        <pc:spChg chg="mod">
          <ac:chgData name="Georgy Chtchevaev" userId="S::georgy.chtchevaev@leuven.be::d991318b-ee6a-444e-942b-eabf875c2a50" providerId="AD" clId="Web-{59118B98-B8D2-4ABE-913C-AB6F25900302}" dt="2025-09-23T10:19:11.769" v="154" actId="1076"/>
          <ac:spMkLst>
            <pc:docMk/>
            <pc:sldMk cId="2830388445" sldId="1680"/>
            <ac:spMk id="4" creationId="{1A4CE196-23B2-AB12-24FB-B9CD975C64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4A919-5604-5147-8100-D115530D9C22}" type="doc">
      <dgm:prSet loTypeId="urn:microsoft.com/office/officeart/2005/8/layout/hierarchy4" loCatId="" qsTypeId="urn:microsoft.com/office/officeart/2005/8/quickstyle/simple1" qsCatId="simple" csTypeId="urn:microsoft.com/office/officeart/2005/8/colors/accent5_4" csCatId="accent5" phldr="1"/>
      <dgm:spPr/>
      <dgm:t>
        <a:bodyPr/>
        <a:lstStyle/>
        <a:p>
          <a:endParaRPr lang="nl-NL"/>
        </a:p>
      </dgm:t>
    </dgm:pt>
    <dgm:pt modelId="{E170D1DE-8923-2841-9B7F-4AAB1F1AD16D}">
      <dgm:prSet phldrT="[Tekst]"/>
      <dgm:spPr/>
      <dgm:t>
        <a:bodyPr/>
        <a:lstStyle/>
        <a:p>
          <a:r>
            <a:rPr lang="nl-NL"/>
            <a:t>European </a:t>
          </a:r>
          <a:r>
            <a:rPr lang="nl-NL" err="1"/>
            <a:t>Capital</a:t>
          </a:r>
          <a:r>
            <a:rPr lang="nl-NL"/>
            <a:t> of Culture 2030</a:t>
          </a:r>
        </a:p>
      </dgm:t>
    </dgm:pt>
    <dgm:pt modelId="{9901D1C1-621D-6249-B942-764FDC59721A}" type="parTrans" cxnId="{55F529A5-D22D-4B46-B836-C71EB6CB06C3}">
      <dgm:prSet/>
      <dgm:spPr/>
      <dgm:t>
        <a:bodyPr/>
        <a:lstStyle/>
        <a:p>
          <a:endParaRPr lang="nl-NL"/>
        </a:p>
      </dgm:t>
    </dgm:pt>
    <dgm:pt modelId="{EF6A07E5-8AEB-904B-B68E-3F87480B4AFB}" type="sibTrans" cxnId="{55F529A5-D22D-4B46-B836-C71EB6CB06C3}">
      <dgm:prSet/>
      <dgm:spPr/>
      <dgm:t>
        <a:bodyPr/>
        <a:lstStyle/>
        <a:p>
          <a:endParaRPr lang="nl-NL"/>
        </a:p>
      </dgm:t>
    </dgm:pt>
    <dgm:pt modelId="{13D3B496-CE43-0047-A965-CF5F638FE33B}">
      <dgm:prSet phldrT="[Tekst]"/>
      <dgm:spPr/>
      <dgm:t>
        <a:bodyPr/>
        <a:lstStyle/>
        <a:p>
          <a:r>
            <a:rPr lang="nl-NL"/>
            <a:t>België</a:t>
          </a:r>
        </a:p>
      </dgm:t>
    </dgm:pt>
    <dgm:pt modelId="{04849556-BBF4-8E48-9500-9C87A06E9808}" type="parTrans" cxnId="{60114EE3-B3A8-004F-B767-2C550D9B7EDE}">
      <dgm:prSet/>
      <dgm:spPr/>
      <dgm:t>
        <a:bodyPr/>
        <a:lstStyle/>
        <a:p>
          <a:endParaRPr lang="nl-NL"/>
        </a:p>
      </dgm:t>
    </dgm:pt>
    <dgm:pt modelId="{AFA5F256-955C-264A-8314-0BC87C825F1A}" type="sibTrans" cxnId="{60114EE3-B3A8-004F-B767-2C550D9B7EDE}">
      <dgm:prSet/>
      <dgm:spPr/>
      <dgm:t>
        <a:bodyPr/>
        <a:lstStyle/>
        <a:p>
          <a:endParaRPr lang="nl-NL"/>
        </a:p>
      </dgm:t>
    </dgm:pt>
    <dgm:pt modelId="{4D819F73-D5C1-514B-9058-8A194503CFD3}">
      <dgm:prSet phldrT="[Tekst]"/>
      <dgm:spPr/>
      <dgm:t>
        <a:bodyPr/>
        <a:lstStyle/>
        <a:p>
          <a:r>
            <a:rPr lang="nl-NL"/>
            <a:t>Cyprus</a:t>
          </a:r>
        </a:p>
      </dgm:t>
    </dgm:pt>
    <dgm:pt modelId="{477A0F44-1A78-FB49-B17B-D495711CF0A3}" type="parTrans" cxnId="{2D019F60-FF4E-3740-96D7-83C427EAB281}">
      <dgm:prSet/>
      <dgm:spPr/>
      <dgm:t>
        <a:bodyPr/>
        <a:lstStyle/>
        <a:p>
          <a:endParaRPr lang="nl-NL"/>
        </a:p>
      </dgm:t>
    </dgm:pt>
    <dgm:pt modelId="{A01D6756-CA9C-7441-BB58-83D02D95C611}" type="sibTrans" cxnId="{2D019F60-FF4E-3740-96D7-83C427EAB281}">
      <dgm:prSet/>
      <dgm:spPr/>
      <dgm:t>
        <a:bodyPr/>
        <a:lstStyle/>
        <a:p>
          <a:endParaRPr lang="nl-NL"/>
        </a:p>
      </dgm:t>
    </dgm:pt>
    <dgm:pt modelId="{380C09C8-621C-BF43-8FE7-A6AA51A65E57}">
      <dgm:prSet phldrT="[Tekst]"/>
      <dgm:spPr/>
      <dgm:t>
        <a:bodyPr/>
        <a:lstStyle/>
        <a:p>
          <a:r>
            <a:rPr lang="nl-NL"/>
            <a:t>Kandidaat </a:t>
          </a:r>
          <a:r>
            <a:rPr lang="nl-NL">
              <a:latin typeface="Aptos Display" panose="02110004020202020204"/>
            </a:rPr>
            <a:t>Lidstaat</a:t>
          </a:r>
          <a:endParaRPr lang="nl-NL"/>
        </a:p>
      </dgm:t>
    </dgm:pt>
    <dgm:pt modelId="{C63BBDE1-B18C-E643-BD91-7CEB439C1419}" type="parTrans" cxnId="{565064FE-EA2D-8C47-BC18-B75A1C94FB8F}">
      <dgm:prSet/>
      <dgm:spPr/>
      <dgm:t>
        <a:bodyPr/>
        <a:lstStyle/>
        <a:p>
          <a:endParaRPr lang="nl-NL"/>
        </a:p>
      </dgm:t>
    </dgm:pt>
    <dgm:pt modelId="{4F2769D9-0866-E648-9972-0A08971BFB4F}" type="sibTrans" cxnId="{565064FE-EA2D-8C47-BC18-B75A1C94FB8F}">
      <dgm:prSet/>
      <dgm:spPr/>
      <dgm:t>
        <a:bodyPr/>
        <a:lstStyle/>
        <a:p>
          <a:endParaRPr lang="nl-NL"/>
        </a:p>
      </dgm:t>
    </dgm:pt>
    <dgm:pt modelId="{7FD294BE-5BA5-441B-BA69-09338701CC76}">
      <dgm:prSet phldr="0"/>
      <dgm:spPr/>
      <dgm:t>
        <a:bodyPr/>
        <a:lstStyle/>
        <a:p>
          <a:pPr rtl="0"/>
          <a:r>
            <a:rPr lang="nl-NL" err="1">
              <a:latin typeface="Aptos Display" panose="02110004020202020204"/>
            </a:rPr>
            <a:t>Lviv</a:t>
          </a:r>
          <a:r>
            <a:rPr lang="nl-NL">
              <a:latin typeface="Aptos Display" panose="02110004020202020204"/>
            </a:rPr>
            <a:t> (Oekraïne)</a:t>
          </a:r>
        </a:p>
      </dgm:t>
    </dgm:pt>
    <dgm:pt modelId="{6C90BA9E-D812-4D59-A975-8FB85F1ADEBB}" type="parTrans" cxnId="{BAC86FDB-935D-4AB6-809B-1EC48C17CB7F}">
      <dgm:prSet/>
      <dgm:spPr/>
    </dgm:pt>
    <dgm:pt modelId="{42C8CD53-9F69-4498-B9D1-0D7E0A0F9E60}" type="sibTrans" cxnId="{BAC86FDB-935D-4AB6-809B-1EC48C17CB7F}">
      <dgm:prSet/>
      <dgm:spPr/>
    </dgm:pt>
    <dgm:pt modelId="{755FE52F-E869-48EF-8302-BE306FD9552C}">
      <dgm:prSet phldr="0"/>
      <dgm:spPr/>
      <dgm:t>
        <a:bodyPr/>
        <a:lstStyle/>
        <a:p>
          <a:pPr rtl="0"/>
          <a:r>
            <a:rPr lang="nl-NL" err="1">
              <a:latin typeface="Aptos Display" panose="02110004020202020204"/>
            </a:rPr>
            <a:t>Niksic</a:t>
          </a:r>
          <a:r>
            <a:rPr lang="nl-NL">
              <a:latin typeface="Aptos Display" panose="02110004020202020204"/>
            </a:rPr>
            <a:t> (Montenegro)</a:t>
          </a:r>
        </a:p>
      </dgm:t>
    </dgm:pt>
    <dgm:pt modelId="{334D57FB-9245-49F8-910E-D13E98E09F3C}" type="parTrans" cxnId="{FF18DD08-E8AB-4F7D-AED2-42D2CF438C89}">
      <dgm:prSet/>
      <dgm:spPr/>
    </dgm:pt>
    <dgm:pt modelId="{0EB70CFE-C2CC-49FF-8B4B-46CF8BE29A17}" type="sibTrans" cxnId="{FF18DD08-E8AB-4F7D-AED2-42D2CF438C89}">
      <dgm:prSet/>
      <dgm:spPr/>
    </dgm:pt>
    <dgm:pt modelId="{459E3703-C464-4DD7-9DE5-890448F67760}">
      <dgm:prSet phldr="0"/>
      <dgm:spPr/>
      <dgm:t>
        <a:bodyPr/>
        <a:lstStyle/>
        <a:p>
          <a:r>
            <a:rPr lang="nl-NL">
              <a:latin typeface="Aptos Display" panose="02110004020202020204"/>
            </a:rPr>
            <a:t>Leuven</a:t>
          </a:r>
        </a:p>
      </dgm:t>
    </dgm:pt>
    <dgm:pt modelId="{C6303EE0-FFAC-4CE7-A95E-1B97310A7113}" type="parTrans" cxnId="{D4516310-4B37-4CC5-82A9-877AB3CA77B9}">
      <dgm:prSet/>
      <dgm:spPr/>
    </dgm:pt>
    <dgm:pt modelId="{FAD202A4-FD4C-4A39-910C-B022448968DE}" type="sibTrans" cxnId="{D4516310-4B37-4CC5-82A9-877AB3CA77B9}">
      <dgm:prSet/>
      <dgm:spPr/>
    </dgm:pt>
    <dgm:pt modelId="{DD6672AD-5BB0-4A63-BB7C-34E7EA8B8321}">
      <dgm:prSet phldr="0"/>
      <dgm:spPr/>
      <dgm:t>
        <a:bodyPr/>
        <a:lstStyle/>
        <a:p>
          <a:r>
            <a:rPr lang="nl-NL">
              <a:latin typeface="Aptos Display" panose="02110004020202020204"/>
            </a:rPr>
            <a:t>Namur</a:t>
          </a:r>
        </a:p>
      </dgm:t>
    </dgm:pt>
    <dgm:pt modelId="{975E662F-4312-4447-8106-767DB1D1CEE1}" type="parTrans" cxnId="{02A4BE21-3131-40B6-8043-0D6E3AB04C82}">
      <dgm:prSet/>
      <dgm:spPr/>
    </dgm:pt>
    <dgm:pt modelId="{96C06620-65B1-4698-9602-AA4B0EF7B216}" type="sibTrans" cxnId="{02A4BE21-3131-40B6-8043-0D6E3AB04C82}">
      <dgm:prSet/>
      <dgm:spPr/>
    </dgm:pt>
    <dgm:pt modelId="{9BBFEE37-3DC6-4258-8B9E-63436848361A}">
      <dgm:prSet phldr="0"/>
      <dgm:spPr/>
      <dgm:t>
        <a:bodyPr/>
        <a:lstStyle/>
        <a:p>
          <a:pPr rtl="0"/>
          <a:r>
            <a:rPr lang="nl-NL">
              <a:latin typeface="Aptos Display" panose="02110004020202020204"/>
            </a:rPr>
            <a:t>Molenbeek</a:t>
          </a:r>
        </a:p>
      </dgm:t>
    </dgm:pt>
    <dgm:pt modelId="{E5F8D865-DADF-4E01-AFC9-3F5B4DA8FF1A}" type="parTrans" cxnId="{7BBBCCC1-4799-4811-8121-8ED657E19802}">
      <dgm:prSet/>
      <dgm:spPr/>
    </dgm:pt>
    <dgm:pt modelId="{4FA9B3D7-E500-449C-9E2E-ED7EB4F50FBE}" type="sibTrans" cxnId="{7BBBCCC1-4799-4811-8121-8ED657E19802}">
      <dgm:prSet/>
      <dgm:spPr/>
    </dgm:pt>
    <dgm:pt modelId="{D3A68716-4856-4E62-A59F-A3D3C6ADEFC6}">
      <dgm:prSet phldr="0"/>
      <dgm:spPr/>
      <dgm:t>
        <a:bodyPr/>
        <a:lstStyle/>
        <a:p>
          <a:r>
            <a:rPr lang="nl-NL" err="1">
              <a:latin typeface="Aptos Display" panose="02110004020202020204"/>
            </a:rPr>
            <a:t>Larnaka</a:t>
          </a:r>
        </a:p>
      </dgm:t>
    </dgm:pt>
    <dgm:pt modelId="{245D8C23-B02E-4850-A3B5-FD0A8BCA2384}" type="parTrans" cxnId="{24D6E18F-B636-4500-8F6F-3FD1AD8FA685}">
      <dgm:prSet/>
      <dgm:spPr/>
    </dgm:pt>
    <dgm:pt modelId="{AEE7C319-DC73-4F7F-92F1-5A10592D4A81}" type="sibTrans" cxnId="{24D6E18F-B636-4500-8F6F-3FD1AD8FA685}">
      <dgm:prSet/>
      <dgm:spPr/>
    </dgm:pt>
    <dgm:pt modelId="{BF5ABE02-29CE-41B7-AD02-91DA65A11125}">
      <dgm:prSet phldr="0"/>
      <dgm:spPr/>
      <dgm:t>
        <a:bodyPr/>
        <a:lstStyle/>
        <a:p>
          <a:r>
            <a:rPr lang="nl-NL">
              <a:latin typeface="Aptos Display" panose="02110004020202020204"/>
            </a:rPr>
            <a:t>Lemesos</a:t>
          </a:r>
        </a:p>
      </dgm:t>
    </dgm:pt>
    <dgm:pt modelId="{A36A3649-F40B-4BF7-A7C2-4E2A79AFC11B}" type="parTrans" cxnId="{346A0212-B778-4F22-9F8B-6B394E9B2D69}">
      <dgm:prSet/>
      <dgm:spPr/>
    </dgm:pt>
    <dgm:pt modelId="{AB948572-214C-4DC1-A20B-F46345784D32}" type="sibTrans" cxnId="{346A0212-B778-4F22-9F8B-6B394E9B2D69}">
      <dgm:prSet/>
      <dgm:spPr/>
    </dgm:pt>
    <dgm:pt modelId="{8B7BA469-61FD-6C45-B0DF-18C3DA0F7BC5}" type="pres">
      <dgm:prSet presAssocID="{BDA4A919-5604-5147-8100-D115530D9C22}" presName="Name0" presStyleCnt="0">
        <dgm:presLayoutVars>
          <dgm:chPref val="1"/>
          <dgm:dir/>
          <dgm:animOne val="branch"/>
          <dgm:animLvl val="lvl"/>
          <dgm:resizeHandles/>
        </dgm:presLayoutVars>
      </dgm:prSet>
      <dgm:spPr/>
    </dgm:pt>
    <dgm:pt modelId="{7C153EDA-A211-A446-A02A-7DFE59EB29AE}" type="pres">
      <dgm:prSet presAssocID="{E170D1DE-8923-2841-9B7F-4AAB1F1AD16D}" presName="vertOne" presStyleCnt="0"/>
      <dgm:spPr/>
    </dgm:pt>
    <dgm:pt modelId="{FD3A5D1E-B2AF-2A4A-B123-56FA26C844A6}" type="pres">
      <dgm:prSet presAssocID="{E170D1DE-8923-2841-9B7F-4AAB1F1AD16D}" presName="txOne" presStyleLbl="node0" presStyleIdx="0" presStyleCnt="1">
        <dgm:presLayoutVars>
          <dgm:chPref val="3"/>
        </dgm:presLayoutVars>
      </dgm:prSet>
      <dgm:spPr/>
    </dgm:pt>
    <dgm:pt modelId="{45678E9D-3B92-3540-A446-D35473E0914F}" type="pres">
      <dgm:prSet presAssocID="{E170D1DE-8923-2841-9B7F-4AAB1F1AD16D}" presName="parTransOne" presStyleCnt="0"/>
      <dgm:spPr/>
    </dgm:pt>
    <dgm:pt modelId="{DBF0E2D6-F362-6347-8BFE-2E72418D04CD}" type="pres">
      <dgm:prSet presAssocID="{E170D1DE-8923-2841-9B7F-4AAB1F1AD16D}" presName="horzOne" presStyleCnt="0"/>
      <dgm:spPr/>
    </dgm:pt>
    <dgm:pt modelId="{A310F664-6D68-5348-97BA-C6000C5A5D80}" type="pres">
      <dgm:prSet presAssocID="{13D3B496-CE43-0047-A965-CF5F638FE33B}" presName="vertTwo" presStyleCnt="0"/>
      <dgm:spPr/>
    </dgm:pt>
    <dgm:pt modelId="{097CF2B8-DF87-E448-8F7F-41531FFACA7E}" type="pres">
      <dgm:prSet presAssocID="{13D3B496-CE43-0047-A965-CF5F638FE33B}" presName="txTwo" presStyleLbl="node2" presStyleIdx="0" presStyleCnt="3">
        <dgm:presLayoutVars>
          <dgm:chPref val="3"/>
        </dgm:presLayoutVars>
      </dgm:prSet>
      <dgm:spPr/>
    </dgm:pt>
    <dgm:pt modelId="{3F08342A-C10E-431D-85DF-EF713AAEAA99}" type="pres">
      <dgm:prSet presAssocID="{13D3B496-CE43-0047-A965-CF5F638FE33B}" presName="parTransTwo" presStyleCnt="0"/>
      <dgm:spPr/>
    </dgm:pt>
    <dgm:pt modelId="{C89627DA-C41F-3143-9338-2D4B3E76ACE6}" type="pres">
      <dgm:prSet presAssocID="{13D3B496-CE43-0047-A965-CF5F638FE33B}" presName="horzTwo" presStyleCnt="0"/>
      <dgm:spPr/>
    </dgm:pt>
    <dgm:pt modelId="{6344F275-53EC-4C3E-A0B6-9ED6B4B86783}" type="pres">
      <dgm:prSet presAssocID="{459E3703-C464-4DD7-9DE5-890448F67760}" presName="vertThree" presStyleCnt="0"/>
      <dgm:spPr/>
    </dgm:pt>
    <dgm:pt modelId="{FE7903E6-76CF-423F-93E2-D7E181602A7B}" type="pres">
      <dgm:prSet presAssocID="{459E3703-C464-4DD7-9DE5-890448F67760}" presName="txThree" presStyleLbl="node3" presStyleIdx="0" presStyleCnt="7">
        <dgm:presLayoutVars>
          <dgm:chPref val="3"/>
        </dgm:presLayoutVars>
      </dgm:prSet>
      <dgm:spPr/>
    </dgm:pt>
    <dgm:pt modelId="{235C4A1E-4D68-44A0-966E-8694C0CCAD6C}" type="pres">
      <dgm:prSet presAssocID="{459E3703-C464-4DD7-9DE5-890448F67760}" presName="horzThree" presStyleCnt="0"/>
      <dgm:spPr/>
    </dgm:pt>
    <dgm:pt modelId="{6AFE5B4D-A780-4087-8DB7-94B47AF5E691}" type="pres">
      <dgm:prSet presAssocID="{FAD202A4-FD4C-4A39-910C-B022448968DE}" presName="sibSpaceThree" presStyleCnt="0"/>
      <dgm:spPr/>
    </dgm:pt>
    <dgm:pt modelId="{4D234231-768E-43B8-BA73-1BF0E430CD82}" type="pres">
      <dgm:prSet presAssocID="{9BBFEE37-3DC6-4258-8B9E-63436848361A}" presName="vertThree" presStyleCnt="0"/>
      <dgm:spPr/>
    </dgm:pt>
    <dgm:pt modelId="{91975357-DDC3-4772-AFDD-B4F235EF0D58}" type="pres">
      <dgm:prSet presAssocID="{9BBFEE37-3DC6-4258-8B9E-63436848361A}" presName="txThree" presStyleLbl="node3" presStyleIdx="1" presStyleCnt="7">
        <dgm:presLayoutVars>
          <dgm:chPref val="3"/>
        </dgm:presLayoutVars>
      </dgm:prSet>
      <dgm:spPr/>
    </dgm:pt>
    <dgm:pt modelId="{AE5AAB33-F37D-4D93-AFCD-28E60E42AD1A}" type="pres">
      <dgm:prSet presAssocID="{9BBFEE37-3DC6-4258-8B9E-63436848361A}" presName="horzThree" presStyleCnt="0"/>
      <dgm:spPr/>
    </dgm:pt>
    <dgm:pt modelId="{8DAE9C6D-B28D-490B-9F26-1CD44FF53CED}" type="pres">
      <dgm:prSet presAssocID="{4FA9B3D7-E500-449C-9E2E-ED7EB4F50FBE}" presName="sibSpaceThree" presStyleCnt="0"/>
      <dgm:spPr/>
    </dgm:pt>
    <dgm:pt modelId="{3C7AA032-C5C0-4727-9ED0-350B52E0837B}" type="pres">
      <dgm:prSet presAssocID="{DD6672AD-5BB0-4A63-BB7C-34E7EA8B8321}" presName="vertThree" presStyleCnt="0"/>
      <dgm:spPr/>
    </dgm:pt>
    <dgm:pt modelId="{0D832A5D-C9D3-4337-9EC4-23FEC01166CC}" type="pres">
      <dgm:prSet presAssocID="{DD6672AD-5BB0-4A63-BB7C-34E7EA8B8321}" presName="txThree" presStyleLbl="node3" presStyleIdx="2" presStyleCnt="7">
        <dgm:presLayoutVars>
          <dgm:chPref val="3"/>
        </dgm:presLayoutVars>
      </dgm:prSet>
      <dgm:spPr/>
    </dgm:pt>
    <dgm:pt modelId="{88B99881-943B-44BF-BA6C-DAE3A0669EBE}" type="pres">
      <dgm:prSet presAssocID="{DD6672AD-5BB0-4A63-BB7C-34E7EA8B8321}" presName="horzThree" presStyleCnt="0"/>
      <dgm:spPr/>
    </dgm:pt>
    <dgm:pt modelId="{4689B08D-5E19-4418-8C14-0A075AA05CDA}" type="pres">
      <dgm:prSet presAssocID="{AFA5F256-955C-264A-8314-0BC87C825F1A}" presName="sibSpaceTwo" presStyleCnt="0"/>
      <dgm:spPr/>
    </dgm:pt>
    <dgm:pt modelId="{CE3B7970-8A42-F744-A2FF-E12E9D405668}" type="pres">
      <dgm:prSet presAssocID="{4D819F73-D5C1-514B-9058-8A194503CFD3}" presName="vertTwo" presStyleCnt="0"/>
      <dgm:spPr/>
    </dgm:pt>
    <dgm:pt modelId="{8613AB24-0EA8-854D-95ED-5F8278B0746E}" type="pres">
      <dgm:prSet presAssocID="{4D819F73-D5C1-514B-9058-8A194503CFD3}" presName="txTwo" presStyleLbl="node2" presStyleIdx="1" presStyleCnt="3">
        <dgm:presLayoutVars>
          <dgm:chPref val="3"/>
        </dgm:presLayoutVars>
      </dgm:prSet>
      <dgm:spPr/>
    </dgm:pt>
    <dgm:pt modelId="{940868CF-E82C-48EF-81B7-7FCA96253AF5}" type="pres">
      <dgm:prSet presAssocID="{4D819F73-D5C1-514B-9058-8A194503CFD3}" presName="parTransTwo" presStyleCnt="0"/>
      <dgm:spPr/>
    </dgm:pt>
    <dgm:pt modelId="{E1E28328-1566-ED4F-98B3-EAB240ABC25F}" type="pres">
      <dgm:prSet presAssocID="{4D819F73-D5C1-514B-9058-8A194503CFD3}" presName="horzTwo" presStyleCnt="0"/>
      <dgm:spPr/>
    </dgm:pt>
    <dgm:pt modelId="{491AE3C8-A140-4B1D-B1B1-C036EFF56C8A}" type="pres">
      <dgm:prSet presAssocID="{D3A68716-4856-4E62-A59F-A3D3C6ADEFC6}" presName="vertThree" presStyleCnt="0"/>
      <dgm:spPr/>
    </dgm:pt>
    <dgm:pt modelId="{092B2A76-6127-44DE-B79B-28A62DD768DA}" type="pres">
      <dgm:prSet presAssocID="{D3A68716-4856-4E62-A59F-A3D3C6ADEFC6}" presName="txThree" presStyleLbl="node3" presStyleIdx="3" presStyleCnt="7">
        <dgm:presLayoutVars>
          <dgm:chPref val="3"/>
        </dgm:presLayoutVars>
      </dgm:prSet>
      <dgm:spPr/>
    </dgm:pt>
    <dgm:pt modelId="{8B4C2D6D-2E07-4037-9DB3-78F59F23A30D}" type="pres">
      <dgm:prSet presAssocID="{D3A68716-4856-4E62-A59F-A3D3C6ADEFC6}" presName="horzThree" presStyleCnt="0"/>
      <dgm:spPr/>
    </dgm:pt>
    <dgm:pt modelId="{91B8EB49-E480-481A-B6E0-C254CFCB1D60}" type="pres">
      <dgm:prSet presAssocID="{AEE7C319-DC73-4F7F-92F1-5A10592D4A81}" presName="sibSpaceThree" presStyleCnt="0"/>
      <dgm:spPr/>
    </dgm:pt>
    <dgm:pt modelId="{15E9A35F-5E57-4281-923E-7D04330A9FBF}" type="pres">
      <dgm:prSet presAssocID="{BF5ABE02-29CE-41B7-AD02-91DA65A11125}" presName="vertThree" presStyleCnt="0"/>
      <dgm:spPr/>
    </dgm:pt>
    <dgm:pt modelId="{E20D2DFF-79CC-4492-B7DB-706A4015BE66}" type="pres">
      <dgm:prSet presAssocID="{BF5ABE02-29CE-41B7-AD02-91DA65A11125}" presName="txThree" presStyleLbl="node3" presStyleIdx="4" presStyleCnt="7">
        <dgm:presLayoutVars>
          <dgm:chPref val="3"/>
        </dgm:presLayoutVars>
      </dgm:prSet>
      <dgm:spPr/>
    </dgm:pt>
    <dgm:pt modelId="{7D299864-53EB-45D9-AFDF-77F49B47E888}" type="pres">
      <dgm:prSet presAssocID="{BF5ABE02-29CE-41B7-AD02-91DA65A11125}" presName="horzThree" presStyleCnt="0"/>
      <dgm:spPr/>
    </dgm:pt>
    <dgm:pt modelId="{60C7789A-CE30-406F-8A92-38CB513BEB11}" type="pres">
      <dgm:prSet presAssocID="{A01D6756-CA9C-7441-BB58-83D02D95C611}" presName="sibSpaceTwo" presStyleCnt="0"/>
      <dgm:spPr/>
    </dgm:pt>
    <dgm:pt modelId="{A3AF1695-96B7-824E-BB43-7AA3FB67B7CF}" type="pres">
      <dgm:prSet presAssocID="{380C09C8-621C-BF43-8FE7-A6AA51A65E57}" presName="vertTwo" presStyleCnt="0"/>
      <dgm:spPr/>
    </dgm:pt>
    <dgm:pt modelId="{02554B8A-0D82-314F-99E3-83119A594464}" type="pres">
      <dgm:prSet presAssocID="{380C09C8-621C-BF43-8FE7-A6AA51A65E57}" presName="txTwo" presStyleLbl="node2" presStyleIdx="2" presStyleCnt="3">
        <dgm:presLayoutVars>
          <dgm:chPref val="3"/>
        </dgm:presLayoutVars>
      </dgm:prSet>
      <dgm:spPr/>
    </dgm:pt>
    <dgm:pt modelId="{54CC0B9E-F887-4CCA-AE74-EA254C66C6FE}" type="pres">
      <dgm:prSet presAssocID="{380C09C8-621C-BF43-8FE7-A6AA51A65E57}" presName="parTransTwo" presStyleCnt="0"/>
      <dgm:spPr/>
    </dgm:pt>
    <dgm:pt modelId="{9FD4D9AD-AB76-194F-91B3-E92FADFB70E9}" type="pres">
      <dgm:prSet presAssocID="{380C09C8-621C-BF43-8FE7-A6AA51A65E57}" presName="horzTwo" presStyleCnt="0"/>
      <dgm:spPr/>
    </dgm:pt>
    <dgm:pt modelId="{B26BEDDA-D06C-4221-80D7-65492585D62D}" type="pres">
      <dgm:prSet presAssocID="{7FD294BE-5BA5-441B-BA69-09338701CC76}" presName="vertThree" presStyleCnt="0"/>
      <dgm:spPr/>
    </dgm:pt>
    <dgm:pt modelId="{96073E45-2774-4A28-9DAE-BE539BD3F6FF}" type="pres">
      <dgm:prSet presAssocID="{7FD294BE-5BA5-441B-BA69-09338701CC76}" presName="txThree" presStyleLbl="node3" presStyleIdx="5" presStyleCnt="7">
        <dgm:presLayoutVars>
          <dgm:chPref val="3"/>
        </dgm:presLayoutVars>
      </dgm:prSet>
      <dgm:spPr/>
    </dgm:pt>
    <dgm:pt modelId="{841E8893-F0A5-4A8D-89D9-26EBA9137833}" type="pres">
      <dgm:prSet presAssocID="{7FD294BE-5BA5-441B-BA69-09338701CC76}" presName="horzThree" presStyleCnt="0"/>
      <dgm:spPr/>
    </dgm:pt>
    <dgm:pt modelId="{FC5876F3-8675-4C08-862C-BBBBA198504B}" type="pres">
      <dgm:prSet presAssocID="{42C8CD53-9F69-4498-B9D1-0D7E0A0F9E60}" presName="sibSpaceThree" presStyleCnt="0"/>
      <dgm:spPr/>
    </dgm:pt>
    <dgm:pt modelId="{95D9E377-300A-4A5E-BD9C-7771775EF014}" type="pres">
      <dgm:prSet presAssocID="{755FE52F-E869-48EF-8302-BE306FD9552C}" presName="vertThree" presStyleCnt="0"/>
      <dgm:spPr/>
    </dgm:pt>
    <dgm:pt modelId="{027FFAC5-9525-4E70-A439-A20F4B775128}" type="pres">
      <dgm:prSet presAssocID="{755FE52F-E869-48EF-8302-BE306FD9552C}" presName="txThree" presStyleLbl="node3" presStyleIdx="6" presStyleCnt="7">
        <dgm:presLayoutVars>
          <dgm:chPref val="3"/>
        </dgm:presLayoutVars>
      </dgm:prSet>
      <dgm:spPr/>
    </dgm:pt>
    <dgm:pt modelId="{8AD2BA53-E8C0-4754-BC2C-5D7E4BC77D41}" type="pres">
      <dgm:prSet presAssocID="{755FE52F-E869-48EF-8302-BE306FD9552C}" presName="horzThree" presStyleCnt="0"/>
      <dgm:spPr/>
    </dgm:pt>
  </dgm:ptLst>
  <dgm:cxnLst>
    <dgm:cxn modelId="{FF18DD08-E8AB-4F7D-AED2-42D2CF438C89}" srcId="{380C09C8-621C-BF43-8FE7-A6AA51A65E57}" destId="{755FE52F-E869-48EF-8302-BE306FD9552C}" srcOrd="1" destOrd="0" parTransId="{334D57FB-9245-49F8-910E-D13E98E09F3C}" sibTransId="{0EB70CFE-C2CC-49FF-8B4B-46CF8BE29A17}"/>
    <dgm:cxn modelId="{D4516310-4B37-4CC5-82A9-877AB3CA77B9}" srcId="{13D3B496-CE43-0047-A965-CF5F638FE33B}" destId="{459E3703-C464-4DD7-9DE5-890448F67760}" srcOrd="0" destOrd="0" parTransId="{C6303EE0-FFAC-4CE7-A95E-1B97310A7113}" sibTransId="{FAD202A4-FD4C-4A39-910C-B022448968DE}"/>
    <dgm:cxn modelId="{B9389610-8389-9A4E-B25E-76450DEC2CD5}" type="presOf" srcId="{BDA4A919-5604-5147-8100-D115530D9C22}" destId="{8B7BA469-61FD-6C45-B0DF-18C3DA0F7BC5}" srcOrd="0" destOrd="0" presId="urn:microsoft.com/office/officeart/2005/8/layout/hierarchy4"/>
    <dgm:cxn modelId="{346A0212-B778-4F22-9F8B-6B394E9B2D69}" srcId="{4D819F73-D5C1-514B-9058-8A194503CFD3}" destId="{BF5ABE02-29CE-41B7-AD02-91DA65A11125}" srcOrd="1" destOrd="0" parTransId="{A36A3649-F40B-4BF7-A7C2-4E2A79AFC11B}" sibTransId="{AB948572-214C-4DC1-A20B-F46345784D32}"/>
    <dgm:cxn modelId="{02A4BE21-3131-40B6-8043-0D6E3AB04C82}" srcId="{13D3B496-CE43-0047-A965-CF5F638FE33B}" destId="{DD6672AD-5BB0-4A63-BB7C-34E7EA8B8321}" srcOrd="2" destOrd="0" parTransId="{975E662F-4312-4447-8106-767DB1D1CEE1}" sibTransId="{96C06620-65B1-4698-9602-AA4B0EF7B216}"/>
    <dgm:cxn modelId="{78C40722-6782-446C-9E97-7FC2E546A006}" type="presOf" srcId="{DD6672AD-5BB0-4A63-BB7C-34E7EA8B8321}" destId="{0D832A5D-C9D3-4337-9EC4-23FEC01166CC}" srcOrd="0" destOrd="0" presId="urn:microsoft.com/office/officeart/2005/8/layout/hierarchy4"/>
    <dgm:cxn modelId="{2D019F60-FF4E-3740-96D7-83C427EAB281}" srcId="{E170D1DE-8923-2841-9B7F-4AAB1F1AD16D}" destId="{4D819F73-D5C1-514B-9058-8A194503CFD3}" srcOrd="1" destOrd="0" parTransId="{477A0F44-1A78-FB49-B17B-D495711CF0A3}" sibTransId="{A01D6756-CA9C-7441-BB58-83D02D95C611}"/>
    <dgm:cxn modelId="{B20C3D43-EE75-43F3-B2F0-F2245A37B749}" type="presOf" srcId="{4D819F73-D5C1-514B-9058-8A194503CFD3}" destId="{8613AB24-0EA8-854D-95ED-5F8278B0746E}" srcOrd="0" destOrd="0" presId="urn:microsoft.com/office/officeart/2005/8/layout/hierarchy4"/>
    <dgm:cxn modelId="{0B756B66-D5FA-4E9D-9EAD-BBA4A6F2AC4E}" type="presOf" srcId="{7FD294BE-5BA5-441B-BA69-09338701CC76}" destId="{96073E45-2774-4A28-9DAE-BE539BD3F6FF}" srcOrd="0" destOrd="0" presId="urn:microsoft.com/office/officeart/2005/8/layout/hierarchy4"/>
    <dgm:cxn modelId="{0573E767-E748-48CD-896D-727F8D345872}" type="presOf" srcId="{13D3B496-CE43-0047-A965-CF5F638FE33B}" destId="{097CF2B8-DF87-E448-8F7F-41531FFACA7E}" srcOrd="0" destOrd="0" presId="urn:microsoft.com/office/officeart/2005/8/layout/hierarchy4"/>
    <dgm:cxn modelId="{429D8C74-6369-48AB-A208-4A8642A24226}" type="presOf" srcId="{380C09C8-621C-BF43-8FE7-A6AA51A65E57}" destId="{02554B8A-0D82-314F-99E3-83119A594464}" srcOrd="0" destOrd="0" presId="urn:microsoft.com/office/officeart/2005/8/layout/hierarchy4"/>
    <dgm:cxn modelId="{20B0128F-E925-4033-848B-DA87DB552DB8}" type="presOf" srcId="{459E3703-C464-4DD7-9DE5-890448F67760}" destId="{FE7903E6-76CF-423F-93E2-D7E181602A7B}" srcOrd="0" destOrd="0" presId="urn:microsoft.com/office/officeart/2005/8/layout/hierarchy4"/>
    <dgm:cxn modelId="{24D6E18F-B636-4500-8F6F-3FD1AD8FA685}" srcId="{4D819F73-D5C1-514B-9058-8A194503CFD3}" destId="{D3A68716-4856-4E62-A59F-A3D3C6ADEFC6}" srcOrd="0" destOrd="0" parTransId="{245D8C23-B02E-4850-A3B5-FD0A8BCA2384}" sibTransId="{AEE7C319-DC73-4F7F-92F1-5A10592D4A81}"/>
    <dgm:cxn modelId="{55F529A5-D22D-4B46-B836-C71EB6CB06C3}" srcId="{BDA4A919-5604-5147-8100-D115530D9C22}" destId="{E170D1DE-8923-2841-9B7F-4AAB1F1AD16D}" srcOrd="0" destOrd="0" parTransId="{9901D1C1-621D-6249-B942-764FDC59721A}" sibTransId="{EF6A07E5-8AEB-904B-B68E-3F87480B4AFB}"/>
    <dgm:cxn modelId="{63D3E1A5-296C-48E8-BF85-8CF3E5BBE315}" type="presOf" srcId="{E170D1DE-8923-2841-9B7F-4AAB1F1AD16D}" destId="{FD3A5D1E-B2AF-2A4A-B123-56FA26C844A6}" srcOrd="0" destOrd="0" presId="urn:microsoft.com/office/officeart/2005/8/layout/hierarchy4"/>
    <dgm:cxn modelId="{4E5738AC-D2B5-428E-B8D9-32CFB55C09B8}" type="presOf" srcId="{755FE52F-E869-48EF-8302-BE306FD9552C}" destId="{027FFAC5-9525-4E70-A439-A20F4B775128}" srcOrd="0" destOrd="0" presId="urn:microsoft.com/office/officeart/2005/8/layout/hierarchy4"/>
    <dgm:cxn modelId="{7BBBCCC1-4799-4811-8121-8ED657E19802}" srcId="{13D3B496-CE43-0047-A965-CF5F638FE33B}" destId="{9BBFEE37-3DC6-4258-8B9E-63436848361A}" srcOrd="1" destOrd="0" parTransId="{E5F8D865-DADF-4E01-AFC9-3F5B4DA8FF1A}" sibTransId="{4FA9B3D7-E500-449C-9E2E-ED7EB4F50FBE}"/>
    <dgm:cxn modelId="{BAC86FDB-935D-4AB6-809B-1EC48C17CB7F}" srcId="{380C09C8-621C-BF43-8FE7-A6AA51A65E57}" destId="{7FD294BE-5BA5-441B-BA69-09338701CC76}" srcOrd="0" destOrd="0" parTransId="{6C90BA9E-D812-4D59-A975-8FB85F1ADEBB}" sibTransId="{42C8CD53-9F69-4498-B9D1-0D7E0A0F9E60}"/>
    <dgm:cxn modelId="{60114EE3-B3A8-004F-B767-2C550D9B7EDE}" srcId="{E170D1DE-8923-2841-9B7F-4AAB1F1AD16D}" destId="{13D3B496-CE43-0047-A965-CF5F638FE33B}" srcOrd="0" destOrd="0" parTransId="{04849556-BBF4-8E48-9500-9C87A06E9808}" sibTransId="{AFA5F256-955C-264A-8314-0BC87C825F1A}"/>
    <dgm:cxn modelId="{3AF282E3-2D98-4949-A67F-E255861989D4}" type="presOf" srcId="{D3A68716-4856-4E62-A59F-A3D3C6ADEFC6}" destId="{092B2A76-6127-44DE-B79B-28A62DD768DA}" srcOrd="0" destOrd="0" presId="urn:microsoft.com/office/officeart/2005/8/layout/hierarchy4"/>
    <dgm:cxn modelId="{CA17CEE7-AEA0-4105-AF73-53970861F1EB}" type="presOf" srcId="{9BBFEE37-3DC6-4258-8B9E-63436848361A}" destId="{91975357-DDC3-4772-AFDD-B4F235EF0D58}" srcOrd="0" destOrd="0" presId="urn:microsoft.com/office/officeart/2005/8/layout/hierarchy4"/>
    <dgm:cxn modelId="{8278A1EA-F498-4D8A-B6C6-8AA2BD9A5217}" type="presOf" srcId="{BF5ABE02-29CE-41B7-AD02-91DA65A11125}" destId="{E20D2DFF-79CC-4492-B7DB-706A4015BE66}" srcOrd="0" destOrd="0" presId="urn:microsoft.com/office/officeart/2005/8/layout/hierarchy4"/>
    <dgm:cxn modelId="{565064FE-EA2D-8C47-BC18-B75A1C94FB8F}" srcId="{E170D1DE-8923-2841-9B7F-4AAB1F1AD16D}" destId="{380C09C8-621C-BF43-8FE7-A6AA51A65E57}" srcOrd="2" destOrd="0" parTransId="{C63BBDE1-B18C-E643-BD91-7CEB439C1419}" sibTransId="{4F2769D9-0866-E648-9972-0A08971BFB4F}"/>
    <dgm:cxn modelId="{C909418A-AB25-42FB-9F57-A118B4FB38D4}" type="presParOf" srcId="{8B7BA469-61FD-6C45-B0DF-18C3DA0F7BC5}" destId="{7C153EDA-A211-A446-A02A-7DFE59EB29AE}" srcOrd="0" destOrd="0" presId="urn:microsoft.com/office/officeart/2005/8/layout/hierarchy4"/>
    <dgm:cxn modelId="{0C9E9B58-5013-4D91-9881-71F788339327}" type="presParOf" srcId="{7C153EDA-A211-A446-A02A-7DFE59EB29AE}" destId="{FD3A5D1E-B2AF-2A4A-B123-56FA26C844A6}" srcOrd="0" destOrd="0" presId="urn:microsoft.com/office/officeart/2005/8/layout/hierarchy4"/>
    <dgm:cxn modelId="{B7182B30-C480-48E2-8FCF-0B3349E449BE}" type="presParOf" srcId="{7C153EDA-A211-A446-A02A-7DFE59EB29AE}" destId="{45678E9D-3B92-3540-A446-D35473E0914F}" srcOrd="1" destOrd="0" presId="urn:microsoft.com/office/officeart/2005/8/layout/hierarchy4"/>
    <dgm:cxn modelId="{A9E9F130-9726-46CF-BFE8-C7D0C83ACB0A}" type="presParOf" srcId="{7C153EDA-A211-A446-A02A-7DFE59EB29AE}" destId="{DBF0E2D6-F362-6347-8BFE-2E72418D04CD}" srcOrd="2" destOrd="0" presId="urn:microsoft.com/office/officeart/2005/8/layout/hierarchy4"/>
    <dgm:cxn modelId="{6F83D855-9289-4FB9-BF7F-67DD6B87BB4F}" type="presParOf" srcId="{DBF0E2D6-F362-6347-8BFE-2E72418D04CD}" destId="{A310F664-6D68-5348-97BA-C6000C5A5D80}" srcOrd="0" destOrd="0" presId="urn:microsoft.com/office/officeart/2005/8/layout/hierarchy4"/>
    <dgm:cxn modelId="{D3428DA7-2A4C-45BA-92BB-16361F1E1328}" type="presParOf" srcId="{A310F664-6D68-5348-97BA-C6000C5A5D80}" destId="{097CF2B8-DF87-E448-8F7F-41531FFACA7E}" srcOrd="0" destOrd="0" presId="urn:microsoft.com/office/officeart/2005/8/layout/hierarchy4"/>
    <dgm:cxn modelId="{4BDB5FAB-9071-4191-95EF-1B5351DA604F}" type="presParOf" srcId="{A310F664-6D68-5348-97BA-C6000C5A5D80}" destId="{3F08342A-C10E-431D-85DF-EF713AAEAA99}" srcOrd="1" destOrd="0" presId="urn:microsoft.com/office/officeart/2005/8/layout/hierarchy4"/>
    <dgm:cxn modelId="{0B829137-EFEA-4B50-9FF9-D74D6FC924F1}" type="presParOf" srcId="{A310F664-6D68-5348-97BA-C6000C5A5D80}" destId="{C89627DA-C41F-3143-9338-2D4B3E76ACE6}" srcOrd="2" destOrd="0" presId="urn:microsoft.com/office/officeart/2005/8/layout/hierarchy4"/>
    <dgm:cxn modelId="{3520BC5A-4657-4F42-B9ED-DF99D851E906}" type="presParOf" srcId="{C89627DA-C41F-3143-9338-2D4B3E76ACE6}" destId="{6344F275-53EC-4C3E-A0B6-9ED6B4B86783}" srcOrd="0" destOrd="0" presId="urn:microsoft.com/office/officeart/2005/8/layout/hierarchy4"/>
    <dgm:cxn modelId="{5C9B7943-2055-40C3-8A20-88462BC008D0}" type="presParOf" srcId="{6344F275-53EC-4C3E-A0B6-9ED6B4B86783}" destId="{FE7903E6-76CF-423F-93E2-D7E181602A7B}" srcOrd="0" destOrd="0" presId="urn:microsoft.com/office/officeart/2005/8/layout/hierarchy4"/>
    <dgm:cxn modelId="{FA823D58-AFA7-4808-9C2E-F6329A1D5A51}" type="presParOf" srcId="{6344F275-53EC-4C3E-A0B6-9ED6B4B86783}" destId="{235C4A1E-4D68-44A0-966E-8694C0CCAD6C}" srcOrd="1" destOrd="0" presId="urn:microsoft.com/office/officeart/2005/8/layout/hierarchy4"/>
    <dgm:cxn modelId="{BDEFAEB1-F2A4-4294-AC69-1D1E1273B96C}" type="presParOf" srcId="{C89627DA-C41F-3143-9338-2D4B3E76ACE6}" destId="{6AFE5B4D-A780-4087-8DB7-94B47AF5E691}" srcOrd="1" destOrd="0" presId="urn:microsoft.com/office/officeart/2005/8/layout/hierarchy4"/>
    <dgm:cxn modelId="{E6D45FB8-836C-4C0E-8D6F-E86CC69A8208}" type="presParOf" srcId="{C89627DA-C41F-3143-9338-2D4B3E76ACE6}" destId="{4D234231-768E-43B8-BA73-1BF0E430CD82}" srcOrd="2" destOrd="0" presId="urn:microsoft.com/office/officeart/2005/8/layout/hierarchy4"/>
    <dgm:cxn modelId="{B50B6B79-2C0C-4C24-89D4-0DC86AE4F816}" type="presParOf" srcId="{4D234231-768E-43B8-BA73-1BF0E430CD82}" destId="{91975357-DDC3-4772-AFDD-B4F235EF0D58}" srcOrd="0" destOrd="0" presId="urn:microsoft.com/office/officeart/2005/8/layout/hierarchy4"/>
    <dgm:cxn modelId="{679B2255-9F49-4A4A-88D0-64345896AC9F}" type="presParOf" srcId="{4D234231-768E-43B8-BA73-1BF0E430CD82}" destId="{AE5AAB33-F37D-4D93-AFCD-28E60E42AD1A}" srcOrd="1" destOrd="0" presId="urn:microsoft.com/office/officeart/2005/8/layout/hierarchy4"/>
    <dgm:cxn modelId="{DE1B99B3-AF8B-4B73-8B8A-705FF2A0F571}" type="presParOf" srcId="{C89627DA-C41F-3143-9338-2D4B3E76ACE6}" destId="{8DAE9C6D-B28D-490B-9F26-1CD44FF53CED}" srcOrd="3" destOrd="0" presId="urn:microsoft.com/office/officeart/2005/8/layout/hierarchy4"/>
    <dgm:cxn modelId="{6F614B4C-17B0-4CA0-89B5-B6B82513442F}" type="presParOf" srcId="{C89627DA-C41F-3143-9338-2D4B3E76ACE6}" destId="{3C7AA032-C5C0-4727-9ED0-350B52E0837B}" srcOrd="4" destOrd="0" presId="urn:microsoft.com/office/officeart/2005/8/layout/hierarchy4"/>
    <dgm:cxn modelId="{9CE109A5-5D91-41BD-A990-1CE16AA745EF}" type="presParOf" srcId="{3C7AA032-C5C0-4727-9ED0-350B52E0837B}" destId="{0D832A5D-C9D3-4337-9EC4-23FEC01166CC}" srcOrd="0" destOrd="0" presId="urn:microsoft.com/office/officeart/2005/8/layout/hierarchy4"/>
    <dgm:cxn modelId="{34887283-8555-4858-8EFF-2EE7E898C9AD}" type="presParOf" srcId="{3C7AA032-C5C0-4727-9ED0-350B52E0837B}" destId="{88B99881-943B-44BF-BA6C-DAE3A0669EBE}" srcOrd="1" destOrd="0" presId="urn:microsoft.com/office/officeart/2005/8/layout/hierarchy4"/>
    <dgm:cxn modelId="{F0DBB525-038E-4D5C-978A-938E84DABD09}" type="presParOf" srcId="{DBF0E2D6-F362-6347-8BFE-2E72418D04CD}" destId="{4689B08D-5E19-4418-8C14-0A075AA05CDA}" srcOrd="1" destOrd="0" presId="urn:microsoft.com/office/officeart/2005/8/layout/hierarchy4"/>
    <dgm:cxn modelId="{11319E07-88D7-498C-B207-C36A727191FA}" type="presParOf" srcId="{DBF0E2D6-F362-6347-8BFE-2E72418D04CD}" destId="{CE3B7970-8A42-F744-A2FF-E12E9D405668}" srcOrd="2" destOrd="0" presId="urn:microsoft.com/office/officeart/2005/8/layout/hierarchy4"/>
    <dgm:cxn modelId="{61B0E255-D0E6-46A2-B0D1-CAEA3C6EDB16}" type="presParOf" srcId="{CE3B7970-8A42-F744-A2FF-E12E9D405668}" destId="{8613AB24-0EA8-854D-95ED-5F8278B0746E}" srcOrd="0" destOrd="0" presId="urn:microsoft.com/office/officeart/2005/8/layout/hierarchy4"/>
    <dgm:cxn modelId="{FF86B4C1-98B7-45B7-8471-12BABAD885B5}" type="presParOf" srcId="{CE3B7970-8A42-F744-A2FF-E12E9D405668}" destId="{940868CF-E82C-48EF-81B7-7FCA96253AF5}" srcOrd="1" destOrd="0" presId="urn:microsoft.com/office/officeart/2005/8/layout/hierarchy4"/>
    <dgm:cxn modelId="{B62A4B3F-BBD6-4597-B819-21F7417B95B6}" type="presParOf" srcId="{CE3B7970-8A42-F744-A2FF-E12E9D405668}" destId="{E1E28328-1566-ED4F-98B3-EAB240ABC25F}" srcOrd="2" destOrd="0" presId="urn:microsoft.com/office/officeart/2005/8/layout/hierarchy4"/>
    <dgm:cxn modelId="{869DE53E-BD6F-462E-8CAF-8FC899AE82F8}" type="presParOf" srcId="{E1E28328-1566-ED4F-98B3-EAB240ABC25F}" destId="{491AE3C8-A140-4B1D-B1B1-C036EFF56C8A}" srcOrd="0" destOrd="0" presId="urn:microsoft.com/office/officeart/2005/8/layout/hierarchy4"/>
    <dgm:cxn modelId="{07737C44-B35F-4696-BBDE-783012248F03}" type="presParOf" srcId="{491AE3C8-A140-4B1D-B1B1-C036EFF56C8A}" destId="{092B2A76-6127-44DE-B79B-28A62DD768DA}" srcOrd="0" destOrd="0" presId="urn:microsoft.com/office/officeart/2005/8/layout/hierarchy4"/>
    <dgm:cxn modelId="{DD23B651-966F-4112-ADEE-DBA82E71C4EC}" type="presParOf" srcId="{491AE3C8-A140-4B1D-B1B1-C036EFF56C8A}" destId="{8B4C2D6D-2E07-4037-9DB3-78F59F23A30D}" srcOrd="1" destOrd="0" presId="urn:microsoft.com/office/officeart/2005/8/layout/hierarchy4"/>
    <dgm:cxn modelId="{7E938233-B329-4FA9-BC0F-B9E6D502AEE1}" type="presParOf" srcId="{E1E28328-1566-ED4F-98B3-EAB240ABC25F}" destId="{91B8EB49-E480-481A-B6E0-C254CFCB1D60}" srcOrd="1" destOrd="0" presId="urn:microsoft.com/office/officeart/2005/8/layout/hierarchy4"/>
    <dgm:cxn modelId="{0FDAF6AC-161A-41B9-AE9D-8D9144361636}" type="presParOf" srcId="{E1E28328-1566-ED4F-98B3-EAB240ABC25F}" destId="{15E9A35F-5E57-4281-923E-7D04330A9FBF}" srcOrd="2" destOrd="0" presId="urn:microsoft.com/office/officeart/2005/8/layout/hierarchy4"/>
    <dgm:cxn modelId="{625E7CFC-C077-4DE2-90FE-A13689557176}" type="presParOf" srcId="{15E9A35F-5E57-4281-923E-7D04330A9FBF}" destId="{E20D2DFF-79CC-4492-B7DB-706A4015BE66}" srcOrd="0" destOrd="0" presId="urn:microsoft.com/office/officeart/2005/8/layout/hierarchy4"/>
    <dgm:cxn modelId="{53C71A0C-A7AC-440B-B7E8-043D42FBACDB}" type="presParOf" srcId="{15E9A35F-5E57-4281-923E-7D04330A9FBF}" destId="{7D299864-53EB-45D9-AFDF-77F49B47E888}" srcOrd="1" destOrd="0" presId="urn:microsoft.com/office/officeart/2005/8/layout/hierarchy4"/>
    <dgm:cxn modelId="{53750B79-3C3B-4FF9-8DDD-4526B4D04865}" type="presParOf" srcId="{DBF0E2D6-F362-6347-8BFE-2E72418D04CD}" destId="{60C7789A-CE30-406F-8A92-38CB513BEB11}" srcOrd="3" destOrd="0" presId="urn:microsoft.com/office/officeart/2005/8/layout/hierarchy4"/>
    <dgm:cxn modelId="{1B08D9AC-14BD-4FBC-AF08-CA0DD9DAED5B}" type="presParOf" srcId="{DBF0E2D6-F362-6347-8BFE-2E72418D04CD}" destId="{A3AF1695-96B7-824E-BB43-7AA3FB67B7CF}" srcOrd="4" destOrd="0" presId="urn:microsoft.com/office/officeart/2005/8/layout/hierarchy4"/>
    <dgm:cxn modelId="{E8E06667-3A94-41E3-8AB9-AA7974F10C91}" type="presParOf" srcId="{A3AF1695-96B7-824E-BB43-7AA3FB67B7CF}" destId="{02554B8A-0D82-314F-99E3-83119A594464}" srcOrd="0" destOrd="0" presId="urn:microsoft.com/office/officeart/2005/8/layout/hierarchy4"/>
    <dgm:cxn modelId="{ECB8F1E4-0A51-4C81-ABF0-0C66EF9B66FF}" type="presParOf" srcId="{A3AF1695-96B7-824E-BB43-7AA3FB67B7CF}" destId="{54CC0B9E-F887-4CCA-AE74-EA254C66C6FE}" srcOrd="1" destOrd="0" presId="urn:microsoft.com/office/officeart/2005/8/layout/hierarchy4"/>
    <dgm:cxn modelId="{E118AD48-D32F-447B-B37F-563C15A0A661}" type="presParOf" srcId="{A3AF1695-96B7-824E-BB43-7AA3FB67B7CF}" destId="{9FD4D9AD-AB76-194F-91B3-E92FADFB70E9}" srcOrd="2" destOrd="0" presId="urn:microsoft.com/office/officeart/2005/8/layout/hierarchy4"/>
    <dgm:cxn modelId="{ED8D2D6C-797A-41BB-B308-02DD91909B89}" type="presParOf" srcId="{9FD4D9AD-AB76-194F-91B3-E92FADFB70E9}" destId="{B26BEDDA-D06C-4221-80D7-65492585D62D}" srcOrd="0" destOrd="0" presId="urn:microsoft.com/office/officeart/2005/8/layout/hierarchy4"/>
    <dgm:cxn modelId="{D0A0D85B-DF2E-4194-AFA7-0F4C728EBBCD}" type="presParOf" srcId="{B26BEDDA-D06C-4221-80D7-65492585D62D}" destId="{96073E45-2774-4A28-9DAE-BE539BD3F6FF}" srcOrd="0" destOrd="0" presId="urn:microsoft.com/office/officeart/2005/8/layout/hierarchy4"/>
    <dgm:cxn modelId="{6BF0DDAB-05BA-403F-8B64-1658D8BA1B9D}" type="presParOf" srcId="{B26BEDDA-D06C-4221-80D7-65492585D62D}" destId="{841E8893-F0A5-4A8D-89D9-26EBA9137833}" srcOrd="1" destOrd="0" presId="urn:microsoft.com/office/officeart/2005/8/layout/hierarchy4"/>
    <dgm:cxn modelId="{83C71808-68C8-4FBE-844D-BC027BAD1399}" type="presParOf" srcId="{9FD4D9AD-AB76-194F-91B3-E92FADFB70E9}" destId="{FC5876F3-8675-4C08-862C-BBBBA198504B}" srcOrd="1" destOrd="0" presId="urn:microsoft.com/office/officeart/2005/8/layout/hierarchy4"/>
    <dgm:cxn modelId="{1E1449BA-3403-4ADF-A4CF-BF94DF347B64}" type="presParOf" srcId="{9FD4D9AD-AB76-194F-91B3-E92FADFB70E9}" destId="{95D9E377-300A-4A5E-BD9C-7771775EF014}" srcOrd="2" destOrd="0" presId="urn:microsoft.com/office/officeart/2005/8/layout/hierarchy4"/>
    <dgm:cxn modelId="{44F482C2-B7F6-4AAB-A84E-B3316E891633}" type="presParOf" srcId="{95D9E377-300A-4A5E-BD9C-7771775EF014}" destId="{027FFAC5-9525-4E70-A439-A20F4B775128}" srcOrd="0" destOrd="0" presId="urn:microsoft.com/office/officeart/2005/8/layout/hierarchy4"/>
    <dgm:cxn modelId="{FF3770AD-1EE7-414A-917C-18B1F47ABB4B}" type="presParOf" srcId="{95D9E377-300A-4A5E-BD9C-7771775EF014}" destId="{8AD2BA53-E8C0-4754-BC2C-5D7E4BC77D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1FE315-B82A-4233-8C8F-6E76DF2634B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A508DB2-7C19-4E72-99FE-B9EC879E9624}">
      <dgm:prSet phldrT="[Text]" phldr="0"/>
      <dgm:spPr/>
      <dgm:t>
        <a:bodyPr/>
        <a:lstStyle/>
        <a:p>
          <a:pPr rtl="0"/>
          <a:r>
            <a:rPr lang="en-US">
              <a:latin typeface="Aptos Display" panose="02110004020202020204"/>
            </a:rPr>
            <a:t>Human </a:t>
          </a:r>
          <a:br>
            <a:rPr lang="en-US">
              <a:latin typeface="Aptos Display" panose="02110004020202020204"/>
            </a:rPr>
          </a:br>
          <a:endParaRPr lang="en-US"/>
        </a:p>
      </dgm:t>
    </dgm:pt>
    <dgm:pt modelId="{30E9E857-BBE9-4A9C-B2CA-83C9F4EBB05D}" type="parTrans" cxnId="{390FEE3C-CD6A-4771-B199-D0B748566F24}">
      <dgm:prSet/>
      <dgm:spPr/>
      <dgm:t>
        <a:bodyPr/>
        <a:lstStyle/>
        <a:p>
          <a:endParaRPr lang="en-US"/>
        </a:p>
      </dgm:t>
    </dgm:pt>
    <dgm:pt modelId="{24276C97-12EE-4F83-ADBD-FDA8C98C95D6}" type="sibTrans" cxnId="{390FEE3C-CD6A-4771-B199-D0B748566F24}">
      <dgm:prSet/>
      <dgm:spPr/>
      <dgm:t>
        <a:bodyPr/>
        <a:lstStyle/>
        <a:p>
          <a:endParaRPr lang="en-US"/>
        </a:p>
      </dgm:t>
    </dgm:pt>
    <dgm:pt modelId="{5BA11FAB-E991-4934-A90D-2B8AF039E66C}">
      <dgm:prSet phldrT="[Text]" phldr="0"/>
      <dgm:spPr/>
      <dgm:t>
        <a:bodyPr/>
        <a:lstStyle/>
        <a:p>
          <a:pPr rtl="0"/>
          <a:r>
            <a:rPr lang="en-US">
              <a:latin typeface="Aptos Display" panose="02110004020202020204"/>
            </a:rPr>
            <a:t>Place of birth </a:t>
          </a:r>
          <a:endParaRPr lang="en-US"/>
        </a:p>
      </dgm:t>
    </dgm:pt>
    <dgm:pt modelId="{32B9DBBD-9C58-4F57-BD3F-BB36E4BC2E69}" type="parTrans" cxnId="{44E16C2C-2442-46FB-94CB-EE91DDBE1042}">
      <dgm:prSet/>
      <dgm:spPr/>
      <dgm:t>
        <a:bodyPr/>
        <a:lstStyle/>
        <a:p>
          <a:endParaRPr lang="en-US"/>
        </a:p>
      </dgm:t>
    </dgm:pt>
    <dgm:pt modelId="{2305CD30-6C98-42C0-84B8-07C6080EAC1A}" type="sibTrans" cxnId="{44E16C2C-2442-46FB-94CB-EE91DDBE1042}">
      <dgm:prSet/>
      <dgm:spPr/>
      <dgm:t>
        <a:bodyPr/>
        <a:lstStyle/>
        <a:p>
          <a:endParaRPr lang="en-US"/>
        </a:p>
      </dgm:t>
    </dgm:pt>
    <dgm:pt modelId="{3BA53597-8726-49BD-99A7-0D2483AA8945}">
      <dgm:prSet phldrT="[Text]" phldr="0"/>
      <dgm:spPr/>
      <dgm:t>
        <a:bodyPr/>
        <a:lstStyle/>
        <a:p>
          <a:pPr rtl="0"/>
          <a:r>
            <a:rPr lang="en-US">
              <a:latin typeface="Aptos Display" panose="02110004020202020204"/>
            </a:rPr>
            <a:t>Nature </a:t>
          </a:r>
          <a:br>
            <a:rPr lang="en-US">
              <a:latin typeface="Aptos Display" panose="02110004020202020204"/>
            </a:rPr>
          </a:br>
          <a:endParaRPr lang="en-US"/>
        </a:p>
      </dgm:t>
    </dgm:pt>
    <dgm:pt modelId="{1F7D63F9-4B98-48D8-8A00-940DFEB25F8F}" type="parTrans" cxnId="{7C137F66-7871-4E6D-8A96-116CD6B69770}">
      <dgm:prSet/>
      <dgm:spPr/>
      <dgm:t>
        <a:bodyPr/>
        <a:lstStyle/>
        <a:p>
          <a:endParaRPr lang="en-US"/>
        </a:p>
      </dgm:t>
    </dgm:pt>
    <dgm:pt modelId="{92E47838-947A-439B-90DA-BF7F89FB5E03}" type="sibTrans" cxnId="{7C137F66-7871-4E6D-8A96-116CD6B69770}">
      <dgm:prSet/>
      <dgm:spPr/>
      <dgm:t>
        <a:bodyPr/>
        <a:lstStyle/>
        <a:p>
          <a:endParaRPr lang="en-US"/>
        </a:p>
      </dgm:t>
    </dgm:pt>
    <dgm:pt modelId="{996463DD-D8F1-4BD6-A47A-EB9A162204EB}">
      <dgm:prSet phldrT="[Text]" phldr="0"/>
      <dgm:spPr/>
      <dgm:t>
        <a:bodyPr/>
        <a:lstStyle/>
        <a:p>
          <a:pPr rtl="0"/>
          <a:r>
            <a:rPr lang="en-US">
              <a:latin typeface="Aptos Display" panose="02110004020202020204"/>
            </a:rPr>
            <a:t>Down to earth </a:t>
          </a:r>
          <a:endParaRPr lang="en-US"/>
        </a:p>
      </dgm:t>
    </dgm:pt>
    <dgm:pt modelId="{DF325496-49C6-411D-988E-9DD258EB74B1}" type="parTrans" cxnId="{127825A2-C4B3-4FC9-A3FC-260F5FF0CDB5}">
      <dgm:prSet/>
      <dgm:spPr/>
      <dgm:t>
        <a:bodyPr/>
        <a:lstStyle/>
        <a:p>
          <a:endParaRPr lang="en-US"/>
        </a:p>
      </dgm:t>
    </dgm:pt>
    <dgm:pt modelId="{3F2CE0B2-D124-4E6B-A0DE-C3346193F9C6}" type="sibTrans" cxnId="{127825A2-C4B3-4FC9-A3FC-260F5FF0CDB5}">
      <dgm:prSet/>
      <dgm:spPr/>
      <dgm:t>
        <a:bodyPr/>
        <a:lstStyle/>
        <a:p>
          <a:endParaRPr lang="en-US"/>
        </a:p>
      </dgm:t>
    </dgm:pt>
    <dgm:pt modelId="{BED45C49-7717-4823-84B3-100F1F7795AA}">
      <dgm:prSet phldrT="[Text]" phldr="0"/>
      <dgm:spPr/>
      <dgm:t>
        <a:bodyPr/>
        <a:lstStyle/>
        <a:p>
          <a:pPr rtl="0"/>
          <a:r>
            <a:rPr lang="en-US">
              <a:latin typeface="Aptos Display" panose="02110004020202020204"/>
            </a:rPr>
            <a:t>Innovation </a:t>
          </a:r>
          <a:br>
            <a:rPr lang="en-US">
              <a:latin typeface="Aptos Display" panose="02110004020202020204"/>
            </a:rPr>
          </a:br>
          <a:endParaRPr lang="en-US"/>
        </a:p>
      </dgm:t>
    </dgm:pt>
    <dgm:pt modelId="{7A4A4F79-C1E6-4756-9FCB-1190AADE7AB1}" type="parTrans" cxnId="{E66468AA-FE2F-4C89-8B7B-170AD9C36C41}">
      <dgm:prSet/>
      <dgm:spPr/>
      <dgm:t>
        <a:bodyPr/>
        <a:lstStyle/>
        <a:p>
          <a:endParaRPr lang="en-US"/>
        </a:p>
      </dgm:t>
    </dgm:pt>
    <dgm:pt modelId="{43CCFD04-F8BA-441C-B50E-250E81F1DE95}" type="sibTrans" cxnId="{E66468AA-FE2F-4C89-8B7B-170AD9C36C41}">
      <dgm:prSet/>
      <dgm:spPr/>
      <dgm:t>
        <a:bodyPr/>
        <a:lstStyle/>
        <a:p>
          <a:endParaRPr lang="en-US"/>
        </a:p>
      </dgm:t>
    </dgm:pt>
    <dgm:pt modelId="{86285387-BAF4-4FAF-8571-9DACA853C713}">
      <dgm:prSet phldrT="[Text]" phldr="0"/>
      <dgm:spPr/>
      <dgm:t>
        <a:bodyPr/>
        <a:lstStyle/>
        <a:p>
          <a:pPr rtl="0"/>
          <a:r>
            <a:rPr lang="en-US">
              <a:latin typeface="Aptos Display" panose="02110004020202020204"/>
            </a:rPr>
            <a:t>Future fusion </a:t>
          </a:r>
          <a:endParaRPr lang="en-US"/>
        </a:p>
      </dgm:t>
    </dgm:pt>
    <dgm:pt modelId="{ECD850D7-1DCA-4913-B77E-9BB16A40E032}" type="parTrans" cxnId="{024B9541-328E-4088-9D10-7B92D0019E87}">
      <dgm:prSet/>
      <dgm:spPr/>
      <dgm:t>
        <a:bodyPr/>
        <a:lstStyle/>
        <a:p>
          <a:endParaRPr lang="en-US"/>
        </a:p>
      </dgm:t>
    </dgm:pt>
    <dgm:pt modelId="{5DFA2F4A-5495-4428-8135-D23EAC3B2FC2}" type="sibTrans" cxnId="{024B9541-328E-4088-9D10-7B92D0019E87}">
      <dgm:prSet/>
      <dgm:spPr/>
      <dgm:t>
        <a:bodyPr/>
        <a:lstStyle/>
        <a:p>
          <a:endParaRPr lang="en-US"/>
        </a:p>
      </dgm:t>
    </dgm:pt>
    <dgm:pt modelId="{45DCA13A-0BAE-4AA5-B512-8BC2C5B9A0F4}">
      <dgm:prSet phldrT="[Text]" phldr="0"/>
      <dgm:spPr/>
      <dgm:t>
        <a:bodyPr/>
        <a:lstStyle/>
        <a:p>
          <a:pPr rtl="0"/>
          <a:r>
            <a:rPr lang="en-US">
              <a:latin typeface="Aptos Display" panose="02110004020202020204"/>
            </a:rPr>
            <a:t>Heritage for the future </a:t>
          </a:r>
          <a:endParaRPr lang="en-US"/>
        </a:p>
      </dgm:t>
    </dgm:pt>
    <dgm:pt modelId="{32375428-9C2F-4815-8C61-B269B4DA63CF}" type="parTrans" cxnId="{F00F73A5-9DAF-4735-9A0D-05D1416C2A95}">
      <dgm:prSet/>
      <dgm:spPr/>
      <dgm:t>
        <a:bodyPr/>
        <a:lstStyle/>
        <a:p>
          <a:endParaRPr lang="en-US"/>
        </a:p>
      </dgm:t>
    </dgm:pt>
    <dgm:pt modelId="{B7604656-F35A-4938-9CB8-5DE75CD4409C}" type="sibTrans" cxnId="{F00F73A5-9DAF-4735-9A0D-05D1416C2A95}">
      <dgm:prSet/>
      <dgm:spPr/>
      <dgm:t>
        <a:bodyPr/>
        <a:lstStyle/>
        <a:p>
          <a:endParaRPr lang="en-US"/>
        </a:p>
      </dgm:t>
    </dgm:pt>
    <dgm:pt modelId="{F4F4DEDA-D44B-4A18-8821-31755672763A}">
      <dgm:prSet phldr="0"/>
      <dgm:spPr/>
      <dgm:t>
        <a:bodyPr/>
        <a:lstStyle/>
        <a:p>
          <a:pPr rtl="0"/>
          <a:r>
            <a:rPr lang="en-US">
              <a:latin typeface="Aptos Display" panose="02110004020202020204"/>
            </a:rPr>
            <a:t>Learning from the forest </a:t>
          </a:r>
        </a:p>
      </dgm:t>
    </dgm:pt>
    <dgm:pt modelId="{06C67D86-B507-4041-BE57-49A4B1D5CAD6}" type="parTrans" cxnId="{CEDCA1E8-E472-456C-A54C-2356D7C04C74}">
      <dgm:prSet/>
      <dgm:spPr/>
    </dgm:pt>
    <dgm:pt modelId="{78B4053F-5227-4CD7-BC3E-F6C168AF074B}" type="sibTrans" cxnId="{CEDCA1E8-E472-456C-A54C-2356D7C04C74}">
      <dgm:prSet/>
      <dgm:spPr/>
    </dgm:pt>
    <dgm:pt modelId="{6713BC65-B1E3-4246-B431-F3DEF3BDBBFE}">
      <dgm:prSet phldr="0"/>
      <dgm:spPr/>
      <dgm:t>
        <a:bodyPr/>
        <a:lstStyle/>
        <a:p>
          <a:pPr rtl="0"/>
          <a:r>
            <a:rPr lang="en-US">
              <a:latin typeface="Aptos Display" panose="02110004020202020204"/>
            </a:rPr>
            <a:t>Power to the people </a:t>
          </a:r>
        </a:p>
      </dgm:t>
    </dgm:pt>
    <dgm:pt modelId="{F56BB380-54E2-4070-8C01-1D19288ADBFA}" type="parTrans" cxnId="{B84A2FB5-9A34-41A6-9BD2-C606024854C6}">
      <dgm:prSet/>
      <dgm:spPr/>
    </dgm:pt>
    <dgm:pt modelId="{F703073B-7801-40D1-9EB1-BC0B13AB6348}" type="sibTrans" cxnId="{B84A2FB5-9A34-41A6-9BD2-C606024854C6}">
      <dgm:prSet/>
      <dgm:spPr/>
    </dgm:pt>
    <dgm:pt modelId="{EBAB6999-B162-4917-AF59-4A4E3E12C83C}">
      <dgm:prSet phldr="0"/>
      <dgm:spPr/>
      <dgm:t>
        <a:bodyPr/>
        <a:lstStyle/>
        <a:p>
          <a:r>
            <a:rPr lang="en-US">
              <a:latin typeface="Calibri"/>
              <a:ea typeface="Calibri"/>
              <a:cs typeface="Calibri"/>
            </a:rPr>
            <a:t>Body &amp; soul </a:t>
          </a:r>
          <a:endParaRPr lang="en-US">
            <a:latin typeface="Aptos Display" panose="02110004020202020204"/>
          </a:endParaRPr>
        </a:p>
      </dgm:t>
    </dgm:pt>
    <dgm:pt modelId="{AD7BDB69-ED94-4A74-AE7B-D97B2BA1AA6F}" type="parTrans" cxnId="{DD0BEE0E-46E9-443C-8482-65233A7350E5}">
      <dgm:prSet/>
      <dgm:spPr/>
    </dgm:pt>
    <dgm:pt modelId="{F0DA9C00-246A-435C-96AB-5AE965BBB387}" type="sibTrans" cxnId="{DD0BEE0E-46E9-443C-8482-65233A7350E5}">
      <dgm:prSet/>
      <dgm:spPr/>
    </dgm:pt>
    <dgm:pt modelId="{4568D9FB-000D-4908-9ABF-E7558BB34308}">
      <dgm:prSet phldr="0"/>
      <dgm:spPr/>
      <dgm:t>
        <a:bodyPr/>
        <a:lstStyle/>
        <a:p>
          <a:r>
            <a:rPr lang="en-US">
              <a:latin typeface="Calibri"/>
              <a:ea typeface="Calibri"/>
              <a:cs typeface="Calibri"/>
            </a:rPr>
            <a:t>Crossroads</a:t>
          </a:r>
          <a:endParaRPr lang="en-US">
            <a:latin typeface="Aptos Display" panose="02110004020202020204"/>
          </a:endParaRPr>
        </a:p>
      </dgm:t>
    </dgm:pt>
    <dgm:pt modelId="{CA9926B2-1385-4BCD-BB3C-471029FE7D96}" type="parTrans" cxnId="{9807B50B-0897-4EB9-BB48-E0D704ABD10C}">
      <dgm:prSet/>
      <dgm:spPr/>
    </dgm:pt>
    <dgm:pt modelId="{C31F1EB3-A50F-4D76-9103-9885CCF9C7EC}" type="sibTrans" cxnId="{9807B50B-0897-4EB9-BB48-E0D704ABD10C}">
      <dgm:prSet/>
      <dgm:spPr/>
    </dgm:pt>
    <dgm:pt modelId="{B21F3674-67EF-482C-BAC6-80C2ACC0C83E}">
      <dgm:prSet phldr="0"/>
      <dgm:spPr/>
      <dgm:t>
        <a:bodyPr/>
        <a:lstStyle/>
        <a:p>
          <a:pPr rtl="0"/>
          <a:r>
            <a:rPr lang="en-US">
              <a:latin typeface="Calibri"/>
              <a:ea typeface="Calibri"/>
              <a:cs typeface="Calibri"/>
            </a:rPr>
            <a:t>Past Forward</a:t>
          </a:r>
          <a:endParaRPr lang="en-US"/>
        </a:p>
      </dgm:t>
    </dgm:pt>
    <dgm:pt modelId="{D35D8BE2-DD2F-4ED9-9BDE-0FAF4CD9CD67}" type="parTrans" cxnId="{6A87A526-9259-4B41-B5EE-B95764D9500A}">
      <dgm:prSet/>
      <dgm:spPr/>
    </dgm:pt>
    <dgm:pt modelId="{7D6C7014-29C8-428C-9A81-B29828B30B2A}" type="sibTrans" cxnId="{6A87A526-9259-4B41-B5EE-B95764D9500A}">
      <dgm:prSet/>
      <dgm:spPr/>
    </dgm:pt>
    <dgm:pt modelId="{B06DCF5B-BD93-4F77-93D9-DD32181C0314}" type="pres">
      <dgm:prSet presAssocID="{F11FE315-B82A-4233-8C8F-6E76DF2634BB}" presName="Name0" presStyleCnt="0">
        <dgm:presLayoutVars>
          <dgm:dir/>
          <dgm:animLvl val="lvl"/>
          <dgm:resizeHandles val="exact"/>
        </dgm:presLayoutVars>
      </dgm:prSet>
      <dgm:spPr/>
    </dgm:pt>
    <dgm:pt modelId="{98A4AA4D-372F-4CFD-A196-724841F6A3DC}" type="pres">
      <dgm:prSet presAssocID="{3A508DB2-7C19-4E72-99FE-B9EC879E9624}" presName="composite" presStyleCnt="0"/>
      <dgm:spPr/>
    </dgm:pt>
    <dgm:pt modelId="{2C48D091-8475-46E1-ABF7-633842EC8380}" type="pres">
      <dgm:prSet presAssocID="{3A508DB2-7C19-4E72-99FE-B9EC879E9624}" presName="parTx" presStyleLbl="alignNode1" presStyleIdx="0" presStyleCnt="3">
        <dgm:presLayoutVars>
          <dgm:chMax val="0"/>
          <dgm:chPref val="0"/>
          <dgm:bulletEnabled val="1"/>
        </dgm:presLayoutVars>
      </dgm:prSet>
      <dgm:spPr/>
    </dgm:pt>
    <dgm:pt modelId="{F540BB56-D09D-43F1-9A1E-09D128BF0417}" type="pres">
      <dgm:prSet presAssocID="{3A508DB2-7C19-4E72-99FE-B9EC879E9624}" presName="desTx" presStyleLbl="alignAccFollowNode1" presStyleIdx="0" presStyleCnt="3">
        <dgm:presLayoutVars>
          <dgm:bulletEnabled val="1"/>
        </dgm:presLayoutVars>
      </dgm:prSet>
      <dgm:spPr/>
    </dgm:pt>
    <dgm:pt modelId="{1C685615-4393-4C7A-BE0F-A6AB6CFBF3BC}" type="pres">
      <dgm:prSet presAssocID="{24276C97-12EE-4F83-ADBD-FDA8C98C95D6}" presName="space" presStyleCnt="0"/>
      <dgm:spPr/>
    </dgm:pt>
    <dgm:pt modelId="{5CE71488-2875-4A62-A879-83265E0E4094}" type="pres">
      <dgm:prSet presAssocID="{3BA53597-8726-49BD-99A7-0D2483AA8945}" presName="composite" presStyleCnt="0"/>
      <dgm:spPr/>
    </dgm:pt>
    <dgm:pt modelId="{635953A3-94D1-4DAE-AD88-EC9E35A5438F}" type="pres">
      <dgm:prSet presAssocID="{3BA53597-8726-49BD-99A7-0D2483AA8945}" presName="parTx" presStyleLbl="alignNode1" presStyleIdx="1" presStyleCnt="3">
        <dgm:presLayoutVars>
          <dgm:chMax val="0"/>
          <dgm:chPref val="0"/>
          <dgm:bulletEnabled val="1"/>
        </dgm:presLayoutVars>
      </dgm:prSet>
      <dgm:spPr/>
    </dgm:pt>
    <dgm:pt modelId="{BB8F841A-4E47-45C6-9A65-720B518E3603}" type="pres">
      <dgm:prSet presAssocID="{3BA53597-8726-49BD-99A7-0D2483AA8945}" presName="desTx" presStyleLbl="alignAccFollowNode1" presStyleIdx="1" presStyleCnt="3">
        <dgm:presLayoutVars>
          <dgm:bulletEnabled val="1"/>
        </dgm:presLayoutVars>
      </dgm:prSet>
      <dgm:spPr/>
    </dgm:pt>
    <dgm:pt modelId="{01A216D6-7A96-4A8D-AD68-CB4F58801C2A}" type="pres">
      <dgm:prSet presAssocID="{92E47838-947A-439B-90DA-BF7F89FB5E03}" presName="space" presStyleCnt="0"/>
      <dgm:spPr/>
    </dgm:pt>
    <dgm:pt modelId="{B29B77D2-86AF-4C7A-8D9F-BB0954885254}" type="pres">
      <dgm:prSet presAssocID="{BED45C49-7717-4823-84B3-100F1F7795AA}" presName="composite" presStyleCnt="0"/>
      <dgm:spPr/>
    </dgm:pt>
    <dgm:pt modelId="{E5D37662-53DF-43D9-B499-F265E622A072}" type="pres">
      <dgm:prSet presAssocID="{BED45C49-7717-4823-84B3-100F1F7795AA}" presName="parTx" presStyleLbl="alignNode1" presStyleIdx="2" presStyleCnt="3">
        <dgm:presLayoutVars>
          <dgm:chMax val="0"/>
          <dgm:chPref val="0"/>
          <dgm:bulletEnabled val="1"/>
        </dgm:presLayoutVars>
      </dgm:prSet>
      <dgm:spPr/>
    </dgm:pt>
    <dgm:pt modelId="{F342E4E5-E19B-4E83-A465-3989E52C16E2}" type="pres">
      <dgm:prSet presAssocID="{BED45C49-7717-4823-84B3-100F1F7795AA}" presName="desTx" presStyleLbl="alignAccFollowNode1" presStyleIdx="2" presStyleCnt="3">
        <dgm:presLayoutVars>
          <dgm:bulletEnabled val="1"/>
        </dgm:presLayoutVars>
      </dgm:prSet>
      <dgm:spPr/>
    </dgm:pt>
  </dgm:ptLst>
  <dgm:cxnLst>
    <dgm:cxn modelId="{9807B50B-0897-4EB9-BB48-E0D704ABD10C}" srcId="{3BA53597-8726-49BD-99A7-0D2483AA8945}" destId="{4568D9FB-000D-4908-9ABF-E7558BB34308}" srcOrd="2" destOrd="0" parTransId="{CA9926B2-1385-4BCD-BB3C-471029FE7D96}" sibTransId="{C31F1EB3-A50F-4D76-9103-9885CCF9C7EC}"/>
    <dgm:cxn modelId="{DD0BEE0E-46E9-443C-8482-65233A7350E5}" srcId="{3A508DB2-7C19-4E72-99FE-B9EC879E9624}" destId="{EBAB6999-B162-4917-AF59-4A4E3E12C83C}" srcOrd="1" destOrd="0" parTransId="{AD7BDB69-ED94-4A74-AE7B-D97B2BA1AA6F}" sibTransId="{F0DA9C00-246A-435C-96AB-5AE965BBB387}"/>
    <dgm:cxn modelId="{8A12A511-FCDB-4262-AB77-7D0DF8B3E7E5}" type="presOf" srcId="{5BA11FAB-E991-4934-A90D-2B8AF039E66C}" destId="{F540BB56-D09D-43F1-9A1E-09D128BF0417}" srcOrd="0" destOrd="0" presId="urn:microsoft.com/office/officeart/2005/8/layout/hList1"/>
    <dgm:cxn modelId="{6A87A526-9259-4B41-B5EE-B95764D9500A}" srcId="{BED45C49-7717-4823-84B3-100F1F7795AA}" destId="{B21F3674-67EF-482C-BAC6-80C2ACC0C83E}" srcOrd="1" destOrd="0" parTransId="{D35D8BE2-DD2F-4ED9-9BDE-0FAF4CD9CD67}" sibTransId="{7D6C7014-29C8-428C-9A81-B29828B30B2A}"/>
    <dgm:cxn modelId="{44E16C2C-2442-46FB-94CB-EE91DDBE1042}" srcId="{3A508DB2-7C19-4E72-99FE-B9EC879E9624}" destId="{5BA11FAB-E991-4934-A90D-2B8AF039E66C}" srcOrd="0" destOrd="0" parTransId="{32B9DBBD-9C58-4F57-BD3F-BB36E4BC2E69}" sibTransId="{2305CD30-6C98-42C0-84B8-07C6080EAC1A}"/>
    <dgm:cxn modelId="{B557C239-A88C-4531-B9BD-02C2AF142A02}" type="presOf" srcId="{EBAB6999-B162-4917-AF59-4A4E3E12C83C}" destId="{F540BB56-D09D-43F1-9A1E-09D128BF0417}" srcOrd="0" destOrd="1" presId="urn:microsoft.com/office/officeart/2005/8/layout/hList1"/>
    <dgm:cxn modelId="{390FEE3C-CD6A-4771-B199-D0B748566F24}" srcId="{F11FE315-B82A-4233-8C8F-6E76DF2634BB}" destId="{3A508DB2-7C19-4E72-99FE-B9EC879E9624}" srcOrd="0" destOrd="0" parTransId="{30E9E857-BBE9-4A9C-B2CA-83C9F4EBB05D}" sibTransId="{24276C97-12EE-4F83-ADBD-FDA8C98C95D6}"/>
    <dgm:cxn modelId="{024B9541-328E-4088-9D10-7B92D0019E87}" srcId="{BED45C49-7717-4823-84B3-100F1F7795AA}" destId="{86285387-BAF4-4FAF-8571-9DACA853C713}" srcOrd="0" destOrd="0" parTransId="{ECD850D7-1DCA-4913-B77E-9BB16A40E032}" sibTransId="{5DFA2F4A-5495-4428-8135-D23EAC3B2FC2}"/>
    <dgm:cxn modelId="{3A54BD62-5D2C-4AA0-8682-D76525446D4E}" type="presOf" srcId="{45DCA13A-0BAE-4AA5-B512-8BC2C5B9A0F4}" destId="{F342E4E5-E19B-4E83-A465-3989E52C16E2}" srcOrd="0" destOrd="2" presId="urn:microsoft.com/office/officeart/2005/8/layout/hList1"/>
    <dgm:cxn modelId="{7C137F66-7871-4E6D-8A96-116CD6B69770}" srcId="{F11FE315-B82A-4233-8C8F-6E76DF2634BB}" destId="{3BA53597-8726-49BD-99A7-0D2483AA8945}" srcOrd="1" destOrd="0" parTransId="{1F7D63F9-4B98-48D8-8A00-940DFEB25F8F}" sibTransId="{92E47838-947A-439B-90DA-BF7F89FB5E03}"/>
    <dgm:cxn modelId="{EBC6A367-987C-4210-BF75-242E71FEDB90}" type="presOf" srcId="{4568D9FB-000D-4908-9ABF-E7558BB34308}" destId="{BB8F841A-4E47-45C6-9A65-720B518E3603}" srcOrd="0" destOrd="2" presId="urn:microsoft.com/office/officeart/2005/8/layout/hList1"/>
    <dgm:cxn modelId="{925A0E56-D939-4659-90C4-A0C16A1F020C}" type="presOf" srcId="{86285387-BAF4-4FAF-8571-9DACA853C713}" destId="{F342E4E5-E19B-4E83-A465-3989E52C16E2}" srcOrd="0" destOrd="0" presId="urn:microsoft.com/office/officeart/2005/8/layout/hList1"/>
    <dgm:cxn modelId="{65B66878-19D4-4081-9EC0-B147181833AD}" type="presOf" srcId="{F11FE315-B82A-4233-8C8F-6E76DF2634BB}" destId="{B06DCF5B-BD93-4F77-93D9-DD32181C0314}" srcOrd="0" destOrd="0" presId="urn:microsoft.com/office/officeart/2005/8/layout/hList1"/>
    <dgm:cxn modelId="{D14E8B84-4673-4DF9-82DD-A1C42F4BCBCB}" type="presOf" srcId="{3A508DB2-7C19-4E72-99FE-B9EC879E9624}" destId="{2C48D091-8475-46E1-ABF7-633842EC8380}" srcOrd="0" destOrd="0" presId="urn:microsoft.com/office/officeart/2005/8/layout/hList1"/>
    <dgm:cxn modelId="{94CE4F9B-DF2D-4824-B1AC-6B5CE0ABCC10}" type="presOf" srcId="{6713BC65-B1E3-4246-B431-F3DEF3BDBBFE}" destId="{F540BB56-D09D-43F1-9A1E-09D128BF0417}" srcOrd="0" destOrd="2" presId="urn:microsoft.com/office/officeart/2005/8/layout/hList1"/>
    <dgm:cxn modelId="{D0D3639D-4132-47DF-9154-0E62246F71DE}" type="presOf" srcId="{F4F4DEDA-D44B-4A18-8821-31755672763A}" destId="{BB8F841A-4E47-45C6-9A65-720B518E3603}" srcOrd="0" destOrd="1" presId="urn:microsoft.com/office/officeart/2005/8/layout/hList1"/>
    <dgm:cxn modelId="{127825A2-C4B3-4FC9-A3FC-260F5FF0CDB5}" srcId="{3BA53597-8726-49BD-99A7-0D2483AA8945}" destId="{996463DD-D8F1-4BD6-A47A-EB9A162204EB}" srcOrd="0" destOrd="0" parTransId="{DF325496-49C6-411D-988E-9DD258EB74B1}" sibTransId="{3F2CE0B2-D124-4E6B-A0DE-C3346193F9C6}"/>
    <dgm:cxn modelId="{F00F73A5-9DAF-4735-9A0D-05D1416C2A95}" srcId="{BED45C49-7717-4823-84B3-100F1F7795AA}" destId="{45DCA13A-0BAE-4AA5-B512-8BC2C5B9A0F4}" srcOrd="2" destOrd="0" parTransId="{32375428-9C2F-4815-8C61-B269B4DA63CF}" sibTransId="{B7604656-F35A-4938-9CB8-5DE75CD4409C}"/>
    <dgm:cxn modelId="{E66468AA-FE2F-4C89-8B7B-170AD9C36C41}" srcId="{F11FE315-B82A-4233-8C8F-6E76DF2634BB}" destId="{BED45C49-7717-4823-84B3-100F1F7795AA}" srcOrd="2" destOrd="0" parTransId="{7A4A4F79-C1E6-4756-9FCB-1190AADE7AB1}" sibTransId="{43CCFD04-F8BA-441C-B50E-250E81F1DE95}"/>
    <dgm:cxn modelId="{E647F0B2-0029-42EB-9B7B-1EDC5EBBA363}" type="presOf" srcId="{BED45C49-7717-4823-84B3-100F1F7795AA}" destId="{E5D37662-53DF-43D9-B499-F265E622A072}" srcOrd="0" destOrd="0" presId="urn:microsoft.com/office/officeart/2005/8/layout/hList1"/>
    <dgm:cxn modelId="{B84A2FB5-9A34-41A6-9BD2-C606024854C6}" srcId="{3A508DB2-7C19-4E72-99FE-B9EC879E9624}" destId="{6713BC65-B1E3-4246-B431-F3DEF3BDBBFE}" srcOrd="2" destOrd="0" parTransId="{F56BB380-54E2-4070-8C01-1D19288ADBFA}" sibTransId="{F703073B-7801-40D1-9EB1-BC0B13AB6348}"/>
    <dgm:cxn modelId="{4903FBB6-052E-4B50-AE6D-975996A020CE}" type="presOf" srcId="{B21F3674-67EF-482C-BAC6-80C2ACC0C83E}" destId="{F342E4E5-E19B-4E83-A465-3989E52C16E2}" srcOrd="0" destOrd="1" presId="urn:microsoft.com/office/officeart/2005/8/layout/hList1"/>
    <dgm:cxn modelId="{82F06ADC-8029-4BB5-949E-39272AC7FCA9}" type="presOf" srcId="{996463DD-D8F1-4BD6-A47A-EB9A162204EB}" destId="{BB8F841A-4E47-45C6-9A65-720B518E3603}" srcOrd="0" destOrd="0" presId="urn:microsoft.com/office/officeart/2005/8/layout/hList1"/>
    <dgm:cxn modelId="{CEDCA1E8-E472-456C-A54C-2356D7C04C74}" srcId="{3BA53597-8726-49BD-99A7-0D2483AA8945}" destId="{F4F4DEDA-D44B-4A18-8821-31755672763A}" srcOrd="1" destOrd="0" parTransId="{06C67D86-B507-4041-BE57-49A4B1D5CAD6}" sibTransId="{78B4053F-5227-4CD7-BC3E-F6C168AF074B}"/>
    <dgm:cxn modelId="{A48C96FD-D272-482E-8E41-EB7F8C8D04CA}" type="presOf" srcId="{3BA53597-8726-49BD-99A7-0D2483AA8945}" destId="{635953A3-94D1-4DAE-AD88-EC9E35A5438F}" srcOrd="0" destOrd="0" presId="urn:microsoft.com/office/officeart/2005/8/layout/hList1"/>
    <dgm:cxn modelId="{44C34BD1-05BA-4A8D-B92C-4F6610B5D670}" type="presParOf" srcId="{B06DCF5B-BD93-4F77-93D9-DD32181C0314}" destId="{98A4AA4D-372F-4CFD-A196-724841F6A3DC}" srcOrd="0" destOrd="0" presId="urn:microsoft.com/office/officeart/2005/8/layout/hList1"/>
    <dgm:cxn modelId="{6A83DFFC-F7AC-4658-8082-FFA35D4B6058}" type="presParOf" srcId="{98A4AA4D-372F-4CFD-A196-724841F6A3DC}" destId="{2C48D091-8475-46E1-ABF7-633842EC8380}" srcOrd="0" destOrd="0" presId="urn:microsoft.com/office/officeart/2005/8/layout/hList1"/>
    <dgm:cxn modelId="{190260D7-7AA8-4F74-8029-2BDA02E3C923}" type="presParOf" srcId="{98A4AA4D-372F-4CFD-A196-724841F6A3DC}" destId="{F540BB56-D09D-43F1-9A1E-09D128BF0417}" srcOrd="1" destOrd="0" presId="urn:microsoft.com/office/officeart/2005/8/layout/hList1"/>
    <dgm:cxn modelId="{146DB5B1-795D-422E-BC32-A73D0480B45A}" type="presParOf" srcId="{B06DCF5B-BD93-4F77-93D9-DD32181C0314}" destId="{1C685615-4393-4C7A-BE0F-A6AB6CFBF3BC}" srcOrd="1" destOrd="0" presId="urn:microsoft.com/office/officeart/2005/8/layout/hList1"/>
    <dgm:cxn modelId="{02CC8784-C4C6-4794-98DD-A209ADD4BF66}" type="presParOf" srcId="{B06DCF5B-BD93-4F77-93D9-DD32181C0314}" destId="{5CE71488-2875-4A62-A879-83265E0E4094}" srcOrd="2" destOrd="0" presId="urn:microsoft.com/office/officeart/2005/8/layout/hList1"/>
    <dgm:cxn modelId="{0419678B-BABB-4603-80C5-2BA8FA416A44}" type="presParOf" srcId="{5CE71488-2875-4A62-A879-83265E0E4094}" destId="{635953A3-94D1-4DAE-AD88-EC9E35A5438F}" srcOrd="0" destOrd="0" presId="urn:microsoft.com/office/officeart/2005/8/layout/hList1"/>
    <dgm:cxn modelId="{6813C211-8889-4959-9836-49BDD47715F3}" type="presParOf" srcId="{5CE71488-2875-4A62-A879-83265E0E4094}" destId="{BB8F841A-4E47-45C6-9A65-720B518E3603}" srcOrd="1" destOrd="0" presId="urn:microsoft.com/office/officeart/2005/8/layout/hList1"/>
    <dgm:cxn modelId="{0C06D653-2C70-416C-A26B-7820B52120A0}" type="presParOf" srcId="{B06DCF5B-BD93-4F77-93D9-DD32181C0314}" destId="{01A216D6-7A96-4A8D-AD68-CB4F58801C2A}" srcOrd="3" destOrd="0" presId="urn:microsoft.com/office/officeart/2005/8/layout/hList1"/>
    <dgm:cxn modelId="{662FEB58-A8F2-4A47-A587-EB59D74497B6}" type="presParOf" srcId="{B06DCF5B-BD93-4F77-93D9-DD32181C0314}" destId="{B29B77D2-86AF-4C7A-8D9F-BB0954885254}" srcOrd="4" destOrd="0" presId="urn:microsoft.com/office/officeart/2005/8/layout/hList1"/>
    <dgm:cxn modelId="{FC80DC0A-F1B0-4CE1-A5F9-6884BC534889}" type="presParOf" srcId="{B29B77D2-86AF-4C7A-8D9F-BB0954885254}" destId="{E5D37662-53DF-43D9-B499-F265E622A072}" srcOrd="0" destOrd="0" presId="urn:microsoft.com/office/officeart/2005/8/layout/hList1"/>
    <dgm:cxn modelId="{EE61F0FA-F6AB-43F2-A2AA-CAA0F984967C}" type="presParOf" srcId="{B29B77D2-86AF-4C7A-8D9F-BB0954885254}" destId="{F342E4E5-E19B-4E83-A465-3989E52C16E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DC40B4-2202-4E19-99D8-2411C5E5EF0D}"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n-US"/>
        </a:p>
      </dgm:t>
    </dgm:pt>
    <dgm:pt modelId="{26A67E7A-AE36-40C2-A61B-427D8EC5636B}">
      <dgm:prSet/>
      <dgm:spPr/>
      <dgm:t>
        <a:bodyPr/>
        <a:lstStyle/>
        <a:p>
          <a:r>
            <a:rPr lang="nl-BE"/>
            <a:t>Culturele langetermijnstrategie stad Leuven en regio </a:t>
          </a:r>
          <a:endParaRPr lang="en-US"/>
        </a:p>
      </dgm:t>
    </dgm:pt>
    <dgm:pt modelId="{E9C9BF3A-B716-474E-8567-ACF7CCEEFFB3}" type="parTrans" cxnId="{0B16F1CF-A4D0-4046-8726-378446E3A767}">
      <dgm:prSet/>
      <dgm:spPr/>
      <dgm:t>
        <a:bodyPr/>
        <a:lstStyle/>
        <a:p>
          <a:endParaRPr lang="en-US"/>
        </a:p>
      </dgm:t>
    </dgm:pt>
    <dgm:pt modelId="{9088EBD3-8FA9-4AEB-9C70-FA1F5FF4F10F}" type="sibTrans" cxnId="{0B16F1CF-A4D0-4046-8726-378446E3A767}">
      <dgm:prSet/>
      <dgm:spPr/>
      <dgm:t>
        <a:bodyPr/>
        <a:lstStyle/>
        <a:p>
          <a:endParaRPr lang="en-US"/>
        </a:p>
      </dgm:t>
    </dgm:pt>
    <dgm:pt modelId="{3F51551D-8DA5-4293-AA36-3F6AC6365230}">
      <dgm:prSet/>
      <dgm:spPr/>
      <dgm:t>
        <a:bodyPr/>
        <a:lstStyle/>
        <a:p>
          <a:r>
            <a:rPr lang="nl-BE"/>
            <a:t>Procesplan om de Europese dimensie van </a:t>
          </a:r>
          <a:r>
            <a:rPr lang="nl-BE">
              <a:latin typeface="Aptos Display" panose="02110004020202020204"/>
            </a:rPr>
            <a:t>LOV2030</a:t>
          </a:r>
          <a:r>
            <a:rPr lang="nl-BE"/>
            <a:t> te realiseren </a:t>
          </a:r>
          <a:endParaRPr lang="en-US"/>
        </a:p>
      </dgm:t>
    </dgm:pt>
    <dgm:pt modelId="{3CBA8ABC-2BFA-4893-87AA-E3EB803385C9}" type="parTrans" cxnId="{A6813519-B387-4C9A-A0D5-62816BCF1857}">
      <dgm:prSet/>
      <dgm:spPr/>
      <dgm:t>
        <a:bodyPr/>
        <a:lstStyle/>
        <a:p>
          <a:endParaRPr lang="en-US"/>
        </a:p>
      </dgm:t>
    </dgm:pt>
    <dgm:pt modelId="{368C5E9C-466D-4AC0-82A6-8FAF1AC5A9F7}" type="sibTrans" cxnId="{A6813519-B387-4C9A-A0D5-62816BCF1857}">
      <dgm:prSet/>
      <dgm:spPr/>
      <dgm:t>
        <a:bodyPr/>
        <a:lstStyle/>
        <a:p>
          <a:endParaRPr lang="en-US"/>
        </a:p>
      </dgm:t>
    </dgm:pt>
    <dgm:pt modelId="{18AE7297-CEEA-44DE-8E20-23F7AB19A2BE}">
      <dgm:prSet/>
      <dgm:spPr/>
      <dgm:t>
        <a:bodyPr/>
        <a:lstStyle/>
        <a:p>
          <a:r>
            <a:rPr lang="nl-BE"/>
            <a:t>Artistieke visie en strategie voor het cultureel programma   </a:t>
          </a:r>
          <a:endParaRPr lang="en-US"/>
        </a:p>
      </dgm:t>
    </dgm:pt>
    <dgm:pt modelId="{C465BBAD-25C1-4CDA-A8B4-A4996C249DC2}" type="parTrans" cxnId="{7CC8F460-151C-4E4E-9411-0A8579736B60}">
      <dgm:prSet/>
      <dgm:spPr/>
      <dgm:t>
        <a:bodyPr/>
        <a:lstStyle/>
        <a:p>
          <a:endParaRPr lang="en-US"/>
        </a:p>
      </dgm:t>
    </dgm:pt>
    <dgm:pt modelId="{A1B1C781-5D7D-47A0-9868-15A656197EB8}" type="sibTrans" cxnId="{7CC8F460-151C-4E4E-9411-0A8579736B60}">
      <dgm:prSet/>
      <dgm:spPr/>
      <dgm:t>
        <a:bodyPr/>
        <a:lstStyle/>
        <a:p>
          <a:endParaRPr lang="en-US"/>
        </a:p>
      </dgm:t>
    </dgm:pt>
    <dgm:pt modelId="{5C20A7BF-B111-45E3-83F7-2B59413071C0}">
      <dgm:prSet/>
      <dgm:spPr/>
      <dgm:t>
        <a:bodyPr/>
        <a:lstStyle/>
        <a:p>
          <a:r>
            <a:rPr lang="nl-BE"/>
            <a:t>Gedragenheid en haalbaarheid aantonen</a:t>
          </a:r>
          <a:endParaRPr lang="en-US"/>
        </a:p>
      </dgm:t>
    </dgm:pt>
    <dgm:pt modelId="{0DB83746-4061-496F-9764-398F0C5CE6BB}" type="parTrans" cxnId="{20457281-E055-4EFC-8170-F43AFD92A2D0}">
      <dgm:prSet/>
      <dgm:spPr/>
      <dgm:t>
        <a:bodyPr/>
        <a:lstStyle/>
        <a:p>
          <a:endParaRPr lang="en-US"/>
        </a:p>
      </dgm:t>
    </dgm:pt>
    <dgm:pt modelId="{99B8F092-0F6D-4E31-8C0E-13E7648894B2}" type="sibTrans" cxnId="{20457281-E055-4EFC-8170-F43AFD92A2D0}">
      <dgm:prSet/>
      <dgm:spPr/>
      <dgm:t>
        <a:bodyPr/>
        <a:lstStyle/>
        <a:p>
          <a:endParaRPr lang="en-US"/>
        </a:p>
      </dgm:t>
    </dgm:pt>
    <dgm:pt modelId="{68452F5D-C984-4577-96F6-CE82C0B0D65B}">
      <dgm:prSet/>
      <dgm:spPr/>
      <dgm:t>
        <a:bodyPr/>
        <a:lstStyle/>
        <a:p>
          <a:r>
            <a:rPr lang="nl-BE"/>
            <a:t>Strategie voor het bereik van een ruim en divers publiek  </a:t>
          </a:r>
          <a:endParaRPr lang="en-US"/>
        </a:p>
      </dgm:t>
    </dgm:pt>
    <dgm:pt modelId="{9BFE5F6B-44C6-4074-8CDC-6E34E23712DF}" type="parTrans" cxnId="{A98A8565-7C24-4478-87DF-089B140DD813}">
      <dgm:prSet/>
      <dgm:spPr/>
      <dgm:t>
        <a:bodyPr/>
        <a:lstStyle/>
        <a:p>
          <a:endParaRPr lang="en-US"/>
        </a:p>
      </dgm:t>
    </dgm:pt>
    <dgm:pt modelId="{4F1B9D35-048E-4CA6-B736-E3F1BD96299E}" type="sibTrans" cxnId="{A98A8565-7C24-4478-87DF-089B140DD813}">
      <dgm:prSet/>
      <dgm:spPr/>
      <dgm:t>
        <a:bodyPr/>
        <a:lstStyle/>
        <a:p>
          <a:endParaRPr lang="en-US"/>
        </a:p>
      </dgm:t>
    </dgm:pt>
    <dgm:pt modelId="{7F4F3BF0-728B-45C0-8E01-8B0FB513E627}">
      <dgm:prSet/>
      <dgm:spPr/>
      <dgm:t>
        <a:bodyPr/>
        <a:lstStyle/>
        <a:p>
          <a:r>
            <a:rPr lang="nl-BE"/>
            <a:t>Management </a:t>
          </a:r>
          <a:endParaRPr lang="en-US"/>
        </a:p>
      </dgm:t>
    </dgm:pt>
    <dgm:pt modelId="{DDC5E9A8-B839-46AC-99BF-894E8CC5022A}" type="parTrans" cxnId="{6243245C-06F1-43B9-AE96-B3BA7CAD968E}">
      <dgm:prSet/>
      <dgm:spPr/>
      <dgm:t>
        <a:bodyPr/>
        <a:lstStyle/>
        <a:p>
          <a:endParaRPr lang="en-US"/>
        </a:p>
      </dgm:t>
    </dgm:pt>
    <dgm:pt modelId="{B03742A4-751E-45AF-BDC1-6BB6D668B7C6}" type="sibTrans" cxnId="{6243245C-06F1-43B9-AE96-B3BA7CAD968E}">
      <dgm:prSet/>
      <dgm:spPr/>
      <dgm:t>
        <a:bodyPr/>
        <a:lstStyle/>
        <a:p>
          <a:endParaRPr lang="en-US"/>
        </a:p>
      </dgm:t>
    </dgm:pt>
    <dgm:pt modelId="{42CBEC29-992E-4845-8687-407ABE37D17E}" type="pres">
      <dgm:prSet presAssocID="{E1DC40B4-2202-4E19-99D8-2411C5E5EF0D}" presName="Name0" presStyleCnt="0">
        <dgm:presLayoutVars>
          <dgm:dir/>
          <dgm:resizeHandles val="exact"/>
        </dgm:presLayoutVars>
      </dgm:prSet>
      <dgm:spPr/>
    </dgm:pt>
    <dgm:pt modelId="{861CCDB7-CA32-4766-BC6D-5B6A87463514}" type="pres">
      <dgm:prSet presAssocID="{26A67E7A-AE36-40C2-A61B-427D8EC5636B}" presName="node" presStyleLbl="node1" presStyleIdx="0" presStyleCnt="6">
        <dgm:presLayoutVars>
          <dgm:bulletEnabled val="1"/>
        </dgm:presLayoutVars>
      </dgm:prSet>
      <dgm:spPr/>
    </dgm:pt>
    <dgm:pt modelId="{1CA2F705-DE20-4A4C-9FFC-ABC8267D86E3}" type="pres">
      <dgm:prSet presAssocID="{9088EBD3-8FA9-4AEB-9C70-FA1F5FF4F10F}" presName="sibTrans" presStyleLbl="sibTrans1D1" presStyleIdx="0" presStyleCnt="5"/>
      <dgm:spPr/>
    </dgm:pt>
    <dgm:pt modelId="{EF2BBA92-CCC1-4D30-9653-EC6C23C7AFDC}" type="pres">
      <dgm:prSet presAssocID="{9088EBD3-8FA9-4AEB-9C70-FA1F5FF4F10F}" presName="connectorText" presStyleLbl="sibTrans1D1" presStyleIdx="0" presStyleCnt="5"/>
      <dgm:spPr/>
    </dgm:pt>
    <dgm:pt modelId="{171BE9B2-148E-4608-9953-B532F96DC749}" type="pres">
      <dgm:prSet presAssocID="{3F51551D-8DA5-4293-AA36-3F6AC6365230}" presName="node" presStyleLbl="node1" presStyleIdx="1" presStyleCnt="6">
        <dgm:presLayoutVars>
          <dgm:bulletEnabled val="1"/>
        </dgm:presLayoutVars>
      </dgm:prSet>
      <dgm:spPr/>
    </dgm:pt>
    <dgm:pt modelId="{912D81E2-859E-4635-B4CF-7A24D77185DE}" type="pres">
      <dgm:prSet presAssocID="{368C5E9C-466D-4AC0-82A6-8FAF1AC5A9F7}" presName="sibTrans" presStyleLbl="sibTrans1D1" presStyleIdx="1" presStyleCnt="5"/>
      <dgm:spPr/>
    </dgm:pt>
    <dgm:pt modelId="{D990B57A-85B6-46C3-BFC6-7D648480AF7D}" type="pres">
      <dgm:prSet presAssocID="{368C5E9C-466D-4AC0-82A6-8FAF1AC5A9F7}" presName="connectorText" presStyleLbl="sibTrans1D1" presStyleIdx="1" presStyleCnt="5"/>
      <dgm:spPr/>
    </dgm:pt>
    <dgm:pt modelId="{F9125E63-BBB0-4F49-8D39-7F3302B5CF8C}" type="pres">
      <dgm:prSet presAssocID="{18AE7297-CEEA-44DE-8E20-23F7AB19A2BE}" presName="node" presStyleLbl="node1" presStyleIdx="2" presStyleCnt="6">
        <dgm:presLayoutVars>
          <dgm:bulletEnabled val="1"/>
        </dgm:presLayoutVars>
      </dgm:prSet>
      <dgm:spPr/>
    </dgm:pt>
    <dgm:pt modelId="{123AA5E1-C662-4D09-84C1-D4A7423E50B6}" type="pres">
      <dgm:prSet presAssocID="{A1B1C781-5D7D-47A0-9868-15A656197EB8}" presName="sibTrans" presStyleLbl="sibTrans1D1" presStyleIdx="2" presStyleCnt="5"/>
      <dgm:spPr/>
    </dgm:pt>
    <dgm:pt modelId="{F09DED3D-1441-44E6-BFA6-327765A916E0}" type="pres">
      <dgm:prSet presAssocID="{A1B1C781-5D7D-47A0-9868-15A656197EB8}" presName="connectorText" presStyleLbl="sibTrans1D1" presStyleIdx="2" presStyleCnt="5"/>
      <dgm:spPr/>
    </dgm:pt>
    <dgm:pt modelId="{A9F400C8-A046-441B-A9E5-23522724B54C}" type="pres">
      <dgm:prSet presAssocID="{5C20A7BF-B111-45E3-83F7-2B59413071C0}" presName="node" presStyleLbl="node1" presStyleIdx="3" presStyleCnt="6">
        <dgm:presLayoutVars>
          <dgm:bulletEnabled val="1"/>
        </dgm:presLayoutVars>
      </dgm:prSet>
      <dgm:spPr/>
    </dgm:pt>
    <dgm:pt modelId="{59EE16FE-D5B1-4FDF-A85C-315585180C99}" type="pres">
      <dgm:prSet presAssocID="{99B8F092-0F6D-4E31-8C0E-13E7648894B2}" presName="sibTrans" presStyleLbl="sibTrans1D1" presStyleIdx="3" presStyleCnt="5"/>
      <dgm:spPr/>
    </dgm:pt>
    <dgm:pt modelId="{05717478-F39C-491E-B961-B8923003D3FC}" type="pres">
      <dgm:prSet presAssocID="{99B8F092-0F6D-4E31-8C0E-13E7648894B2}" presName="connectorText" presStyleLbl="sibTrans1D1" presStyleIdx="3" presStyleCnt="5"/>
      <dgm:spPr/>
    </dgm:pt>
    <dgm:pt modelId="{76431019-095C-446C-8E68-7251ED788EA1}" type="pres">
      <dgm:prSet presAssocID="{68452F5D-C984-4577-96F6-CE82C0B0D65B}" presName="node" presStyleLbl="node1" presStyleIdx="4" presStyleCnt="6">
        <dgm:presLayoutVars>
          <dgm:bulletEnabled val="1"/>
        </dgm:presLayoutVars>
      </dgm:prSet>
      <dgm:spPr/>
    </dgm:pt>
    <dgm:pt modelId="{DA9C19DE-CC68-432A-A695-43C24108DB57}" type="pres">
      <dgm:prSet presAssocID="{4F1B9D35-048E-4CA6-B736-E3F1BD96299E}" presName="sibTrans" presStyleLbl="sibTrans1D1" presStyleIdx="4" presStyleCnt="5"/>
      <dgm:spPr/>
    </dgm:pt>
    <dgm:pt modelId="{793DD3D1-3B28-44BC-A11A-9E2F0C041DD2}" type="pres">
      <dgm:prSet presAssocID="{4F1B9D35-048E-4CA6-B736-E3F1BD96299E}" presName="connectorText" presStyleLbl="sibTrans1D1" presStyleIdx="4" presStyleCnt="5"/>
      <dgm:spPr/>
    </dgm:pt>
    <dgm:pt modelId="{2B3131AD-303A-42CA-958C-A39D1FAE6A8D}" type="pres">
      <dgm:prSet presAssocID="{7F4F3BF0-728B-45C0-8E01-8B0FB513E627}" presName="node" presStyleLbl="node1" presStyleIdx="5" presStyleCnt="6">
        <dgm:presLayoutVars>
          <dgm:bulletEnabled val="1"/>
        </dgm:presLayoutVars>
      </dgm:prSet>
      <dgm:spPr/>
    </dgm:pt>
  </dgm:ptLst>
  <dgm:cxnLst>
    <dgm:cxn modelId="{008DF00D-22D7-42B1-97B4-7B4530ECC65A}" type="presOf" srcId="{68452F5D-C984-4577-96F6-CE82C0B0D65B}" destId="{76431019-095C-446C-8E68-7251ED788EA1}" srcOrd="0" destOrd="0" presId="urn:microsoft.com/office/officeart/2005/8/layout/bProcess3"/>
    <dgm:cxn modelId="{62FBD912-AD35-43CE-94AF-B0144F21C8AA}" type="presOf" srcId="{99B8F092-0F6D-4E31-8C0E-13E7648894B2}" destId="{59EE16FE-D5B1-4FDF-A85C-315585180C99}" srcOrd="0" destOrd="0" presId="urn:microsoft.com/office/officeart/2005/8/layout/bProcess3"/>
    <dgm:cxn modelId="{19577313-810B-4610-AAEE-871C8D4FA8B4}" type="presOf" srcId="{A1B1C781-5D7D-47A0-9868-15A656197EB8}" destId="{123AA5E1-C662-4D09-84C1-D4A7423E50B6}" srcOrd="0" destOrd="0" presId="urn:microsoft.com/office/officeart/2005/8/layout/bProcess3"/>
    <dgm:cxn modelId="{A6813519-B387-4C9A-A0D5-62816BCF1857}" srcId="{E1DC40B4-2202-4E19-99D8-2411C5E5EF0D}" destId="{3F51551D-8DA5-4293-AA36-3F6AC6365230}" srcOrd="1" destOrd="0" parTransId="{3CBA8ABC-2BFA-4893-87AA-E3EB803385C9}" sibTransId="{368C5E9C-466D-4AC0-82A6-8FAF1AC5A9F7}"/>
    <dgm:cxn modelId="{745A521C-9BD0-4448-A4B4-C66CEE2DA480}" type="presOf" srcId="{368C5E9C-466D-4AC0-82A6-8FAF1AC5A9F7}" destId="{D990B57A-85B6-46C3-BFC6-7D648480AF7D}" srcOrd="1" destOrd="0" presId="urn:microsoft.com/office/officeart/2005/8/layout/bProcess3"/>
    <dgm:cxn modelId="{92411925-8BF3-4740-9F6F-0057DDB64E43}" type="presOf" srcId="{4F1B9D35-048E-4CA6-B736-E3F1BD96299E}" destId="{DA9C19DE-CC68-432A-A695-43C24108DB57}" srcOrd="0" destOrd="0" presId="urn:microsoft.com/office/officeart/2005/8/layout/bProcess3"/>
    <dgm:cxn modelId="{4DA88F37-EEE8-439E-9891-853A81F5408E}" type="presOf" srcId="{99B8F092-0F6D-4E31-8C0E-13E7648894B2}" destId="{05717478-F39C-491E-B961-B8923003D3FC}" srcOrd="1" destOrd="0" presId="urn:microsoft.com/office/officeart/2005/8/layout/bProcess3"/>
    <dgm:cxn modelId="{6243245C-06F1-43B9-AE96-B3BA7CAD968E}" srcId="{E1DC40B4-2202-4E19-99D8-2411C5E5EF0D}" destId="{7F4F3BF0-728B-45C0-8E01-8B0FB513E627}" srcOrd="5" destOrd="0" parTransId="{DDC5E9A8-B839-46AC-99BF-894E8CC5022A}" sibTransId="{B03742A4-751E-45AF-BDC1-6BB6D668B7C6}"/>
    <dgm:cxn modelId="{7CC8F460-151C-4E4E-9411-0A8579736B60}" srcId="{E1DC40B4-2202-4E19-99D8-2411C5E5EF0D}" destId="{18AE7297-CEEA-44DE-8E20-23F7AB19A2BE}" srcOrd="2" destOrd="0" parTransId="{C465BBAD-25C1-4CDA-A8B4-A4996C249DC2}" sibTransId="{A1B1C781-5D7D-47A0-9868-15A656197EB8}"/>
    <dgm:cxn modelId="{C20E3965-2790-4977-AF28-7ADFFCDB5B55}" type="presOf" srcId="{3F51551D-8DA5-4293-AA36-3F6AC6365230}" destId="{171BE9B2-148E-4608-9953-B532F96DC749}" srcOrd="0" destOrd="0" presId="urn:microsoft.com/office/officeart/2005/8/layout/bProcess3"/>
    <dgm:cxn modelId="{A98A8565-7C24-4478-87DF-089B140DD813}" srcId="{E1DC40B4-2202-4E19-99D8-2411C5E5EF0D}" destId="{68452F5D-C984-4577-96F6-CE82C0B0D65B}" srcOrd="4" destOrd="0" parTransId="{9BFE5F6B-44C6-4074-8CDC-6E34E23712DF}" sibTransId="{4F1B9D35-048E-4CA6-B736-E3F1BD96299E}"/>
    <dgm:cxn modelId="{8A8F964A-5403-4B6A-87C7-FF3F0C4CE64E}" type="presOf" srcId="{9088EBD3-8FA9-4AEB-9C70-FA1F5FF4F10F}" destId="{1CA2F705-DE20-4A4C-9FFC-ABC8267D86E3}" srcOrd="0" destOrd="0" presId="urn:microsoft.com/office/officeart/2005/8/layout/bProcess3"/>
    <dgm:cxn modelId="{4BDE1950-2FF9-423F-9F02-A8056E3271B0}" type="presOf" srcId="{9088EBD3-8FA9-4AEB-9C70-FA1F5FF4F10F}" destId="{EF2BBA92-CCC1-4D30-9653-EC6C23C7AFDC}" srcOrd="1" destOrd="0" presId="urn:microsoft.com/office/officeart/2005/8/layout/bProcess3"/>
    <dgm:cxn modelId="{20457281-E055-4EFC-8170-F43AFD92A2D0}" srcId="{E1DC40B4-2202-4E19-99D8-2411C5E5EF0D}" destId="{5C20A7BF-B111-45E3-83F7-2B59413071C0}" srcOrd="3" destOrd="0" parTransId="{0DB83746-4061-496F-9764-398F0C5CE6BB}" sibTransId="{99B8F092-0F6D-4E31-8C0E-13E7648894B2}"/>
    <dgm:cxn modelId="{9EA0B88D-2049-416E-8AA9-1E6DD53190EB}" type="presOf" srcId="{26A67E7A-AE36-40C2-A61B-427D8EC5636B}" destId="{861CCDB7-CA32-4766-BC6D-5B6A87463514}" srcOrd="0" destOrd="0" presId="urn:microsoft.com/office/officeart/2005/8/layout/bProcess3"/>
    <dgm:cxn modelId="{4D1432A8-3B43-4495-BB61-7E3B3102B360}" type="presOf" srcId="{368C5E9C-466D-4AC0-82A6-8FAF1AC5A9F7}" destId="{912D81E2-859E-4635-B4CF-7A24D77185DE}" srcOrd="0" destOrd="0" presId="urn:microsoft.com/office/officeart/2005/8/layout/bProcess3"/>
    <dgm:cxn modelId="{CC9AADB9-5037-47FF-8964-4A4F4D3F8368}" type="presOf" srcId="{18AE7297-CEEA-44DE-8E20-23F7AB19A2BE}" destId="{F9125E63-BBB0-4F49-8D39-7F3302B5CF8C}" srcOrd="0" destOrd="0" presId="urn:microsoft.com/office/officeart/2005/8/layout/bProcess3"/>
    <dgm:cxn modelId="{1F8FC6BB-1718-46D8-9615-023689F77A22}" type="presOf" srcId="{5C20A7BF-B111-45E3-83F7-2B59413071C0}" destId="{A9F400C8-A046-441B-A9E5-23522724B54C}" srcOrd="0" destOrd="0" presId="urn:microsoft.com/office/officeart/2005/8/layout/bProcess3"/>
    <dgm:cxn modelId="{D5D02FC1-CD44-4927-B99E-29E5988DCAFA}" type="presOf" srcId="{7F4F3BF0-728B-45C0-8E01-8B0FB513E627}" destId="{2B3131AD-303A-42CA-958C-A39D1FAE6A8D}" srcOrd="0" destOrd="0" presId="urn:microsoft.com/office/officeart/2005/8/layout/bProcess3"/>
    <dgm:cxn modelId="{A34365CE-58AF-493F-ABE8-AC2414B67781}" type="presOf" srcId="{E1DC40B4-2202-4E19-99D8-2411C5E5EF0D}" destId="{42CBEC29-992E-4845-8687-407ABE37D17E}" srcOrd="0" destOrd="0" presId="urn:microsoft.com/office/officeart/2005/8/layout/bProcess3"/>
    <dgm:cxn modelId="{0B16F1CF-A4D0-4046-8726-378446E3A767}" srcId="{E1DC40B4-2202-4E19-99D8-2411C5E5EF0D}" destId="{26A67E7A-AE36-40C2-A61B-427D8EC5636B}" srcOrd="0" destOrd="0" parTransId="{E9C9BF3A-B716-474E-8567-ACF7CCEEFFB3}" sibTransId="{9088EBD3-8FA9-4AEB-9C70-FA1F5FF4F10F}"/>
    <dgm:cxn modelId="{0893D6D5-CF51-4B45-9DF0-B937C5436CEF}" type="presOf" srcId="{A1B1C781-5D7D-47A0-9868-15A656197EB8}" destId="{F09DED3D-1441-44E6-BFA6-327765A916E0}" srcOrd="1" destOrd="0" presId="urn:microsoft.com/office/officeart/2005/8/layout/bProcess3"/>
    <dgm:cxn modelId="{B33D0CED-B757-4325-96A3-742C1A354D37}" type="presOf" srcId="{4F1B9D35-048E-4CA6-B736-E3F1BD96299E}" destId="{793DD3D1-3B28-44BC-A11A-9E2F0C041DD2}" srcOrd="1" destOrd="0" presId="urn:microsoft.com/office/officeart/2005/8/layout/bProcess3"/>
    <dgm:cxn modelId="{2DEF101B-C4C7-414F-B993-347A989208D2}" type="presParOf" srcId="{42CBEC29-992E-4845-8687-407ABE37D17E}" destId="{861CCDB7-CA32-4766-BC6D-5B6A87463514}" srcOrd="0" destOrd="0" presId="urn:microsoft.com/office/officeart/2005/8/layout/bProcess3"/>
    <dgm:cxn modelId="{AA1D445B-577E-42D8-8DA2-D4C524355FA9}" type="presParOf" srcId="{42CBEC29-992E-4845-8687-407ABE37D17E}" destId="{1CA2F705-DE20-4A4C-9FFC-ABC8267D86E3}" srcOrd="1" destOrd="0" presId="urn:microsoft.com/office/officeart/2005/8/layout/bProcess3"/>
    <dgm:cxn modelId="{150EF608-6663-433E-89E2-7F74B5BFD129}" type="presParOf" srcId="{1CA2F705-DE20-4A4C-9FFC-ABC8267D86E3}" destId="{EF2BBA92-CCC1-4D30-9653-EC6C23C7AFDC}" srcOrd="0" destOrd="0" presId="urn:microsoft.com/office/officeart/2005/8/layout/bProcess3"/>
    <dgm:cxn modelId="{D4FC9BB8-0BFA-4DB7-A021-9160A6E9851A}" type="presParOf" srcId="{42CBEC29-992E-4845-8687-407ABE37D17E}" destId="{171BE9B2-148E-4608-9953-B532F96DC749}" srcOrd="2" destOrd="0" presId="urn:microsoft.com/office/officeart/2005/8/layout/bProcess3"/>
    <dgm:cxn modelId="{460BA11E-AFEE-49DB-8A40-6D10DAB90C7E}" type="presParOf" srcId="{42CBEC29-992E-4845-8687-407ABE37D17E}" destId="{912D81E2-859E-4635-B4CF-7A24D77185DE}" srcOrd="3" destOrd="0" presId="urn:microsoft.com/office/officeart/2005/8/layout/bProcess3"/>
    <dgm:cxn modelId="{154C9DEC-5743-4ED9-82D9-CA718541E973}" type="presParOf" srcId="{912D81E2-859E-4635-B4CF-7A24D77185DE}" destId="{D990B57A-85B6-46C3-BFC6-7D648480AF7D}" srcOrd="0" destOrd="0" presId="urn:microsoft.com/office/officeart/2005/8/layout/bProcess3"/>
    <dgm:cxn modelId="{DF003738-99C8-4B29-8069-927A14E27774}" type="presParOf" srcId="{42CBEC29-992E-4845-8687-407ABE37D17E}" destId="{F9125E63-BBB0-4F49-8D39-7F3302B5CF8C}" srcOrd="4" destOrd="0" presId="urn:microsoft.com/office/officeart/2005/8/layout/bProcess3"/>
    <dgm:cxn modelId="{98EC9028-DD44-4219-A02D-FBDD175DBAE4}" type="presParOf" srcId="{42CBEC29-992E-4845-8687-407ABE37D17E}" destId="{123AA5E1-C662-4D09-84C1-D4A7423E50B6}" srcOrd="5" destOrd="0" presId="urn:microsoft.com/office/officeart/2005/8/layout/bProcess3"/>
    <dgm:cxn modelId="{510A56AA-9BD8-4C9A-9DD5-529913CD31F4}" type="presParOf" srcId="{123AA5E1-C662-4D09-84C1-D4A7423E50B6}" destId="{F09DED3D-1441-44E6-BFA6-327765A916E0}" srcOrd="0" destOrd="0" presId="urn:microsoft.com/office/officeart/2005/8/layout/bProcess3"/>
    <dgm:cxn modelId="{FDD39880-1963-4D4B-8584-59F5293D92FE}" type="presParOf" srcId="{42CBEC29-992E-4845-8687-407ABE37D17E}" destId="{A9F400C8-A046-441B-A9E5-23522724B54C}" srcOrd="6" destOrd="0" presId="urn:microsoft.com/office/officeart/2005/8/layout/bProcess3"/>
    <dgm:cxn modelId="{165E5F01-F4FE-422B-80D9-DE2F7F9ABA9F}" type="presParOf" srcId="{42CBEC29-992E-4845-8687-407ABE37D17E}" destId="{59EE16FE-D5B1-4FDF-A85C-315585180C99}" srcOrd="7" destOrd="0" presId="urn:microsoft.com/office/officeart/2005/8/layout/bProcess3"/>
    <dgm:cxn modelId="{39616E7D-8EBE-4910-A6DB-208F052DE415}" type="presParOf" srcId="{59EE16FE-D5B1-4FDF-A85C-315585180C99}" destId="{05717478-F39C-491E-B961-B8923003D3FC}" srcOrd="0" destOrd="0" presId="urn:microsoft.com/office/officeart/2005/8/layout/bProcess3"/>
    <dgm:cxn modelId="{CBE61972-0BBF-4233-8F36-9661B243300D}" type="presParOf" srcId="{42CBEC29-992E-4845-8687-407ABE37D17E}" destId="{76431019-095C-446C-8E68-7251ED788EA1}" srcOrd="8" destOrd="0" presId="urn:microsoft.com/office/officeart/2005/8/layout/bProcess3"/>
    <dgm:cxn modelId="{4F241B54-82C5-43D7-A422-0C52F422D1D9}" type="presParOf" srcId="{42CBEC29-992E-4845-8687-407ABE37D17E}" destId="{DA9C19DE-CC68-432A-A695-43C24108DB57}" srcOrd="9" destOrd="0" presId="urn:microsoft.com/office/officeart/2005/8/layout/bProcess3"/>
    <dgm:cxn modelId="{A169590C-8451-49BD-A68F-E3C1BE3D1A1B}" type="presParOf" srcId="{DA9C19DE-CC68-432A-A695-43C24108DB57}" destId="{793DD3D1-3B28-44BC-A11A-9E2F0C041DD2}" srcOrd="0" destOrd="0" presId="urn:microsoft.com/office/officeart/2005/8/layout/bProcess3"/>
    <dgm:cxn modelId="{5E98F1D7-9F87-4883-BEA5-7C2ABD482CC9}" type="presParOf" srcId="{42CBEC29-992E-4845-8687-407ABE37D17E}" destId="{2B3131AD-303A-42CA-958C-A39D1FAE6A8D}"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90E8C-440E-409C-BC5E-9CD48D1010D2}" type="doc">
      <dgm:prSet loTypeId="urn:microsoft.com/office/officeart/2017/3/layout/DropPinTimeline" loCatId="timeline" qsTypeId="urn:microsoft.com/office/officeart/2005/8/quickstyle/simple1" qsCatId="simple" csTypeId="urn:microsoft.com/office/officeart/2005/8/colors/accent1_2" csCatId="accent1" phldr="1"/>
      <dgm:spPr/>
    </dgm:pt>
    <dgm:pt modelId="{5DE5F783-4CED-40F9-8B8F-E43B3FC7CFD4}">
      <dgm:prSet phldrT="[Tekst]" phldr="0" custT="1"/>
      <dgm:spPr/>
      <dgm:t>
        <a:bodyPr/>
        <a:lstStyle/>
        <a:p>
          <a:pPr rtl="0">
            <a:defRPr b="1"/>
          </a:pPr>
          <a:r>
            <a:rPr lang="nl-NL" sz="2800">
              <a:latin typeface="Aptos Display" panose="02110004020202020204"/>
            </a:rPr>
            <a:t> 2025  </a:t>
          </a:r>
          <a:br>
            <a:rPr lang="nl-NL" sz="2800">
              <a:latin typeface="Aptos Display" panose="02110004020202020204"/>
            </a:rPr>
          </a:br>
          <a:r>
            <a:rPr lang="nl-NL" sz="2800">
              <a:latin typeface="Aptos Display" panose="02110004020202020204"/>
            </a:rPr>
            <a:t>toekenning titel</a:t>
          </a:r>
          <a:endParaRPr lang="nl-NL" sz="2800"/>
        </a:p>
      </dgm:t>
    </dgm:pt>
    <dgm:pt modelId="{8288A68A-997B-4CB0-9E10-293902963037}" type="parTrans" cxnId="{953C8DF5-D2E5-4B24-9D2D-D1D36A2BFAD2}">
      <dgm:prSet/>
      <dgm:spPr/>
      <dgm:t>
        <a:bodyPr/>
        <a:lstStyle/>
        <a:p>
          <a:endParaRPr lang="nl-BE" sz="3200"/>
        </a:p>
      </dgm:t>
    </dgm:pt>
    <dgm:pt modelId="{965E6E56-04DF-495E-A084-85D4024E6B7A}" type="sibTrans" cxnId="{953C8DF5-D2E5-4B24-9D2D-D1D36A2BFAD2}">
      <dgm:prSet/>
      <dgm:spPr/>
      <dgm:t>
        <a:bodyPr/>
        <a:lstStyle/>
        <a:p>
          <a:endParaRPr lang="nl-BE" sz="3200"/>
        </a:p>
      </dgm:t>
    </dgm:pt>
    <dgm:pt modelId="{C953B6AC-1853-461A-B86A-6EDE99F31075}">
      <dgm:prSet phldrT="[Tekst]" phldr="0" custT="1"/>
      <dgm:spPr/>
      <dgm:t>
        <a:bodyPr/>
        <a:lstStyle/>
        <a:p>
          <a:pPr rtl="0">
            <a:defRPr b="1"/>
          </a:pPr>
          <a:r>
            <a:rPr lang="nl-NL" sz="2800">
              <a:latin typeface="Aptos Display" panose="02110004020202020204"/>
            </a:rPr>
            <a:t> 2026 – 2029 </a:t>
          </a:r>
          <a:br>
            <a:rPr lang="nl-NL" sz="2800">
              <a:latin typeface="Aptos Display" panose="02110004020202020204"/>
            </a:rPr>
          </a:br>
          <a:r>
            <a:rPr lang="nl-NL" sz="2800" err="1">
              <a:latin typeface="Aptos Display" panose="02110004020202020204"/>
            </a:rPr>
            <a:t>build</a:t>
          </a:r>
          <a:r>
            <a:rPr lang="nl-NL" sz="2800">
              <a:latin typeface="Aptos Display" panose="02110004020202020204"/>
            </a:rPr>
            <a:t> up</a:t>
          </a:r>
          <a:endParaRPr lang="nl-NL" sz="2800"/>
        </a:p>
      </dgm:t>
    </dgm:pt>
    <dgm:pt modelId="{6BDE13FA-ED88-4A78-8D07-E2308D0984DF}" type="parTrans" cxnId="{E8D2EBE5-3B0F-491D-9D97-6DEC361AA903}">
      <dgm:prSet/>
      <dgm:spPr/>
      <dgm:t>
        <a:bodyPr/>
        <a:lstStyle/>
        <a:p>
          <a:endParaRPr lang="nl-BE" sz="3200"/>
        </a:p>
      </dgm:t>
    </dgm:pt>
    <dgm:pt modelId="{C6B44780-3F55-4E1A-92E7-980D2E467C15}" type="sibTrans" cxnId="{E8D2EBE5-3B0F-491D-9D97-6DEC361AA903}">
      <dgm:prSet/>
      <dgm:spPr/>
      <dgm:t>
        <a:bodyPr/>
        <a:lstStyle/>
        <a:p>
          <a:endParaRPr lang="nl-BE" sz="3200"/>
        </a:p>
      </dgm:t>
    </dgm:pt>
    <dgm:pt modelId="{E61A70AA-7BF8-477D-8534-EFB07B070DD9}">
      <dgm:prSet phldrT="[Tekst]" phldr="0" custT="1"/>
      <dgm:spPr/>
      <dgm:t>
        <a:bodyPr/>
        <a:lstStyle/>
        <a:p>
          <a:pPr rtl="0">
            <a:defRPr b="1"/>
          </a:pPr>
          <a:r>
            <a:rPr lang="nl-NL" sz="2800">
              <a:latin typeface="Aptos Display" panose="02110004020202020204"/>
            </a:rPr>
            <a:t>2031 – 2033  </a:t>
          </a:r>
          <a:br>
            <a:rPr lang="nl-NL" sz="2800">
              <a:latin typeface="Aptos Display" panose="02110004020202020204"/>
            </a:rPr>
          </a:br>
          <a:r>
            <a:rPr lang="nl-NL" sz="2800" err="1">
              <a:latin typeface="Aptos Display" panose="02110004020202020204"/>
            </a:rPr>
            <a:t>legacy</a:t>
          </a:r>
          <a:endParaRPr lang="nl-NL" sz="2800"/>
        </a:p>
      </dgm:t>
    </dgm:pt>
    <dgm:pt modelId="{7935857E-9189-4801-880B-EB0F7F591379}" type="parTrans" cxnId="{7FF86F52-992E-46A9-9FBD-907494E2B5A6}">
      <dgm:prSet/>
      <dgm:spPr/>
      <dgm:t>
        <a:bodyPr/>
        <a:lstStyle/>
        <a:p>
          <a:endParaRPr lang="nl-BE" sz="3200"/>
        </a:p>
      </dgm:t>
    </dgm:pt>
    <dgm:pt modelId="{C31D81D5-17EB-4AD8-B88F-5E7C5F27431E}" type="sibTrans" cxnId="{7FF86F52-992E-46A9-9FBD-907494E2B5A6}">
      <dgm:prSet/>
      <dgm:spPr/>
      <dgm:t>
        <a:bodyPr/>
        <a:lstStyle/>
        <a:p>
          <a:endParaRPr lang="nl-BE" sz="3200"/>
        </a:p>
      </dgm:t>
    </dgm:pt>
    <dgm:pt modelId="{7ED444A8-D660-41B7-B861-9A8DDC8BB581}">
      <dgm:prSet phldr="0" custT="1"/>
      <dgm:spPr/>
      <dgm:t>
        <a:bodyPr/>
        <a:lstStyle/>
        <a:p>
          <a:pPr rtl="0">
            <a:defRPr b="1"/>
          </a:pPr>
          <a:r>
            <a:rPr lang="nl-NL" sz="2800">
              <a:latin typeface="Aptos Display" panose="02110004020202020204"/>
            </a:rPr>
            <a:t> 2030  </a:t>
          </a:r>
          <a:br>
            <a:rPr lang="nl-NL" sz="2800">
              <a:latin typeface="Aptos Display" panose="02110004020202020204"/>
            </a:rPr>
          </a:br>
          <a:r>
            <a:rPr lang="nl-NL" sz="2800">
              <a:latin typeface="Aptos Display" panose="02110004020202020204"/>
            </a:rPr>
            <a:t>titeljaar</a:t>
          </a:r>
        </a:p>
      </dgm:t>
    </dgm:pt>
    <dgm:pt modelId="{4860E854-8699-4302-B102-CCD8B0174513}" type="parTrans" cxnId="{EF8B7741-521F-4D9D-83EA-9E6CEED48CF9}">
      <dgm:prSet/>
      <dgm:spPr/>
      <dgm:t>
        <a:bodyPr/>
        <a:lstStyle/>
        <a:p>
          <a:endParaRPr lang="nl-BE" sz="3200"/>
        </a:p>
      </dgm:t>
    </dgm:pt>
    <dgm:pt modelId="{9D735747-D9E1-45BE-8994-9F8B4F29A0B1}" type="sibTrans" cxnId="{EF8B7741-521F-4D9D-83EA-9E6CEED48CF9}">
      <dgm:prSet/>
      <dgm:spPr/>
      <dgm:t>
        <a:bodyPr/>
        <a:lstStyle/>
        <a:p>
          <a:endParaRPr lang="nl-BE" sz="3200"/>
        </a:p>
      </dgm:t>
    </dgm:pt>
    <dgm:pt modelId="{AAF85255-0C90-4CCC-A116-5AA0B6DA2140}" type="pres">
      <dgm:prSet presAssocID="{07A90E8C-440E-409C-BC5E-9CD48D1010D2}" presName="root" presStyleCnt="0">
        <dgm:presLayoutVars>
          <dgm:chMax/>
          <dgm:chPref/>
          <dgm:animLvl val="lvl"/>
        </dgm:presLayoutVars>
      </dgm:prSet>
      <dgm:spPr/>
    </dgm:pt>
    <dgm:pt modelId="{296666C0-5AAF-4DB9-BF7F-283F15734A1D}" type="pres">
      <dgm:prSet presAssocID="{07A90E8C-440E-409C-BC5E-9CD48D1010D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5CCF0BCC-4794-440C-BC91-31C5E6821D92}" type="pres">
      <dgm:prSet presAssocID="{07A90E8C-440E-409C-BC5E-9CD48D1010D2}" presName="nodes" presStyleCnt="0">
        <dgm:presLayoutVars>
          <dgm:chMax/>
          <dgm:chPref/>
          <dgm:animLvl val="lvl"/>
        </dgm:presLayoutVars>
      </dgm:prSet>
      <dgm:spPr/>
    </dgm:pt>
    <dgm:pt modelId="{FD79D5F7-303F-42C3-8AEB-9AA2056C57A0}" type="pres">
      <dgm:prSet presAssocID="{5DE5F783-4CED-40F9-8B8F-E43B3FC7CFD4}" presName="composite" presStyleCnt="0"/>
      <dgm:spPr/>
    </dgm:pt>
    <dgm:pt modelId="{1CAA2E1B-11CE-4EDA-AD07-E5EEB17E7FB5}" type="pres">
      <dgm:prSet presAssocID="{5DE5F783-4CED-40F9-8B8F-E43B3FC7CFD4}"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D132497-9521-40C4-B864-9643506B6AA6}" type="pres">
      <dgm:prSet presAssocID="{5DE5F783-4CED-40F9-8B8F-E43B3FC7CFD4}" presName="DropPinPlaceHolder" presStyleCnt="0"/>
      <dgm:spPr/>
    </dgm:pt>
    <dgm:pt modelId="{9802E1CD-3A19-42B0-A744-095429AC0DEC}" type="pres">
      <dgm:prSet presAssocID="{5DE5F783-4CED-40F9-8B8F-E43B3FC7CFD4}" presName="DropPin" presStyleLbl="alignNode1" presStyleIdx="0" presStyleCnt="4" custLinFactX="54298" custLinFactNeighborX="100000"/>
      <dgm:spPr/>
    </dgm:pt>
    <dgm:pt modelId="{82EB8B8B-F4CD-408E-989B-FD23D128D620}" type="pres">
      <dgm:prSet presAssocID="{5DE5F783-4CED-40F9-8B8F-E43B3FC7CFD4}" presName="Ellipse" presStyleLbl="fgAcc1" presStyleIdx="1" presStyleCnt="5"/>
      <dgm:spPr>
        <a:solidFill>
          <a:schemeClr val="lt1">
            <a:alpha val="90000"/>
            <a:hueOff val="0"/>
            <a:satOff val="0"/>
            <a:lumOff val="0"/>
            <a:alphaOff val="0"/>
          </a:schemeClr>
        </a:solidFill>
        <a:ln w="19050" cap="flat" cmpd="sng" algn="ctr">
          <a:noFill/>
          <a:prstDash val="solid"/>
          <a:miter lim="800000"/>
        </a:ln>
        <a:effectLst/>
      </dgm:spPr>
    </dgm:pt>
    <dgm:pt modelId="{03A3FFAB-C9F5-4283-B7A9-7E736304974B}" type="pres">
      <dgm:prSet presAssocID="{5DE5F783-4CED-40F9-8B8F-E43B3FC7CFD4}" presName="L2TextContainer" presStyleLbl="revTx" presStyleIdx="0" presStyleCnt="8">
        <dgm:presLayoutVars>
          <dgm:bulletEnabled val="1"/>
        </dgm:presLayoutVars>
      </dgm:prSet>
      <dgm:spPr/>
    </dgm:pt>
    <dgm:pt modelId="{BD2194C7-4479-4A53-8A27-E24F275A387B}" type="pres">
      <dgm:prSet presAssocID="{5DE5F783-4CED-40F9-8B8F-E43B3FC7CFD4}" presName="L1TextContainer" presStyleLbl="revTx" presStyleIdx="1" presStyleCnt="8" custLinFactNeighborX="23845">
        <dgm:presLayoutVars>
          <dgm:chMax val="1"/>
          <dgm:chPref val="1"/>
          <dgm:bulletEnabled val="1"/>
        </dgm:presLayoutVars>
      </dgm:prSet>
      <dgm:spPr/>
    </dgm:pt>
    <dgm:pt modelId="{E77E7A9A-79AC-47FA-8B53-54E31D0DEC65}" type="pres">
      <dgm:prSet presAssocID="{5DE5F783-4CED-40F9-8B8F-E43B3FC7CFD4}" presName="ConnectLine" presStyleLbl="sibTrans1D1" presStyleIdx="0" presStyleCnt="4" custLinFactX="1073885" custLinFactNeighborX="1100000"/>
      <dgm:spPr>
        <a:noFill/>
        <a:ln w="12700" cap="flat" cmpd="sng" algn="ctr">
          <a:solidFill>
            <a:schemeClr val="accent1">
              <a:hueOff val="0"/>
              <a:satOff val="0"/>
              <a:lumOff val="0"/>
              <a:alphaOff val="0"/>
            </a:schemeClr>
          </a:solidFill>
          <a:prstDash val="dash"/>
          <a:miter lim="800000"/>
        </a:ln>
        <a:effectLst/>
      </dgm:spPr>
    </dgm:pt>
    <dgm:pt modelId="{C5B838BC-A412-4E0B-9B7B-E51B26D53B03}" type="pres">
      <dgm:prSet presAssocID="{5DE5F783-4CED-40F9-8B8F-E43B3FC7CFD4}" presName="EmptyPlaceHolder" presStyleCnt="0"/>
      <dgm:spPr/>
    </dgm:pt>
    <dgm:pt modelId="{8D5ED01C-15CF-4CE6-B9FB-294C3C6929B5}" type="pres">
      <dgm:prSet presAssocID="{965E6E56-04DF-495E-A084-85D4024E6B7A}" presName="spaceBetweenRectangles" presStyleCnt="0"/>
      <dgm:spPr/>
    </dgm:pt>
    <dgm:pt modelId="{30490F57-836F-4962-AB20-5ACF2890AF61}" type="pres">
      <dgm:prSet presAssocID="{C953B6AC-1853-461A-B86A-6EDE99F31075}" presName="composite" presStyleCnt="0"/>
      <dgm:spPr/>
    </dgm:pt>
    <dgm:pt modelId="{DD9FD71D-13A6-44E3-83F9-4FF6136852A1}" type="pres">
      <dgm:prSet presAssocID="{C953B6AC-1853-461A-B86A-6EDE99F31075}"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E72AD20-FB30-46EB-9F4D-ED1B5B1BD6B7}" type="pres">
      <dgm:prSet presAssocID="{C953B6AC-1853-461A-B86A-6EDE99F31075}" presName="DropPinPlaceHolder" presStyleCnt="0"/>
      <dgm:spPr/>
    </dgm:pt>
    <dgm:pt modelId="{7CEC34BC-AFDD-4675-A762-521EDB5D9D1C}" type="pres">
      <dgm:prSet presAssocID="{C953B6AC-1853-461A-B86A-6EDE99F31075}" presName="DropPin" presStyleLbl="alignNode1" presStyleIdx="1" presStyleCnt="4"/>
      <dgm:spPr/>
    </dgm:pt>
    <dgm:pt modelId="{68185636-0A4B-45C3-A5AE-4F4F9A4B7511}" type="pres">
      <dgm:prSet presAssocID="{C953B6AC-1853-461A-B86A-6EDE99F31075}" presName="Ellipse" presStyleLbl="fgAcc1" presStyleIdx="2" presStyleCnt="5"/>
      <dgm:spPr>
        <a:solidFill>
          <a:schemeClr val="lt1">
            <a:alpha val="90000"/>
            <a:hueOff val="0"/>
            <a:satOff val="0"/>
            <a:lumOff val="0"/>
            <a:alphaOff val="0"/>
          </a:schemeClr>
        </a:solidFill>
        <a:ln w="19050" cap="flat" cmpd="sng" algn="ctr">
          <a:noFill/>
          <a:prstDash val="solid"/>
          <a:miter lim="800000"/>
        </a:ln>
        <a:effectLst/>
      </dgm:spPr>
    </dgm:pt>
    <dgm:pt modelId="{7281F1FE-F485-4610-B173-AFCD7594B634}" type="pres">
      <dgm:prSet presAssocID="{C953B6AC-1853-461A-B86A-6EDE99F31075}" presName="L2TextContainer" presStyleLbl="revTx" presStyleIdx="2" presStyleCnt="8">
        <dgm:presLayoutVars>
          <dgm:bulletEnabled val="1"/>
        </dgm:presLayoutVars>
      </dgm:prSet>
      <dgm:spPr/>
    </dgm:pt>
    <dgm:pt modelId="{AB195A43-EA48-4BA3-820B-8D1B630FEBE2}" type="pres">
      <dgm:prSet presAssocID="{C953B6AC-1853-461A-B86A-6EDE99F31075}" presName="L1TextContainer" presStyleLbl="revTx" presStyleIdx="3" presStyleCnt="8">
        <dgm:presLayoutVars>
          <dgm:chMax val="1"/>
          <dgm:chPref val="1"/>
          <dgm:bulletEnabled val="1"/>
        </dgm:presLayoutVars>
      </dgm:prSet>
      <dgm:spPr/>
    </dgm:pt>
    <dgm:pt modelId="{DB3DC62C-8C5C-4A13-B8E6-537373F7405B}" type="pres">
      <dgm:prSet presAssocID="{C953B6AC-1853-461A-B86A-6EDE99F31075}"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D9CDFBD1-88C8-4E5B-94F3-B3EDBC8785DE}" type="pres">
      <dgm:prSet presAssocID="{C953B6AC-1853-461A-B86A-6EDE99F31075}" presName="EmptyPlaceHolder" presStyleCnt="0"/>
      <dgm:spPr/>
    </dgm:pt>
    <dgm:pt modelId="{E9E8DB53-3413-4C29-852C-95D571B6259A}" type="pres">
      <dgm:prSet presAssocID="{C6B44780-3F55-4E1A-92E7-980D2E467C15}" presName="spaceBetweenRectangles" presStyleCnt="0"/>
      <dgm:spPr/>
    </dgm:pt>
    <dgm:pt modelId="{82D76F95-347D-404C-8FB7-5BECF865F22D}" type="pres">
      <dgm:prSet presAssocID="{7ED444A8-D660-41B7-B861-9A8DDC8BB581}" presName="composite" presStyleCnt="0"/>
      <dgm:spPr/>
    </dgm:pt>
    <dgm:pt modelId="{830CF24E-21A3-4E55-A238-4F62C5867862}" type="pres">
      <dgm:prSet presAssocID="{7ED444A8-D660-41B7-B861-9A8DDC8BB581}"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65F6D8C-9BEB-4CD6-8D9E-C19D558D4C62}" type="pres">
      <dgm:prSet presAssocID="{7ED444A8-D660-41B7-B861-9A8DDC8BB581}" presName="DropPinPlaceHolder" presStyleCnt="0"/>
      <dgm:spPr/>
    </dgm:pt>
    <dgm:pt modelId="{75580AF8-CA9B-4E60-A96F-6766193C8B27}" type="pres">
      <dgm:prSet presAssocID="{7ED444A8-D660-41B7-B861-9A8DDC8BB581}" presName="DropPin" presStyleLbl="alignNode1" presStyleIdx="2" presStyleCnt="4" custLinFactX="93285" custLinFactNeighborX="100000"/>
      <dgm:spPr/>
    </dgm:pt>
    <dgm:pt modelId="{A67B1F0A-FD9D-496A-A994-0023C9D02A56}" type="pres">
      <dgm:prSet presAssocID="{7ED444A8-D660-41B7-B861-9A8DDC8BB581}" presName="Ellipse" presStyleLbl="fgAcc1" presStyleIdx="3" presStyleCnt="5"/>
      <dgm:spPr>
        <a:solidFill>
          <a:schemeClr val="lt1">
            <a:alpha val="90000"/>
            <a:hueOff val="0"/>
            <a:satOff val="0"/>
            <a:lumOff val="0"/>
            <a:alphaOff val="0"/>
          </a:schemeClr>
        </a:solidFill>
        <a:ln w="19050" cap="flat" cmpd="sng" algn="ctr">
          <a:noFill/>
          <a:prstDash val="solid"/>
          <a:miter lim="800000"/>
        </a:ln>
        <a:effectLst/>
      </dgm:spPr>
    </dgm:pt>
    <dgm:pt modelId="{9AC82EC1-247E-4EED-B843-0B7B332A0FFF}" type="pres">
      <dgm:prSet presAssocID="{7ED444A8-D660-41B7-B861-9A8DDC8BB581}" presName="L2TextContainer" presStyleLbl="revTx" presStyleIdx="4" presStyleCnt="8">
        <dgm:presLayoutVars>
          <dgm:bulletEnabled val="1"/>
        </dgm:presLayoutVars>
      </dgm:prSet>
      <dgm:spPr/>
    </dgm:pt>
    <dgm:pt modelId="{9AA66510-FB74-49F6-B011-7C77C12DD467}" type="pres">
      <dgm:prSet presAssocID="{7ED444A8-D660-41B7-B861-9A8DDC8BB581}" presName="L1TextContainer" presStyleLbl="revTx" presStyleIdx="5" presStyleCnt="8" custLinFactNeighborX="31126">
        <dgm:presLayoutVars>
          <dgm:chMax val="1"/>
          <dgm:chPref val="1"/>
          <dgm:bulletEnabled val="1"/>
        </dgm:presLayoutVars>
      </dgm:prSet>
      <dgm:spPr/>
    </dgm:pt>
    <dgm:pt modelId="{624545D2-BFB8-49E3-87B4-9D7796DFFAF8}" type="pres">
      <dgm:prSet presAssocID="{7ED444A8-D660-41B7-B861-9A8DDC8BB581}" presName="ConnectLine" presStyleLbl="sibTrans1D1" presStyleIdx="2" presStyleCnt="4" custLinFactX="1323074" custLinFactNeighborX="1400000"/>
      <dgm:spPr>
        <a:noFill/>
        <a:ln w="12700" cap="flat" cmpd="sng" algn="ctr">
          <a:solidFill>
            <a:schemeClr val="accent1">
              <a:hueOff val="0"/>
              <a:satOff val="0"/>
              <a:lumOff val="0"/>
              <a:alphaOff val="0"/>
            </a:schemeClr>
          </a:solidFill>
          <a:prstDash val="dash"/>
          <a:miter lim="800000"/>
        </a:ln>
        <a:effectLst/>
      </dgm:spPr>
    </dgm:pt>
    <dgm:pt modelId="{D068D22F-9DFF-41F1-B837-1694138A459E}" type="pres">
      <dgm:prSet presAssocID="{7ED444A8-D660-41B7-B861-9A8DDC8BB581}" presName="EmptyPlaceHolder" presStyleCnt="0"/>
      <dgm:spPr/>
    </dgm:pt>
    <dgm:pt modelId="{83FDE168-01D3-445B-9DDA-074AEF534AAB}" type="pres">
      <dgm:prSet presAssocID="{9D735747-D9E1-45BE-8994-9F8B4F29A0B1}" presName="spaceBetweenRectangles" presStyleCnt="0"/>
      <dgm:spPr/>
    </dgm:pt>
    <dgm:pt modelId="{9F4CD169-A7EF-42C3-B235-19B34F81E865}" type="pres">
      <dgm:prSet presAssocID="{E61A70AA-7BF8-477D-8534-EFB07B070DD9}" presName="composite" presStyleCnt="0"/>
      <dgm:spPr/>
    </dgm:pt>
    <dgm:pt modelId="{40BD5E03-E891-46D3-B186-2757CDDAE450}" type="pres">
      <dgm:prSet presAssocID="{E61A70AA-7BF8-477D-8534-EFB07B070DD9}"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42D4D9A-5484-40DB-A964-77620E197E76}" type="pres">
      <dgm:prSet presAssocID="{E61A70AA-7BF8-477D-8534-EFB07B070DD9}" presName="DropPinPlaceHolder" presStyleCnt="0"/>
      <dgm:spPr/>
    </dgm:pt>
    <dgm:pt modelId="{6DC9C3FD-A41B-4191-90BC-B6BE8E0795A6}" type="pres">
      <dgm:prSet presAssocID="{E61A70AA-7BF8-477D-8534-EFB07B070DD9}" presName="DropPin" presStyleLbl="alignNode1" presStyleIdx="3" presStyleCnt="4" custLinFactNeighborX="9744"/>
      <dgm:spPr/>
    </dgm:pt>
    <dgm:pt modelId="{FD2A1850-843B-446C-9526-76FBE388820E}" type="pres">
      <dgm:prSet presAssocID="{E61A70AA-7BF8-477D-8534-EFB07B070DD9}" presName="Ellipse" presStyleLbl="fgAcc1" presStyleIdx="4" presStyleCnt="5"/>
      <dgm:spPr>
        <a:solidFill>
          <a:schemeClr val="lt1">
            <a:alpha val="90000"/>
            <a:hueOff val="0"/>
            <a:satOff val="0"/>
            <a:lumOff val="0"/>
            <a:alphaOff val="0"/>
          </a:schemeClr>
        </a:solidFill>
        <a:ln w="19050" cap="flat" cmpd="sng" algn="ctr">
          <a:noFill/>
          <a:prstDash val="solid"/>
          <a:miter lim="800000"/>
        </a:ln>
        <a:effectLst/>
      </dgm:spPr>
    </dgm:pt>
    <dgm:pt modelId="{A7BDF446-3EAA-424F-84E8-A628D6DB846D}" type="pres">
      <dgm:prSet presAssocID="{E61A70AA-7BF8-477D-8534-EFB07B070DD9}" presName="L2TextContainer" presStyleLbl="revTx" presStyleIdx="6" presStyleCnt="8">
        <dgm:presLayoutVars>
          <dgm:bulletEnabled val="1"/>
        </dgm:presLayoutVars>
      </dgm:prSet>
      <dgm:spPr/>
    </dgm:pt>
    <dgm:pt modelId="{C099AC23-B720-43CF-8259-3877BE88BE75}" type="pres">
      <dgm:prSet presAssocID="{E61A70AA-7BF8-477D-8534-EFB07B070DD9}" presName="L1TextContainer" presStyleLbl="revTx" presStyleIdx="7" presStyleCnt="8" custScaleX="102322" custLinFactNeighborX="36707" custLinFactNeighborY="-9746">
        <dgm:presLayoutVars>
          <dgm:chMax val="1"/>
          <dgm:chPref val="1"/>
          <dgm:bulletEnabled val="1"/>
        </dgm:presLayoutVars>
      </dgm:prSet>
      <dgm:spPr/>
    </dgm:pt>
    <dgm:pt modelId="{C910695E-3D63-47BA-B66A-5D6816AB1C52}" type="pres">
      <dgm:prSet presAssocID="{E61A70AA-7BF8-477D-8534-EFB07B070DD9}" presName="ConnectLine" presStyleLbl="sibTrans1D1" presStyleIdx="3" presStyleCnt="4" custLinFactX="37298" custLinFactNeighborX="100000"/>
      <dgm:spPr>
        <a:noFill/>
        <a:ln w="12700" cap="flat" cmpd="sng" algn="ctr">
          <a:solidFill>
            <a:schemeClr val="accent1">
              <a:hueOff val="0"/>
              <a:satOff val="0"/>
              <a:lumOff val="0"/>
              <a:alphaOff val="0"/>
            </a:schemeClr>
          </a:solidFill>
          <a:prstDash val="dash"/>
          <a:miter lim="800000"/>
        </a:ln>
        <a:effectLst/>
      </dgm:spPr>
    </dgm:pt>
    <dgm:pt modelId="{95F0CCB2-4EF9-47AC-9805-C31EB389E557}" type="pres">
      <dgm:prSet presAssocID="{E61A70AA-7BF8-477D-8534-EFB07B070DD9}" presName="EmptyPlaceHolder" presStyleCnt="0"/>
      <dgm:spPr/>
    </dgm:pt>
  </dgm:ptLst>
  <dgm:cxnLst>
    <dgm:cxn modelId="{C4741F03-53EB-4EAA-8538-3C7F6E632957}" type="presOf" srcId="{07A90E8C-440E-409C-BC5E-9CD48D1010D2}" destId="{AAF85255-0C90-4CCC-A116-5AA0B6DA2140}" srcOrd="0" destOrd="0" presId="urn:microsoft.com/office/officeart/2017/3/layout/DropPinTimeline"/>
    <dgm:cxn modelId="{21F65B5D-CDEE-4270-9CDD-354A539E4225}" type="presOf" srcId="{5DE5F783-4CED-40F9-8B8F-E43B3FC7CFD4}" destId="{BD2194C7-4479-4A53-8A27-E24F275A387B}" srcOrd="0" destOrd="0" presId="urn:microsoft.com/office/officeart/2017/3/layout/DropPinTimeline"/>
    <dgm:cxn modelId="{EF8B7741-521F-4D9D-83EA-9E6CEED48CF9}" srcId="{07A90E8C-440E-409C-BC5E-9CD48D1010D2}" destId="{7ED444A8-D660-41B7-B861-9A8DDC8BB581}" srcOrd="2" destOrd="0" parTransId="{4860E854-8699-4302-B102-CCD8B0174513}" sibTransId="{9D735747-D9E1-45BE-8994-9F8B4F29A0B1}"/>
    <dgm:cxn modelId="{7FF86F52-992E-46A9-9FBD-907494E2B5A6}" srcId="{07A90E8C-440E-409C-BC5E-9CD48D1010D2}" destId="{E61A70AA-7BF8-477D-8534-EFB07B070DD9}" srcOrd="3" destOrd="0" parTransId="{7935857E-9189-4801-880B-EB0F7F591379}" sibTransId="{C31D81D5-17EB-4AD8-B88F-5E7C5F27431E}"/>
    <dgm:cxn modelId="{2DE659C1-22FF-472D-B260-3A4493CA95B6}" type="presOf" srcId="{C953B6AC-1853-461A-B86A-6EDE99F31075}" destId="{AB195A43-EA48-4BA3-820B-8D1B630FEBE2}" srcOrd="0" destOrd="0" presId="urn:microsoft.com/office/officeart/2017/3/layout/DropPinTimeline"/>
    <dgm:cxn modelId="{9CE28BDF-C684-4A42-8F04-FD5D64B1572B}" type="presOf" srcId="{E61A70AA-7BF8-477D-8534-EFB07B070DD9}" destId="{C099AC23-B720-43CF-8259-3877BE88BE75}" srcOrd="0" destOrd="0" presId="urn:microsoft.com/office/officeart/2017/3/layout/DropPinTimeline"/>
    <dgm:cxn modelId="{E8D2EBE5-3B0F-491D-9D97-6DEC361AA903}" srcId="{07A90E8C-440E-409C-BC5E-9CD48D1010D2}" destId="{C953B6AC-1853-461A-B86A-6EDE99F31075}" srcOrd="1" destOrd="0" parTransId="{6BDE13FA-ED88-4A78-8D07-E2308D0984DF}" sibTransId="{C6B44780-3F55-4E1A-92E7-980D2E467C15}"/>
    <dgm:cxn modelId="{953C8DF5-D2E5-4B24-9D2D-D1D36A2BFAD2}" srcId="{07A90E8C-440E-409C-BC5E-9CD48D1010D2}" destId="{5DE5F783-4CED-40F9-8B8F-E43B3FC7CFD4}" srcOrd="0" destOrd="0" parTransId="{8288A68A-997B-4CB0-9E10-293902963037}" sibTransId="{965E6E56-04DF-495E-A084-85D4024E6B7A}"/>
    <dgm:cxn modelId="{AA360EFA-50BA-4E45-9C55-907314B54336}" type="presOf" srcId="{7ED444A8-D660-41B7-B861-9A8DDC8BB581}" destId="{9AA66510-FB74-49F6-B011-7C77C12DD467}" srcOrd="0" destOrd="0" presId="urn:microsoft.com/office/officeart/2017/3/layout/DropPinTimeline"/>
    <dgm:cxn modelId="{ABB53C01-4E29-4EA0-921E-E92620EB803B}" type="presParOf" srcId="{AAF85255-0C90-4CCC-A116-5AA0B6DA2140}" destId="{296666C0-5AAF-4DB9-BF7F-283F15734A1D}" srcOrd="0" destOrd="0" presId="urn:microsoft.com/office/officeart/2017/3/layout/DropPinTimeline"/>
    <dgm:cxn modelId="{7378D00B-7E12-452D-90C2-1CA89834EF31}" type="presParOf" srcId="{AAF85255-0C90-4CCC-A116-5AA0B6DA2140}" destId="{5CCF0BCC-4794-440C-BC91-31C5E6821D92}" srcOrd="1" destOrd="0" presId="urn:microsoft.com/office/officeart/2017/3/layout/DropPinTimeline"/>
    <dgm:cxn modelId="{BE2D242B-1C78-47B1-B45B-5D0F8F01209A}" type="presParOf" srcId="{5CCF0BCC-4794-440C-BC91-31C5E6821D92}" destId="{FD79D5F7-303F-42C3-8AEB-9AA2056C57A0}" srcOrd="0" destOrd="0" presId="urn:microsoft.com/office/officeart/2017/3/layout/DropPinTimeline"/>
    <dgm:cxn modelId="{ED969853-5610-4A37-B5C2-88223340C94B}" type="presParOf" srcId="{FD79D5F7-303F-42C3-8AEB-9AA2056C57A0}" destId="{1CAA2E1B-11CE-4EDA-AD07-E5EEB17E7FB5}" srcOrd="0" destOrd="0" presId="urn:microsoft.com/office/officeart/2017/3/layout/DropPinTimeline"/>
    <dgm:cxn modelId="{F8C7B299-6E68-43F4-B9B1-066AA91D1246}" type="presParOf" srcId="{FD79D5F7-303F-42C3-8AEB-9AA2056C57A0}" destId="{6D132497-9521-40C4-B864-9643506B6AA6}" srcOrd="1" destOrd="0" presId="urn:microsoft.com/office/officeart/2017/3/layout/DropPinTimeline"/>
    <dgm:cxn modelId="{C7C7F0E3-4E12-4B87-8839-FC641B0E96B0}" type="presParOf" srcId="{6D132497-9521-40C4-B864-9643506B6AA6}" destId="{9802E1CD-3A19-42B0-A744-095429AC0DEC}" srcOrd="0" destOrd="0" presId="urn:microsoft.com/office/officeart/2017/3/layout/DropPinTimeline"/>
    <dgm:cxn modelId="{AEDA5E28-59D1-4F26-A31D-A5A4B585A816}" type="presParOf" srcId="{6D132497-9521-40C4-B864-9643506B6AA6}" destId="{82EB8B8B-F4CD-408E-989B-FD23D128D620}" srcOrd="1" destOrd="0" presId="urn:microsoft.com/office/officeart/2017/3/layout/DropPinTimeline"/>
    <dgm:cxn modelId="{C04E2225-B9DA-402A-9115-966730118ED2}" type="presParOf" srcId="{FD79D5F7-303F-42C3-8AEB-9AA2056C57A0}" destId="{03A3FFAB-C9F5-4283-B7A9-7E736304974B}" srcOrd="2" destOrd="0" presId="urn:microsoft.com/office/officeart/2017/3/layout/DropPinTimeline"/>
    <dgm:cxn modelId="{D31C6A19-8247-4478-9F2B-A8067B6E8621}" type="presParOf" srcId="{FD79D5F7-303F-42C3-8AEB-9AA2056C57A0}" destId="{BD2194C7-4479-4A53-8A27-E24F275A387B}" srcOrd="3" destOrd="0" presId="urn:microsoft.com/office/officeart/2017/3/layout/DropPinTimeline"/>
    <dgm:cxn modelId="{DD52670B-4D97-4E36-930A-F5A8D9818156}" type="presParOf" srcId="{FD79D5F7-303F-42C3-8AEB-9AA2056C57A0}" destId="{E77E7A9A-79AC-47FA-8B53-54E31D0DEC65}" srcOrd="4" destOrd="0" presId="urn:microsoft.com/office/officeart/2017/3/layout/DropPinTimeline"/>
    <dgm:cxn modelId="{6D1024E6-4BCC-46A5-8906-4CAFD8ACE082}" type="presParOf" srcId="{FD79D5F7-303F-42C3-8AEB-9AA2056C57A0}" destId="{C5B838BC-A412-4E0B-9B7B-E51B26D53B03}" srcOrd="5" destOrd="0" presId="urn:microsoft.com/office/officeart/2017/3/layout/DropPinTimeline"/>
    <dgm:cxn modelId="{B9EA7435-3C47-472F-A01A-34E79114BD9E}" type="presParOf" srcId="{5CCF0BCC-4794-440C-BC91-31C5E6821D92}" destId="{8D5ED01C-15CF-4CE6-B9FB-294C3C6929B5}" srcOrd="1" destOrd="0" presId="urn:microsoft.com/office/officeart/2017/3/layout/DropPinTimeline"/>
    <dgm:cxn modelId="{B353B496-40C9-4ABC-85A6-0714895B4BE3}" type="presParOf" srcId="{5CCF0BCC-4794-440C-BC91-31C5E6821D92}" destId="{30490F57-836F-4962-AB20-5ACF2890AF61}" srcOrd="2" destOrd="0" presId="urn:microsoft.com/office/officeart/2017/3/layout/DropPinTimeline"/>
    <dgm:cxn modelId="{8FFB4D74-9841-49F9-A8A4-F2FBC43634DA}" type="presParOf" srcId="{30490F57-836F-4962-AB20-5ACF2890AF61}" destId="{DD9FD71D-13A6-44E3-83F9-4FF6136852A1}" srcOrd="0" destOrd="0" presId="urn:microsoft.com/office/officeart/2017/3/layout/DropPinTimeline"/>
    <dgm:cxn modelId="{B59061E9-2065-4C25-A464-15E0F965980D}" type="presParOf" srcId="{30490F57-836F-4962-AB20-5ACF2890AF61}" destId="{AE72AD20-FB30-46EB-9F4D-ED1B5B1BD6B7}" srcOrd="1" destOrd="0" presId="urn:microsoft.com/office/officeart/2017/3/layout/DropPinTimeline"/>
    <dgm:cxn modelId="{F55571DD-ED40-467F-B4F9-661FB9F5329D}" type="presParOf" srcId="{AE72AD20-FB30-46EB-9F4D-ED1B5B1BD6B7}" destId="{7CEC34BC-AFDD-4675-A762-521EDB5D9D1C}" srcOrd="0" destOrd="0" presId="urn:microsoft.com/office/officeart/2017/3/layout/DropPinTimeline"/>
    <dgm:cxn modelId="{B9B38B1D-0DB4-48DC-8E1C-854975619A57}" type="presParOf" srcId="{AE72AD20-FB30-46EB-9F4D-ED1B5B1BD6B7}" destId="{68185636-0A4B-45C3-A5AE-4F4F9A4B7511}" srcOrd="1" destOrd="0" presId="urn:microsoft.com/office/officeart/2017/3/layout/DropPinTimeline"/>
    <dgm:cxn modelId="{CACFC14A-99BA-4315-920F-CAF5F8E4C65D}" type="presParOf" srcId="{30490F57-836F-4962-AB20-5ACF2890AF61}" destId="{7281F1FE-F485-4610-B173-AFCD7594B634}" srcOrd="2" destOrd="0" presId="urn:microsoft.com/office/officeart/2017/3/layout/DropPinTimeline"/>
    <dgm:cxn modelId="{454547CF-6932-42D5-A1BE-5AE7D867EFAB}" type="presParOf" srcId="{30490F57-836F-4962-AB20-5ACF2890AF61}" destId="{AB195A43-EA48-4BA3-820B-8D1B630FEBE2}" srcOrd="3" destOrd="0" presId="urn:microsoft.com/office/officeart/2017/3/layout/DropPinTimeline"/>
    <dgm:cxn modelId="{6536B5D1-F0DE-4B0F-827D-C7BDBC69819C}" type="presParOf" srcId="{30490F57-836F-4962-AB20-5ACF2890AF61}" destId="{DB3DC62C-8C5C-4A13-B8E6-537373F7405B}" srcOrd="4" destOrd="0" presId="urn:microsoft.com/office/officeart/2017/3/layout/DropPinTimeline"/>
    <dgm:cxn modelId="{95D65F2D-C09C-4CFB-A14D-B8E17A456C77}" type="presParOf" srcId="{30490F57-836F-4962-AB20-5ACF2890AF61}" destId="{D9CDFBD1-88C8-4E5B-94F3-B3EDBC8785DE}" srcOrd="5" destOrd="0" presId="urn:microsoft.com/office/officeart/2017/3/layout/DropPinTimeline"/>
    <dgm:cxn modelId="{86B39350-9D13-452B-BE8C-B59998226FE9}" type="presParOf" srcId="{5CCF0BCC-4794-440C-BC91-31C5E6821D92}" destId="{E9E8DB53-3413-4C29-852C-95D571B6259A}" srcOrd="3" destOrd="0" presId="urn:microsoft.com/office/officeart/2017/3/layout/DropPinTimeline"/>
    <dgm:cxn modelId="{A3A68341-C9D2-43D2-97F3-DF39D24F034A}" type="presParOf" srcId="{5CCF0BCC-4794-440C-BC91-31C5E6821D92}" destId="{82D76F95-347D-404C-8FB7-5BECF865F22D}" srcOrd="4" destOrd="0" presId="urn:microsoft.com/office/officeart/2017/3/layout/DropPinTimeline"/>
    <dgm:cxn modelId="{EFC88983-1ED8-41ED-83CD-C0F1AB849F4C}" type="presParOf" srcId="{82D76F95-347D-404C-8FB7-5BECF865F22D}" destId="{830CF24E-21A3-4E55-A238-4F62C5867862}" srcOrd="0" destOrd="0" presId="urn:microsoft.com/office/officeart/2017/3/layout/DropPinTimeline"/>
    <dgm:cxn modelId="{87AA914E-AF44-46A3-AB00-7F5680611D03}" type="presParOf" srcId="{82D76F95-347D-404C-8FB7-5BECF865F22D}" destId="{165F6D8C-9BEB-4CD6-8D9E-C19D558D4C62}" srcOrd="1" destOrd="0" presId="urn:microsoft.com/office/officeart/2017/3/layout/DropPinTimeline"/>
    <dgm:cxn modelId="{A9A025AD-C004-4208-9AC1-BBB02CC8400C}" type="presParOf" srcId="{165F6D8C-9BEB-4CD6-8D9E-C19D558D4C62}" destId="{75580AF8-CA9B-4E60-A96F-6766193C8B27}" srcOrd="0" destOrd="0" presId="urn:microsoft.com/office/officeart/2017/3/layout/DropPinTimeline"/>
    <dgm:cxn modelId="{CE80B8CA-EC9B-4D27-91A5-8F92308467C8}" type="presParOf" srcId="{165F6D8C-9BEB-4CD6-8D9E-C19D558D4C62}" destId="{A67B1F0A-FD9D-496A-A994-0023C9D02A56}" srcOrd="1" destOrd="0" presId="urn:microsoft.com/office/officeart/2017/3/layout/DropPinTimeline"/>
    <dgm:cxn modelId="{ED09405F-14E2-451C-979A-5D9A44159E3E}" type="presParOf" srcId="{82D76F95-347D-404C-8FB7-5BECF865F22D}" destId="{9AC82EC1-247E-4EED-B843-0B7B332A0FFF}" srcOrd="2" destOrd="0" presId="urn:microsoft.com/office/officeart/2017/3/layout/DropPinTimeline"/>
    <dgm:cxn modelId="{F1906331-76B0-41C1-8C53-EFB72648EF8D}" type="presParOf" srcId="{82D76F95-347D-404C-8FB7-5BECF865F22D}" destId="{9AA66510-FB74-49F6-B011-7C77C12DD467}" srcOrd="3" destOrd="0" presId="urn:microsoft.com/office/officeart/2017/3/layout/DropPinTimeline"/>
    <dgm:cxn modelId="{ABE845A9-A911-4BE7-994E-3DE5A4474DCA}" type="presParOf" srcId="{82D76F95-347D-404C-8FB7-5BECF865F22D}" destId="{624545D2-BFB8-49E3-87B4-9D7796DFFAF8}" srcOrd="4" destOrd="0" presId="urn:microsoft.com/office/officeart/2017/3/layout/DropPinTimeline"/>
    <dgm:cxn modelId="{017E0719-5DCA-40B7-A327-535102EC7B01}" type="presParOf" srcId="{82D76F95-347D-404C-8FB7-5BECF865F22D}" destId="{D068D22F-9DFF-41F1-B837-1694138A459E}" srcOrd="5" destOrd="0" presId="urn:microsoft.com/office/officeart/2017/3/layout/DropPinTimeline"/>
    <dgm:cxn modelId="{E22584E7-8DBA-47BB-8766-2B77FA4CB7F5}" type="presParOf" srcId="{5CCF0BCC-4794-440C-BC91-31C5E6821D92}" destId="{83FDE168-01D3-445B-9DDA-074AEF534AAB}" srcOrd="5" destOrd="0" presId="urn:microsoft.com/office/officeart/2017/3/layout/DropPinTimeline"/>
    <dgm:cxn modelId="{6C52F690-85F4-4393-A8B8-38D884849027}" type="presParOf" srcId="{5CCF0BCC-4794-440C-BC91-31C5E6821D92}" destId="{9F4CD169-A7EF-42C3-B235-19B34F81E865}" srcOrd="6" destOrd="0" presId="urn:microsoft.com/office/officeart/2017/3/layout/DropPinTimeline"/>
    <dgm:cxn modelId="{DF5295E8-79B4-4937-BFBF-D55A930D2B95}" type="presParOf" srcId="{9F4CD169-A7EF-42C3-B235-19B34F81E865}" destId="{40BD5E03-E891-46D3-B186-2757CDDAE450}" srcOrd="0" destOrd="0" presId="urn:microsoft.com/office/officeart/2017/3/layout/DropPinTimeline"/>
    <dgm:cxn modelId="{468BC4E5-0BE4-4AF5-ACFD-818CF7C7D6EE}" type="presParOf" srcId="{9F4CD169-A7EF-42C3-B235-19B34F81E865}" destId="{B42D4D9A-5484-40DB-A964-77620E197E76}" srcOrd="1" destOrd="0" presId="urn:microsoft.com/office/officeart/2017/3/layout/DropPinTimeline"/>
    <dgm:cxn modelId="{6266192E-AD07-467A-ABCA-FFC85FBC2DAC}" type="presParOf" srcId="{B42D4D9A-5484-40DB-A964-77620E197E76}" destId="{6DC9C3FD-A41B-4191-90BC-B6BE8E0795A6}" srcOrd="0" destOrd="0" presId="urn:microsoft.com/office/officeart/2017/3/layout/DropPinTimeline"/>
    <dgm:cxn modelId="{01BE5D43-B612-46A0-9882-08828BDCB3ED}" type="presParOf" srcId="{B42D4D9A-5484-40DB-A964-77620E197E76}" destId="{FD2A1850-843B-446C-9526-76FBE388820E}" srcOrd="1" destOrd="0" presId="urn:microsoft.com/office/officeart/2017/3/layout/DropPinTimeline"/>
    <dgm:cxn modelId="{C6E77E62-C7A2-44A5-BBD2-11C40909B90D}" type="presParOf" srcId="{9F4CD169-A7EF-42C3-B235-19B34F81E865}" destId="{A7BDF446-3EAA-424F-84E8-A628D6DB846D}" srcOrd="2" destOrd="0" presId="urn:microsoft.com/office/officeart/2017/3/layout/DropPinTimeline"/>
    <dgm:cxn modelId="{1717CA6B-96F5-4CE9-80F9-290FC789B438}" type="presParOf" srcId="{9F4CD169-A7EF-42C3-B235-19B34F81E865}" destId="{C099AC23-B720-43CF-8259-3877BE88BE75}" srcOrd="3" destOrd="0" presId="urn:microsoft.com/office/officeart/2017/3/layout/DropPinTimeline"/>
    <dgm:cxn modelId="{FF68AEF2-F87B-40E5-9846-1281D26BC04B}" type="presParOf" srcId="{9F4CD169-A7EF-42C3-B235-19B34F81E865}" destId="{C910695E-3D63-47BA-B66A-5D6816AB1C52}" srcOrd="4" destOrd="0" presId="urn:microsoft.com/office/officeart/2017/3/layout/DropPinTimeline"/>
    <dgm:cxn modelId="{4452E907-373C-446D-8E2F-1D3993C4B7D2}" type="presParOf" srcId="{9F4CD169-A7EF-42C3-B235-19B34F81E865}" destId="{95F0CCB2-4EF9-47AC-9805-C31EB389E557}"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A5D1E-B2AF-2A4A-B123-56FA26C844A6}">
      <dsp:nvSpPr>
        <dsp:cNvPr id="0" name=""/>
        <dsp:cNvSpPr/>
      </dsp:nvSpPr>
      <dsp:spPr>
        <a:xfrm>
          <a:off x="1721" y="2322"/>
          <a:ext cx="5609068" cy="954471"/>
        </a:xfrm>
        <a:prstGeom prst="roundRect">
          <a:avLst>
            <a:gd name="adj" fmla="val 10000"/>
          </a:avLst>
        </a:prstGeom>
        <a:solidFill>
          <a:schemeClr val="accent5">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l-NL" sz="2900" kern="1200"/>
            <a:t>European </a:t>
          </a:r>
          <a:r>
            <a:rPr lang="nl-NL" sz="2900" kern="1200" err="1"/>
            <a:t>Capital</a:t>
          </a:r>
          <a:r>
            <a:rPr lang="nl-NL" sz="2900" kern="1200"/>
            <a:t> of Culture 2030</a:t>
          </a:r>
        </a:p>
      </dsp:txBody>
      <dsp:txXfrm>
        <a:off x="29677" y="30278"/>
        <a:ext cx="5553156" cy="898559"/>
      </dsp:txXfrm>
    </dsp:sp>
    <dsp:sp modelId="{097CF2B8-DF87-E448-8F7F-41531FFACA7E}">
      <dsp:nvSpPr>
        <dsp:cNvPr id="0" name=""/>
        <dsp:cNvSpPr/>
      </dsp:nvSpPr>
      <dsp:spPr>
        <a:xfrm>
          <a:off x="1721" y="1054706"/>
          <a:ext cx="2358010"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België</a:t>
          </a:r>
        </a:p>
      </dsp:txBody>
      <dsp:txXfrm>
        <a:off x="29677" y="1082662"/>
        <a:ext cx="2302098" cy="898559"/>
      </dsp:txXfrm>
    </dsp:sp>
    <dsp:sp modelId="{FE7903E6-76CF-423F-93E2-D7E181602A7B}">
      <dsp:nvSpPr>
        <dsp:cNvPr id="0" name=""/>
        <dsp:cNvSpPr/>
      </dsp:nvSpPr>
      <dsp:spPr>
        <a:xfrm>
          <a:off x="1721"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Leuven</a:t>
          </a:r>
        </a:p>
      </dsp:txBody>
      <dsp:txXfrm>
        <a:off x="24115" y="2129484"/>
        <a:ext cx="719807" cy="909683"/>
      </dsp:txXfrm>
    </dsp:sp>
    <dsp:sp modelId="{91975357-DDC3-4772-AFDD-B4F235EF0D58}">
      <dsp:nvSpPr>
        <dsp:cNvPr id="0" name=""/>
        <dsp:cNvSpPr/>
      </dsp:nvSpPr>
      <dsp:spPr>
        <a:xfrm>
          <a:off x="798429"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a:latin typeface="Aptos Display" panose="02110004020202020204"/>
            </a:rPr>
            <a:t>Molenbeek</a:t>
          </a:r>
        </a:p>
      </dsp:txBody>
      <dsp:txXfrm>
        <a:off x="820823" y="2129484"/>
        <a:ext cx="719807" cy="909683"/>
      </dsp:txXfrm>
    </dsp:sp>
    <dsp:sp modelId="{0D832A5D-C9D3-4337-9EC4-23FEC01166CC}">
      <dsp:nvSpPr>
        <dsp:cNvPr id="0" name=""/>
        <dsp:cNvSpPr/>
      </dsp:nvSpPr>
      <dsp:spPr>
        <a:xfrm>
          <a:off x="1595137"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Namur</a:t>
          </a:r>
        </a:p>
      </dsp:txBody>
      <dsp:txXfrm>
        <a:off x="1617531" y="2129484"/>
        <a:ext cx="719807" cy="909683"/>
      </dsp:txXfrm>
    </dsp:sp>
    <dsp:sp modelId="{8613AB24-0EA8-854D-95ED-5F8278B0746E}">
      <dsp:nvSpPr>
        <dsp:cNvPr id="0" name=""/>
        <dsp:cNvSpPr/>
      </dsp:nvSpPr>
      <dsp:spPr>
        <a:xfrm>
          <a:off x="2423957" y="1054706"/>
          <a:ext cx="1561302"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Cyprus</a:t>
          </a:r>
        </a:p>
      </dsp:txBody>
      <dsp:txXfrm>
        <a:off x="2451913" y="1082662"/>
        <a:ext cx="1505390" cy="898559"/>
      </dsp:txXfrm>
    </dsp:sp>
    <dsp:sp modelId="{092B2A76-6127-44DE-B79B-28A62DD768DA}">
      <dsp:nvSpPr>
        <dsp:cNvPr id="0" name=""/>
        <dsp:cNvSpPr/>
      </dsp:nvSpPr>
      <dsp:spPr>
        <a:xfrm>
          <a:off x="2423957"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err="1">
              <a:latin typeface="Aptos Display" panose="02110004020202020204"/>
            </a:rPr>
            <a:t>Larnaka</a:t>
          </a:r>
        </a:p>
      </dsp:txBody>
      <dsp:txXfrm>
        <a:off x="2446351" y="2129484"/>
        <a:ext cx="719807" cy="909683"/>
      </dsp:txXfrm>
    </dsp:sp>
    <dsp:sp modelId="{E20D2DFF-79CC-4492-B7DB-706A4015BE66}">
      <dsp:nvSpPr>
        <dsp:cNvPr id="0" name=""/>
        <dsp:cNvSpPr/>
      </dsp:nvSpPr>
      <dsp:spPr>
        <a:xfrm>
          <a:off x="3220665"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a:latin typeface="Aptos Display" panose="02110004020202020204"/>
            </a:rPr>
            <a:t>Lemesos</a:t>
          </a:r>
        </a:p>
      </dsp:txBody>
      <dsp:txXfrm>
        <a:off x="3243059" y="2129484"/>
        <a:ext cx="719807" cy="909683"/>
      </dsp:txXfrm>
    </dsp:sp>
    <dsp:sp modelId="{02554B8A-0D82-314F-99E3-83119A594464}">
      <dsp:nvSpPr>
        <dsp:cNvPr id="0" name=""/>
        <dsp:cNvSpPr/>
      </dsp:nvSpPr>
      <dsp:spPr>
        <a:xfrm>
          <a:off x="4049486" y="1054706"/>
          <a:ext cx="1561302" cy="954471"/>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Kandidaat </a:t>
          </a:r>
          <a:r>
            <a:rPr lang="nl-NL" sz="2300" kern="1200">
              <a:latin typeface="Aptos Display" panose="02110004020202020204"/>
            </a:rPr>
            <a:t>Lidstaat</a:t>
          </a:r>
          <a:endParaRPr lang="nl-NL" sz="2300" kern="1200"/>
        </a:p>
      </dsp:txBody>
      <dsp:txXfrm>
        <a:off x="4077442" y="1082662"/>
        <a:ext cx="1505390" cy="898559"/>
      </dsp:txXfrm>
    </dsp:sp>
    <dsp:sp modelId="{96073E45-2774-4A28-9DAE-BE539BD3F6FF}">
      <dsp:nvSpPr>
        <dsp:cNvPr id="0" name=""/>
        <dsp:cNvSpPr/>
      </dsp:nvSpPr>
      <dsp:spPr>
        <a:xfrm>
          <a:off x="4049486"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err="1">
              <a:latin typeface="Aptos Display" panose="02110004020202020204"/>
            </a:rPr>
            <a:t>Lviv</a:t>
          </a:r>
          <a:r>
            <a:rPr lang="nl-NL" sz="900" kern="1200">
              <a:latin typeface="Aptos Display" panose="02110004020202020204"/>
            </a:rPr>
            <a:t> (Oekraïne)</a:t>
          </a:r>
        </a:p>
      </dsp:txBody>
      <dsp:txXfrm>
        <a:off x="4071880" y="2129484"/>
        <a:ext cx="719807" cy="909683"/>
      </dsp:txXfrm>
    </dsp:sp>
    <dsp:sp modelId="{027FFAC5-9525-4E70-A439-A20F4B775128}">
      <dsp:nvSpPr>
        <dsp:cNvPr id="0" name=""/>
        <dsp:cNvSpPr/>
      </dsp:nvSpPr>
      <dsp:spPr>
        <a:xfrm>
          <a:off x="4846194" y="2107090"/>
          <a:ext cx="764595" cy="954471"/>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nl-NL" sz="900" kern="1200" err="1">
              <a:latin typeface="Aptos Display" panose="02110004020202020204"/>
            </a:rPr>
            <a:t>Niksic</a:t>
          </a:r>
          <a:r>
            <a:rPr lang="nl-NL" sz="900" kern="1200">
              <a:latin typeface="Aptos Display" panose="02110004020202020204"/>
            </a:rPr>
            <a:t> (Montenegro)</a:t>
          </a:r>
        </a:p>
      </dsp:txBody>
      <dsp:txXfrm>
        <a:off x="4868588" y="2129484"/>
        <a:ext cx="719807" cy="909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8D091-8475-46E1-ABF7-633842EC8380}">
      <dsp:nvSpPr>
        <dsp:cNvPr id="0" name=""/>
        <dsp:cNvSpPr/>
      </dsp:nvSpPr>
      <dsp:spPr>
        <a:xfrm>
          <a:off x="2104" y="284863"/>
          <a:ext cx="2051504" cy="79722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Human </a:t>
          </a:r>
          <a:br>
            <a:rPr lang="en-US" sz="2200" kern="1200">
              <a:latin typeface="Aptos Display" panose="02110004020202020204"/>
            </a:rPr>
          </a:br>
          <a:endParaRPr lang="en-US" sz="2200" kern="1200"/>
        </a:p>
      </dsp:txBody>
      <dsp:txXfrm>
        <a:off x="2104" y="284863"/>
        <a:ext cx="2051504" cy="797226"/>
      </dsp:txXfrm>
    </dsp:sp>
    <dsp:sp modelId="{F540BB56-D09D-43F1-9A1E-09D128BF0417}">
      <dsp:nvSpPr>
        <dsp:cNvPr id="0" name=""/>
        <dsp:cNvSpPr/>
      </dsp:nvSpPr>
      <dsp:spPr>
        <a:xfrm>
          <a:off x="2104" y="1082090"/>
          <a:ext cx="2051504" cy="193625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Place of birth </a:t>
          </a:r>
          <a:endParaRPr lang="en-US" sz="2200" kern="1200"/>
        </a:p>
        <a:p>
          <a:pPr marL="228600" lvl="1" indent="-228600" algn="l" defTabSz="977900">
            <a:lnSpc>
              <a:spcPct val="90000"/>
            </a:lnSpc>
            <a:spcBef>
              <a:spcPct val="0"/>
            </a:spcBef>
            <a:spcAft>
              <a:spcPct val="15000"/>
            </a:spcAft>
            <a:buChar char="•"/>
          </a:pPr>
          <a:r>
            <a:rPr lang="en-US" sz="2200" kern="1200">
              <a:latin typeface="Calibri"/>
              <a:ea typeface="Calibri"/>
              <a:cs typeface="Calibri"/>
            </a:rPr>
            <a:t>Body &amp; soul </a:t>
          </a:r>
          <a:endParaRPr lang="en-US" sz="2200" kern="1200">
            <a:latin typeface="Aptos Display" panose="02110004020202020204"/>
          </a:endParaRPr>
        </a:p>
        <a:p>
          <a:pPr marL="228600" lvl="1" indent="-228600" algn="l" defTabSz="977900" rtl="0">
            <a:lnSpc>
              <a:spcPct val="90000"/>
            </a:lnSpc>
            <a:spcBef>
              <a:spcPct val="0"/>
            </a:spcBef>
            <a:spcAft>
              <a:spcPct val="15000"/>
            </a:spcAft>
            <a:buChar char="•"/>
          </a:pPr>
          <a:r>
            <a:rPr lang="en-US" sz="2200" kern="1200">
              <a:latin typeface="Aptos Display" panose="02110004020202020204"/>
            </a:rPr>
            <a:t>Power to the people </a:t>
          </a:r>
        </a:p>
      </dsp:txBody>
      <dsp:txXfrm>
        <a:off x="2104" y="1082090"/>
        <a:ext cx="2051504" cy="1936254"/>
      </dsp:txXfrm>
    </dsp:sp>
    <dsp:sp modelId="{635953A3-94D1-4DAE-AD88-EC9E35A5438F}">
      <dsp:nvSpPr>
        <dsp:cNvPr id="0" name=""/>
        <dsp:cNvSpPr/>
      </dsp:nvSpPr>
      <dsp:spPr>
        <a:xfrm>
          <a:off x="2340819" y="284863"/>
          <a:ext cx="2051504" cy="797226"/>
        </a:xfrm>
        <a:prstGeom prst="rect">
          <a:avLst/>
        </a:prstGeom>
        <a:solidFill>
          <a:schemeClr val="accent4">
            <a:hueOff val="3299968"/>
            <a:satOff val="-14601"/>
            <a:lumOff val="-2452"/>
            <a:alphaOff val="0"/>
          </a:schemeClr>
        </a:solidFill>
        <a:ln w="19050" cap="flat" cmpd="sng" algn="ctr">
          <a:solidFill>
            <a:schemeClr val="accent4">
              <a:hueOff val="3299968"/>
              <a:satOff val="-14601"/>
              <a:lumOff val="-24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Nature </a:t>
          </a:r>
          <a:br>
            <a:rPr lang="en-US" sz="2200" kern="1200">
              <a:latin typeface="Aptos Display" panose="02110004020202020204"/>
            </a:rPr>
          </a:br>
          <a:endParaRPr lang="en-US" sz="2200" kern="1200"/>
        </a:p>
      </dsp:txBody>
      <dsp:txXfrm>
        <a:off x="2340819" y="284863"/>
        <a:ext cx="2051504" cy="797226"/>
      </dsp:txXfrm>
    </dsp:sp>
    <dsp:sp modelId="{BB8F841A-4E47-45C6-9A65-720B518E3603}">
      <dsp:nvSpPr>
        <dsp:cNvPr id="0" name=""/>
        <dsp:cNvSpPr/>
      </dsp:nvSpPr>
      <dsp:spPr>
        <a:xfrm>
          <a:off x="2340819" y="1082090"/>
          <a:ext cx="2051504" cy="1936254"/>
        </a:xfrm>
        <a:prstGeom prst="rect">
          <a:avLst/>
        </a:prstGeom>
        <a:solidFill>
          <a:schemeClr val="accent4">
            <a:tint val="40000"/>
            <a:alpha val="90000"/>
            <a:hueOff val="3079768"/>
            <a:satOff val="-15334"/>
            <a:lumOff val="-1455"/>
            <a:alphaOff val="0"/>
          </a:schemeClr>
        </a:solidFill>
        <a:ln w="19050" cap="flat" cmpd="sng" algn="ctr">
          <a:solidFill>
            <a:schemeClr val="accent4">
              <a:tint val="40000"/>
              <a:alpha val="90000"/>
              <a:hueOff val="3079768"/>
              <a:satOff val="-15334"/>
              <a:lumOff val="-14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Down to earth </a:t>
          </a:r>
          <a:endParaRPr lang="en-US" sz="2200" kern="1200"/>
        </a:p>
        <a:p>
          <a:pPr marL="228600" lvl="1" indent="-228600" algn="l" defTabSz="977900" rtl="0">
            <a:lnSpc>
              <a:spcPct val="90000"/>
            </a:lnSpc>
            <a:spcBef>
              <a:spcPct val="0"/>
            </a:spcBef>
            <a:spcAft>
              <a:spcPct val="15000"/>
            </a:spcAft>
            <a:buChar char="•"/>
          </a:pPr>
          <a:r>
            <a:rPr lang="en-US" sz="2200" kern="1200">
              <a:latin typeface="Aptos Display" panose="02110004020202020204"/>
            </a:rPr>
            <a:t>Learning from the forest </a:t>
          </a:r>
        </a:p>
        <a:p>
          <a:pPr marL="228600" lvl="1" indent="-228600" algn="l" defTabSz="977900">
            <a:lnSpc>
              <a:spcPct val="90000"/>
            </a:lnSpc>
            <a:spcBef>
              <a:spcPct val="0"/>
            </a:spcBef>
            <a:spcAft>
              <a:spcPct val="15000"/>
            </a:spcAft>
            <a:buChar char="•"/>
          </a:pPr>
          <a:r>
            <a:rPr lang="en-US" sz="2200" kern="1200">
              <a:latin typeface="Calibri"/>
              <a:ea typeface="Calibri"/>
              <a:cs typeface="Calibri"/>
            </a:rPr>
            <a:t>Crossroads</a:t>
          </a:r>
          <a:endParaRPr lang="en-US" sz="2200" kern="1200">
            <a:latin typeface="Aptos Display" panose="02110004020202020204"/>
          </a:endParaRPr>
        </a:p>
      </dsp:txBody>
      <dsp:txXfrm>
        <a:off x="2340819" y="1082090"/>
        <a:ext cx="2051504" cy="1936254"/>
      </dsp:txXfrm>
    </dsp:sp>
    <dsp:sp modelId="{E5D37662-53DF-43D9-B499-F265E622A072}">
      <dsp:nvSpPr>
        <dsp:cNvPr id="0" name=""/>
        <dsp:cNvSpPr/>
      </dsp:nvSpPr>
      <dsp:spPr>
        <a:xfrm>
          <a:off x="4679534" y="284863"/>
          <a:ext cx="2051504" cy="797226"/>
        </a:xfrm>
        <a:prstGeom prst="rect">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latin typeface="Aptos Display" panose="02110004020202020204"/>
            </a:rPr>
            <a:t>Innovation </a:t>
          </a:r>
          <a:br>
            <a:rPr lang="en-US" sz="2200" kern="1200">
              <a:latin typeface="Aptos Display" panose="02110004020202020204"/>
            </a:rPr>
          </a:br>
          <a:endParaRPr lang="en-US" sz="2200" kern="1200"/>
        </a:p>
      </dsp:txBody>
      <dsp:txXfrm>
        <a:off x="4679534" y="284863"/>
        <a:ext cx="2051504" cy="797226"/>
      </dsp:txXfrm>
    </dsp:sp>
    <dsp:sp modelId="{F342E4E5-E19B-4E83-A465-3989E52C16E2}">
      <dsp:nvSpPr>
        <dsp:cNvPr id="0" name=""/>
        <dsp:cNvSpPr/>
      </dsp:nvSpPr>
      <dsp:spPr>
        <a:xfrm>
          <a:off x="4679534" y="1082090"/>
          <a:ext cx="2051504" cy="1936254"/>
        </a:xfrm>
        <a:prstGeom prst="rect">
          <a:avLst/>
        </a:prstGeom>
        <a:solidFill>
          <a:schemeClr val="accent4">
            <a:tint val="40000"/>
            <a:alpha val="90000"/>
            <a:hueOff val="6159535"/>
            <a:satOff val="-30669"/>
            <a:lumOff val="-2910"/>
            <a:alphaOff val="0"/>
          </a:schemeClr>
        </a:solidFill>
        <a:ln w="19050" cap="flat" cmpd="sng" algn="ctr">
          <a:solidFill>
            <a:schemeClr val="accent4">
              <a:tint val="40000"/>
              <a:alpha val="90000"/>
              <a:hueOff val="6159535"/>
              <a:satOff val="-30669"/>
              <a:lumOff val="-29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Aptos Display" panose="02110004020202020204"/>
            </a:rPr>
            <a:t>Future fusion </a:t>
          </a:r>
          <a:endParaRPr lang="en-US" sz="2200" kern="1200"/>
        </a:p>
        <a:p>
          <a:pPr marL="228600" lvl="1" indent="-228600" algn="l" defTabSz="977900" rtl="0">
            <a:lnSpc>
              <a:spcPct val="90000"/>
            </a:lnSpc>
            <a:spcBef>
              <a:spcPct val="0"/>
            </a:spcBef>
            <a:spcAft>
              <a:spcPct val="15000"/>
            </a:spcAft>
            <a:buChar char="•"/>
          </a:pPr>
          <a:r>
            <a:rPr lang="en-US" sz="2200" kern="1200">
              <a:latin typeface="Calibri"/>
              <a:ea typeface="Calibri"/>
              <a:cs typeface="Calibri"/>
            </a:rPr>
            <a:t>Past Forward</a:t>
          </a:r>
          <a:endParaRPr lang="en-US" sz="2200" kern="1200"/>
        </a:p>
        <a:p>
          <a:pPr marL="228600" lvl="1" indent="-228600" algn="l" defTabSz="977900" rtl="0">
            <a:lnSpc>
              <a:spcPct val="90000"/>
            </a:lnSpc>
            <a:spcBef>
              <a:spcPct val="0"/>
            </a:spcBef>
            <a:spcAft>
              <a:spcPct val="15000"/>
            </a:spcAft>
            <a:buChar char="•"/>
          </a:pPr>
          <a:r>
            <a:rPr lang="en-US" sz="2200" kern="1200">
              <a:latin typeface="Aptos Display" panose="02110004020202020204"/>
            </a:rPr>
            <a:t>Heritage for the future </a:t>
          </a:r>
          <a:endParaRPr lang="en-US" sz="2200" kern="1200"/>
        </a:p>
      </dsp:txBody>
      <dsp:txXfrm>
        <a:off x="4679534" y="1082090"/>
        <a:ext cx="2051504" cy="1936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2F705-DE20-4A4C-9FFC-ABC8267D86E3}">
      <dsp:nvSpPr>
        <dsp:cNvPr id="0" name=""/>
        <dsp:cNvSpPr/>
      </dsp:nvSpPr>
      <dsp:spPr>
        <a:xfrm>
          <a:off x="1348118" y="593987"/>
          <a:ext cx="279058" cy="91440"/>
        </a:xfrm>
        <a:custGeom>
          <a:avLst/>
          <a:gdLst/>
          <a:ahLst/>
          <a:cxnLst/>
          <a:rect l="0" t="0" r="0" b="0"/>
          <a:pathLst>
            <a:path>
              <a:moveTo>
                <a:pt x="0" y="45720"/>
              </a:moveTo>
              <a:lnTo>
                <a:pt x="279058"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79906" y="638159"/>
        <a:ext cx="15482" cy="3096"/>
      </dsp:txXfrm>
    </dsp:sp>
    <dsp:sp modelId="{861CCDB7-CA32-4766-BC6D-5B6A87463514}">
      <dsp:nvSpPr>
        <dsp:cNvPr id="0" name=""/>
        <dsp:cNvSpPr/>
      </dsp:nvSpPr>
      <dsp:spPr>
        <a:xfrm>
          <a:off x="3576" y="235804"/>
          <a:ext cx="1346342" cy="80780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Culturele langetermijnstrategie stad Leuven en regio </a:t>
          </a:r>
          <a:endParaRPr lang="en-US" sz="1000" kern="1200"/>
        </a:p>
      </dsp:txBody>
      <dsp:txXfrm>
        <a:off x="3576" y="235804"/>
        <a:ext cx="1346342" cy="807805"/>
      </dsp:txXfrm>
    </dsp:sp>
    <dsp:sp modelId="{912D81E2-859E-4635-B4CF-7A24D77185DE}">
      <dsp:nvSpPr>
        <dsp:cNvPr id="0" name=""/>
        <dsp:cNvSpPr/>
      </dsp:nvSpPr>
      <dsp:spPr>
        <a:xfrm>
          <a:off x="3004119" y="593987"/>
          <a:ext cx="279058" cy="91440"/>
        </a:xfrm>
        <a:custGeom>
          <a:avLst/>
          <a:gdLst/>
          <a:ahLst/>
          <a:cxnLst/>
          <a:rect l="0" t="0" r="0" b="0"/>
          <a:pathLst>
            <a:path>
              <a:moveTo>
                <a:pt x="0" y="45720"/>
              </a:moveTo>
              <a:lnTo>
                <a:pt x="279058" y="45720"/>
              </a:lnTo>
            </a:path>
          </a:pathLst>
        </a:custGeom>
        <a:noFill/>
        <a:ln w="12700" cap="flat" cmpd="sng" algn="ctr">
          <a:solidFill>
            <a:schemeClr val="accent4">
              <a:hueOff val="1649984"/>
              <a:satOff val="-7300"/>
              <a:lumOff val="-12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5907" y="638159"/>
        <a:ext cx="15482" cy="3096"/>
      </dsp:txXfrm>
    </dsp:sp>
    <dsp:sp modelId="{171BE9B2-148E-4608-9953-B532F96DC749}">
      <dsp:nvSpPr>
        <dsp:cNvPr id="0" name=""/>
        <dsp:cNvSpPr/>
      </dsp:nvSpPr>
      <dsp:spPr>
        <a:xfrm>
          <a:off x="1659577" y="235804"/>
          <a:ext cx="1346342" cy="807805"/>
        </a:xfrm>
        <a:prstGeom prst="rect">
          <a:avLst/>
        </a:prstGeom>
        <a:solidFill>
          <a:schemeClr val="accent4">
            <a:hueOff val="1319987"/>
            <a:satOff val="-5840"/>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Procesplan om de Europese dimensie van </a:t>
          </a:r>
          <a:r>
            <a:rPr lang="nl-BE" sz="1000" kern="1200">
              <a:latin typeface="Aptos Display" panose="02110004020202020204"/>
            </a:rPr>
            <a:t>LOV2030</a:t>
          </a:r>
          <a:r>
            <a:rPr lang="nl-BE" sz="1000" kern="1200"/>
            <a:t> te realiseren </a:t>
          </a:r>
          <a:endParaRPr lang="en-US" sz="1000" kern="1200"/>
        </a:p>
      </dsp:txBody>
      <dsp:txXfrm>
        <a:off x="1659577" y="235804"/>
        <a:ext cx="1346342" cy="807805"/>
      </dsp:txXfrm>
    </dsp:sp>
    <dsp:sp modelId="{123AA5E1-C662-4D09-84C1-D4A7423E50B6}">
      <dsp:nvSpPr>
        <dsp:cNvPr id="0" name=""/>
        <dsp:cNvSpPr/>
      </dsp:nvSpPr>
      <dsp:spPr>
        <a:xfrm>
          <a:off x="676747" y="1041810"/>
          <a:ext cx="3312001" cy="279058"/>
        </a:xfrm>
        <a:custGeom>
          <a:avLst/>
          <a:gdLst/>
          <a:ahLst/>
          <a:cxnLst/>
          <a:rect l="0" t="0" r="0" b="0"/>
          <a:pathLst>
            <a:path>
              <a:moveTo>
                <a:pt x="3312001" y="0"/>
              </a:moveTo>
              <a:lnTo>
                <a:pt x="3312001" y="156629"/>
              </a:lnTo>
              <a:lnTo>
                <a:pt x="0" y="156629"/>
              </a:lnTo>
              <a:lnTo>
                <a:pt x="0" y="279058"/>
              </a:lnTo>
            </a:path>
          </a:pathLst>
        </a:custGeom>
        <a:noFill/>
        <a:ln w="12700" cap="flat" cmpd="sng" algn="ctr">
          <a:solidFill>
            <a:schemeClr val="accent4">
              <a:hueOff val="3299968"/>
              <a:satOff val="-14601"/>
              <a:lumOff val="-245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9587" y="1179791"/>
        <a:ext cx="166322" cy="3096"/>
      </dsp:txXfrm>
    </dsp:sp>
    <dsp:sp modelId="{F9125E63-BBB0-4F49-8D39-7F3302B5CF8C}">
      <dsp:nvSpPr>
        <dsp:cNvPr id="0" name=""/>
        <dsp:cNvSpPr/>
      </dsp:nvSpPr>
      <dsp:spPr>
        <a:xfrm>
          <a:off x="3315578" y="235804"/>
          <a:ext cx="1346342" cy="807805"/>
        </a:xfrm>
        <a:prstGeom prst="rect">
          <a:avLst/>
        </a:prstGeom>
        <a:solidFill>
          <a:schemeClr val="accent4">
            <a:hueOff val="2639975"/>
            <a:satOff val="-11681"/>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Artistieke visie en strategie voor het cultureel programma   </a:t>
          </a:r>
          <a:endParaRPr lang="en-US" sz="1000" kern="1200"/>
        </a:p>
      </dsp:txBody>
      <dsp:txXfrm>
        <a:off x="3315578" y="235804"/>
        <a:ext cx="1346342" cy="807805"/>
      </dsp:txXfrm>
    </dsp:sp>
    <dsp:sp modelId="{59EE16FE-D5B1-4FDF-A85C-315585180C99}">
      <dsp:nvSpPr>
        <dsp:cNvPr id="0" name=""/>
        <dsp:cNvSpPr/>
      </dsp:nvSpPr>
      <dsp:spPr>
        <a:xfrm>
          <a:off x="1348118" y="1711451"/>
          <a:ext cx="279058" cy="91440"/>
        </a:xfrm>
        <a:custGeom>
          <a:avLst/>
          <a:gdLst/>
          <a:ahLst/>
          <a:cxnLst/>
          <a:rect l="0" t="0" r="0" b="0"/>
          <a:pathLst>
            <a:path>
              <a:moveTo>
                <a:pt x="0" y="45720"/>
              </a:moveTo>
              <a:lnTo>
                <a:pt x="279058" y="45720"/>
              </a:lnTo>
            </a:path>
          </a:pathLst>
        </a:custGeom>
        <a:noFill/>
        <a:ln w="12700" cap="flat" cmpd="sng" algn="ctr">
          <a:solidFill>
            <a:schemeClr val="accent4">
              <a:hueOff val="4949952"/>
              <a:satOff val="-21901"/>
              <a:lumOff val="-36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79906" y="1755623"/>
        <a:ext cx="15482" cy="3096"/>
      </dsp:txXfrm>
    </dsp:sp>
    <dsp:sp modelId="{A9F400C8-A046-441B-A9E5-23522724B54C}">
      <dsp:nvSpPr>
        <dsp:cNvPr id="0" name=""/>
        <dsp:cNvSpPr/>
      </dsp:nvSpPr>
      <dsp:spPr>
        <a:xfrm>
          <a:off x="3576" y="1353268"/>
          <a:ext cx="1346342" cy="807805"/>
        </a:xfrm>
        <a:prstGeom prst="rect">
          <a:avLst/>
        </a:prstGeom>
        <a:solidFill>
          <a:schemeClr val="accent4">
            <a:hueOff val="3959962"/>
            <a:satOff val="-17521"/>
            <a:lumOff val="-29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Gedragenheid en haalbaarheid aantonen</a:t>
          </a:r>
          <a:endParaRPr lang="en-US" sz="1000" kern="1200"/>
        </a:p>
      </dsp:txBody>
      <dsp:txXfrm>
        <a:off x="3576" y="1353268"/>
        <a:ext cx="1346342" cy="807805"/>
      </dsp:txXfrm>
    </dsp:sp>
    <dsp:sp modelId="{DA9C19DE-CC68-432A-A695-43C24108DB57}">
      <dsp:nvSpPr>
        <dsp:cNvPr id="0" name=""/>
        <dsp:cNvSpPr/>
      </dsp:nvSpPr>
      <dsp:spPr>
        <a:xfrm>
          <a:off x="3004119" y="1711451"/>
          <a:ext cx="279058" cy="91440"/>
        </a:xfrm>
        <a:custGeom>
          <a:avLst/>
          <a:gdLst/>
          <a:ahLst/>
          <a:cxnLst/>
          <a:rect l="0" t="0" r="0" b="0"/>
          <a:pathLst>
            <a:path>
              <a:moveTo>
                <a:pt x="0" y="45720"/>
              </a:moveTo>
              <a:lnTo>
                <a:pt x="279058" y="45720"/>
              </a:lnTo>
            </a:path>
          </a:pathLst>
        </a:custGeom>
        <a:noFill/>
        <a:ln w="12700" cap="flat" cmpd="sng" algn="ctr">
          <a:solidFill>
            <a:schemeClr val="accent4">
              <a:hueOff val="6599937"/>
              <a:satOff val="-29202"/>
              <a:lumOff val="-490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5907" y="1755623"/>
        <a:ext cx="15482" cy="3096"/>
      </dsp:txXfrm>
    </dsp:sp>
    <dsp:sp modelId="{76431019-095C-446C-8E68-7251ED788EA1}">
      <dsp:nvSpPr>
        <dsp:cNvPr id="0" name=""/>
        <dsp:cNvSpPr/>
      </dsp:nvSpPr>
      <dsp:spPr>
        <a:xfrm>
          <a:off x="1659577" y="1353268"/>
          <a:ext cx="1346342" cy="807805"/>
        </a:xfrm>
        <a:prstGeom prst="rect">
          <a:avLst/>
        </a:prstGeom>
        <a:solidFill>
          <a:schemeClr val="accent4">
            <a:hueOff val="5279950"/>
            <a:satOff val="-23362"/>
            <a:lumOff val="-3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Strategie voor het bereik van een ruim en divers publiek  </a:t>
          </a:r>
          <a:endParaRPr lang="en-US" sz="1000" kern="1200"/>
        </a:p>
      </dsp:txBody>
      <dsp:txXfrm>
        <a:off x="1659577" y="1353268"/>
        <a:ext cx="1346342" cy="807805"/>
      </dsp:txXfrm>
    </dsp:sp>
    <dsp:sp modelId="{2B3131AD-303A-42CA-958C-A39D1FAE6A8D}">
      <dsp:nvSpPr>
        <dsp:cNvPr id="0" name=""/>
        <dsp:cNvSpPr/>
      </dsp:nvSpPr>
      <dsp:spPr>
        <a:xfrm>
          <a:off x="3315578" y="1353268"/>
          <a:ext cx="1346342" cy="807805"/>
        </a:xfrm>
        <a:prstGeom prst="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l-BE" sz="1000" kern="1200"/>
            <a:t>Management </a:t>
          </a:r>
          <a:endParaRPr lang="en-US" sz="1000" kern="1200"/>
        </a:p>
      </dsp:txBody>
      <dsp:txXfrm>
        <a:off x="3315578" y="1353268"/>
        <a:ext cx="1346342" cy="80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666C0-5AAF-4DB9-BF7F-283F15734A1D}">
      <dsp:nvSpPr>
        <dsp:cNvPr id="0" name=""/>
        <dsp:cNvSpPr/>
      </dsp:nvSpPr>
      <dsp:spPr>
        <a:xfrm>
          <a:off x="0" y="1745256"/>
          <a:ext cx="699630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802E1CD-3A19-42B0-A744-095429AC0DEC}">
      <dsp:nvSpPr>
        <dsp:cNvPr id="0" name=""/>
        <dsp:cNvSpPr/>
      </dsp:nvSpPr>
      <dsp:spPr>
        <a:xfrm rot="8100000">
          <a:off x="614716" y="402213"/>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B8B8B-F4CD-408E-989B-FD23D128D620}">
      <dsp:nvSpPr>
        <dsp:cNvPr id="0" name=""/>
        <dsp:cNvSpPr/>
      </dsp:nvSpPr>
      <dsp:spPr>
        <a:xfrm>
          <a:off x="643232" y="430729"/>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3A3FFAB-C9F5-4283-B7A9-7E736304974B}">
      <dsp:nvSpPr>
        <dsp:cNvPr id="0" name=""/>
        <dsp:cNvSpPr/>
      </dsp:nvSpPr>
      <dsp:spPr>
        <a:xfrm>
          <a:off x="919639" y="712064"/>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BD2194C7-4479-4A53-8A27-E24F275A387B}">
      <dsp:nvSpPr>
        <dsp:cNvPr id="0" name=""/>
        <dsp:cNvSpPr/>
      </dsp:nvSpPr>
      <dsp:spPr>
        <a:xfrm>
          <a:off x="919639" y="349051"/>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2025  </a:t>
          </a:r>
          <a:br>
            <a:rPr lang="nl-NL" sz="2800" kern="1200">
              <a:latin typeface="Aptos Display" panose="02110004020202020204"/>
            </a:rPr>
          </a:br>
          <a:r>
            <a:rPr lang="nl-NL" sz="2800" kern="1200">
              <a:latin typeface="Aptos Display" panose="02110004020202020204"/>
            </a:rPr>
            <a:t>toekenning titel</a:t>
          </a:r>
          <a:endParaRPr lang="nl-NL" sz="2800" kern="1200"/>
        </a:p>
      </dsp:txBody>
      <dsp:txXfrm>
        <a:off x="919639" y="349051"/>
        <a:ext cx="2328346" cy="363013"/>
      </dsp:txXfrm>
    </dsp:sp>
    <dsp:sp modelId="{E77E7A9A-79AC-47FA-8B53-54E31D0DEC65}">
      <dsp:nvSpPr>
        <dsp:cNvPr id="0" name=""/>
        <dsp:cNvSpPr/>
      </dsp:nvSpPr>
      <dsp:spPr>
        <a:xfrm>
          <a:off x="965537" y="712064"/>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AA2E1B-11CE-4EDA-AD07-E5EEB17E7FB5}">
      <dsp:nvSpPr>
        <dsp:cNvPr id="0" name=""/>
        <dsp:cNvSpPr/>
      </dsp:nvSpPr>
      <dsp:spPr>
        <a:xfrm>
          <a:off x="932866"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C34BC-AFDD-4675-A762-521EDB5D9D1C}">
      <dsp:nvSpPr>
        <dsp:cNvPr id="0" name=""/>
        <dsp:cNvSpPr/>
      </dsp:nvSpPr>
      <dsp:spPr>
        <a:xfrm rot="18900000">
          <a:off x="1450662" y="2831609"/>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185636-0A4B-45C3-A5AE-4F4F9A4B7511}">
      <dsp:nvSpPr>
        <dsp:cNvPr id="0" name=""/>
        <dsp:cNvSpPr/>
      </dsp:nvSpPr>
      <dsp:spPr>
        <a:xfrm>
          <a:off x="1479178" y="2860125"/>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281F1FE-F485-4610-B173-AFCD7594B634}">
      <dsp:nvSpPr>
        <dsp:cNvPr id="0" name=""/>
        <dsp:cNvSpPr/>
      </dsp:nvSpPr>
      <dsp:spPr>
        <a:xfrm>
          <a:off x="1760514" y="1745256"/>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AB195A43-EA48-4BA3-820B-8D1B630FEBE2}">
      <dsp:nvSpPr>
        <dsp:cNvPr id="0" name=""/>
        <dsp:cNvSpPr/>
      </dsp:nvSpPr>
      <dsp:spPr>
        <a:xfrm>
          <a:off x="1760514" y="2778447"/>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2026 – 2029 </a:t>
          </a:r>
          <a:br>
            <a:rPr lang="nl-NL" sz="2800" kern="1200">
              <a:latin typeface="Aptos Display" panose="02110004020202020204"/>
            </a:rPr>
          </a:br>
          <a:r>
            <a:rPr lang="nl-NL" sz="2800" kern="1200" err="1">
              <a:latin typeface="Aptos Display" panose="02110004020202020204"/>
            </a:rPr>
            <a:t>build</a:t>
          </a:r>
          <a:r>
            <a:rPr lang="nl-NL" sz="2800" kern="1200">
              <a:latin typeface="Aptos Display" panose="02110004020202020204"/>
            </a:rPr>
            <a:t> up</a:t>
          </a:r>
          <a:endParaRPr lang="nl-NL" sz="2800" kern="1200"/>
        </a:p>
      </dsp:txBody>
      <dsp:txXfrm>
        <a:off x="1760514" y="2778447"/>
        <a:ext cx="2328346" cy="363013"/>
      </dsp:txXfrm>
    </dsp:sp>
    <dsp:sp modelId="{DB3DC62C-8C5C-4A13-B8E6-537373F7405B}">
      <dsp:nvSpPr>
        <dsp:cNvPr id="0" name=""/>
        <dsp:cNvSpPr/>
      </dsp:nvSpPr>
      <dsp:spPr>
        <a:xfrm>
          <a:off x="1579007" y="1745256"/>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D9FD71D-13A6-44E3-83F9-4FF6136852A1}">
      <dsp:nvSpPr>
        <dsp:cNvPr id="0" name=""/>
        <dsp:cNvSpPr/>
      </dsp:nvSpPr>
      <dsp:spPr>
        <a:xfrm>
          <a:off x="1546336"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80AF8-CA9B-4E60-A96F-6766193C8B27}">
      <dsp:nvSpPr>
        <dsp:cNvPr id="0" name=""/>
        <dsp:cNvSpPr/>
      </dsp:nvSpPr>
      <dsp:spPr>
        <a:xfrm rot="8100000">
          <a:off x="3548381" y="402213"/>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B1F0A-FD9D-496A-A994-0023C9D02A56}">
      <dsp:nvSpPr>
        <dsp:cNvPr id="0" name=""/>
        <dsp:cNvSpPr/>
      </dsp:nvSpPr>
      <dsp:spPr>
        <a:xfrm>
          <a:off x="3576897" y="430729"/>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AC82EC1-247E-4EED-B843-0B7B332A0FFF}">
      <dsp:nvSpPr>
        <dsp:cNvPr id="0" name=""/>
        <dsp:cNvSpPr/>
      </dsp:nvSpPr>
      <dsp:spPr>
        <a:xfrm>
          <a:off x="3881303" y="712064"/>
          <a:ext cx="2328346" cy="1033191"/>
        </a:xfrm>
        <a:prstGeom prst="rect">
          <a:avLst/>
        </a:prstGeom>
        <a:noFill/>
        <a:ln>
          <a:noFill/>
        </a:ln>
        <a:effectLst/>
      </dsp:spPr>
      <dsp:style>
        <a:lnRef idx="0">
          <a:scrgbClr r="0" g="0" b="0"/>
        </a:lnRef>
        <a:fillRef idx="0">
          <a:scrgbClr r="0" g="0" b="0"/>
        </a:fillRef>
        <a:effectRef idx="0">
          <a:scrgbClr r="0" g="0" b="0"/>
        </a:effectRef>
        <a:fontRef idx="minor"/>
      </dsp:style>
    </dsp:sp>
    <dsp:sp modelId="{9AA66510-FB74-49F6-B011-7C77C12DD467}">
      <dsp:nvSpPr>
        <dsp:cNvPr id="0" name=""/>
        <dsp:cNvSpPr/>
      </dsp:nvSpPr>
      <dsp:spPr>
        <a:xfrm>
          <a:off x="3881303" y="349051"/>
          <a:ext cx="2328346"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 2030  </a:t>
          </a:r>
          <a:br>
            <a:rPr lang="nl-NL" sz="2800" kern="1200">
              <a:latin typeface="Aptos Display" panose="02110004020202020204"/>
            </a:rPr>
          </a:br>
          <a:r>
            <a:rPr lang="nl-NL" sz="2800" kern="1200">
              <a:latin typeface="Aptos Display" panose="02110004020202020204"/>
            </a:rPr>
            <a:t>titeljaar</a:t>
          </a:r>
        </a:p>
      </dsp:txBody>
      <dsp:txXfrm>
        <a:off x="3881303" y="349051"/>
        <a:ext cx="2328346" cy="363013"/>
      </dsp:txXfrm>
    </dsp:sp>
    <dsp:sp modelId="{624545D2-BFB8-49E3-87B4-9D7796DFFAF8}">
      <dsp:nvSpPr>
        <dsp:cNvPr id="0" name=""/>
        <dsp:cNvSpPr/>
      </dsp:nvSpPr>
      <dsp:spPr>
        <a:xfrm>
          <a:off x="3955382" y="712064"/>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30CF24E-21A3-4E55-A238-4F62C5867862}">
      <dsp:nvSpPr>
        <dsp:cNvPr id="0" name=""/>
        <dsp:cNvSpPr/>
      </dsp:nvSpPr>
      <dsp:spPr>
        <a:xfrm>
          <a:off x="3922711"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9C3FD-A41B-4191-90BC-B6BE8E0795A6}">
      <dsp:nvSpPr>
        <dsp:cNvPr id="0" name=""/>
        <dsp:cNvSpPr/>
      </dsp:nvSpPr>
      <dsp:spPr>
        <a:xfrm rot="18900000">
          <a:off x="4278171" y="2831609"/>
          <a:ext cx="256689" cy="256689"/>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A1850-843B-446C-9526-76FBE388820E}">
      <dsp:nvSpPr>
        <dsp:cNvPr id="0" name=""/>
        <dsp:cNvSpPr/>
      </dsp:nvSpPr>
      <dsp:spPr>
        <a:xfrm>
          <a:off x="4306687" y="2860125"/>
          <a:ext cx="199657" cy="199657"/>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7BDF446-3EAA-424F-84E8-A628D6DB846D}">
      <dsp:nvSpPr>
        <dsp:cNvPr id="0" name=""/>
        <dsp:cNvSpPr/>
      </dsp:nvSpPr>
      <dsp:spPr>
        <a:xfrm>
          <a:off x="4613896" y="1709876"/>
          <a:ext cx="2382410" cy="1033191"/>
        </a:xfrm>
        <a:prstGeom prst="rect">
          <a:avLst/>
        </a:prstGeom>
        <a:noFill/>
        <a:ln>
          <a:noFill/>
        </a:ln>
        <a:effectLst/>
      </dsp:spPr>
      <dsp:style>
        <a:lnRef idx="0">
          <a:scrgbClr r="0" g="0" b="0"/>
        </a:lnRef>
        <a:fillRef idx="0">
          <a:scrgbClr r="0" g="0" b="0"/>
        </a:fillRef>
        <a:effectRef idx="0">
          <a:scrgbClr r="0" g="0" b="0"/>
        </a:effectRef>
        <a:fontRef idx="minor"/>
      </dsp:style>
    </dsp:sp>
    <dsp:sp modelId="{C099AC23-B720-43CF-8259-3877BE88BE75}">
      <dsp:nvSpPr>
        <dsp:cNvPr id="0" name=""/>
        <dsp:cNvSpPr/>
      </dsp:nvSpPr>
      <dsp:spPr>
        <a:xfrm>
          <a:off x="4613896" y="2743068"/>
          <a:ext cx="2382410" cy="3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rtl="0">
            <a:lnSpc>
              <a:spcPct val="90000"/>
            </a:lnSpc>
            <a:spcBef>
              <a:spcPct val="0"/>
            </a:spcBef>
            <a:spcAft>
              <a:spcPct val="35000"/>
            </a:spcAft>
            <a:buNone/>
            <a:defRPr b="1"/>
          </a:pPr>
          <a:r>
            <a:rPr lang="nl-NL" sz="2800" kern="1200">
              <a:latin typeface="Aptos Display" panose="02110004020202020204"/>
            </a:rPr>
            <a:t>2031 – 2033  </a:t>
          </a:r>
          <a:br>
            <a:rPr lang="nl-NL" sz="2800" kern="1200">
              <a:latin typeface="Aptos Display" panose="02110004020202020204"/>
            </a:rPr>
          </a:br>
          <a:r>
            <a:rPr lang="nl-NL" sz="2800" kern="1200" err="1">
              <a:latin typeface="Aptos Display" panose="02110004020202020204"/>
            </a:rPr>
            <a:t>legacy</a:t>
          </a:r>
          <a:endParaRPr lang="nl-NL" sz="2800" kern="1200"/>
        </a:p>
      </dsp:txBody>
      <dsp:txXfrm>
        <a:off x="4613896" y="2743068"/>
        <a:ext cx="2382410" cy="363013"/>
      </dsp:txXfrm>
    </dsp:sp>
    <dsp:sp modelId="{C910695E-3D63-47BA-B66A-5D6816AB1C52}">
      <dsp:nvSpPr>
        <dsp:cNvPr id="0" name=""/>
        <dsp:cNvSpPr/>
      </dsp:nvSpPr>
      <dsp:spPr>
        <a:xfrm>
          <a:off x="4420571" y="1745256"/>
          <a:ext cx="0" cy="1033191"/>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BD5E03-E891-46D3-B186-2757CDDAE450}">
      <dsp:nvSpPr>
        <dsp:cNvPr id="0" name=""/>
        <dsp:cNvSpPr/>
      </dsp:nvSpPr>
      <dsp:spPr>
        <a:xfrm>
          <a:off x="4387900" y="1712584"/>
          <a:ext cx="65342" cy="6534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97DD-FB8F-41DB-9CE5-80F7312D2B4A}" type="datetimeFigureOut">
              <a:rPr lang="nl-BE" smtClean="0"/>
              <a:t>23/09/2025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7BE73-1711-4060-949E-F09F60CA2CD2}" type="slidenum">
              <a:rPr lang="nl-BE" smtClean="0"/>
              <a:t>‹nr.›</a:t>
            </a:fld>
            <a:endParaRPr lang="nl-BE"/>
          </a:p>
        </p:txBody>
      </p:sp>
    </p:spTree>
    <p:extLst>
      <p:ext uri="{BB962C8B-B14F-4D97-AF65-F5344CB8AC3E}">
        <p14:creationId xmlns:p14="http://schemas.microsoft.com/office/powerpoint/2010/main" val="163809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11C58-AD1B-A70B-6F5E-F164CB9F8E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85286A-C6F9-C0D5-501E-1A09BC3246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27FFE6-3B00-D01E-2A56-7E7340ADE53D}"/>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19626396-E941-A90F-61C3-4CA989B73B25}"/>
              </a:ext>
            </a:extLst>
          </p:cNvPr>
          <p:cNvSpPr>
            <a:spLocks noGrp="1"/>
          </p:cNvSpPr>
          <p:nvPr>
            <p:ph type="sldNum" sz="quarter" idx="5"/>
          </p:nvPr>
        </p:nvSpPr>
        <p:spPr/>
        <p:txBody>
          <a:bodyPr/>
          <a:lstStyle/>
          <a:p>
            <a:fld id="{C8D7BE73-1711-4060-949E-F09F60CA2CD2}" type="slidenum">
              <a:rPr lang="nl-BE" smtClean="0"/>
              <a:t>2</a:t>
            </a:fld>
            <a:endParaRPr lang="nl-BE"/>
          </a:p>
        </p:txBody>
      </p:sp>
    </p:spTree>
    <p:extLst>
      <p:ext uri="{BB962C8B-B14F-4D97-AF65-F5344CB8AC3E}">
        <p14:creationId xmlns:p14="http://schemas.microsoft.com/office/powerpoint/2010/main" val="215129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34EA-3FBA-0A04-5385-DE90378CE4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A16189-01AD-2A22-41A9-7EA8937F4A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6F98B8-DA16-E2AD-F27E-D7DF7B3D96A8}"/>
              </a:ext>
            </a:extLst>
          </p:cNvPr>
          <p:cNvSpPr>
            <a:spLocks noGrp="1"/>
          </p:cNvSpPr>
          <p:nvPr>
            <p:ph type="body" idx="1"/>
          </p:nvPr>
        </p:nvSpPr>
        <p:spPr/>
        <p:txBody>
          <a:bodyPr/>
          <a:lstStyle/>
          <a:p>
            <a:r>
              <a:rPr lang="nl-NL"/>
              <a:t>Intro Bert </a:t>
            </a:r>
          </a:p>
          <a:p>
            <a:r>
              <a:rPr lang="nl-NL"/>
              <a:t>Wat is de betekenis voor Leuven? </a:t>
            </a:r>
          </a:p>
        </p:txBody>
      </p:sp>
      <p:sp>
        <p:nvSpPr>
          <p:cNvPr id="4" name="Tijdelijke aanduiding voor dianummer 3">
            <a:extLst>
              <a:ext uri="{FF2B5EF4-FFF2-40B4-BE49-F238E27FC236}">
                <a16:creationId xmlns:a16="http://schemas.microsoft.com/office/drawing/2014/main" id="{845BDADB-0A56-F37F-FA12-A2B192F326DC}"/>
              </a:ext>
            </a:extLst>
          </p:cNvPr>
          <p:cNvSpPr>
            <a:spLocks noGrp="1"/>
          </p:cNvSpPr>
          <p:nvPr>
            <p:ph type="sldNum" sz="quarter" idx="5"/>
          </p:nvPr>
        </p:nvSpPr>
        <p:spPr/>
        <p:txBody>
          <a:bodyPr/>
          <a:lstStyle/>
          <a:p>
            <a:fld id="{1931804E-20E4-4D0F-8C3D-F8162E05FA4D}" type="slidenum">
              <a:rPr lang="nl-BE" smtClean="0"/>
              <a:t>21</a:t>
            </a:fld>
            <a:endParaRPr lang="nl-BE"/>
          </a:p>
        </p:txBody>
      </p:sp>
    </p:spTree>
    <p:extLst>
      <p:ext uri="{BB962C8B-B14F-4D97-AF65-F5344CB8AC3E}">
        <p14:creationId xmlns:p14="http://schemas.microsoft.com/office/powerpoint/2010/main" val="25584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p:cNvSpPr>
            <a:spLocks noGrp="1"/>
          </p:cNvSpPr>
          <p:nvPr>
            <p:ph type="sldNum" sz="quarter" idx="5"/>
          </p:nvPr>
        </p:nvSpPr>
        <p:spPr/>
        <p:txBody>
          <a:bodyPr/>
          <a:lstStyle/>
          <a:p>
            <a:fld id="{C8D7BE73-1711-4060-949E-F09F60CA2CD2}" type="slidenum">
              <a:rPr lang="nl-BE" smtClean="0"/>
              <a:t>5</a:t>
            </a:fld>
            <a:endParaRPr lang="nl-BE"/>
          </a:p>
        </p:txBody>
      </p:sp>
    </p:spTree>
    <p:extLst>
      <p:ext uri="{BB962C8B-B14F-4D97-AF65-F5344CB8AC3E}">
        <p14:creationId xmlns:p14="http://schemas.microsoft.com/office/powerpoint/2010/main" val="378288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ACD30-ED25-5540-F4C8-5BCD7E22F2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C7A7C4-6201-0688-5D71-657E3438E26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ADB4BA-6099-B602-E4B5-06BC02C7B766}"/>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endParaRPr lang="en-US"/>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1821D68A-F543-93E4-CACC-8E77A66C26D1}"/>
              </a:ext>
            </a:extLst>
          </p:cNvPr>
          <p:cNvSpPr>
            <a:spLocks noGrp="1"/>
          </p:cNvSpPr>
          <p:nvPr>
            <p:ph type="sldNum" sz="quarter" idx="5"/>
          </p:nvPr>
        </p:nvSpPr>
        <p:spPr/>
        <p:txBody>
          <a:bodyPr/>
          <a:lstStyle/>
          <a:p>
            <a:fld id="{C8D7BE73-1711-4060-949E-F09F60CA2CD2}" type="slidenum">
              <a:rPr lang="nl-BE" smtClean="0"/>
              <a:t>6</a:t>
            </a:fld>
            <a:endParaRPr lang="nl-BE"/>
          </a:p>
        </p:txBody>
      </p:sp>
    </p:spTree>
    <p:extLst>
      <p:ext uri="{BB962C8B-B14F-4D97-AF65-F5344CB8AC3E}">
        <p14:creationId xmlns:p14="http://schemas.microsoft.com/office/powerpoint/2010/main" val="274728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FF34-12ED-C2EA-8C58-EB2F072AAE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FEFE6A-08C2-B4AC-6BA2-8B92046C40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5186FD-4482-A94B-1FFF-A1882EB4EFC4}"/>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C6F5A7A5-49FC-10C3-CC32-71E48D867612}"/>
              </a:ext>
            </a:extLst>
          </p:cNvPr>
          <p:cNvSpPr>
            <a:spLocks noGrp="1"/>
          </p:cNvSpPr>
          <p:nvPr>
            <p:ph type="sldNum" sz="quarter" idx="5"/>
          </p:nvPr>
        </p:nvSpPr>
        <p:spPr/>
        <p:txBody>
          <a:bodyPr/>
          <a:lstStyle/>
          <a:p>
            <a:fld id="{C8D7BE73-1711-4060-949E-F09F60CA2CD2}" type="slidenum">
              <a:rPr lang="nl-BE" smtClean="0"/>
              <a:t>7</a:t>
            </a:fld>
            <a:endParaRPr lang="nl-BE"/>
          </a:p>
        </p:txBody>
      </p:sp>
    </p:spTree>
    <p:extLst>
      <p:ext uri="{BB962C8B-B14F-4D97-AF65-F5344CB8AC3E}">
        <p14:creationId xmlns:p14="http://schemas.microsoft.com/office/powerpoint/2010/main" val="69055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1FFC-9F0B-0E5A-F295-8D349481C0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BC3A62-F793-1C86-6E5A-4DDE69792C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2343AD-F330-67C6-1F44-6D9592623606}"/>
              </a:ext>
            </a:extLst>
          </p:cNvPr>
          <p:cNvSpPr>
            <a:spLocks noGrp="1"/>
          </p:cNvSpPr>
          <p:nvPr>
            <p:ph type="body" idx="1"/>
          </p:nvPr>
        </p:nvSpPr>
        <p:spPr/>
        <p:txBody>
          <a:bodyPr/>
          <a:lstStyle/>
          <a:p>
            <a:r>
              <a:rPr lang="en-US" err="1">
                <a:latin typeface="Calibri"/>
                <a:ea typeface="Calibri"/>
                <a:cs typeface="Calibri"/>
              </a:rPr>
              <a:t>Adviesraad</a:t>
            </a:r>
            <a:r>
              <a:rPr lang="en-US">
                <a:latin typeface="Calibri"/>
                <a:ea typeface="Calibri"/>
                <a:cs typeface="Calibri"/>
              </a:rPr>
              <a:t>: </a:t>
            </a:r>
            <a:r>
              <a:rPr lang="en-US" err="1">
                <a:latin typeface="Calibri"/>
                <a:ea typeface="Calibri"/>
                <a:cs typeface="Calibri"/>
              </a:rPr>
              <a:t>beleidsadvies</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verschillende</a:t>
            </a:r>
            <a:r>
              <a:rPr lang="en-US">
                <a:latin typeface="Calibri"/>
                <a:ea typeface="Calibri"/>
                <a:cs typeface="Calibri"/>
              </a:rPr>
              <a:t> </a:t>
            </a:r>
            <a:r>
              <a:rPr lang="en-US" err="1">
                <a:latin typeface="Calibri"/>
                <a:ea typeface="Calibri"/>
                <a:cs typeface="Calibri"/>
              </a:rPr>
              <a:t>representatieven</a:t>
            </a:r>
            <a:r>
              <a:rPr lang="en-US">
                <a:latin typeface="Calibri"/>
                <a:ea typeface="Calibri"/>
                <a:cs typeface="Calibri"/>
              </a:rPr>
              <a:t> van de sector. </a:t>
            </a:r>
            <a:r>
              <a:rPr lang="en-US" err="1">
                <a:latin typeface="Calibri"/>
                <a:ea typeface="Calibri"/>
                <a:cs typeface="Calibri"/>
              </a:rPr>
              <a:t>CNoL</a:t>
            </a:r>
            <a:r>
              <a:rPr lang="en-US">
                <a:latin typeface="Calibri"/>
                <a:ea typeface="Calibri"/>
                <a:cs typeface="Calibri"/>
              </a:rPr>
              <a:t>: </a:t>
            </a:r>
            <a:r>
              <a:rPr lang="en-US" err="1">
                <a:latin typeface="Calibri"/>
                <a:ea typeface="Calibri"/>
                <a:cs typeface="Calibri"/>
              </a:rPr>
              <a:t>netwerken</a:t>
            </a:r>
            <a:r>
              <a:rPr lang="en-US">
                <a:latin typeface="Calibri"/>
                <a:ea typeface="Calibri"/>
                <a:cs typeface="Calibri"/>
              </a:rPr>
              <a:t>, </a:t>
            </a:r>
            <a:r>
              <a:rPr lang="en-US" err="1">
                <a:latin typeface="Calibri"/>
                <a:ea typeface="Calibri"/>
                <a:cs typeface="Calibri"/>
              </a:rPr>
              <a:t>verbinden</a:t>
            </a:r>
            <a:r>
              <a:rPr lang="en-US">
                <a:latin typeface="Calibri"/>
                <a:ea typeface="Calibri"/>
                <a:cs typeface="Calibri"/>
              </a:rPr>
              <a:t>, </a:t>
            </a:r>
            <a:r>
              <a:rPr lang="en-US" err="1">
                <a:latin typeface="Calibri"/>
                <a:ea typeface="Calibri"/>
                <a:cs typeface="Calibri"/>
              </a:rPr>
              <a:t>bruggen</a:t>
            </a:r>
            <a:r>
              <a:rPr lang="en-US">
                <a:latin typeface="Calibri"/>
                <a:ea typeface="Calibri"/>
                <a:cs typeface="Calibri"/>
              </a:rPr>
              <a:t> </a:t>
            </a:r>
            <a:r>
              <a:rPr lang="en-US" err="1">
                <a:latin typeface="Calibri"/>
                <a:ea typeface="Calibri"/>
                <a:cs typeface="Calibri"/>
              </a:rPr>
              <a:t>bouwen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gezamelijk</a:t>
            </a:r>
            <a:r>
              <a:rPr lang="en-US">
                <a:latin typeface="Calibri"/>
                <a:ea typeface="Calibri"/>
                <a:cs typeface="Calibri"/>
              </a:rPr>
              <a:t> </a:t>
            </a:r>
            <a:r>
              <a:rPr lang="en-US" err="1">
                <a:latin typeface="Calibri"/>
                <a:ea typeface="Calibri"/>
                <a:cs typeface="Calibri"/>
              </a:rPr>
              <a:t>verhaal</a:t>
            </a:r>
            <a:r>
              <a:rPr lang="en-US">
                <a:latin typeface="Calibri"/>
                <a:ea typeface="Calibri"/>
                <a:cs typeface="Calibri"/>
              </a:rPr>
              <a:t> </a:t>
            </a:r>
            <a:br>
              <a:rPr lang="en-US">
                <a:cs typeface="+mn-lt"/>
              </a:rPr>
            </a:br>
            <a:r>
              <a:rPr lang="en-US">
                <a:latin typeface="Calibri"/>
                <a:ea typeface="Calibri"/>
                <a:cs typeface="Calibri"/>
              </a:rPr>
              <a:t>Nood is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gekomen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de </a:t>
            </a:r>
            <a:r>
              <a:rPr lang="en-US" err="1">
                <a:latin typeface="Calibri"/>
                <a:ea typeface="Calibri"/>
                <a:cs typeface="Calibri"/>
              </a:rPr>
              <a:t>deelraden</a:t>
            </a:r>
            <a:r>
              <a:rPr lang="en-US">
                <a:latin typeface="Calibri"/>
                <a:ea typeface="Calibri"/>
                <a:cs typeface="Calibri"/>
              </a:rPr>
              <a:t> van </a:t>
            </a:r>
            <a:r>
              <a:rPr lang="en-US" err="1">
                <a:latin typeface="Calibri"/>
                <a:ea typeface="Calibri"/>
                <a:cs typeface="Calibri"/>
              </a:rPr>
              <a:t>vroeger</a:t>
            </a:r>
            <a:r>
              <a:rPr lang="en-US">
                <a:latin typeface="Calibri"/>
                <a:ea typeface="Calibri"/>
                <a:cs typeface="Calibri"/>
              </a:rPr>
              <a:t> </a:t>
            </a:r>
          </a:p>
          <a:p>
            <a:pPr algn="ctr"/>
            <a:r>
              <a:rPr lang="en-US" err="1">
                <a:latin typeface="Calibri"/>
                <a:ea typeface="Calibri"/>
                <a:cs typeface="Calibri"/>
              </a:rPr>
              <a:t>Krachtig</a:t>
            </a:r>
            <a:r>
              <a:rPr lang="en-US">
                <a:latin typeface="Calibri"/>
                <a:ea typeface="Calibri"/>
                <a:cs typeface="Calibri"/>
              </a:rPr>
              <a:t> </a:t>
            </a:r>
            <a:r>
              <a:rPr lang="en-US" err="1">
                <a:latin typeface="Calibri"/>
                <a:ea typeface="Calibri"/>
                <a:cs typeface="Calibri"/>
              </a:rPr>
              <a:t>voedend</a:t>
            </a:r>
            <a:r>
              <a:rPr lang="en-US">
                <a:latin typeface="Calibri"/>
                <a:ea typeface="Calibri"/>
                <a:cs typeface="Calibri"/>
              </a:rPr>
              <a:t> </a:t>
            </a:r>
            <a:r>
              <a:rPr lang="en-US" err="1">
                <a:latin typeface="Calibri"/>
                <a:ea typeface="Calibri"/>
                <a:cs typeface="Calibri"/>
              </a:rPr>
              <a:t>netwerk</a:t>
            </a:r>
            <a:r>
              <a:rPr lang="en-US">
                <a:latin typeface="Calibri"/>
                <a:ea typeface="Calibri"/>
                <a:cs typeface="Calibri"/>
              </a:rPr>
              <a:t>, </a:t>
            </a:r>
            <a:r>
              <a:rPr lang="en-US" err="1">
                <a:latin typeface="Calibri"/>
                <a:ea typeface="Calibri"/>
                <a:cs typeface="Calibri"/>
              </a:rPr>
              <a:t>geworteld</a:t>
            </a:r>
            <a:r>
              <a:rPr lang="en-US">
                <a:latin typeface="Calibri"/>
                <a:ea typeface="Calibri"/>
                <a:cs typeface="Calibri"/>
              </a:rPr>
              <a:t> in de stad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onze</a:t>
            </a:r>
            <a:r>
              <a:rPr lang="en-US">
                <a:latin typeface="Calibri"/>
                <a:ea typeface="Calibri"/>
                <a:cs typeface="Calibri"/>
              </a:rPr>
              <a:t> </a:t>
            </a:r>
            <a:r>
              <a:rPr lang="en-US" err="1">
                <a:latin typeface="Calibri"/>
                <a:ea typeface="Calibri"/>
                <a:cs typeface="Calibri"/>
              </a:rPr>
              <a:t>culturele</a:t>
            </a:r>
            <a:r>
              <a:rPr lang="en-US">
                <a:latin typeface="Calibri"/>
                <a:ea typeface="Calibri"/>
                <a:cs typeface="Calibri"/>
              </a:rPr>
              <a:t> </a:t>
            </a:r>
            <a:r>
              <a:rPr lang="en-US" err="1">
                <a:latin typeface="Calibri"/>
                <a:ea typeface="Calibri"/>
                <a:cs typeface="Calibri"/>
              </a:rPr>
              <a:t>bodem</a:t>
            </a:r>
            <a:r>
              <a:rPr lang="en-US">
                <a:latin typeface="Calibri"/>
                <a:ea typeface="Calibri"/>
                <a:cs typeface="Calibri"/>
              </a:rPr>
              <a:t> </a:t>
            </a:r>
            <a:br>
              <a:rPr lang="en-US">
                <a:latin typeface="Calibri"/>
                <a:ea typeface="Calibri"/>
                <a:cs typeface="Calibri"/>
              </a:rPr>
            </a:br>
            <a:endParaRPr lang="en-US">
              <a:latin typeface="Calibri"/>
              <a:ea typeface="Calibri"/>
              <a:cs typeface="Calibri"/>
            </a:endParaRPr>
          </a:p>
          <a:p>
            <a:pPr algn="ctr"/>
            <a:r>
              <a:rPr lang="en-US" b="1" err="1">
                <a:latin typeface="Aptos"/>
                <a:ea typeface="Calibri"/>
                <a:cs typeface="Calibri"/>
              </a:rPr>
              <a:t>Ontdekken</a:t>
            </a:r>
            <a:br>
              <a:rPr lang="en-US" b="1">
                <a:cs typeface="+mn-lt"/>
              </a:rPr>
            </a:br>
            <a:r>
              <a:rPr lang="en-US" b="1" err="1"/>
              <a:t>CNoL</a:t>
            </a:r>
            <a:r>
              <a:rPr lang="en-US" b="1"/>
              <a:t> </a:t>
            </a:r>
            <a:r>
              <a:rPr lang="en-US" b="1" err="1"/>
              <a:t>maakt</a:t>
            </a:r>
            <a:r>
              <a:rPr lang="en-US" b="1"/>
              <a:t> de </a:t>
            </a:r>
            <a:r>
              <a:rPr lang="en-US" b="1" err="1"/>
              <a:t>Leuvense</a:t>
            </a:r>
            <a:r>
              <a:rPr lang="en-US" b="1"/>
              <a:t> </a:t>
            </a:r>
            <a:r>
              <a:rPr lang="en-US" b="1" err="1"/>
              <a:t>cultuurorganisaties</a:t>
            </a:r>
            <a:r>
              <a:rPr lang="en-US" b="1"/>
              <a:t> on- </a:t>
            </a:r>
            <a:r>
              <a:rPr lang="en-US" b="1" err="1"/>
              <a:t>en</a:t>
            </a:r>
            <a:r>
              <a:rPr lang="en-US" b="1"/>
              <a:t> offline </a:t>
            </a:r>
            <a:r>
              <a:rPr lang="en-US" b="1" err="1"/>
              <a:t>zichtbaarder</a:t>
            </a:r>
            <a:r>
              <a:rPr lang="en-US" b="1"/>
              <a:t>.</a:t>
            </a:r>
            <a:endParaRPr lang="en-US">
              <a:latin typeface="Calibri"/>
              <a:ea typeface="Calibri"/>
              <a:cs typeface="Calibri"/>
            </a:endParaRPr>
          </a:p>
          <a:p>
            <a:pPr algn="ctr"/>
            <a:r>
              <a:rPr lang="en-US"/>
              <a:t>Zo </a:t>
            </a:r>
            <a:r>
              <a:rPr lang="en-US" err="1"/>
              <a:t>kunnen</a:t>
            </a:r>
            <a:r>
              <a:rPr lang="en-US"/>
              <a:t> ze </a:t>
            </a:r>
            <a:r>
              <a:rPr lang="en-US" err="1"/>
              <a:t>elkaar</a:t>
            </a:r>
            <a:r>
              <a:rPr lang="en-US"/>
              <a:t> </a:t>
            </a:r>
            <a:r>
              <a:rPr lang="en-US" err="1"/>
              <a:t>gemakkelijker</a:t>
            </a:r>
            <a:r>
              <a:rPr lang="en-US"/>
              <a:t> </a:t>
            </a:r>
            <a:r>
              <a:rPr lang="en-US" err="1"/>
              <a:t>leren</a:t>
            </a:r>
            <a:r>
              <a:rPr lang="en-US"/>
              <a:t> </a:t>
            </a:r>
            <a:r>
              <a:rPr lang="en-US" err="1"/>
              <a:t>kennen</a:t>
            </a:r>
            <a:r>
              <a:rPr lang="en-US"/>
              <a:t>.</a:t>
            </a:r>
          </a:p>
          <a:p>
            <a:pPr algn="ctr"/>
            <a:r>
              <a:rPr lang="en-US"/>
              <a:t>Zo </a:t>
            </a:r>
            <a:r>
              <a:rPr lang="en-US" err="1"/>
              <a:t>komt</a:t>
            </a:r>
            <a:r>
              <a:rPr lang="en-US"/>
              <a:t> </a:t>
            </a:r>
            <a:r>
              <a:rPr lang="en-US" err="1"/>
              <a:t>samenwerking</a:t>
            </a:r>
            <a:r>
              <a:rPr lang="en-US"/>
              <a:t> </a:t>
            </a:r>
            <a:r>
              <a:rPr lang="en-US" err="1"/>
              <a:t>vlotter</a:t>
            </a:r>
            <a:r>
              <a:rPr lang="en-US"/>
              <a:t> tot stand.</a:t>
            </a:r>
          </a:p>
          <a:p>
            <a:pPr algn="ctr"/>
            <a:r>
              <a:rPr lang="en-US"/>
              <a:t> </a:t>
            </a:r>
          </a:p>
          <a:p>
            <a:pPr algn="ctr"/>
            <a:r>
              <a:rPr lang="en-US" b="1" err="1"/>
              <a:t>Verbinden</a:t>
            </a:r>
            <a:endParaRPr lang="en-US" err="1"/>
          </a:p>
          <a:p>
            <a:pPr algn="ctr"/>
            <a:r>
              <a:rPr lang="en-US" err="1"/>
              <a:t>CNoL</a:t>
            </a:r>
            <a:r>
              <a:rPr lang="en-US"/>
              <a:t> is </a:t>
            </a:r>
            <a:r>
              <a:rPr lang="en-US" err="1"/>
              <a:t>een</a:t>
            </a:r>
            <a:r>
              <a:rPr lang="en-US"/>
              <a:t> </a:t>
            </a:r>
            <a:r>
              <a:rPr lang="en-US" err="1"/>
              <a:t>bruggenbouwer</a:t>
            </a:r>
            <a:r>
              <a:rPr lang="en-US"/>
              <a:t>.</a:t>
            </a:r>
          </a:p>
          <a:p>
            <a:pPr algn="ctr"/>
            <a:r>
              <a:rPr lang="en-US"/>
              <a:t>Het </a:t>
            </a:r>
            <a:r>
              <a:rPr lang="en-US" err="1"/>
              <a:t>verbindt</a:t>
            </a:r>
            <a:r>
              <a:rPr lang="en-US"/>
              <a:t> </a:t>
            </a:r>
            <a:r>
              <a:rPr lang="en-US" err="1"/>
              <a:t>cultuuractoren</a:t>
            </a:r>
            <a:r>
              <a:rPr lang="en-US"/>
              <a:t> die op </a:t>
            </a:r>
            <a:r>
              <a:rPr lang="en-US" err="1"/>
              <a:t>zoek</a:t>
            </a:r>
            <a:r>
              <a:rPr lang="en-US"/>
              <a:t> </a:t>
            </a:r>
            <a:r>
              <a:rPr lang="en-US" err="1"/>
              <a:t>zijn</a:t>
            </a:r>
            <a:r>
              <a:rPr lang="en-US"/>
              <a:t> </a:t>
            </a:r>
            <a:r>
              <a:rPr lang="en-US" err="1"/>
              <a:t>naar</a:t>
            </a:r>
            <a:r>
              <a:rPr lang="en-US"/>
              <a:t> </a:t>
            </a:r>
            <a:r>
              <a:rPr lang="en-US" err="1"/>
              <a:t>vruchtbare</a:t>
            </a:r>
            <a:r>
              <a:rPr lang="en-US"/>
              <a:t> </a:t>
            </a:r>
            <a:r>
              <a:rPr lang="en-US" err="1"/>
              <a:t>manieren</a:t>
            </a:r>
            <a:r>
              <a:rPr lang="en-US"/>
              <a:t> om </a:t>
            </a:r>
            <a:r>
              <a:rPr lang="en-US" err="1"/>
              <a:t>samen</a:t>
            </a:r>
            <a:r>
              <a:rPr lang="en-US"/>
              <a:t> </a:t>
            </a:r>
            <a:r>
              <a:rPr lang="en-US" err="1"/>
              <a:t>te</a:t>
            </a:r>
            <a:r>
              <a:rPr lang="en-US"/>
              <a:t> </a:t>
            </a:r>
            <a:r>
              <a:rPr lang="en-US" err="1"/>
              <a:t>werken</a:t>
            </a:r>
            <a:r>
              <a:rPr lang="en-US"/>
              <a:t>.</a:t>
            </a:r>
          </a:p>
          <a:p>
            <a:pPr algn="ctr"/>
            <a:r>
              <a:rPr lang="en-US" err="1"/>
              <a:t>Daarvoor</a:t>
            </a:r>
            <a:r>
              <a:rPr lang="en-US"/>
              <a:t> </a:t>
            </a:r>
            <a:r>
              <a:rPr lang="en-US" err="1"/>
              <a:t>zet</a:t>
            </a:r>
            <a:r>
              <a:rPr lang="en-US"/>
              <a:t> het </a:t>
            </a:r>
            <a:r>
              <a:rPr lang="en-US" err="1"/>
              <a:t>ook</a:t>
            </a:r>
            <a:r>
              <a:rPr lang="en-US"/>
              <a:t> </a:t>
            </a:r>
            <a:r>
              <a:rPr lang="en-US" err="1"/>
              <a:t>specifieke</a:t>
            </a:r>
            <a:r>
              <a:rPr lang="en-US"/>
              <a:t> </a:t>
            </a:r>
            <a:r>
              <a:rPr lang="en-US" err="1"/>
              <a:t>ontmoetingsmomenten</a:t>
            </a:r>
            <a:r>
              <a:rPr lang="en-US"/>
              <a:t> op </a:t>
            </a:r>
            <a:r>
              <a:rPr lang="en-US" err="1"/>
              <a:t>touw</a:t>
            </a:r>
            <a:r>
              <a:rPr lang="en-US"/>
              <a:t>.</a:t>
            </a:r>
          </a:p>
          <a:p>
            <a:pPr algn="ctr"/>
            <a:r>
              <a:rPr lang="en-US"/>
              <a:t> </a:t>
            </a:r>
          </a:p>
          <a:p>
            <a:pPr algn="ctr"/>
            <a:r>
              <a:rPr lang="en-US" b="1" err="1"/>
              <a:t>Versterken</a:t>
            </a:r>
            <a:endParaRPr lang="en-US" err="1"/>
          </a:p>
          <a:p>
            <a:pPr algn="ctr"/>
            <a:r>
              <a:rPr lang="en-US" err="1"/>
              <a:t>CNoL</a:t>
            </a:r>
            <a:r>
              <a:rPr lang="en-US"/>
              <a:t> </a:t>
            </a:r>
            <a:r>
              <a:rPr lang="en-US" err="1"/>
              <a:t>activeert</a:t>
            </a:r>
            <a:r>
              <a:rPr lang="en-US"/>
              <a:t> de </a:t>
            </a:r>
            <a:r>
              <a:rPr lang="en-US" err="1"/>
              <a:t>uiteenlopende</a:t>
            </a:r>
            <a:r>
              <a:rPr lang="en-US"/>
              <a:t> </a:t>
            </a:r>
            <a:r>
              <a:rPr lang="en-US" err="1"/>
              <a:t>spelers</a:t>
            </a:r>
            <a:r>
              <a:rPr lang="en-US"/>
              <a:t> van het </a:t>
            </a:r>
            <a:r>
              <a:rPr lang="en-US" err="1"/>
              <a:t>culturele</a:t>
            </a:r>
            <a:r>
              <a:rPr lang="en-US"/>
              <a:t> veld om </a:t>
            </a:r>
            <a:r>
              <a:rPr lang="en-US" err="1"/>
              <a:t>samen</a:t>
            </a:r>
            <a:r>
              <a:rPr lang="en-US"/>
              <a:t> concrete </a:t>
            </a:r>
            <a:r>
              <a:rPr lang="en-US" err="1"/>
              <a:t>initiatieven</a:t>
            </a:r>
            <a:r>
              <a:rPr lang="en-US"/>
              <a:t> </a:t>
            </a:r>
            <a:r>
              <a:rPr lang="en-US" err="1"/>
              <a:t>en</a:t>
            </a:r>
            <a:r>
              <a:rPr lang="en-US"/>
              <a:t> </a:t>
            </a:r>
            <a:r>
              <a:rPr lang="en-US" err="1"/>
              <a:t>projecten</a:t>
            </a:r>
            <a:r>
              <a:rPr lang="en-US"/>
              <a:t> op </a:t>
            </a:r>
            <a:r>
              <a:rPr lang="en-US" err="1"/>
              <a:t>te</a:t>
            </a:r>
            <a:r>
              <a:rPr lang="en-US"/>
              <a:t> </a:t>
            </a:r>
            <a:r>
              <a:rPr lang="en-US" err="1"/>
              <a:t>zetten</a:t>
            </a:r>
            <a:r>
              <a:rPr lang="en-US"/>
              <a:t>.</a:t>
            </a:r>
          </a:p>
          <a:p>
            <a:pPr algn="ctr"/>
            <a:r>
              <a:rPr lang="en-US" err="1"/>
              <a:t>Niet</a:t>
            </a:r>
            <a:r>
              <a:rPr lang="en-US"/>
              <a:t> </a:t>
            </a:r>
            <a:r>
              <a:rPr lang="en-US" err="1"/>
              <a:t>alleen</a:t>
            </a:r>
            <a:r>
              <a:rPr lang="en-US"/>
              <a:t> het veld </a:t>
            </a:r>
            <a:r>
              <a:rPr lang="en-US" err="1"/>
              <a:t>zelf</a:t>
            </a:r>
            <a:r>
              <a:rPr lang="en-US"/>
              <a:t> </a:t>
            </a:r>
            <a:r>
              <a:rPr lang="en-US" err="1"/>
              <a:t>wordt</a:t>
            </a:r>
            <a:r>
              <a:rPr lang="en-US"/>
              <a:t> </a:t>
            </a:r>
            <a:r>
              <a:rPr lang="en-US" err="1"/>
              <a:t>daar</a:t>
            </a:r>
            <a:r>
              <a:rPr lang="en-US"/>
              <a:t> </a:t>
            </a:r>
            <a:r>
              <a:rPr lang="en-US" err="1"/>
              <a:t>sterker</a:t>
            </a:r>
            <a:r>
              <a:rPr lang="en-US"/>
              <a:t> van, </a:t>
            </a:r>
            <a:r>
              <a:rPr lang="en-US" err="1"/>
              <a:t>ook</a:t>
            </a:r>
            <a:r>
              <a:rPr lang="en-US"/>
              <a:t> </a:t>
            </a:r>
            <a:r>
              <a:rPr lang="en-US" err="1"/>
              <a:t>inwoners</a:t>
            </a:r>
            <a:r>
              <a:rPr lang="en-US"/>
              <a:t> </a:t>
            </a:r>
            <a:r>
              <a:rPr lang="en-US" err="1"/>
              <a:t>en</a:t>
            </a:r>
            <a:r>
              <a:rPr lang="en-US"/>
              <a:t> </a:t>
            </a:r>
            <a:r>
              <a:rPr lang="en-US" err="1"/>
              <a:t>bezoekers</a:t>
            </a:r>
            <a:r>
              <a:rPr lang="en-US"/>
              <a:t> van de stad </a:t>
            </a:r>
            <a:r>
              <a:rPr lang="en-US" err="1"/>
              <a:t>en</a:t>
            </a:r>
            <a:r>
              <a:rPr lang="en-US"/>
              <a:t> regio </a:t>
            </a:r>
            <a:r>
              <a:rPr lang="en-US" err="1"/>
              <a:t>ondervinden</a:t>
            </a:r>
            <a:r>
              <a:rPr lang="en-US"/>
              <a:t> er de </a:t>
            </a:r>
            <a:r>
              <a:rPr lang="en-US" err="1"/>
              <a:t>meerwaarde</a:t>
            </a:r>
            <a:r>
              <a:rPr lang="en-US"/>
              <a:t> van.</a:t>
            </a:r>
          </a:p>
          <a:p>
            <a:pPr algn="ctr"/>
            <a:r>
              <a:rPr lang="en-US"/>
              <a:t> </a:t>
            </a:r>
            <a:r>
              <a:rPr lang="en-US" err="1"/>
              <a:t>CNoL</a:t>
            </a:r>
            <a:r>
              <a:rPr lang="en-US"/>
              <a:t> </a:t>
            </a:r>
            <a:r>
              <a:rPr lang="en-US" err="1"/>
              <a:t>wil</a:t>
            </a:r>
            <a:r>
              <a:rPr lang="en-US"/>
              <a:t> alle </a:t>
            </a:r>
            <a:r>
              <a:rPr lang="en-US" err="1"/>
              <a:t>actoren</a:t>
            </a:r>
            <a:r>
              <a:rPr lang="en-US"/>
              <a:t> – </a:t>
            </a:r>
            <a:r>
              <a:rPr lang="en-US" err="1"/>
              <a:t>groot</a:t>
            </a:r>
            <a:r>
              <a:rPr lang="en-US"/>
              <a:t> of </a:t>
            </a:r>
            <a:r>
              <a:rPr lang="en-US" err="1"/>
              <a:t>klein</a:t>
            </a:r>
            <a:r>
              <a:rPr lang="en-US"/>
              <a:t>, oud of </a:t>
            </a:r>
            <a:r>
              <a:rPr lang="en-US" err="1"/>
              <a:t>nieuw</a:t>
            </a:r>
            <a:r>
              <a:rPr lang="en-US"/>
              <a:t> – </a:t>
            </a:r>
            <a:r>
              <a:rPr lang="en-US" err="1"/>
              <a:t>een</a:t>
            </a:r>
            <a:r>
              <a:rPr lang="en-US"/>
              <a:t> </a:t>
            </a:r>
            <a:r>
              <a:rPr lang="en-US" err="1"/>
              <a:t>plek</a:t>
            </a:r>
            <a:r>
              <a:rPr lang="en-US"/>
              <a:t> </a:t>
            </a:r>
            <a:r>
              <a:rPr lang="en-US" err="1"/>
              <a:t>geven</a:t>
            </a:r>
            <a:r>
              <a:rPr lang="en-US"/>
              <a:t>.</a:t>
            </a:r>
            <a:br>
              <a:rPr lang="en-US">
                <a:cs typeface="+mn-lt"/>
              </a:rPr>
            </a:br>
            <a:r>
              <a:rPr lang="en-US" err="1"/>
              <a:t>Inzetten</a:t>
            </a:r>
            <a:r>
              <a:rPr lang="en-US"/>
              <a:t> op </a:t>
            </a:r>
            <a:r>
              <a:rPr lang="en-US" err="1"/>
              <a:t>diversiteit</a:t>
            </a:r>
            <a:r>
              <a:rPr lang="en-US"/>
              <a:t> </a:t>
            </a:r>
            <a:r>
              <a:rPr lang="en-US" err="1"/>
              <a:t>vanuit</a:t>
            </a:r>
            <a:r>
              <a:rPr lang="en-US"/>
              <a:t> het </a:t>
            </a:r>
            <a:r>
              <a:rPr lang="en-US" err="1"/>
              <a:t>netwerk</a:t>
            </a:r>
            <a:r>
              <a:rPr lang="en-US"/>
              <a:t> </a:t>
            </a:r>
            <a:r>
              <a:rPr lang="en-US" err="1"/>
              <a:t>zorgt</a:t>
            </a:r>
            <a:r>
              <a:rPr lang="en-US"/>
              <a:t> </a:t>
            </a:r>
            <a:r>
              <a:rPr lang="en-US" err="1"/>
              <a:t>voor</a:t>
            </a:r>
            <a:r>
              <a:rPr lang="en-US"/>
              <a:t> </a:t>
            </a:r>
            <a:r>
              <a:rPr lang="en-US" err="1"/>
              <a:t>een</a:t>
            </a:r>
            <a:r>
              <a:rPr lang="en-US"/>
              <a:t> </a:t>
            </a:r>
            <a:r>
              <a:rPr lang="en-US" err="1"/>
              <a:t>rijk</a:t>
            </a:r>
            <a:r>
              <a:rPr lang="en-US"/>
              <a:t> </a:t>
            </a:r>
            <a:r>
              <a:rPr lang="en-US" err="1"/>
              <a:t>cultureel</a:t>
            </a:r>
            <a:r>
              <a:rPr lang="en-US"/>
              <a:t> </a:t>
            </a:r>
            <a:r>
              <a:rPr lang="en-US" err="1"/>
              <a:t>landschap</a:t>
            </a:r>
            <a:r>
              <a:rPr lang="en-US"/>
              <a:t>.</a:t>
            </a:r>
            <a:br>
              <a:rPr lang="en-US">
                <a:cs typeface="+mn-lt"/>
              </a:rPr>
            </a:br>
            <a:r>
              <a:rPr lang="en-US" err="1"/>
              <a:t>CNoL</a:t>
            </a:r>
            <a:r>
              <a:rPr lang="en-US"/>
              <a:t> </a:t>
            </a:r>
            <a:r>
              <a:rPr lang="en-US" err="1"/>
              <a:t>eert</a:t>
            </a:r>
            <a:r>
              <a:rPr lang="en-US"/>
              <a:t> de </a:t>
            </a:r>
            <a:r>
              <a:rPr lang="en-US" err="1"/>
              <a:t>tradities</a:t>
            </a:r>
            <a:r>
              <a:rPr lang="en-US"/>
              <a:t> </a:t>
            </a:r>
            <a:r>
              <a:rPr lang="en-US" err="1"/>
              <a:t>en</a:t>
            </a:r>
            <a:r>
              <a:rPr lang="en-US"/>
              <a:t> </a:t>
            </a:r>
            <a:r>
              <a:rPr lang="en-US" err="1"/>
              <a:t>geschiedenis</a:t>
            </a:r>
            <a:r>
              <a:rPr lang="en-US"/>
              <a:t> van de </a:t>
            </a:r>
            <a:r>
              <a:rPr lang="en-US" err="1"/>
              <a:t>Leuvense</a:t>
            </a:r>
            <a:r>
              <a:rPr lang="en-US"/>
              <a:t> </a:t>
            </a:r>
            <a:r>
              <a:rPr lang="en-US" err="1"/>
              <a:t>cultuur</a:t>
            </a:r>
            <a:r>
              <a:rPr lang="en-US"/>
              <a:t>,</a:t>
            </a:r>
            <a:br>
              <a:rPr lang="en-US">
                <a:cs typeface="+mn-lt"/>
              </a:rPr>
            </a:br>
            <a:r>
              <a:rPr lang="en-US" err="1"/>
              <a:t>terwijl</a:t>
            </a:r>
            <a:r>
              <a:rPr lang="en-US"/>
              <a:t> het </a:t>
            </a:r>
            <a:r>
              <a:rPr lang="en-US" err="1"/>
              <a:t>ook</a:t>
            </a:r>
            <a:r>
              <a:rPr lang="en-US"/>
              <a:t> </a:t>
            </a:r>
            <a:r>
              <a:rPr lang="en-US" err="1"/>
              <a:t>oog</a:t>
            </a:r>
            <a:r>
              <a:rPr lang="en-US"/>
              <a:t> </a:t>
            </a:r>
            <a:r>
              <a:rPr lang="en-US" err="1"/>
              <a:t>heeft</a:t>
            </a:r>
            <a:r>
              <a:rPr lang="en-US"/>
              <a:t> </a:t>
            </a:r>
            <a:r>
              <a:rPr lang="en-US" err="1"/>
              <a:t>voor</a:t>
            </a:r>
            <a:r>
              <a:rPr lang="en-US"/>
              <a:t> de </a:t>
            </a:r>
            <a:r>
              <a:rPr lang="en-US" err="1"/>
              <a:t>uitdagingen</a:t>
            </a:r>
            <a:r>
              <a:rPr lang="en-US"/>
              <a:t> </a:t>
            </a:r>
            <a:r>
              <a:rPr lang="en-US" err="1"/>
              <a:t>en</a:t>
            </a:r>
            <a:r>
              <a:rPr lang="en-US"/>
              <a:t> </a:t>
            </a:r>
            <a:r>
              <a:rPr lang="en-US" err="1"/>
              <a:t>kansen</a:t>
            </a:r>
            <a:r>
              <a:rPr lang="en-US"/>
              <a:t> van </a:t>
            </a:r>
            <a:r>
              <a:rPr lang="en-US" err="1"/>
              <a:t>vandaag</a:t>
            </a:r>
            <a:r>
              <a:rPr lang="en-US"/>
              <a:t> </a:t>
            </a:r>
            <a:r>
              <a:rPr lang="en-US" err="1"/>
              <a:t>en</a:t>
            </a:r>
            <a:r>
              <a:rPr lang="en-US"/>
              <a:t> morgen.</a:t>
            </a:r>
          </a:p>
          <a:p>
            <a:pPr algn="ctr"/>
            <a:r>
              <a:rPr lang="en-US"/>
              <a:t> </a:t>
            </a:r>
          </a:p>
          <a:p>
            <a:pPr algn="ctr"/>
            <a:r>
              <a:rPr lang="en-US"/>
              <a:t> ● </a:t>
            </a:r>
            <a:r>
              <a:rPr lang="en-US" b="1" err="1"/>
              <a:t>Autonoom</a:t>
            </a:r>
            <a:r>
              <a:rPr lang="en-US"/>
              <a:t>: </a:t>
            </a:r>
            <a:r>
              <a:rPr lang="en-US" err="1"/>
              <a:t>CNoL</a:t>
            </a:r>
            <a:r>
              <a:rPr lang="en-US"/>
              <a:t> </a:t>
            </a:r>
            <a:r>
              <a:rPr lang="en-US" err="1"/>
              <a:t>wordt</a:t>
            </a:r>
            <a:r>
              <a:rPr lang="en-US"/>
              <a:t> </a:t>
            </a:r>
            <a:r>
              <a:rPr lang="en-US" err="1"/>
              <a:t>een</a:t>
            </a:r>
            <a:r>
              <a:rPr lang="en-US"/>
              <a:t> </a:t>
            </a:r>
            <a:r>
              <a:rPr lang="en-US" err="1"/>
              <a:t>autonoom</a:t>
            </a:r>
            <a:r>
              <a:rPr lang="en-US"/>
              <a:t> </a:t>
            </a:r>
            <a:r>
              <a:rPr lang="en-US" err="1"/>
              <a:t>netwerk</a:t>
            </a:r>
            <a:r>
              <a:rPr lang="en-US"/>
              <a:t> </a:t>
            </a:r>
            <a:r>
              <a:rPr lang="en-US" err="1"/>
              <a:t>dat</a:t>
            </a:r>
            <a:r>
              <a:rPr lang="en-US"/>
              <a:t> </a:t>
            </a:r>
            <a:r>
              <a:rPr lang="en-US" err="1"/>
              <a:t>kan</a:t>
            </a:r>
            <a:r>
              <a:rPr lang="en-US"/>
              <a:t> </a:t>
            </a:r>
            <a:r>
              <a:rPr lang="en-US" err="1"/>
              <a:t>groeien</a:t>
            </a:r>
            <a:r>
              <a:rPr lang="en-US"/>
              <a:t>, </a:t>
            </a:r>
            <a:r>
              <a:rPr lang="en-US" err="1"/>
              <a:t>bloeien</a:t>
            </a:r>
            <a:r>
              <a:rPr lang="en-US"/>
              <a:t> </a:t>
            </a:r>
            <a:r>
              <a:rPr lang="en-US" err="1"/>
              <a:t>en</a:t>
            </a:r>
            <a:r>
              <a:rPr lang="en-US"/>
              <a:t> </a:t>
            </a:r>
            <a:r>
              <a:rPr lang="en-US" err="1"/>
              <a:t>voeden</a:t>
            </a:r>
            <a:endParaRPr lang="en-US"/>
          </a:p>
          <a:p>
            <a:pPr algn="ctr"/>
            <a:r>
              <a:rPr lang="en-US"/>
              <a:t>door de </a:t>
            </a:r>
            <a:r>
              <a:rPr lang="en-US" err="1"/>
              <a:t>steun</a:t>
            </a:r>
            <a:r>
              <a:rPr lang="en-US"/>
              <a:t> van </a:t>
            </a:r>
            <a:r>
              <a:rPr lang="en-US" err="1"/>
              <a:t>hun</a:t>
            </a:r>
            <a:r>
              <a:rPr lang="en-US"/>
              <a:t> partners </a:t>
            </a:r>
            <a:r>
              <a:rPr lang="en-US" err="1"/>
              <a:t>en</a:t>
            </a:r>
            <a:r>
              <a:rPr lang="en-US"/>
              <a:t> </a:t>
            </a:r>
            <a:r>
              <a:rPr lang="en-US" err="1"/>
              <a:t>actoren</a:t>
            </a:r>
            <a:r>
              <a:rPr lang="en-US"/>
              <a:t> </a:t>
            </a:r>
            <a:r>
              <a:rPr lang="en-US" err="1"/>
              <a:t>binnen</a:t>
            </a:r>
            <a:r>
              <a:rPr lang="en-US"/>
              <a:t> het </a:t>
            </a:r>
            <a:r>
              <a:rPr lang="en-US" err="1"/>
              <a:t>culturele</a:t>
            </a:r>
            <a:r>
              <a:rPr lang="en-US"/>
              <a:t> veld.</a:t>
            </a:r>
          </a:p>
          <a:p>
            <a:pPr algn="ctr"/>
            <a:r>
              <a:rPr lang="en-US"/>
              <a:t>Het </a:t>
            </a:r>
            <a:r>
              <a:rPr lang="en-US" err="1"/>
              <a:t>blijft</a:t>
            </a:r>
            <a:r>
              <a:rPr lang="en-US"/>
              <a:t> de ‘</a:t>
            </a:r>
            <a:r>
              <a:rPr lang="en-US" err="1"/>
              <a:t>voeding</a:t>
            </a:r>
            <a:r>
              <a:rPr lang="en-US"/>
              <a:t>’ </a:t>
            </a:r>
            <a:r>
              <a:rPr lang="en-US" err="1"/>
              <a:t>en</a:t>
            </a:r>
            <a:r>
              <a:rPr lang="en-US"/>
              <a:t> </a:t>
            </a:r>
            <a:r>
              <a:rPr lang="en-US" err="1"/>
              <a:t>neemt</a:t>
            </a:r>
            <a:r>
              <a:rPr lang="en-US"/>
              <a:t> </a:t>
            </a:r>
            <a:r>
              <a:rPr lang="en-US" err="1"/>
              <a:t>zelf</a:t>
            </a:r>
            <a:r>
              <a:rPr lang="en-US"/>
              <a:t> </a:t>
            </a:r>
            <a:r>
              <a:rPr lang="en-US" err="1"/>
              <a:t>geen</a:t>
            </a:r>
            <a:r>
              <a:rPr lang="en-US"/>
              <a:t> </a:t>
            </a:r>
            <a:r>
              <a:rPr lang="en-US" err="1"/>
              <a:t>zeggenschap</a:t>
            </a:r>
            <a:r>
              <a:rPr lang="en-US"/>
              <a:t> op </a:t>
            </a:r>
            <a:r>
              <a:rPr lang="en-US" err="1"/>
              <a:t>binnen</a:t>
            </a:r>
            <a:r>
              <a:rPr lang="en-US"/>
              <a:t> de </a:t>
            </a:r>
            <a:r>
              <a:rPr lang="en-US" err="1"/>
              <a:t>culturele</a:t>
            </a:r>
            <a:r>
              <a:rPr lang="en-US"/>
              <a:t> sector.</a:t>
            </a:r>
          </a:p>
          <a:p>
            <a:pPr algn="ctr"/>
            <a:br>
              <a:rPr lang="en-US">
                <a:cs typeface="+mn-lt"/>
              </a:rPr>
            </a:br>
            <a:r>
              <a:rPr lang="en-US"/>
              <a:t>● </a:t>
            </a:r>
            <a:r>
              <a:rPr lang="en-US" b="1" err="1"/>
              <a:t>Participatief</a:t>
            </a:r>
            <a:r>
              <a:rPr lang="en-US"/>
              <a:t>: </a:t>
            </a:r>
            <a:r>
              <a:rPr lang="en-US" err="1"/>
              <a:t>CNoL</a:t>
            </a:r>
            <a:r>
              <a:rPr lang="en-US"/>
              <a:t> </a:t>
            </a:r>
            <a:r>
              <a:rPr lang="en-US" err="1"/>
              <a:t>zet</a:t>
            </a:r>
            <a:r>
              <a:rPr lang="en-US"/>
              <a:t> in op </a:t>
            </a:r>
            <a:r>
              <a:rPr lang="en-US" err="1"/>
              <a:t>een</a:t>
            </a:r>
            <a:r>
              <a:rPr lang="en-US"/>
              <a:t> bottom-up-</a:t>
            </a:r>
            <a:r>
              <a:rPr lang="en-US" err="1"/>
              <a:t>benadering</a:t>
            </a:r>
            <a:r>
              <a:rPr lang="en-US"/>
              <a:t>,</a:t>
            </a:r>
          </a:p>
          <a:p>
            <a:pPr algn="ctr"/>
            <a:r>
              <a:rPr lang="en-US" err="1"/>
              <a:t>waarbij</a:t>
            </a:r>
            <a:r>
              <a:rPr lang="en-US"/>
              <a:t> het veld </a:t>
            </a:r>
            <a:r>
              <a:rPr lang="en-US" err="1"/>
              <a:t>zelf</a:t>
            </a:r>
            <a:r>
              <a:rPr lang="en-US"/>
              <a:t> de </a:t>
            </a:r>
            <a:r>
              <a:rPr lang="en-US" err="1"/>
              <a:t>koers</a:t>
            </a:r>
            <a:r>
              <a:rPr lang="en-US"/>
              <a:t> </a:t>
            </a:r>
            <a:r>
              <a:rPr lang="en-US" err="1"/>
              <a:t>bepaalt</a:t>
            </a:r>
            <a:r>
              <a:rPr lang="en-US"/>
              <a:t> </a:t>
            </a:r>
            <a:r>
              <a:rPr lang="en-US" err="1"/>
              <a:t>en</a:t>
            </a:r>
            <a:r>
              <a:rPr lang="en-US"/>
              <a:t> </a:t>
            </a:r>
            <a:r>
              <a:rPr lang="en-US" err="1"/>
              <a:t>invulling</a:t>
            </a:r>
            <a:r>
              <a:rPr lang="en-US"/>
              <a:t> </a:t>
            </a:r>
            <a:r>
              <a:rPr lang="en-US" err="1"/>
              <a:t>geeft</a:t>
            </a:r>
            <a:r>
              <a:rPr lang="en-US"/>
              <a:t> </a:t>
            </a:r>
            <a:r>
              <a:rPr lang="en-US" err="1"/>
              <a:t>aan</a:t>
            </a:r>
            <a:r>
              <a:rPr lang="en-US"/>
              <a:t> wat </a:t>
            </a:r>
            <a:r>
              <a:rPr lang="en-US" err="1"/>
              <a:t>groeit</a:t>
            </a:r>
            <a:r>
              <a:rPr lang="en-US"/>
              <a:t>.</a:t>
            </a:r>
          </a:p>
          <a:p>
            <a:pPr algn="ctr"/>
            <a:r>
              <a:rPr lang="en-US" err="1"/>
              <a:t>Toetreden</a:t>
            </a:r>
            <a:r>
              <a:rPr lang="en-US"/>
              <a:t> tot </a:t>
            </a:r>
            <a:r>
              <a:rPr lang="en-US" err="1"/>
              <a:t>CNoL</a:t>
            </a:r>
            <a:r>
              <a:rPr lang="en-US"/>
              <a:t> is </a:t>
            </a:r>
            <a:r>
              <a:rPr lang="en-US" err="1"/>
              <a:t>mogelijk</a:t>
            </a:r>
            <a:r>
              <a:rPr lang="en-US"/>
              <a:t> </a:t>
            </a:r>
            <a:r>
              <a:rPr lang="en-US" err="1"/>
              <a:t>voor</a:t>
            </a:r>
            <a:r>
              <a:rPr lang="en-US"/>
              <a:t> </a:t>
            </a:r>
            <a:r>
              <a:rPr lang="en-US" err="1"/>
              <a:t>iedereen</a:t>
            </a:r>
            <a:r>
              <a:rPr lang="en-US"/>
              <a:t> die met </a:t>
            </a:r>
            <a:r>
              <a:rPr lang="en-US" err="1"/>
              <a:t>cultuur</a:t>
            </a:r>
            <a:r>
              <a:rPr lang="en-US"/>
              <a:t> </a:t>
            </a:r>
            <a:r>
              <a:rPr lang="en-US" err="1"/>
              <a:t>bezig</a:t>
            </a:r>
            <a:r>
              <a:rPr lang="en-US"/>
              <a:t> is </a:t>
            </a:r>
            <a:r>
              <a:rPr lang="en-US" err="1"/>
              <a:t>en</a:t>
            </a:r>
            <a:r>
              <a:rPr lang="en-US"/>
              <a:t> </a:t>
            </a:r>
            <a:r>
              <a:rPr lang="en-US" err="1"/>
              <a:t>CNoL’s</a:t>
            </a:r>
            <a:r>
              <a:rPr lang="en-US"/>
              <a:t> </a:t>
            </a:r>
            <a:r>
              <a:rPr lang="en-US" err="1"/>
              <a:t>structuur</a:t>
            </a:r>
            <a:r>
              <a:rPr lang="en-US"/>
              <a:t> is </a:t>
            </a:r>
            <a:r>
              <a:rPr lang="en-US" err="1"/>
              <a:t>en</a:t>
            </a:r>
            <a:r>
              <a:rPr lang="en-US"/>
              <a:t> </a:t>
            </a:r>
            <a:r>
              <a:rPr lang="en-US" err="1"/>
              <a:t>blijft</a:t>
            </a:r>
            <a:r>
              <a:rPr lang="en-US"/>
              <a:t> </a:t>
            </a:r>
            <a:r>
              <a:rPr lang="en-US" err="1"/>
              <a:t>transparant</a:t>
            </a:r>
            <a:r>
              <a:rPr lang="en-US"/>
              <a:t>.</a:t>
            </a:r>
          </a:p>
          <a:p>
            <a:pPr algn="ctr"/>
            <a:endParaRPr lang="en-US"/>
          </a:p>
          <a:p>
            <a:endParaRPr lang="en-US">
              <a:latin typeface="Calibri"/>
              <a:ea typeface="Calibri"/>
              <a:cs typeface="Calibri"/>
            </a:endParaRPr>
          </a:p>
        </p:txBody>
      </p:sp>
      <p:sp>
        <p:nvSpPr>
          <p:cNvPr id="4" name="Tijdelijke aanduiding voor dianummer 3">
            <a:extLst>
              <a:ext uri="{FF2B5EF4-FFF2-40B4-BE49-F238E27FC236}">
                <a16:creationId xmlns:a16="http://schemas.microsoft.com/office/drawing/2014/main" id="{CE304C0B-7750-94E4-9AC2-3B8B4D73D490}"/>
              </a:ext>
            </a:extLst>
          </p:cNvPr>
          <p:cNvSpPr>
            <a:spLocks noGrp="1"/>
          </p:cNvSpPr>
          <p:nvPr>
            <p:ph type="sldNum" sz="quarter" idx="5"/>
          </p:nvPr>
        </p:nvSpPr>
        <p:spPr/>
        <p:txBody>
          <a:bodyPr/>
          <a:lstStyle/>
          <a:p>
            <a:fld id="{C8D7BE73-1711-4060-949E-F09F60CA2CD2}" type="slidenum">
              <a:rPr lang="nl-BE" smtClean="0"/>
              <a:t>8</a:t>
            </a:fld>
            <a:endParaRPr lang="nl-BE"/>
          </a:p>
        </p:txBody>
      </p:sp>
    </p:spTree>
    <p:extLst>
      <p:ext uri="{BB962C8B-B14F-4D97-AF65-F5344CB8AC3E}">
        <p14:creationId xmlns:p14="http://schemas.microsoft.com/office/powerpoint/2010/main" val="382755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Intro Bert </a:t>
            </a:r>
          </a:p>
          <a:p>
            <a:r>
              <a:rPr lang="nl-NL"/>
              <a:t>Wat is de betekenis voor Leuven? </a:t>
            </a:r>
          </a:p>
        </p:txBody>
      </p:sp>
      <p:sp>
        <p:nvSpPr>
          <p:cNvPr id="4" name="Tijdelijke aanduiding voor dianummer 3"/>
          <p:cNvSpPr>
            <a:spLocks noGrp="1"/>
          </p:cNvSpPr>
          <p:nvPr>
            <p:ph type="sldNum" sz="quarter" idx="5"/>
          </p:nvPr>
        </p:nvSpPr>
        <p:spPr/>
        <p:txBody>
          <a:bodyPr/>
          <a:lstStyle/>
          <a:p>
            <a:fld id="{1931804E-20E4-4D0F-8C3D-F8162E05FA4D}" type="slidenum">
              <a:rPr lang="nl-BE" smtClean="0"/>
              <a:t>10</a:t>
            </a:fld>
            <a:endParaRPr lang="nl-BE"/>
          </a:p>
        </p:txBody>
      </p:sp>
    </p:spTree>
    <p:extLst>
      <p:ext uri="{BB962C8B-B14F-4D97-AF65-F5344CB8AC3E}">
        <p14:creationId xmlns:p14="http://schemas.microsoft.com/office/powerpoint/2010/main" val="384152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LOV = kandidatuur </a:t>
            </a:r>
            <a:r>
              <a:rPr lang="nl-BE" err="1"/>
              <a:t>Leuven&amp;Beyond</a:t>
            </a:r>
            <a:r>
              <a:rPr lang="nl-BE"/>
              <a:t> </a:t>
            </a:r>
          </a:p>
          <a:p>
            <a:pPr algn="l"/>
            <a:r>
              <a:rPr lang="nl-BE"/>
              <a:t>Oost Brabant 31 gemeenten van Tervuren tot Haacht van Kortenberg tot Diest van Brabantse wouden tot </a:t>
            </a:r>
            <a:r>
              <a:rPr lang="nl-BE" err="1"/>
              <a:t>Louvain</a:t>
            </a:r>
            <a:r>
              <a:rPr lang="nl-BE"/>
              <a:t> la </a:t>
            </a:r>
            <a:r>
              <a:rPr lang="nl-BE" err="1"/>
              <a:t>neuve</a:t>
            </a:r>
            <a:endParaRPr lang="nl-BE"/>
          </a:p>
          <a:p>
            <a:r>
              <a:rPr lang="nl-BE"/>
              <a:t>50% van het programma met en in de regio </a:t>
            </a:r>
          </a:p>
        </p:txBody>
      </p:sp>
      <p:sp>
        <p:nvSpPr>
          <p:cNvPr id="4" name="Tijdelijke aanduiding voor dianummer 3"/>
          <p:cNvSpPr>
            <a:spLocks noGrp="1"/>
          </p:cNvSpPr>
          <p:nvPr>
            <p:ph type="sldNum" sz="quarter" idx="5"/>
          </p:nvPr>
        </p:nvSpPr>
        <p:spPr/>
        <p:txBody>
          <a:bodyPr/>
          <a:lstStyle/>
          <a:p>
            <a:fld id="{C8D7BE73-1711-4060-949E-F09F60CA2CD2}" type="slidenum">
              <a:rPr lang="nl-BE" smtClean="0"/>
              <a:t>14</a:t>
            </a:fld>
            <a:endParaRPr lang="nl-BE"/>
          </a:p>
        </p:txBody>
      </p:sp>
    </p:spTree>
    <p:extLst>
      <p:ext uri="{BB962C8B-B14F-4D97-AF65-F5344CB8AC3E}">
        <p14:creationId xmlns:p14="http://schemas.microsoft.com/office/powerpoint/2010/main" val="327260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ED7AE4DB-5488-4F8A-83A6-FE0A758D7D3B}" type="slidenum">
              <a:rPr lang="nl-BE" smtClean="0"/>
              <a:t>15</a:t>
            </a:fld>
            <a:endParaRPr lang="nl-BE"/>
          </a:p>
        </p:txBody>
      </p:sp>
    </p:spTree>
    <p:extLst>
      <p:ext uri="{BB962C8B-B14F-4D97-AF65-F5344CB8AC3E}">
        <p14:creationId xmlns:p14="http://schemas.microsoft.com/office/powerpoint/2010/main" val="588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voorbeelden</a:t>
            </a:r>
            <a:r>
              <a:rPr lang="en-US">
                <a:latin typeface="Calibri"/>
                <a:ea typeface="Calibri"/>
                <a:cs typeface="Calibri"/>
              </a:rPr>
              <a:t> van wat er </a:t>
            </a:r>
            <a:r>
              <a:rPr lang="en-US" err="1">
                <a:latin typeface="Calibri"/>
                <a:ea typeface="Calibri"/>
                <a:cs typeface="Calibri"/>
              </a:rPr>
              <a:t>onder</a:t>
            </a:r>
            <a:r>
              <a:rPr lang="en-US">
                <a:latin typeface="Calibri"/>
                <a:ea typeface="Calibri"/>
                <a:cs typeface="Calibri"/>
              </a:rPr>
              <a:t> de </a:t>
            </a:r>
            <a:r>
              <a:rPr lang="en-US" err="1">
                <a:latin typeface="Calibri"/>
                <a:ea typeface="Calibri"/>
                <a:cs typeface="Calibri"/>
              </a:rPr>
              <a:t>programmalijnen</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FE224AC9-0BF8-4421-A5D9-79712B1BC3D8}" type="slidenum">
              <a:rPr lang="nl-BE" smtClean="0"/>
              <a:t>16</a:t>
            </a:fld>
            <a:endParaRPr lang="nl-BE"/>
          </a:p>
        </p:txBody>
      </p:sp>
    </p:spTree>
    <p:extLst>
      <p:ext uri="{BB962C8B-B14F-4D97-AF65-F5344CB8AC3E}">
        <p14:creationId xmlns:p14="http://schemas.microsoft.com/office/powerpoint/2010/main" val="152873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6A55D-83F6-1121-0784-A16D1EF3822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AD547A8-9761-F6B8-DC05-D9C7E7EAC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3C3C7C4D-AFFF-E0D8-6CFE-177680E378BE}"/>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0D61169E-F048-9B60-F5AB-E4EA28B82DC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7B7692F-7723-4E17-0E39-043626EA850A}"/>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5496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1BF88-D9FC-0756-F069-379786D2343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8292794-E404-AC8C-95E1-41AFECBD22C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B44AECE-573A-7BA1-C9C4-48EB12EA6832}"/>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4E2402EC-1CA0-8C96-E260-ACF56872090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DF6F2B1-4F19-DAFA-E427-D9B89D27D52F}"/>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83588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5EF8F03-571B-933B-A9AE-1E329F98B22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B1D524E-824C-4EB1-88B4-FA4E2627078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4ED9BAD-0DEA-889D-6D8C-FAB3F60039E4}"/>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D12E7606-699A-5EA4-4520-B5422D12AA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580159-7E18-1B84-EB70-D69E5F313C9B}"/>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137766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ver slide with image - pink">
    <p:bg>
      <p:bgPr>
        <a:solidFill>
          <a:srgbClr val="FF8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022836"/>
            <a:ext cx="5098473" cy="2739169"/>
          </a:xfrm>
        </p:spPr>
        <p:txBody>
          <a:bodyPr anchor="t">
            <a:normAutofit/>
          </a:bodyPr>
          <a:lstStyle>
            <a:lvl1pPr algn="l">
              <a:defRPr sz="5500"/>
            </a:lvl1pPr>
          </a:lstStyle>
          <a:p>
            <a:r>
              <a:rPr lang="en-GB" err="1"/>
              <a:t>Titel</a:t>
            </a:r>
            <a:r>
              <a:rPr lang="en-GB"/>
              <a:t> </a:t>
            </a:r>
            <a:r>
              <a:rPr lang="en-GB" err="1"/>
              <a:t>presentatie</a:t>
            </a:r>
            <a:r>
              <a:rPr lang="en-GB"/>
              <a:t> </a:t>
            </a:r>
            <a:r>
              <a:rPr lang="en-GB" err="1"/>
              <a:t>komt</a:t>
            </a:r>
            <a:r>
              <a:rPr lang="en-GB"/>
              <a:t> </a:t>
            </a:r>
            <a:r>
              <a:rPr lang="en-GB" err="1"/>
              <a:t>hier</a:t>
            </a:r>
            <a:endParaRPr lang="en-BE"/>
          </a:p>
        </p:txBody>
      </p:sp>
      <p:sp>
        <p:nvSpPr>
          <p:cNvPr id="3" name="Subtitle 2">
            <a:extLst>
              <a:ext uri="{FF2B5EF4-FFF2-40B4-BE49-F238E27FC236}">
                <a16:creationId xmlns:a16="http://schemas.microsoft.com/office/drawing/2014/main" id="{FA418A4E-80CB-FC86-E4AC-D57038A7246F}"/>
              </a:ext>
            </a:extLst>
          </p:cNvPr>
          <p:cNvSpPr>
            <a:spLocks noGrp="1"/>
          </p:cNvSpPr>
          <p:nvPr>
            <p:ph type="subTitle" idx="1" hasCustomPrompt="1"/>
          </p:nvPr>
        </p:nvSpPr>
        <p:spPr>
          <a:xfrm>
            <a:off x="494805" y="521452"/>
            <a:ext cx="5098473" cy="129653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Plaats</a:t>
            </a:r>
            <a:r>
              <a:rPr lang="en-GB"/>
              <a:t> </a:t>
            </a:r>
            <a:r>
              <a:rPr lang="en-GB" err="1"/>
              <a:t>voor</a:t>
            </a:r>
            <a:r>
              <a:rPr lang="en-GB"/>
              <a:t> </a:t>
            </a:r>
            <a:r>
              <a:rPr lang="en-GB" err="1"/>
              <a:t>een</a:t>
            </a:r>
            <a:r>
              <a:rPr lang="en-GB"/>
              <a:t> </a:t>
            </a:r>
            <a:r>
              <a:rPr lang="en-GB" err="1"/>
              <a:t>koptitel</a:t>
            </a:r>
            <a:endParaRPr lang="en-BE"/>
          </a:p>
        </p:txBody>
      </p:sp>
      <p:sp>
        <p:nvSpPr>
          <p:cNvPr id="7" name="Picture Placeholder 2">
            <a:extLst>
              <a:ext uri="{FF2B5EF4-FFF2-40B4-BE49-F238E27FC236}">
                <a16:creationId xmlns:a16="http://schemas.microsoft.com/office/drawing/2014/main" id="{8FD7F94D-B688-D1D8-DD6B-48333A7B71E7}"/>
              </a:ext>
            </a:extLst>
          </p:cNvPr>
          <p:cNvSpPr>
            <a:spLocks noGrp="1"/>
          </p:cNvSpPr>
          <p:nvPr>
            <p:ph type="pic" idx="10"/>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pic>
        <p:nvPicPr>
          <p:cNvPr id="9" name="Picture 8">
            <a:extLst>
              <a:ext uri="{FF2B5EF4-FFF2-40B4-BE49-F238E27FC236}">
                <a16:creationId xmlns:a16="http://schemas.microsoft.com/office/drawing/2014/main" id="{FDE2DA56-D75D-2A8C-38F1-F84E8CDBFCDB}"/>
              </a:ext>
            </a:extLst>
          </p:cNvPr>
          <p:cNvPicPr>
            <a:picLocks noChangeAspect="1"/>
          </p:cNvPicPr>
          <p:nvPr/>
        </p:nvPicPr>
        <p:blipFill>
          <a:blip r:embed="rId2"/>
          <a:stretch>
            <a:fillRect/>
          </a:stretch>
        </p:blipFill>
        <p:spPr>
          <a:xfrm>
            <a:off x="494805" y="5040014"/>
            <a:ext cx="3562992" cy="1296533"/>
          </a:xfrm>
          <a:prstGeom prst="rect">
            <a:avLst/>
          </a:prstGeom>
        </p:spPr>
      </p:pic>
    </p:spTree>
    <p:extLst>
      <p:ext uri="{BB962C8B-B14F-4D97-AF65-F5344CB8AC3E}">
        <p14:creationId xmlns:p14="http://schemas.microsoft.com/office/powerpoint/2010/main" val="396888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right and picture left 1">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6908080" y="760020"/>
            <a:ext cx="4468482"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6908079" y="2422566"/>
            <a:ext cx="446848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Tree>
    <p:extLst>
      <p:ext uri="{BB962C8B-B14F-4D97-AF65-F5344CB8AC3E}">
        <p14:creationId xmlns:p14="http://schemas.microsoft.com/office/powerpoint/2010/main" val="832750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839788" y="760020"/>
            <a:ext cx="7793573"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5" name="Date Placeholder 4">
            <a:extLst>
              <a:ext uri="{FF2B5EF4-FFF2-40B4-BE49-F238E27FC236}">
                <a16:creationId xmlns:a16="http://schemas.microsoft.com/office/drawing/2014/main" id="{1016097E-467A-14E4-215D-B4E314B8B0A8}"/>
              </a:ext>
            </a:extLst>
          </p:cNvPr>
          <p:cNvSpPr>
            <a:spLocks noGrp="1"/>
          </p:cNvSpPr>
          <p:nvPr>
            <p:ph type="dt" sz="half" idx="10"/>
          </p:nvPr>
        </p:nvSpPr>
        <p:spPr>
          <a:xfrm>
            <a:off x="351312" y="6198920"/>
            <a:ext cx="2985654" cy="332510"/>
          </a:xfrm>
          <a:prstGeom prst="rect">
            <a:avLst/>
          </a:prstGeom>
        </p:spPr>
        <p:txBody>
          <a:bodyPr anchor="b"/>
          <a:lstStyle>
            <a:lvl1pPr>
              <a:defRPr sz="1000" spc="50" baseline="0"/>
            </a:lvl1pPr>
          </a:lstStyle>
          <a:p>
            <a:fld id="{9E696F05-40AE-43B2-86C3-71DBE01B5EC7}" type="datetimeFigureOut">
              <a:rPr lang="nl-BE" smtClean="0"/>
              <a:t>23/09/2025</a:t>
            </a:fld>
            <a:endParaRPr lang="nl-BE"/>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
        <p:nvSpPr>
          <p:cNvPr id="3" name="Text Placeholder 3">
            <a:extLst>
              <a:ext uri="{FF2B5EF4-FFF2-40B4-BE49-F238E27FC236}">
                <a16:creationId xmlns:a16="http://schemas.microsoft.com/office/drawing/2014/main" id="{ECC8B55B-9FF0-657D-B431-FEAE41C326F7}"/>
              </a:ext>
            </a:extLst>
          </p:cNvPr>
          <p:cNvSpPr>
            <a:spLocks noGrp="1"/>
          </p:cNvSpPr>
          <p:nvPr>
            <p:ph type="body" sz="half" idx="2" hasCustomPrompt="1"/>
          </p:nvPr>
        </p:nvSpPr>
        <p:spPr>
          <a:xfrm>
            <a:off x="839788" y="2422566"/>
            <a:ext cx="525621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spTree>
    <p:extLst>
      <p:ext uri="{BB962C8B-B14F-4D97-AF65-F5344CB8AC3E}">
        <p14:creationId xmlns:p14="http://schemas.microsoft.com/office/powerpoint/2010/main" val="1136967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left and picture right 1">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2" name="Title 1">
            <a:extLst>
              <a:ext uri="{FF2B5EF4-FFF2-40B4-BE49-F238E27FC236}">
                <a16:creationId xmlns:a16="http://schemas.microsoft.com/office/drawing/2014/main" id="{AB0B1A7B-BDB4-D97E-5AC3-C2B666739F75}"/>
              </a:ext>
            </a:extLst>
          </p:cNvPr>
          <p:cNvSpPr>
            <a:spLocks noGrp="1"/>
          </p:cNvSpPr>
          <p:nvPr>
            <p:ph type="title" hasCustomPrompt="1"/>
          </p:nvPr>
        </p:nvSpPr>
        <p:spPr>
          <a:xfrm>
            <a:off x="839789" y="760020"/>
            <a:ext cx="4468482" cy="1297379"/>
          </a:xfrm>
        </p:spPr>
        <p:txBody>
          <a:bodyPr anchor="b">
            <a:normAutofit/>
          </a:bodyPr>
          <a:lstStyle>
            <a:lvl1pPr>
              <a:defRPr sz="3800" b="1"/>
            </a:lvl1pPr>
          </a:lstStyle>
          <a:p>
            <a:r>
              <a:rPr lang="en-GB" err="1"/>
              <a:t>Titel</a:t>
            </a:r>
            <a:r>
              <a:rPr lang="en-GB"/>
              <a:t> </a:t>
            </a:r>
            <a:r>
              <a:rPr lang="en-GB" err="1"/>
              <a:t>komt</a:t>
            </a:r>
            <a:r>
              <a:rPr lang="en-GB"/>
              <a:t> </a:t>
            </a:r>
            <a:r>
              <a:rPr lang="en-GB" err="1"/>
              <a:t>hier</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839788" y="2422566"/>
            <a:ext cx="4468482" cy="3087585"/>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Plaats</a:t>
            </a:r>
            <a:r>
              <a:rPr lang="en-GB"/>
              <a:t> </a:t>
            </a:r>
            <a:r>
              <a:rPr lang="en-GB" err="1"/>
              <a:t>voor</a:t>
            </a:r>
            <a:r>
              <a:rPr lang="en-GB"/>
              <a:t> </a:t>
            </a:r>
            <a:r>
              <a:rPr lang="en-GB" err="1"/>
              <a:t>tekst</a:t>
            </a:r>
            <a:r>
              <a:rPr lang="en-GB"/>
              <a:t>.</a:t>
            </a:r>
          </a:p>
        </p:txBody>
      </p:sp>
      <p:sp>
        <p:nvSpPr>
          <p:cNvPr id="5" name="Date Placeholder 4">
            <a:extLst>
              <a:ext uri="{FF2B5EF4-FFF2-40B4-BE49-F238E27FC236}">
                <a16:creationId xmlns:a16="http://schemas.microsoft.com/office/drawing/2014/main" id="{1016097E-467A-14E4-215D-B4E314B8B0A8}"/>
              </a:ext>
            </a:extLst>
          </p:cNvPr>
          <p:cNvSpPr>
            <a:spLocks noGrp="1"/>
          </p:cNvSpPr>
          <p:nvPr>
            <p:ph type="dt" sz="half" idx="10"/>
          </p:nvPr>
        </p:nvSpPr>
        <p:spPr>
          <a:xfrm>
            <a:off x="351312" y="6198920"/>
            <a:ext cx="2985654" cy="332510"/>
          </a:xfrm>
          <a:prstGeom prst="rect">
            <a:avLst/>
          </a:prstGeom>
        </p:spPr>
        <p:txBody>
          <a:bodyPr anchor="b"/>
          <a:lstStyle>
            <a:lvl1pPr>
              <a:defRPr sz="1000" spc="50" baseline="0"/>
            </a:lvl1pPr>
          </a:lstStyle>
          <a:p>
            <a:fld id="{9E696F05-40AE-43B2-86C3-71DBE01B5EC7}" type="datetimeFigureOut">
              <a:rPr lang="nl-BE" smtClean="0"/>
              <a:t>23/09/2025</a:t>
            </a:fld>
            <a:endParaRPr lang="nl-BE"/>
          </a:p>
        </p:txBody>
      </p:sp>
    </p:spTree>
    <p:extLst>
      <p:ext uri="{BB962C8B-B14F-4D97-AF65-F5344CB8AC3E}">
        <p14:creationId xmlns:p14="http://schemas.microsoft.com/office/powerpoint/2010/main" val="283901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Quote with pictur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BC77354-40B0-8031-6CC1-B5226F87DB38}"/>
              </a:ext>
            </a:extLst>
          </p:cNvPr>
          <p:cNvSpPr>
            <a:spLocks noGrp="1"/>
          </p:cNvSpPr>
          <p:nvPr>
            <p:ph type="pic" idx="11"/>
          </p:nvPr>
        </p:nvSpPr>
        <p:spPr>
          <a:xfrm>
            <a:off x="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sp>
        <p:nvSpPr>
          <p:cNvPr id="4" name="Text Placeholder 3">
            <a:extLst>
              <a:ext uri="{FF2B5EF4-FFF2-40B4-BE49-F238E27FC236}">
                <a16:creationId xmlns:a16="http://schemas.microsoft.com/office/drawing/2014/main" id="{C667727F-2878-D8D4-496C-7B373B6B0545}"/>
              </a:ext>
            </a:extLst>
          </p:cNvPr>
          <p:cNvSpPr>
            <a:spLocks noGrp="1"/>
          </p:cNvSpPr>
          <p:nvPr>
            <p:ph type="body" sz="half" idx="2" hasCustomPrompt="1"/>
          </p:nvPr>
        </p:nvSpPr>
        <p:spPr>
          <a:xfrm>
            <a:off x="7169427" y="1046922"/>
            <a:ext cx="4058368" cy="4585252"/>
          </a:xfrm>
        </p:spPr>
        <p:txBody>
          <a:bodyPr anchor="ctr">
            <a:normAutofit/>
          </a:bodyPr>
          <a:lstStyle>
            <a:lvl1pPr marL="0" indent="0">
              <a:buNone/>
              <a:defRPr sz="5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t>
            </a:r>
            <a:r>
              <a:rPr lang="en-GB" err="1"/>
              <a:t>Typ</a:t>
            </a:r>
            <a:r>
              <a:rPr lang="en-GB"/>
              <a:t> </a:t>
            </a:r>
            <a:r>
              <a:rPr lang="en-GB" err="1"/>
              <a:t>hier</a:t>
            </a:r>
            <a:r>
              <a:rPr lang="en-GB"/>
              <a:t> </a:t>
            </a:r>
            <a:br>
              <a:rPr lang="en-GB"/>
            </a:br>
            <a:r>
              <a:rPr lang="en-GB" err="1"/>
              <a:t>een</a:t>
            </a:r>
            <a:r>
              <a:rPr lang="en-GB"/>
              <a:t> quote of statement”</a:t>
            </a:r>
          </a:p>
        </p:txBody>
      </p:sp>
      <p:pic>
        <p:nvPicPr>
          <p:cNvPr id="9" name="Picture 8">
            <a:extLst>
              <a:ext uri="{FF2B5EF4-FFF2-40B4-BE49-F238E27FC236}">
                <a16:creationId xmlns:a16="http://schemas.microsoft.com/office/drawing/2014/main" id="{5CDBDBA5-3CC6-D284-C825-71205D972732}"/>
              </a:ext>
            </a:extLst>
          </p:cNvPr>
          <p:cNvPicPr>
            <a:picLocks noChangeAspect="1"/>
          </p:cNvPicPr>
          <p:nvPr/>
        </p:nvPicPr>
        <p:blipFill>
          <a:blip r:embed="rId2"/>
          <a:stretch>
            <a:fillRect/>
          </a:stretch>
        </p:blipFill>
        <p:spPr>
          <a:xfrm>
            <a:off x="11082020" y="6043117"/>
            <a:ext cx="770543" cy="535813"/>
          </a:xfrm>
          <a:prstGeom prst="rect">
            <a:avLst/>
          </a:prstGeom>
        </p:spPr>
      </p:pic>
    </p:spTree>
    <p:extLst>
      <p:ext uri="{BB962C8B-B14F-4D97-AF65-F5344CB8AC3E}">
        <p14:creationId xmlns:p14="http://schemas.microsoft.com/office/powerpoint/2010/main" val="156465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ver slide with image - purple">
    <p:bg>
      <p:bgPr>
        <a:solidFill>
          <a:srgbClr val="7F6B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022836"/>
            <a:ext cx="5098473" cy="2739169"/>
          </a:xfrm>
        </p:spPr>
        <p:txBody>
          <a:bodyPr anchor="t">
            <a:normAutofit/>
          </a:bodyPr>
          <a:lstStyle>
            <a:lvl1pPr algn="l">
              <a:defRPr sz="5500"/>
            </a:lvl1pPr>
          </a:lstStyle>
          <a:p>
            <a:r>
              <a:rPr lang="en-GB" err="1"/>
              <a:t>Titel</a:t>
            </a:r>
            <a:r>
              <a:rPr lang="en-GB"/>
              <a:t> </a:t>
            </a:r>
            <a:r>
              <a:rPr lang="en-GB" err="1"/>
              <a:t>presentatie</a:t>
            </a:r>
            <a:r>
              <a:rPr lang="en-GB"/>
              <a:t> </a:t>
            </a:r>
            <a:r>
              <a:rPr lang="en-GB" err="1"/>
              <a:t>komt</a:t>
            </a:r>
            <a:r>
              <a:rPr lang="en-GB"/>
              <a:t> </a:t>
            </a:r>
            <a:r>
              <a:rPr lang="en-GB" err="1"/>
              <a:t>hier</a:t>
            </a:r>
            <a:endParaRPr lang="en-BE"/>
          </a:p>
        </p:txBody>
      </p:sp>
      <p:sp>
        <p:nvSpPr>
          <p:cNvPr id="3" name="Subtitle 2">
            <a:extLst>
              <a:ext uri="{FF2B5EF4-FFF2-40B4-BE49-F238E27FC236}">
                <a16:creationId xmlns:a16="http://schemas.microsoft.com/office/drawing/2014/main" id="{FA418A4E-80CB-FC86-E4AC-D57038A7246F}"/>
              </a:ext>
            </a:extLst>
          </p:cNvPr>
          <p:cNvSpPr>
            <a:spLocks noGrp="1"/>
          </p:cNvSpPr>
          <p:nvPr>
            <p:ph type="subTitle" idx="1" hasCustomPrompt="1"/>
          </p:nvPr>
        </p:nvSpPr>
        <p:spPr>
          <a:xfrm>
            <a:off x="494805" y="521452"/>
            <a:ext cx="5098473" cy="129653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Plaats</a:t>
            </a:r>
            <a:r>
              <a:rPr lang="en-GB"/>
              <a:t> </a:t>
            </a:r>
            <a:r>
              <a:rPr lang="en-GB" err="1"/>
              <a:t>voor</a:t>
            </a:r>
            <a:r>
              <a:rPr lang="en-GB"/>
              <a:t> </a:t>
            </a:r>
            <a:r>
              <a:rPr lang="en-GB" err="1"/>
              <a:t>een</a:t>
            </a:r>
            <a:r>
              <a:rPr lang="en-GB"/>
              <a:t> </a:t>
            </a:r>
            <a:r>
              <a:rPr lang="en-GB" err="1"/>
              <a:t>koptitel</a:t>
            </a:r>
            <a:endParaRPr lang="en-BE"/>
          </a:p>
        </p:txBody>
      </p:sp>
      <p:sp>
        <p:nvSpPr>
          <p:cNvPr id="7" name="Picture Placeholder 2">
            <a:extLst>
              <a:ext uri="{FF2B5EF4-FFF2-40B4-BE49-F238E27FC236}">
                <a16:creationId xmlns:a16="http://schemas.microsoft.com/office/drawing/2014/main" id="{8FD7F94D-B688-D1D8-DD6B-48333A7B71E7}"/>
              </a:ext>
            </a:extLst>
          </p:cNvPr>
          <p:cNvSpPr>
            <a:spLocks noGrp="1"/>
          </p:cNvSpPr>
          <p:nvPr>
            <p:ph type="pic" idx="10"/>
          </p:nvPr>
        </p:nvSpPr>
        <p:spPr>
          <a:xfrm>
            <a:off x="6096000" y="0"/>
            <a:ext cx="6096000" cy="685800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BE"/>
          </a:p>
        </p:txBody>
      </p:sp>
      <p:pic>
        <p:nvPicPr>
          <p:cNvPr id="9" name="Picture 8">
            <a:extLst>
              <a:ext uri="{FF2B5EF4-FFF2-40B4-BE49-F238E27FC236}">
                <a16:creationId xmlns:a16="http://schemas.microsoft.com/office/drawing/2014/main" id="{FDE2DA56-D75D-2A8C-38F1-F84E8CDBFCDB}"/>
              </a:ext>
            </a:extLst>
          </p:cNvPr>
          <p:cNvPicPr>
            <a:picLocks noChangeAspect="1"/>
          </p:cNvPicPr>
          <p:nvPr/>
        </p:nvPicPr>
        <p:blipFill>
          <a:blip r:embed="rId2"/>
          <a:stretch>
            <a:fillRect/>
          </a:stretch>
        </p:blipFill>
        <p:spPr>
          <a:xfrm>
            <a:off x="494805" y="5040014"/>
            <a:ext cx="3562992" cy="1296533"/>
          </a:xfrm>
          <a:prstGeom prst="rect">
            <a:avLst/>
          </a:prstGeom>
        </p:spPr>
      </p:pic>
    </p:spTree>
    <p:extLst>
      <p:ext uri="{BB962C8B-B14F-4D97-AF65-F5344CB8AC3E}">
        <p14:creationId xmlns:p14="http://schemas.microsoft.com/office/powerpoint/2010/main" val="2180210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 purple">
    <p:bg>
      <p:bgPr>
        <a:solidFill>
          <a:srgbClr val="7F6B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7B05B-ADF1-1127-9450-1657ECE67BA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006" t="18405" r="5799" b="8602"/>
          <a:stretch/>
        </p:blipFill>
        <p:spPr>
          <a:xfrm>
            <a:off x="0" y="-13253"/>
            <a:ext cx="12192000" cy="6858001"/>
          </a:xfrm>
          <a:prstGeom prst="rect">
            <a:avLst/>
          </a:prstGeom>
        </p:spPr>
      </p:pic>
      <p:sp>
        <p:nvSpPr>
          <p:cNvPr id="2" name="Title 1">
            <a:extLst>
              <a:ext uri="{FF2B5EF4-FFF2-40B4-BE49-F238E27FC236}">
                <a16:creationId xmlns:a16="http://schemas.microsoft.com/office/drawing/2014/main" id="{2CE1F707-1262-4B84-21EB-3C52805F2B10}"/>
              </a:ext>
            </a:extLst>
          </p:cNvPr>
          <p:cNvSpPr>
            <a:spLocks noGrp="1"/>
          </p:cNvSpPr>
          <p:nvPr>
            <p:ph type="ctrTitle" hasCustomPrompt="1"/>
          </p:nvPr>
        </p:nvSpPr>
        <p:spPr>
          <a:xfrm>
            <a:off x="494805" y="2446317"/>
            <a:ext cx="7901050" cy="3963281"/>
          </a:xfrm>
        </p:spPr>
        <p:txBody>
          <a:bodyPr anchor="b">
            <a:normAutofit/>
          </a:bodyPr>
          <a:lstStyle>
            <a:lvl1pPr algn="l">
              <a:lnSpc>
                <a:spcPts val="8000"/>
              </a:lnSpc>
              <a:defRPr sz="8000"/>
            </a:lvl1pPr>
          </a:lstStyle>
          <a:p>
            <a:r>
              <a:rPr lang="en-GB" err="1"/>
              <a:t>Tussentitel</a:t>
            </a:r>
            <a:br>
              <a:rPr lang="en-GB"/>
            </a:br>
            <a:r>
              <a:rPr lang="en-GB" err="1"/>
              <a:t>komt</a:t>
            </a:r>
            <a:r>
              <a:rPr lang="en-GB"/>
              <a:t> </a:t>
            </a:r>
            <a:r>
              <a:rPr lang="en-GB" err="1"/>
              <a:t>hier</a:t>
            </a:r>
            <a:endParaRPr lang="en-BE"/>
          </a:p>
        </p:txBody>
      </p:sp>
    </p:spTree>
    <p:extLst>
      <p:ext uri="{BB962C8B-B14F-4D97-AF65-F5344CB8AC3E}">
        <p14:creationId xmlns:p14="http://schemas.microsoft.com/office/powerpoint/2010/main" val="2611555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1202A-EF5E-00B7-687A-0C9E130D5E0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545F317-D869-94ED-B5CF-E55CA44232F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3A4C35F-EE6E-75C3-CE42-4FE2F23CBCAD}"/>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2501101E-2200-7DE6-6B46-47AE45167BF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01C1875-AF80-82D6-D0FA-38D2B92B79BA}"/>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00333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134EA-456E-91F8-FA28-21A31097659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BEA419-0F40-B6E2-B0C0-3EEC6C0A06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23FB206-001D-29DE-216F-D2C9D3AB9BF7}"/>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B7DA8748-D06E-FCBA-6387-62166C5AA4C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AD71CD3-2013-C757-40D8-547BF0A5DA72}"/>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66838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327D6-679F-C299-0F09-B0C98B737B5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0A0DED9-2970-D229-C7D1-353F0B677D7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002C692-39CC-B2D9-B210-8F8B03B5233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1418770-6670-767A-1531-99775C360C0F}"/>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E4893A68-F422-5960-EA4B-D8300DBD3CC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A3DD7CC-7913-A4BB-F7B8-6AA6B7843918}"/>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8170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B9EF3-EFA1-A0A6-2573-FED75FFA21F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CD34F57-AD1D-719C-6909-C1A5501A4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684FAB7-41FA-08F7-06F8-429C66B80B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D6BF5B1-55C7-F15F-4832-E7939EF2F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0BA38F4-CADF-79E4-620E-033649741B0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6B9440A-BD86-4309-DA87-5576D4FF89A9}"/>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8" name="Tijdelijke aanduiding voor voettekst 7">
            <a:extLst>
              <a:ext uri="{FF2B5EF4-FFF2-40B4-BE49-F238E27FC236}">
                <a16:creationId xmlns:a16="http://schemas.microsoft.com/office/drawing/2014/main" id="{15528C9E-2806-18E5-CF61-0056B2E9AE2B}"/>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977AE5F-DA3A-B715-A2DE-A25E701FAE64}"/>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347703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0C313-4AA7-E4DE-6C48-C09535F0FE5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B40A4E1-D0EB-198E-D01B-999A96D29018}"/>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4" name="Tijdelijke aanduiding voor voettekst 3">
            <a:extLst>
              <a:ext uri="{FF2B5EF4-FFF2-40B4-BE49-F238E27FC236}">
                <a16:creationId xmlns:a16="http://schemas.microsoft.com/office/drawing/2014/main" id="{E06445F2-8D51-A9FE-3CEE-227DD8B1A65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DB386C2-7AAD-C03D-AB7A-5AD8A144AB79}"/>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18182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996CA14-57B6-4E1B-A106-BA5BC32A5105}"/>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3" name="Tijdelijke aanduiding voor voettekst 2">
            <a:extLst>
              <a:ext uri="{FF2B5EF4-FFF2-40B4-BE49-F238E27FC236}">
                <a16:creationId xmlns:a16="http://schemas.microsoft.com/office/drawing/2014/main" id="{D8374DC0-1A36-5DC1-43D8-2CC5EF4B367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72FB90C-24B5-9CEE-3382-44A2B716C46B}"/>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42817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13683-74C4-06E3-BC36-D49572519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1D8FCB-786E-7650-346F-46B80B7802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670AD6E-7F57-3D27-6D27-1AE1515F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452CFD3-988F-342A-7DAD-5845EC805773}"/>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2BCC8BB9-A425-C4B2-DDBB-F4D3A1B979B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1639359-B1F2-5D53-4D1D-9B03E6EAA26E}"/>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04674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EFD3E-25CB-A743-2E83-AB4C54C4DF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4B23563-B0AD-CCFB-226D-5BCB41425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3BCC2532-4C75-664D-CF48-5F35E7B6C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AF6339-2B2F-D09D-971D-4A89A1A879B9}"/>
              </a:ext>
            </a:extLst>
          </p:cNvPr>
          <p:cNvSpPr>
            <a:spLocks noGrp="1"/>
          </p:cNvSpPr>
          <p:nvPr>
            <p:ph type="dt" sz="half" idx="10"/>
          </p:nvPr>
        </p:nvSpPr>
        <p:spPr/>
        <p:txBody>
          <a:bodyPr/>
          <a:lstStyle/>
          <a:p>
            <a:fld id="{06A584B2-1948-41E7-B9CA-C2BF18C42E62}" type="datetimeFigureOut">
              <a:rPr lang="nl-BE" smtClean="0"/>
              <a:t>23/09/2025</a:t>
            </a:fld>
            <a:endParaRPr lang="nl-BE"/>
          </a:p>
        </p:txBody>
      </p:sp>
      <p:sp>
        <p:nvSpPr>
          <p:cNvPr id="6" name="Tijdelijke aanduiding voor voettekst 5">
            <a:extLst>
              <a:ext uri="{FF2B5EF4-FFF2-40B4-BE49-F238E27FC236}">
                <a16:creationId xmlns:a16="http://schemas.microsoft.com/office/drawing/2014/main" id="{27189C31-31B9-5D01-D48C-120DBED1B93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A06875F-ABCA-B9FF-9F1C-6F20163A5AA6}"/>
              </a:ext>
            </a:extLst>
          </p:cNvPr>
          <p:cNvSpPr>
            <a:spLocks noGrp="1"/>
          </p:cNvSpPr>
          <p:nvPr>
            <p:ph type="sldNum" sz="quarter" idx="12"/>
          </p:nvPr>
        </p:nvSpPr>
        <p:spPr/>
        <p:txBody>
          <a:bodyPr/>
          <a:lstStyle/>
          <a:p>
            <a:fld id="{148BC25D-BB96-43CD-B335-DE91EB96FCB8}" type="slidenum">
              <a:rPr lang="nl-BE" smtClean="0"/>
              <a:t>‹nr.›</a:t>
            </a:fld>
            <a:endParaRPr lang="nl-BE"/>
          </a:p>
        </p:txBody>
      </p:sp>
    </p:spTree>
    <p:extLst>
      <p:ext uri="{BB962C8B-B14F-4D97-AF65-F5344CB8AC3E}">
        <p14:creationId xmlns:p14="http://schemas.microsoft.com/office/powerpoint/2010/main" val="247664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0596EA-90D6-8EF9-6C57-BF27EC6D82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62D3A15-D626-667A-DC6C-BAC44661E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3DCA6F-668C-6F57-5C65-CAD43397C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A584B2-1948-41E7-B9CA-C2BF18C42E62}" type="datetimeFigureOut">
              <a:rPr lang="nl-BE" smtClean="0"/>
              <a:t>23/09/2025</a:t>
            </a:fld>
            <a:endParaRPr lang="nl-BE"/>
          </a:p>
        </p:txBody>
      </p:sp>
      <p:sp>
        <p:nvSpPr>
          <p:cNvPr id="5" name="Tijdelijke aanduiding voor voettekst 4">
            <a:extLst>
              <a:ext uri="{FF2B5EF4-FFF2-40B4-BE49-F238E27FC236}">
                <a16:creationId xmlns:a16="http://schemas.microsoft.com/office/drawing/2014/main" id="{24C46810-8AB6-B709-38F3-601E93905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A2E2C750-BE41-1F51-7069-81EFC88EB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BC25D-BB96-43CD-B335-DE91EB96FCB8}" type="slidenum">
              <a:rPr lang="nl-BE" smtClean="0"/>
              <a:t>‹nr.›</a:t>
            </a:fld>
            <a:endParaRPr lang="nl-BE"/>
          </a:p>
        </p:txBody>
      </p:sp>
    </p:spTree>
    <p:extLst>
      <p:ext uri="{BB962C8B-B14F-4D97-AF65-F5344CB8AC3E}">
        <p14:creationId xmlns:p14="http://schemas.microsoft.com/office/powerpoint/2010/main" val="4147567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25.xml"/><Relationship Id="rId5" Type="http://schemas.openxmlformats.org/officeDocument/2006/relationships/slide" Target="slide6.xml"/><Relationship Id="rId15" Type="http://schemas.openxmlformats.org/officeDocument/2006/relationships/slide" Target="slide34.xml"/><Relationship Id="rId10"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21.xml"/><Relationship Id="rId14"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lov2030" TargetMode="External"/><Relationship Id="rId2" Type="http://schemas.openxmlformats.org/officeDocument/2006/relationships/hyperlink" Target="http://www.lov2030.be/" TargetMode="Externa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hyperlink" Target="https://www.linkedin.com/company/lov2030/" TargetMode="External"/><Relationship Id="rId4" Type="http://schemas.openxmlformats.org/officeDocument/2006/relationships/hyperlink" Target="https://www.instagram.com/lov_leuven_20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mailto:info@lov2030.b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opencreativesleuven.b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hyperlink" Target="http://www.cnol.be/opencreativesleuven%E2%80%8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nol.be/"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D158E42D-5822-C0F0-5C3E-86597C8B13E7}"/>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6E501CFC-A89C-DA73-CA01-70C077EB47F7}"/>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pic>
        <p:nvPicPr>
          <p:cNvPr id="18" name="Afbeelding 17">
            <a:extLst>
              <a:ext uri="{FF2B5EF4-FFF2-40B4-BE49-F238E27FC236}">
                <a16:creationId xmlns:a16="http://schemas.microsoft.com/office/drawing/2014/main" id="{03A40EF2-590D-FCDC-7816-9ABFF74B7DA7}"/>
              </a:ext>
            </a:extLst>
          </p:cNvPr>
          <p:cNvPicPr>
            <a:picLocks noChangeAspect="1"/>
          </p:cNvPicPr>
          <p:nvPr/>
        </p:nvPicPr>
        <p:blipFill>
          <a:blip r:embed="rId3"/>
          <a:srcRect l="4459" r="10828" b="17901"/>
          <a:stretch>
            <a:fillRect/>
          </a:stretch>
        </p:blipFill>
        <p:spPr>
          <a:xfrm>
            <a:off x="4388635" y="2573514"/>
            <a:ext cx="3209499" cy="1074044"/>
          </a:xfrm>
          <a:prstGeom prst="rect">
            <a:avLst/>
          </a:prstGeom>
        </p:spPr>
      </p:pic>
      <p:sp>
        <p:nvSpPr>
          <p:cNvPr id="3" name="Tekstvak 2">
            <a:extLst>
              <a:ext uri="{FF2B5EF4-FFF2-40B4-BE49-F238E27FC236}">
                <a16:creationId xmlns:a16="http://schemas.microsoft.com/office/drawing/2014/main" id="{85B772BE-6F3E-0133-6B9E-F3D52D8BCCD9}"/>
              </a:ext>
            </a:extLst>
          </p:cNvPr>
          <p:cNvSpPr txBox="1"/>
          <p:nvPr/>
        </p:nvSpPr>
        <p:spPr>
          <a:xfrm>
            <a:off x="4092742" y="3736627"/>
            <a:ext cx="37959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latin typeface="WT Kormelink"/>
              </a:rPr>
              <a:t>Verslag </a:t>
            </a:r>
            <a:endParaRPr lang="nl-NL" dirty="0">
              <a:latin typeface="Aptos" panose="02110004020202020204"/>
            </a:endParaRPr>
          </a:p>
          <a:p>
            <a:pPr algn="ctr"/>
            <a:r>
              <a:rPr lang="nl-BE" sz="2000" dirty="0">
                <a:latin typeface="WT Kormelink"/>
              </a:rPr>
              <a:t>netwerkmoment cultuur over LOV2030</a:t>
            </a:r>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61DD7F3-613A-3AA1-8FCA-A5B84A8CC2E5}"/>
              </a:ext>
            </a:extLst>
          </p:cNvPr>
          <p:cNvSpPr>
            <a:spLocks noGrp="1"/>
          </p:cNvSpPr>
          <p:nvPr>
            <p:ph type="subTitle" idx="1"/>
          </p:nvPr>
        </p:nvSpPr>
        <p:spPr>
          <a:xfrm>
            <a:off x="444501" y="895350"/>
            <a:ext cx="4750833" cy="2659508"/>
          </a:xfrm>
        </p:spPr>
        <p:txBody>
          <a:bodyPr vert="horz" lIns="91440" tIns="45720" rIns="91440" bIns="45720" rtlCol="0" anchor="b">
            <a:noAutofit/>
          </a:bodyPr>
          <a:lstStyle/>
          <a:p>
            <a:r>
              <a:rPr lang="nl-BE" sz="5400" b="1">
                <a:ea typeface="Calibri"/>
                <a:cs typeface="Calibri"/>
              </a:rPr>
              <a:t>LOV2030:</a:t>
            </a:r>
            <a:br>
              <a:rPr lang="nl-BE" sz="5400" b="1">
                <a:ea typeface="Calibri"/>
                <a:cs typeface="Calibri"/>
              </a:rPr>
            </a:br>
            <a:r>
              <a:rPr lang="nl-BE" sz="5400" b="1">
                <a:ea typeface="Calibri"/>
                <a:cs typeface="Calibri"/>
              </a:rPr>
              <a:t>korte samenvatting</a:t>
            </a:r>
          </a:p>
        </p:txBody>
      </p:sp>
      <p:pic>
        <p:nvPicPr>
          <p:cNvPr id="5" name="Tijdelijke aanduiding voor afbeelding 4" descr="Afbeelding met hemel, buitenshuis, persoon, wolk&#10;&#10;Automatisch gegenereerde beschrijving">
            <a:extLst>
              <a:ext uri="{FF2B5EF4-FFF2-40B4-BE49-F238E27FC236}">
                <a16:creationId xmlns:a16="http://schemas.microsoft.com/office/drawing/2014/main" id="{F8238F6A-7E4C-9C7F-EBDD-3B5C1535200D}"/>
              </a:ext>
            </a:extLst>
          </p:cNvPr>
          <p:cNvPicPr>
            <a:picLocks noGrp="1" noChangeAspect="1"/>
          </p:cNvPicPr>
          <p:nvPr>
            <p:ph type="pic" idx="10"/>
          </p:nvPr>
        </p:nvPicPr>
        <p:blipFill>
          <a:blip r:embed="rId3"/>
          <a:srcRect l="4289" r="4289"/>
          <a:stretch/>
        </p:blipFill>
        <p:spPr>
          <a:xfrm>
            <a:off x="5846496" y="-2563"/>
            <a:ext cx="6709645" cy="6876612"/>
          </a:xfrm>
        </p:spPr>
      </p:pic>
    </p:spTree>
    <p:extLst>
      <p:ext uri="{BB962C8B-B14F-4D97-AF65-F5344CB8AC3E}">
        <p14:creationId xmlns:p14="http://schemas.microsoft.com/office/powerpoint/2010/main" val="75240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ijdelijke aanduiding voor inhoud 13">
            <a:extLst>
              <a:ext uri="{FF2B5EF4-FFF2-40B4-BE49-F238E27FC236}">
                <a16:creationId xmlns:a16="http://schemas.microsoft.com/office/drawing/2014/main" id="{400A1E10-17D6-9525-4D3F-F8B563E85B65}"/>
              </a:ext>
            </a:extLst>
          </p:cNvPr>
          <p:cNvGraphicFramePr>
            <a:graphicFrameLocks noGrp="1"/>
          </p:cNvGraphicFramePr>
          <p:nvPr>
            <p:ph idx="1"/>
            <p:extLst>
              <p:ext uri="{D42A27DB-BD31-4B8C-83A1-F6EECF244321}">
                <p14:modId xmlns:p14="http://schemas.microsoft.com/office/powerpoint/2010/main" val="533533493"/>
              </p:ext>
            </p:extLst>
          </p:nvPr>
        </p:nvGraphicFramePr>
        <p:xfrm>
          <a:off x="5603262" y="3070184"/>
          <a:ext cx="5612511" cy="3063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TextBox 1">
            <a:extLst>
              <a:ext uri="{FF2B5EF4-FFF2-40B4-BE49-F238E27FC236}">
                <a16:creationId xmlns:a16="http://schemas.microsoft.com/office/drawing/2014/main" id="{87F35E94-2EAB-F7CE-1B9D-056C40BE3A64}"/>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Culturele hoofd-wat?</a:t>
            </a:r>
            <a:endParaRPr lang="nl-NL"/>
          </a:p>
        </p:txBody>
      </p:sp>
      <p:sp>
        <p:nvSpPr>
          <p:cNvPr id="43" name="TextBox 2">
            <a:extLst>
              <a:ext uri="{FF2B5EF4-FFF2-40B4-BE49-F238E27FC236}">
                <a16:creationId xmlns:a16="http://schemas.microsoft.com/office/drawing/2014/main" id="{F988240E-9632-2A0F-A49D-C1325E8D6B34}"/>
              </a:ext>
            </a:extLst>
          </p:cNvPr>
          <p:cNvSpPr txBox="1"/>
          <p:nvPr/>
        </p:nvSpPr>
        <p:spPr>
          <a:xfrm>
            <a:off x="455886" y="1605040"/>
            <a:ext cx="1099856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Een </a:t>
            </a:r>
            <a:r>
              <a:rPr lang="nl-BE" b="1">
                <a:ea typeface="+mn-lt"/>
                <a:cs typeface="+mn-lt"/>
              </a:rPr>
              <a:t>Culturele Hoofdstad van Europa</a:t>
            </a:r>
            <a:r>
              <a:rPr lang="nl-BE">
                <a:ea typeface="+mn-lt"/>
                <a:cs typeface="+mn-lt"/>
              </a:rPr>
              <a:t> (of in het Engels: </a:t>
            </a:r>
            <a:r>
              <a:rPr lang="nl-BE" i="1">
                <a:ea typeface="+mn-lt"/>
                <a:cs typeface="+mn-lt"/>
              </a:rPr>
              <a:t>European </a:t>
            </a:r>
            <a:r>
              <a:rPr lang="nl-BE" i="1" err="1">
                <a:ea typeface="+mn-lt"/>
                <a:cs typeface="+mn-lt"/>
              </a:rPr>
              <a:t>Capital</a:t>
            </a:r>
            <a:r>
              <a:rPr lang="nl-BE" i="1">
                <a:ea typeface="+mn-lt"/>
                <a:cs typeface="+mn-lt"/>
              </a:rPr>
              <a:t> of Culture</a:t>
            </a:r>
            <a:r>
              <a:rPr lang="nl-BE">
                <a:ea typeface="+mn-lt"/>
                <a:cs typeface="+mn-lt"/>
              </a:rPr>
              <a:t>) is een stad binnen de Europese Unie (en soms ook daarbuiten) die voor één jaar wordt uitverkoren om het culturele leven van Europa in de kijker te zetten. Dit initiatief werd in 1985 gestart door de EU en heeft sindsdien elk jaar één of twee steden aangewezen.</a:t>
            </a:r>
            <a:endParaRPr lang="nl-NL">
              <a:ea typeface="+mn-lt"/>
              <a:cs typeface="+mn-lt"/>
            </a:endParaRPr>
          </a:p>
          <a:p>
            <a:pPr>
              <a:lnSpc>
                <a:spcPts val="1950"/>
              </a:lnSpc>
            </a:pPr>
            <a:endParaRPr lang="nl-BE">
              <a:ea typeface="+mn-lt"/>
              <a:cs typeface="+mn-lt"/>
            </a:endParaRPr>
          </a:p>
          <a:p>
            <a:pPr>
              <a:lnSpc>
                <a:spcPts val="1950"/>
              </a:lnSpc>
            </a:pPr>
            <a:r>
              <a:rPr lang="nl-BE">
                <a:ea typeface="+mn-lt"/>
                <a:cs typeface="+mn-lt"/>
              </a:rPr>
              <a:t>In 2030 is er een culturele hoofdstad in</a:t>
            </a:r>
            <a:br>
              <a:rPr lang="nl-BE">
                <a:ea typeface="+mn-lt"/>
                <a:cs typeface="+mn-lt"/>
              </a:rPr>
            </a:br>
            <a:r>
              <a:rPr lang="nl-BE">
                <a:ea typeface="+mn-lt"/>
                <a:cs typeface="+mn-lt"/>
              </a:rPr>
              <a:t>België en in Cyprus, met de mogelijkheid</a:t>
            </a:r>
            <a:br>
              <a:rPr lang="nl-BE">
                <a:ea typeface="+mn-lt"/>
                <a:cs typeface="+mn-lt"/>
              </a:rPr>
            </a:br>
            <a:r>
              <a:rPr lang="nl-BE">
                <a:ea typeface="+mn-lt"/>
                <a:cs typeface="+mn-lt"/>
              </a:rPr>
              <a:t>dat er nog een derde is bij een kandidaat-</a:t>
            </a:r>
            <a:br>
              <a:rPr lang="nl-BE">
                <a:ea typeface="+mn-lt"/>
                <a:cs typeface="+mn-lt"/>
              </a:rPr>
            </a:br>
            <a:r>
              <a:rPr lang="nl-BE">
                <a:ea typeface="+mn-lt"/>
                <a:cs typeface="+mn-lt"/>
              </a:rPr>
              <a:t>lidstaat.</a:t>
            </a:r>
            <a:br>
              <a:rPr lang="nl-BE">
                <a:ea typeface="+mn-lt"/>
                <a:cs typeface="+mn-lt"/>
              </a:rPr>
            </a:br>
            <a:br>
              <a:rPr lang="nl-BE">
                <a:ea typeface="+mn-lt"/>
                <a:cs typeface="+mn-lt"/>
              </a:rPr>
            </a:br>
            <a:r>
              <a:rPr lang="nl-BE">
                <a:ea typeface="+mn-lt"/>
                <a:cs typeface="+mn-lt"/>
              </a:rPr>
              <a:t>Leuven (of LOV2030) zit in de finale, samen </a:t>
            </a:r>
            <a:br>
              <a:rPr lang="nl-BE">
                <a:ea typeface="+mn-lt"/>
                <a:cs typeface="+mn-lt"/>
              </a:rPr>
            </a:br>
            <a:r>
              <a:rPr lang="nl-BE">
                <a:ea typeface="+mn-lt"/>
                <a:cs typeface="+mn-lt"/>
              </a:rPr>
              <a:t>met Molenbeek en Namen. De vorige culturele </a:t>
            </a:r>
            <a:br>
              <a:rPr lang="nl-BE">
                <a:ea typeface="+mn-lt"/>
                <a:cs typeface="+mn-lt"/>
              </a:rPr>
            </a:br>
            <a:r>
              <a:rPr lang="nl-BE">
                <a:ea typeface="+mn-lt"/>
                <a:cs typeface="+mn-lt"/>
              </a:rPr>
              <a:t>hoofdstad in België was Mons (Bergen) in </a:t>
            </a:r>
            <a:br>
              <a:rPr lang="nl-BE">
                <a:ea typeface="+mn-lt"/>
                <a:cs typeface="+mn-lt"/>
              </a:rPr>
            </a:br>
            <a:r>
              <a:rPr lang="nl-BE">
                <a:ea typeface="+mn-lt"/>
                <a:cs typeface="+mn-lt"/>
              </a:rPr>
              <a:t>2015. </a:t>
            </a:r>
            <a:br>
              <a:rPr lang="nl-BE">
                <a:ea typeface="+mn-lt"/>
                <a:cs typeface="+mn-lt"/>
              </a:rPr>
            </a:br>
            <a:br>
              <a:rPr lang="nl-BE">
                <a:ea typeface="+mn-lt"/>
                <a:cs typeface="+mn-lt"/>
              </a:rPr>
            </a:br>
            <a:r>
              <a:rPr lang="nl-BE">
                <a:ea typeface="+mn-lt"/>
                <a:cs typeface="+mn-lt"/>
              </a:rPr>
              <a:t>Dit is een unieke kans voor onze stad en regio! </a:t>
            </a:r>
            <a:br>
              <a:rPr lang="nl-BE">
                <a:ea typeface="+mn-lt"/>
                <a:cs typeface="+mn-lt"/>
              </a:rPr>
            </a:br>
            <a:br>
              <a:rPr lang="nl-BE">
                <a:ea typeface="+mn-lt"/>
                <a:cs typeface="+mn-lt"/>
              </a:rPr>
            </a:br>
            <a:r>
              <a:rPr lang="nl-BE">
                <a:ea typeface="+mn-lt"/>
                <a:cs typeface="+mn-lt"/>
              </a:rPr>
              <a:t>Nu, wat betekent LOV exact?</a:t>
            </a:r>
          </a:p>
        </p:txBody>
      </p:sp>
    </p:spTree>
    <p:extLst>
      <p:ext uri="{BB962C8B-B14F-4D97-AF65-F5344CB8AC3E}">
        <p14:creationId xmlns:p14="http://schemas.microsoft.com/office/powerpoint/2010/main" val="29673657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2D37D-2783-E09B-C587-153087DE755C}"/>
              </a:ext>
            </a:extLst>
          </p:cNvPr>
          <p:cNvSpPr>
            <a:spLocks noGrp="1"/>
          </p:cNvSpPr>
          <p:nvPr>
            <p:ph type="ctrTitle"/>
          </p:nvPr>
        </p:nvSpPr>
        <p:spPr/>
        <p:txBody>
          <a:bodyPr>
            <a:normAutofit/>
          </a:bodyPr>
          <a:lstStyle/>
          <a:p>
            <a:r>
              <a:rPr lang="nl-BE" sz="6000" b="1">
                <a:latin typeface="Calibri Light"/>
                <a:ea typeface="Calibri Light"/>
                <a:cs typeface="Calibri Light"/>
              </a:rPr>
              <a:t>is de kandidatuur </a:t>
            </a:r>
            <a:br>
              <a:rPr lang="nl-BE" sz="6000" b="1">
                <a:latin typeface="Calibri Light"/>
                <a:ea typeface="Calibri Light"/>
                <a:cs typeface="Calibri Light"/>
              </a:rPr>
            </a:br>
            <a:r>
              <a:rPr lang="nl-BE" sz="6000" b="1">
                <a:latin typeface="Calibri Light"/>
                <a:ea typeface="Calibri Light"/>
                <a:cs typeface="Calibri Light"/>
              </a:rPr>
              <a:t>Leuven &amp; Beyond</a:t>
            </a:r>
          </a:p>
        </p:txBody>
      </p:sp>
    </p:spTree>
    <p:extLst>
      <p:ext uri="{BB962C8B-B14F-4D97-AF65-F5344CB8AC3E}">
        <p14:creationId xmlns:p14="http://schemas.microsoft.com/office/powerpoint/2010/main" val="95463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956AD10-2A2D-52DA-5DE6-BB7730626A68}"/>
              </a:ext>
            </a:extLst>
          </p:cNvPr>
          <p:cNvPicPr>
            <a:picLocks noGrp="1" noChangeAspect="1"/>
          </p:cNvPicPr>
          <p:nvPr>
            <p:ph type="pic" idx="11"/>
          </p:nvPr>
        </p:nvPicPr>
        <p:blipFill>
          <a:blip r:embed="rId2"/>
          <a:srcRect t="12500" b="12500"/>
          <a:stretch/>
        </p:blipFill>
        <p:spPr>
          <a:xfrm>
            <a:off x="-407988" y="0"/>
            <a:ext cx="6096001" cy="6858000"/>
          </a:xfrm>
        </p:spPr>
      </p:pic>
      <p:sp>
        <p:nvSpPr>
          <p:cNvPr id="3" name="Text Placeholder 2">
            <a:extLst>
              <a:ext uri="{FF2B5EF4-FFF2-40B4-BE49-F238E27FC236}">
                <a16:creationId xmlns:a16="http://schemas.microsoft.com/office/drawing/2014/main" id="{10CD7AFB-5003-2F64-9FD5-FDB2B32650A5}"/>
              </a:ext>
            </a:extLst>
          </p:cNvPr>
          <p:cNvSpPr>
            <a:spLocks noGrp="1"/>
          </p:cNvSpPr>
          <p:nvPr>
            <p:ph type="body" sz="half" idx="2"/>
          </p:nvPr>
        </p:nvSpPr>
        <p:spPr>
          <a:xfrm>
            <a:off x="5868772" y="442577"/>
            <a:ext cx="5359023" cy="5977872"/>
          </a:xfrm>
        </p:spPr>
        <p:txBody>
          <a:bodyPr>
            <a:normAutofit fontScale="92500" lnSpcReduction="10000"/>
          </a:bodyPr>
          <a:lstStyle/>
          <a:p>
            <a:pPr marL="285750" indent="-285750">
              <a:lnSpc>
                <a:spcPct val="100000"/>
              </a:lnSpc>
              <a:spcBef>
                <a:spcPts val="0"/>
              </a:spcBef>
              <a:buChar char="•"/>
            </a:pPr>
            <a:r>
              <a:rPr lang="nl-BE" sz="1800">
                <a:latin typeface="Aptos Display"/>
                <a:cs typeface="Segoe UI"/>
              </a:rPr>
              <a:t>In </a:t>
            </a:r>
            <a:r>
              <a:rPr lang="nl-BE" sz="1800" b="1">
                <a:latin typeface="Aptos Display"/>
                <a:cs typeface="Segoe UI"/>
              </a:rPr>
              <a:t>LOV</a:t>
            </a:r>
            <a:r>
              <a:rPr lang="nl-BE" sz="1800">
                <a:latin typeface="Aptos Display"/>
                <a:cs typeface="Segoe UI"/>
              </a:rPr>
              <a:t> lees je </a:t>
            </a:r>
            <a:r>
              <a:rPr lang="nl-BE" sz="1800" err="1">
                <a:latin typeface="Aptos Display"/>
                <a:cs typeface="Segoe UI"/>
              </a:rPr>
              <a:t>Lovanium</a:t>
            </a:r>
            <a:r>
              <a:rPr lang="nl-BE" sz="1800">
                <a:latin typeface="Aptos Display"/>
                <a:cs typeface="Segoe UI"/>
              </a:rPr>
              <a:t>, de Latijnse naam voor Leuven. En LOV verwijst natuurlijk ook naar liefde. Want liefde is essentieel om onze missie te vervullen: door radicaal nieuwe verbindingen te creëren, streven we samen naar een betere toekomst voor Leuven en de hele regio.</a:t>
            </a:r>
            <a:endParaRPr lang="en-US" sz="1800">
              <a:latin typeface="Aptos Display"/>
              <a:cs typeface="Segoe UI"/>
            </a:endParaRPr>
          </a:p>
          <a:p>
            <a:pPr marL="285750" indent="-285750">
              <a:lnSpc>
                <a:spcPct val="100000"/>
              </a:lnSpc>
              <a:spcBef>
                <a:spcPts val="0"/>
              </a:spcBef>
              <a:buChar char="•"/>
            </a:pPr>
            <a:endParaRPr lang="nl-BE" sz="1800">
              <a:latin typeface="Aptos Display"/>
              <a:cs typeface="Segoe UI"/>
            </a:endParaRPr>
          </a:p>
          <a:p>
            <a:pPr marL="285750" indent="-285750">
              <a:lnSpc>
                <a:spcPct val="100000"/>
              </a:lnSpc>
              <a:spcBef>
                <a:spcPts val="0"/>
              </a:spcBef>
              <a:buFont typeface="Arial"/>
              <a:buChar char="•"/>
            </a:pPr>
            <a:r>
              <a:rPr lang="nl-BE" sz="1800" b="1">
                <a:latin typeface="Aptos Display"/>
                <a:cs typeface="Arial"/>
              </a:rPr>
              <a:t>LOV</a:t>
            </a:r>
            <a:r>
              <a:rPr lang="nl-BE" sz="1800">
                <a:latin typeface="Aptos Display"/>
                <a:cs typeface="Arial"/>
              </a:rPr>
              <a:t> is naast onze naam daarom ook onze </a:t>
            </a:r>
            <a:r>
              <a:rPr lang="nl-BE" sz="1800" err="1">
                <a:latin typeface="Aptos Display"/>
                <a:cs typeface="Arial"/>
              </a:rPr>
              <a:t>mindset</a:t>
            </a:r>
            <a:r>
              <a:rPr lang="nl-BE" sz="1800">
                <a:latin typeface="Aptos Display"/>
                <a:cs typeface="Arial"/>
              </a:rPr>
              <a:t>.</a:t>
            </a:r>
            <a:br>
              <a:rPr lang="nl-BE" sz="1800">
                <a:latin typeface="Aptos Display"/>
                <a:cs typeface="Arial"/>
              </a:rPr>
            </a:br>
            <a:endParaRPr lang="nl-BE" sz="1800">
              <a:latin typeface="Aptos Display"/>
              <a:cs typeface="Arial"/>
            </a:endParaRPr>
          </a:p>
          <a:p>
            <a:pPr marL="285750" indent="-285750">
              <a:lnSpc>
                <a:spcPct val="100000"/>
              </a:lnSpc>
              <a:spcBef>
                <a:spcPts val="0"/>
              </a:spcBef>
              <a:buFont typeface="Arial"/>
              <a:buChar char="•"/>
            </a:pPr>
            <a:r>
              <a:rPr lang="nl-BE" sz="1800" b="1">
                <a:latin typeface="Aptos Display"/>
                <a:cs typeface="Arial"/>
              </a:rPr>
              <a:t>LOV</a:t>
            </a:r>
            <a:r>
              <a:rPr lang="nl-BE" sz="1800">
                <a:latin typeface="Aptos Display"/>
                <a:cs typeface="Arial"/>
              </a:rPr>
              <a:t> staat voor radicaal nieuwe verbindingen. </a:t>
            </a:r>
            <a:br>
              <a:rPr lang="nl-BE" sz="1800">
                <a:latin typeface="Aptos Display"/>
                <a:cs typeface="Arial"/>
              </a:rPr>
            </a:br>
            <a:endParaRPr lang="nl-BE" sz="1800">
              <a:latin typeface="Aptos Display"/>
              <a:cs typeface="Arial"/>
            </a:endParaRPr>
          </a:p>
          <a:p>
            <a:pPr marL="285750" indent="-285750">
              <a:lnSpc>
                <a:spcPct val="100000"/>
              </a:lnSpc>
              <a:spcBef>
                <a:spcPts val="0"/>
              </a:spcBef>
              <a:buFont typeface="Arial"/>
              <a:buChar char="•"/>
            </a:pPr>
            <a:r>
              <a:rPr lang="nl-BE" sz="1800" b="1">
                <a:latin typeface="Aptos Display"/>
                <a:cs typeface="Arial"/>
              </a:rPr>
              <a:t>LOV</a:t>
            </a:r>
            <a:r>
              <a:rPr lang="nl-BE" sz="1800">
                <a:latin typeface="Aptos Display"/>
                <a:cs typeface="Arial"/>
              </a:rPr>
              <a:t> betekent op zoek gaan naar wat we niet zien, naar onze blinde vlekken, om de bubbels waarin we leven te doorbreken.</a:t>
            </a:r>
            <a:br>
              <a:rPr lang="nl-BE" sz="1800">
                <a:latin typeface="Aptos Display"/>
                <a:cs typeface="Arial"/>
              </a:rPr>
            </a:br>
            <a:endParaRPr lang="nl-BE" sz="1800">
              <a:latin typeface="Aptos Display"/>
              <a:cs typeface="Arial"/>
            </a:endParaRPr>
          </a:p>
          <a:p>
            <a:pPr marL="285750" indent="-285750">
              <a:lnSpc>
                <a:spcPct val="100000"/>
              </a:lnSpc>
              <a:spcBef>
                <a:spcPts val="0"/>
              </a:spcBef>
              <a:buFont typeface="Arial"/>
              <a:buChar char="•"/>
            </a:pPr>
            <a:r>
              <a:rPr lang="nl-BE" sz="1800" b="1">
                <a:latin typeface="Aptos Display"/>
                <a:cs typeface="Arial"/>
              </a:rPr>
              <a:t>LOV </a:t>
            </a:r>
            <a:r>
              <a:rPr lang="nl-BE" sz="1800">
                <a:latin typeface="Aptos Display"/>
                <a:cs typeface="Arial"/>
              </a:rPr>
              <a:t>staat voor het omarmen van frictie en onzekerheden.</a:t>
            </a:r>
            <a:br>
              <a:rPr lang="nl-BE" sz="1800">
                <a:latin typeface="Aptos Display"/>
                <a:cs typeface="Arial"/>
              </a:rPr>
            </a:br>
            <a:endParaRPr lang="nl-BE" sz="1800">
              <a:latin typeface="Aptos Display"/>
              <a:cs typeface="Arial"/>
            </a:endParaRPr>
          </a:p>
          <a:p>
            <a:pPr marL="285750" indent="-285750">
              <a:lnSpc>
                <a:spcPct val="100000"/>
              </a:lnSpc>
              <a:spcBef>
                <a:spcPts val="0"/>
              </a:spcBef>
              <a:buFont typeface="Arial"/>
              <a:buChar char="•"/>
            </a:pPr>
            <a:r>
              <a:rPr lang="nl-BE" sz="1800" b="1">
                <a:latin typeface="Aptos Display"/>
                <a:cs typeface="Arial"/>
              </a:rPr>
              <a:t>LOV </a:t>
            </a:r>
            <a:r>
              <a:rPr lang="nl-BE" sz="1800">
                <a:latin typeface="Aptos Display"/>
                <a:cs typeface="Arial"/>
              </a:rPr>
              <a:t>brengt cultuur samen met onderwijs, innovatie, duurzaamheid, erfgoed, en sectoren die we misschien nog niet eens kennen.</a:t>
            </a:r>
            <a:br>
              <a:rPr lang="nl-BE" sz="1800">
                <a:latin typeface="Aptos Display"/>
                <a:cs typeface="Arial"/>
              </a:rPr>
            </a:br>
            <a:endParaRPr lang="nl-BE" sz="1800">
              <a:latin typeface="Aptos Display"/>
              <a:cs typeface="Arial"/>
            </a:endParaRPr>
          </a:p>
          <a:p>
            <a:pPr marL="285750" indent="-285750">
              <a:lnSpc>
                <a:spcPct val="100000"/>
              </a:lnSpc>
              <a:spcBef>
                <a:spcPts val="0"/>
              </a:spcBef>
              <a:buFont typeface="Arial"/>
              <a:buChar char="•"/>
            </a:pPr>
            <a:r>
              <a:rPr lang="nl-BE" sz="1800" b="1">
                <a:latin typeface="Aptos Display"/>
                <a:cs typeface="Arial"/>
              </a:rPr>
              <a:t>LOV</a:t>
            </a:r>
            <a:r>
              <a:rPr lang="nl-BE" sz="1800">
                <a:latin typeface="Aptos Display"/>
                <a:cs typeface="Arial"/>
              </a:rPr>
              <a:t> is een mooie manier om een overkoepelende naam te hebben voor Leuven &amp; Beyond, aangezien we expliciet samen met de regio indienen.</a:t>
            </a:r>
            <a:endParaRPr lang="nl-BE" sz="1800" b="1">
              <a:latin typeface="Aptos Display"/>
              <a:cs typeface="Arial"/>
            </a:endParaRPr>
          </a:p>
        </p:txBody>
      </p:sp>
    </p:spTree>
    <p:extLst>
      <p:ext uri="{BB962C8B-B14F-4D97-AF65-F5344CB8AC3E}">
        <p14:creationId xmlns:p14="http://schemas.microsoft.com/office/powerpoint/2010/main" val="88666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BAA06-5CAB-2D7C-E390-41C62B76D9D0}"/>
              </a:ext>
            </a:extLst>
          </p:cNvPr>
          <p:cNvSpPr>
            <a:spLocks noGrp="1"/>
          </p:cNvSpPr>
          <p:nvPr>
            <p:ph type="title"/>
          </p:nvPr>
        </p:nvSpPr>
        <p:spPr>
          <a:xfrm>
            <a:off x="692802" y="1469201"/>
            <a:ext cx="7793573" cy="1297379"/>
          </a:xfrm>
        </p:spPr>
        <p:txBody>
          <a:bodyPr>
            <a:normAutofit fontScale="90000"/>
          </a:bodyPr>
          <a:lstStyle/>
          <a:p>
            <a:br>
              <a:rPr lang="nl-BE" sz="4800">
                <a:latin typeface="Manrope" pitchFamily="2" charset="0"/>
              </a:rPr>
            </a:br>
            <a:r>
              <a:rPr lang="nl-BE" sz="4800">
                <a:latin typeface="Manrope"/>
              </a:rPr>
              <a:t>Wat betekent Leuven </a:t>
            </a:r>
            <a:br>
              <a:rPr lang="nl-BE" sz="4800">
                <a:latin typeface="Manrope" pitchFamily="2" charset="0"/>
              </a:rPr>
            </a:br>
            <a:r>
              <a:rPr lang="nl-BE" sz="4800">
                <a:latin typeface="Manrope"/>
              </a:rPr>
              <a:t>en Beyond? </a:t>
            </a:r>
            <a:br>
              <a:rPr lang="nl-BE" sz="4800">
                <a:latin typeface="Manrope" pitchFamily="2" charset="0"/>
              </a:rPr>
            </a:br>
            <a:endParaRPr lang="nl-BE" sz="4800">
              <a:latin typeface="Manrope" pitchFamily="2" charset="0"/>
            </a:endParaRPr>
          </a:p>
        </p:txBody>
      </p:sp>
      <p:pic>
        <p:nvPicPr>
          <p:cNvPr id="4" name="Afbeelding 3" descr="Afbeelding met tekst, kaart&#10;&#10;Automatisch gegenereerde beschrijving">
            <a:extLst>
              <a:ext uri="{FF2B5EF4-FFF2-40B4-BE49-F238E27FC236}">
                <a16:creationId xmlns:a16="http://schemas.microsoft.com/office/drawing/2014/main" id="{8CD185A9-9BBF-C515-299C-343B0E51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356" y="-18142"/>
            <a:ext cx="3764660" cy="6858000"/>
          </a:xfrm>
          <a:prstGeom prst="rect">
            <a:avLst/>
          </a:prstGeom>
        </p:spPr>
      </p:pic>
      <p:sp>
        <p:nvSpPr>
          <p:cNvPr id="5" name="TextBox 2">
            <a:extLst>
              <a:ext uri="{FF2B5EF4-FFF2-40B4-BE49-F238E27FC236}">
                <a16:creationId xmlns:a16="http://schemas.microsoft.com/office/drawing/2014/main" id="{74230223-A152-927B-688B-A70B82A1F742}"/>
              </a:ext>
            </a:extLst>
          </p:cNvPr>
          <p:cNvSpPr txBox="1"/>
          <p:nvPr/>
        </p:nvSpPr>
        <p:spPr>
          <a:xfrm>
            <a:off x="694585" y="2394582"/>
            <a:ext cx="560121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t>Eén stad trekt altijd de kandidatuur bij een applicatie voor culturele hoofdstad, maar Leuven heeft vanaf het begin gekozen om in te dienen samen met de hele regio Oost-Brabant. Dit is één van de radicale nieuwe verbindingen die we maken. </a:t>
            </a:r>
          </a:p>
          <a:p>
            <a:pPr>
              <a:lnSpc>
                <a:spcPts val="1950"/>
              </a:lnSpc>
            </a:pPr>
            <a:endParaRPr lang="nl-BE"/>
          </a:p>
          <a:p>
            <a:pPr>
              <a:lnSpc>
                <a:spcPts val="1950"/>
              </a:lnSpc>
            </a:pPr>
            <a:r>
              <a:rPr lang="nl-BE"/>
              <a:t>Ook binnen het uiteindelijke programma van het titeljaar streven we hiernaar, met de helft van het programma in de stad en de andere helft in de regio.</a:t>
            </a:r>
          </a:p>
        </p:txBody>
      </p:sp>
    </p:spTree>
    <p:extLst>
      <p:ext uri="{BB962C8B-B14F-4D97-AF65-F5344CB8AC3E}">
        <p14:creationId xmlns:p14="http://schemas.microsoft.com/office/powerpoint/2010/main" val="32651551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2053E1-C5B8-1504-3EBA-BAEC9256A447}"/>
              </a:ext>
            </a:extLst>
          </p:cNvPr>
          <p:cNvPicPr>
            <a:picLocks noChangeAspect="1"/>
          </p:cNvPicPr>
          <p:nvPr/>
        </p:nvPicPr>
        <p:blipFill>
          <a:blip r:embed="rId3"/>
          <a:stretch>
            <a:fillRect/>
          </a:stretch>
        </p:blipFill>
        <p:spPr>
          <a:xfrm>
            <a:off x="456083" y="3196977"/>
            <a:ext cx="4307389" cy="2425173"/>
          </a:xfrm>
          <a:prstGeom prst="rect">
            <a:avLst/>
          </a:prstGeom>
        </p:spPr>
      </p:pic>
      <p:sp>
        <p:nvSpPr>
          <p:cNvPr id="2" name="TextBox 1">
            <a:extLst>
              <a:ext uri="{FF2B5EF4-FFF2-40B4-BE49-F238E27FC236}">
                <a16:creationId xmlns:a16="http://schemas.microsoft.com/office/drawing/2014/main" id="{2782AA40-273C-3906-466E-5667D18776A8}"/>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Wat zijn onze uitdagingen? </a:t>
            </a:r>
            <a:r>
              <a:rPr lang="en-US" sz="4000">
                <a:latin typeface="Manrope"/>
              </a:rPr>
              <a:t>​</a:t>
            </a:r>
            <a:endParaRPr lang="en-US"/>
          </a:p>
        </p:txBody>
      </p:sp>
      <p:sp>
        <p:nvSpPr>
          <p:cNvPr id="3" name="TextBox 2">
            <a:extLst>
              <a:ext uri="{FF2B5EF4-FFF2-40B4-BE49-F238E27FC236}">
                <a16:creationId xmlns:a16="http://schemas.microsoft.com/office/drawing/2014/main" id="{A7F7121F-B652-057C-E0E1-C0A155B6E054}"/>
              </a:ext>
            </a:extLst>
          </p:cNvPr>
          <p:cNvSpPr txBox="1"/>
          <p:nvPr/>
        </p:nvSpPr>
        <p:spPr>
          <a:xfrm>
            <a:off x="455886" y="1614221"/>
            <a:ext cx="6987508" cy="1374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De LOV-kandidatuur tackelt twee onderwerpen:</a:t>
            </a:r>
            <a:br>
              <a:rPr lang="nl-BE">
                <a:ea typeface="+mn-lt"/>
                <a:cs typeface="+mn-lt"/>
              </a:rPr>
            </a:br>
            <a:r>
              <a:rPr lang="nl-BE" b="1">
                <a:ea typeface="+mn-lt"/>
                <a:cs typeface="+mn-lt"/>
              </a:rPr>
              <a:t>polarisatie en democratisch deficit / klimaatverandering.</a:t>
            </a:r>
            <a:endParaRPr lang="en-US"/>
          </a:p>
          <a:p>
            <a:pPr>
              <a:lnSpc>
                <a:spcPts val="1950"/>
              </a:lnSpc>
            </a:pPr>
            <a:endParaRPr lang="en-US"/>
          </a:p>
          <a:p>
            <a:pPr>
              <a:lnSpc>
                <a:spcPts val="1950"/>
              </a:lnSpc>
            </a:pPr>
            <a:r>
              <a:rPr lang="en-US" err="1"/>
              <a:t>Deze</a:t>
            </a:r>
            <a:r>
              <a:rPr lang="en-US"/>
              <a:t> </a:t>
            </a:r>
            <a:r>
              <a:rPr lang="en-US" err="1"/>
              <a:t>vertalen</a:t>
            </a:r>
            <a:r>
              <a:rPr lang="en-US"/>
              <a:t> </a:t>
            </a:r>
            <a:r>
              <a:rPr lang="en-US" err="1"/>
              <a:t>zich</a:t>
            </a:r>
            <a:r>
              <a:rPr lang="en-US"/>
              <a:t> in de </a:t>
            </a:r>
            <a:r>
              <a:rPr lang="en-US" err="1"/>
              <a:t>titel</a:t>
            </a:r>
            <a:r>
              <a:rPr lang="en-US"/>
              <a:t> van het </a:t>
            </a:r>
            <a:r>
              <a:rPr lang="en-US" err="1"/>
              <a:t>eerste</a:t>
            </a:r>
            <a:r>
              <a:rPr lang="en-US"/>
              <a:t> </a:t>
            </a:r>
            <a:r>
              <a:rPr lang="en-US" err="1"/>
              <a:t>bidbook</a:t>
            </a:r>
            <a:r>
              <a:rPr lang="en-US"/>
              <a:t>; </a:t>
            </a:r>
            <a:r>
              <a:rPr lang="en-US" err="1"/>
              <a:t>HumanNature</a:t>
            </a:r>
            <a:r>
              <a:rPr lang="en-US"/>
              <a:t>. </a:t>
            </a:r>
          </a:p>
          <a:p>
            <a:pPr>
              <a:lnSpc>
                <a:spcPts val="1950"/>
              </a:lnSpc>
            </a:pPr>
            <a:endParaRPr lang="nl-BE"/>
          </a:p>
        </p:txBody>
      </p:sp>
      <p:pic>
        <p:nvPicPr>
          <p:cNvPr id="5" name="Picture Placeholder 3">
            <a:extLst>
              <a:ext uri="{FF2B5EF4-FFF2-40B4-BE49-F238E27FC236}">
                <a16:creationId xmlns:a16="http://schemas.microsoft.com/office/drawing/2014/main" id="{72F860CD-9D1A-7BEE-3759-B5174AC58EB2}"/>
              </a:ext>
            </a:extLst>
          </p:cNvPr>
          <p:cNvPicPr>
            <a:picLocks noGrp="1" noChangeAspect="1"/>
          </p:cNvPicPr>
          <p:nvPr>
            <p:ph type="pic" idx="11"/>
          </p:nvPr>
        </p:nvPicPr>
        <p:blipFill>
          <a:blip r:embed="rId4"/>
          <a:srcRect t="12645" r="-113" b="16663"/>
          <a:stretch/>
        </p:blipFill>
        <p:spPr>
          <a:xfrm>
            <a:off x="5020302" y="3193790"/>
            <a:ext cx="2223387" cy="2420510"/>
          </a:xfrm>
          <a:noFill/>
        </p:spPr>
      </p:pic>
      <p:pic>
        <p:nvPicPr>
          <p:cNvPr id="6" name="Afbeelding 6" descr="Afbeelding met tekst, poster, rood, grafische vormgeving&#10;&#10;Door AI gegenereerde inhoud is mogelijk onjuist.">
            <a:extLst>
              <a:ext uri="{FF2B5EF4-FFF2-40B4-BE49-F238E27FC236}">
                <a16:creationId xmlns:a16="http://schemas.microsoft.com/office/drawing/2014/main" id="{93E000B4-D53C-FD2F-F2DD-39767C29AD42}"/>
              </a:ext>
            </a:extLst>
          </p:cNvPr>
          <p:cNvPicPr>
            <a:picLocks noChangeAspect="1"/>
          </p:cNvPicPr>
          <p:nvPr/>
        </p:nvPicPr>
        <p:blipFill>
          <a:blip r:embed="rId5"/>
          <a:stretch>
            <a:fillRect/>
          </a:stretch>
        </p:blipFill>
        <p:spPr>
          <a:xfrm>
            <a:off x="8418031" y="901454"/>
            <a:ext cx="3278902" cy="4720075"/>
          </a:xfrm>
          <a:prstGeom prst="rect">
            <a:avLst/>
          </a:prstGeom>
          <a:noFill/>
        </p:spPr>
      </p:pic>
    </p:spTree>
    <p:extLst>
      <p:ext uri="{BB962C8B-B14F-4D97-AF65-F5344CB8AC3E}">
        <p14:creationId xmlns:p14="http://schemas.microsoft.com/office/powerpoint/2010/main" val="39357226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FA2A78-CB89-ED3A-306D-5B97695F030A}"/>
              </a:ext>
            </a:extLst>
          </p:cNvPr>
          <p:cNvGraphicFramePr>
            <a:graphicFrameLocks noGrp="1"/>
          </p:cNvGraphicFramePr>
          <p:nvPr>
            <p:ph idx="1"/>
            <p:extLst>
              <p:ext uri="{D42A27DB-BD31-4B8C-83A1-F6EECF244321}">
                <p14:modId xmlns:p14="http://schemas.microsoft.com/office/powerpoint/2010/main" val="2351277936"/>
              </p:ext>
            </p:extLst>
          </p:nvPr>
        </p:nvGraphicFramePr>
        <p:xfrm>
          <a:off x="2729429" y="2215804"/>
          <a:ext cx="6733143" cy="330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1">
            <a:extLst>
              <a:ext uri="{FF2B5EF4-FFF2-40B4-BE49-F238E27FC236}">
                <a16:creationId xmlns:a16="http://schemas.microsoft.com/office/drawing/2014/main" id="{ADB79CA1-60BA-314A-435C-395E50C54B8B}"/>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Programmalijnen</a:t>
            </a:r>
            <a:endParaRPr lang="nl-NL"/>
          </a:p>
        </p:txBody>
      </p:sp>
      <p:sp>
        <p:nvSpPr>
          <p:cNvPr id="27" name="TextBox 2">
            <a:extLst>
              <a:ext uri="{FF2B5EF4-FFF2-40B4-BE49-F238E27FC236}">
                <a16:creationId xmlns:a16="http://schemas.microsoft.com/office/drawing/2014/main" id="{88BDFD53-A60F-DAA6-7521-D24EFDB0643D}"/>
              </a:ext>
            </a:extLst>
          </p:cNvPr>
          <p:cNvSpPr txBox="1"/>
          <p:nvPr/>
        </p:nvSpPr>
        <p:spPr>
          <a:xfrm>
            <a:off x="455886" y="1614221"/>
            <a:ext cx="10769965" cy="605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Deze uitdagingen vertalen zich dan ook in de programmalijnen, waarbij innovatie als sterke derde pijler wordt geformuleerd, met projecten die op een (digitaal) innovatieve manier met de thema's omgaan.</a:t>
            </a:r>
            <a:endParaRPr lang="nl-NL"/>
          </a:p>
        </p:txBody>
      </p:sp>
      <p:sp>
        <p:nvSpPr>
          <p:cNvPr id="56" name="TextBox 2">
            <a:extLst>
              <a:ext uri="{FF2B5EF4-FFF2-40B4-BE49-F238E27FC236}">
                <a16:creationId xmlns:a16="http://schemas.microsoft.com/office/drawing/2014/main" id="{8A8FF752-4C4F-28BC-2323-3887AA458AFA}"/>
              </a:ext>
            </a:extLst>
          </p:cNvPr>
          <p:cNvSpPr txBox="1"/>
          <p:nvPr/>
        </p:nvSpPr>
        <p:spPr>
          <a:xfrm>
            <a:off x="455885" y="5708823"/>
            <a:ext cx="1076996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Een titeljaar bestaat altijd uit een 600-tal activiteiten, waardoor er in de volgende jaren nog veel ruimte zal zijn voor nieuwe ideeën. Op dit moment worden de projecten gekozen voor het tweede </a:t>
            </a:r>
            <a:r>
              <a:rPr lang="nl-BE" err="1">
                <a:ea typeface="+mn-lt"/>
                <a:cs typeface="+mn-lt"/>
              </a:rPr>
              <a:t>bidbook</a:t>
            </a:r>
            <a:r>
              <a:rPr lang="nl-BE">
                <a:ea typeface="+mn-lt"/>
                <a:cs typeface="+mn-lt"/>
              </a:rPr>
              <a:t>, waarmee wij de Europese jury zullen proberen te overtuigen. </a:t>
            </a:r>
            <a:endParaRPr lang="nl-NL"/>
          </a:p>
        </p:txBody>
      </p:sp>
    </p:spTree>
    <p:extLst>
      <p:ext uri="{BB962C8B-B14F-4D97-AF65-F5344CB8AC3E}">
        <p14:creationId xmlns:p14="http://schemas.microsoft.com/office/powerpoint/2010/main" val="29493741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5E56-9EC3-9217-9A1A-B95D7D2212D3}"/>
            </a:ext>
          </a:extLst>
        </p:cNvPr>
        <p:cNvGrpSpPr/>
        <p:nvPr/>
      </p:nvGrpSpPr>
      <p:grpSpPr>
        <a:xfrm>
          <a:off x="0" y="0"/>
          <a:ext cx="0" cy="0"/>
          <a:chOff x="0" y="0"/>
          <a:chExt cx="0" cy="0"/>
        </a:xfrm>
      </p:grpSpPr>
      <p:grpSp>
        <p:nvGrpSpPr>
          <p:cNvPr id="62" name="Groep 61">
            <a:extLst>
              <a:ext uri="{FF2B5EF4-FFF2-40B4-BE49-F238E27FC236}">
                <a16:creationId xmlns:a16="http://schemas.microsoft.com/office/drawing/2014/main" id="{BF9D426A-8BFE-5457-634E-AB540C966C36}"/>
              </a:ext>
            </a:extLst>
          </p:cNvPr>
          <p:cNvGrpSpPr/>
          <p:nvPr/>
        </p:nvGrpSpPr>
        <p:grpSpPr>
          <a:xfrm>
            <a:off x="4671075" y="1715396"/>
            <a:ext cx="6138859" cy="4781829"/>
            <a:chOff x="962063" y="182216"/>
            <a:chExt cx="8718642" cy="6501080"/>
          </a:xfrm>
        </p:grpSpPr>
        <p:sp>
          <p:nvSpPr>
            <p:cNvPr id="30" name="Bijschrift: pijl-omlaag 29">
              <a:extLst>
                <a:ext uri="{FF2B5EF4-FFF2-40B4-BE49-F238E27FC236}">
                  <a16:creationId xmlns:a16="http://schemas.microsoft.com/office/drawing/2014/main" id="{3526EE1F-55BC-1117-1144-82258EF6AEFA}"/>
                </a:ext>
              </a:extLst>
            </p:cNvPr>
            <p:cNvSpPr/>
            <p:nvPr/>
          </p:nvSpPr>
          <p:spPr>
            <a:xfrm>
              <a:off x="1633326" y="268355"/>
              <a:ext cx="2676939" cy="1222515"/>
            </a:xfrm>
            <a:prstGeom prst="downArrowCallout">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Januari </a:t>
              </a:r>
            </a:p>
            <a:p>
              <a:pPr algn="ctr"/>
              <a:r>
                <a:rPr lang="nl-BE" sz="1400"/>
                <a:t>Februari</a:t>
              </a:r>
            </a:p>
          </p:txBody>
        </p:sp>
        <p:sp>
          <p:nvSpPr>
            <p:cNvPr id="32" name="Bijschrift: pijl-omlaag 31">
              <a:extLst>
                <a:ext uri="{FF2B5EF4-FFF2-40B4-BE49-F238E27FC236}">
                  <a16:creationId xmlns:a16="http://schemas.microsoft.com/office/drawing/2014/main" id="{89B8A3D4-7071-FC5B-6836-1D0AE4A45504}"/>
                </a:ext>
              </a:extLst>
            </p:cNvPr>
            <p:cNvSpPr/>
            <p:nvPr/>
          </p:nvSpPr>
          <p:spPr>
            <a:xfrm>
              <a:off x="1633326" y="1550502"/>
              <a:ext cx="2600739" cy="1964636"/>
            </a:xfrm>
            <a:prstGeom prst="downArrowCallout">
              <a:avLst>
                <a:gd name="adj1" fmla="val 17243"/>
                <a:gd name="adj2" fmla="val 25000"/>
                <a:gd name="adj3" fmla="val 25000"/>
                <a:gd name="adj4" fmla="val 64977"/>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Maart</a:t>
              </a:r>
            </a:p>
            <a:p>
              <a:pPr algn="ctr"/>
              <a:r>
                <a:rPr lang="nl-BE" sz="1400"/>
                <a:t>April</a:t>
              </a:r>
            </a:p>
            <a:p>
              <a:pPr algn="ctr"/>
              <a:r>
                <a:rPr lang="nl-BE" sz="1400"/>
                <a:t>Mei</a:t>
              </a:r>
            </a:p>
          </p:txBody>
        </p:sp>
        <p:sp>
          <p:nvSpPr>
            <p:cNvPr id="34" name="Bijschrift: pijl-omlaag 33">
              <a:extLst>
                <a:ext uri="{FF2B5EF4-FFF2-40B4-BE49-F238E27FC236}">
                  <a16:creationId xmlns:a16="http://schemas.microsoft.com/office/drawing/2014/main" id="{57445EF7-8DC9-04D7-0ED3-7FADE16F73B2}"/>
                </a:ext>
              </a:extLst>
            </p:cNvPr>
            <p:cNvSpPr/>
            <p:nvPr/>
          </p:nvSpPr>
          <p:spPr>
            <a:xfrm>
              <a:off x="1633325" y="3535016"/>
              <a:ext cx="2600739" cy="1080052"/>
            </a:xfrm>
            <a:prstGeom prst="downArrowCallout">
              <a:avLst/>
            </a:prstGeom>
            <a:solidFill>
              <a:schemeClr val="accent6">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Juni - Juli</a:t>
              </a:r>
            </a:p>
          </p:txBody>
        </p:sp>
        <p:sp>
          <p:nvSpPr>
            <p:cNvPr id="36" name="Bijschrift: pijl-omlaag 35">
              <a:extLst>
                <a:ext uri="{FF2B5EF4-FFF2-40B4-BE49-F238E27FC236}">
                  <a16:creationId xmlns:a16="http://schemas.microsoft.com/office/drawing/2014/main" id="{A75ABDBE-6F43-B0CC-A515-8CD8C359B5B7}"/>
                </a:ext>
              </a:extLst>
            </p:cNvPr>
            <p:cNvSpPr/>
            <p:nvPr/>
          </p:nvSpPr>
          <p:spPr>
            <a:xfrm>
              <a:off x="1633324" y="4664762"/>
              <a:ext cx="2600739" cy="1222514"/>
            </a:xfrm>
            <a:prstGeom prst="downArrowCallout">
              <a:avLst/>
            </a:prstGeom>
            <a:solidFill>
              <a:schemeClr val="accent5">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BE" sz="1400"/>
                <a:t>Augustus</a:t>
              </a:r>
            </a:p>
            <a:p>
              <a:pPr algn="ctr"/>
              <a:r>
                <a:rPr lang="nl-BE" sz="1400"/>
                <a:t>September</a:t>
              </a:r>
            </a:p>
          </p:txBody>
        </p:sp>
        <p:sp>
          <p:nvSpPr>
            <p:cNvPr id="38" name="Rechthoek 37">
              <a:extLst>
                <a:ext uri="{FF2B5EF4-FFF2-40B4-BE49-F238E27FC236}">
                  <a16:creationId xmlns:a16="http://schemas.microsoft.com/office/drawing/2014/main" id="{B1544F43-8F8C-2140-AF10-8D481A579456}"/>
                </a:ext>
              </a:extLst>
            </p:cNvPr>
            <p:cNvSpPr/>
            <p:nvPr/>
          </p:nvSpPr>
          <p:spPr>
            <a:xfrm>
              <a:off x="1633324" y="5917092"/>
              <a:ext cx="8047380" cy="66923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Jurygesprek</a:t>
              </a:r>
            </a:p>
            <a:p>
              <a:pPr algn="ctr"/>
              <a:r>
                <a:rPr lang="nl-BE" sz="1400"/>
                <a:t>Persconferentie – beslissing titel</a:t>
              </a:r>
            </a:p>
          </p:txBody>
        </p:sp>
        <p:sp>
          <p:nvSpPr>
            <p:cNvPr id="40" name="Tekstvak 39">
              <a:extLst>
                <a:ext uri="{FF2B5EF4-FFF2-40B4-BE49-F238E27FC236}">
                  <a16:creationId xmlns:a16="http://schemas.microsoft.com/office/drawing/2014/main" id="{2795ECE3-14E1-0BD1-6F1F-5FD4AD0D6677}"/>
                </a:ext>
              </a:extLst>
            </p:cNvPr>
            <p:cNvSpPr txBox="1"/>
            <p:nvPr/>
          </p:nvSpPr>
          <p:spPr>
            <a:xfrm>
              <a:off x="4532240" y="182216"/>
              <a:ext cx="2743200" cy="738664"/>
            </a:xfrm>
            <a:prstGeom prst="rect">
              <a:avLst/>
            </a:prstGeom>
            <a:noFill/>
          </p:spPr>
          <p:txBody>
            <a:bodyPr wrap="square" rtlCol="0">
              <a:spAutoFit/>
            </a:bodyPr>
            <a:lstStyle/>
            <a:p>
              <a:r>
                <a:rPr lang="nl-BE" sz="1400" b="1">
                  <a:solidFill>
                    <a:schemeClr val="accent5">
                      <a:lumMod val="75000"/>
                    </a:schemeClr>
                  </a:solidFill>
                </a:rPr>
                <a:t>READY?</a:t>
              </a:r>
            </a:p>
            <a:p>
              <a:r>
                <a:rPr lang="nl-BE" sz="1400" b="1">
                  <a:solidFill>
                    <a:schemeClr val="accent5">
                      <a:lumMod val="75000"/>
                    </a:schemeClr>
                  </a:solidFill>
                </a:rPr>
                <a:t>SET, </a:t>
              </a:r>
            </a:p>
            <a:p>
              <a:r>
                <a:rPr lang="nl-BE" sz="1400" b="1">
                  <a:solidFill>
                    <a:schemeClr val="accent5">
                      <a:lumMod val="75000"/>
                    </a:schemeClr>
                  </a:solidFill>
                </a:rPr>
                <a:t>GO!</a:t>
              </a:r>
            </a:p>
          </p:txBody>
        </p:sp>
        <p:sp>
          <p:nvSpPr>
            <p:cNvPr id="42" name="Rechthoek 41">
              <a:extLst>
                <a:ext uri="{FF2B5EF4-FFF2-40B4-BE49-F238E27FC236}">
                  <a16:creationId xmlns:a16="http://schemas.microsoft.com/office/drawing/2014/main" id="{13E5328E-8047-960B-995B-2C80DD47FF90}"/>
                </a:ext>
              </a:extLst>
            </p:cNvPr>
            <p:cNvSpPr/>
            <p:nvPr/>
          </p:nvSpPr>
          <p:spPr>
            <a:xfrm>
              <a:off x="4658139" y="1516361"/>
              <a:ext cx="2126974" cy="166226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nl-BE" sz="1400" b="1" err="1"/>
                <a:t>Bidbook</a:t>
              </a:r>
              <a:endParaRPr lang="nl-BE" sz="1400" b="1"/>
            </a:p>
            <a:p>
              <a:pPr algn="ctr"/>
              <a:endParaRPr lang="nl-BE" sz="1400"/>
            </a:p>
            <a:p>
              <a:pPr algn="ctr"/>
              <a:r>
                <a:rPr lang="nl-BE" sz="1200"/>
                <a:t>Artistiek + labs</a:t>
              </a:r>
            </a:p>
            <a:p>
              <a:pPr algn="ctr"/>
              <a:r>
                <a:rPr lang="nl-BE" sz="1200" err="1"/>
                <a:t>Outreach</a:t>
              </a:r>
              <a:endParaRPr lang="nl-BE" sz="1200"/>
            </a:p>
            <a:p>
              <a:pPr algn="ctr"/>
              <a:r>
                <a:rPr lang="nl-BE" sz="1200"/>
                <a:t>EU-dimensie</a:t>
              </a:r>
            </a:p>
            <a:p>
              <a:pPr algn="ctr"/>
              <a:r>
                <a:rPr lang="nl-BE" sz="1200"/>
                <a:t>Zakelijk</a:t>
              </a:r>
            </a:p>
          </p:txBody>
        </p:sp>
        <p:sp>
          <p:nvSpPr>
            <p:cNvPr id="44" name="Rechthoek 43">
              <a:extLst>
                <a:ext uri="{FF2B5EF4-FFF2-40B4-BE49-F238E27FC236}">
                  <a16:creationId xmlns:a16="http://schemas.microsoft.com/office/drawing/2014/main" id="{7D96DB75-05A2-AC5E-A860-5FA15DAC18E9}"/>
                </a:ext>
              </a:extLst>
            </p:cNvPr>
            <p:cNvSpPr/>
            <p:nvPr/>
          </p:nvSpPr>
          <p:spPr>
            <a:xfrm>
              <a:off x="4658139" y="3367413"/>
              <a:ext cx="2126974" cy="908864"/>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Productie &amp; indienen</a:t>
              </a:r>
            </a:p>
            <a:p>
              <a:pPr algn="ctr"/>
              <a:r>
                <a:rPr lang="nl-BE" sz="1200"/>
                <a:t>Finale </a:t>
              </a:r>
              <a:r>
                <a:rPr lang="nl-BE" sz="1200" err="1"/>
                <a:t>Bidbook</a:t>
              </a:r>
              <a:endParaRPr lang="nl-BE" sz="1200"/>
            </a:p>
          </p:txBody>
        </p:sp>
        <p:sp>
          <p:nvSpPr>
            <p:cNvPr id="46" name="Rechthoek 45">
              <a:extLst>
                <a:ext uri="{FF2B5EF4-FFF2-40B4-BE49-F238E27FC236}">
                  <a16:creationId xmlns:a16="http://schemas.microsoft.com/office/drawing/2014/main" id="{8850C984-3C6A-4168-F57C-FAC857B52E26}"/>
                </a:ext>
              </a:extLst>
            </p:cNvPr>
            <p:cNvSpPr/>
            <p:nvPr/>
          </p:nvSpPr>
          <p:spPr>
            <a:xfrm>
              <a:off x="7275440" y="1490868"/>
              <a:ext cx="2405265" cy="312122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BE" sz="1400" b="1"/>
                <a:t>Spread </a:t>
              </a:r>
              <a:r>
                <a:rPr lang="nl-BE" sz="1400" b="1" err="1"/>
                <a:t>the</a:t>
              </a:r>
              <a:r>
                <a:rPr lang="nl-BE" sz="1400" b="1"/>
                <a:t> LOV</a:t>
              </a:r>
            </a:p>
            <a:p>
              <a:pPr algn="ctr"/>
              <a:endParaRPr lang="nl-BE" sz="1400"/>
            </a:p>
            <a:p>
              <a:pPr algn="ctr"/>
              <a:r>
                <a:rPr lang="nl-BE" sz="1400"/>
                <a:t>Community</a:t>
              </a:r>
            </a:p>
            <a:p>
              <a:pPr algn="ctr"/>
              <a:r>
                <a:rPr lang="nl-BE" sz="1400"/>
                <a:t>Communicatie</a:t>
              </a:r>
            </a:p>
            <a:p>
              <a:pPr algn="ctr"/>
              <a:r>
                <a:rPr lang="nl-BE" sz="1400" err="1"/>
                <a:t>Outreach</a:t>
              </a:r>
              <a:endParaRPr lang="nl-BE" sz="1400"/>
            </a:p>
            <a:p>
              <a:pPr algn="ctr"/>
              <a:r>
                <a:rPr lang="nl-BE" sz="1400"/>
                <a:t>LOV-cafés</a:t>
              </a:r>
            </a:p>
            <a:p>
              <a:pPr algn="ctr"/>
              <a:r>
                <a:rPr lang="nl-BE" sz="1400"/>
                <a:t>Media</a:t>
              </a:r>
            </a:p>
            <a:p>
              <a:pPr algn="ctr"/>
              <a:r>
                <a:rPr lang="nl-BE" sz="1400"/>
                <a:t>Diverse Initiatieven </a:t>
              </a:r>
            </a:p>
          </p:txBody>
        </p:sp>
        <p:sp>
          <p:nvSpPr>
            <p:cNvPr id="48" name="Rechthoek 47">
              <a:extLst>
                <a:ext uri="{FF2B5EF4-FFF2-40B4-BE49-F238E27FC236}">
                  <a16:creationId xmlns:a16="http://schemas.microsoft.com/office/drawing/2014/main" id="{4C05362A-91B0-43A6-DECE-61E0A877E692}"/>
                </a:ext>
              </a:extLst>
            </p:cNvPr>
            <p:cNvSpPr/>
            <p:nvPr/>
          </p:nvSpPr>
          <p:spPr>
            <a:xfrm>
              <a:off x="7275439" y="4641912"/>
              <a:ext cx="2405265" cy="73881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Visitatie Jury</a:t>
              </a:r>
            </a:p>
          </p:txBody>
        </p:sp>
        <p:sp>
          <p:nvSpPr>
            <p:cNvPr id="50" name="Ovaal 49">
              <a:extLst>
                <a:ext uri="{FF2B5EF4-FFF2-40B4-BE49-F238E27FC236}">
                  <a16:creationId xmlns:a16="http://schemas.microsoft.com/office/drawing/2014/main" id="{57F1D2DC-E3F3-19E7-5464-83AAD51307F9}"/>
                </a:ext>
              </a:extLst>
            </p:cNvPr>
            <p:cNvSpPr/>
            <p:nvPr/>
          </p:nvSpPr>
          <p:spPr>
            <a:xfrm>
              <a:off x="4472610" y="1228632"/>
              <a:ext cx="528437" cy="524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1</a:t>
              </a:r>
            </a:p>
          </p:txBody>
        </p:sp>
        <p:sp>
          <p:nvSpPr>
            <p:cNvPr id="52" name="Ovaal 51">
              <a:extLst>
                <a:ext uri="{FF2B5EF4-FFF2-40B4-BE49-F238E27FC236}">
                  <a16:creationId xmlns:a16="http://schemas.microsoft.com/office/drawing/2014/main" id="{43E0FC74-96C5-BE91-70ED-4BB98D159003}"/>
                </a:ext>
              </a:extLst>
            </p:cNvPr>
            <p:cNvSpPr/>
            <p:nvPr/>
          </p:nvSpPr>
          <p:spPr>
            <a:xfrm>
              <a:off x="6970642" y="1202127"/>
              <a:ext cx="559909" cy="524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a:t>2</a:t>
              </a:r>
            </a:p>
          </p:txBody>
        </p:sp>
        <p:sp>
          <p:nvSpPr>
            <p:cNvPr id="54" name="TextBox 7">
              <a:extLst>
                <a:ext uri="{FF2B5EF4-FFF2-40B4-BE49-F238E27FC236}">
                  <a16:creationId xmlns:a16="http://schemas.microsoft.com/office/drawing/2014/main" id="{C02A4451-579C-9987-4E5C-45A3306BDA91}"/>
                </a:ext>
              </a:extLst>
            </p:cNvPr>
            <p:cNvSpPr txBox="1"/>
            <p:nvPr/>
          </p:nvSpPr>
          <p:spPr>
            <a:xfrm>
              <a:off x="983857" y="3424822"/>
              <a:ext cx="870805" cy="82375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solidFill>
                    <a:schemeClr val="bg1"/>
                  </a:solidFill>
                </a:rPr>
                <a:t>15 Juli</a:t>
              </a:r>
              <a:endParaRPr lang="en-US" sz="1100">
                <a:solidFill>
                  <a:schemeClr val="bg1"/>
                </a:solidFill>
              </a:endParaRPr>
            </a:p>
          </p:txBody>
        </p:sp>
        <p:sp>
          <p:nvSpPr>
            <p:cNvPr id="56" name="TextBox 16">
              <a:extLst>
                <a:ext uri="{FF2B5EF4-FFF2-40B4-BE49-F238E27FC236}">
                  <a16:creationId xmlns:a16="http://schemas.microsoft.com/office/drawing/2014/main" id="{8E6AAB3C-066A-EA7F-E04A-E43DF12A0E78}"/>
                </a:ext>
              </a:extLst>
            </p:cNvPr>
            <p:cNvSpPr txBox="1"/>
            <p:nvPr/>
          </p:nvSpPr>
          <p:spPr>
            <a:xfrm>
              <a:off x="996161" y="4629149"/>
              <a:ext cx="887288" cy="823757"/>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17 Sep</a:t>
              </a:r>
            </a:p>
          </p:txBody>
        </p:sp>
        <p:sp>
          <p:nvSpPr>
            <p:cNvPr id="58" name="TextBox 15">
              <a:extLst>
                <a:ext uri="{FF2B5EF4-FFF2-40B4-BE49-F238E27FC236}">
                  <a16:creationId xmlns:a16="http://schemas.microsoft.com/office/drawing/2014/main" id="{2E3A09FF-C1DB-456C-B406-6054044FB0B9}"/>
                </a:ext>
              </a:extLst>
            </p:cNvPr>
            <p:cNvSpPr txBox="1"/>
            <p:nvPr/>
          </p:nvSpPr>
          <p:spPr>
            <a:xfrm>
              <a:off x="962063" y="5859540"/>
              <a:ext cx="887288" cy="823756"/>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22 Sep</a:t>
              </a:r>
              <a:endParaRPr lang="en-US" sz="1100">
                <a:solidFill>
                  <a:schemeClr val="bg1"/>
                </a:solidFill>
              </a:endParaRPr>
            </a:p>
          </p:txBody>
        </p:sp>
        <p:sp>
          <p:nvSpPr>
            <p:cNvPr id="60" name="TextBox 15">
              <a:extLst>
                <a:ext uri="{FF2B5EF4-FFF2-40B4-BE49-F238E27FC236}">
                  <a16:creationId xmlns:a16="http://schemas.microsoft.com/office/drawing/2014/main" id="{8D8A3D9E-91EC-2C25-34DF-3E048265BD52}"/>
                </a:ext>
              </a:extLst>
            </p:cNvPr>
            <p:cNvSpPr txBox="1"/>
            <p:nvPr/>
          </p:nvSpPr>
          <p:spPr>
            <a:xfrm>
              <a:off x="2041105" y="5855359"/>
              <a:ext cx="887288" cy="823757"/>
            </a:xfrm>
            <a:prstGeom prst="ellipse">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100" b="1">
                  <a:solidFill>
                    <a:schemeClr val="bg1"/>
                  </a:solidFill>
                </a:rPr>
                <a:t>24 Sep</a:t>
              </a:r>
              <a:endParaRPr lang="en-US" sz="1100">
                <a:solidFill>
                  <a:schemeClr val="bg1"/>
                </a:solidFill>
              </a:endParaRPr>
            </a:p>
          </p:txBody>
        </p:sp>
      </p:grpSp>
      <p:sp>
        <p:nvSpPr>
          <p:cNvPr id="64" name="TextBox 1">
            <a:extLst>
              <a:ext uri="{FF2B5EF4-FFF2-40B4-BE49-F238E27FC236}">
                <a16:creationId xmlns:a16="http://schemas.microsoft.com/office/drawing/2014/main" id="{5E483D57-A9F7-1D73-2B8F-DCCA2937D8D2}"/>
              </a:ext>
            </a:extLst>
          </p:cNvPr>
          <p:cNvSpPr txBox="1"/>
          <p:nvPr/>
        </p:nvSpPr>
        <p:spPr>
          <a:xfrm>
            <a:off x="458463" y="670918"/>
            <a:ext cx="7651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Wanneer weten we het?</a:t>
            </a:r>
            <a:endParaRPr lang="nl-NL"/>
          </a:p>
        </p:txBody>
      </p:sp>
      <p:sp>
        <p:nvSpPr>
          <p:cNvPr id="66" name="TextBox 2">
            <a:extLst>
              <a:ext uri="{FF2B5EF4-FFF2-40B4-BE49-F238E27FC236}">
                <a16:creationId xmlns:a16="http://schemas.microsoft.com/office/drawing/2014/main" id="{DA1408B0-19A5-2959-FB39-B6DAD9E417D4}"/>
              </a:ext>
            </a:extLst>
          </p:cNvPr>
          <p:cNvSpPr txBox="1"/>
          <p:nvPr/>
        </p:nvSpPr>
        <p:spPr>
          <a:xfrm>
            <a:off x="455886" y="1614221"/>
            <a:ext cx="3921146" cy="4965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Op dit moment zijn we druk bezig met het </a:t>
            </a:r>
            <a:r>
              <a:rPr lang="nl-BE" err="1">
                <a:ea typeface="+mn-lt"/>
                <a:cs typeface="+mn-lt"/>
              </a:rPr>
              <a:t>bidbook</a:t>
            </a:r>
            <a:r>
              <a:rPr lang="nl-BE">
                <a:ea typeface="+mn-lt"/>
                <a:cs typeface="+mn-lt"/>
              </a:rPr>
              <a:t> af te maken, een document van 100 pagina's waarmee wij de Europese jury mee moeten overtuigen van onze kandidatuur. </a:t>
            </a:r>
          </a:p>
          <a:p>
            <a:pPr>
              <a:lnSpc>
                <a:spcPts val="1950"/>
              </a:lnSpc>
            </a:pPr>
            <a:endParaRPr lang="nl-BE"/>
          </a:p>
          <a:p>
            <a:pPr>
              <a:lnSpc>
                <a:spcPts val="1950"/>
              </a:lnSpc>
            </a:pPr>
            <a:r>
              <a:rPr lang="nl-BE"/>
              <a:t>Op 15 juli 2025 moet het binnen zijn.</a:t>
            </a:r>
            <a:br>
              <a:rPr lang="nl-BE"/>
            </a:br>
            <a:br>
              <a:rPr lang="nl-BE"/>
            </a:br>
            <a:r>
              <a:rPr lang="nl-BE"/>
              <a:t>Op 17 september komt een delegatie van de jury naar Leuven en de regio op bezoek. </a:t>
            </a:r>
            <a:br>
              <a:rPr lang="nl-BE"/>
            </a:br>
            <a:br>
              <a:rPr lang="nl-BE"/>
            </a:br>
            <a:r>
              <a:rPr lang="nl-BE"/>
              <a:t>Op 22 september presenteren wij het </a:t>
            </a:r>
            <a:r>
              <a:rPr lang="nl-BE" err="1"/>
              <a:t>bidbook</a:t>
            </a:r>
            <a:r>
              <a:rPr lang="nl-BE"/>
              <a:t> aan de jury, gevolgd door een Q&amp;A sessie. </a:t>
            </a:r>
            <a:br>
              <a:rPr lang="nl-BE"/>
            </a:br>
            <a:br>
              <a:rPr lang="nl-BE"/>
            </a:br>
            <a:r>
              <a:rPr lang="nl-BE"/>
              <a:t>Op 24 september is het de persconferentie waar de winnaar bekend wordt gemaakt...</a:t>
            </a:r>
          </a:p>
        </p:txBody>
      </p:sp>
    </p:spTree>
    <p:extLst>
      <p:ext uri="{BB962C8B-B14F-4D97-AF65-F5344CB8AC3E}">
        <p14:creationId xmlns:p14="http://schemas.microsoft.com/office/powerpoint/2010/main" val="24507750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kstvak 10">
            <a:extLst>
              <a:ext uri="{FF2B5EF4-FFF2-40B4-BE49-F238E27FC236}">
                <a16:creationId xmlns:a16="http://schemas.microsoft.com/office/drawing/2014/main" id="{ACE433AC-D38B-C717-1C53-A7207697EA18}"/>
              </a:ext>
            </a:extLst>
          </p:cNvPr>
          <p:cNvGraphicFramePr/>
          <p:nvPr>
            <p:extLst>
              <p:ext uri="{D42A27DB-BD31-4B8C-83A1-F6EECF244321}">
                <p14:modId xmlns:p14="http://schemas.microsoft.com/office/powerpoint/2010/main" val="323140646"/>
              </p:ext>
            </p:extLst>
          </p:nvPr>
        </p:nvGraphicFramePr>
        <p:xfrm>
          <a:off x="7000735" y="2626599"/>
          <a:ext cx="4665497" cy="2396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6" name="TextBox 1">
            <a:extLst>
              <a:ext uri="{FF2B5EF4-FFF2-40B4-BE49-F238E27FC236}">
                <a16:creationId xmlns:a16="http://schemas.microsoft.com/office/drawing/2014/main" id="{D9016A39-DAB6-A240-916F-E9F904877239}"/>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Wat moet er in zo een </a:t>
            </a:r>
            <a:r>
              <a:rPr lang="nl-BE" sz="4000" b="1" err="1">
                <a:latin typeface="Manrope"/>
              </a:rPr>
              <a:t>bidbook</a:t>
            </a:r>
            <a:r>
              <a:rPr lang="nl-BE" sz="4000" b="1">
                <a:latin typeface="Manrope"/>
              </a:rPr>
              <a:t>?</a:t>
            </a:r>
            <a:endParaRPr lang="nl-NL"/>
          </a:p>
        </p:txBody>
      </p:sp>
      <p:sp>
        <p:nvSpPr>
          <p:cNvPr id="68" name="TextBox 2">
            <a:extLst>
              <a:ext uri="{FF2B5EF4-FFF2-40B4-BE49-F238E27FC236}">
                <a16:creationId xmlns:a16="http://schemas.microsoft.com/office/drawing/2014/main" id="{EFF977CD-F0DA-6E79-705E-FF5AF0A943CD}"/>
              </a:ext>
            </a:extLst>
          </p:cNvPr>
          <p:cNvSpPr txBox="1"/>
          <p:nvPr/>
        </p:nvSpPr>
        <p:spPr>
          <a:xfrm>
            <a:off x="455886" y="1595859"/>
            <a:ext cx="6262230" cy="4452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Naast</a:t>
            </a:r>
            <a:r>
              <a:rPr lang="nl-BE"/>
              <a:t> de artistieke visie en de projecten die je opneemt in het </a:t>
            </a:r>
            <a:r>
              <a:rPr lang="nl-BE" err="1"/>
              <a:t>bidbook</a:t>
            </a:r>
            <a:r>
              <a:rPr lang="nl-BE"/>
              <a:t>, moet je een aantal andere zaken ook beschrijven; </a:t>
            </a:r>
          </a:p>
          <a:p>
            <a:pPr>
              <a:lnSpc>
                <a:spcPts val="1950"/>
              </a:lnSpc>
            </a:pPr>
            <a:endParaRPr lang="nl-BE"/>
          </a:p>
          <a:p>
            <a:pPr marL="285750" indent="-285750">
              <a:lnSpc>
                <a:spcPts val="1950"/>
              </a:lnSpc>
              <a:buFont typeface="Arial"/>
              <a:buChar char="•"/>
            </a:pPr>
            <a:r>
              <a:rPr lang="nl-BE"/>
              <a:t>Europese dimensie: samenwerkingen met andere EU steden en culturele hoofdsteden, artiesten, organisaties, … </a:t>
            </a:r>
          </a:p>
          <a:p>
            <a:pPr marL="285750" indent="-285750">
              <a:lnSpc>
                <a:spcPts val="1950"/>
              </a:lnSpc>
              <a:buFont typeface="Arial"/>
              <a:buChar char="•"/>
            </a:pPr>
            <a:r>
              <a:rPr lang="nl-BE"/>
              <a:t>Gedragenheid en haalbaarheid aantonen: </a:t>
            </a:r>
            <a:r>
              <a:rPr lang="nl-BE">
                <a:ea typeface="+mn-lt"/>
                <a:cs typeface="+mn-lt"/>
              </a:rPr>
              <a:t>de bereidheid, de middelen, de infrastructuur en het organisatorische vermogen van de stad om het ambitieuze culturele programma te </a:t>
            </a:r>
            <a:r>
              <a:rPr lang="nl-BE" err="1">
                <a:ea typeface="+mn-lt"/>
                <a:cs typeface="+mn-lt"/>
              </a:rPr>
              <a:t>verwezelijken</a:t>
            </a:r>
            <a:r>
              <a:rPr lang="nl-BE">
                <a:ea typeface="+mn-lt"/>
                <a:cs typeface="+mn-lt"/>
              </a:rPr>
              <a:t>.</a:t>
            </a:r>
          </a:p>
          <a:p>
            <a:pPr marL="285750" indent="-285750">
              <a:lnSpc>
                <a:spcPts val="1950"/>
              </a:lnSpc>
              <a:buFont typeface="Arial"/>
              <a:buChar char="•"/>
            </a:pPr>
            <a:r>
              <a:rPr lang="nl-BE"/>
              <a:t>Strategie voor het bereik van een ruim en divers publiek: </a:t>
            </a:r>
            <a:r>
              <a:rPr lang="nl-BE">
                <a:ea typeface="+mn-lt"/>
                <a:cs typeface="+mn-lt"/>
              </a:rPr>
              <a:t>publieksparticipatie, publieksontwikkeling, betrokkenheid bij verschillende gemeenschappen, inclusie van ondervertegenwoordigde groepen.</a:t>
            </a:r>
          </a:p>
          <a:p>
            <a:pPr marL="285750" indent="-285750">
              <a:lnSpc>
                <a:spcPts val="1950"/>
              </a:lnSpc>
              <a:buFont typeface="Arial"/>
              <a:buChar char="•"/>
            </a:pPr>
            <a:r>
              <a:rPr lang="nl-BE"/>
              <a:t>Management: </a:t>
            </a:r>
            <a:r>
              <a:rPr lang="nl-BE">
                <a:ea typeface="+mn-lt"/>
                <a:cs typeface="+mn-lt"/>
              </a:rPr>
              <a:t>de bestuursstructuur, leiderschap, projectmanagementsystemen en algemene strategische en operationele planning voor het leveren van het </a:t>
            </a:r>
            <a:r>
              <a:rPr lang="nl-BE" err="1">
                <a:ea typeface="+mn-lt"/>
                <a:cs typeface="+mn-lt"/>
              </a:rPr>
              <a:t>ECoC</a:t>
            </a:r>
            <a:r>
              <a:rPr lang="nl-BE">
                <a:ea typeface="+mn-lt"/>
                <a:cs typeface="+mn-lt"/>
              </a:rPr>
              <a:t>-project.</a:t>
            </a:r>
            <a:endParaRPr lang="nl-BE"/>
          </a:p>
        </p:txBody>
      </p:sp>
    </p:spTree>
    <p:extLst>
      <p:ext uri="{BB962C8B-B14F-4D97-AF65-F5344CB8AC3E}">
        <p14:creationId xmlns:p14="http://schemas.microsoft.com/office/powerpoint/2010/main" val="29485945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4F6AFC0-51C0-2131-A807-16240B1D8624}"/>
              </a:ext>
            </a:extLst>
          </p:cNvPr>
          <p:cNvGraphicFramePr/>
          <p:nvPr>
            <p:extLst>
              <p:ext uri="{D42A27DB-BD31-4B8C-83A1-F6EECF244321}">
                <p14:modId xmlns:p14="http://schemas.microsoft.com/office/powerpoint/2010/main" val="2933464089"/>
              </p:ext>
            </p:extLst>
          </p:nvPr>
        </p:nvGraphicFramePr>
        <p:xfrm>
          <a:off x="4807473" y="1992811"/>
          <a:ext cx="6996307" cy="349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2" name="TextBox 1">
            <a:extLst>
              <a:ext uri="{FF2B5EF4-FFF2-40B4-BE49-F238E27FC236}">
                <a16:creationId xmlns:a16="http://schemas.microsoft.com/office/drawing/2014/main" id="{4D26085E-2C54-7E69-5840-F026666D3358}"/>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Wat als we het halen?</a:t>
            </a:r>
            <a:endParaRPr lang="nl-NL"/>
          </a:p>
        </p:txBody>
      </p:sp>
      <p:sp>
        <p:nvSpPr>
          <p:cNvPr id="136" name="TextBox 2">
            <a:extLst>
              <a:ext uri="{FF2B5EF4-FFF2-40B4-BE49-F238E27FC236}">
                <a16:creationId xmlns:a16="http://schemas.microsoft.com/office/drawing/2014/main" id="{9B0C31FB-6BF3-A1E2-B325-04D51DF9ABDE}"/>
              </a:ext>
            </a:extLst>
          </p:cNvPr>
          <p:cNvSpPr txBox="1"/>
          <p:nvPr/>
        </p:nvSpPr>
        <p:spPr>
          <a:xfrm>
            <a:off x="455886" y="2155883"/>
            <a:ext cx="626223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Dan is er vooral nog een hele weg te gaan. </a:t>
            </a:r>
            <a:endParaRPr lang="nl-NL">
              <a:ea typeface="+mn-lt"/>
              <a:cs typeface="+mn-lt"/>
            </a:endParaRPr>
          </a:p>
          <a:p>
            <a:pPr>
              <a:lnSpc>
                <a:spcPts val="1950"/>
              </a:lnSpc>
            </a:pPr>
            <a:endParaRPr lang="nl-BE">
              <a:ea typeface="+mn-lt"/>
              <a:cs typeface="+mn-lt"/>
            </a:endParaRPr>
          </a:p>
          <a:p>
            <a:pPr>
              <a:lnSpc>
                <a:spcPts val="1950"/>
              </a:lnSpc>
            </a:pPr>
            <a:r>
              <a:rPr lang="nl-BE">
                <a:ea typeface="+mn-lt"/>
                <a:cs typeface="+mn-lt"/>
              </a:rPr>
              <a:t>We hebben 4 jaar om ons titeljaar én de </a:t>
            </a:r>
            <a:r>
              <a:rPr lang="nl-BE" err="1">
                <a:ea typeface="+mn-lt"/>
                <a:cs typeface="+mn-lt"/>
              </a:rPr>
              <a:t>legacy</a:t>
            </a:r>
            <a:br>
              <a:rPr lang="nl-BE">
                <a:ea typeface="+mn-lt"/>
                <a:cs typeface="+mn-lt"/>
              </a:rPr>
            </a:br>
            <a:r>
              <a:rPr lang="nl-BE">
                <a:ea typeface="+mn-lt"/>
                <a:cs typeface="+mn-lt"/>
              </a:rPr>
              <a:t>heel goed voor te bereiden. </a:t>
            </a:r>
            <a:endParaRPr lang="nl-NL">
              <a:ea typeface="+mn-lt"/>
              <a:cs typeface="+mn-lt"/>
            </a:endParaRPr>
          </a:p>
          <a:p>
            <a:pPr>
              <a:lnSpc>
                <a:spcPts val="1950"/>
              </a:lnSpc>
            </a:pPr>
            <a:endParaRPr lang="nl-BE">
              <a:ea typeface="+mn-lt"/>
              <a:cs typeface="+mn-lt"/>
            </a:endParaRPr>
          </a:p>
          <a:p>
            <a:pPr>
              <a:lnSpc>
                <a:spcPts val="1950"/>
              </a:lnSpc>
            </a:pPr>
            <a:r>
              <a:rPr lang="nl-BE">
                <a:ea typeface="+mn-lt"/>
                <a:cs typeface="+mn-lt"/>
              </a:rPr>
              <a:t>We gaan nog veel nieuwe verbindingen </a:t>
            </a:r>
            <a:br>
              <a:rPr lang="nl-BE">
                <a:ea typeface="+mn-lt"/>
                <a:cs typeface="+mn-lt"/>
              </a:rPr>
            </a:br>
            <a:r>
              <a:rPr lang="nl-BE">
                <a:ea typeface="+mn-lt"/>
                <a:cs typeface="+mn-lt"/>
              </a:rPr>
              <a:t>moeten leggen, projecten uitwerken, </a:t>
            </a:r>
            <a:br>
              <a:rPr lang="nl-BE">
                <a:ea typeface="+mn-lt"/>
                <a:cs typeface="+mn-lt"/>
              </a:rPr>
            </a:br>
            <a:r>
              <a:rPr lang="nl-BE">
                <a:ea typeface="+mn-lt"/>
                <a:cs typeface="+mn-lt"/>
              </a:rPr>
              <a:t>communiceren en dit allemaal samen </a:t>
            </a:r>
            <a:br>
              <a:rPr lang="nl-BE">
                <a:ea typeface="+mn-lt"/>
                <a:cs typeface="+mn-lt"/>
              </a:rPr>
            </a:br>
            <a:r>
              <a:rPr lang="nl-BE">
                <a:ea typeface="+mn-lt"/>
                <a:cs typeface="+mn-lt"/>
              </a:rPr>
              <a:t>met de hele stad en regio. </a:t>
            </a:r>
            <a:endParaRPr lang="nl-NL">
              <a:ea typeface="+mn-lt"/>
              <a:cs typeface="+mn-lt"/>
            </a:endParaRPr>
          </a:p>
          <a:p>
            <a:pPr>
              <a:lnSpc>
                <a:spcPts val="1950"/>
              </a:lnSpc>
            </a:pPr>
            <a:endParaRPr lang="nl-BE">
              <a:ea typeface="+mn-lt"/>
              <a:cs typeface="+mn-lt"/>
            </a:endParaRPr>
          </a:p>
          <a:p>
            <a:pPr>
              <a:lnSpc>
                <a:spcPts val="1950"/>
              </a:lnSpc>
            </a:pPr>
            <a:r>
              <a:rPr lang="nl-BE">
                <a:ea typeface="+mn-lt"/>
                <a:cs typeface="+mn-lt"/>
              </a:rPr>
              <a:t>LOV is iets dat we allemaal samen zullen doen. </a:t>
            </a:r>
            <a:br>
              <a:rPr lang="nl-BE">
                <a:ea typeface="+mn-lt"/>
                <a:cs typeface="+mn-lt"/>
              </a:rPr>
            </a:br>
            <a:endParaRPr lang="nl-NL"/>
          </a:p>
        </p:txBody>
      </p:sp>
    </p:spTree>
    <p:extLst>
      <p:ext uri="{BB962C8B-B14F-4D97-AF65-F5344CB8AC3E}">
        <p14:creationId xmlns:p14="http://schemas.microsoft.com/office/powerpoint/2010/main" val="3816183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E0701-23FB-1B9E-19C6-0FEBD798F2CF}"/>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256157DF-E4E8-CC66-ED1F-CEAC968D7F19}"/>
              </a:ext>
            </a:extLst>
          </p:cNvPr>
          <p:cNvSpPr txBox="1"/>
          <p:nvPr/>
        </p:nvSpPr>
        <p:spPr>
          <a:xfrm>
            <a:off x="661068" y="705185"/>
            <a:ext cx="6019132" cy="83112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ct val="90000"/>
              </a:lnSpc>
              <a:spcBef>
                <a:spcPct val="0"/>
              </a:spcBef>
              <a:spcAft>
                <a:spcPts val="400"/>
              </a:spcAft>
            </a:pPr>
            <a:r>
              <a:rPr lang="en-US" sz="5300" err="1">
                <a:latin typeface="WT Kormelink"/>
                <a:cs typeface="+mj-cs"/>
                <a:sym typeface="WT Kormelink"/>
              </a:rPr>
              <a:t>Inhoudsopgave</a:t>
            </a:r>
            <a:endParaRPr lang="nl-NL" err="1">
              <a:cs typeface="+mj-cs"/>
            </a:endParaRPr>
          </a:p>
        </p:txBody>
      </p:sp>
      <p:sp>
        <p:nvSpPr>
          <p:cNvPr id="22" name="Tekstvak 21">
            <a:extLst>
              <a:ext uri="{FF2B5EF4-FFF2-40B4-BE49-F238E27FC236}">
                <a16:creationId xmlns:a16="http://schemas.microsoft.com/office/drawing/2014/main" id="{C77290CC-2261-5255-6531-0F57F8ACDAA1}"/>
              </a:ext>
            </a:extLst>
          </p:cNvPr>
          <p:cNvSpPr txBox="1"/>
          <p:nvPr/>
        </p:nvSpPr>
        <p:spPr>
          <a:xfrm>
            <a:off x="665080" y="1711826"/>
            <a:ext cx="6807199" cy="409342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000" dirty="0">
                <a:latin typeface="WT Kormelink"/>
                <a:ea typeface="WT Kormelink" panose="020B0604020202020204" charset="0"/>
                <a:hlinkClick r:id="rId3" action="ppaction://hlinksldjump"/>
              </a:rPr>
              <a:t>P3 Inleiding</a:t>
            </a:r>
            <a:endParaRPr lang="nl-NL" dirty="0"/>
          </a:p>
          <a:p>
            <a:r>
              <a:rPr lang="nl-BE" sz="2000" dirty="0">
                <a:latin typeface="WT Kormelink"/>
                <a:ea typeface="WT Kormelink" panose="020B0604020202020204" charset="0"/>
                <a:hlinkClick r:id="rId4" action="ppaction://hlinksldjump"/>
              </a:rPr>
              <a:t>P5 Wat is </a:t>
            </a:r>
            <a:r>
              <a:rPr lang="nl-BE" sz="2000" dirty="0" err="1">
                <a:latin typeface="WT Kormelink"/>
                <a:ea typeface="WT Kormelink" panose="020B0604020202020204" charset="0"/>
                <a:hlinkClick r:id="" action="ppaction://noaction"/>
              </a:rPr>
              <a:t>CultuurNetwerk</a:t>
            </a:r>
            <a:r>
              <a:rPr lang="nl-BE" sz="2000" dirty="0">
                <a:latin typeface="WT Kormelink"/>
                <a:ea typeface="WT Kormelink" panose="020B0604020202020204" charset="0"/>
                <a:hlinkClick r:id="" action="ppaction://noaction"/>
              </a:rPr>
              <a:t> Leuven?</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5" action="ppaction://hlinksldjump"/>
              </a:rPr>
              <a:t>P6 Wat heb ik aan </a:t>
            </a:r>
            <a:r>
              <a:rPr lang="nl-BE" sz="2000" err="1">
                <a:latin typeface="WT Kormelink"/>
                <a:ea typeface="WT Kormelink" panose="020B0604020202020204" charset="0"/>
                <a:hlinkClick r:id="" action="ppaction://noaction"/>
              </a:rPr>
              <a:t>CultuurNetwerk</a:t>
            </a:r>
            <a:r>
              <a:rPr lang="nl-BE" sz="2000">
                <a:latin typeface="WT Kormelink"/>
                <a:ea typeface="WT Kormelink" panose="020B0604020202020204" charset="0"/>
                <a:hlinkClick r:id="" action="ppaction://noaction"/>
              </a:rPr>
              <a:t> Leuven?</a:t>
            </a:r>
            <a:r>
              <a:rPr lang="nl-BE" sz="2000" dirty="0">
                <a:latin typeface="WT Kormelink"/>
                <a:ea typeface="WT Kormelink" panose="020B0604020202020204" charset="0"/>
              </a:rPr>
              <a:t> </a:t>
            </a:r>
          </a:p>
          <a:p>
            <a:r>
              <a:rPr lang="nl-BE" sz="2000" dirty="0">
                <a:latin typeface="WT Kormelink"/>
                <a:ea typeface="WT Kormelink" panose="020B0604020202020204" charset="0"/>
                <a:hlinkClick r:id="rId6" action="ppaction://hlinksldjump"/>
              </a:rPr>
              <a:t>P7 Open </a:t>
            </a:r>
            <a:r>
              <a:rPr lang="nl-BE" sz="2000" dirty="0" err="1">
                <a:latin typeface="WT Kormelink"/>
                <a:ea typeface="WT Kormelink" panose="020B0604020202020204" charset="0"/>
                <a:hlinkClick r:id="" action="ppaction://noaction"/>
              </a:rPr>
              <a:t>Creatives</a:t>
            </a:r>
            <a:r>
              <a:rPr lang="nl-BE" sz="2000" dirty="0">
                <a:latin typeface="WT Kormelink"/>
                <a:ea typeface="WT Kormelink" panose="020B0604020202020204" charset="0"/>
                <a:hlinkClick r:id="" action="ppaction://noaction"/>
              </a:rPr>
              <a:t> Leuven</a:t>
            </a:r>
          </a:p>
          <a:p>
            <a:r>
              <a:rPr lang="nl-BE" sz="2000" dirty="0">
                <a:latin typeface="WT Kormelink"/>
                <a:ea typeface="WT Kormelink" panose="020B0604020202020204" charset="0"/>
                <a:hlinkClick r:id="rId7" action="ppaction://hlinksldjump"/>
              </a:rPr>
              <a:t>P9 Stuurgroep </a:t>
            </a:r>
            <a:r>
              <a:rPr lang="nl-BE" sz="2000" dirty="0" err="1">
                <a:latin typeface="WT Kormelink"/>
                <a:ea typeface="WT Kormelink" panose="020B0604020202020204" charset="0"/>
                <a:hlinkClick r:id="" action="ppaction://noaction"/>
              </a:rPr>
              <a:t>CultuurNetwerk</a:t>
            </a:r>
            <a:r>
              <a:rPr lang="nl-BE" sz="2000" dirty="0">
                <a:latin typeface="WT Kormelink"/>
                <a:ea typeface="WT Kormelink" panose="020B0604020202020204" charset="0"/>
                <a:hlinkClick r:id="" action="ppaction://noaction"/>
              </a:rPr>
              <a:t> </a:t>
            </a:r>
            <a:r>
              <a:rPr lang="nl-BE" sz="2000" dirty="0">
                <a:latin typeface="WT Kormelink"/>
                <a:ea typeface="WT Kormelink" panose="020B0604020202020204" charset="0"/>
              </a:rPr>
              <a:t>Leuven</a:t>
            </a:r>
          </a:p>
          <a:p>
            <a:r>
              <a:rPr lang="nl-BE" sz="2000" dirty="0">
                <a:latin typeface="WT Kormelink"/>
                <a:ea typeface="WT Kormelink" panose="020B0604020202020204" charset="0"/>
                <a:hlinkClick r:id="rId8" action="ppaction://hlinksldjump"/>
              </a:rPr>
              <a:t>P11 Presentatie LOV2030</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9" action="ppaction://hlinksldjump"/>
              </a:rPr>
              <a:t>P21 Culturele sector binnen LOV2030</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10" action="ppaction://hlinksldjump"/>
              </a:rPr>
              <a:t>P24 Samenwerkingsmogelijkheden</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11" action="ppaction://hlinksldjump"/>
              </a:rPr>
              <a:t>P25 Werktafels vanuit </a:t>
            </a:r>
            <a:r>
              <a:rPr lang="nl-BE" sz="2000" dirty="0" err="1">
                <a:latin typeface="WT Kormelink"/>
                <a:ea typeface="WT Kormelink" panose="020B0604020202020204" charset="0"/>
                <a:hlinkClick r:id="" action="ppaction://noaction"/>
              </a:rPr>
              <a:t>CultuurNetwerk</a:t>
            </a:r>
            <a:r>
              <a:rPr lang="nl-BE" sz="2000" dirty="0">
                <a:latin typeface="WT Kormelink"/>
                <a:ea typeface="WT Kormelink" panose="020B0604020202020204" charset="0"/>
                <a:hlinkClick r:id="" action="ppaction://noaction"/>
              </a:rPr>
              <a:t> Leuven</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12" action="ppaction://hlinksldjump"/>
              </a:rPr>
              <a:t>P27 Werktafel 1: LOV-samenwerkingen</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13" action="ppaction://hlinksldjump"/>
              </a:rPr>
              <a:t>P29 Werktafel 2: Hoe maken we LOV2030 van iedereen?</a:t>
            </a:r>
            <a:endParaRPr lang="nl-BE" sz="2000" dirty="0">
              <a:latin typeface="WT Kormelink"/>
              <a:ea typeface="WT Kormelink" panose="020B0604020202020204" charset="0"/>
            </a:endParaRPr>
          </a:p>
          <a:p>
            <a:r>
              <a:rPr lang="nl-BE" sz="2000" dirty="0">
                <a:latin typeface="WT Kormelink"/>
                <a:ea typeface="WT Kormelink" panose="020B0604020202020204" charset="0"/>
                <a:hlinkClick r:id="rId14" action="ppaction://hlinksldjump"/>
              </a:rPr>
              <a:t>P31 Werktafel 3: Wat leeft er in het veld?</a:t>
            </a:r>
            <a:r>
              <a:rPr lang="nl-BE" sz="2000" dirty="0">
                <a:latin typeface="WT Kormelink"/>
                <a:ea typeface="WT Kormelink" panose="020B0604020202020204" charset="0"/>
              </a:rPr>
              <a:t> </a:t>
            </a:r>
          </a:p>
          <a:p>
            <a:r>
              <a:rPr lang="nl-BE" sz="2000" dirty="0">
                <a:latin typeface="WT Kormelink"/>
                <a:ea typeface="WT Kormelink" panose="020B0604020202020204" charset="0"/>
                <a:hlinkClick r:id="rId15" action="ppaction://hlinksldjump"/>
              </a:rPr>
              <a:t>P34 Laatste gedachten</a:t>
            </a:r>
            <a:endParaRPr lang="nl-BE" sz="2000" dirty="0">
              <a:latin typeface="WT Kormelink"/>
              <a:ea typeface="WT Kormelink" panose="020B0604020202020204" charset="0"/>
            </a:endParaRPr>
          </a:p>
        </p:txBody>
      </p:sp>
    </p:spTree>
    <p:extLst>
      <p:ext uri="{BB962C8B-B14F-4D97-AF65-F5344CB8AC3E}">
        <p14:creationId xmlns:p14="http://schemas.microsoft.com/office/powerpoint/2010/main" val="145378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E302-B425-C401-E029-91EE1A218647}"/>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86CD66AE-7C3C-41DA-B8C1-B0DB9A41F5D0}"/>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Wat kan je nu al doen? </a:t>
            </a:r>
            <a:endParaRPr lang="nl-NL"/>
          </a:p>
        </p:txBody>
      </p:sp>
      <p:sp>
        <p:nvSpPr>
          <p:cNvPr id="136" name="TextBox 2">
            <a:extLst>
              <a:ext uri="{FF2B5EF4-FFF2-40B4-BE49-F238E27FC236}">
                <a16:creationId xmlns:a16="http://schemas.microsoft.com/office/drawing/2014/main" id="{D8660EFE-B944-584B-381C-41183F4D4D18}"/>
              </a:ext>
            </a:extLst>
          </p:cNvPr>
          <p:cNvSpPr txBox="1"/>
          <p:nvPr/>
        </p:nvSpPr>
        <p:spPr>
          <a:xfrm>
            <a:off x="455886" y="1531594"/>
            <a:ext cx="5430046"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nl-BE">
                <a:ea typeface="+mn-lt"/>
                <a:cs typeface="+mn-lt"/>
              </a:rPr>
              <a:t>LOV moet bekend worden! </a:t>
            </a:r>
            <a:endParaRPr lang="nl-NL">
              <a:ea typeface="+mn-lt"/>
              <a:cs typeface="+mn-lt"/>
            </a:endParaRPr>
          </a:p>
          <a:p>
            <a:pPr>
              <a:lnSpc>
                <a:spcPts val="1950"/>
              </a:lnSpc>
            </a:pPr>
            <a:endParaRPr lang="nl-BE">
              <a:ea typeface="+mn-lt"/>
              <a:cs typeface="+mn-lt"/>
            </a:endParaRPr>
          </a:p>
          <a:p>
            <a:pPr>
              <a:lnSpc>
                <a:spcPts val="1950"/>
              </a:lnSpc>
            </a:pPr>
            <a:r>
              <a:rPr lang="nl-BE">
                <a:ea typeface="+mn-lt"/>
                <a:cs typeface="+mn-lt"/>
              </a:rPr>
              <a:t>Deel zeker al onze kanalen:</a:t>
            </a:r>
          </a:p>
          <a:p>
            <a:pPr>
              <a:lnSpc>
                <a:spcPts val="1950"/>
              </a:lnSpc>
            </a:pPr>
            <a:endParaRPr lang="nl-BE">
              <a:ea typeface="+mn-lt"/>
              <a:cs typeface="+mn-lt"/>
            </a:endParaRPr>
          </a:p>
          <a:p>
            <a:r>
              <a:rPr lang="en-US">
                <a:ea typeface="+mn-lt"/>
                <a:cs typeface="+mn-lt"/>
                <a:hlinkClick r:id="rId2"/>
              </a:rPr>
              <a:t>www.lov2030.be</a:t>
            </a:r>
            <a:r>
              <a:rPr lang="en-US">
                <a:ea typeface="+mn-lt"/>
                <a:cs typeface="+mn-lt"/>
              </a:rPr>
              <a:t> (.eu)</a:t>
            </a:r>
          </a:p>
          <a:p>
            <a:r>
              <a:rPr lang="en-US">
                <a:ea typeface="+mn-lt"/>
                <a:cs typeface="+mn-lt"/>
                <a:hlinkClick r:id="rId3"/>
              </a:rPr>
              <a:t>Facebook</a:t>
            </a:r>
          </a:p>
          <a:p>
            <a:r>
              <a:rPr lang="en-US">
                <a:ea typeface="+mn-lt"/>
                <a:cs typeface="+mn-lt"/>
                <a:hlinkClick r:id="rId4"/>
              </a:rPr>
              <a:t>Instagram</a:t>
            </a:r>
          </a:p>
          <a:p>
            <a:r>
              <a:rPr lang="en-US">
                <a:ea typeface="+mn-lt"/>
                <a:cs typeface="+mn-lt"/>
                <a:hlinkClick r:id="rId5"/>
              </a:rPr>
              <a:t>LinkedIn</a:t>
            </a:r>
          </a:p>
          <a:p>
            <a:endParaRPr lang="en-US">
              <a:ea typeface="+mn-lt"/>
              <a:cs typeface="+mn-lt"/>
            </a:endParaRPr>
          </a:p>
          <a:p>
            <a:r>
              <a:rPr lang="en-US">
                <a:ea typeface="+mn-lt"/>
                <a:cs typeface="+mn-lt"/>
              </a:rPr>
              <a:t>Schrijf je in voor de nieuwsbrief om niets te missen!</a:t>
            </a:r>
            <a:endParaRPr lang="en-US"/>
          </a:p>
          <a:p>
            <a:endParaRPr lang="en-US">
              <a:ea typeface="+mn-lt"/>
              <a:cs typeface="+mn-lt"/>
            </a:endParaRPr>
          </a:p>
          <a:p>
            <a:r>
              <a:rPr lang="en-US">
                <a:ea typeface="+mn-lt"/>
                <a:cs typeface="+mn-lt"/>
              </a:rPr>
              <a:t>In de zomer komen er een aantal evenementen aan</a:t>
            </a:r>
            <a:br>
              <a:rPr lang="en-US">
                <a:ea typeface="+mn-lt"/>
                <a:cs typeface="+mn-lt"/>
              </a:rPr>
            </a:br>
            <a:r>
              <a:rPr lang="en-US">
                <a:ea typeface="+mn-lt"/>
                <a:cs typeface="+mn-lt"/>
              </a:rPr>
              <a:t>waarbij we al radicale nieuwe verbindingen zullen</a:t>
            </a:r>
            <a:br>
              <a:rPr lang="en-US">
                <a:ea typeface="+mn-lt"/>
                <a:cs typeface="+mn-lt"/>
              </a:rPr>
            </a:br>
            <a:r>
              <a:rPr lang="en-US">
                <a:ea typeface="+mn-lt"/>
                <a:cs typeface="+mn-lt"/>
              </a:rPr>
              <a:t>beginnen leggen. Doe jij ook mee? </a:t>
            </a:r>
          </a:p>
          <a:p>
            <a:endParaRPr lang="en-US" sz="2400">
              <a:ea typeface="+mn-lt"/>
              <a:cs typeface="+mn-lt"/>
            </a:endParaRPr>
          </a:p>
          <a:p>
            <a:pPr>
              <a:lnSpc>
                <a:spcPts val="1950"/>
              </a:lnSpc>
            </a:pPr>
            <a:br>
              <a:rPr lang="nl-BE">
                <a:ea typeface="+mn-lt"/>
                <a:cs typeface="+mn-lt"/>
              </a:rPr>
            </a:br>
            <a:endParaRPr lang="nl-NL"/>
          </a:p>
        </p:txBody>
      </p:sp>
      <p:pic>
        <p:nvPicPr>
          <p:cNvPr id="56" name="Picture 3" descr="Afbeelding met tekst, schermopname, grafische vormgeving, collage&#10;&#10;Door AI gegenereerde inhoud is mogelijk onjuist.">
            <a:extLst>
              <a:ext uri="{FF2B5EF4-FFF2-40B4-BE49-F238E27FC236}">
                <a16:creationId xmlns:a16="http://schemas.microsoft.com/office/drawing/2014/main" id="{902E9A46-94FA-1F8B-6268-EE1507E9D997}"/>
              </a:ext>
            </a:extLst>
          </p:cNvPr>
          <p:cNvPicPr>
            <a:picLocks noChangeAspect="1"/>
          </p:cNvPicPr>
          <p:nvPr/>
        </p:nvPicPr>
        <p:blipFill>
          <a:blip r:embed="rId6"/>
          <a:stretch>
            <a:fillRect/>
          </a:stretch>
        </p:blipFill>
        <p:spPr>
          <a:xfrm>
            <a:off x="5891802" y="1536879"/>
            <a:ext cx="5582750" cy="3698679"/>
          </a:xfrm>
          <a:prstGeom prst="rect">
            <a:avLst/>
          </a:prstGeom>
        </p:spPr>
      </p:pic>
    </p:spTree>
    <p:extLst>
      <p:ext uri="{BB962C8B-B14F-4D97-AF65-F5344CB8AC3E}">
        <p14:creationId xmlns:p14="http://schemas.microsoft.com/office/powerpoint/2010/main" val="26798537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2E58-08C9-CD2A-0CAD-4EDE153BB9C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A50466B-5738-7B42-8454-5F57437980C8}"/>
              </a:ext>
            </a:extLst>
          </p:cNvPr>
          <p:cNvSpPr>
            <a:spLocks noGrp="1"/>
          </p:cNvSpPr>
          <p:nvPr>
            <p:ph type="subTitle" idx="1"/>
          </p:nvPr>
        </p:nvSpPr>
        <p:spPr>
          <a:xfrm>
            <a:off x="444501" y="895350"/>
            <a:ext cx="5401996" cy="2659508"/>
          </a:xfrm>
        </p:spPr>
        <p:txBody>
          <a:bodyPr vert="horz" lIns="91440" tIns="45720" rIns="91440" bIns="45720" rtlCol="0" anchor="b">
            <a:noAutofit/>
          </a:bodyPr>
          <a:lstStyle/>
          <a:p>
            <a:r>
              <a:rPr lang="nl-BE" sz="5400" b="1">
                <a:ea typeface="Calibri"/>
                <a:cs typeface="Calibri"/>
              </a:rPr>
              <a:t>Culturele sector binnen LOV2030</a:t>
            </a:r>
          </a:p>
        </p:txBody>
      </p:sp>
      <p:pic>
        <p:nvPicPr>
          <p:cNvPr id="6" name="Tijdelijke aanduiding voor afbeelding 5" descr="Afbeelding met duisternis, concert, muziek&#10;&#10;Door AI gegenereerde inhoud is mogelijk onjuist.">
            <a:extLst>
              <a:ext uri="{FF2B5EF4-FFF2-40B4-BE49-F238E27FC236}">
                <a16:creationId xmlns:a16="http://schemas.microsoft.com/office/drawing/2014/main" id="{D99CEB67-7F7D-35CB-DAF8-6632C3143763}"/>
              </a:ext>
            </a:extLst>
          </p:cNvPr>
          <p:cNvPicPr>
            <a:picLocks noGrp="1" noChangeAspect="1"/>
          </p:cNvPicPr>
          <p:nvPr>
            <p:ph type="pic" idx="10"/>
          </p:nvPr>
        </p:nvPicPr>
        <p:blipFill>
          <a:blip r:embed="rId3"/>
          <a:srcRect t="12500" b="12500"/>
          <a:stretch/>
        </p:blipFill>
        <p:spPr/>
      </p:pic>
    </p:spTree>
    <p:extLst>
      <p:ext uri="{BB962C8B-B14F-4D97-AF65-F5344CB8AC3E}">
        <p14:creationId xmlns:p14="http://schemas.microsoft.com/office/powerpoint/2010/main" val="227066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7950-1C0D-0C1C-6F4D-D5DE82C343D7}"/>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F9C1A5B0-14E0-5AEF-9002-55EC158099D4}"/>
              </a:ext>
            </a:extLst>
          </p:cNvPr>
          <p:cNvSpPr txBox="1"/>
          <p:nvPr/>
        </p:nvSpPr>
        <p:spPr>
          <a:xfrm>
            <a:off x="458463" y="670918"/>
            <a:ext cx="86979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Hoe blijven we in contact?</a:t>
            </a:r>
          </a:p>
        </p:txBody>
      </p:sp>
      <p:sp>
        <p:nvSpPr>
          <p:cNvPr id="136" name="TextBox 2">
            <a:extLst>
              <a:ext uri="{FF2B5EF4-FFF2-40B4-BE49-F238E27FC236}">
                <a16:creationId xmlns:a16="http://schemas.microsoft.com/office/drawing/2014/main" id="{76C3BD0F-82D3-5162-4710-B7CB554CA4D6}"/>
              </a:ext>
            </a:extLst>
          </p:cNvPr>
          <p:cNvSpPr txBox="1"/>
          <p:nvPr/>
        </p:nvSpPr>
        <p:spPr>
          <a:xfrm>
            <a:off x="457456" y="1717899"/>
            <a:ext cx="11259709" cy="485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nl-BE" b="1">
                <a:latin typeface="Aptos"/>
                <a:ea typeface="+mn-lt"/>
                <a:cs typeface="+mn-lt"/>
              </a:rPr>
              <a:t>Brede sector betrekken</a:t>
            </a:r>
            <a:endParaRPr lang="nl-BE">
              <a:latin typeface="Aptos"/>
              <a:ea typeface="+mn-lt"/>
              <a:cs typeface="+mn-lt"/>
            </a:endParaRPr>
          </a:p>
          <a:p>
            <a:pPr marL="742950" lvl="1" indent="-285750">
              <a:lnSpc>
                <a:spcPct val="90000"/>
              </a:lnSpc>
              <a:spcBef>
                <a:spcPts val="500"/>
              </a:spcBef>
              <a:buFont typeface="Arial,Sans-Serif"/>
              <a:buChar char="•"/>
            </a:pPr>
            <a:r>
              <a:rPr lang="nl-BE">
                <a:latin typeface="Aptos"/>
                <a:ea typeface="+mn-lt"/>
                <a:cs typeface="+mn-lt"/>
              </a:rPr>
              <a:t>De brede culturele sector wordt bevraagd en betrokken tijdens volgende evenementen en netwerkmomenten.</a:t>
            </a:r>
            <a:endParaRPr lang="en-US">
              <a:latin typeface="Aptos"/>
              <a:ea typeface="+mn-lt"/>
              <a:cs typeface="+mn-lt"/>
            </a:endParaRPr>
          </a:p>
          <a:p>
            <a:pPr marL="742950" lvl="1" indent="-285750">
              <a:lnSpc>
                <a:spcPct val="90000"/>
              </a:lnSpc>
              <a:spcBef>
                <a:spcPts val="500"/>
              </a:spcBef>
              <a:buFont typeface="Arial,Sans-Serif"/>
              <a:buChar char="•"/>
            </a:pPr>
            <a:r>
              <a:rPr lang="nl-BE">
                <a:latin typeface="Aptos"/>
                <a:ea typeface="+mn-lt"/>
                <a:cs typeface="+mn-lt"/>
              </a:rPr>
              <a:t>LOV2030 heeft aandacht voor de brede culturele sector en neemt deze gedachte mee in het goverkoepelende verhaal, met aandacht voor de noden en mogelijke drempels.</a:t>
            </a:r>
            <a:br>
              <a:rPr lang="nl-BE">
                <a:latin typeface="Aptos"/>
                <a:ea typeface="+mn-lt"/>
                <a:cs typeface="+mn-lt"/>
              </a:rPr>
            </a:br>
            <a:endParaRPr lang="en-US">
              <a:latin typeface="Aptos"/>
              <a:ea typeface="+mn-lt"/>
              <a:cs typeface="+mn-lt"/>
            </a:endParaRPr>
          </a:p>
          <a:p>
            <a:pPr marL="285750" indent="-285750">
              <a:lnSpc>
                <a:spcPct val="90000"/>
              </a:lnSpc>
              <a:spcBef>
                <a:spcPts val="1000"/>
              </a:spcBef>
              <a:buFont typeface="Arial,Sans-Serif"/>
              <a:buChar char="•"/>
            </a:pPr>
            <a:r>
              <a:rPr lang="nl-BE" b="1">
                <a:latin typeface="Aptos"/>
                <a:ea typeface="+mn-lt"/>
                <a:cs typeface="+mn-lt"/>
              </a:rPr>
              <a:t>Stem voor de sector</a:t>
            </a:r>
            <a:endParaRPr lang="nl-BE">
              <a:latin typeface="Aptos"/>
              <a:ea typeface="+mn-lt"/>
              <a:cs typeface="+mn-lt"/>
            </a:endParaRPr>
          </a:p>
          <a:p>
            <a:pPr marL="742950" lvl="1" indent="-285750">
              <a:lnSpc>
                <a:spcPct val="90000"/>
              </a:lnSpc>
              <a:spcBef>
                <a:spcPts val="500"/>
              </a:spcBef>
              <a:buFont typeface="Arial,Sans-Serif"/>
              <a:buChar char="•"/>
            </a:pPr>
            <a:r>
              <a:rPr lang="nl-BE">
                <a:latin typeface="Aptos"/>
                <a:ea typeface="+mn-lt"/>
                <a:cs typeface="+mn-lt"/>
              </a:rPr>
              <a:t>Via de werking van CNoL en Open Creatives krijgt de sector de kans om input geven en zichtbaar te zijn.</a:t>
            </a:r>
            <a:br>
              <a:rPr lang="nl-BE">
                <a:latin typeface="Aptos"/>
                <a:ea typeface="+mn-lt"/>
                <a:cs typeface="+mn-lt"/>
              </a:rPr>
            </a:br>
            <a:endParaRPr lang="en-US">
              <a:latin typeface="Aptos"/>
              <a:ea typeface="+mn-lt"/>
              <a:cs typeface="+mn-lt"/>
            </a:endParaRPr>
          </a:p>
          <a:p>
            <a:pPr marL="285750" indent="-285750">
              <a:lnSpc>
                <a:spcPct val="90000"/>
              </a:lnSpc>
              <a:spcBef>
                <a:spcPts val="1000"/>
              </a:spcBef>
              <a:buFont typeface="Arial,Sans-Serif"/>
              <a:buChar char="•"/>
            </a:pPr>
            <a:r>
              <a:rPr lang="nl-BE" b="1">
                <a:latin typeface="Aptos"/>
                <a:ea typeface="+mn-lt"/>
                <a:cs typeface="+mn-lt"/>
              </a:rPr>
              <a:t>Resultaten outreach bidbook</a:t>
            </a:r>
            <a:endParaRPr lang="nl-BE">
              <a:latin typeface="Aptos"/>
              <a:ea typeface="+mn-lt"/>
              <a:cs typeface="+mn-lt"/>
            </a:endParaRPr>
          </a:p>
          <a:p>
            <a:pPr marL="742950" lvl="1" indent="-285750">
              <a:lnSpc>
                <a:spcPct val="90000"/>
              </a:lnSpc>
              <a:spcBef>
                <a:spcPts val="500"/>
              </a:spcBef>
              <a:buFont typeface="Arial,Sans-Serif"/>
              <a:buChar char="•"/>
            </a:pPr>
            <a:r>
              <a:rPr lang="nl-BE">
                <a:latin typeface="Aptos"/>
                <a:ea typeface="+mn-lt"/>
                <a:cs typeface="+mn-lt"/>
              </a:rPr>
              <a:t>Eerste CNoLLab = sectorbrede inspiratiedag.</a:t>
            </a:r>
          </a:p>
          <a:p>
            <a:pPr marL="742950" lvl="1" indent="-285750">
              <a:lnSpc>
                <a:spcPct val="90000"/>
              </a:lnSpc>
              <a:spcBef>
                <a:spcPts val="500"/>
              </a:spcBef>
              <a:buFont typeface="Arial,Sans-Serif"/>
              <a:buChar char="•"/>
            </a:pPr>
            <a:r>
              <a:rPr lang="nl-BE">
                <a:latin typeface="Aptos"/>
                <a:ea typeface="+mn-lt"/>
                <a:cs typeface="+mn-lt"/>
              </a:rPr>
              <a:t>LOV en CNoL werken samen, delen tools en netwerken waar nodig. </a:t>
            </a:r>
            <a:endParaRPr lang="en-US">
              <a:latin typeface="Aptos"/>
              <a:ea typeface="+mn-lt"/>
              <a:cs typeface="+mn-lt"/>
            </a:endParaRPr>
          </a:p>
          <a:p>
            <a:pPr marL="742950" lvl="1" indent="-285750">
              <a:lnSpc>
                <a:spcPct val="90000"/>
              </a:lnSpc>
              <a:spcBef>
                <a:spcPts val="500"/>
              </a:spcBef>
              <a:buFont typeface="Arial,Sans-Serif"/>
              <a:buChar char="•"/>
            </a:pPr>
            <a:r>
              <a:rPr lang="nl-BE">
                <a:latin typeface="Aptos"/>
                <a:ea typeface="+mn-lt"/>
                <a:cs typeface="+mn-lt"/>
              </a:rPr>
              <a:t>Impulssubsidies voor titeljaar.</a:t>
            </a:r>
            <a:endParaRPr lang="en-US">
              <a:latin typeface="Aptos"/>
            </a:endParaRPr>
          </a:p>
          <a:p>
            <a:endParaRPr lang="en-US" sz="2400">
              <a:ea typeface="+mn-lt"/>
              <a:cs typeface="+mn-lt"/>
            </a:endParaRPr>
          </a:p>
          <a:p>
            <a:pPr>
              <a:lnSpc>
                <a:spcPts val="1950"/>
              </a:lnSpc>
            </a:pPr>
            <a:br>
              <a:rPr lang="nl-BE">
                <a:ea typeface="+mn-lt"/>
                <a:cs typeface="+mn-lt"/>
              </a:rPr>
            </a:br>
            <a:endParaRPr lang="nl-NL"/>
          </a:p>
        </p:txBody>
      </p:sp>
    </p:spTree>
    <p:extLst>
      <p:ext uri="{BB962C8B-B14F-4D97-AF65-F5344CB8AC3E}">
        <p14:creationId xmlns:p14="http://schemas.microsoft.com/office/powerpoint/2010/main" val="8650603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77917-8031-FD61-FDE1-BBF24D04C9AA}"/>
            </a:ext>
          </a:extLst>
        </p:cNvPr>
        <p:cNvGrpSpPr/>
        <p:nvPr/>
      </p:nvGrpSpPr>
      <p:grpSpPr>
        <a:xfrm>
          <a:off x="0" y="0"/>
          <a:ext cx="0" cy="0"/>
          <a:chOff x="0" y="0"/>
          <a:chExt cx="0" cy="0"/>
        </a:xfrm>
      </p:grpSpPr>
      <p:sp>
        <p:nvSpPr>
          <p:cNvPr id="82" name="TextBox 1">
            <a:extLst>
              <a:ext uri="{FF2B5EF4-FFF2-40B4-BE49-F238E27FC236}">
                <a16:creationId xmlns:a16="http://schemas.microsoft.com/office/drawing/2014/main" id="{652B1D2F-BE56-D443-785A-1DA8C3CCDE91}"/>
              </a:ext>
            </a:extLst>
          </p:cNvPr>
          <p:cNvSpPr txBox="1"/>
          <p:nvPr/>
        </p:nvSpPr>
        <p:spPr>
          <a:xfrm>
            <a:off x="458463" y="670918"/>
            <a:ext cx="869796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4000" b="1">
                <a:latin typeface="Manrope"/>
              </a:rPr>
              <a:t>Welke voorstellen zijn er?</a:t>
            </a:r>
            <a:endParaRPr lang="nl-BE" sz="4000">
              <a:latin typeface="Manrope"/>
            </a:endParaRPr>
          </a:p>
          <a:p>
            <a:endParaRPr lang="nl-BE" sz="4000" b="1">
              <a:latin typeface="Manrope"/>
            </a:endParaRPr>
          </a:p>
        </p:txBody>
      </p:sp>
      <p:sp>
        <p:nvSpPr>
          <p:cNvPr id="136" name="TextBox 2">
            <a:extLst>
              <a:ext uri="{FF2B5EF4-FFF2-40B4-BE49-F238E27FC236}">
                <a16:creationId xmlns:a16="http://schemas.microsoft.com/office/drawing/2014/main" id="{C02EB8ED-0D9B-58B3-A058-FFDBFC772BB6}"/>
              </a:ext>
            </a:extLst>
          </p:cNvPr>
          <p:cNvSpPr txBox="1"/>
          <p:nvPr/>
        </p:nvSpPr>
        <p:spPr>
          <a:xfrm>
            <a:off x="457456" y="1717899"/>
            <a:ext cx="11259709" cy="48039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nl-BE" sz="2000" b="1">
                <a:latin typeface="Aptos"/>
                <a:ea typeface="+mn-lt"/>
                <a:cs typeface="+mn-lt"/>
              </a:rPr>
              <a:t>Opening titeljaar</a:t>
            </a:r>
            <a:endParaRPr lang="nl-BE" sz="20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Organisaties/artiesten kunnen meewerken aan de opening van het titeljaar.</a:t>
            </a:r>
            <a:endParaRPr lang="en-US" sz="14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Gebaseerd op succesvolle stadsfestivals zoals Bouts.</a:t>
            </a:r>
            <a:endParaRPr lang="en-US" sz="14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Krijg zichtbaarheid op een groot event dat Europees publiek trekt. </a:t>
            </a:r>
            <a:br>
              <a:rPr lang="nl-BE" sz="1400">
                <a:latin typeface="Aptos"/>
                <a:ea typeface="+mn-lt"/>
                <a:cs typeface="+mn-lt"/>
              </a:rPr>
            </a:br>
            <a:endParaRPr lang="en-US" sz="1400">
              <a:latin typeface="Aptos"/>
              <a:ea typeface="+mn-lt"/>
              <a:cs typeface="+mn-lt"/>
            </a:endParaRPr>
          </a:p>
          <a:p>
            <a:pPr marL="285750" indent="-285750">
              <a:lnSpc>
                <a:spcPct val="90000"/>
              </a:lnSpc>
              <a:spcBef>
                <a:spcPts val="1000"/>
              </a:spcBef>
              <a:buFont typeface="Arial,Sans-Serif"/>
              <a:buChar char="•"/>
            </a:pPr>
            <a:r>
              <a:rPr lang="nl-BE" sz="2000" b="1">
                <a:latin typeface="Aptos"/>
                <a:ea typeface="+mn-lt"/>
                <a:cs typeface="+mn-lt"/>
              </a:rPr>
              <a:t>LOV-samenwerking</a:t>
            </a:r>
            <a:endParaRPr lang="nl-BE" sz="20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Projectenfonds voor projecten die nog vorm moeten krijgen, rekening houdend dat niet elke organisatie nu al iets kan voorbereiden voor binnen 5 jaar. </a:t>
            </a:r>
            <a:endParaRPr lang="en-US" sz="14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Projecten met minstens 3 nieuw samenwerkende organisaties, die zo radicale nieuwe verbindingen uitstralen.</a:t>
            </a:r>
          </a:p>
          <a:p>
            <a:pPr marL="742950" lvl="1" indent="-285750">
              <a:lnSpc>
                <a:spcPct val="90000"/>
              </a:lnSpc>
              <a:spcBef>
                <a:spcPts val="500"/>
              </a:spcBef>
              <a:buFont typeface="Arial,Sans-Serif"/>
              <a:buChar char="•"/>
            </a:pPr>
            <a:r>
              <a:rPr lang="nl-BE" sz="1400">
                <a:latin typeface="Aptos"/>
                <a:ea typeface="+mn-lt"/>
                <a:cs typeface="+mn-lt"/>
              </a:rPr>
              <a:t>Toelage per project, uitgelicht als 'grassroots' initiatieven binnen LOV 2030.</a:t>
            </a:r>
            <a:br>
              <a:rPr lang="nl-BE" sz="1400">
                <a:latin typeface="Aptos"/>
                <a:ea typeface="+mn-lt"/>
                <a:cs typeface="+mn-lt"/>
              </a:rPr>
            </a:br>
            <a:endParaRPr lang="nl-BE" sz="1400">
              <a:latin typeface="Aptos"/>
              <a:ea typeface="+mn-lt"/>
              <a:cs typeface="+mn-lt"/>
            </a:endParaRPr>
          </a:p>
          <a:p>
            <a:pPr marL="285750" indent="-285750">
              <a:lnSpc>
                <a:spcPct val="90000"/>
              </a:lnSpc>
              <a:spcBef>
                <a:spcPts val="500"/>
              </a:spcBef>
              <a:buFont typeface="Arial,Sans-Serif"/>
              <a:buChar char="•"/>
            </a:pPr>
            <a:r>
              <a:rPr lang="nl-BE" sz="2000" b="1">
                <a:latin typeface="Aptos"/>
                <a:ea typeface="+mn-lt"/>
                <a:cs typeface="+mn-lt"/>
              </a:rPr>
              <a:t>LOV-label</a:t>
            </a:r>
            <a:endParaRPr lang="en-US" sz="20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Projecten die aansluiten bij de uitdagingen uit het bidbook krijgen de mogelijkheid om het LOV-label te gebruiken.</a:t>
            </a:r>
            <a:endParaRPr lang="en-US" sz="14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Geen financiële bijdrage, maar wel zichtbaarheid als ‘LOVely friends’.</a:t>
            </a:r>
            <a:endParaRPr lang="en-US" sz="1400">
              <a:latin typeface="Aptos"/>
              <a:ea typeface="+mn-lt"/>
              <a:cs typeface="+mn-lt"/>
            </a:endParaRPr>
          </a:p>
          <a:p>
            <a:pPr marL="742950" lvl="1" indent="-285750">
              <a:lnSpc>
                <a:spcPct val="90000"/>
              </a:lnSpc>
              <a:spcBef>
                <a:spcPts val="500"/>
              </a:spcBef>
              <a:buFont typeface="Arial,Sans-Serif"/>
              <a:buChar char="•"/>
            </a:pPr>
            <a:r>
              <a:rPr lang="nl-BE" sz="1400">
                <a:latin typeface="Aptos"/>
                <a:ea typeface="+mn-lt"/>
                <a:cs typeface="+mn-lt"/>
              </a:rPr>
              <a:t>Mogelijkheid tot plek binnen de LOV-communicatie, op welk manier dit zal zijn moet worden uitgewerkt.</a:t>
            </a:r>
            <a:endParaRPr lang="en-US" sz="1400">
              <a:latin typeface="Aptos"/>
            </a:endParaRPr>
          </a:p>
          <a:p>
            <a:pPr marL="285750" indent="-285750">
              <a:lnSpc>
                <a:spcPct val="90000"/>
              </a:lnSpc>
              <a:spcBef>
                <a:spcPts val="1000"/>
              </a:spcBef>
              <a:buFont typeface="Arial,Sans-Serif"/>
              <a:buChar char="•"/>
            </a:pPr>
            <a:endParaRPr lang="nl-BE" sz="2000">
              <a:ea typeface="+mn-lt"/>
              <a:cs typeface="+mn-lt"/>
            </a:endParaRPr>
          </a:p>
          <a:p>
            <a:pPr marL="285750" indent="-285750">
              <a:lnSpc>
                <a:spcPct val="90000"/>
              </a:lnSpc>
              <a:spcBef>
                <a:spcPts val="1000"/>
              </a:spcBef>
              <a:buFont typeface="Arial,Sans-Serif"/>
              <a:buChar char="•"/>
            </a:pPr>
            <a:endParaRPr lang="nl-BE" b="1"/>
          </a:p>
        </p:txBody>
      </p:sp>
    </p:spTree>
    <p:extLst>
      <p:ext uri="{BB962C8B-B14F-4D97-AF65-F5344CB8AC3E}">
        <p14:creationId xmlns:p14="http://schemas.microsoft.com/office/powerpoint/2010/main" val="38605038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5747D-DBFB-8E37-E59F-03C879B6A23A}"/>
            </a:ext>
          </a:extLst>
        </p:cNvPr>
        <p:cNvGrpSpPr/>
        <p:nvPr/>
      </p:nvGrpSpPr>
      <p:grpSpPr>
        <a:xfrm>
          <a:off x="0" y="0"/>
          <a:ext cx="0" cy="0"/>
          <a:chOff x="0" y="0"/>
          <a:chExt cx="0" cy="0"/>
        </a:xfrm>
      </p:grpSpPr>
      <p:sp>
        <p:nvSpPr>
          <p:cNvPr id="8" name="Text Placeholder 3">
            <a:extLst>
              <a:ext uri="{FF2B5EF4-FFF2-40B4-BE49-F238E27FC236}">
                <a16:creationId xmlns:a16="http://schemas.microsoft.com/office/drawing/2014/main" id="{09B99434-5D30-2F55-AAA8-D1E67C9B7129}"/>
              </a:ext>
            </a:extLst>
          </p:cNvPr>
          <p:cNvSpPr txBox="1">
            <a:spLocks/>
          </p:cNvSpPr>
          <p:nvPr/>
        </p:nvSpPr>
        <p:spPr>
          <a:xfrm>
            <a:off x="839788" y="1554480"/>
            <a:ext cx="4468483" cy="4683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700"/>
              <a:t>Are there enough free events? </a:t>
            </a:r>
          </a:p>
          <a:p>
            <a:r>
              <a:rPr lang="en-US" sz="1700"/>
              <a:t>Is </a:t>
            </a:r>
            <a:r>
              <a:rPr lang="en-US" sz="1700" err="1"/>
              <a:t>UitPas</a:t>
            </a:r>
            <a:r>
              <a:rPr lang="en-US" sz="1700"/>
              <a:t> enforced on all activities? </a:t>
            </a:r>
          </a:p>
          <a:p>
            <a:r>
              <a:rPr lang="en-US" sz="1700"/>
              <a:t>How do we extrapolate </a:t>
            </a:r>
            <a:r>
              <a:rPr lang="en-US" sz="1700" err="1"/>
              <a:t>UitPas</a:t>
            </a:r>
            <a:r>
              <a:rPr lang="en-US" sz="1700"/>
              <a:t> to internationals?</a:t>
            </a:r>
          </a:p>
          <a:p>
            <a:r>
              <a:rPr lang="en-US" sz="1700"/>
              <a:t>Do we have enough budget-friendly options for stays, travel, …?  </a:t>
            </a:r>
            <a:br>
              <a:rPr lang="en-US" sz="1700"/>
            </a:br>
            <a:br>
              <a:rPr lang="en-US" sz="1700"/>
            </a:br>
            <a:r>
              <a:rPr lang="en-US" sz="1700" err="1"/>
              <a:t>Uitpas</a:t>
            </a:r>
            <a:r>
              <a:rPr lang="en-US" sz="1700"/>
              <a:t> is good – but not end all be all – what extra work can we do?</a:t>
            </a:r>
          </a:p>
          <a:p>
            <a:r>
              <a:rPr lang="en-US" sz="1800" b="1"/>
              <a:t>Output </a:t>
            </a:r>
            <a:r>
              <a:rPr lang="en-US" sz="1800" b="1" err="1"/>
              <a:t>bidbook</a:t>
            </a:r>
            <a:r>
              <a:rPr lang="en-US" sz="1800" b="1"/>
              <a:t> outreach:</a:t>
            </a:r>
          </a:p>
          <a:p>
            <a:pPr marL="285750" indent="-285750">
              <a:buFont typeface="Arial" panose="020B0604020202020204" pitchFamily="34" charset="0"/>
              <a:buChar char="•"/>
            </a:pPr>
            <a:r>
              <a:rPr lang="en-US" sz="1700" err="1"/>
              <a:t>Vrijetijdsparticipatie</a:t>
            </a:r>
            <a:r>
              <a:rPr lang="en-US" sz="1700"/>
              <a:t> </a:t>
            </a:r>
            <a:r>
              <a:rPr lang="en-US" sz="1700" err="1"/>
              <a:t>kerngroep</a:t>
            </a:r>
            <a:endParaRPr lang="en-US" sz="1700"/>
          </a:p>
          <a:p>
            <a:pPr marL="285750" indent="-285750">
              <a:buFont typeface="Arial" panose="020B0604020202020204" pitchFamily="34" charset="0"/>
              <a:buChar char="•"/>
            </a:pPr>
            <a:r>
              <a:rPr lang="en-US" sz="1700"/>
              <a:t>Mapping of free events</a:t>
            </a:r>
          </a:p>
          <a:p>
            <a:pPr marL="285750" indent="-285750">
              <a:buFont typeface="Arial" panose="020B0604020202020204" pitchFamily="34" charset="0"/>
              <a:buChar char="•"/>
            </a:pPr>
            <a:r>
              <a:rPr lang="en-US" sz="1700"/>
              <a:t>Plan for providing </a:t>
            </a:r>
            <a:r>
              <a:rPr lang="en-US" sz="1700" err="1"/>
              <a:t>UitPas</a:t>
            </a:r>
            <a:r>
              <a:rPr lang="en-US" sz="1700"/>
              <a:t> to </a:t>
            </a:r>
            <a:r>
              <a:rPr lang="en-US" sz="1700" err="1"/>
              <a:t>internatonals</a:t>
            </a:r>
            <a:endParaRPr lang="en-US" sz="1700"/>
          </a:p>
          <a:p>
            <a:pPr marL="285750" indent="-285750">
              <a:buFont typeface="Arial" panose="020B0604020202020204" pitchFamily="34" charset="0"/>
              <a:buChar char="•"/>
            </a:pPr>
            <a:br>
              <a:rPr lang="en-US" sz="1700"/>
            </a:br>
            <a:endParaRPr lang="en-US" sz="1700"/>
          </a:p>
        </p:txBody>
      </p:sp>
      <p:sp>
        <p:nvSpPr>
          <p:cNvPr id="7" name="Titel 6">
            <a:extLst>
              <a:ext uri="{FF2B5EF4-FFF2-40B4-BE49-F238E27FC236}">
                <a16:creationId xmlns:a16="http://schemas.microsoft.com/office/drawing/2014/main" id="{CC3BFB4B-421D-1F57-C06D-A7449D9E9611}"/>
              </a:ext>
            </a:extLst>
          </p:cNvPr>
          <p:cNvSpPr>
            <a:spLocks noGrp="1"/>
          </p:cNvSpPr>
          <p:nvPr>
            <p:ph type="title"/>
          </p:nvPr>
        </p:nvSpPr>
        <p:spPr>
          <a:xfrm>
            <a:off x="6908080" y="760021"/>
            <a:ext cx="4468482" cy="662380"/>
          </a:xfrm>
        </p:spPr>
        <p:txBody>
          <a:bodyPr>
            <a:normAutofit fontScale="90000"/>
          </a:bodyPr>
          <a:lstStyle/>
          <a:p>
            <a:r>
              <a:rPr lang="en-US" sz="4000">
                <a:latin typeface="Aptos Display"/>
              </a:rPr>
              <a:t>Open call: </a:t>
            </a:r>
            <a:r>
              <a:rPr lang="en-US" sz="4000" err="1">
                <a:latin typeface="Aptos Display"/>
              </a:rPr>
              <a:t>maak</a:t>
            </a:r>
            <a:r>
              <a:rPr lang="en-US" sz="4000">
                <a:latin typeface="Aptos Display"/>
              </a:rPr>
              <a:t> mee!</a:t>
            </a:r>
            <a:endParaRPr lang="nl-NL"/>
          </a:p>
        </p:txBody>
      </p:sp>
      <p:sp>
        <p:nvSpPr>
          <p:cNvPr id="17" name="Text Placeholder 3">
            <a:extLst>
              <a:ext uri="{FF2B5EF4-FFF2-40B4-BE49-F238E27FC236}">
                <a16:creationId xmlns:a16="http://schemas.microsoft.com/office/drawing/2014/main" id="{FBB75536-A78C-9780-53DB-20C386B35FEB}"/>
              </a:ext>
            </a:extLst>
          </p:cNvPr>
          <p:cNvSpPr>
            <a:spLocks noGrp="1"/>
          </p:cNvSpPr>
          <p:nvPr>
            <p:ph type="body" sz="half" idx="2"/>
          </p:nvPr>
        </p:nvSpPr>
        <p:spPr>
          <a:xfrm>
            <a:off x="6935788" y="1554480"/>
            <a:ext cx="4468482" cy="4937760"/>
          </a:xfrm>
        </p:spPr>
        <p:txBody>
          <a:bodyPr vert="horz" lIns="91440" tIns="45720" rIns="91440" bIns="45720" rtlCol="0" anchor="t">
            <a:normAutofit lnSpcReduction="10000"/>
          </a:bodyPr>
          <a:lstStyle/>
          <a:p>
            <a:r>
              <a:rPr lang="nl-BE">
                <a:ea typeface="+mn-lt"/>
                <a:cs typeface="+mn-lt"/>
              </a:rPr>
              <a:t>Zomer van </a:t>
            </a:r>
            <a:r>
              <a:rPr lang="nl-BE" err="1">
                <a:ea typeface="+mn-lt"/>
                <a:cs typeface="+mn-lt"/>
              </a:rPr>
              <a:t>Olevodroom</a:t>
            </a:r>
            <a:endParaRPr lang="nl-BE" err="1"/>
          </a:p>
          <a:p>
            <a:pPr>
              <a:buFont typeface="Arial" panose="020B0604020202020204" pitchFamily="34" charset="0"/>
              <a:buChar char="•"/>
            </a:pPr>
            <a:r>
              <a:rPr lang="nl-BE">
                <a:ea typeface="+mn-lt"/>
                <a:cs typeface="+mn-lt"/>
              </a:rPr>
              <a:t>Gezocht: jonge artiesten, muzikanten, culturele organisaties, amateurgezelschappen en andere enthousiastelingen om het podium tot leven te wekken!</a:t>
            </a:r>
          </a:p>
          <a:p>
            <a:pPr>
              <a:buFont typeface="Arial" panose="020B0604020202020204" pitchFamily="34" charset="0"/>
              <a:buChar char="•"/>
            </a:pPr>
            <a:r>
              <a:rPr lang="nl-BE">
                <a:ea typeface="+mn-lt"/>
                <a:cs typeface="+mn-lt"/>
              </a:rPr>
              <a:t>Zomerpodium: woensdagen in juli &amp;augustus (tussen 19 en 22 uur)avondprogramma voor een breed publiek </a:t>
            </a:r>
          </a:p>
          <a:p>
            <a:pPr>
              <a:buFont typeface="Arial" panose="020B0604020202020204" pitchFamily="34" charset="0"/>
              <a:buChar char="•"/>
            </a:pPr>
            <a:r>
              <a:rPr lang="nl-BE">
                <a:ea typeface="+mn-lt"/>
                <a:cs typeface="+mn-lt"/>
              </a:rPr>
              <a:t>LOV </a:t>
            </a:r>
            <a:r>
              <a:rPr lang="nl-BE" b="1">
                <a:ea typeface="+mn-lt"/>
                <a:cs typeface="+mn-lt"/>
              </a:rPr>
              <a:t>verdubbelt </a:t>
            </a:r>
            <a:r>
              <a:rPr lang="nl-BE">
                <a:ea typeface="+mn-lt"/>
                <a:cs typeface="+mn-lt"/>
              </a:rPr>
              <a:t>het programmatiebudget om telkens 2 initiatieven op één avond te combineren en zo radicale verbindingen te slaan!</a:t>
            </a:r>
          </a:p>
          <a:p>
            <a:pPr>
              <a:buFont typeface="Arial" panose="020B0604020202020204" pitchFamily="34" charset="0"/>
              <a:buChar char="•"/>
            </a:pPr>
            <a:r>
              <a:rPr lang="nl-BE">
                <a:ea typeface="+mn-lt"/>
                <a:cs typeface="+mn-lt"/>
              </a:rPr>
              <a:t>Info en inschrijven op www.olevodroom.be</a:t>
            </a:r>
            <a:endParaRPr lang="nl-BE"/>
          </a:p>
        </p:txBody>
      </p:sp>
      <p:sp>
        <p:nvSpPr>
          <p:cNvPr id="2" name="AutoShape 2" descr="Discover Leuven | A Visitor's Introduction to Leuven, Belgium">
            <a:extLst>
              <a:ext uri="{FF2B5EF4-FFF2-40B4-BE49-F238E27FC236}">
                <a16:creationId xmlns:a16="http://schemas.microsoft.com/office/drawing/2014/main" id="{494EA4C2-123A-C532-52F9-E94FAB3079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 name="Tijdelijke aanduiding voor afbeelding 3" descr="Afbeelding met speeltuin, grond&#10;&#10;Door AI gegenereerde inhoud is mogelijk onjuist.">
            <a:extLst>
              <a:ext uri="{FF2B5EF4-FFF2-40B4-BE49-F238E27FC236}">
                <a16:creationId xmlns:a16="http://schemas.microsoft.com/office/drawing/2014/main" id="{55C87A49-100E-0AC7-F3B7-98F1B11D2B74}"/>
              </a:ext>
            </a:extLst>
          </p:cNvPr>
          <p:cNvPicPr>
            <a:picLocks noGrp="1" noChangeAspect="1"/>
          </p:cNvPicPr>
          <p:nvPr>
            <p:ph type="pic" idx="11"/>
          </p:nvPr>
        </p:nvPicPr>
        <p:blipFill>
          <a:blip r:embed="rId2"/>
          <a:srcRect l="23144" r="23144"/>
          <a:stretch/>
        </p:blipFill>
        <p:spPr/>
      </p:pic>
    </p:spTree>
    <p:extLst>
      <p:ext uri="{BB962C8B-B14F-4D97-AF65-F5344CB8AC3E}">
        <p14:creationId xmlns:p14="http://schemas.microsoft.com/office/powerpoint/2010/main" val="19655462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AE217-F201-4EE7-2FD3-523333941F9E}"/>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045993F0-2B52-49A6-DCAE-D35F7B504C92}"/>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730A96F8-92CE-E534-2FBC-F56F6C262814}"/>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6B49AA88-62A6-4295-13AD-84057D715757}"/>
              </a:ext>
            </a:extLst>
          </p:cNvPr>
          <p:cNvSpPr txBox="1"/>
          <p:nvPr/>
        </p:nvSpPr>
        <p:spPr>
          <a:xfrm>
            <a:off x="1003483" y="3051175"/>
            <a:ext cx="10185035" cy="671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5100"/>
              </a:lnSpc>
              <a:spcBef>
                <a:spcPct val="0"/>
              </a:spcBef>
            </a:pPr>
            <a:r>
              <a:rPr lang="en-US" sz="5300">
                <a:solidFill>
                  <a:srgbClr val="341700"/>
                </a:solidFill>
                <a:latin typeface="WT Kormelink"/>
                <a:sym typeface="WT Kormelink"/>
              </a:rPr>
              <a:t>Werktafels</a:t>
            </a:r>
            <a:endParaRPr lang="nl-NL"/>
          </a:p>
        </p:txBody>
      </p:sp>
    </p:spTree>
    <p:extLst>
      <p:ext uri="{BB962C8B-B14F-4D97-AF65-F5344CB8AC3E}">
        <p14:creationId xmlns:p14="http://schemas.microsoft.com/office/powerpoint/2010/main" val="3258964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831-F5E7-D2ED-32EC-F3019AC633A1}"/>
            </a:ext>
          </a:extLst>
        </p:cNvPr>
        <p:cNvGrpSpPr/>
        <p:nvPr/>
      </p:nvGrpSpPr>
      <p:grpSpPr>
        <a:xfrm>
          <a:off x="0" y="0"/>
          <a:ext cx="0" cy="0"/>
          <a:chOff x="0" y="0"/>
          <a:chExt cx="0" cy="0"/>
        </a:xfrm>
      </p:grpSpPr>
      <p:pic>
        <p:nvPicPr>
          <p:cNvPr id="6" name="Afbeelding 5" descr="Afbeelding met ontvangst, tekst, handschrift, persoon&#10;&#10;Door AI gegenereerde inhoud is mogelijk onjuist.">
            <a:extLst>
              <a:ext uri="{FF2B5EF4-FFF2-40B4-BE49-F238E27FC236}">
                <a16:creationId xmlns:a16="http://schemas.microsoft.com/office/drawing/2014/main" id="{919A27D0-E524-F778-EA7B-B6F8CAC1A455}"/>
              </a:ext>
            </a:extLst>
          </p:cNvPr>
          <p:cNvPicPr>
            <a:picLocks noChangeAspect="1"/>
          </p:cNvPicPr>
          <p:nvPr/>
        </p:nvPicPr>
        <p:blipFill>
          <a:blip r:embed="rId2"/>
          <a:srcRect t="916" b="916"/>
          <a:stretch/>
        </p:blipFill>
        <p:spPr>
          <a:xfrm>
            <a:off x="1" y="7"/>
            <a:ext cx="4657344" cy="68579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Tekstvak 21">
            <a:extLst>
              <a:ext uri="{FF2B5EF4-FFF2-40B4-BE49-F238E27FC236}">
                <a16:creationId xmlns:a16="http://schemas.microsoft.com/office/drawing/2014/main" id="{AFB2A024-ED16-F68F-736F-3B1B833CF05A}"/>
              </a:ext>
            </a:extLst>
          </p:cNvPr>
          <p:cNvSpPr txBox="1"/>
          <p:nvPr/>
        </p:nvSpPr>
        <p:spPr>
          <a:xfrm>
            <a:off x="4521202" y="939800"/>
            <a:ext cx="7275284" cy="498598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r>
              <a:rPr lang="nl-BE" sz="2400" b="1">
                <a:latin typeface="WT Kormelink"/>
              </a:rPr>
              <a:t>Werktafel 1: LOV-samenwerkingen</a:t>
            </a:r>
            <a:endParaRPr lang="nl-NL" sz="2400">
              <a:latin typeface="WT Kormelink"/>
            </a:endParaRPr>
          </a:p>
          <a:p>
            <a:pPr marL="285750" indent="-285750" algn="r">
              <a:buFont typeface="Arial"/>
              <a:buChar char="•"/>
            </a:pPr>
            <a:r>
              <a:rPr lang="nl-BE" sz="1800">
                <a:latin typeface="WT Kormelink"/>
                <a:ea typeface="+mn-lt"/>
                <a:cs typeface="+mn-lt"/>
              </a:rPr>
              <a:t>Nieuwe, onverwachte samenwerkingen stimuleren binnen LOV2030</a:t>
            </a:r>
          </a:p>
          <a:p>
            <a:pPr marL="285750" indent="-285750" algn="r">
              <a:buFont typeface="Arial"/>
              <a:buChar char="•"/>
            </a:pPr>
            <a:r>
              <a:rPr lang="nl-BE" sz="1800">
                <a:latin typeface="WT Kormelink"/>
                <a:ea typeface="+mn-lt"/>
                <a:cs typeface="+mn-lt"/>
              </a:rPr>
              <a:t>Creatieve matchmaking en uitbreiding van partnerschappen</a:t>
            </a:r>
            <a:endParaRPr lang="nl-BE" sz="1800">
              <a:latin typeface="WT Kormelink"/>
            </a:endParaRPr>
          </a:p>
          <a:p>
            <a:pPr marL="285750" indent="-285750" algn="r">
              <a:buFont typeface="Arial"/>
              <a:buChar char="•"/>
            </a:pPr>
            <a:r>
              <a:rPr lang="nl-BE" sz="1800">
                <a:latin typeface="WT Kormelink"/>
                <a:ea typeface="+mn-lt"/>
                <a:cs typeface="+mn-lt"/>
              </a:rPr>
              <a:t>Bereiken van meer dan de vaste partners</a:t>
            </a:r>
          </a:p>
          <a:p>
            <a:pPr algn="r"/>
            <a:br>
              <a:rPr lang="en-US"/>
            </a:br>
            <a:endParaRPr lang="en-US">
              <a:latin typeface="WT Kormelink"/>
            </a:endParaRPr>
          </a:p>
          <a:p>
            <a:pPr algn="r"/>
            <a:r>
              <a:rPr lang="nl-BE" sz="2400" b="1">
                <a:latin typeface="WT Kormelink"/>
              </a:rPr>
              <a:t>Werktafel 2: Hoe maken we LOV2030 van iedereen?</a:t>
            </a:r>
          </a:p>
          <a:p>
            <a:pPr marL="285750" indent="-285750" algn="r">
              <a:buFont typeface="Arial"/>
              <a:buChar char="•"/>
            </a:pPr>
            <a:r>
              <a:rPr lang="nl-BE" sz="1800">
                <a:latin typeface="WT Kormelink"/>
                <a:ea typeface="+mn-lt"/>
                <a:cs typeface="+mn-lt"/>
              </a:rPr>
              <a:t>LOV2030 draagvlak creëren bij het volledige culturele veld</a:t>
            </a:r>
          </a:p>
          <a:p>
            <a:pPr marL="285750" indent="-285750" algn="r">
              <a:buFont typeface="Arial"/>
              <a:buChar char="•"/>
            </a:pPr>
            <a:r>
              <a:rPr lang="nl-BE" sz="1800">
                <a:latin typeface="WT Kormelink"/>
                <a:ea typeface="+mn-lt"/>
                <a:cs typeface="+mn-lt"/>
              </a:rPr>
              <a:t>Drempels wegnemen en diverse stemmen betrekken</a:t>
            </a:r>
          </a:p>
          <a:p>
            <a:pPr marL="285750" indent="-285750" algn="r">
              <a:buFont typeface="Arial"/>
              <a:buChar char="•"/>
            </a:pPr>
            <a:r>
              <a:rPr lang="nl-BE" sz="1800">
                <a:latin typeface="WT Kormelink"/>
                <a:ea typeface="+mn-lt"/>
                <a:cs typeface="+mn-lt"/>
              </a:rPr>
              <a:t>Vertalen naar herkenbare communicatie voor verschillende doelgroepen</a:t>
            </a:r>
          </a:p>
          <a:p>
            <a:pPr algn="r"/>
            <a:br>
              <a:rPr lang="en-US"/>
            </a:br>
            <a:endParaRPr lang="en-US">
              <a:latin typeface="WT Kormelink"/>
            </a:endParaRPr>
          </a:p>
          <a:p>
            <a:pPr algn="r"/>
            <a:r>
              <a:rPr lang="nl-BE" sz="2400" b="1">
                <a:latin typeface="WT Kormelink"/>
              </a:rPr>
              <a:t>Werktafel 3: Wat leeft er in het veld?</a:t>
            </a:r>
          </a:p>
          <a:p>
            <a:pPr marL="285750" indent="-285750" algn="r">
              <a:buFont typeface="Arial"/>
              <a:buChar char="•"/>
            </a:pPr>
            <a:r>
              <a:rPr lang="nl-BE" sz="1800">
                <a:latin typeface="WT Kormelink"/>
                <a:ea typeface="+mn-lt"/>
                <a:cs typeface="+mn-lt"/>
              </a:rPr>
              <a:t>Identificeren van thema’s binnen LOV2030 die de sector raken</a:t>
            </a:r>
          </a:p>
          <a:p>
            <a:pPr marL="285750" indent="-285750" algn="r">
              <a:buFont typeface="Arial"/>
              <a:buChar char="•"/>
            </a:pPr>
            <a:r>
              <a:rPr lang="nl-BE" sz="1800">
                <a:latin typeface="WT Kormelink"/>
                <a:ea typeface="+mn-lt"/>
                <a:cs typeface="+mn-lt"/>
              </a:rPr>
              <a:t>Niet-financiële behoeften van makers en organisaties versterken</a:t>
            </a:r>
          </a:p>
          <a:p>
            <a:pPr marL="285750" indent="-285750" algn="r">
              <a:buFont typeface="Arial"/>
              <a:buChar char="•"/>
            </a:pPr>
            <a:r>
              <a:rPr lang="nl-BE" sz="1800">
                <a:latin typeface="WT Kormelink"/>
                <a:ea typeface="+mn-lt"/>
                <a:cs typeface="+mn-lt"/>
              </a:rPr>
              <a:t>Vergroten van groei en impact van de sector via samenwerking en kennisdeling</a:t>
            </a:r>
          </a:p>
          <a:p>
            <a:pPr marL="285750" indent="-285750" algn="r">
              <a:buFont typeface="Arial"/>
              <a:buChar char="•"/>
            </a:pPr>
            <a:endParaRPr lang="nl-BE" sz="1800">
              <a:latin typeface="WT Kormelink"/>
              <a:ea typeface="+mn-lt"/>
              <a:cs typeface="+mn-lt"/>
            </a:endParaRPr>
          </a:p>
        </p:txBody>
      </p:sp>
    </p:spTree>
    <p:extLst>
      <p:ext uri="{BB962C8B-B14F-4D97-AF65-F5344CB8AC3E}">
        <p14:creationId xmlns:p14="http://schemas.microsoft.com/office/powerpoint/2010/main" val="2776257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FFA9-27C1-6A35-C3C5-387022036989}"/>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E89F3F97-06CB-5BE9-188F-427AE2A4C99E}"/>
              </a:ext>
            </a:extLst>
          </p:cNvPr>
          <p:cNvSpPr txBox="1"/>
          <p:nvPr/>
        </p:nvSpPr>
        <p:spPr>
          <a:xfrm>
            <a:off x="540755" y="939800"/>
            <a:ext cx="10901669" cy="552458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dirty="0">
                <a:latin typeface="WT Kormelink"/>
              </a:rPr>
              <a:t>Werktafel 1: LOV-samenwerkingen</a:t>
            </a:r>
            <a:endParaRPr lang="nl-NL" sz="2400" dirty="0">
              <a:latin typeface="WT Kormelink"/>
            </a:endParaRPr>
          </a:p>
          <a:p>
            <a:r>
              <a:rPr lang="nl-BE" b="1" dirty="0">
                <a:solidFill>
                  <a:srgbClr val="434343"/>
                </a:solidFill>
                <a:latin typeface="WT Kormelink"/>
                <a:ea typeface="+mn-lt"/>
                <a:cs typeface="Arial"/>
              </a:rPr>
              <a:t>Doel:</a:t>
            </a:r>
            <a:r>
              <a:rPr lang="nl-BE" dirty="0">
                <a:solidFill>
                  <a:srgbClr val="434343"/>
                </a:solidFill>
                <a:latin typeface="WT Kormelink"/>
                <a:ea typeface="+mn-lt"/>
                <a:cs typeface="Arial"/>
              </a:rPr>
              <a:t> Nadenken over hoe onverwachte, nieuwe samenwerkingen kunnen ontstaan en ondersteund worden binnen LOV2030.</a:t>
            </a:r>
            <a:br>
              <a:rPr lang="nl-BE" dirty="0">
                <a:latin typeface="WT Kormelink"/>
                <a:ea typeface="+mn-lt"/>
                <a:cs typeface="Arial"/>
              </a:rPr>
            </a:br>
            <a:endParaRPr lang="nl-BE" sz="1300">
              <a:latin typeface="WT Kormelink"/>
              <a:ea typeface="+mn-lt"/>
              <a:cs typeface="+mn-lt"/>
            </a:endParaRPr>
          </a:p>
          <a:p>
            <a:r>
              <a:rPr lang="nl-BE" sz="1300" b="1" dirty="0">
                <a:latin typeface="WT Kormelink"/>
                <a:ea typeface="+mn-lt"/>
                <a:cs typeface="Arial"/>
              </a:rPr>
              <a:t>Vragen:</a:t>
            </a:r>
            <a:br>
              <a:rPr lang="nl-BE" sz="1300" b="1" dirty="0">
                <a:latin typeface="WT Kormelink"/>
                <a:ea typeface="+mn-lt"/>
                <a:cs typeface="Arial"/>
              </a:rPr>
            </a:br>
            <a:endParaRPr lang="nl-BE" sz="1300">
              <a:latin typeface="WT Kormelink"/>
            </a:endParaRPr>
          </a:p>
          <a:p>
            <a:pPr marL="285750" indent="-285750">
              <a:buFont typeface="Arial"/>
              <a:buChar char="•"/>
            </a:pPr>
            <a:r>
              <a:rPr lang="nl-BE" sz="1300" b="1" dirty="0">
                <a:latin typeface="WT Kormelink"/>
                <a:ea typeface="+mn-lt"/>
                <a:cs typeface="Arial"/>
              </a:rPr>
              <a:t>Wat vind je van het voorstel voor het projectenfonds tijdens het titeljaar?</a:t>
            </a:r>
            <a:br>
              <a:rPr lang="nl-BE" sz="1300" dirty="0">
                <a:latin typeface="WT Kormelink"/>
                <a:ea typeface="+mn-lt"/>
                <a:cs typeface="Arial"/>
              </a:rPr>
            </a:br>
            <a:br>
              <a:rPr lang="nl-BE" sz="1300" dirty="0">
                <a:latin typeface="WT Kormelink"/>
                <a:ea typeface="+mn-lt"/>
                <a:cs typeface="Arial"/>
              </a:rPr>
            </a:br>
            <a:r>
              <a:rPr lang="nl-BE" sz="1300" dirty="0">
                <a:latin typeface="WT Kormelink"/>
                <a:ea typeface="+mn-lt"/>
                <a:cs typeface="Arial"/>
              </a:rPr>
              <a:t>Algemeen gevoel dat het goed is dat er is nagedacht over een manier om iedereen mee te nemen als we culturele hoofdstad worden. </a:t>
            </a:r>
            <a:br>
              <a:rPr lang="nl-BE" sz="1300" dirty="0">
                <a:latin typeface="WT Kormelink"/>
                <a:ea typeface="+mn-lt"/>
                <a:cs typeface="Arial"/>
              </a:rPr>
            </a:br>
            <a:r>
              <a:rPr lang="nl-BE" sz="1300" dirty="0">
                <a:latin typeface="WT Kormelink"/>
                <a:ea typeface="+mn-lt"/>
                <a:cs typeface="Arial"/>
              </a:rPr>
              <a:t>Enige bemerking dat er waarschijnlijk meer dan geld nodig is om nieuwe samenwerkingen op te zetten. Er zijn nog andere drempels voor nieuwe samenwerkingen. We willen groot dromen en </a:t>
            </a:r>
            <a:r>
              <a:rPr lang="nl-BE" sz="1300" i="1" dirty="0" err="1">
                <a:latin typeface="WT Kormelink"/>
                <a:ea typeface="+mn-lt"/>
                <a:cs typeface="Arial"/>
              </a:rPr>
              <a:t>the</a:t>
            </a:r>
            <a:r>
              <a:rPr lang="nl-BE" sz="1300" i="1" dirty="0">
                <a:latin typeface="WT Kormelink"/>
                <a:ea typeface="+mn-lt"/>
                <a:cs typeface="Arial"/>
              </a:rPr>
              <a:t> </a:t>
            </a:r>
            <a:r>
              <a:rPr lang="nl-BE" sz="1300" i="1" dirty="0" err="1">
                <a:latin typeface="WT Kormelink"/>
                <a:ea typeface="+mn-lt"/>
                <a:cs typeface="Arial"/>
              </a:rPr>
              <a:t>sky</a:t>
            </a:r>
            <a:r>
              <a:rPr lang="nl-BE" sz="1300" i="1" dirty="0">
                <a:latin typeface="WT Kormelink"/>
                <a:ea typeface="+mn-lt"/>
                <a:cs typeface="Arial"/>
              </a:rPr>
              <a:t> is </a:t>
            </a:r>
            <a:r>
              <a:rPr lang="nl-BE" sz="1300" i="1" dirty="0" err="1">
                <a:latin typeface="WT Kormelink"/>
                <a:ea typeface="+mn-lt"/>
                <a:cs typeface="Arial"/>
              </a:rPr>
              <a:t>the</a:t>
            </a:r>
            <a:r>
              <a:rPr lang="nl-BE" sz="1300" i="1" dirty="0">
                <a:latin typeface="WT Kormelink"/>
                <a:ea typeface="+mn-lt"/>
                <a:cs typeface="Arial"/>
              </a:rPr>
              <a:t> limit!</a:t>
            </a:r>
            <a:r>
              <a:rPr lang="nl-BE" sz="1300" dirty="0">
                <a:latin typeface="WT Kormelink"/>
                <a:ea typeface="+mn-lt"/>
                <a:cs typeface="Arial"/>
              </a:rPr>
              <a:t> </a:t>
            </a:r>
            <a:br>
              <a:rPr lang="nl-BE" sz="1300" dirty="0">
                <a:latin typeface="WT Kormelink"/>
                <a:ea typeface="+mn-lt"/>
                <a:cs typeface="Arial"/>
              </a:rPr>
            </a:br>
            <a:endParaRPr lang="nl-BE" sz="1300">
              <a:latin typeface="WT Kormelink"/>
              <a:ea typeface="+mn-lt"/>
              <a:cs typeface="Arial"/>
            </a:endParaRPr>
          </a:p>
          <a:p>
            <a:pPr marL="285750" indent="-285750">
              <a:buFont typeface="Arial"/>
              <a:buChar char="•"/>
            </a:pPr>
            <a:r>
              <a:rPr lang="nl-BE" sz="1300" b="1" dirty="0">
                <a:latin typeface="WT Kormelink"/>
                <a:ea typeface="+mn-lt"/>
                <a:cs typeface="Arial"/>
              </a:rPr>
              <a:t>Wat maakt samenwerken met onbekende of zeer verschillende partners uitdagend?</a:t>
            </a:r>
            <a:br>
              <a:rPr lang="nl-BE" sz="1300" dirty="0">
                <a:latin typeface="WT Kormelink"/>
                <a:ea typeface="+mn-lt"/>
                <a:cs typeface="Arial"/>
              </a:rPr>
            </a:br>
            <a:br>
              <a:rPr lang="nl-BE" sz="1300" dirty="0">
                <a:latin typeface="WT Kormelink"/>
                <a:ea typeface="+mn-lt"/>
                <a:cs typeface="Arial"/>
              </a:rPr>
            </a:br>
            <a:r>
              <a:rPr lang="nl-BE" sz="1300" dirty="0">
                <a:latin typeface="WT Kormelink"/>
                <a:ea typeface="+mn-lt"/>
                <a:cs typeface="Arial"/>
              </a:rPr>
              <a:t>Er is nood aan infrastructuur voor grotere bijeenkomsten en repetities, evenals extra energie om een duurzame brug naar 2030 te slaan. Dit vergt blijvende inzet van de trekkers en vraagt om enige vorm van onderhoud om die energie vast te houden. Zulke samenwerking komen bovenop de gewone werking, dus de krijtlijnen van zo een project moeten op voorhand ook heel duidelijk worden gesteld, zodat elke organisatie of vereniging dan zelf kan beslissen of dit een mogelijkheid is. Genoeg tijd is ook een belangrijke, het kan soms tijdsintensief zijn om nieuwe samenwerkingen op te zetten, elkaars vergaderstijl </a:t>
            </a:r>
            <a:r>
              <a:rPr lang="nl-BE" sz="1300">
                <a:latin typeface="WT Kormelink"/>
                <a:ea typeface="+mn-lt"/>
                <a:cs typeface="Arial"/>
              </a:rPr>
              <a:t>en organisatiestijl te leren kennen, ...</a:t>
            </a:r>
            <a:br>
              <a:rPr lang="nl-BE" sz="1300" dirty="0">
                <a:latin typeface="WT Kormelink"/>
                <a:ea typeface="+mn-lt"/>
                <a:cs typeface="Arial"/>
              </a:rPr>
            </a:br>
            <a:endParaRPr lang="nl-BE" sz="1300" b="1">
              <a:latin typeface="WT Kormelink"/>
              <a:ea typeface="+mn-lt"/>
              <a:cs typeface="Arial"/>
            </a:endParaRPr>
          </a:p>
          <a:p>
            <a:pPr marL="285750" indent="-285750">
              <a:buFont typeface="Arial"/>
              <a:buChar char="•"/>
            </a:pPr>
            <a:r>
              <a:rPr lang="nl-BE" sz="1300" b="1" dirty="0">
                <a:latin typeface="WT Kormelink"/>
                <a:ea typeface="+mn-lt"/>
                <a:cs typeface="Arial"/>
              </a:rPr>
              <a:t>Wat heb jij nodig om je comfortabel te voelen in een nieuw samenwerkingsproject?</a:t>
            </a:r>
            <a:br>
              <a:rPr lang="nl-BE" sz="1300" dirty="0">
                <a:latin typeface="WT Kormelink"/>
                <a:ea typeface="+mn-lt"/>
                <a:cs typeface="Arial"/>
              </a:rPr>
            </a:br>
            <a:br>
              <a:rPr lang="nl-BE" sz="1300" dirty="0">
                <a:latin typeface="WT Kormelink"/>
                <a:ea typeface="+mn-lt"/>
                <a:cs typeface="Arial"/>
              </a:rPr>
            </a:br>
            <a:r>
              <a:rPr lang="nl-BE" sz="1300" dirty="0" err="1">
                <a:latin typeface="WT Kormelink"/>
                <a:ea typeface="+mn-lt"/>
                <a:cs typeface="Arial"/>
              </a:rPr>
              <a:t>Facilitatie</a:t>
            </a:r>
            <a:r>
              <a:rPr lang="nl-BE" sz="1300" dirty="0">
                <a:latin typeface="WT Kormelink"/>
                <a:ea typeface="+mn-lt"/>
                <a:cs typeface="Arial"/>
              </a:rPr>
              <a:t>: formats om nieuw contact mogelijk maken, contact faciliteren tussen amateurs/professionals (niet alleen op artistiek vlak maar andere organisatorische gebieden), het concreet maken eenmaal de titel binnen is naast het idee/gevoel te doen leven bij de verenigingen en kunstenaars.</a:t>
            </a:r>
            <a:br>
              <a:rPr lang="nl-BE" dirty="0">
                <a:latin typeface="Arial"/>
                <a:ea typeface="+mn-lt"/>
                <a:cs typeface="Arial"/>
              </a:rPr>
            </a:br>
            <a:endParaRPr lang="nl-BE" sz="1300">
              <a:latin typeface="Arial"/>
              <a:ea typeface="+mn-lt"/>
              <a:cs typeface="Arial"/>
            </a:endParaRPr>
          </a:p>
          <a:p>
            <a:endParaRPr lang="nl-BE" sz="1800">
              <a:latin typeface="WT Kormelink"/>
            </a:endParaRPr>
          </a:p>
        </p:txBody>
      </p:sp>
    </p:spTree>
    <p:extLst>
      <p:ext uri="{BB962C8B-B14F-4D97-AF65-F5344CB8AC3E}">
        <p14:creationId xmlns:p14="http://schemas.microsoft.com/office/powerpoint/2010/main" val="3701606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C756B-4B2D-5F71-5CD0-C6C8F9F670FC}"/>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A194F118-749F-3D66-0C12-838A8ED0575F}"/>
              </a:ext>
            </a:extLst>
          </p:cNvPr>
          <p:cNvSpPr txBox="1"/>
          <p:nvPr/>
        </p:nvSpPr>
        <p:spPr>
          <a:xfrm>
            <a:off x="540755" y="939800"/>
            <a:ext cx="10901669" cy="513986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dirty="0">
                <a:latin typeface="WT Kormelink"/>
              </a:rPr>
              <a:t>Werktafel 1: LOV-samenwerkingen</a:t>
            </a:r>
            <a:endParaRPr lang="nl-NL" sz="2400" dirty="0">
              <a:latin typeface="WT Kormelink"/>
            </a:endParaRPr>
          </a:p>
          <a:p>
            <a:r>
              <a:rPr lang="nl-BE" sz="1300" b="1" dirty="0">
                <a:solidFill>
                  <a:srgbClr val="434343"/>
                </a:solidFill>
                <a:latin typeface="WT Kormelink"/>
                <a:ea typeface="+mn-lt"/>
                <a:cs typeface="Arial"/>
              </a:rPr>
              <a:t>Doel:</a:t>
            </a:r>
            <a:r>
              <a:rPr lang="nl-BE" sz="1300" dirty="0">
                <a:solidFill>
                  <a:srgbClr val="434343"/>
                </a:solidFill>
                <a:latin typeface="WT Kormelink"/>
                <a:ea typeface="+mn-lt"/>
                <a:cs typeface="Arial"/>
              </a:rPr>
              <a:t> Nadenken over hoe onverwachte, nieuwe samenwerkingen kunnen ontstaan en ondersteund worden binnen LOV2030.</a:t>
            </a:r>
            <a:br>
              <a:rPr lang="nl-BE" sz="1300" dirty="0">
                <a:latin typeface="WT Kormelink"/>
                <a:ea typeface="+mn-lt"/>
                <a:cs typeface="Arial"/>
              </a:rPr>
            </a:br>
            <a:endParaRPr lang="nl-BE" sz="1300">
              <a:latin typeface="WT Kormelink"/>
              <a:ea typeface="+mn-lt"/>
              <a:cs typeface="+mn-lt"/>
            </a:endParaRPr>
          </a:p>
          <a:p>
            <a:r>
              <a:rPr lang="nl-BE" sz="1300" b="1" dirty="0">
                <a:latin typeface="WT Kormelink"/>
                <a:ea typeface="+mn-lt"/>
                <a:cs typeface="Arial"/>
              </a:rPr>
              <a:t>Vragen:</a:t>
            </a:r>
            <a:endParaRPr lang="nl-BE" sz="1300" dirty="0">
              <a:latin typeface="WT Kormelink"/>
            </a:endParaRPr>
          </a:p>
          <a:p>
            <a:pPr marL="285750" indent="-285750">
              <a:buFont typeface="Arial"/>
              <a:buChar char="•"/>
            </a:pPr>
            <a:endParaRPr lang="nl-BE" sz="1300">
              <a:latin typeface="WT Kormelink"/>
              <a:ea typeface="+mn-lt"/>
              <a:cs typeface="Arial"/>
            </a:endParaRPr>
          </a:p>
          <a:p>
            <a:pPr marL="285750" indent="-285750">
              <a:buFont typeface="Arial"/>
              <a:buChar char="•"/>
            </a:pPr>
            <a:r>
              <a:rPr lang="nl-BE" sz="1300" b="1" dirty="0">
                <a:latin typeface="WT Kormelink"/>
                <a:ea typeface="+mn-lt"/>
                <a:cs typeface="Arial"/>
              </a:rPr>
              <a:t>Hoe zorgen we dat het fonds niet alleen “de </a:t>
            </a:r>
            <a:r>
              <a:rPr lang="nl-BE" sz="1300" b="1" dirty="0" err="1">
                <a:latin typeface="WT Kormelink"/>
                <a:ea typeface="+mn-lt"/>
                <a:cs typeface="Arial"/>
              </a:rPr>
              <a:t>usual</a:t>
            </a:r>
            <a:r>
              <a:rPr lang="nl-BE" sz="1300" b="1" dirty="0">
                <a:latin typeface="WT Kormelink"/>
                <a:ea typeface="+mn-lt"/>
                <a:cs typeface="Arial"/>
              </a:rPr>
              <a:t> suspects” bereikt?</a:t>
            </a:r>
            <a:br>
              <a:rPr lang="nl-BE" sz="1300" b="1" dirty="0">
                <a:latin typeface="WT Kormelink"/>
                <a:ea typeface="+mn-lt"/>
                <a:cs typeface="Arial"/>
              </a:rPr>
            </a:br>
            <a:br>
              <a:rPr lang="nl-BE" sz="1300" b="1" dirty="0">
                <a:latin typeface="WT Kormelink"/>
                <a:ea typeface="+mn-lt"/>
                <a:cs typeface="Arial"/>
              </a:rPr>
            </a:br>
            <a:r>
              <a:rPr lang="nl-BE" sz="1300" dirty="0">
                <a:latin typeface="WT Kormelink"/>
                <a:ea typeface="+mn-lt"/>
                <a:cs typeface="Arial"/>
              </a:rPr>
              <a:t>Samenbrengen van de brede sector op kennismakingsmomenten (we kunnen </a:t>
            </a:r>
            <a:r>
              <a:rPr lang="nl-BE" sz="1300" dirty="0" err="1">
                <a:latin typeface="WT Kormelink"/>
                <a:ea typeface="+mn-lt"/>
                <a:cs typeface="Arial"/>
              </a:rPr>
              <a:t>verderbouwen</a:t>
            </a:r>
            <a:r>
              <a:rPr lang="nl-BE" sz="1300" dirty="0">
                <a:latin typeface="WT Kormelink"/>
                <a:ea typeface="+mn-lt"/>
                <a:cs typeface="Arial"/>
              </a:rPr>
              <a:t> op de werking van </a:t>
            </a:r>
            <a:r>
              <a:rPr lang="nl-BE" sz="1300" dirty="0" err="1">
                <a:latin typeface="WT Kormelink"/>
                <a:ea typeface="+mn-lt"/>
                <a:cs typeface="Arial"/>
              </a:rPr>
              <a:t>CNoL</a:t>
            </a:r>
            <a:r>
              <a:rPr lang="nl-BE" sz="1300" dirty="0">
                <a:latin typeface="WT Kormelink"/>
                <a:ea typeface="+mn-lt"/>
                <a:cs typeface="Arial"/>
              </a:rPr>
              <a:t>), betrekken van de scholen, thematische dagen organiseren bij de samenkomsten zodat mensen al matchen op bepaalde vlakken of interesses, over de grenzen van de gemeente durven kijken voor samenwerkingen (het hoeft niet per se een samenwerking te zijn met andere discipline of sector, wat als bijvoorbeeld dezelfde verenigingen over gemeentegrenzen heen samenwerken?). </a:t>
            </a:r>
            <a:br>
              <a:rPr lang="nl-BE" sz="1300" b="1" dirty="0">
                <a:latin typeface="WT Kormelink"/>
                <a:ea typeface="+mn-lt"/>
                <a:cs typeface="Arial"/>
              </a:rPr>
            </a:br>
            <a:endParaRPr lang="nl-BE" sz="1300" b="1">
              <a:latin typeface="WT Kormelink"/>
              <a:ea typeface="+mn-lt"/>
              <a:cs typeface="Arial"/>
            </a:endParaRPr>
          </a:p>
          <a:p>
            <a:pPr marL="285750" indent="-285750">
              <a:buFont typeface="Arial"/>
              <a:buChar char="•"/>
            </a:pPr>
            <a:r>
              <a:rPr lang="nl-BE" sz="1300" b="1" dirty="0">
                <a:latin typeface="WT Kormelink"/>
                <a:ea typeface="+mn-lt"/>
                <a:cs typeface="Arial"/>
              </a:rPr>
              <a:t>Heb je andere ideeën rond concrete mogelijkheden tijdens zo een titeljaar?</a:t>
            </a:r>
            <a:br>
              <a:rPr lang="nl-BE" sz="1300" b="1" dirty="0">
                <a:latin typeface="WT Kormelink"/>
                <a:ea typeface="+mn-lt"/>
                <a:cs typeface="Arial"/>
              </a:rPr>
            </a:br>
            <a:br>
              <a:rPr lang="nl-BE" sz="1300" b="1" dirty="0">
                <a:latin typeface="WT Kormelink"/>
                <a:ea typeface="+mn-lt"/>
                <a:cs typeface="Arial"/>
              </a:rPr>
            </a:br>
            <a:r>
              <a:rPr lang="nl-BE" sz="1300" dirty="0">
                <a:latin typeface="WT Kormelink"/>
                <a:ea typeface="+mn-lt"/>
                <a:cs typeface="Arial"/>
              </a:rPr>
              <a:t>Losse ideeën: een LOV postzegel in samenwerking met de postzegelclub, brievenschrijfacties (jongeren terug brieven laten schrijven), dansen in de openbare ruimte, gidsen en acteurs voor ensceneringen samenbrengen.</a:t>
            </a:r>
            <a:br>
              <a:rPr lang="nl-BE" sz="1300" b="1" dirty="0">
                <a:latin typeface="WT Kormelink"/>
                <a:ea typeface="+mn-lt"/>
                <a:cs typeface="Arial"/>
              </a:rPr>
            </a:br>
            <a:endParaRPr lang="nl-BE" sz="1300" b="1">
              <a:latin typeface="WT Kormelink"/>
              <a:ea typeface="+mn-lt"/>
              <a:cs typeface="Arial"/>
            </a:endParaRPr>
          </a:p>
          <a:p>
            <a:pPr marL="285750" indent="-285750">
              <a:buFont typeface="Arial"/>
              <a:buChar char="•"/>
            </a:pPr>
            <a:r>
              <a:rPr lang="nl-BE" sz="1300" b="1" dirty="0">
                <a:latin typeface="WT Kormelink"/>
                <a:ea typeface="+mn-lt"/>
                <a:cs typeface="Arial"/>
              </a:rPr>
              <a:t>Hoe kunnen we matchmaking slim en creatief aanpakken? (bv. via speeddates, projectmarkten, artistiek experiment…)</a:t>
            </a:r>
            <a:br>
              <a:rPr lang="nl-BE" sz="1300" b="1" dirty="0">
                <a:latin typeface="WT Kormelink"/>
                <a:ea typeface="+mn-lt"/>
                <a:cs typeface="Arial"/>
              </a:rPr>
            </a:br>
            <a:br>
              <a:rPr lang="nl-BE" sz="1300" b="1" dirty="0">
                <a:latin typeface="WT Kormelink"/>
                <a:ea typeface="+mn-lt"/>
                <a:cs typeface="Arial"/>
              </a:rPr>
            </a:br>
            <a:r>
              <a:rPr lang="nl-BE" sz="1300" dirty="0">
                <a:latin typeface="WT Kormelink"/>
                <a:ea typeface="+mn-lt"/>
                <a:cs typeface="Arial"/>
              </a:rPr>
              <a:t>De opzet van het netwerkmoment van 24 april werkte goed, aan de hand van een aantal vragen een speeddate te doen. Er werden nu ook al contactgegevens uitgewisseld en nieuwe verbindingen gelegd. Soms gaat het over het moment, de tijd en de ruimte daarvoor krijgen. De vraag is hier op wie je je richt, de leden of organisatoren? Moeten dit aparte dagen zijn bijvoorbeeld? Een </a:t>
            </a:r>
            <a:r>
              <a:rPr lang="nl-BE" sz="1300" dirty="0" err="1">
                <a:latin typeface="WT Kormelink"/>
                <a:ea typeface="+mn-lt"/>
                <a:cs typeface="Arial"/>
              </a:rPr>
              <a:t>ideeënbus</a:t>
            </a:r>
            <a:r>
              <a:rPr lang="nl-BE" sz="1300" dirty="0">
                <a:latin typeface="WT Kormelink"/>
                <a:ea typeface="+mn-lt"/>
                <a:cs typeface="Arial"/>
              </a:rPr>
              <a:t> in de regio zou ook kunnen... </a:t>
            </a:r>
            <a:br>
              <a:rPr lang="nl-BE" sz="1300" b="1" dirty="0">
                <a:latin typeface="WT Kormelink"/>
                <a:ea typeface="+mn-lt"/>
                <a:cs typeface="Arial"/>
              </a:rPr>
            </a:br>
            <a:endParaRPr lang="nl-BE" sz="1300">
              <a:latin typeface="Arial"/>
              <a:ea typeface="+mn-lt"/>
              <a:cs typeface="Arial"/>
            </a:endParaRPr>
          </a:p>
          <a:p>
            <a:endParaRPr lang="nl-BE" sz="1800">
              <a:latin typeface="WT Kormelink"/>
            </a:endParaRPr>
          </a:p>
        </p:txBody>
      </p:sp>
    </p:spTree>
    <p:extLst>
      <p:ext uri="{BB962C8B-B14F-4D97-AF65-F5344CB8AC3E}">
        <p14:creationId xmlns:p14="http://schemas.microsoft.com/office/powerpoint/2010/main" val="1929661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45B-712D-00A6-402A-BA6AC7BF3984}"/>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F722CA3F-490A-6D19-86DA-2119886FF672}"/>
              </a:ext>
            </a:extLst>
          </p:cNvPr>
          <p:cNvSpPr txBox="1"/>
          <p:nvPr/>
        </p:nvSpPr>
        <p:spPr>
          <a:xfrm>
            <a:off x="540755" y="939800"/>
            <a:ext cx="11507597" cy="669414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dirty="0">
                <a:latin typeface="WT Kormelink"/>
              </a:rPr>
              <a:t>Werktafel 2: Hoe maken we LOV2030 van iedereen?</a:t>
            </a:r>
            <a:br>
              <a:rPr lang="nl-BE" sz="2400" b="1" dirty="0">
                <a:latin typeface="WT Kormelink"/>
                <a:ea typeface="+mn-lt"/>
                <a:cs typeface="+mn-lt"/>
              </a:rPr>
            </a:br>
            <a:r>
              <a:rPr lang="nl-BE" sz="1300" b="1" dirty="0">
                <a:solidFill>
                  <a:srgbClr val="434343"/>
                </a:solidFill>
                <a:latin typeface="WT Kormelink"/>
                <a:ea typeface="+mn-lt"/>
                <a:cs typeface="Arial"/>
              </a:rPr>
              <a:t>Doel: </a:t>
            </a:r>
            <a:r>
              <a:rPr lang="nl-BE" sz="1300" dirty="0">
                <a:solidFill>
                  <a:srgbClr val="434343"/>
                </a:solidFill>
                <a:latin typeface="WT Kormelink"/>
                <a:ea typeface="+mn-lt"/>
                <a:cs typeface="Arial"/>
              </a:rPr>
              <a:t>Onderzoeken hoe we zorgen dat het titeljaar </a:t>
            </a:r>
            <a:r>
              <a:rPr lang="nl-BE" sz="1300" i="1" dirty="0">
                <a:solidFill>
                  <a:srgbClr val="434343"/>
                </a:solidFill>
                <a:latin typeface="WT Kormelink"/>
                <a:ea typeface="+mn-lt"/>
                <a:cs typeface="Arial"/>
              </a:rPr>
              <a:t>écht</a:t>
            </a:r>
            <a:r>
              <a:rPr lang="nl-BE" sz="1300" dirty="0">
                <a:solidFill>
                  <a:srgbClr val="434343"/>
                </a:solidFill>
                <a:latin typeface="WT Kormelink"/>
                <a:ea typeface="+mn-lt"/>
                <a:cs typeface="Arial"/>
              </a:rPr>
              <a:t> gedragen wordt door het volledige culturele veld van Leuven, in al zijn diversiteit – en hoe LOV2030 nu eigenlijk overkomt bij dat veld.</a:t>
            </a:r>
            <a:endParaRPr lang="nl-BE" sz="1300" dirty="0">
              <a:solidFill>
                <a:srgbClr val="000000"/>
              </a:solidFill>
              <a:latin typeface="WT Kormelink"/>
              <a:ea typeface="+mn-lt"/>
              <a:cs typeface="Arial"/>
            </a:endParaRPr>
          </a:p>
          <a:p>
            <a:endParaRPr lang="nl-BE" sz="1300">
              <a:solidFill>
                <a:srgbClr val="434343"/>
              </a:solidFill>
              <a:latin typeface="WT Kormelink"/>
              <a:ea typeface="+mn-lt"/>
              <a:cs typeface="Arial"/>
            </a:endParaRPr>
          </a:p>
          <a:p>
            <a:r>
              <a:rPr lang="nl-BE" sz="1300" b="1" dirty="0">
                <a:solidFill>
                  <a:srgbClr val="000000"/>
                </a:solidFill>
                <a:latin typeface="WT Kormelink"/>
                <a:ea typeface="+mn-lt"/>
                <a:cs typeface="Arial"/>
              </a:rPr>
              <a:t>Vragen:</a:t>
            </a:r>
            <a:br>
              <a:rPr lang="nl-BE" sz="1300" b="1" dirty="0">
                <a:latin typeface="WT Kormelink"/>
                <a:ea typeface="+mn-lt"/>
                <a:cs typeface="Arial"/>
              </a:rPr>
            </a:br>
            <a:endParaRPr lang="nl-BE" b="1">
              <a:latin typeface="WT Kormelink"/>
            </a:endParaRPr>
          </a:p>
          <a:p>
            <a:pPr marL="285750" indent="-285750">
              <a:buFont typeface="Arial"/>
              <a:buChar char="•"/>
            </a:pPr>
            <a:r>
              <a:rPr lang="nl-BE" sz="1300" b="1" dirty="0">
                <a:latin typeface="WT Kormelink"/>
                <a:ea typeface="+mn-lt"/>
                <a:cs typeface="Arial"/>
              </a:rPr>
              <a:t>Hoe voelt LOV2030 vandaag voor jou </a:t>
            </a:r>
            <a:r>
              <a:rPr lang="nl-BE" sz="1300" b="1" dirty="0">
                <a:solidFill>
                  <a:srgbClr val="000000"/>
                </a:solidFill>
                <a:latin typeface="WT Kormelink"/>
                <a:ea typeface="+mn-lt"/>
                <a:cs typeface="Arial"/>
              </a:rPr>
              <a:t>of jouw organisatie? Als iets van ‘de stad’? Van ‘anderen’? Of ook een beetje van jou?</a:t>
            </a:r>
            <a:br>
              <a:rPr lang="nl-BE" sz="1300" b="1" dirty="0">
                <a:latin typeface="WT Kormelink"/>
                <a:ea typeface="+mn-lt"/>
                <a:cs typeface="Arial"/>
              </a:rPr>
            </a:br>
            <a:br>
              <a:rPr lang="nl-BE" sz="1300" dirty="0">
                <a:latin typeface="WT Kormelink"/>
                <a:ea typeface="+mn-lt"/>
                <a:cs typeface="Arial"/>
              </a:rPr>
            </a:br>
            <a:r>
              <a:rPr lang="nl-BE" sz="1300" dirty="0">
                <a:solidFill>
                  <a:srgbClr val="000000"/>
                </a:solidFill>
                <a:latin typeface="WT Kormelink"/>
                <a:ea typeface="+mn-lt"/>
                <a:cs typeface="Arial"/>
              </a:rPr>
              <a:t>Nog iets te veel als van de stad en een selecte groep organisaties. Er is </a:t>
            </a:r>
            <a:r>
              <a:rPr lang="nl-BE" sz="1300" dirty="0">
                <a:latin typeface="WT Kormelink"/>
                <a:ea typeface="+mn-lt"/>
                <a:cs typeface="Arial"/>
              </a:rPr>
              <a:t>nog niet echt een </a:t>
            </a:r>
            <a:r>
              <a:rPr lang="nl-BE" sz="1300" i="1" dirty="0">
                <a:latin typeface="WT Kormelink"/>
                <a:ea typeface="+mn-lt"/>
                <a:cs typeface="Arial"/>
              </a:rPr>
              <a:t>way in</a:t>
            </a:r>
            <a:r>
              <a:rPr lang="nl-BE" sz="1300" dirty="0">
                <a:latin typeface="WT Kormelink"/>
                <a:ea typeface="+mn-lt"/>
                <a:cs typeface="Arial"/>
              </a:rPr>
              <a:t>. Het voelt ook als iets 'dat ze wel zullen oplossen'. </a:t>
            </a:r>
            <a:br>
              <a:rPr lang="nl-BE" sz="1300" dirty="0">
                <a:latin typeface="WT Kormelink"/>
                <a:ea typeface="+mn-lt"/>
                <a:cs typeface="Arial"/>
              </a:rPr>
            </a:br>
            <a:endParaRPr lang="nl-BE" sz="1300">
              <a:latin typeface="WT Kormelink"/>
              <a:ea typeface="+mn-lt"/>
              <a:cs typeface="Arial"/>
            </a:endParaRPr>
          </a:p>
          <a:p>
            <a:pPr marL="285750" indent="-285750">
              <a:buFont typeface="Arial"/>
              <a:buChar char="•"/>
            </a:pPr>
            <a:r>
              <a:rPr lang="nl-BE" sz="1300" b="1" dirty="0">
                <a:latin typeface="WT Kormelink"/>
                <a:ea typeface="+mn-lt"/>
                <a:cs typeface="Arial"/>
              </a:rPr>
              <a:t>Welke drempels ervaar je waardoor je je (nog) niet aangesproken voelt?</a:t>
            </a:r>
            <a:br>
              <a:rPr lang="nl-BE" sz="1300" dirty="0">
                <a:latin typeface="WT Kormelink"/>
                <a:ea typeface="+mn-lt"/>
                <a:cs typeface="Arial"/>
              </a:rPr>
            </a:br>
            <a:br>
              <a:rPr lang="nl-BE" sz="1300" dirty="0">
                <a:latin typeface="WT Kormelink"/>
                <a:ea typeface="+mn-lt"/>
                <a:cs typeface="Arial"/>
              </a:rPr>
            </a:br>
            <a:r>
              <a:rPr lang="nl-BE" sz="1300" dirty="0">
                <a:solidFill>
                  <a:srgbClr val="000000"/>
                </a:solidFill>
                <a:latin typeface="WT Kormelink"/>
                <a:ea typeface="+mn-lt"/>
                <a:cs typeface="Arial"/>
              </a:rPr>
              <a:t>De naamsbekendheid van LOV is momenteel nog beperkt. Het </a:t>
            </a:r>
            <a:r>
              <a:rPr lang="nl-BE" sz="1300" dirty="0" err="1">
                <a:solidFill>
                  <a:srgbClr val="000000"/>
                </a:solidFill>
                <a:latin typeface="WT Kormelink"/>
                <a:ea typeface="+mn-lt"/>
                <a:cs typeface="Arial"/>
              </a:rPr>
              <a:t>bidbook</a:t>
            </a:r>
            <a:r>
              <a:rPr lang="nl-BE" sz="1300" dirty="0">
                <a:solidFill>
                  <a:srgbClr val="000000"/>
                </a:solidFill>
                <a:latin typeface="WT Kormelink"/>
                <a:ea typeface="+mn-lt"/>
                <a:cs typeface="Arial"/>
              </a:rPr>
              <a:t> en de bijhorende stap worden als een hoge drempel ervaren en komen over als 'high-level', wat het minder toegankelijk maakt – zeker voor anderstaligen, mensen met een beperking en mensen uit andere culturen. Het concept voelt complex aan. Er is nood aan meer participatie vanaf nu, en aan visuele en toegankelijke communicatie rond het project. Onbekend maakt onbemind.</a:t>
            </a:r>
            <a:br>
              <a:rPr lang="nl-BE" sz="1300" dirty="0">
                <a:latin typeface="WT Kormelink"/>
                <a:ea typeface="+mn-lt"/>
                <a:cs typeface="Arial"/>
              </a:rPr>
            </a:br>
            <a:endParaRPr lang="nl-BE" sz="1300">
              <a:solidFill>
                <a:srgbClr val="000000"/>
              </a:solidFill>
              <a:latin typeface="WT Kormelink"/>
              <a:ea typeface="+mn-lt"/>
              <a:cs typeface="Arial"/>
            </a:endParaRPr>
          </a:p>
          <a:p>
            <a:pPr marL="285750" indent="-285750">
              <a:buFont typeface="Arial"/>
              <a:buChar char="•"/>
            </a:pPr>
            <a:r>
              <a:rPr lang="nl-BE" sz="1300" b="1" dirty="0">
                <a:solidFill>
                  <a:srgbClr val="000000"/>
                </a:solidFill>
                <a:latin typeface="WT Kormelink"/>
                <a:ea typeface="+mn-lt"/>
                <a:cs typeface="Arial"/>
              </a:rPr>
              <a:t>Wat zou jou het gevoel geven: </a:t>
            </a:r>
            <a:r>
              <a:rPr lang="nl-BE" sz="1300" b="1" i="1" dirty="0">
                <a:solidFill>
                  <a:srgbClr val="000000"/>
                </a:solidFill>
                <a:latin typeface="WT Kormelink"/>
                <a:ea typeface="+mn-lt"/>
                <a:cs typeface="Arial"/>
              </a:rPr>
              <a:t>“ik ben deel van LOV2030”</a:t>
            </a:r>
            <a:r>
              <a:rPr lang="nl-BE" sz="1300" b="1" dirty="0">
                <a:solidFill>
                  <a:srgbClr val="000000"/>
                </a:solidFill>
                <a:latin typeface="WT Kormelink"/>
                <a:ea typeface="+mn-lt"/>
                <a:cs typeface="Arial"/>
              </a:rPr>
              <a:t> – zelfs zonder groot project?</a:t>
            </a:r>
            <a:br>
              <a:rPr lang="nl-BE" sz="1300" b="1" dirty="0">
                <a:latin typeface="WT Kormelink"/>
                <a:ea typeface="+mn-lt"/>
                <a:cs typeface="Arial"/>
              </a:rPr>
            </a:br>
            <a:br>
              <a:rPr lang="nl-BE" sz="1300" b="1" dirty="0">
                <a:latin typeface="WT Kormelink"/>
                <a:ea typeface="+mn-lt"/>
                <a:cs typeface="Arial"/>
              </a:rPr>
            </a:br>
            <a:r>
              <a:rPr lang="nl-BE" sz="1300" dirty="0">
                <a:solidFill>
                  <a:srgbClr val="000000"/>
                </a:solidFill>
                <a:latin typeface="WT Kormelink"/>
                <a:ea typeface="+mn-lt"/>
                <a:cs typeface="Arial"/>
              </a:rPr>
              <a:t>Om LOV meer zichtbaar te maken in de stad en dichter bij de inwoners te brengen, wordt ingezet op buurtwerking, speelse interventies zoals maandelijkse LOV-flashmobs, en meer buitenactiviteiten of open deuren bij evenementen. Ook het betrekken van media, aanwezigheid op publieke momenten (zoals Autoloze Zondag, </a:t>
            </a:r>
            <a:r>
              <a:rPr lang="nl-BE" sz="1300" dirty="0" err="1">
                <a:solidFill>
                  <a:srgbClr val="000000"/>
                </a:solidFill>
                <a:latin typeface="WT Kormelink"/>
                <a:ea typeface="+mn-lt"/>
                <a:cs typeface="Arial"/>
              </a:rPr>
              <a:t>Beleuvenissen</a:t>
            </a:r>
            <a:r>
              <a:rPr lang="nl-BE" sz="1300" dirty="0">
                <a:solidFill>
                  <a:srgbClr val="000000"/>
                </a:solidFill>
                <a:latin typeface="WT Kormelink"/>
                <a:ea typeface="+mn-lt"/>
                <a:cs typeface="Arial"/>
              </a:rPr>
              <a:t>, jaarmarkten) en het inzetten van ‘</a:t>
            </a:r>
            <a:r>
              <a:rPr lang="nl-BE" sz="1300" dirty="0" err="1">
                <a:solidFill>
                  <a:srgbClr val="000000"/>
                </a:solidFill>
                <a:latin typeface="WT Kormelink"/>
                <a:ea typeface="+mn-lt"/>
                <a:cs typeface="Arial"/>
              </a:rPr>
              <a:t>LOVfluencers</a:t>
            </a:r>
            <a:r>
              <a:rPr lang="nl-BE" sz="1300" dirty="0">
                <a:solidFill>
                  <a:srgbClr val="000000"/>
                </a:solidFill>
                <a:latin typeface="WT Kormelink"/>
                <a:ea typeface="+mn-lt"/>
                <a:cs typeface="Arial"/>
              </a:rPr>
              <a:t>’ of bekende Vlamingen kan bijdragen tot een breder bereik. Creatieve zichtbaarheid – zoals gedichten op ramen – kan het verhaal versterken.</a:t>
            </a:r>
            <a:br>
              <a:rPr lang="nl-BE" sz="1300" dirty="0">
                <a:latin typeface="WT Kormelink"/>
                <a:ea typeface="+mn-lt"/>
                <a:cs typeface="Arial"/>
              </a:rPr>
            </a:br>
            <a:br>
              <a:rPr lang="nl-BE" sz="1300" dirty="0">
                <a:latin typeface="WT Kormelink"/>
                <a:ea typeface="+mn-lt"/>
                <a:cs typeface="Arial"/>
              </a:rPr>
            </a:br>
            <a:r>
              <a:rPr lang="nl-BE" sz="1300" dirty="0">
                <a:solidFill>
                  <a:srgbClr val="000000"/>
                </a:solidFill>
                <a:latin typeface="WT Kormelink"/>
                <a:ea typeface="+mn-lt"/>
                <a:cs typeface="Arial"/>
              </a:rPr>
              <a:t>Update na het netwerkmoment:</a:t>
            </a:r>
            <a:endParaRPr lang="nl-BE" dirty="0">
              <a:solidFill>
                <a:srgbClr val="000000"/>
              </a:solidFill>
              <a:latin typeface="Aptos" panose="02110004020202020204"/>
              <a:ea typeface="+mn-lt"/>
              <a:cs typeface="Arial"/>
            </a:endParaRPr>
          </a:p>
          <a:p>
            <a:pPr marL="608965" lvl="2">
              <a:buFont typeface="Wingdings"/>
              <a:buChar char="§"/>
            </a:pPr>
            <a:r>
              <a:rPr lang="nl-BE" sz="1300" dirty="0">
                <a:solidFill>
                  <a:srgbClr val="000000"/>
                </a:solidFill>
                <a:latin typeface="WT Kormelink"/>
                <a:ea typeface="+mn-lt"/>
                <a:cs typeface="Arial"/>
              </a:rPr>
              <a:t> LOV was al aanwezig op bijna alle buurtfeesten (</a:t>
            </a:r>
            <a:r>
              <a:rPr lang="nl-BE" sz="1300" dirty="0" err="1">
                <a:solidFill>
                  <a:srgbClr val="000000"/>
                </a:solidFill>
                <a:latin typeface="WT Kormelink"/>
                <a:ea typeface="+mn-lt"/>
                <a:cs typeface="Arial"/>
              </a:rPr>
              <a:t>Casa</a:t>
            </a:r>
            <a:r>
              <a:rPr lang="nl-BE" sz="1300" dirty="0">
                <a:solidFill>
                  <a:srgbClr val="000000"/>
                </a:solidFill>
                <a:latin typeface="WT Kormelink"/>
                <a:ea typeface="+mn-lt"/>
                <a:cs typeface="Arial"/>
              </a:rPr>
              <a:t> Blanca, Hoogland, Sint-</a:t>
            </a:r>
            <a:r>
              <a:rPr lang="nl-BE" sz="1300" dirty="0" err="1">
                <a:solidFill>
                  <a:srgbClr val="000000"/>
                </a:solidFill>
                <a:latin typeface="WT Kormelink"/>
                <a:ea typeface="+mn-lt"/>
                <a:cs typeface="Arial"/>
              </a:rPr>
              <a:t>Maartensdal</a:t>
            </a:r>
            <a:r>
              <a:rPr lang="nl-BE" sz="1300" dirty="0">
                <a:solidFill>
                  <a:srgbClr val="000000"/>
                </a:solidFill>
                <a:latin typeface="WT Kormelink"/>
                <a:ea typeface="+mn-lt"/>
                <a:cs typeface="Arial"/>
              </a:rPr>
              <a:t>) en op de Dag van de Buren via de LOV-game.</a:t>
            </a:r>
          </a:p>
          <a:p>
            <a:pPr marL="608965" lvl="2">
              <a:buFont typeface="Wingdings"/>
              <a:buChar char="§"/>
            </a:pPr>
            <a:r>
              <a:rPr lang="nl-BE" sz="1300" dirty="0">
                <a:solidFill>
                  <a:srgbClr val="000000"/>
                </a:solidFill>
                <a:latin typeface="WT Kormelink"/>
                <a:ea typeface="+mn-lt"/>
                <a:cs typeface="Arial"/>
              </a:rPr>
              <a:t> LOV is aanwezig op grote publieke evenementen, zoals recent bij de opendeurdag van SLAC en </a:t>
            </a:r>
            <a:r>
              <a:rPr lang="nl-BE" sz="1300" dirty="0" err="1">
                <a:solidFill>
                  <a:srgbClr val="000000"/>
                </a:solidFill>
                <a:latin typeface="WT Kormelink"/>
                <a:ea typeface="+mn-lt"/>
                <a:cs typeface="Arial"/>
              </a:rPr>
              <a:t>ReuzeLeuven</a:t>
            </a:r>
            <a:r>
              <a:rPr lang="nl-BE" sz="1300" dirty="0">
                <a:solidFill>
                  <a:srgbClr val="000000"/>
                </a:solidFill>
                <a:latin typeface="WT Kormelink"/>
                <a:ea typeface="+mn-lt"/>
                <a:cs typeface="Arial"/>
              </a:rPr>
              <a:t>.</a:t>
            </a:r>
          </a:p>
          <a:p>
            <a:pPr marL="608965" lvl="2">
              <a:buFont typeface="Wingdings"/>
              <a:buChar char="§"/>
            </a:pPr>
            <a:r>
              <a:rPr lang="nl-BE" sz="1300" u="sng" dirty="0">
                <a:solidFill>
                  <a:srgbClr val="000000"/>
                </a:solidFill>
                <a:latin typeface="WT Kormelink"/>
                <a:ea typeface="+mn-lt"/>
                <a:cs typeface="Arial"/>
              </a:rPr>
              <a:t> Heb je ideeën over waar LOV zichtbaar moet zijn? Laat het weten via </a:t>
            </a:r>
            <a:r>
              <a:rPr lang="nl-BE" sz="1300" u="sng" dirty="0">
                <a:solidFill>
                  <a:srgbClr val="000000"/>
                </a:solidFill>
                <a:latin typeface="WT Kormelink"/>
                <a:ea typeface="+mn-lt"/>
                <a:cs typeface="Arial"/>
                <a:hlinkClick r:id="rId2">
                  <a:extLst>
                    <a:ext uri="{A12FA001-AC4F-418D-AE19-62706E023703}">
                      <ahyp:hlinkClr xmlns:ahyp="http://schemas.microsoft.com/office/drawing/2018/hyperlinkcolor" val="tx"/>
                    </a:ext>
                  </a:extLst>
                </a:hlinkClick>
              </a:rPr>
              <a:t>info@lov2030.be</a:t>
            </a:r>
            <a:r>
              <a:rPr lang="nl-BE" sz="1300" u="sng">
                <a:solidFill>
                  <a:srgbClr val="000000"/>
                </a:solidFill>
                <a:latin typeface="WT Kormelink"/>
                <a:ea typeface="+mn-lt"/>
                <a:cs typeface="Arial"/>
              </a:rPr>
              <a:t>!</a:t>
            </a:r>
          </a:p>
          <a:p>
            <a:br>
              <a:rPr lang="nl-BE" sz="1300" dirty="0">
                <a:latin typeface="WT Kormelink"/>
                <a:ea typeface="+mn-lt"/>
                <a:cs typeface="Arial"/>
              </a:rPr>
            </a:br>
            <a:endParaRPr lang="nl-BE" sz="1300">
              <a:latin typeface="WT Kormelink"/>
              <a:ea typeface="+mn-lt"/>
              <a:cs typeface="Arial"/>
            </a:endParaRPr>
          </a:p>
          <a:p>
            <a:br>
              <a:rPr lang="en-US" dirty="0">
                <a:latin typeface="Aptos"/>
                <a:ea typeface="+mn-lt"/>
                <a:cs typeface="+mn-lt"/>
              </a:rPr>
            </a:br>
            <a:endParaRPr lang="en-US">
              <a:latin typeface="Aptos"/>
              <a:ea typeface="+mn-lt"/>
              <a:cs typeface="+mn-lt"/>
            </a:endParaRPr>
          </a:p>
          <a:p>
            <a:endParaRPr lang="nl-BE" sz="1800">
              <a:latin typeface="WT Kormelink"/>
            </a:endParaRPr>
          </a:p>
        </p:txBody>
      </p:sp>
    </p:spTree>
    <p:extLst>
      <p:ext uri="{BB962C8B-B14F-4D97-AF65-F5344CB8AC3E}">
        <p14:creationId xmlns:p14="http://schemas.microsoft.com/office/powerpoint/2010/main" val="294325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586ECE-8646-C51F-063D-F6A55B180239}"/>
            </a:ext>
          </a:extLst>
        </p:cNvPr>
        <p:cNvGrpSpPr/>
        <p:nvPr/>
      </p:nvGrpSpPr>
      <p:grpSpPr>
        <a:xfrm>
          <a:off x="0" y="0"/>
          <a:ext cx="0" cy="0"/>
          <a:chOff x="0" y="0"/>
          <a:chExt cx="0" cy="0"/>
        </a:xfrm>
      </p:grpSpPr>
      <p:pic>
        <p:nvPicPr>
          <p:cNvPr id="6" name="Afbeelding 5" descr="Afbeelding met kleding, persoon, schoeisel, meubels&#10;&#10;Door AI gegenereerde inhoud is mogelijk onjuist.">
            <a:extLst>
              <a:ext uri="{FF2B5EF4-FFF2-40B4-BE49-F238E27FC236}">
                <a16:creationId xmlns:a16="http://schemas.microsoft.com/office/drawing/2014/main" id="{C74577F3-ED7E-CB21-1EAE-53BA2D215D5A}"/>
              </a:ext>
            </a:extLst>
          </p:cNvPr>
          <p:cNvPicPr>
            <a:picLocks noChangeAspect="1"/>
          </p:cNvPicPr>
          <p:nvPr/>
        </p:nvPicPr>
        <p:blipFill>
          <a:blip r:embed="rId2"/>
          <a:stretch>
            <a:fillRect/>
          </a:stretch>
        </p:blipFill>
        <p:spPr>
          <a:xfrm>
            <a:off x="-105577" y="-78037"/>
            <a:ext cx="4672987" cy="7014072"/>
          </a:xfrm>
          <a:prstGeom prst="rect">
            <a:avLst/>
          </a:prstGeom>
        </p:spPr>
      </p:pic>
      <p:pic>
        <p:nvPicPr>
          <p:cNvPr id="7" name="Afbeelding 6" descr="Afbeelding met kleding, schoeisel, persoon, meubels&#10;&#10;Door AI gegenereerde inhoud is mogelijk onjuist.">
            <a:extLst>
              <a:ext uri="{FF2B5EF4-FFF2-40B4-BE49-F238E27FC236}">
                <a16:creationId xmlns:a16="http://schemas.microsoft.com/office/drawing/2014/main" id="{0B260D98-7E57-3BB9-0166-DCF27281ADBD}"/>
              </a:ext>
            </a:extLst>
          </p:cNvPr>
          <p:cNvPicPr>
            <a:picLocks noChangeAspect="1"/>
          </p:cNvPicPr>
          <p:nvPr/>
        </p:nvPicPr>
        <p:blipFill>
          <a:blip r:embed="rId3"/>
          <a:stretch>
            <a:fillRect/>
          </a:stretch>
        </p:blipFill>
        <p:spPr>
          <a:xfrm>
            <a:off x="7622295" y="2296"/>
            <a:ext cx="4672987" cy="7004891"/>
          </a:xfrm>
          <a:prstGeom prst="rect">
            <a:avLst/>
          </a:prstGeom>
        </p:spPr>
      </p:pic>
      <p:sp>
        <p:nvSpPr>
          <p:cNvPr id="10" name="Tekstvak 9">
            <a:extLst>
              <a:ext uri="{FF2B5EF4-FFF2-40B4-BE49-F238E27FC236}">
                <a16:creationId xmlns:a16="http://schemas.microsoft.com/office/drawing/2014/main" id="{8F58AA06-34D9-59EF-D78C-22F3B8328D81}"/>
              </a:ext>
            </a:extLst>
          </p:cNvPr>
          <p:cNvSpPr txBox="1"/>
          <p:nvPr/>
        </p:nvSpPr>
        <p:spPr>
          <a:xfrm>
            <a:off x="4724400" y="1383166"/>
            <a:ext cx="274320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latin typeface="WT Kormelink"/>
              </a:rPr>
              <a:t>Het netwerkmoment is begonnen met een speeddate. Het is één van de eerste keren dat we door </a:t>
            </a:r>
            <a:r>
              <a:rPr lang="nl-BE" sz="2000" dirty="0" err="1">
                <a:latin typeface="WT Kormelink"/>
              </a:rPr>
              <a:t>CultuurNetwerk</a:t>
            </a:r>
            <a:r>
              <a:rPr lang="nl-BE" sz="2000" dirty="0">
                <a:latin typeface="WT Kormelink"/>
              </a:rPr>
              <a:t> Leuven met een cross-sectorale mix van mensen zitten uit de verschillende vroegere deelraden, alsook met mensen uit de etnisch-diverse organisaties.  </a:t>
            </a:r>
          </a:p>
        </p:txBody>
      </p:sp>
    </p:spTree>
    <p:extLst>
      <p:ext uri="{BB962C8B-B14F-4D97-AF65-F5344CB8AC3E}">
        <p14:creationId xmlns:p14="http://schemas.microsoft.com/office/powerpoint/2010/main" val="262055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3BBE-F1E0-50C1-EF7E-B61CC57C2A7B}"/>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5B7216C8-9EF9-8924-C2CE-F58E8882D1ED}"/>
              </a:ext>
            </a:extLst>
          </p:cNvPr>
          <p:cNvSpPr txBox="1"/>
          <p:nvPr/>
        </p:nvSpPr>
        <p:spPr>
          <a:xfrm>
            <a:off x="540755" y="939800"/>
            <a:ext cx="11507597" cy="449353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a:latin typeface="WT Kormelink"/>
              </a:rPr>
              <a:t>Werktafel 2: Hoe maken we LOV2030 van iedereen?</a:t>
            </a:r>
            <a:br>
              <a:rPr lang="nl-BE" sz="2400" b="1">
                <a:solidFill>
                  <a:srgbClr val="000000"/>
                </a:solidFill>
                <a:latin typeface="WT Kormelink"/>
                <a:ea typeface="+mn-lt"/>
                <a:cs typeface="+mn-lt"/>
              </a:rPr>
            </a:br>
            <a:r>
              <a:rPr lang="nl-BE" sz="1300" b="1">
                <a:solidFill>
                  <a:srgbClr val="434343"/>
                </a:solidFill>
                <a:latin typeface="WT Kormelink"/>
                <a:ea typeface="+mn-lt"/>
                <a:cs typeface="Arial"/>
              </a:rPr>
              <a:t>Doel: </a:t>
            </a:r>
            <a:r>
              <a:rPr lang="nl-BE" sz="1300">
                <a:solidFill>
                  <a:srgbClr val="434343"/>
                </a:solidFill>
                <a:latin typeface="WT Kormelink"/>
                <a:ea typeface="+mn-lt"/>
                <a:cs typeface="Arial"/>
              </a:rPr>
              <a:t>Onderzoeken hoe we zorgen dat het titeljaar </a:t>
            </a:r>
            <a:r>
              <a:rPr lang="nl-BE" sz="1300" i="1">
                <a:solidFill>
                  <a:srgbClr val="434343"/>
                </a:solidFill>
                <a:latin typeface="WT Kormelink"/>
                <a:ea typeface="+mn-lt"/>
                <a:cs typeface="Arial"/>
              </a:rPr>
              <a:t>écht</a:t>
            </a:r>
            <a:r>
              <a:rPr lang="nl-BE" sz="1300">
                <a:solidFill>
                  <a:srgbClr val="434343"/>
                </a:solidFill>
                <a:latin typeface="WT Kormelink"/>
                <a:ea typeface="+mn-lt"/>
                <a:cs typeface="Arial"/>
              </a:rPr>
              <a:t> gedragen wordt door het volledige culturele veld van Leuven, in al zijn diversiteit – en hoe LOV2030 nu eigenlijk overkomt bij dat veld.</a:t>
            </a:r>
            <a:endParaRPr lang="nl-BE" sz="1300">
              <a:solidFill>
                <a:srgbClr val="000000"/>
              </a:solidFill>
              <a:latin typeface="WT Kormelink"/>
              <a:ea typeface="+mn-lt"/>
              <a:cs typeface="Arial"/>
            </a:endParaRPr>
          </a:p>
          <a:p>
            <a:endParaRPr lang="nl-BE" sz="1300">
              <a:solidFill>
                <a:srgbClr val="434343"/>
              </a:solidFill>
              <a:latin typeface="WT Kormelink"/>
              <a:ea typeface="+mn-lt"/>
              <a:cs typeface="Arial"/>
            </a:endParaRPr>
          </a:p>
          <a:p>
            <a:r>
              <a:rPr lang="nl-BE" sz="1300" b="1">
                <a:solidFill>
                  <a:srgbClr val="000000"/>
                </a:solidFill>
                <a:latin typeface="WT Kormelink"/>
                <a:ea typeface="+mn-lt"/>
                <a:cs typeface="Arial"/>
              </a:rPr>
              <a:t>Vragen:</a:t>
            </a:r>
            <a:br>
              <a:rPr lang="nl-BE" sz="1300" b="1">
                <a:solidFill>
                  <a:srgbClr val="000000"/>
                </a:solidFill>
                <a:latin typeface="WT Kormelink"/>
                <a:ea typeface="+mn-lt"/>
                <a:cs typeface="Arial"/>
              </a:rPr>
            </a:br>
            <a:endParaRPr lang="nl-BE" b="1">
              <a:latin typeface="WT Kormelink"/>
            </a:endParaRPr>
          </a:p>
          <a:p>
            <a:pPr marL="285750" indent="-285750">
              <a:buFont typeface="Arial"/>
              <a:buChar char="•"/>
            </a:pPr>
            <a:r>
              <a:rPr lang="nl-BE" sz="1300" b="1">
                <a:latin typeface="WT Kormelink"/>
                <a:ea typeface="+mn-lt"/>
                <a:cs typeface="Arial"/>
              </a:rPr>
              <a:t>Welke stemmen, energieën </a:t>
            </a:r>
            <a:r>
              <a:rPr lang="nl-BE" sz="1300" b="1">
                <a:solidFill>
                  <a:srgbClr val="000000"/>
                </a:solidFill>
                <a:latin typeface="WT Kormelink"/>
                <a:ea typeface="+mn-lt"/>
                <a:cs typeface="Arial"/>
              </a:rPr>
              <a:t>of verhalen mis</a:t>
            </a:r>
            <a:r>
              <a:rPr lang="nl-BE" sz="1300" b="1">
                <a:latin typeface="WT Kormelink"/>
                <a:ea typeface="+mn-lt"/>
                <a:cs typeface="Arial"/>
              </a:rPr>
              <a:t> je vandaag nog in de communicatie of aanpak?</a:t>
            </a:r>
            <a:br>
              <a:rPr lang="nl-BE" sz="1300" b="1">
                <a:latin typeface="WT Kormelink"/>
                <a:ea typeface="+mn-lt"/>
                <a:cs typeface="Arial"/>
              </a:rPr>
            </a:br>
            <a:br>
              <a:rPr lang="nl-BE" sz="1300" b="1">
                <a:latin typeface="WT Kormelink"/>
                <a:ea typeface="+mn-lt"/>
                <a:cs typeface="Arial"/>
              </a:rPr>
            </a:br>
            <a:r>
              <a:rPr lang="nl-BE" sz="1300">
                <a:latin typeface="WT Kormelink"/>
                <a:ea typeface="+mn-lt"/>
                <a:cs typeface="Arial"/>
              </a:rPr>
              <a:t>Er is reeds </a:t>
            </a:r>
            <a:r>
              <a:rPr lang="nl-BE" sz="1300" err="1">
                <a:latin typeface="WT Kormelink"/>
                <a:ea typeface="+mn-lt"/>
                <a:cs typeface="Arial"/>
              </a:rPr>
              <a:t>outreach</a:t>
            </a:r>
            <a:r>
              <a:rPr lang="nl-BE" sz="1300">
                <a:latin typeface="WT Kormelink"/>
                <a:ea typeface="+mn-lt"/>
                <a:cs typeface="Arial"/>
              </a:rPr>
              <a:t>, maar dit weerspiegelt zich nog onvoldoende binnen LOV zelf of het programma. LOV zou deze inspanningen sterker kunnen belichten. Een mogelijk initiatief is het inzetten van woordvoerders of LOV-ambassadeurs, met aandacht voor intersectionaliteit – inclusief sociaal kwetsbare personen, mensen met een beperking, jongeren, enzovoort. Hoewel er al veel gebeurd is, blijft dit momenteel te weinig zichtbaar en blijft het geheel aanvoelen als elitair.</a:t>
            </a:r>
            <a:br>
              <a:rPr lang="nl-BE" sz="1300">
                <a:ea typeface="+mn-lt"/>
                <a:cs typeface="+mn-lt"/>
              </a:rPr>
            </a:br>
            <a:endParaRPr lang="nl-BE" sz="1300" b="1">
              <a:ea typeface="+mn-lt"/>
              <a:cs typeface="+mn-lt"/>
            </a:endParaRPr>
          </a:p>
          <a:p>
            <a:pPr marL="285750" indent="-285750">
              <a:buFont typeface="Arial"/>
              <a:buChar char="•"/>
            </a:pPr>
            <a:r>
              <a:rPr lang="nl-BE" sz="1300" b="1">
                <a:solidFill>
                  <a:srgbClr val="000000"/>
                </a:solidFill>
                <a:latin typeface="WT Kormelink"/>
                <a:ea typeface="+mn-lt"/>
                <a:cs typeface="Arial"/>
              </a:rPr>
              <a:t>Hoe kunnen we LOV2030 vertalen in taal</a:t>
            </a:r>
            <a:r>
              <a:rPr lang="nl-BE" sz="1300" b="1">
                <a:latin typeface="WT Kormelink"/>
                <a:ea typeface="+mn-lt"/>
                <a:cs typeface="Arial"/>
              </a:rPr>
              <a:t>, beelden, acties en ontmoetingen die herkenbaar zijn voor verschillende doelgroepen?</a:t>
            </a:r>
            <a:br>
              <a:rPr lang="nl-BE" sz="1300" b="1">
                <a:latin typeface="WT Kormelink"/>
                <a:ea typeface="+mn-lt"/>
                <a:cs typeface="Arial"/>
              </a:rPr>
            </a:br>
            <a:br>
              <a:rPr lang="nl-BE" sz="1300" b="1">
                <a:latin typeface="WT Kormelink"/>
                <a:cs typeface="Arial"/>
              </a:rPr>
            </a:br>
            <a:r>
              <a:rPr lang="nl-BE" sz="1300">
                <a:latin typeface="WT Kormelink"/>
                <a:ea typeface="+mn-lt"/>
                <a:cs typeface="Arial"/>
              </a:rPr>
              <a:t>Er is nood aan meertalige, toegankelijke communicatie: eenvoudige taal, visuele ondersteuning via foto's en video's, en heldere sfeerbeelden. De filosofie achter LOV moet vereenvoudigd worden, zodat ze makkelijker te begrijpen en te delen is. Laagdrempelige werktafels kunnen helpen om het verhaal stap voor stap op te bouwen. Het huidige narratief is complex; om écht verbinding te creëren, is een eenvoudiger en herkenbaarder verhaal nodig. De term ‘radicale verbindingen’ kan afschrikken door de connotatie van het woord ‘radicaal’. Belangrijk is dat het verhaal de komende jaren samen met de betrokken mensen wordt gevormd – het moet van hen en voor hen zijn.</a:t>
            </a:r>
          </a:p>
          <a:p>
            <a:endParaRPr lang="nl-BE" sz="1800">
              <a:latin typeface="WT Kormelink"/>
            </a:endParaRPr>
          </a:p>
        </p:txBody>
      </p:sp>
    </p:spTree>
    <p:extLst>
      <p:ext uri="{BB962C8B-B14F-4D97-AF65-F5344CB8AC3E}">
        <p14:creationId xmlns:p14="http://schemas.microsoft.com/office/powerpoint/2010/main" val="405378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83B7-C1F8-03BC-53FF-600A1C88F302}"/>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3F831599-ECEF-41DD-8F60-809E3916F955}"/>
              </a:ext>
            </a:extLst>
          </p:cNvPr>
          <p:cNvSpPr txBox="1"/>
          <p:nvPr/>
        </p:nvSpPr>
        <p:spPr>
          <a:xfrm>
            <a:off x="540755" y="939800"/>
            <a:ext cx="11379067" cy="5216813"/>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a:latin typeface="WT Kormelink"/>
              </a:rPr>
              <a:t>Werktafel 3: Wat leeft er in het veld?</a:t>
            </a:r>
            <a:endParaRPr lang="en-US" sz="2400">
              <a:latin typeface="WT Kormelink"/>
            </a:endParaRPr>
          </a:p>
          <a:p>
            <a:r>
              <a:rPr lang="nl-BE" sz="1300" b="1">
                <a:solidFill>
                  <a:srgbClr val="434343"/>
                </a:solidFill>
                <a:latin typeface="WT Kormelink"/>
                <a:ea typeface="+mn-lt"/>
                <a:cs typeface="Arial"/>
              </a:rPr>
              <a:t>Doel: </a:t>
            </a:r>
            <a:r>
              <a:rPr lang="nl-BE" sz="1300">
                <a:solidFill>
                  <a:srgbClr val="434343"/>
                </a:solidFill>
                <a:latin typeface="WT Kormelink"/>
                <a:ea typeface="+mn-lt"/>
                <a:cs typeface="Arial"/>
              </a:rPr>
              <a:t>Een moment van -reflectie over wat de Leuvense culturele sector vandaag nodig heeft om te kunnen groeien, verbinden en versterken – in het licht van de thema’s van LOV2030 én het netwerk dat </a:t>
            </a:r>
            <a:r>
              <a:rPr lang="nl-BE" sz="1300" err="1">
                <a:solidFill>
                  <a:srgbClr val="434343"/>
                </a:solidFill>
                <a:latin typeface="WT Kormelink"/>
                <a:ea typeface="+mn-lt"/>
                <a:cs typeface="Arial"/>
              </a:rPr>
              <a:t>CNoL</a:t>
            </a:r>
            <a:r>
              <a:rPr lang="nl-BE" sz="1300">
                <a:solidFill>
                  <a:srgbClr val="434343"/>
                </a:solidFill>
                <a:latin typeface="WT Kormelink"/>
                <a:ea typeface="+mn-lt"/>
                <a:cs typeface="Arial"/>
              </a:rPr>
              <a:t> wil bouwen.</a:t>
            </a:r>
          </a:p>
          <a:p>
            <a:endParaRPr lang="nl-BE" sz="1800">
              <a:latin typeface="WT Kormelink"/>
              <a:ea typeface="+mn-lt"/>
              <a:cs typeface="+mn-lt"/>
            </a:endParaRPr>
          </a:p>
          <a:p>
            <a:r>
              <a:rPr lang="nl-BE" sz="1300" b="1">
                <a:latin typeface="WT Kormelink"/>
                <a:cs typeface="Arial"/>
              </a:rPr>
              <a:t>Vragen:</a:t>
            </a:r>
            <a:br>
              <a:rPr lang="nl-BE" sz="1300" b="1">
                <a:latin typeface="WT Kormelink"/>
                <a:cs typeface="Arial"/>
              </a:rPr>
            </a:br>
            <a:endParaRPr lang="nl-BE" sz="1300">
              <a:latin typeface="WT Kormelink"/>
            </a:endParaRPr>
          </a:p>
          <a:p>
            <a:pPr marL="285750" indent="-285750">
              <a:buFont typeface="Arial"/>
              <a:buChar char="•"/>
            </a:pPr>
            <a:r>
              <a:rPr lang="nl-BE" sz="1300">
                <a:latin typeface="WT Kormelink"/>
                <a:cs typeface="Arial"/>
              </a:rPr>
              <a:t>Wat raakt jou of jouw werking binnen de thema’s van LOV2030?</a:t>
            </a:r>
            <a:br>
              <a:rPr lang="nl-BE" sz="1300">
                <a:latin typeface="WT Kormelink"/>
                <a:cs typeface="Arial"/>
              </a:rPr>
            </a:br>
            <a:r>
              <a:rPr lang="nl-BE" sz="1300">
                <a:latin typeface="WT Kormelink"/>
                <a:cs typeface="Arial"/>
              </a:rPr>
              <a:t> ➤ </a:t>
            </a:r>
            <a:r>
              <a:rPr lang="nl-BE" sz="1300" i="1">
                <a:latin typeface="WT Kormelink"/>
                <a:cs typeface="Arial"/>
              </a:rPr>
              <a:t>Welke thema’s leven bij jou of in je praktijk? Welke ontbreken nog?</a:t>
            </a:r>
            <a:br>
              <a:rPr lang="nl-BE" sz="1300" i="1">
                <a:latin typeface="WT Kormelink"/>
                <a:cs typeface="Arial"/>
              </a:rPr>
            </a:br>
            <a:endParaRPr lang="nl-BE" sz="1300" i="1">
              <a:latin typeface="WT Kormelink"/>
              <a:cs typeface="Arial"/>
            </a:endParaRPr>
          </a:p>
          <a:p>
            <a:pPr marL="285750" indent="-285750">
              <a:buFont typeface="Arial"/>
              <a:buChar char="•"/>
            </a:pPr>
            <a:r>
              <a:rPr lang="nl-BE" sz="1300">
                <a:latin typeface="WT Kormelink"/>
                <a:cs typeface="Arial"/>
              </a:rPr>
              <a:t>Wat heb jij als maker, vereniging of organisatie nodig om sterker te staan?</a:t>
            </a:r>
            <a:br>
              <a:rPr lang="nl-BE" sz="1300">
                <a:latin typeface="WT Kormelink"/>
                <a:cs typeface="Arial"/>
              </a:rPr>
            </a:br>
            <a:r>
              <a:rPr lang="nl-BE" sz="1300">
                <a:latin typeface="WT Kormelink"/>
                <a:cs typeface="Arial"/>
              </a:rPr>
              <a:t> ➤ </a:t>
            </a:r>
            <a:r>
              <a:rPr lang="nl-BE" sz="1300" i="1">
                <a:latin typeface="WT Kormelink"/>
                <a:cs typeface="Arial"/>
              </a:rPr>
              <a:t>Denk niet-financieel en niet ruimtelijk: connecties, reflectie, coaching, tijd, feedback, veiligheid…</a:t>
            </a:r>
            <a:br>
              <a:rPr lang="nl-BE" sz="1300" i="1">
                <a:latin typeface="WT Kormelink"/>
                <a:cs typeface="Arial"/>
              </a:rPr>
            </a:br>
            <a:endParaRPr lang="nl-BE" sz="1300" i="1">
              <a:latin typeface="WT Kormelink"/>
              <a:cs typeface="Arial"/>
            </a:endParaRPr>
          </a:p>
          <a:p>
            <a:pPr marL="285750" indent="-285750">
              <a:buFont typeface="Arial"/>
              <a:buChar char="•"/>
            </a:pPr>
            <a:r>
              <a:rPr lang="nl-BE" sz="1300">
                <a:latin typeface="WT Kormelink"/>
                <a:cs typeface="Arial"/>
              </a:rPr>
              <a:t>Welke drempels remmen jouw groei of impact als culturele speler vandaag?</a:t>
            </a:r>
            <a:br>
              <a:rPr lang="nl-BE" sz="1300">
                <a:latin typeface="WT Kormelink"/>
                <a:cs typeface="Arial"/>
              </a:rPr>
            </a:br>
            <a:endParaRPr lang="nl-BE" sz="1300">
              <a:latin typeface="WT Kormelink"/>
              <a:cs typeface="Arial"/>
            </a:endParaRPr>
          </a:p>
          <a:p>
            <a:pPr marL="285750" indent="-285750">
              <a:buFont typeface="Arial"/>
              <a:buChar char="•"/>
            </a:pPr>
            <a:r>
              <a:rPr lang="nl-BE" sz="1300">
                <a:latin typeface="WT Kormelink"/>
                <a:cs typeface="Arial"/>
              </a:rPr>
              <a:t>Waar heb je honger naar?</a:t>
            </a:r>
            <a:br>
              <a:rPr lang="nl-BE" sz="1300">
                <a:latin typeface="WT Kormelink"/>
                <a:cs typeface="Arial"/>
              </a:rPr>
            </a:br>
            <a:r>
              <a:rPr lang="nl-BE" sz="1300">
                <a:latin typeface="WT Kormelink"/>
                <a:cs typeface="Arial"/>
              </a:rPr>
              <a:t> ➤ </a:t>
            </a:r>
            <a:r>
              <a:rPr lang="nl-BE" sz="1300" i="1">
                <a:latin typeface="WT Kormelink"/>
                <a:cs typeface="Arial"/>
              </a:rPr>
              <a:t>Welke kennis, vaardigheden of inspiratie zou je graag opdoen? (bijv. samenwerken, artistiek onderzoek, inclusieve publiekswerking, duurzaamheid in cultuur, artistiek leiderschap…)</a:t>
            </a:r>
            <a:br>
              <a:rPr lang="nl-BE" sz="1300" i="1">
                <a:latin typeface="WT Kormelink"/>
                <a:cs typeface="Arial"/>
              </a:rPr>
            </a:br>
            <a:endParaRPr lang="nl-BE" sz="1300" i="1">
              <a:latin typeface="WT Kormelink"/>
              <a:cs typeface="Arial"/>
            </a:endParaRPr>
          </a:p>
          <a:p>
            <a:pPr marL="285750" indent="-285750">
              <a:buFont typeface="Arial"/>
              <a:buChar char="•"/>
            </a:pPr>
            <a:r>
              <a:rPr lang="nl-BE" sz="1300">
                <a:latin typeface="WT Kormelink"/>
                <a:cs typeface="Arial"/>
              </a:rPr>
              <a:t>Wat zou een goede manier zijn om met andere culturele spelers te blijven uitwisselen over deze noden?</a:t>
            </a:r>
            <a:endParaRPr lang="nl-BE" sz="1300">
              <a:latin typeface="WT Kormelink"/>
            </a:endParaRPr>
          </a:p>
          <a:p>
            <a:endParaRPr lang="nl-BE" sz="1300">
              <a:latin typeface="WT Kormelink"/>
            </a:endParaRPr>
          </a:p>
          <a:p>
            <a:r>
              <a:rPr lang="en-US" sz="1300" b="1">
                <a:latin typeface="WT Kormelink"/>
                <a:cs typeface="Arial"/>
              </a:rPr>
              <a:t>Dit </a:t>
            </a:r>
            <a:r>
              <a:rPr lang="en-US" sz="1300" b="1" err="1">
                <a:latin typeface="WT Kormelink"/>
                <a:cs typeface="Arial"/>
              </a:rPr>
              <a:t>waren</a:t>
            </a:r>
            <a:r>
              <a:rPr lang="en-US" sz="1300" b="1">
                <a:latin typeface="WT Kormelink"/>
                <a:cs typeface="Arial"/>
              </a:rPr>
              <a:t> de </a:t>
            </a:r>
            <a:r>
              <a:rPr lang="en-US" sz="1300" b="1" err="1">
                <a:latin typeface="WT Kormelink"/>
                <a:cs typeface="Arial"/>
              </a:rPr>
              <a:t>vragen</a:t>
            </a:r>
            <a:r>
              <a:rPr lang="en-US" sz="1300" b="1">
                <a:latin typeface="WT Kormelink"/>
                <a:cs typeface="Arial"/>
              </a:rPr>
              <a:t> </a:t>
            </a:r>
            <a:r>
              <a:rPr lang="en-US" sz="1300" b="1" err="1">
                <a:latin typeface="WT Kormelink"/>
                <a:cs typeface="Arial"/>
              </a:rPr>
              <a:t>waaruit</a:t>
            </a:r>
            <a:r>
              <a:rPr lang="en-US" sz="1300" b="1">
                <a:latin typeface="WT Kormelink"/>
                <a:cs typeface="Arial"/>
              </a:rPr>
              <a:t> </a:t>
            </a:r>
            <a:r>
              <a:rPr lang="en-US" sz="1300" b="1" err="1">
                <a:latin typeface="WT Kormelink"/>
                <a:cs typeface="Arial"/>
              </a:rPr>
              <a:t>deze</a:t>
            </a:r>
            <a:r>
              <a:rPr lang="en-US" sz="1300" b="1">
                <a:latin typeface="WT Kormelink"/>
                <a:cs typeface="Arial"/>
              </a:rPr>
              <a:t> </a:t>
            </a:r>
            <a:r>
              <a:rPr lang="en-US" sz="1300" b="1" err="1">
                <a:latin typeface="WT Kormelink"/>
                <a:cs typeface="Arial"/>
              </a:rPr>
              <a:t>werktafel</a:t>
            </a:r>
            <a:r>
              <a:rPr lang="en-US" sz="1300" b="1">
                <a:latin typeface="WT Kormelink"/>
                <a:cs typeface="Arial"/>
              </a:rPr>
              <a:t> is </a:t>
            </a:r>
            <a:r>
              <a:rPr lang="en-US" sz="1300" b="1" err="1">
                <a:latin typeface="WT Kormelink"/>
                <a:cs typeface="Arial"/>
              </a:rPr>
              <a:t>gestart</a:t>
            </a:r>
            <a:r>
              <a:rPr lang="en-US" sz="1300" b="1">
                <a:latin typeface="WT Kormelink"/>
                <a:cs typeface="Arial"/>
              </a:rPr>
              <a:t>, </a:t>
            </a:r>
            <a:r>
              <a:rPr lang="en-US" sz="1300" b="1" err="1">
                <a:latin typeface="WT Kormelink"/>
                <a:cs typeface="Arial"/>
              </a:rPr>
              <a:t>dat</a:t>
            </a:r>
            <a:r>
              <a:rPr lang="en-US" sz="1300" b="1">
                <a:latin typeface="WT Kormelink"/>
                <a:cs typeface="Arial"/>
              </a:rPr>
              <a:t> is </a:t>
            </a:r>
            <a:r>
              <a:rPr lang="en-US" sz="1300" b="1" err="1">
                <a:latin typeface="WT Kormelink"/>
                <a:cs typeface="Arial"/>
              </a:rPr>
              <a:t>verwerkt</a:t>
            </a:r>
            <a:r>
              <a:rPr lang="en-US" sz="1300" b="1">
                <a:latin typeface="WT Kormelink"/>
                <a:cs typeface="Arial"/>
              </a:rPr>
              <a:t> door </a:t>
            </a:r>
            <a:r>
              <a:rPr lang="en-US" sz="1300" b="1" err="1">
                <a:latin typeface="WT Kormelink"/>
                <a:cs typeface="Arial"/>
              </a:rPr>
              <a:t>een</a:t>
            </a:r>
            <a:r>
              <a:rPr lang="en-US" sz="1300" b="1">
                <a:latin typeface="WT Kormelink"/>
                <a:cs typeface="Arial"/>
              </a:rPr>
              <a:t> </a:t>
            </a:r>
            <a:r>
              <a:rPr lang="en-US" sz="1300" b="1" err="1">
                <a:latin typeface="WT Kormelink"/>
                <a:cs typeface="Arial"/>
              </a:rPr>
              <a:t>post-it</a:t>
            </a:r>
            <a:r>
              <a:rPr lang="en-US" sz="1300" b="1">
                <a:latin typeface="WT Kormelink"/>
                <a:cs typeface="Arial"/>
              </a:rPr>
              <a:t> </a:t>
            </a:r>
            <a:r>
              <a:rPr lang="en-US" sz="1300" b="1" err="1">
                <a:latin typeface="WT Kormelink"/>
                <a:cs typeface="Arial"/>
              </a:rPr>
              <a:t>formule</a:t>
            </a:r>
            <a:r>
              <a:rPr lang="en-US" sz="1300" b="1">
                <a:latin typeface="WT Kormelink"/>
                <a:cs typeface="Arial"/>
              </a:rPr>
              <a:t> met </a:t>
            </a:r>
            <a:r>
              <a:rPr lang="en-US" sz="1300" b="1" err="1">
                <a:latin typeface="WT Kormelink"/>
                <a:cs typeface="Arial"/>
              </a:rPr>
              <a:t>antwoorden</a:t>
            </a:r>
            <a:r>
              <a:rPr lang="en-US" sz="1300" b="1">
                <a:latin typeface="WT Kormelink"/>
                <a:cs typeface="Arial"/>
              </a:rPr>
              <a:t> op de </a:t>
            </a:r>
            <a:r>
              <a:rPr lang="en-US" sz="1300" b="1" err="1">
                <a:latin typeface="WT Kormelink"/>
                <a:cs typeface="Arial"/>
              </a:rPr>
              <a:t>vragen</a:t>
            </a:r>
            <a:r>
              <a:rPr lang="en-US" sz="1300" b="1">
                <a:latin typeface="WT Kormelink"/>
                <a:cs typeface="Arial"/>
              </a:rPr>
              <a:t>. </a:t>
            </a:r>
            <a:br>
              <a:rPr lang="en-US" sz="1300" b="1">
                <a:latin typeface="WT Kormelink"/>
                <a:cs typeface="Arial"/>
              </a:rPr>
            </a:br>
            <a:r>
              <a:rPr lang="en-US" sz="1300" b="1" err="1">
                <a:latin typeface="WT Kormelink"/>
                <a:cs typeface="Arial"/>
              </a:rPr>
              <a:t>Deze</a:t>
            </a:r>
            <a:r>
              <a:rPr lang="en-US" sz="1300" b="1">
                <a:latin typeface="WT Kormelink"/>
                <a:cs typeface="Arial"/>
              </a:rPr>
              <a:t> </a:t>
            </a:r>
            <a:r>
              <a:rPr lang="en-US" sz="1300" b="1" err="1">
                <a:latin typeface="WT Kormelink"/>
                <a:cs typeface="Arial"/>
              </a:rPr>
              <a:t>vind</a:t>
            </a:r>
            <a:r>
              <a:rPr lang="en-US" sz="1300" b="1">
                <a:latin typeface="WT Kormelink"/>
                <a:cs typeface="Arial"/>
              </a:rPr>
              <a:t> je op de </a:t>
            </a:r>
            <a:r>
              <a:rPr lang="en-US" sz="1300" b="1" err="1">
                <a:latin typeface="WT Kormelink"/>
                <a:cs typeface="Arial"/>
              </a:rPr>
              <a:t>volgende</a:t>
            </a:r>
            <a:r>
              <a:rPr lang="en-US" sz="1300" b="1">
                <a:latin typeface="WT Kormelink"/>
                <a:cs typeface="Arial"/>
              </a:rPr>
              <a:t> </a:t>
            </a:r>
            <a:r>
              <a:rPr lang="en-US" sz="1300" b="1" err="1">
                <a:latin typeface="WT Kormelink"/>
                <a:cs typeface="Arial"/>
              </a:rPr>
              <a:t>pagina</a:t>
            </a:r>
            <a:r>
              <a:rPr lang="en-US" sz="1300" b="1">
                <a:latin typeface="WT Kormelink"/>
                <a:cs typeface="Arial"/>
              </a:rPr>
              <a:t>. </a:t>
            </a:r>
            <a:br>
              <a:rPr lang="en-US" sz="1300">
                <a:latin typeface="WT Kormelink"/>
                <a:cs typeface="Arial"/>
              </a:rPr>
            </a:br>
            <a:endParaRPr lang="en-US" sz="1300">
              <a:latin typeface="WT Kormelink"/>
              <a:cs typeface="Arial"/>
            </a:endParaRPr>
          </a:p>
          <a:p>
            <a:endParaRPr lang="nl-BE" sz="1800">
              <a:latin typeface="WT Kormelink"/>
            </a:endParaRPr>
          </a:p>
        </p:txBody>
      </p:sp>
    </p:spTree>
    <p:extLst>
      <p:ext uri="{BB962C8B-B14F-4D97-AF65-F5344CB8AC3E}">
        <p14:creationId xmlns:p14="http://schemas.microsoft.com/office/powerpoint/2010/main" val="91294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64A4-F067-6CD5-23D8-9D08B9CFF468}"/>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93F8475C-58F0-CEE3-9009-0F74FDD721E8}"/>
              </a:ext>
            </a:extLst>
          </p:cNvPr>
          <p:cNvSpPr txBox="1"/>
          <p:nvPr/>
        </p:nvSpPr>
        <p:spPr>
          <a:xfrm>
            <a:off x="540755" y="939800"/>
            <a:ext cx="11379067" cy="133882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a:latin typeface="WT Kormelink"/>
              </a:rPr>
              <a:t>Werktafel 3: Wat leeft er in het veld?</a:t>
            </a:r>
            <a:endParaRPr lang="en-US" sz="2400">
              <a:latin typeface="WT Kormelink"/>
            </a:endParaRPr>
          </a:p>
          <a:p>
            <a:r>
              <a:rPr lang="nl-BE" sz="1300" b="1">
                <a:solidFill>
                  <a:srgbClr val="434343"/>
                </a:solidFill>
                <a:latin typeface="WT Kormelink"/>
                <a:ea typeface="+mn-lt"/>
                <a:cs typeface="Arial"/>
              </a:rPr>
              <a:t>Doel: </a:t>
            </a:r>
            <a:r>
              <a:rPr lang="nl-BE" sz="1300">
                <a:solidFill>
                  <a:srgbClr val="434343"/>
                </a:solidFill>
                <a:latin typeface="WT Kormelink"/>
                <a:ea typeface="+mn-lt"/>
                <a:cs typeface="Arial"/>
              </a:rPr>
              <a:t>Een moment van -reflectie over wat de Leuvense culturele sector vandaag nodig heeft om te kunnen groeien, verbinden en versterken – in het licht van de thema’s van LOV2030 én het netwerk dat </a:t>
            </a:r>
            <a:r>
              <a:rPr lang="nl-BE" sz="1300" err="1">
                <a:solidFill>
                  <a:srgbClr val="434343"/>
                </a:solidFill>
                <a:latin typeface="WT Kormelink"/>
                <a:ea typeface="+mn-lt"/>
                <a:cs typeface="Arial"/>
              </a:rPr>
              <a:t>CNoL</a:t>
            </a:r>
            <a:r>
              <a:rPr lang="nl-BE" sz="1300">
                <a:solidFill>
                  <a:srgbClr val="434343"/>
                </a:solidFill>
                <a:latin typeface="WT Kormelink"/>
                <a:ea typeface="+mn-lt"/>
                <a:cs typeface="Arial"/>
              </a:rPr>
              <a:t> wil bouwen.</a:t>
            </a:r>
          </a:p>
          <a:p>
            <a:endParaRPr lang="nl-BE" sz="1800">
              <a:latin typeface="WT Kormelink"/>
              <a:ea typeface="+mn-lt"/>
              <a:cs typeface="+mn-lt"/>
            </a:endParaRPr>
          </a:p>
          <a:p>
            <a:endParaRPr lang="en-US" sz="1300">
              <a:latin typeface="WT Kormelink"/>
              <a:cs typeface="Arial"/>
            </a:endParaRPr>
          </a:p>
        </p:txBody>
      </p:sp>
      <p:pic>
        <p:nvPicPr>
          <p:cNvPr id="2" name="Afbeelding 1" descr="Afbeelding met handschrift, tekst, Lettertype, kalligrafie&#10;&#10;Door AI gegenereerde inhoud is mogelijk onjuist.">
            <a:extLst>
              <a:ext uri="{FF2B5EF4-FFF2-40B4-BE49-F238E27FC236}">
                <a16:creationId xmlns:a16="http://schemas.microsoft.com/office/drawing/2014/main" id="{8D87240F-005C-F3F0-7DDB-D2DD18D6204C}"/>
              </a:ext>
            </a:extLst>
          </p:cNvPr>
          <p:cNvPicPr>
            <a:picLocks noChangeAspect="1"/>
          </p:cNvPicPr>
          <p:nvPr/>
        </p:nvPicPr>
        <p:blipFill>
          <a:blip r:embed="rId2"/>
          <a:stretch>
            <a:fillRect/>
          </a:stretch>
        </p:blipFill>
        <p:spPr>
          <a:xfrm>
            <a:off x="5304083" y="2220685"/>
            <a:ext cx="1834206" cy="1817915"/>
          </a:xfrm>
          <a:prstGeom prst="rect">
            <a:avLst/>
          </a:prstGeom>
        </p:spPr>
      </p:pic>
      <p:pic>
        <p:nvPicPr>
          <p:cNvPr id="3" name="Afbeelding 2" descr="Afbeelding met handschrift, tekst, Lettertype, kalligrafie&#10;&#10;Door AI gegenereerde inhoud is mogelijk onjuist.">
            <a:extLst>
              <a:ext uri="{FF2B5EF4-FFF2-40B4-BE49-F238E27FC236}">
                <a16:creationId xmlns:a16="http://schemas.microsoft.com/office/drawing/2014/main" id="{8C180C15-C23D-35F8-0C28-9BE4F9D464E3}"/>
              </a:ext>
            </a:extLst>
          </p:cNvPr>
          <p:cNvPicPr>
            <a:picLocks noChangeAspect="1"/>
          </p:cNvPicPr>
          <p:nvPr/>
        </p:nvPicPr>
        <p:blipFill>
          <a:blip r:embed="rId3"/>
          <a:stretch>
            <a:fillRect/>
          </a:stretch>
        </p:blipFill>
        <p:spPr>
          <a:xfrm>
            <a:off x="911697" y="4359728"/>
            <a:ext cx="2004903" cy="2024744"/>
          </a:xfrm>
          <a:prstGeom prst="rect">
            <a:avLst/>
          </a:prstGeom>
        </p:spPr>
      </p:pic>
      <p:pic>
        <p:nvPicPr>
          <p:cNvPr id="4" name="Afbeelding 3" descr="Afbeelding met handschrift, tekst, Lettertype, kalligrafie&#10;&#10;Door AI gegenereerde inhoud is mogelijk onjuist.">
            <a:extLst>
              <a:ext uri="{FF2B5EF4-FFF2-40B4-BE49-F238E27FC236}">
                <a16:creationId xmlns:a16="http://schemas.microsoft.com/office/drawing/2014/main" id="{B5559298-E040-D4F5-2C0F-71E2A5494E84}"/>
              </a:ext>
            </a:extLst>
          </p:cNvPr>
          <p:cNvPicPr>
            <a:picLocks noChangeAspect="1"/>
          </p:cNvPicPr>
          <p:nvPr/>
        </p:nvPicPr>
        <p:blipFill>
          <a:blip r:embed="rId4"/>
          <a:stretch>
            <a:fillRect/>
          </a:stretch>
        </p:blipFill>
        <p:spPr>
          <a:xfrm>
            <a:off x="6708340" y="4332514"/>
            <a:ext cx="2095374" cy="2046515"/>
          </a:xfrm>
          <a:prstGeom prst="rect">
            <a:avLst/>
          </a:prstGeom>
        </p:spPr>
      </p:pic>
      <p:pic>
        <p:nvPicPr>
          <p:cNvPr id="5" name="Afbeelding 4" descr="Afbeelding met handschrift, Lettertype, tekst, kalligrafie&#10;&#10;Door AI gegenereerde inhoud is mogelijk onjuist.">
            <a:extLst>
              <a:ext uri="{FF2B5EF4-FFF2-40B4-BE49-F238E27FC236}">
                <a16:creationId xmlns:a16="http://schemas.microsoft.com/office/drawing/2014/main" id="{105363FD-83A6-CF27-2220-B4DE7FDE304C}"/>
              </a:ext>
            </a:extLst>
          </p:cNvPr>
          <p:cNvPicPr>
            <a:picLocks noChangeAspect="1"/>
          </p:cNvPicPr>
          <p:nvPr/>
        </p:nvPicPr>
        <p:blipFill>
          <a:blip r:embed="rId5"/>
          <a:stretch>
            <a:fillRect/>
          </a:stretch>
        </p:blipFill>
        <p:spPr>
          <a:xfrm>
            <a:off x="9533184" y="4359726"/>
            <a:ext cx="2102434" cy="2046516"/>
          </a:xfrm>
          <a:prstGeom prst="rect">
            <a:avLst/>
          </a:prstGeom>
        </p:spPr>
      </p:pic>
      <p:pic>
        <p:nvPicPr>
          <p:cNvPr id="6" name="Afbeelding 5" descr="Afbeelding met tekst, handschrift, Lettertype, kalligrafie&#10;&#10;Door AI gegenereerde inhoud is mogelijk onjuist.">
            <a:extLst>
              <a:ext uri="{FF2B5EF4-FFF2-40B4-BE49-F238E27FC236}">
                <a16:creationId xmlns:a16="http://schemas.microsoft.com/office/drawing/2014/main" id="{B35EB72F-D4FD-B8A1-9ABF-3456F34FF0F7}"/>
              </a:ext>
            </a:extLst>
          </p:cNvPr>
          <p:cNvPicPr>
            <a:picLocks noChangeAspect="1"/>
          </p:cNvPicPr>
          <p:nvPr/>
        </p:nvPicPr>
        <p:blipFill>
          <a:blip r:embed="rId6"/>
          <a:stretch>
            <a:fillRect/>
          </a:stretch>
        </p:blipFill>
        <p:spPr>
          <a:xfrm>
            <a:off x="8341196" y="2166257"/>
            <a:ext cx="1833340" cy="1926772"/>
          </a:xfrm>
          <a:prstGeom prst="rect">
            <a:avLst/>
          </a:prstGeom>
        </p:spPr>
      </p:pic>
      <p:pic>
        <p:nvPicPr>
          <p:cNvPr id="7" name="Afbeelding 6" descr="Afbeelding met tekst, handschrift, Lettertype, kalligrafie&#10;&#10;Door AI gegenereerde inhoud is mogelijk onjuist.">
            <a:extLst>
              <a:ext uri="{FF2B5EF4-FFF2-40B4-BE49-F238E27FC236}">
                <a16:creationId xmlns:a16="http://schemas.microsoft.com/office/drawing/2014/main" id="{9D215864-D5EF-5E46-2BF3-A26782D3AD71}"/>
              </a:ext>
            </a:extLst>
          </p:cNvPr>
          <p:cNvPicPr>
            <a:picLocks noChangeAspect="1"/>
          </p:cNvPicPr>
          <p:nvPr/>
        </p:nvPicPr>
        <p:blipFill>
          <a:blip r:embed="rId7"/>
          <a:stretch>
            <a:fillRect/>
          </a:stretch>
        </p:blipFill>
        <p:spPr>
          <a:xfrm>
            <a:off x="3600469" y="4337958"/>
            <a:ext cx="2001715" cy="2035628"/>
          </a:xfrm>
          <a:prstGeom prst="rect">
            <a:avLst/>
          </a:prstGeom>
        </p:spPr>
      </p:pic>
      <p:pic>
        <p:nvPicPr>
          <p:cNvPr id="8" name="Afbeelding 7" descr="Afbeelding met tekst, handschrift, Lettertype, kalligrafie&#10;&#10;Door AI gegenereerde inhoud is mogelijk onjuist.">
            <a:extLst>
              <a:ext uri="{FF2B5EF4-FFF2-40B4-BE49-F238E27FC236}">
                <a16:creationId xmlns:a16="http://schemas.microsoft.com/office/drawing/2014/main" id="{F66AD900-DDC1-4827-6490-C80B76002A91}"/>
              </a:ext>
            </a:extLst>
          </p:cNvPr>
          <p:cNvPicPr>
            <a:picLocks noChangeAspect="1"/>
          </p:cNvPicPr>
          <p:nvPr/>
        </p:nvPicPr>
        <p:blipFill>
          <a:blip r:embed="rId8"/>
          <a:stretch>
            <a:fillRect/>
          </a:stretch>
        </p:blipFill>
        <p:spPr>
          <a:xfrm>
            <a:off x="2071025" y="2264228"/>
            <a:ext cx="1695276" cy="1730830"/>
          </a:xfrm>
          <a:prstGeom prst="rect">
            <a:avLst/>
          </a:prstGeom>
        </p:spPr>
      </p:pic>
    </p:spTree>
    <p:extLst>
      <p:ext uri="{BB962C8B-B14F-4D97-AF65-F5344CB8AC3E}">
        <p14:creationId xmlns:p14="http://schemas.microsoft.com/office/powerpoint/2010/main" val="127132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13CA-514E-9CB2-39FD-B084A1C6290C}"/>
            </a:ext>
          </a:extLst>
        </p:cNvPr>
        <p:cNvGrpSpPr/>
        <p:nvPr/>
      </p:nvGrpSpPr>
      <p:grpSpPr>
        <a:xfrm>
          <a:off x="0" y="0"/>
          <a:ext cx="0" cy="0"/>
          <a:chOff x="0" y="0"/>
          <a:chExt cx="0" cy="0"/>
        </a:xfrm>
      </p:grpSpPr>
      <p:sp>
        <p:nvSpPr>
          <p:cNvPr id="22" name="Tekstvak 21">
            <a:extLst>
              <a:ext uri="{FF2B5EF4-FFF2-40B4-BE49-F238E27FC236}">
                <a16:creationId xmlns:a16="http://schemas.microsoft.com/office/drawing/2014/main" id="{C68ADE10-DFFF-3DCA-DBFB-F34F40236D1D}"/>
              </a:ext>
            </a:extLst>
          </p:cNvPr>
          <p:cNvSpPr txBox="1"/>
          <p:nvPr/>
        </p:nvSpPr>
        <p:spPr>
          <a:xfrm>
            <a:off x="540755" y="939800"/>
            <a:ext cx="11379067" cy="133882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2400" b="1">
                <a:latin typeface="WT Kormelink"/>
              </a:rPr>
              <a:t>Werktafel 3: Wat leeft er in het veld?</a:t>
            </a:r>
            <a:endParaRPr lang="en-US" sz="2400">
              <a:latin typeface="WT Kormelink"/>
            </a:endParaRPr>
          </a:p>
          <a:p>
            <a:r>
              <a:rPr lang="nl-BE" sz="1300" b="1">
                <a:solidFill>
                  <a:srgbClr val="434343"/>
                </a:solidFill>
                <a:latin typeface="WT Kormelink"/>
                <a:ea typeface="+mn-lt"/>
                <a:cs typeface="Arial"/>
              </a:rPr>
              <a:t>Doel: </a:t>
            </a:r>
            <a:r>
              <a:rPr lang="nl-BE" sz="1300">
                <a:solidFill>
                  <a:srgbClr val="434343"/>
                </a:solidFill>
                <a:latin typeface="WT Kormelink"/>
                <a:ea typeface="+mn-lt"/>
                <a:cs typeface="Arial"/>
              </a:rPr>
              <a:t>Een moment van -reflectie over wat de Leuvense culturele sector vandaag nodig heeft om te kunnen groeien, verbinden en versterken – in het licht van de thema’s van LOV2030 én het netwerk dat </a:t>
            </a:r>
            <a:r>
              <a:rPr lang="nl-BE" sz="1300" err="1">
                <a:solidFill>
                  <a:srgbClr val="434343"/>
                </a:solidFill>
                <a:latin typeface="WT Kormelink"/>
                <a:ea typeface="+mn-lt"/>
                <a:cs typeface="Arial"/>
              </a:rPr>
              <a:t>CNoL</a:t>
            </a:r>
            <a:r>
              <a:rPr lang="nl-BE" sz="1300">
                <a:solidFill>
                  <a:srgbClr val="434343"/>
                </a:solidFill>
                <a:latin typeface="WT Kormelink"/>
                <a:ea typeface="+mn-lt"/>
                <a:cs typeface="Arial"/>
              </a:rPr>
              <a:t> wil bouwen.</a:t>
            </a:r>
          </a:p>
          <a:p>
            <a:endParaRPr lang="nl-BE" sz="1800">
              <a:latin typeface="WT Kormelink"/>
              <a:ea typeface="+mn-lt"/>
              <a:cs typeface="+mn-lt"/>
            </a:endParaRPr>
          </a:p>
          <a:p>
            <a:endParaRPr lang="en-US" sz="1300">
              <a:latin typeface="WT Kormelink"/>
              <a:cs typeface="Arial"/>
            </a:endParaRPr>
          </a:p>
        </p:txBody>
      </p:sp>
      <p:pic>
        <p:nvPicPr>
          <p:cNvPr id="9" name="Afbeelding 8" descr="Afbeelding met handschrift, Lettertype, kalligrafie, tekst&#10;&#10;Door AI gegenereerde inhoud is mogelijk onjuist.">
            <a:extLst>
              <a:ext uri="{FF2B5EF4-FFF2-40B4-BE49-F238E27FC236}">
                <a16:creationId xmlns:a16="http://schemas.microsoft.com/office/drawing/2014/main" id="{78AE533C-2E17-4D47-A990-5A6E580C25B0}"/>
              </a:ext>
            </a:extLst>
          </p:cNvPr>
          <p:cNvPicPr>
            <a:picLocks noChangeAspect="1"/>
          </p:cNvPicPr>
          <p:nvPr/>
        </p:nvPicPr>
        <p:blipFill>
          <a:blip r:embed="rId2"/>
          <a:stretch>
            <a:fillRect/>
          </a:stretch>
        </p:blipFill>
        <p:spPr>
          <a:xfrm>
            <a:off x="3526396" y="4637315"/>
            <a:ext cx="2004124" cy="2013858"/>
          </a:xfrm>
          <a:prstGeom prst="rect">
            <a:avLst/>
          </a:prstGeom>
        </p:spPr>
      </p:pic>
      <p:pic>
        <p:nvPicPr>
          <p:cNvPr id="10" name="Afbeelding 9" descr="Afbeelding met tekst, handschrift, Lettertype, kalligrafie&#10;&#10;Door AI gegenereerde inhoud is mogelijk onjuist.">
            <a:extLst>
              <a:ext uri="{FF2B5EF4-FFF2-40B4-BE49-F238E27FC236}">
                <a16:creationId xmlns:a16="http://schemas.microsoft.com/office/drawing/2014/main" id="{7C28320C-2E48-9A7C-2B42-E0787F3B78A5}"/>
              </a:ext>
            </a:extLst>
          </p:cNvPr>
          <p:cNvPicPr>
            <a:picLocks noChangeAspect="1"/>
          </p:cNvPicPr>
          <p:nvPr/>
        </p:nvPicPr>
        <p:blipFill>
          <a:blip r:embed="rId3"/>
          <a:stretch>
            <a:fillRect/>
          </a:stretch>
        </p:blipFill>
        <p:spPr>
          <a:xfrm>
            <a:off x="6634267" y="4610100"/>
            <a:ext cx="2089263" cy="2079172"/>
          </a:xfrm>
          <a:prstGeom prst="rect">
            <a:avLst/>
          </a:prstGeom>
        </p:spPr>
      </p:pic>
      <p:pic>
        <p:nvPicPr>
          <p:cNvPr id="11" name="Afbeelding 10" descr="Afbeelding met tekst, handschrift, Lettertype, kalligrafie&#10;&#10;Door AI gegenereerde inhoud is mogelijk onjuist.">
            <a:extLst>
              <a:ext uri="{FF2B5EF4-FFF2-40B4-BE49-F238E27FC236}">
                <a16:creationId xmlns:a16="http://schemas.microsoft.com/office/drawing/2014/main" id="{7CCF52BF-4983-AC62-F367-B835A93CF189}"/>
              </a:ext>
            </a:extLst>
          </p:cNvPr>
          <p:cNvPicPr>
            <a:picLocks noChangeAspect="1"/>
          </p:cNvPicPr>
          <p:nvPr/>
        </p:nvPicPr>
        <p:blipFill>
          <a:blip r:embed="rId4"/>
          <a:stretch>
            <a:fillRect/>
          </a:stretch>
        </p:blipFill>
        <p:spPr>
          <a:xfrm>
            <a:off x="9448224" y="4582885"/>
            <a:ext cx="2086861" cy="2111830"/>
          </a:xfrm>
          <a:prstGeom prst="rect">
            <a:avLst/>
          </a:prstGeom>
        </p:spPr>
      </p:pic>
      <p:pic>
        <p:nvPicPr>
          <p:cNvPr id="12" name="Afbeelding 11" descr="Afbeelding met handschrift, tekst, Lettertype, kalligrafie&#10;&#10;Door AI gegenereerde inhoud is mogelijk onjuist.">
            <a:extLst>
              <a:ext uri="{FF2B5EF4-FFF2-40B4-BE49-F238E27FC236}">
                <a16:creationId xmlns:a16="http://schemas.microsoft.com/office/drawing/2014/main" id="{CE75926B-25DA-4165-2D31-693FDBE3CECD}"/>
              </a:ext>
            </a:extLst>
          </p:cNvPr>
          <p:cNvPicPr>
            <a:picLocks noChangeAspect="1"/>
          </p:cNvPicPr>
          <p:nvPr/>
        </p:nvPicPr>
        <p:blipFill>
          <a:blip r:embed="rId5"/>
          <a:stretch>
            <a:fillRect/>
          </a:stretch>
        </p:blipFill>
        <p:spPr>
          <a:xfrm>
            <a:off x="8310667" y="2280558"/>
            <a:ext cx="1965742" cy="2002972"/>
          </a:xfrm>
          <a:prstGeom prst="rect">
            <a:avLst/>
          </a:prstGeom>
        </p:spPr>
      </p:pic>
      <p:pic>
        <p:nvPicPr>
          <p:cNvPr id="13" name="Afbeelding 12" descr="Afbeelding met handschrift, Lettertype, tekst, kalligrafie&#10;&#10;Door AI gegenereerde inhoud is mogelijk onjuist.">
            <a:extLst>
              <a:ext uri="{FF2B5EF4-FFF2-40B4-BE49-F238E27FC236}">
                <a16:creationId xmlns:a16="http://schemas.microsoft.com/office/drawing/2014/main" id="{A12EFA5C-366A-CB59-68CE-1DE6245E890A}"/>
              </a:ext>
            </a:extLst>
          </p:cNvPr>
          <p:cNvPicPr>
            <a:picLocks noChangeAspect="1"/>
          </p:cNvPicPr>
          <p:nvPr/>
        </p:nvPicPr>
        <p:blipFill>
          <a:blip r:embed="rId6"/>
          <a:stretch>
            <a:fillRect/>
          </a:stretch>
        </p:blipFill>
        <p:spPr>
          <a:xfrm>
            <a:off x="761424" y="4582886"/>
            <a:ext cx="2111103" cy="2090058"/>
          </a:xfrm>
          <a:prstGeom prst="rect">
            <a:avLst/>
          </a:prstGeom>
        </p:spPr>
      </p:pic>
      <p:pic>
        <p:nvPicPr>
          <p:cNvPr id="14" name="Afbeelding 13" descr="Afbeelding met handschrift, kalligrafie, Lettertype, inkt&#10;&#10;Door AI gegenereerde inhoud is mogelijk onjuist.">
            <a:extLst>
              <a:ext uri="{FF2B5EF4-FFF2-40B4-BE49-F238E27FC236}">
                <a16:creationId xmlns:a16="http://schemas.microsoft.com/office/drawing/2014/main" id="{107B2BAE-ECA2-058B-AFEC-62C7253F58C7}"/>
              </a:ext>
            </a:extLst>
          </p:cNvPr>
          <p:cNvPicPr>
            <a:picLocks noChangeAspect="1"/>
          </p:cNvPicPr>
          <p:nvPr/>
        </p:nvPicPr>
        <p:blipFill>
          <a:blip r:embed="rId7"/>
          <a:stretch>
            <a:fillRect/>
          </a:stretch>
        </p:blipFill>
        <p:spPr>
          <a:xfrm>
            <a:off x="5099380" y="2269671"/>
            <a:ext cx="2002973" cy="2002972"/>
          </a:xfrm>
          <a:prstGeom prst="rect">
            <a:avLst/>
          </a:prstGeom>
        </p:spPr>
      </p:pic>
      <p:pic>
        <p:nvPicPr>
          <p:cNvPr id="15" name="Afbeelding 14" descr="Afbeelding met tekst, handschrift, Lettertype, kalligrafie&#10;&#10;Door AI gegenereerde inhoud is mogelijk onjuist.">
            <a:extLst>
              <a:ext uri="{FF2B5EF4-FFF2-40B4-BE49-F238E27FC236}">
                <a16:creationId xmlns:a16="http://schemas.microsoft.com/office/drawing/2014/main" id="{D859EFAB-1789-2ED8-7D33-1D651B67F245}"/>
              </a:ext>
            </a:extLst>
          </p:cNvPr>
          <p:cNvPicPr>
            <a:picLocks noChangeAspect="1"/>
          </p:cNvPicPr>
          <p:nvPr/>
        </p:nvPicPr>
        <p:blipFill>
          <a:blip r:embed="rId8"/>
          <a:stretch>
            <a:fillRect/>
          </a:stretch>
        </p:blipFill>
        <p:spPr>
          <a:xfrm>
            <a:off x="2045939" y="2427514"/>
            <a:ext cx="2008366" cy="2002972"/>
          </a:xfrm>
          <a:prstGeom prst="rect">
            <a:avLst/>
          </a:prstGeom>
        </p:spPr>
      </p:pic>
    </p:spTree>
    <p:extLst>
      <p:ext uri="{BB962C8B-B14F-4D97-AF65-F5344CB8AC3E}">
        <p14:creationId xmlns:p14="http://schemas.microsoft.com/office/powerpoint/2010/main" val="415450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8AC69-085D-4B87-1B5F-712CE649E730}"/>
            </a:ext>
          </a:extLst>
        </p:cNvPr>
        <p:cNvGrpSpPr/>
        <p:nvPr/>
      </p:nvGrpSpPr>
      <p:grpSpPr>
        <a:xfrm>
          <a:off x="0" y="0"/>
          <a:ext cx="0" cy="0"/>
          <a:chOff x="0" y="0"/>
          <a:chExt cx="0" cy="0"/>
        </a:xfrm>
      </p:grpSpPr>
      <p:pic>
        <p:nvPicPr>
          <p:cNvPr id="3" name="Afbeelding 2" descr="Afbeelding met kleding, persoon, Menselijk gezicht, person&#10;&#10;Door AI gegenereerde inhoud is mogelijk onjuist.">
            <a:extLst>
              <a:ext uri="{FF2B5EF4-FFF2-40B4-BE49-F238E27FC236}">
                <a16:creationId xmlns:a16="http://schemas.microsoft.com/office/drawing/2014/main" id="{9377D6FF-7E04-8084-0125-B5FBFB84FEE7}"/>
              </a:ext>
            </a:extLst>
          </p:cNvPr>
          <p:cNvPicPr>
            <a:picLocks noChangeAspect="1"/>
          </p:cNvPicPr>
          <p:nvPr/>
        </p:nvPicPr>
        <p:blipFill>
          <a:blip r:embed="rId2"/>
          <a:stretch>
            <a:fillRect/>
          </a:stretch>
        </p:blipFill>
        <p:spPr>
          <a:xfrm>
            <a:off x="7516586" y="-81643"/>
            <a:ext cx="4669971" cy="7010400"/>
          </a:xfrm>
          <a:prstGeom prst="rect">
            <a:avLst/>
          </a:prstGeom>
        </p:spPr>
      </p:pic>
      <p:pic>
        <p:nvPicPr>
          <p:cNvPr id="4" name="Afbeelding 3" descr="Afbeelding met kleding, persoon, person, overdekt&#10;&#10;Door AI gegenereerde inhoud is mogelijk onjuist.">
            <a:extLst>
              <a:ext uri="{FF2B5EF4-FFF2-40B4-BE49-F238E27FC236}">
                <a16:creationId xmlns:a16="http://schemas.microsoft.com/office/drawing/2014/main" id="{501F714C-40FD-B542-2FE3-FC5ECD11C656}"/>
              </a:ext>
            </a:extLst>
          </p:cNvPr>
          <p:cNvPicPr>
            <a:picLocks noChangeAspect="1"/>
          </p:cNvPicPr>
          <p:nvPr/>
        </p:nvPicPr>
        <p:blipFill>
          <a:blip r:embed="rId3"/>
          <a:stretch>
            <a:fillRect/>
          </a:stretch>
        </p:blipFill>
        <p:spPr>
          <a:xfrm>
            <a:off x="0" y="0"/>
            <a:ext cx="4572000" cy="6858000"/>
          </a:xfrm>
          <a:prstGeom prst="rect">
            <a:avLst/>
          </a:prstGeom>
        </p:spPr>
      </p:pic>
      <p:sp>
        <p:nvSpPr>
          <p:cNvPr id="6" name="Tekstvak 5">
            <a:extLst>
              <a:ext uri="{FF2B5EF4-FFF2-40B4-BE49-F238E27FC236}">
                <a16:creationId xmlns:a16="http://schemas.microsoft.com/office/drawing/2014/main" id="{347B3B39-8576-2AAA-89A8-D1E96AF025E5}"/>
              </a:ext>
            </a:extLst>
          </p:cNvPr>
          <p:cNvSpPr txBox="1"/>
          <p:nvPr/>
        </p:nvSpPr>
        <p:spPr>
          <a:xfrm>
            <a:off x="4724400" y="1842756"/>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latin typeface="WT Kormelink"/>
              </a:rPr>
              <a:t>Wat onthouden we? De nieuwe verbindingen die ontstaan door het brede veld samen te brengen, de succesvolle speeddateformule, lekker eten en een thematische insteek. </a:t>
            </a:r>
          </a:p>
        </p:txBody>
      </p:sp>
    </p:spTree>
    <p:extLst>
      <p:ext uri="{BB962C8B-B14F-4D97-AF65-F5344CB8AC3E}">
        <p14:creationId xmlns:p14="http://schemas.microsoft.com/office/powerpoint/2010/main" val="3902821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8982E-386C-49C2-38C6-CDC10FD97EFA}"/>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14B061B0-75E7-A19B-606E-7F9836F9C799}"/>
              </a:ext>
            </a:extLst>
          </p:cNvPr>
          <p:cNvSpPr txBox="1"/>
          <p:nvPr/>
        </p:nvSpPr>
        <p:spPr>
          <a:xfrm>
            <a:off x="4724400" y="1223291"/>
            <a:ext cx="27432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a:latin typeface="WT Kormelink"/>
              </a:rPr>
              <a:t>Rond eind juni geven we al een overzicht van de momenten in het najaar, zodat deze iets vroeger ingepland kunnen worden door iedereen. We proberen ook rekening te houden met bestaande overlegplatformen en grote evenementen in de Leuvense cultuursector. </a:t>
            </a:r>
            <a:endParaRPr lang="nl-BE" err="1">
              <a:latin typeface="Aptos"/>
            </a:endParaRPr>
          </a:p>
          <a:p>
            <a:pPr algn="ctr"/>
            <a:endParaRPr lang="nl-BE" sz="2000">
              <a:latin typeface="WT Kormelink"/>
            </a:endParaRPr>
          </a:p>
        </p:txBody>
      </p:sp>
      <p:pic>
        <p:nvPicPr>
          <p:cNvPr id="2" name="Afbeelding 1" descr="Afbeelding met kleding, persoon, overdekt, bal&#10;&#10;Door AI gegenereerde inhoud is mogelijk onjuist.">
            <a:extLst>
              <a:ext uri="{FF2B5EF4-FFF2-40B4-BE49-F238E27FC236}">
                <a16:creationId xmlns:a16="http://schemas.microsoft.com/office/drawing/2014/main" id="{9DC677C3-4A8A-FD38-4FCC-0C1EEB0BD4C1}"/>
              </a:ext>
            </a:extLst>
          </p:cNvPr>
          <p:cNvPicPr>
            <a:picLocks noChangeAspect="1"/>
          </p:cNvPicPr>
          <p:nvPr/>
        </p:nvPicPr>
        <p:blipFill>
          <a:blip r:embed="rId2"/>
          <a:stretch>
            <a:fillRect/>
          </a:stretch>
        </p:blipFill>
        <p:spPr>
          <a:xfrm>
            <a:off x="-120315" y="0"/>
            <a:ext cx="4692315" cy="7048500"/>
          </a:xfrm>
          <a:prstGeom prst="rect">
            <a:avLst/>
          </a:prstGeom>
        </p:spPr>
      </p:pic>
      <p:pic>
        <p:nvPicPr>
          <p:cNvPr id="8" name="Afbeelding 7" descr="Afbeelding met kleding, persoon, overdekt, meubels&#10;&#10;Door AI gegenereerde inhoud is mogelijk onjuist.">
            <a:extLst>
              <a:ext uri="{FF2B5EF4-FFF2-40B4-BE49-F238E27FC236}">
                <a16:creationId xmlns:a16="http://schemas.microsoft.com/office/drawing/2014/main" id="{D5CF99E1-2823-3888-D3B3-31B5F3FFBC57}"/>
              </a:ext>
            </a:extLst>
          </p:cNvPr>
          <p:cNvPicPr>
            <a:picLocks noChangeAspect="1"/>
          </p:cNvPicPr>
          <p:nvPr/>
        </p:nvPicPr>
        <p:blipFill>
          <a:blip r:embed="rId3"/>
          <a:stretch>
            <a:fillRect/>
          </a:stretch>
        </p:blipFill>
        <p:spPr>
          <a:xfrm>
            <a:off x="7620000" y="0"/>
            <a:ext cx="4692315" cy="7048500"/>
          </a:xfrm>
          <a:prstGeom prst="rect">
            <a:avLst/>
          </a:prstGeom>
        </p:spPr>
      </p:pic>
    </p:spTree>
    <p:extLst>
      <p:ext uri="{BB962C8B-B14F-4D97-AF65-F5344CB8AC3E}">
        <p14:creationId xmlns:p14="http://schemas.microsoft.com/office/powerpoint/2010/main" val="1166419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EEF2-1572-0672-4FBD-729668392D81}"/>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9273298-C1C7-748A-F35D-4081F73F39EF}"/>
              </a:ext>
            </a:extLst>
          </p:cNvPr>
          <p:cNvSpPr txBox="1"/>
          <p:nvPr/>
        </p:nvSpPr>
        <p:spPr>
          <a:xfrm>
            <a:off x="4724400" y="763710"/>
            <a:ext cx="274320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latin typeface="WT Kormelink"/>
              </a:rPr>
              <a:t>We werken ook verder aan hoe </a:t>
            </a:r>
            <a:r>
              <a:rPr lang="nl-BE" sz="2000" err="1">
                <a:latin typeface="WT Kormelink"/>
              </a:rPr>
              <a:t>CultuurNetwerk</a:t>
            </a:r>
            <a:r>
              <a:rPr lang="nl-BE" sz="2000" dirty="0">
                <a:latin typeface="WT Kormelink"/>
              </a:rPr>
              <a:t> </a:t>
            </a:r>
            <a:r>
              <a:rPr lang="nl-BE" sz="2000">
                <a:latin typeface="WT Kormelink"/>
              </a:rPr>
              <a:t>Leuven deze momenten </a:t>
            </a:r>
            <a:r>
              <a:rPr lang="nl-BE" sz="2000" dirty="0">
                <a:latin typeface="WT Kormelink"/>
              </a:rPr>
              <a:t>opzet. Hoe deze telkens op zichzelf staan, zodat iedereen altijd kan aansluiten, zonder voorkennis. Een thematische insteek werkt, maar mag niet overheersen. Zijn </a:t>
            </a:r>
            <a:r>
              <a:rPr lang="nl-BE" sz="2000" dirty="0" err="1">
                <a:latin typeface="WT Kormelink"/>
              </a:rPr>
              <a:t>sectorbrede</a:t>
            </a:r>
            <a:r>
              <a:rPr lang="nl-BE" sz="2000" dirty="0">
                <a:latin typeface="WT Kormelink"/>
              </a:rPr>
              <a:t> thema's elke keer aanwezig bijvoorbeeld? Is er elke keer een werktafel rond diversiteit en rond infrastructuur?</a:t>
            </a:r>
          </a:p>
        </p:txBody>
      </p:sp>
      <p:pic>
        <p:nvPicPr>
          <p:cNvPr id="3" name="Afbeelding 2" descr="Afbeelding met kleding, persoon, schoeisel, person&#10;&#10;Door AI gegenereerde inhoud is mogelijk onjuist.">
            <a:extLst>
              <a:ext uri="{FF2B5EF4-FFF2-40B4-BE49-F238E27FC236}">
                <a16:creationId xmlns:a16="http://schemas.microsoft.com/office/drawing/2014/main" id="{59F2C5C9-235C-2982-FDDD-8CCF2610CBE1}"/>
              </a:ext>
            </a:extLst>
          </p:cNvPr>
          <p:cNvPicPr>
            <a:picLocks noChangeAspect="1"/>
          </p:cNvPicPr>
          <p:nvPr/>
        </p:nvPicPr>
        <p:blipFill>
          <a:blip r:embed="rId2"/>
          <a:stretch>
            <a:fillRect/>
          </a:stretch>
        </p:blipFill>
        <p:spPr>
          <a:xfrm>
            <a:off x="0" y="0"/>
            <a:ext cx="4572000" cy="6858000"/>
          </a:xfrm>
          <a:prstGeom prst="rect">
            <a:avLst/>
          </a:prstGeom>
        </p:spPr>
      </p:pic>
      <p:pic>
        <p:nvPicPr>
          <p:cNvPr id="4" name="Afbeelding 3" descr="Afbeelding met tekst, verbruiksartikelen voor kantoor, handschrift, briefpapier&#10;&#10;Door AI gegenereerde inhoud is mogelijk onjuist.">
            <a:extLst>
              <a:ext uri="{FF2B5EF4-FFF2-40B4-BE49-F238E27FC236}">
                <a16:creationId xmlns:a16="http://schemas.microsoft.com/office/drawing/2014/main" id="{5E1B2345-176D-1FDA-DA66-6270802F6A58}"/>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706373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F3E6-A137-DDD3-0476-9C2F654716BF}"/>
            </a:ext>
          </a:extLst>
        </p:cNvPr>
        <p:cNvGrpSpPr/>
        <p:nvPr/>
      </p:nvGrpSpPr>
      <p:grpSpPr>
        <a:xfrm>
          <a:off x="0" y="0"/>
          <a:ext cx="0" cy="0"/>
          <a:chOff x="0" y="0"/>
          <a:chExt cx="0" cy="0"/>
        </a:xfrm>
      </p:grpSpPr>
      <p:pic>
        <p:nvPicPr>
          <p:cNvPr id="2" name="Afbeelding 1" descr="Afbeelding met kleding, persoon, Zonnehoed, hoed&#10;&#10;Door AI gegenereerde inhoud is mogelijk onjuist.">
            <a:extLst>
              <a:ext uri="{FF2B5EF4-FFF2-40B4-BE49-F238E27FC236}">
                <a16:creationId xmlns:a16="http://schemas.microsoft.com/office/drawing/2014/main" id="{5B42BE39-DD69-35D3-3171-9675F91A077C}"/>
              </a:ext>
            </a:extLst>
          </p:cNvPr>
          <p:cNvPicPr>
            <a:picLocks noChangeAspect="1"/>
          </p:cNvPicPr>
          <p:nvPr/>
        </p:nvPicPr>
        <p:blipFill>
          <a:blip r:embed="rId2"/>
          <a:stretch>
            <a:fillRect/>
          </a:stretch>
        </p:blipFill>
        <p:spPr>
          <a:xfrm>
            <a:off x="7739743" y="0"/>
            <a:ext cx="4572000" cy="6858000"/>
          </a:xfrm>
          <a:prstGeom prst="rect">
            <a:avLst/>
          </a:prstGeom>
        </p:spPr>
      </p:pic>
      <p:pic>
        <p:nvPicPr>
          <p:cNvPr id="5" name="Afbeelding 4" descr="Afbeelding met kleding, persoon, overdekt, muur&#10;&#10;Door AI gegenereerde inhoud is mogelijk onjuist.">
            <a:extLst>
              <a:ext uri="{FF2B5EF4-FFF2-40B4-BE49-F238E27FC236}">
                <a16:creationId xmlns:a16="http://schemas.microsoft.com/office/drawing/2014/main" id="{C38EC0AC-86D1-27D0-4AD0-F66D7BBE8DDE}"/>
              </a:ext>
            </a:extLst>
          </p:cNvPr>
          <p:cNvPicPr>
            <a:picLocks noChangeAspect="1"/>
          </p:cNvPicPr>
          <p:nvPr/>
        </p:nvPicPr>
        <p:blipFill>
          <a:blip r:embed="rId3"/>
          <a:stretch>
            <a:fillRect/>
          </a:stretch>
        </p:blipFill>
        <p:spPr>
          <a:xfrm>
            <a:off x="0" y="0"/>
            <a:ext cx="4572000" cy="6858000"/>
          </a:xfrm>
          <a:prstGeom prst="rect">
            <a:avLst/>
          </a:prstGeom>
        </p:spPr>
      </p:pic>
      <p:sp>
        <p:nvSpPr>
          <p:cNvPr id="4" name="Tekstvak 3">
            <a:extLst>
              <a:ext uri="{FF2B5EF4-FFF2-40B4-BE49-F238E27FC236}">
                <a16:creationId xmlns:a16="http://schemas.microsoft.com/office/drawing/2014/main" id="{1A4CE196-23B2-AB12-24FB-B9CD975C6406}"/>
              </a:ext>
            </a:extLst>
          </p:cNvPr>
          <p:cNvSpPr txBox="1"/>
          <p:nvPr/>
        </p:nvSpPr>
        <p:spPr>
          <a:xfrm>
            <a:off x="4724400" y="763710"/>
            <a:ext cx="274320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a:latin typeface="WT Kormelink"/>
              </a:rPr>
              <a:t>CultuurNetwerk Leuven is nog actief in de </a:t>
            </a:r>
            <a:r>
              <a:rPr lang="nl-BE" sz="2000" dirty="0">
                <a:latin typeface="WT Kormelink"/>
              </a:rPr>
              <a:t>zomer en zal tijdens de maanden juni-juli-augustus de voorbereiding van het volgende culturele seizoen realiseren en het Open </a:t>
            </a:r>
            <a:r>
              <a:rPr lang="nl-BE" sz="2000" dirty="0" err="1">
                <a:latin typeface="WT Kormelink"/>
              </a:rPr>
              <a:t>Creatives</a:t>
            </a:r>
            <a:r>
              <a:rPr lang="nl-BE" sz="2000" dirty="0">
                <a:latin typeface="WT Kormelink"/>
              </a:rPr>
              <a:t> verhaal waarmaken. </a:t>
            </a:r>
            <a:endParaRPr lang="nl-NL"/>
          </a:p>
          <a:p>
            <a:pPr algn="ctr"/>
            <a:endParaRPr lang="nl-BE" sz="2000" dirty="0">
              <a:latin typeface="WT Kormelink"/>
            </a:endParaRPr>
          </a:p>
          <a:p>
            <a:pPr algn="ctr"/>
            <a:r>
              <a:rPr lang="nl-BE" sz="2000" dirty="0">
                <a:latin typeface="WT Kormelink"/>
              </a:rPr>
              <a:t>Ga zeker naar het Open </a:t>
            </a:r>
            <a:r>
              <a:rPr lang="nl-BE" sz="2000" err="1">
                <a:latin typeface="WT Kormelink"/>
              </a:rPr>
              <a:t>Creatives</a:t>
            </a:r>
            <a:r>
              <a:rPr lang="nl-BE" sz="2000" dirty="0">
                <a:latin typeface="WT Kormelink"/>
              </a:rPr>
              <a:t> platform, zodat we samen, als sector, dit online ecosysteem beginnen uit te bouwen.</a:t>
            </a:r>
          </a:p>
        </p:txBody>
      </p:sp>
    </p:spTree>
    <p:extLst>
      <p:ext uri="{BB962C8B-B14F-4D97-AF65-F5344CB8AC3E}">
        <p14:creationId xmlns:p14="http://schemas.microsoft.com/office/powerpoint/2010/main" val="283038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474E-025C-7291-42D9-485D5FC42ADF}"/>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561610FF-6A69-8A2C-1B44-0D189E6692C9}"/>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35DF325D-4AD6-C330-DAD6-1A36AA827335}"/>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D0E66BE5-32DD-81D3-5920-BC43A8D235D3}"/>
              </a:ext>
            </a:extLst>
          </p:cNvPr>
          <p:cNvSpPr txBox="1"/>
          <p:nvPr/>
        </p:nvSpPr>
        <p:spPr>
          <a:xfrm>
            <a:off x="3490009" y="1487070"/>
            <a:ext cx="5211983" cy="38779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00" b="1" dirty="0" err="1">
                <a:solidFill>
                  <a:srgbClr val="341700"/>
                </a:solidFill>
                <a:latin typeface="WT Kormelink"/>
                <a:ea typeface="+mn-lt"/>
                <a:cs typeface="+mn-lt"/>
                <a:sym typeface="WT Kormelink"/>
              </a:rPr>
              <a:t>Bedankt</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voor</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jullie</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energie</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en</a:t>
            </a:r>
            <a:r>
              <a:rPr lang="en-US" sz="1800" b="1" dirty="0">
                <a:solidFill>
                  <a:srgbClr val="341700"/>
                </a:solidFill>
                <a:latin typeface="WT Kormelink"/>
                <a:ea typeface="+mn-lt"/>
                <a:cs typeface="+mn-lt"/>
                <a:sym typeface="WT Kormelink"/>
              </a:rPr>
              <a:t> input!</a:t>
            </a:r>
            <a:endParaRPr lang="nl-NL" sz="1800" dirty="0">
              <a:solidFill>
                <a:srgbClr val="000000"/>
              </a:solidFill>
              <a:latin typeface="WT Kormelink"/>
              <a:ea typeface="+mn-lt"/>
              <a:cs typeface="+mn-lt"/>
            </a:endParaRPr>
          </a:p>
          <a:p>
            <a:pPr algn="ctr"/>
            <a:br>
              <a:rPr lang="en-US" sz="1800" b="1" dirty="0">
                <a:latin typeface="WT Kormelink"/>
                <a:ea typeface="+mn-lt"/>
                <a:cs typeface="+mn-lt"/>
              </a:rPr>
            </a:br>
            <a:r>
              <a:rPr lang="en-US" sz="1800" b="1" dirty="0">
                <a:solidFill>
                  <a:srgbClr val="341700"/>
                </a:solidFill>
                <a:latin typeface="WT Kormelink"/>
                <a:ea typeface="+mn-lt"/>
                <a:cs typeface="+mn-lt"/>
                <a:sym typeface="WT Kormelink"/>
              </a:rPr>
              <a:t> Samen </a:t>
            </a:r>
            <a:r>
              <a:rPr lang="en-US" sz="1800" b="1" dirty="0" err="1">
                <a:solidFill>
                  <a:srgbClr val="341700"/>
                </a:solidFill>
                <a:latin typeface="WT Kormelink"/>
                <a:ea typeface="+mn-lt"/>
                <a:cs typeface="+mn-lt"/>
                <a:sym typeface="WT Kormelink"/>
              </a:rPr>
              <a:t>bouwen</a:t>
            </a:r>
            <a:r>
              <a:rPr lang="en-US" sz="1800" b="1" dirty="0">
                <a:solidFill>
                  <a:srgbClr val="341700"/>
                </a:solidFill>
                <a:latin typeface="WT Kormelink"/>
                <a:ea typeface="+mn-lt"/>
                <a:cs typeface="+mn-lt"/>
                <a:sym typeface="WT Kormelink"/>
              </a:rPr>
              <a:t> we </a:t>
            </a:r>
            <a:r>
              <a:rPr lang="en-US" sz="1800" b="1" dirty="0" err="1">
                <a:solidFill>
                  <a:srgbClr val="341700"/>
                </a:solidFill>
                <a:latin typeface="WT Kormelink"/>
                <a:ea typeface="+mn-lt"/>
                <a:cs typeface="+mn-lt"/>
                <a:sym typeface="WT Kormelink"/>
              </a:rPr>
              <a:t>aan</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een</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nieuw</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netwerk</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voor</a:t>
            </a:r>
            <a:r>
              <a:rPr lang="en-US" sz="1800" b="1" dirty="0">
                <a:solidFill>
                  <a:srgbClr val="341700"/>
                </a:solidFill>
                <a:latin typeface="WT Kormelink"/>
                <a:ea typeface="+mn-lt"/>
                <a:cs typeface="+mn-lt"/>
                <a:sym typeface="WT Kormelink"/>
              </a:rPr>
              <a:t> de </a:t>
            </a:r>
            <a:r>
              <a:rPr lang="en-US" sz="1800" b="1" dirty="0" err="1">
                <a:solidFill>
                  <a:srgbClr val="341700"/>
                </a:solidFill>
                <a:latin typeface="WT Kormelink"/>
                <a:ea typeface="+mn-lt"/>
                <a:cs typeface="+mn-lt"/>
                <a:sym typeface="WT Kormelink"/>
              </a:rPr>
              <a:t>Leuvense</a:t>
            </a:r>
            <a:r>
              <a:rPr lang="en-US" sz="1800" b="1" dirty="0">
                <a:solidFill>
                  <a:srgbClr val="341700"/>
                </a:solidFill>
                <a:latin typeface="WT Kormelink"/>
                <a:ea typeface="+mn-lt"/>
                <a:cs typeface="+mn-lt"/>
                <a:sym typeface="WT Kormelink"/>
              </a:rPr>
              <a:t> </a:t>
            </a:r>
            <a:r>
              <a:rPr lang="en-US" sz="1800" b="1" dirty="0" err="1">
                <a:solidFill>
                  <a:srgbClr val="341700"/>
                </a:solidFill>
                <a:latin typeface="WT Kormelink"/>
                <a:ea typeface="+mn-lt"/>
                <a:cs typeface="+mn-lt"/>
                <a:sym typeface="WT Kormelink"/>
              </a:rPr>
              <a:t>cultuursector</a:t>
            </a:r>
            <a:r>
              <a:rPr lang="en-US" sz="1800" b="1" dirty="0">
                <a:solidFill>
                  <a:srgbClr val="341700"/>
                </a:solidFill>
                <a:latin typeface="WT Kormelink"/>
                <a:ea typeface="+mn-lt"/>
                <a:cs typeface="+mn-lt"/>
                <a:sym typeface="WT Kormelink"/>
              </a:rPr>
              <a:t>.</a:t>
            </a:r>
            <a:endParaRPr lang="nl-NL" sz="1800">
              <a:solidFill>
                <a:srgbClr val="000000"/>
              </a:solidFill>
              <a:latin typeface="WT Kormelink"/>
              <a:ea typeface="+mn-lt"/>
              <a:cs typeface="+mn-lt"/>
            </a:endParaRPr>
          </a:p>
          <a:p>
            <a:pPr algn="ctr"/>
            <a:endParaRPr lang="en-US" sz="1800" b="1" dirty="0">
              <a:solidFill>
                <a:srgbClr val="341700"/>
              </a:solidFill>
              <a:latin typeface="WT Kormelink"/>
            </a:endParaRPr>
          </a:p>
          <a:p>
            <a:pPr algn="ctr"/>
            <a:r>
              <a:rPr lang="en-US" sz="1800" dirty="0">
                <a:solidFill>
                  <a:srgbClr val="341700"/>
                </a:solidFill>
                <a:latin typeface="WT Kormelink"/>
                <a:ea typeface="+mn-lt"/>
                <a:cs typeface="+mn-lt"/>
                <a:sym typeface="WT Kormelink"/>
              </a:rPr>
              <a:t>We </a:t>
            </a:r>
            <a:r>
              <a:rPr lang="en-US" sz="1800" dirty="0" err="1">
                <a:solidFill>
                  <a:srgbClr val="341700"/>
                </a:solidFill>
                <a:latin typeface="WT Kormelink"/>
                <a:ea typeface="+mn-lt"/>
                <a:cs typeface="+mn-lt"/>
                <a:sym typeface="WT Kormelink"/>
              </a:rPr>
              <a:t>blijven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experimenteren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en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bijsturen</a:t>
            </a:r>
            <a:r>
              <a:rPr lang="en-US" sz="1800" dirty="0">
                <a:solidFill>
                  <a:srgbClr val="341700"/>
                </a:solidFill>
                <a:latin typeface="WT Kormelink"/>
                <a:ea typeface="+mn-lt"/>
                <a:cs typeface="+mn-lt"/>
                <a:sym typeface="WT Kormelink"/>
              </a:rPr>
              <a:t> – </a:t>
            </a:r>
            <a:r>
              <a:rPr lang="en-US" sz="1800" dirty="0" err="1">
                <a:solidFill>
                  <a:srgbClr val="341700"/>
                </a:solidFill>
                <a:latin typeface="WT Kormelink"/>
                <a:ea typeface="+mn-lt"/>
                <a:cs typeface="+mn-lt"/>
                <a:sym typeface="WT Kormelink"/>
              </a:rPr>
              <a:t>jullie</a:t>
            </a:r>
            <a:r>
              <a:rPr lang="en-US" sz="1800" dirty="0">
                <a:solidFill>
                  <a:srgbClr val="341700"/>
                </a:solidFill>
                <a:latin typeface="WT Kormelink"/>
                <a:ea typeface="+mn-lt"/>
                <a:cs typeface="+mn-lt"/>
                <a:sym typeface="WT Kormelink"/>
              </a:rPr>
              <a:t> feedback </a:t>
            </a:r>
            <a:r>
              <a:rPr lang="en-US" sz="1800" dirty="0" err="1">
                <a:solidFill>
                  <a:srgbClr val="341700"/>
                </a:solidFill>
                <a:latin typeface="WT Kormelink"/>
                <a:ea typeface="+mn-lt"/>
                <a:cs typeface="+mn-lt"/>
                <a:sym typeface="WT Kormelink"/>
              </a:rPr>
              <a:t>blijft</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essentieel</a:t>
            </a:r>
            <a:r>
              <a:rPr lang="en-US" sz="1800" dirty="0">
                <a:solidFill>
                  <a:srgbClr val="341700"/>
                </a:solidFill>
                <a:latin typeface="WT Kormelink"/>
                <a:ea typeface="+mn-lt"/>
                <a:cs typeface="+mn-lt"/>
                <a:sym typeface="WT Kormelink"/>
              </a:rPr>
              <a:t>. Tot </a:t>
            </a:r>
            <a:r>
              <a:rPr lang="en-US" sz="1800" dirty="0" err="1">
                <a:solidFill>
                  <a:srgbClr val="341700"/>
                </a:solidFill>
                <a:latin typeface="WT Kormelink"/>
                <a:ea typeface="+mn-lt"/>
                <a:cs typeface="+mn-lt"/>
                <a:sym typeface="WT Kormelink"/>
              </a:rPr>
              <a:t>bij</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een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volgend</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netwerkmoment</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waar</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opnieuw</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ruimte</a:t>
            </a:r>
            <a:r>
              <a:rPr lang="en-US" sz="1800" dirty="0">
                <a:solidFill>
                  <a:srgbClr val="341700"/>
                </a:solidFill>
                <a:latin typeface="WT Kormelink"/>
                <a:ea typeface="+mn-lt"/>
                <a:cs typeface="+mn-lt"/>
                <a:sym typeface="WT Kormelink"/>
              </a:rPr>
              <a:t> is </a:t>
            </a:r>
            <a:r>
              <a:rPr lang="en-US" sz="1800" dirty="0" err="1">
                <a:solidFill>
                  <a:srgbClr val="341700"/>
                </a:solidFill>
                <a:latin typeface="WT Kormelink"/>
                <a:ea typeface="+mn-lt"/>
                <a:cs typeface="+mn-lt"/>
                <a:sym typeface="WT Kormelink"/>
              </a:rPr>
              <a:t>voor</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ontmoeting</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uitwisseling</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en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samenwerking</a:t>
            </a:r>
            <a:r>
              <a:rPr lang="en-US" sz="1800" dirty="0">
                <a:solidFill>
                  <a:srgbClr val="341700"/>
                </a:solidFill>
                <a:latin typeface="WT Kormelink"/>
                <a:ea typeface="+mn-lt"/>
                <a:cs typeface="+mn-lt"/>
                <a:sym typeface="WT Kormelink"/>
              </a:rPr>
              <a:t>.</a:t>
            </a:r>
            <a:endParaRPr lang="en-US" sz="1800" dirty="0">
              <a:solidFill>
                <a:srgbClr val="000000"/>
              </a:solidFill>
              <a:latin typeface="WT Kormelink"/>
              <a:ea typeface="+mn-lt"/>
              <a:cs typeface="+mn-lt"/>
              <a:sym typeface="WT Kormelink"/>
            </a:endParaRPr>
          </a:p>
          <a:p>
            <a:pPr algn="ctr"/>
            <a:br>
              <a:rPr lang="en-US" sz="1800" dirty="0">
                <a:latin typeface="WT Kormelink"/>
                <a:ea typeface="+mn-lt"/>
                <a:cs typeface="+mn-lt"/>
              </a:rPr>
            </a:b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Vragen</a:t>
            </a:r>
            <a:r>
              <a:rPr lang="en-US" sz="1800" dirty="0">
                <a:solidFill>
                  <a:srgbClr val="341700"/>
                </a:solidFill>
                <a:latin typeface="WT Kormelink"/>
                <a:ea typeface="+mn-lt"/>
                <a:cs typeface="+mn-lt"/>
                <a:sym typeface="WT Kormelink"/>
              </a:rPr>
              <a:t> of </a:t>
            </a:r>
            <a:r>
              <a:rPr lang="en-US" sz="1800" dirty="0" err="1">
                <a:solidFill>
                  <a:srgbClr val="341700"/>
                </a:solidFill>
                <a:latin typeface="WT Kormelink"/>
                <a:ea typeface="+mn-lt"/>
                <a:cs typeface="+mn-lt"/>
                <a:sym typeface="WT Kormelink"/>
              </a:rPr>
              <a:t>ideeën</a:t>
            </a:r>
            <a:r>
              <a:rPr lang="en-US" sz="1800" dirty="0">
                <a:solidFill>
                  <a:srgbClr val="341700"/>
                </a:solidFill>
                <a:latin typeface="WT Kormelink"/>
                <a:ea typeface="+mn-lt"/>
                <a:cs typeface="+mn-lt"/>
                <a:sym typeface="WT Kormelink"/>
              </a:rPr>
              <a:t> </a:t>
            </a:r>
            <a:r>
              <a:rPr lang="en-US" sz="1800" dirty="0" err="1">
                <a:solidFill>
                  <a:srgbClr val="341700"/>
                </a:solidFill>
                <a:latin typeface="WT Kormelink"/>
                <a:ea typeface="+mn-lt"/>
                <a:cs typeface="+mn-lt"/>
                <a:sym typeface="WT Kormelink"/>
              </a:rPr>
              <a:t>tussendoor</a:t>
            </a:r>
            <a:r>
              <a:rPr lang="en-US" sz="1800" dirty="0">
                <a:solidFill>
                  <a:srgbClr val="341700"/>
                </a:solidFill>
                <a:latin typeface="WT Kormelink"/>
                <a:ea typeface="+mn-lt"/>
                <a:cs typeface="+mn-lt"/>
                <a:sym typeface="WT Kormelink"/>
              </a:rPr>
              <a:t>? </a:t>
            </a:r>
            <a:br>
              <a:rPr lang="en-US" sz="1800" dirty="0">
                <a:solidFill>
                  <a:srgbClr val="341700"/>
                </a:solidFill>
                <a:latin typeface="WT Kormelink"/>
                <a:ea typeface="+mn-lt"/>
                <a:cs typeface="+mn-lt"/>
                <a:sym typeface="WT Kormelink"/>
              </a:rPr>
            </a:br>
            <a:r>
              <a:rPr lang="en-US" sz="1800" dirty="0">
                <a:solidFill>
                  <a:srgbClr val="341700"/>
                </a:solidFill>
                <a:latin typeface="WT Kormelink"/>
                <a:ea typeface="+mn-lt"/>
                <a:cs typeface="+mn-lt"/>
                <a:sym typeface="WT Kormelink"/>
              </a:rPr>
              <a:t>Laat </a:t>
            </a:r>
            <a:r>
              <a:rPr lang="en-US" sz="1800" dirty="0" err="1">
                <a:solidFill>
                  <a:srgbClr val="341700"/>
                </a:solidFill>
                <a:latin typeface="WT Kormelink"/>
                <a:ea typeface="+mn-lt"/>
                <a:cs typeface="+mn-lt"/>
                <a:sym typeface="WT Kormelink"/>
              </a:rPr>
              <a:t>zeker</a:t>
            </a:r>
            <a:r>
              <a:rPr lang="en-US" sz="1800" dirty="0">
                <a:solidFill>
                  <a:srgbClr val="341700"/>
                </a:solidFill>
                <a:latin typeface="WT Kormelink"/>
                <a:ea typeface="+mn-lt"/>
                <a:cs typeface="+mn-lt"/>
                <a:sym typeface="WT Kormelink"/>
              </a:rPr>
              <a:t> van je </a:t>
            </a:r>
            <a:r>
              <a:rPr lang="en-US" sz="1800" dirty="0" err="1">
                <a:solidFill>
                  <a:srgbClr val="341700"/>
                </a:solidFill>
                <a:latin typeface="WT Kormelink"/>
                <a:ea typeface="+mn-lt"/>
                <a:cs typeface="+mn-lt"/>
                <a:sym typeface="WT Kormelink"/>
              </a:rPr>
              <a:t>horen</a:t>
            </a:r>
            <a:r>
              <a:rPr lang="en-US" sz="1800" dirty="0">
                <a:solidFill>
                  <a:srgbClr val="341700"/>
                </a:solidFill>
                <a:latin typeface="WT Kormelink"/>
                <a:ea typeface="+mn-lt"/>
                <a:cs typeface="+mn-lt"/>
                <a:sym typeface="WT Kormelink"/>
              </a:rPr>
              <a:t>!</a:t>
            </a:r>
            <a:endParaRPr lang="en-US" sz="1800" dirty="0">
              <a:latin typeface="WT Kormelink"/>
            </a:endParaRPr>
          </a:p>
          <a:p>
            <a:pPr algn="ctr"/>
            <a:endParaRPr lang="en-US" sz="1800" b="1" dirty="0">
              <a:solidFill>
                <a:srgbClr val="341700"/>
              </a:solidFill>
              <a:latin typeface="WT Kormelink"/>
              <a:ea typeface="+mn-lt"/>
              <a:cs typeface="+mn-lt"/>
              <a:sym typeface="WT Kormelink"/>
            </a:endParaRPr>
          </a:p>
          <a:p>
            <a:pPr algn="ctr"/>
            <a:r>
              <a:rPr lang="en-US" sz="1800" b="1" dirty="0">
                <a:solidFill>
                  <a:srgbClr val="341700"/>
                </a:solidFill>
                <a:latin typeface="WT Kormelink"/>
                <a:ea typeface="+mn-lt"/>
                <a:cs typeface="+mn-lt"/>
                <a:sym typeface="WT Kormelink"/>
              </a:rPr>
              <a:t>Tot </a:t>
            </a:r>
            <a:r>
              <a:rPr lang="en-US" sz="1800" b="1" dirty="0" err="1">
                <a:solidFill>
                  <a:srgbClr val="341700"/>
                </a:solidFill>
                <a:latin typeface="WT Kormelink"/>
                <a:ea typeface="+mn-lt"/>
                <a:cs typeface="+mn-lt"/>
                <a:sym typeface="WT Kormelink"/>
              </a:rPr>
              <a:t>snel</a:t>
            </a:r>
            <a:r>
              <a:rPr lang="en-US" sz="1800" b="1" dirty="0">
                <a:solidFill>
                  <a:srgbClr val="341700"/>
                </a:solidFill>
                <a:latin typeface="WT Kormelink"/>
                <a:ea typeface="+mn-lt"/>
                <a:cs typeface="+mn-lt"/>
                <a:sym typeface="WT Kormelink"/>
              </a:rPr>
              <a:t>!</a:t>
            </a:r>
            <a:endParaRPr lang="en-US" sz="1800" dirty="0">
              <a:latin typeface="WT Kormelink"/>
            </a:endParaRPr>
          </a:p>
        </p:txBody>
      </p:sp>
    </p:spTree>
    <p:extLst>
      <p:ext uri="{BB962C8B-B14F-4D97-AF65-F5344CB8AC3E}">
        <p14:creationId xmlns:p14="http://schemas.microsoft.com/office/powerpoint/2010/main" val="298713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CD04DD-2585-53D9-360C-49616C039CCE}"/>
            </a:ext>
          </a:extLst>
        </p:cNvPr>
        <p:cNvGrpSpPr/>
        <p:nvPr/>
      </p:nvGrpSpPr>
      <p:grpSpPr>
        <a:xfrm>
          <a:off x="0" y="0"/>
          <a:ext cx="0" cy="0"/>
          <a:chOff x="0" y="0"/>
          <a:chExt cx="0" cy="0"/>
        </a:xfrm>
      </p:grpSpPr>
      <p:pic>
        <p:nvPicPr>
          <p:cNvPr id="4" name="Afbeelding 3" descr="Afbeelding met kleding, schoeisel, persoon, vrouw&#10;&#10;Door AI gegenereerde inhoud is mogelijk onjuist.">
            <a:extLst>
              <a:ext uri="{FF2B5EF4-FFF2-40B4-BE49-F238E27FC236}">
                <a16:creationId xmlns:a16="http://schemas.microsoft.com/office/drawing/2014/main" id="{D15B5AEA-C8E8-6559-3FA1-AE55CD3E8929}"/>
              </a:ext>
            </a:extLst>
          </p:cNvPr>
          <p:cNvPicPr>
            <a:picLocks noChangeAspect="1"/>
          </p:cNvPicPr>
          <p:nvPr/>
        </p:nvPicPr>
        <p:blipFill>
          <a:blip r:embed="rId2"/>
          <a:stretch>
            <a:fillRect/>
          </a:stretch>
        </p:blipFill>
        <p:spPr>
          <a:xfrm>
            <a:off x="7620000" y="0"/>
            <a:ext cx="4572000" cy="6858000"/>
          </a:xfrm>
          <a:prstGeom prst="rect">
            <a:avLst/>
          </a:prstGeom>
        </p:spPr>
      </p:pic>
      <p:pic>
        <p:nvPicPr>
          <p:cNvPr id="5" name="Afbeelding 4" descr="Afbeelding met kleding, meubels, persoon, schoeisel&#10;&#10;Door AI gegenereerde inhoud is mogelijk onjuist.">
            <a:extLst>
              <a:ext uri="{FF2B5EF4-FFF2-40B4-BE49-F238E27FC236}">
                <a16:creationId xmlns:a16="http://schemas.microsoft.com/office/drawing/2014/main" id="{6957A9A7-D8DB-2B2E-B649-EA1443A8FC8A}"/>
              </a:ext>
            </a:extLst>
          </p:cNvPr>
          <p:cNvPicPr>
            <a:picLocks noChangeAspect="1"/>
          </p:cNvPicPr>
          <p:nvPr/>
        </p:nvPicPr>
        <p:blipFill>
          <a:blip r:embed="rId3"/>
          <a:stretch>
            <a:fillRect/>
          </a:stretch>
        </p:blipFill>
        <p:spPr>
          <a:xfrm>
            <a:off x="-2295" y="-2295"/>
            <a:ext cx="4572000" cy="6949807"/>
          </a:xfrm>
          <a:prstGeom prst="rect">
            <a:avLst/>
          </a:prstGeom>
        </p:spPr>
      </p:pic>
      <p:sp>
        <p:nvSpPr>
          <p:cNvPr id="3" name="Tekstvak 2">
            <a:extLst>
              <a:ext uri="{FF2B5EF4-FFF2-40B4-BE49-F238E27FC236}">
                <a16:creationId xmlns:a16="http://schemas.microsoft.com/office/drawing/2014/main" id="{7828FA55-42A4-9B2C-7D2E-DBA0904F483C}"/>
              </a:ext>
            </a:extLst>
          </p:cNvPr>
          <p:cNvSpPr txBox="1"/>
          <p:nvPr/>
        </p:nvSpPr>
        <p:spPr>
          <a:xfrm>
            <a:off x="4724400" y="611310"/>
            <a:ext cx="274320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sz="2000" dirty="0">
                <a:latin typeface="WT Kormelink"/>
              </a:rPr>
              <a:t>We deden dit aan de hand van vragen die uit de LOV-game komen, een gesprekstarter die wordt meegegeven bij alle feestpakken tijdens dag van de buren op 23 mei.</a:t>
            </a:r>
          </a:p>
          <a:p>
            <a:pPr algn="ctr"/>
            <a:endParaRPr lang="nl-BE" sz="2000">
              <a:latin typeface="WT Kormelink"/>
            </a:endParaRPr>
          </a:p>
          <a:p>
            <a:pPr algn="ctr"/>
            <a:r>
              <a:rPr lang="nl-BE" sz="2000" dirty="0">
                <a:latin typeface="WT Kormelink"/>
              </a:rPr>
              <a:t>Bijvoorbeeld: 'Met welk dier zou je jouw organisatie (of jezelf) vergelijken?'</a:t>
            </a:r>
          </a:p>
          <a:p>
            <a:pPr algn="ctr"/>
            <a:endParaRPr lang="nl-BE" sz="2000">
              <a:latin typeface="WT Kormelink"/>
            </a:endParaRPr>
          </a:p>
          <a:p>
            <a:pPr algn="ctr"/>
            <a:r>
              <a:rPr lang="nl-BE" sz="2000" dirty="0">
                <a:latin typeface="WT Kormelink"/>
              </a:rPr>
              <a:t>Hierna kregen we nog een korte samenvatting van wat </a:t>
            </a:r>
            <a:r>
              <a:rPr lang="nl-BE" sz="2000" dirty="0" err="1">
                <a:latin typeface="WT Kormelink"/>
              </a:rPr>
              <a:t>CultuurNetwerk</a:t>
            </a:r>
            <a:r>
              <a:rPr lang="nl-BE" sz="2000" dirty="0">
                <a:latin typeface="WT Kormelink"/>
              </a:rPr>
              <a:t> Leuven is.</a:t>
            </a:r>
          </a:p>
        </p:txBody>
      </p:sp>
    </p:spTree>
    <p:extLst>
      <p:ext uri="{BB962C8B-B14F-4D97-AF65-F5344CB8AC3E}">
        <p14:creationId xmlns:p14="http://schemas.microsoft.com/office/powerpoint/2010/main" val="332345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36CF4-E09C-3B72-32F6-E49C3D159689}"/>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33C450A1-9A37-441B-7EEB-6427303BAD4E}"/>
              </a:ext>
            </a:extLst>
          </p:cNvPr>
          <p:cNvSpPr txBox="1"/>
          <p:nvPr/>
        </p:nvSpPr>
        <p:spPr>
          <a:xfrm>
            <a:off x="667021" y="705185"/>
            <a:ext cx="6537053" cy="577081"/>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90000"/>
              </a:lnSpc>
              <a:spcBef>
                <a:spcPct val="0"/>
              </a:spcBef>
              <a:spcAft>
                <a:spcPts val="400"/>
              </a:spcAft>
            </a:pPr>
            <a:r>
              <a:rPr lang="en-US" sz="3500" dirty="0">
                <a:latin typeface="WT Kormelink"/>
                <a:ea typeface="WT Kormelink" panose="020B0604020202020204" charset="0"/>
                <a:cs typeface="+mj-cs"/>
                <a:sym typeface="WT Kormelink"/>
              </a:rPr>
              <a:t>Wat is </a:t>
            </a:r>
            <a:r>
              <a:rPr lang="nl-BE" sz="3500" err="1">
                <a:latin typeface="WT Kormelink"/>
                <a:ea typeface="WT Kormelink" panose="020B0604020202020204" charset="0"/>
                <a:cs typeface="+mj-cs"/>
                <a:sym typeface="WT Kormelink"/>
              </a:rPr>
              <a:t>CultuurNetwerk</a:t>
            </a:r>
            <a:r>
              <a:rPr lang="nl-BE" sz="3500" dirty="0">
                <a:latin typeface="WT Kormelink"/>
                <a:ea typeface="WT Kormelink" panose="020B0604020202020204" charset="0"/>
                <a:cs typeface="+mj-cs"/>
                <a:sym typeface="WT Kormelink"/>
              </a:rPr>
              <a:t> Leuven</a:t>
            </a:r>
            <a:r>
              <a:rPr lang="en-US" sz="3500" dirty="0">
                <a:latin typeface="WT Kormelink"/>
                <a:ea typeface="WT Kormelink" panose="020B0604020202020204" charset="0"/>
                <a:cs typeface="+mj-cs"/>
                <a:sym typeface="WT Kormelink"/>
              </a:rPr>
              <a:t>?</a:t>
            </a:r>
            <a:endParaRPr lang="nl-NL" sz="3500">
              <a:latin typeface="WT Kormelink"/>
              <a:cs typeface="+mj-cs"/>
            </a:endParaRPr>
          </a:p>
        </p:txBody>
      </p:sp>
      <p:sp>
        <p:nvSpPr>
          <p:cNvPr id="22" name="Tekstvak 21">
            <a:extLst>
              <a:ext uri="{FF2B5EF4-FFF2-40B4-BE49-F238E27FC236}">
                <a16:creationId xmlns:a16="http://schemas.microsoft.com/office/drawing/2014/main" id="{564BB01B-ED6F-65EB-22F6-3916A35F4904}"/>
              </a:ext>
            </a:extLst>
          </p:cNvPr>
          <p:cNvSpPr txBox="1"/>
          <p:nvPr/>
        </p:nvSpPr>
        <p:spPr>
          <a:xfrm>
            <a:off x="665080" y="1420123"/>
            <a:ext cx="6807199" cy="4278094"/>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dirty="0">
                <a:latin typeface="WT Kormelink"/>
                <a:ea typeface="WT Kormelink" panose="020B0604020202020204" charset="0"/>
              </a:rPr>
              <a:t>Sinds 2025 is de werking van de cultuurkoepel omgevormd naar:  </a:t>
            </a:r>
            <a:br>
              <a:rPr lang="nl-BE" sz="1800" dirty="0">
                <a:latin typeface="WT Kormelink" panose="020B0604020202020204" charset="0"/>
                <a:ea typeface="WT Kormelink" panose="020B0604020202020204" charset="0"/>
              </a:rPr>
            </a:br>
            <a:r>
              <a:rPr lang="nl-BE" sz="1800" dirty="0">
                <a:latin typeface="WT Kormelink"/>
                <a:ea typeface="WT Kormelink" panose="020B0604020202020204" charset="0"/>
              </a:rPr>
              <a:t>- Adviesraad Cultuur (kleinere groep, advies aan staf cultuur) </a:t>
            </a:r>
            <a:br>
              <a:rPr lang="nl-BE" sz="1800" dirty="0">
                <a:latin typeface="WT Kormelink" panose="020B0604020202020204" charset="0"/>
                <a:ea typeface="WT Kormelink" panose="020B0604020202020204" charset="0"/>
              </a:rPr>
            </a:br>
            <a:r>
              <a:rPr lang="nl-BE" sz="1800" dirty="0">
                <a:latin typeface="WT Kormelink"/>
                <a:ea typeface="WT Kormelink" panose="020B0604020202020204" charset="0"/>
              </a:rPr>
              <a:t>- </a:t>
            </a:r>
            <a:r>
              <a:rPr lang="nl-BE" sz="1800" err="1">
                <a:latin typeface="WT Kormelink"/>
                <a:ea typeface="WT Kormelink" panose="020B0604020202020204" charset="0"/>
              </a:rPr>
              <a:t>CultuurNetwerk</a:t>
            </a:r>
            <a:r>
              <a:rPr lang="nl-BE" sz="1800" dirty="0">
                <a:latin typeface="WT Kormelink"/>
                <a:ea typeface="WT Kormelink" panose="020B0604020202020204" charset="0"/>
              </a:rPr>
              <a:t> Leuven (verbindende functie voor alle culturele spelers in Leuven)</a:t>
            </a:r>
            <a:br>
              <a:rPr lang="nl-BE" sz="1800" dirty="0">
                <a:latin typeface="WT Kormelink" panose="020B0604020202020204" charset="0"/>
                <a:ea typeface="WT Kormelink" panose="020B0604020202020204" charset="0"/>
              </a:rPr>
            </a:br>
            <a:r>
              <a:rPr lang="nl-BE" sz="1800" dirty="0">
                <a:latin typeface="WT Kormelink"/>
                <a:ea typeface="WT Kormelink" panose="020B0604020202020204" charset="0"/>
              </a:rPr>
              <a:t> </a:t>
            </a:r>
            <a:endParaRPr lang="nl-NL" sz="1800">
              <a:latin typeface="WT Kormelink"/>
            </a:endParaRPr>
          </a:p>
          <a:p>
            <a:r>
              <a:rPr lang="nl-BE" sz="1800" dirty="0">
                <a:latin typeface="WT Kormelink"/>
                <a:ea typeface="WT Kormelink" panose="020B0604020202020204" charset="0"/>
              </a:rPr>
              <a:t>Dit kwam vanuit de nood aan meer ontmoeting en samenwerking tussen de honderden diverse cultuurspelers. </a:t>
            </a:r>
            <a:r>
              <a:rPr lang="nl-BE" sz="1800" dirty="0">
                <a:latin typeface="WT Kormelink"/>
                <a:ea typeface="+mn-lt"/>
                <a:cs typeface="+mn-lt"/>
              </a:rPr>
              <a:t>Het </a:t>
            </a:r>
            <a:r>
              <a:rPr lang="nl-BE" sz="1800" dirty="0" err="1">
                <a:latin typeface="WT Kormelink"/>
                <a:ea typeface="+mn-lt"/>
                <a:cs typeface="+mn-lt"/>
              </a:rPr>
              <a:t>CultuurNetwerk</a:t>
            </a:r>
            <a:r>
              <a:rPr lang="nl-BE" sz="1800" dirty="0">
                <a:latin typeface="WT Kormelink"/>
                <a:ea typeface="+mn-lt"/>
                <a:cs typeface="+mn-lt"/>
              </a:rPr>
              <a:t> Leuven wil een sterke culturele gemeenschap ontwikkelen en ondersteunen. Het netwerk voorziet een plek waar ideeën kunnen groeien, waar mensen met elkaar kunnen verbinden, waar ze kunnen openbreken uit de eigen bubbel om zo sterkere praktijken uit te bouwen. </a:t>
            </a:r>
            <a:r>
              <a:rPr lang="nl-BE" sz="1800" dirty="0" err="1">
                <a:latin typeface="WT Kormelink"/>
                <a:ea typeface="+mn-lt"/>
                <a:cs typeface="+mn-lt"/>
              </a:rPr>
              <a:t>CultuurNetwerk</a:t>
            </a:r>
            <a:r>
              <a:rPr lang="nl-BE" sz="1800" dirty="0">
                <a:latin typeface="WT Kormelink"/>
                <a:ea typeface="+mn-lt"/>
                <a:cs typeface="+mn-lt"/>
              </a:rPr>
              <a:t> Leuven laat graag de ideeën van onderuit opborrelen en zoekt mee naar partners om die uit te voeren.</a:t>
            </a:r>
            <a:endParaRPr lang="nl-BE">
              <a:latin typeface="WT Kormelink"/>
              <a:ea typeface="+mn-lt"/>
              <a:cs typeface="+mn-lt"/>
            </a:endParaRPr>
          </a:p>
          <a:p>
            <a:endParaRPr lang="nl-BE" sz="1800" dirty="0">
              <a:latin typeface="WT Kormelink"/>
              <a:ea typeface="WT Kormelink" panose="020B0604020202020204" charset="0"/>
            </a:endParaRPr>
          </a:p>
          <a:p>
            <a:endParaRPr lang="nl-BE" sz="2000">
              <a:latin typeface="WT Kormelink" panose="020B0604020202020204" charset="0"/>
              <a:ea typeface="WT Kormelink" panose="020B0604020202020204" charset="0"/>
            </a:endParaRPr>
          </a:p>
        </p:txBody>
      </p:sp>
      <p:pic>
        <p:nvPicPr>
          <p:cNvPr id="3" name="Afbeelding 2" descr="Afbeelding met elektronica, tekst, Elektronisch apparaat, computer&#10;&#10;Door AI gegenereerde inhoud is mogelijk onjuist.">
            <a:extLst>
              <a:ext uri="{FF2B5EF4-FFF2-40B4-BE49-F238E27FC236}">
                <a16:creationId xmlns:a16="http://schemas.microsoft.com/office/drawing/2014/main" id="{E6F12621-51C0-0E7D-A831-8429B87BDB58}"/>
              </a:ext>
            </a:extLst>
          </p:cNvPr>
          <p:cNvPicPr>
            <a:picLocks noChangeAspect="1"/>
          </p:cNvPicPr>
          <p:nvPr/>
        </p:nvPicPr>
        <p:blipFill>
          <a:blip r:embed="rId3"/>
          <a:stretch>
            <a:fillRect/>
          </a:stretch>
        </p:blipFill>
        <p:spPr>
          <a:xfrm>
            <a:off x="7620001" y="0"/>
            <a:ext cx="4572000" cy="6858000"/>
          </a:xfrm>
          <a:prstGeom prst="rect">
            <a:avLst/>
          </a:prstGeom>
        </p:spPr>
      </p:pic>
    </p:spTree>
    <p:extLst>
      <p:ext uri="{BB962C8B-B14F-4D97-AF65-F5344CB8AC3E}">
        <p14:creationId xmlns:p14="http://schemas.microsoft.com/office/powerpoint/2010/main" val="84629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A03A-0CD8-2B7A-BB46-1DE8E86FCF79}"/>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6B8E9C43-8759-99AC-3E04-C4620220C5BF}"/>
              </a:ext>
            </a:extLst>
          </p:cNvPr>
          <p:cNvSpPr txBox="1"/>
          <p:nvPr/>
        </p:nvSpPr>
        <p:spPr>
          <a:xfrm>
            <a:off x="667995" y="657130"/>
            <a:ext cx="6794612" cy="164198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300" dirty="0">
                <a:latin typeface="WT Kormelink"/>
                <a:ea typeface="WT Kormelink" panose="020B0604020202020204" charset="0"/>
                <a:cs typeface="+mj-cs"/>
                <a:sym typeface="WT Kormelink"/>
              </a:rPr>
              <a:t>Wat </a:t>
            </a:r>
            <a:r>
              <a:rPr lang="en-US" sz="5300" dirty="0" err="1">
                <a:latin typeface="WT Kormelink"/>
                <a:ea typeface="WT Kormelink" panose="020B0604020202020204" charset="0"/>
                <a:cs typeface="+mj-cs"/>
                <a:sym typeface="WT Kormelink"/>
              </a:rPr>
              <a:t>heb</a:t>
            </a:r>
            <a:r>
              <a:rPr lang="en-US" sz="5300" dirty="0">
                <a:latin typeface="WT Kormelink"/>
                <a:ea typeface="WT Kormelink" panose="020B0604020202020204" charset="0"/>
                <a:cs typeface="+mj-cs"/>
                <a:sym typeface="WT Kormelink"/>
              </a:rPr>
              <a:t> </a:t>
            </a:r>
            <a:r>
              <a:rPr lang="en-US" sz="5300" dirty="0" err="1">
                <a:latin typeface="WT Kormelink"/>
                <a:ea typeface="WT Kormelink" panose="020B0604020202020204" charset="0"/>
                <a:cs typeface="+mj-cs"/>
                <a:sym typeface="WT Kormelink"/>
              </a:rPr>
              <a:t>ik</a:t>
            </a:r>
            <a:r>
              <a:rPr lang="en-US" sz="5300" dirty="0">
                <a:latin typeface="WT Kormelink"/>
                <a:ea typeface="WT Kormelink" panose="020B0604020202020204" charset="0"/>
                <a:cs typeface="+mj-cs"/>
                <a:sym typeface="WT Kormelink"/>
              </a:rPr>
              <a:t> er </a:t>
            </a:r>
            <a:r>
              <a:rPr lang="en-US" sz="5300" dirty="0" err="1">
                <a:latin typeface="WT Kormelink"/>
                <a:ea typeface="WT Kormelink" panose="020B0604020202020204" charset="0"/>
                <a:cs typeface="+mj-cs"/>
                <a:sym typeface="WT Kormelink"/>
              </a:rPr>
              <a:t>aan</a:t>
            </a:r>
            <a:r>
              <a:rPr lang="en-US" sz="5300" dirty="0">
                <a:latin typeface="WT Kormelink"/>
                <a:ea typeface="WT Kormelink" panose="020B0604020202020204" charset="0"/>
                <a:cs typeface="+mj-cs"/>
                <a:sym typeface="WT Kormelink"/>
              </a:rPr>
              <a:t>?</a:t>
            </a:r>
          </a:p>
          <a:p>
            <a:pPr marL="0" lvl="0" indent="0">
              <a:lnSpc>
                <a:spcPct val="90000"/>
              </a:lnSpc>
              <a:spcBef>
                <a:spcPct val="0"/>
              </a:spcBef>
              <a:spcAft>
                <a:spcPts val="400"/>
              </a:spcAft>
            </a:pPr>
            <a:endParaRPr lang="en-US" sz="5300">
              <a:latin typeface="WT Kormelink"/>
              <a:cs typeface="+mj-cs"/>
            </a:endParaRPr>
          </a:p>
        </p:txBody>
      </p:sp>
      <p:sp>
        <p:nvSpPr>
          <p:cNvPr id="22" name="Tekstvak 21">
            <a:extLst>
              <a:ext uri="{FF2B5EF4-FFF2-40B4-BE49-F238E27FC236}">
                <a16:creationId xmlns:a16="http://schemas.microsoft.com/office/drawing/2014/main" id="{525F9503-F0CB-AA89-BB7C-5D19A3F9301F}"/>
              </a:ext>
            </a:extLst>
          </p:cNvPr>
          <p:cNvSpPr txBox="1"/>
          <p:nvPr/>
        </p:nvSpPr>
        <p:spPr>
          <a:xfrm>
            <a:off x="665080" y="1842795"/>
            <a:ext cx="6807199" cy="3693319"/>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dirty="0">
                <a:latin typeface="WT Kormelink"/>
                <a:ea typeface="WT Kormelink" panose="020B0604020202020204" charset="0"/>
              </a:rPr>
              <a:t>Netwerkmomenten </a:t>
            </a:r>
          </a:p>
          <a:p>
            <a:pPr marL="285750" indent="-381000">
              <a:buFont typeface="Arial,Sans-Serif"/>
              <a:buChar char="•"/>
            </a:pPr>
            <a:r>
              <a:rPr lang="nl-BE" sz="1800" dirty="0">
                <a:latin typeface="WT Kormelink"/>
                <a:ea typeface="WT Kormelink" panose="020B0604020202020204" charset="0"/>
              </a:rPr>
              <a:t>2x per jaar thematische sessies </a:t>
            </a:r>
            <a:endParaRPr lang="en-US" sz="1800" dirty="0">
              <a:latin typeface="WT Kormelink"/>
              <a:ea typeface="WT Kormelink" panose="020B0604020202020204" charset="0"/>
            </a:endParaRPr>
          </a:p>
          <a:p>
            <a:pPr marL="285750" indent="-381000">
              <a:buFont typeface="Arial,Sans-Serif"/>
              <a:buChar char="•"/>
            </a:pPr>
            <a:r>
              <a:rPr lang="nl-BE" sz="1800" dirty="0">
                <a:latin typeface="WT Kormelink"/>
                <a:ea typeface="WT Kormelink" panose="020B0604020202020204" charset="0"/>
              </a:rPr>
              <a:t>Info en informele ontmoetingen </a:t>
            </a:r>
            <a:endParaRPr lang="en-US" sz="1800" dirty="0">
              <a:latin typeface="WT Kormelink"/>
              <a:ea typeface="WT Kormelink" panose="020B0604020202020204" charset="0"/>
            </a:endParaRPr>
          </a:p>
          <a:p>
            <a:pPr marL="285750" indent="-381000">
              <a:buFont typeface="Arial,Sans-Serif"/>
              <a:buChar char="•"/>
            </a:pPr>
            <a:r>
              <a:rPr lang="nl-BE" sz="1800" dirty="0">
                <a:latin typeface="WT Kormelink"/>
                <a:ea typeface="WT Kormelink" panose="020B0604020202020204" charset="0"/>
              </a:rPr>
              <a:t>Delen van noden en ideeën </a:t>
            </a:r>
            <a:endParaRPr lang="en-US" sz="1800" dirty="0">
              <a:latin typeface="WT Kormelink"/>
              <a:ea typeface="WT Kormelink" panose="020B0604020202020204" charset="0"/>
            </a:endParaRPr>
          </a:p>
          <a:p>
            <a:pPr marL="285750" indent="-381000">
              <a:buFont typeface="Arial,Sans-Serif"/>
              <a:buChar char="•"/>
            </a:pPr>
            <a:endParaRPr lang="nl-BE" sz="1800">
              <a:latin typeface="WT Kormelink"/>
              <a:ea typeface="WT Kormelink" panose="020B0604020202020204" charset="0"/>
            </a:endParaRPr>
          </a:p>
          <a:p>
            <a:r>
              <a:rPr lang="nl-BE" sz="1800" dirty="0">
                <a:latin typeface="WT Kormelink"/>
                <a:ea typeface="WT Kormelink" panose="020B0604020202020204" charset="0"/>
              </a:rPr>
              <a:t>Vormingsaanbod </a:t>
            </a:r>
            <a:endParaRPr lang="nl-BE" sz="1800" dirty="0">
              <a:latin typeface="WT Kormelink"/>
            </a:endParaRPr>
          </a:p>
          <a:p>
            <a:pPr marL="381000" indent="-381000">
              <a:buFont typeface="Arial,Sans-Serif"/>
              <a:buChar char="•"/>
            </a:pPr>
            <a:r>
              <a:rPr lang="nl-BE" sz="1800" dirty="0">
                <a:latin typeface="WT Kormelink"/>
                <a:ea typeface="WT Kormelink" panose="020B0604020202020204" charset="0"/>
              </a:rPr>
              <a:t>Vormingen voor de sector </a:t>
            </a:r>
            <a:endParaRPr lang="en-US" sz="1800" dirty="0">
              <a:latin typeface="WT Kormelink"/>
              <a:ea typeface="WT Kormelink" panose="020B0604020202020204" charset="0"/>
            </a:endParaRPr>
          </a:p>
          <a:p>
            <a:pPr marL="381000" indent="-381000">
              <a:buFont typeface="Arial,Sans-Serif"/>
              <a:buChar char="•"/>
            </a:pPr>
            <a:r>
              <a:rPr lang="nl-BE" sz="1800" dirty="0">
                <a:latin typeface="WT Kormelink"/>
                <a:ea typeface="WT Kormelink" panose="020B0604020202020204" charset="0"/>
              </a:rPr>
              <a:t>Doorstroom van bestaande initiatieven </a:t>
            </a:r>
            <a:endParaRPr lang="en-US" sz="1800" dirty="0">
              <a:latin typeface="WT Kormelink"/>
            </a:endParaRPr>
          </a:p>
          <a:p>
            <a:endParaRPr lang="nl-BE" sz="1800">
              <a:latin typeface="WT Kormelink"/>
            </a:endParaRPr>
          </a:p>
          <a:p>
            <a:r>
              <a:rPr lang="nl-BE" sz="1800" dirty="0">
                <a:latin typeface="WT Kormelink"/>
              </a:rPr>
              <a:t>Contactmomenten</a:t>
            </a:r>
          </a:p>
          <a:p>
            <a:pPr marL="381000" indent="-381000">
              <a:buFont typeface="Arial,Sans-Serif"/>
              <a:buChar char="•"/>
            </a:pPr>
            <a:r>
              <a:rPr lang="nl-BE" sz="1800">
                <a:latin typeface="WT Kormelink"/>
              </a:rPr>
              <a:t>Op afspraak</a:t>
            </a:r>
            <a:endParaRPr lang="en-US" sz="1800">
              <a:latin typeface="WT Kormelink"/>
            </a:endParaRPr>
          </a:p>
          <a:p>
            <a:pPr marL="381000" indent="-381000">
              <a:buFont typeface="Arial,Sans-Serif"/>
              <a:buChar char="•"/>
            </a:pPr>
            <a:r>
              <a:rPr lang="nl-BE" sz="1800" dirty="0">
                <a:latin typeface="WT Kormelink"/>
              </a:rPr>
              <a:t>Gesprekken, advies, Open </a:t>
            </a:r>
            <a:r>
              <a:rPr lang="nl-BE" sz="1800" dirty="0" err="1">
                <a:latin typeface="WT Kormelink"/>
              </a:rPr>
              <a:t>Creatives</a:t>
            </a:r>
            <a:endParaRPr lang="nl-BE" sz="1800" dirty="0">
              <a:latin typeface="WT Kormelink"/>
            </a:endParaRPr>
          </a:p>
          <a:p>
            <a:endParaRPr lang="nl-BE" sz="1800">
              <a:latin typeface="WT Kormelink" panose="020B0604020202020204" charset="0"/>
            </a:endParaRPr>
          </a:p>
        </p:txBody>
      </p:sp>
      <p:pic>
        <p:nvPicPr>
          <p:cNvPr id="4" name="Afbeelding 3" descr="Afbeelding met kleding, meubels, schoeisel, overdekt&#10;&#10;Door AI gegenereerde inhoud is mogelijk onjuist.">
            <a:extLst>
              <a:ext uri="{FF2B5EF4-FFF2-40B4-BE49-F238E27FC236}">
                <a16:creationId xmlns:a16="http://schemas.microsoft.com/office/drawing/2014/main" id="{BE322E32-91C8-68BF-BECA-D1DCCAF9357E}"/>
              </a:ext>
            </a:extLst>
          </p:cNvPr>
          <p:cNvPicPr>
            <a:picLocks noChangeAspect="1"/>
          </p:cNvPicPr>
          <p:nvPr/>
        </p:nvPicPr>
        <p:blipFill>
          <a:blip r:embed="rId3"/>
          <a:stretch>
            <a:fillRect/>
          </a:stretch>
        </p:blipFill>
        <p:spPr>
          <a:xfrm>
            <a:off x="7620000" y="0"/>
            <a:ext cx="4572000" cy="6858000"/>
          </a:xfrm>
          <a:prstGeom prst="rect">
            <a:avLst/>
          </a:prstGeom>
          <a:ln>
            <a:solidFill>
              <a:srgbClr val="4472C4"/>
            </a:solidFill>
          </a:ln>
        </p:spPr>
      </p:pic>
    </p:spTree>
    <p:extLst>
      <p:ext uri="{BB962C8B-B14F-4D97-AF65-F5344CB8AC3E}">
        <p14:creationId xmlns:p14="http://schemas.microsoft.com/office/powerpoint/2010/main" val="404350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6624A-A9F1-F48B-F55D-63FCBECD707A}"/>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E58A8F2E-B5BD-88B9-A7E2-3EC0AC8E77FA}"/>
              </a:ext>
            </a:extLst>
          </p:cNvPr>
          <p:cNvSpPr txBox="1"/>
          <p:nvPr/>
        </p:nvSpPr>
        <p:spPr>
          <a:xfrm>
            <a:off x="667995" y="657130"/>
            <a:ext cx="10961799" cy="1518877"/>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500" err="1">
                <a:latin typeface="WT Kormelink"/>
                <a:cs typeface="+mj-cs"/>
                <a:sym typeface="WT Kormelink"/>
              </a:rPr>
              <a:t>Stuurgroep</a:t>
            </a:r>
            <a:r>
              <a:rPr lang="en-US" sz="4500" dirty="0">
                <a:latin typeface="WT Kormelink"/>
                <a:cs typeface="+mj-cs"/>
                <a:sym typeface="WT Kormelink"/>
              </a:rPr>
              <a:t> </a:t>
            </a:r>
            <a:r>
              <a:rPr lang="nl-BE" sz="4500" err="1">
                <a:latin typeface="WT Kormelink"/>
                <a:cs typeface="+mj-cs"/>
                <a:sym typeface="WT Kormelink"/>
              </a:rPr>
              <a:t>CultuurNetwerk</a:t>
            </a:r>
            <a:r>
              <a:rPr lang="nl-BE" sz="4500" dirty="0">
                <a:latin typeface="WT Kormelink"/>
                <a:cs typeface="+mj-cs"/>
                <a:sym typeface="WT Kormelink"/>
              </a:rPr>
              <a:t> Leuven</a:t>
            </a:r>
            <a:endParaRPr lang="nl-NL" dirty="0" err="1">
              <a:cs typeface="+mj-cs"/>
            </a:endParaRPr>
          </a:p>
          <a:p>
            <a:pPr marL="0" lvl="0" indent="0">
              <a:lnSpc>
                <a:spcPct val="90000"/>
              </a:lnSpc>
              <a:spcBef>
                <a:spcPct val="0"/>
              </a:spcBef>
              <a:spcAft>
                <a:spcPts val="400"/>
              </a:spcAft>
            </a:pPr>
            <a:endParaRPr lang="en-US" sz="5300">
              <a:latin typeface="WT Kormelink"/>
              <a:cs typeface="+mj-cs"/>
            </a:endParaRPr>
          </a:p>
        </p:txBody>
      </p:sp>
      <p:sp>
        <p:nvSpPr>
          <p:cNvPr id="22" name="Tekstvak 21">
            <a:extLst>
              <a:ext uri="{FF2B5EF4-FFF2-40B4-BE49-F238E27FC236}">
                <a16:creationId xmlns:a16="http://schemas.microsoft.com/office/drawing/2014/main" id="{E0519D55-576C-054C-B569-5CD71AB40809}"/>
              </a:ext>
            </a:extLst>
          </p:cNvPr>
          <p:cNvSpPr txBox="1"/>
          <p:nvPr/>
        </p:nvSpPr>
        <p:spPr>
          <a:xfrm>
            <a:off x="665080" y="1711826"/>
            <a:ext cx="9413239" cy="412420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1000" indent="-381000">
              <a:buFont typeface="Arial,Sans-Serif"/>
              <a:buChar char="•"/>
            </a:pPr>
            <a:r>
              <a:rPr lang="nl-BE" sz="2000">
                <a:latin typeface="WT Kormelink"/>
                <a:ea typeface="WT Kormelink" panose="020B0604020202020204" charset="0"/>
              </a:rPr>
              <a:t>Linda Van </a:t>
            </a:r>
            <a:r>
              <a:rPr lang="nl-BE" sz="2000" err="1">
                <a:latin typeface="WT Kormelink"/>
                <a:ea typeface="WT Kormelink" panose="020B0604020202020204" charset="0"/>
              </a:rPr>
              <a:t>Assche</a:t>
            </a:r>
            <a:r>
              <a:rPr lang="nl-BE" sz="2000">
                <a:latin typeface="WT Kormelink"/>
                <a:ea typeface="WT Kormelink" panose="020B0604020202020204" charset="0"/>
              </a:rPr>
              <a:t> (ex-voorzitter deelraad Vrije Tijd, trekker </a:t>
            </a:r>
            <a:r>
              <a:rPr lang="nl-BE" sz="2000" err="1">
                <a:latin typeface="WT Kormelink"/>
                <a:ea typeface="WT Kormelink" panose="020B0604020202020204" charset="0"/>
              </a:rPr>
              <a:t>Solodair</a:t>
            </a:r>
            <a:r>
              <a:rPr lang="nl-BE" sz="2000">
                <a:latin typeface="WT Kormelink"/>
                <a:ea typeface="WT Kormelink" panose="020B0604020202020204" charset="0"/>
              </a:rPr>
              <a:t>)</a:t>
            </a:r>
            <a:endParaRPr lang="en-US" sz="2000">
              <a:latin typeface="WT Kormelink"/>
              <a:ea typeface="WT Kormelink" panose="020B0604020202020204" charset="0"/>
            </a:endParaRPr>
          </a:p>
          <a:p>
            <a:pPr marL="381000" indent="-381000">
              <a:buFont typeface="Arial,Sans-Serif"/>
              <a:buChar char="•"/>
            </a:pPr>
            <a:r>
              <a:rPr lang="nl-BE" sz="2000">
                <a:latin typeface="WT Kormelink"/>
                <a:ea typeface="WT Kormelink" panose="020B0604020202020204" charset="0"/>
              </a:rPr>
              <a:t>Liesbeth Provoost (ex-voorzitter deelraad Kunsten, AVANSA Oost-Brabant)</a:t>
            </a:r>
            <a:endParaRPr lang="en-US" sz="2000">
              <a:latin typeface="WT Kormelink"/>
            </a:endParaRPr>
          </a:p>
          <a:p>
            <a:pPr marL="381000" indent="-381000">
              <a:buFont typeface="Arial,Sans-Serif"/>
              <a:buChar char="•"/>
            </a:pPr>
            <a:r>
              <a:rPr lang="nl-BE" sz="2000" err="1">
                <a:latin typeface="WT Kormelink"/>
              </a:rPr>
              <a:t>Hoa</a:t>
            </a:r>
            <a:r>
              <a:rPr lang="nl-BE" sz="2000">
                <a:latin typeface="WT Kormelink"/>
              </a:rPr>
              <a:t> Mai Lambrechts (artistiek medewerker </a:t>
            </a:r>
            <a:r>
              <a:rPr lang="nl-BE" sz="2000" err="1">
                <a:latin typeface="WT Kormelink"/>
              </a:rPr>
              <a:t>Trill</a:t>
            </a:r>
            <a:r>
              <a:rPr lang="nl-BE" sz="2000">
                <a:latin typeface="WT Kormelink"/>
              </a:rPr>
              <a:t> vzw)</a:t>
            </a:r>
            <a:endParaRPr lang="en-US" sz="2000">
              <a:latin typeface="WT Kormelink"/>
            </a:endParaRPr>
          </a:p>
          <a:p>
            <a:pPr marL="381000" indent="-381000">
              <a:buFont typeface="Arial,Sans-Serif"/>
              <a:buChar char="•"/>
            </a:pPr>
            <a:r>
              <a:rPr lang="nl-BE" sz="2000">
                <a:latin typeface="WT Kormelink"/>
              </a:rPr>
              <a:t>Roeland Hermans (participatie &amp; communicatie KADOC, erfgoedsector)</a:t>
            </a:r>
            <a:endParaRPr lang="en-US" sz="2000">
              <a:latin typeface="WT Kormelink"/>
            </a:endParaRPr>
          </a:p>
          <a:p>
            <a:pPr marL="381000" indent="-381000">
              <a:buFont typeface="Arial,Sans-Serif"/>
              <a:buChar char="•"/>
            </a:pPr>
            <a:r>
              <a:rPr lang="nl-BE" sz="2000">
                <a:latin typeface="WT Kormelink"/>
              </a:rPr>
              <a:t>Jelle De Borger (voorzitter </a:t>
            </a:r>
            <a:r>
              <a:rPr lang="nl-BE" sz="2000" err="1">
                <a:latin typeface="WT Kormelink"/>
              </a:rPr>
              <a:t>Improfiel</a:t>
            </a:r>
            <a:r>
              <a:rPr lang="nl-BE" sz="2000">
                <a:latin typeface="WT Kormelink"/>
              </a:rPr>
              <a:t>, amateurkunsten)</a:t>
            </a:r>
            <a:endParaRPr lang="en-US" sz="2000">
              <a:latin typeface="WT Kormelink"/>
            </a:endParaRPr>
          </a:p>
          <a:p>
            <a:pPr marL="381000" indent="-381000">
              <a:buFont typeface="Arial,Sans-Serif"/>
              <a:buChar char="•"/>
            </a:pPr>
            <a:r>
              <a:rPr lang="nl-BE" sz="2000">
                <a:latin typeface="WT Kormelink"/>
              </a:rPr>
              <a:t>Tom </a:t>
            </a:r>
            <a:r>
              <a:rPr lang="nl-BE" sz="2000" err="1">
                <a:latin typeface="WT Kormelink"/>
              </a:rPr>
              <a:t>Permentier</a:t>
            </a:r>
            <a:r>
              <a:rPr lang="nl-BE" sz="2000">
                <a:latin typeface="WT Kormelink"/>
              </a:rPr>
              <a:t> (muziekleraar, componist, bandleider, schrijver en slagwerker)</a:t>
            </a:r>
            <a:endParaRPr lang="en-US" sz="2000">
              <a:latin typeface="WT Kormelink"/>
            </a:endParaRPr>
          </a:p>
          <a:p>
            <a:pPr marL="381000" indent="-381000">
              <a:buFont typeface="Arial,Sans-Serif"/>
              <a:buChar char="•"/>
            </a:pPr>
            <a:r>
              <a:rPr lang="nl-BE" sz="2000">
                <a:latin typeface="WT Kormelink"/>
              </a:rPr>
              <a:t>Jeroen </a:t>
            </a:r>
            <a:r>
              <a:rPr lang="nl-BE" sz="2000" err="1">
                <a:latin typeface="WT Kormelink"/>
              </a:rPr>
              <a:t>Vanbever</a:t>
            </a:r>
            <a:r>
              <a:rPr lang="nl-BE" sz="2000">
                <a:latin typeface="WT Kormelink"/>
              </a:rPr>
              <a:t> (LUCA School of Arts, LEJON)</a:t>
            </a:r>
            <a:endParaRPr lang="en-US" sz="2000">
              <a:latin typeface="WT Kormelink"/>
            </a:endParaRPr>
          </a:p>
          <a:p>
            <a:pPr marL="381000" indent="-381000">
              <a:buFont typeface="Arial,Sans-Serif"/>
              <a:buChar char="•"/>
            </a:pPr>
            <a:r>
              <a:rPr lang="nl-BE" sz="2000" err="1">
                <a:latin typeface="WT Kormelink"/>
              </a:rPr>
              <a:t>Nanou</a:t>
            </a:r>
            <a:r>
              <a:rPr lang="nl-BE" sz="2000">
                <a:latin typeface="WT Kormelink"/>
              </a:rPr>
              <a:t> </a:t>
            </a:r>
            <a:r>
              <a:rPr lang="nl-BE" sz="2000" err="1">
                <a:latin typeface="WT Kormelink"/>
              </a:rPr>
              <a:t>Catry</a:t>
            </a:r>
            <a:r>
              <a:rPr lang="nl-BE" sz="2000">
                <a:latin typeface="WT Kormelink"/>
              </a:rPr>
              <a:t> (publiekswerking KU[N]ST Leuven – stadsfestivals)</a:t>
            </a:r>
            <a:endParaRPr lang="en-US" sz="2000">
              <a:latin typeface="WT Kormelink"/>
            </a:endParaRPr>
          </a:p>
          <a:p>
            <a:pPr marL="381000" indent="-381000">
              <a:buFont typeface="Arial,Sans-Serif"/>
              <a:buChar char="•"/>
            </a:pPr>
            <a:r>
              <a:rPr lang="nl-BE" sz="2000">
                <a:latin typeface="WT Kormelink"/>
              </a:rPr>
              <a:t>Roberta </a:t>
            </a:r>
            <a:r>
              <a:rPr lang="nl-BE" sz="2000" err="1">
                <a:latin typeface="WT Kormelink"/>
              </a:rPr>
              <a:t>Santucci</a:t>
            </a:r>
            <a:r>
              <a:rPr lang="nl-BE" sz="2000">
                <a:latin typeface="WT Kormelink"/>
              </a:rPr>
              <a:t> (artistiek medewerker </a:t>
            </a:r>
            <a:r>
              <a:rPr lang="nl-BE" sz="2000" err="1">
                <a:latin typeface="WT Kormelink"/>
              </a:rPr>
              <a:t>Cie</a:t>
            </a:r>
            <a:r>
              <a:rPr lang="nl-BE" sz="2000">
                <a:latin typeface="WT Kormelink"/>
              </a:rPr>
              <a:t> Tartaren) </a:t>
            </a:r>
            <a:endParaRPr lang="en-US" sz="2000">
              <a:latin typeface="WT Kormelink"/>
            </a:endParaRPr>
          </a:p>
          <a:p>
            <a:pPr marL="381000" indent="-381000">
              <a:buFont typeface="Arial,Sans-Serif"/>
              <a:buChar char="•"/>
            </a:pPr>
            <a:r>
              <a:rPr lang="nl-BE" sz="2000">
                <a:latin typeface="WT Kormelink"/>
              </a:rPr>
              <a:t>Jasper </a:t>
            </a:r>
            <a:r>
              <a:rPr lang="nl-BE" sz="2000" err="1">
                <a:latin typeface="WT Kormelink"/>
              </a:rPr>
              <a:t>Vanpaemel</a:t>
            </a:r>
            <a:r>
              <a:rPr lang="nl-BE" sz="2000">
                <a:latin typeface="WT Kormelink"/>
              </a:rPr>
              <a:t> (artiest en lesgever) </a:t>
            </a:r>
            <a:endParaRPr lang="en-US" sz="2000">
              <a:latin typeface="WT Kormelink"/>
            </a:endParaRPr>
          </a:p>
          <a:p>
            <a:pPr marL="381000" indent="-381000">
              <a:buFont typeface="Arial,Sans-Serif"/>
              <a:buChar char="•"/>
            </a:pPr>
            <a:r>
              <a:rPr lang="nl-BE" sz="2000">
                <a:latin typeface="WT Kormelink"/>
                <a:ea typeface="WT Kormelink" panose="020B0604020202020204" charset="0"/>
              </a:rPr>
              <a:t>Waarnemend lid Stad Leuven </a:t>
            </a:r>
            <a:endParaRPr lang="en-US" sz="2000">
              <a:latin typeface="WT Kormelink"/>
              <a:ea typeface="WT Kormelink" panose="020B0604020202020204" charset="0"/>
            </a:endParaRPr>
          </a:p>
          <a:p>
            <a:endParaRPr lang="nl-BE" sz="2400">
              <a:latin typeface="WT Kormelink"/>
              <a:ea typeface="WT Kormelink" panose="020B0604020202020204" charset="0"/>
            </a:endParaRPr>
          </a:p>
          <a:p>
            <a:endParaRPr lang="nl-BE" sz="1800">
              <a:latin typeface="WT Kormelink" panose="020B0604020202020204" charset="0"/>
              <a:ea typeface="WT Kormelink" panose="020B0604020202020204" charset="0"/>
            </a:endParaRPr>
          </a:p>
        </p:txBody>
      </p:sp>
    </p:spTree>
    <p:extLst>
      <p:ext uri="{BB962C8B-B14F-4D97-AF65-F5344CB8AC3E}">
        <p14:creationId xmlns:p14="http://schemas.microsoft.com/office/powerpoint/2010/main" val="3827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F3C4A-3C6E-A44E-D298-B241F118BECE}"/>
            </a:ext>
          </a:extLst>
        </p:cNvPr>
        <p:cNvGrpSpPr/>
        <p:nvPr/>
      </p:nvGrpSpPr>
      <p:grpSpPr>
        <a:xfrm>
          <a:off x="0" y="0"/>
          <a:ext cx="0" cy="0"/>
          <a:chOff x="0" y="0"/>
          <a:chExt cx="0" cy="0"/>
        </a:xfrm>
      </p:grpSpPr>
      <p:sp>
        <p:nvSpPr>
          <p:cNvPr id="8" name="Tekstvak 7">
            <a:extLst>
              <a:ext uri="{FF2B5EF4-FFF2-40B4-BE49-F238E27FC236}">
                <a16:creationId xmlns:a16="http://schemas.microsoft.com/office/drawing/2014/main" id="{547177E4-2340-D374-D9F1-1DA50793FC23}"/>
              </a:ext>
            </a:extLst>
          </p:cNvPr>
          <p:cNvSpPr txBox="1"/>
          <p:nvPr/>
        </p:nvSpPr>
        <p:spPr>
          <a:xfrm>
            <a:off x="667995" y="657130"/>
            <a:ext cx="7954774" cy="164198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5300">
                <a:latin typeface="WT Kormelink"/>
                <a:cs typeface="+mj-cs"/>
                <a:sym typeface="WT Kormelink"/>
              </a:rPr>
              <a:t>      </a:t>
            </a:r>
            <a:endParaRPr lang="nl-NL">
              <a:cs typeface="+mj-cs"/>
            </a:endParaRPr>
          </a:p>
          <a:p>
            <a:pPr marL="0" lvl="0" indent="0">
              <a:lnSpc>
                <a:spcPct val="90000"/>
              </a:lnSpc>
              <a:spcBef>
                <a:spcPct val="0"/>
              </a:spcBef>
              <a:spcAft>
                <a:spcPts val="400"/>
              </a:spcAft>
            </a:pPr>
            <a:endParaRPr lang="en-US" sz="5300">
              <a:latin typeface="WT Kormelink"/>
              <a:cs typeface="+mj-cs"/>
            </a:endParaRPr>
          </a:p>
        </p:txBody>
      </p:sp>
      <p:sp>
        <p:nvSpPr>
          <p:cNvPr id="22" name="Tekstvak 21">
            <a:extLst>
              <a:ext uri="{FF2B5EF4-FFF2-40B4-BE49-F238E27FC236}">
                <a16:creationId xmlns:a16="http://schemas.microsoft.com/office/drawing/2014/main" id="{CA6330EE-5FA1-F0CE-AC66-5FF1ECDCEE7F}"/>
              </a:ext>
            </a:extLst>
          </p:cNvPr>
          <p:cNvSpPr txBox="1"/>
          <p:nvPr/>
        </p:nvSpPr>
        <p:spPr>
          <a:xfrm>
            <a:off x="665080" y="2515390"/>
            <a:ext cx="11265491" cy="397031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00" dirty="0">
                <a:latin typeface="WT Kormelink"/>
              </a:rPr>
              <a:t>Nieuw online platform, Open </a:t>
            </a:r>
            <a:r>
              <a:rPr lang="nl-BE" sz="1800" dirty="0" err="1">
                <a:latin typeface="WT Kormelink"/>
              </a:rPr>
              <a:t>Creatives</a:t>
            </a:r>
            <a:r>
              <a:rPr lang="nl-BE" sz="1800" dirty="0">
                <a:latin typeface="WT Kormelink"/>
              </a:rPr>
              <a:t> Leuven, bedoeld voor zichtbaarheid en kennisdeling, dat ook aan de nood beantwoordt van een ruimteoverzicht. Je vindt er:</a:t>
            </a:r>
            <a:br>
              <a:rPr lang="nl-BE" sz="1800" dirty="0">
                <a:latin typeface="WT Kormelink"/>
              </a:rPr>
            </a:br>
            <a:endParaRPr lang="en-US" sz="1800">
              <a:latin typeface="WT Kormelink"/>
            </a:endParaRPr>
          </a:p>
          <a:p>
            <a:pPr marL="285750" indent="-285750">
              <a:buFont typeface="Arial"/>
              <a:buChar char="•"/>
            </a:pPr>
            <a:r>
              <a:rPr lang="nl-BE" sz="1800" dirty="0">
                <a:latin typeface="WT Kormelink"/>
              </a:rPr>
              <a:t>Overzicht van culturele actoren</a:t>
            </a:r>
            <a:endParaRPr lang="en-US" sz="1800" dirty="0">
              <a:latin typeface="WT Kormelink" panose="020B0604020202020204" charset="0"/>
            </a:endParaRPr>
          </a:p>
          <a:p>
            <a:pPr marL="285750" indent="-285750">
              <a:buFont typeface="Arial"/>
              <a:buChar char="•"/>
            </a:pPr>
            <a:r>
              <a:rPr lang="nl-BE" sz="1800" dirty="0">
                <a:latin typeface="WT Kormelink"/>
              </a:rPr>
              <a:t>Overzicht van culturele ruimtes</a:t>
            </a:r>
            <a:endParaRPr lang="en-US" sz="1800" dirty="0">
              <a:latin typeface="WT Kormelink" panose="020B0604020202020204" charset="0"/>
            </a:endParaRPr>
          </a:p>
          <a:p>
            <a:pPr marL="285750" indent="-285750">
              <a:buFont typeface="Arial"/>
              <a:buChar char="•"/>
            </a:pPr>
            <a:r>
              <a:rPr lang="nl-BE" sz="1800" dirty="0">
                <a:latin typeface="WT Kormelink"/>
              </a:rPr>
              <a:t>Pagina om sectorgerichte evenementen, initiatieven en oproepen te delen</a:t>
            </a:r>
            <a:br>
              <a:rPr lang="nl-BE" sz="1800" dirty="0">
                <a:latin typeface="WT Kormelink"/>
              </a:rPr>
            </a:br>
            <a:endParaRPr lang="nl-BE" sz="1800">
              <a:latin typeface="WT Kormelink" panose="020B0604020202020204" charset="0"/>
            </a:endParaRPr>
          </a:p>
          <a:p>
            <a:r>
              <a:rPr lang="nl-BE" sz="1800" dirty="0">
                <a:latin typeface="WT Kormelink"/>
              </a:rPr>
              <a:t>Doel: zoveel mogelijk spelers aansluiten in 2025. Er is daarnaast de mogelijkheid voor actoren om zich te verenigen in </a:t>
            </a:r>
            <a:r>
              <a:rPr lang="nl-BE" sz="1800" dirty="0" err="1">
                <a:latin typeface="WT Kormelink"/>
              </a:rPr>
              <a:t>communities</a:t>
            </a:r>
            <a:r>
              <a:rPr lang="nl-BE" sz="1800" dirty="0">
                <a:latin typeface="WT Kormelink"/>
              </a:rPr>
              <a:t>, waarbij ze bestanden kunnen delen, vergaderingen inplannen en in kleinere groep oproepen delen. Deze werking proberen we op te starten in najaar 2025, nadat er meer mensen op het platform terecht komen. </a:t>
            </a:r>
            <a:br>
              <a:rPr lang="nl-BE" sz="1800" dirty="0">
                <a:latin typeface="WT Kormelink"/>
              </a:rPr>
            </a:br>
            <a:br>
              <a:rPr lang="nl-BE" sz="1800" dirty="0">
                <a:latin typeface="WT Kormelink"/>
              </a:rPr>
            </a:br>
            <a:r>
              <a:rPr lang="nl-BE" sz="1800" dirty="0">
                <a:latin typeface="WT Kormelink"/>
              </a:rPr>
              <a:t>Website link: </a:t>
            </a:r>
            <a:r>
              <a:rPr lang="nl-BE" sz="1800" dirty="0">
                <a:latin typeface="WT Kormelink"/>
                <a:hlinkClick r:id="rId3"/>
              </a:rPr>
              <a:t>www.opencreativesleuven.be</a:t>
            </a:r>
            <a:br>
              <a:rPr lang="en-US" sz="1800" dirty="0">
                <a:latin typeface="WT Kormelink"/>
                <a:ea typeface="Calibri"/>
              </a:rPr>
            </a:br>
            <a:r>
              <a:rPr lang="nl-BE" sz="1800" dirty="0">
                <a:latin typeface="WT Kormelink"/>
                <a:ea typeface="Calibri"/>
              </a:rPr>
              <a:t>Handleiding en meer uitleg via: </a:t>
            </a:r>
            <a:r>
              <a:rPr lang="nl-BE" sz="1800" dirty="0">
                <a:latin typeface="WT Kormelink"/>
                <a:ea typeface="Calibri"/>
                <a:hlinkClick r:id="rId4"/>
              </a:rPr>
              <a:t>www.cnol.be/opencreativesleuven</a:t>
            </a:r>
            <a:endParaRPr lang="en-US" sz="1800" dirty="0">
              <a:latin typeface="Calibri"/>
              <a:ea typeface="Calibri"/>
              <a:cs typeface="Calibri"/>
            </a:endParaRPr>
          </a:p>
          <a:p>
            <a:endParaRPr lang="nl-BE" sz="1800">
              <a:latin typeface="WT Kormelink" panose="020B0604020202020204" charset="0"/>
              <a:ea typeface="Calibri"/>
            </a:endParaRPr>
          </a:p>
        </p:txBody>
      </p:sp>
      <p:pic>
        <p:nvPicPr>
          <p:cNvPr id="5" name="Afbeelding 4" descr="Afbeelding met Lettertype, Graphics, tekst, grafische vormgeving&#10;&#10;Door AI gegenereerde inhoud is mogelijk onjuist.">
            <a:extLst>
              <a:ext uri="{FF2B5EF4-FFF2-40B4-BE49-F238E27FC236}">
                <a16:creationId xmlns:a16="http://schemas.microsoft.com/office/drawing/2014/main" id="{A2AAF605-45D1-06E0-6323-D7816E3B77A4}"/>
              </a:ext>
            </a:extLst>
          </p:cNvPr>
          <p:cNvPicPr>
            <a:picLocks noChangeAspect="1"/>
          </p:cNvPicPr>
          <p:nvPr/>
        </p:nvPicPr>
        <p:blipFill>
          <a:blip r:embed="rId5"/>
          <a:srcRect l="6096" t="4889" r="6676" b="39529"/>
          <a:stretch>
            <a:fillRect/>
          </a:stretch>
        </p:blipFill>
        <p:spPr>
          <a:xfrm>
            <a:off x="665824" y="483368"/>
            <a:ext cx="3559476" cy="1394028"/>
          </a:xfrm>
          <a:prstGeom prst="rect">
            <a:avLst/>
          </a:prstGeom>
        </p:spPr>
      </p:pic>
    </p:spTree>
    <p:extLst>
      <p:ext uri="{BB962C8B-B14F-4D97-AF65-F5344CB8AC3E}">
        <p14:creationId xmlns:p14="http://schemas.microsoft.com/office/powerpoint/2010/main" val="309300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3385-BD58-1D08-3D1F-87E39D458035}"/>
            </a:ext>
          </a:extLst>
        </p:cNvPr>
        <p:cNvGrpSpPr/>
        <p:nvPr/>
      </p:nvGrpSpPr>
      <p:grpSpPr>
        <a:xfrm>
          <a:off x="0" y="0"/>
          <a:ext cx="0" cy="0"/>
          <a:chOff x="0" y="0"/>
          <a:chExt cx="0" cy="0"/>
        </a:xfrm>
      </p:grpSpPr>
      <p:pic>
        <p:nvPicPr>
          <p:cNvPr id="12" name="Afbeelding 11" descr="Afbeelding met tekening, Graphics, kunst, ontwerp&#10;&#10;Door AI gegenereerde inhoud is mogelijk onjuist.">
            <a:extLst>
              <a:ext uri="{FF2B5EF4-FFF2-40B4-BE49-F238E27FC236}">
                <a16:creationId xmlns:a16="http://schemas.microsoft.com/office/drawing/2014/main" id="{73A683B5-91BA-73BD-D987-3A2AADE6A5FD}"/>
              </a:ext>
            </a:extLst>
          </p:cNvPr>
          <p:cNvPicPr>
            <a:picLocks noChangeAspect="1"/>
          </p:cNvPicPr>
          <p:nvPr/>
        </p:nvPicPr>
        <p:blipFill>
          <a:blip r:embed="rId2">
            <a:extLst>
              <a:ext uri="{28A0092B-C50C-407E-A947-70E740481C1C}">
                <a14:useLocalDpi xmlns:a14="http://schemas.microsoft.com/office/drawing/2010/main" val="0"/>
              </a:ext>
            </a:extLst>
          </a:blip>
          <a:srcRect b="29926"/>
          <a:stretch/>
        </p:blipFill>
        <p:spPr>
          <a:xfrm rot="16200000">
            <a:off x="284264" y="594655"/>
            <a:ext cx="5743618" cy="5668684"/>
          </a:xfrm>
          <a:prstGeom prst="rect">
            <a:avLst/>
          </a:prstGeom>
        </p:spPr>
      </p:pic>
      <p:pic>
        <p:nvPicPr>
          <p:cNvPr id="14" name="Afbeelding 13" descr="Afbeelding met tekening, Graphics, kunst, ontwerp&#10;&#10;Door AI gegenereerde inhoud is mogelijk onjuist.">
            <a:extLst>
              <a:ext uri="{FF2B5EF4-FFF2-40B4-BE49-F238E27FC236}">
                <a16:creationId xmlns:a16="http://schemas.microsoft.com/office/drawing/2014/main" id="{E6207D3D-4733-9FB9-C5E8-29EC4823048A}"/>
              </a:ext>
            </a:extLst>
          </p:cNvPr>
          <p:cNvPicPr>
            <a:picLocks noChangeAspect="1"/>
          </p:cNvPicPr>
          <p:nvPr/>
        </p:nvPicPr>
        <p:blipFill>
          <a:blip r:embed="rId2">
            <a:extLst>
              <a:ext uri="{28A0092B-C50C-407E-A947-70E740481C1C}">
                <a14:useLocalDpi xmlns:a14="http://schemas.microsoft.com/office/drawing/2010/main" val="0"/>
              </a:ext>
            </a:extLst>
          </a:blip>
          <a:srcRect b="29850"/>
          <a:stretch/>
        </p:blipFill>
        <p:spPr>
          <a:xfrm rot="5400000">
            <a:off x="6161012" y="591551"/>
            <a:ext cx="5743618" cy="5674893"/>
          </a:xfrm>
          <a:prstGeom prst="rect">
            <a:avLst/>
          </a:prstGeom>
        </p:spPr>
      </p:pic>
      <p:sp>
        <p:nvSpPr>
          <p:cNvPr id="2" name="TextBox 2">
            <a:extLst>
              <a:ext uri="{FF2B5EF4-FFF2-40B4-BE49-F238E27FC236}">
                <a16:creationId xmlns:a16="http://schemas.microsoft.com/office/drawing/2014/main" id="{764D68F5-B989-9494-6EEF-F6EEA88804AD}"/>
              </a:ext>
            </a:extLst>
          </p:cNvPr>
          <p:cNvSpPr txBox="1"/>
          <p:nvPr/>
        </p:nvSpPr>
        <p:spPr>
          <a:xfrm>
            <a:off x="3423544" y="2605735"/>
            <a:ext cx="5346517" cy="19389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800" dirty="0">
                <a:latin typeface="WT Kormelink"/>
                <a:ea typeface="WT Kormelink"/>
                <a:cs typeface="WT Kormelink"/>
                <a:sym typeface="WT Kormelink"/>
                <a:hlinkClick r:id="rId3">
                  <a:extLst>
                    <a:ext uri="{A12FA001-AC4F-418D-AE19-62706E023703}">
                      <ahyp:hlinkClr xmlns:ahyp="http://schemas.microsoft.com/office/drawing/2018/hyperlinkcolor" val="tx"/>
                    </a:ext>
                  </a:extLst>
                </a:hlinkClick>
              </a:rPr>
              <a:t>www.cnol.be</a:t>
            </a:r>
            <a:br>
              <a:rPr lang="en-US" sz="1800" dirty="0">
                <a:latin typeface="WT Kormelink"/>
                <a:ea typeface="WT Kormelink"/>
                <a:cs typeface="WT Kormelink"/>
              </a:rPr>
            </a:br>
            <a:br>
              <a:rPr lang="en-US" sz="1800" dirty="0">
                <a:latin typeface="WT Kormelink"/>
                <a:ea typeface="WT Kormelink"/>
                <a:cs typeface="WT Kormelink"/>
                <a:sym typeface="WT Kormelink"/>
              </a:rPr>
            </a:br>
            <a:r>
              <a:rPr lang="en-US" sz="1800" dirty="0">
                <a:solidFill>
                  <a:srgbClr val="341700"/>
                </a:solidFill>
                <a:latin typeface="WT Kormelink"/>
                <a:ea typeface="WT Kormelink"/>
                <a:cs typeface="WT Kormelink"/>
                <a:sym typeface="WT Kormelink"/>
              </a:rPr>
              <a:t>Data </a:t>
            </a:r>
            <a:r>
              <a:rPr lang="en-US" sz="1800" dirty="0" err="1">
                <a:solidFill>
                  <a:srgbClr val="341700"/>
                </a:solidFill>
                <a:latin typeface="WT Kormelink"/>
                <a:ea typeface="WT Kormelink"/>
                <a:cs typeface="WT Kormelink"/>
                <a:sym typeface="WT Kormelink"/>
              </a:rPr>
              <a:t>netwerkmomenten</a:t>
            </a:r>
            <a:r>
              <a:rPr lang="en-US" sz="1800" dirty="0">
                <a:solidFill>
                  <a:srgbClr val="341700"/>
                </a:solidFill>
                <a:latin typeface="WT Kormelink"/>
                <a:ea typeface="WT Kormelink"/>
                <a:cs typeface="WT Kormelink"/>
                <a:sym typeface="WT Kormelink"/>
              </a:rPr>
              <a:t> in het </a:t>
            </a:r>
            <a:r>
              <a:rPr lang="en-US" sz="1800" dirty="0" err="1">
                <a:solidFill>
                  <a:srgbClr val="341700"/>
                </a:solidFill>
                <a:latin typeface="WT Kormelink"/>
                <a:ea typeface="WT Kormelink"/>
                <a:cs typeface="WT Kormelink"/>
                <a:sym typeface="WT Kormelink"/>
              </a:rPr>
              <a:t>najaar</a:t>
            </a:r>
            <a:r>
              <a:rPr lang="en-US" sz="1800" dirty="0">
                <a:solidFill>
                  <a:srgbClr val="341700"/>
                </a:solidFill>
                <a:latin typeface="WT Kormelink"/>
                <a:ea typeface="WT Kormelink"/>
                <a:cs typeface="WT Kormelink"/>
                <a:sym typeface="WT Kormelink"/>
              </a:rPr>
              <a:t> </a:t>
            </a:r>
            <a:r>
              <a:rPr lang="en-US" sz="1800" dirty="0" err="1">
                <a:solidFill>
                  <a:srgbClr val="341700"/>
                </a:solidFill>
                <a:latin typeface="WT Kormelink"/>
                <a:ea typeface="WT Kormelink"/>
                <a:cs typeface="WT Kormelink"/>
                <a:sym typeface="WT Kormelink"/>
              </a:rPr>
              <a:t>volgen</a:t>
            </a:r>
            <a:r>
              <a:rPr lang="en-US" sz="1800" dirty="0">
                <a:solidFill>
                  <a:srgbClr val="341700"/>
                </a:solidFill>
                <a:latin typeface="WT Kormelink"/>
                <a:ea typeface="WT Kormelink"/>
                <a:cs typeface="WT Kormelink"/>
                <a:sym typeface="WT Kormelink"/>
              </a:rPr>
              <a:t> </a:t>
            </a:r>
            <a:r>
              <a:rPr lang="en-US" sz="1800" dirty="0" err="1">
                <a:solidFill>
                  <a:srgbClr val="341700"/>
                </a:solidFill>
                <a:latin typeface="WT Kormelink"/>
                <a:ea typeface="WT Kormelink"/>
                <a:cs typeface="WT Kormelink"/>
                <a:sym typeface="WT Kormelink"/>
              </a:rPr>
              <a:t>eind</a:t>
            </a:r>
            <a:r>
              <a:rPr lang="en-US" sz="1800" dirty="0">
                <a:solidFill>
                  <a:srgbClr val="341700"/>
                </a:solidFill>
                <a:latin typeface="WT Kormelink"/>
                <a:ea typeface="WT Kormelink"/>
                <a:cs typeface="WT Kormelink"/>
                <a:sym typeface="WT Kormelink"/>
              </a:rPr>
              <a:t> </a:t>
            </a:r>
            <a:r>
              <a:rPr lang="en-US" sz="1800" dirty="0" err="1">
                <a:solidFill>
                  <a:srgbClr val="341700"/>
                </a:solidFill>
                <a:latin typeface="WT Kormelink"/>
                <a:ea typeface="WT Kormelink"/>
                <a:cs typeface="WT Kormelink"/>
                <a:sym typeface="WT Kormelink"/>
              </a:rPr>
              <a:t>juni</a:t>
            </a:r>
            <a:r>
              <a:rPr lang="en-US" sz="1800" dirty="0">
                <a:solidFill>
                  <a:srgbClr val="341700"/>
                </a:solidFill>
                <a:latin typeface="WT Kormelink"/>
                <a:ea typeface="WT Kormelink"/>
                <a:cs typeface="WT Kormelink"/>
                <a:sym typeface="WT Kormelink"/>
              </a:rPr>
              <a:t>.</a:t>
            </a:r>
            <a:endParaRPr lang="en-US">
              <a:solidFill>
                <a:srgbClr val="000000"/>
              </a:solidFill>
              <a:latin typeface="Aptos" panose="02110004020202020204"/>
              <a:ea typeface="WT Kormelink"/>
              <a:cs typeface="WT Kormelink"/>
            </a:endParaRPr>
          </a:p>
          <a:p>
            <a:pPr algn="ctr"/>
            <a:br>
              <a:rPr lang="en-US" sz="1800" dirty="0">
                <a:latin typeface="WT Kormelink"/>
                <a:ea typeface="+mn-lt"/>
                <a:cs typeface="+mn-lt"/>
              </a:rPr>
            </a:br>
            <a:r>
              <a:rPr lang="en-US" sz="1800" dirty="0">
                <a:solidFill>
                  <a:srgbClr val="341700"/>
                </a:solidFill>
                <a:latin typeface="WT Kormelink"/>
                <a:ea typeface="+mn-lt"/>
                <a:cs typeface="+mn-lt"/>
              </a:rPr>
              <a:t>Na </a:t>
            </a:r>
            <a:r>
              <a:rPr lang="en-US" sz="1800" err="1">
                <a:solidFill>
                  <a:srgbClr val="341700"/>
                </a:solidFill>
                <a:latin typeface="WT Kormelink"/>
                <a:ea typeface="+mn-lt"/>
                <a:cs typeface="+mn-lt"/>
              </a:rPr>
              <a:t>een</a:t>
            </a:r>
            <a:r>
              <a:rPr lang="en-US" sz="1800" dirty="0">
                <a:solidFill>
                  <a:srgbClr val="341700"/>
                </a:solidFill>
                <a:latin typeface="WT Kormelink"/>
                <a:ea typeface="+mn-lt"/>
                <a:cs typeface="+mn-lt"/>
              </a:rPr>
              <a:t> </a:t>
            </a:r>
            <a:r>
              <a:rPr lang="en-US" sz="1800" err="1">
                <a:solidFill>
                  <a:srgbClr val="341700"/>
                </a:solidFill>
                <a:latin typeface="WT Kormelink"/>
                <a:ea typeface="+mn-lt"/>
                <a:cs typeface="+mn-lt"/>
              </a:rPr>
              <a:t>korte</a:t>
            </a:r>
            <a:r>
              <a:rPr lang="en-US" sz="1800" dirty="0">
                <a:solidFill>
                  <a:srgbClr val="341700"/>
                </a:solidFill>
                <a:latin typeface="WT Kormelink"/>
                <a:ea typeface="+mn-lt"/>
                <a:cs typeface="+mn-lt"/>
              </a:rPr>
              <a:t> </a:t>
            </a:r>
            <a:r>
              <a:rPr lang="en-US" sz="1800" err="1">
                <a:solidFill>
                  <a:srgbClr val="341700"/>
                </a:solidFill>
                <a:latin typeface="WT Kormelink"/>
                <a:ea typeface="+mn-lt"/>
                <a:cs typeface="+mn-lt"/>
              </a:rPr>
              <a:t>samenvatting</a:t>
            </a:r>
            <a:r>
              <a:rPr lang="en-US" sz="1800" dirty="0">
                <a:solidFill>
                  <a:srgbClr val="341700"/>
                </a:solidFill>
                <a:latin typeface="WT Kormelink"/>
                <a:ea typeface="+mn-lt"/>
                <a:cs typeface="+mn-lt"/>
              </a:rPr>
              <a:t> over </a:t>
            </a:r>
            <a:r>
              <a:rPr lang="nl-BE" sz="1800" err="1">
                <a:solidFill>
                  <a:srgbClr val="000000"/>
                </a:solidFill>
                <a:latin typeface="WT Kormelink"/>
                <a:ea typeface="+mn-lt"/>
                <a:cs typeface="+mn-lt"/>
              </a:rPr>
              <a:t>CultuurNetwerk</a:t>
            </a:r>
            <a:r>
              <a:rPr lang="nl-BE" sz="1800" dirty="0">
                <a:solidFill>
                  <a:srgbClr val="000000"/>
                </a:solidFill>
                <a:latin typeface="WT Kormelink"/>
                <a:ea typeface="+mn-lt"/>
                <a:cs typeface="+mn-lt"/>
              </a:rPr>
              <a:t> Leuven</a:t>
            </a:r>
            <a:r>
              <a:rPr lang="en-US" sz="1800" dirty="0">
                <a:solidFill>
                  <a:srgbClr val="341700"/>
                </a:solidFill>
                <a:latin typeface="WT Kormelink"/>
                <a:ea typeface="+mn-lt"/>
                <a:cs typeface="+mn-lt"/>
              </a:rPr>
              <a:t>, </a:t>
            </a:r>
            <a:r>
              <a:rPr lang="en-US" sz="1800" err="1">
                <a:solidFill>
                  <a:srgbClr val="341700"/>
                </a:solidFill>
                <a:latin typeface="WT Kormelink"/>
                <a:ea typeface="+mn-lt"/>
                <a:cs typeface="+mn-lt"/>
              </a:rPr>
              <a:t>kwam</a:t>
            </a:r>
            <a:r>
              <a:rPr lang="en-US" sz="1800" dirty="0">
                <a:solidFill>
                  <a:srgbClr val="341700"/>
                </a:solidFill>
                <a:latin typeface="WT Kormelink"/>
                <a:ea typeface="+mn-lt"/>
                <a:cs typeface="+mn-lt"/>
              </a:rPr>
              <a:t> LOV2030 </a:t>
            </a:r>
            <a:r>
              <a:rPr lang="en-US" sz="1800" err="1">
                <a:solidFill>
                  <a:srgbClr val="341700"/>
                </a:solidFill>
                <a:latin typeface="WT Kormelink"/>
                <a:ea typeface="+mn-lt"/>
                <a:cs typeface="+mn-lt"/>
              </a:rPr>
              <a:t>vertellen</a:t>
            </a:r>
            <a:r>
              <a:rPr lang="en-US" sz="1800" dirty="0">
                <a:solidFill>
                  <a:srgbClr val="341700"/>
                </a:solidFill>
                <a:latin typeface="WT Kormelink"/>
                <a:ea typeface="+mn-lt"/>
                <a:cs typeface="+mn-lt"/>
              </a:rPr>
              <a:t> over </a:t>
            </a:r>
            <a:r>
              <a:rPr lang="en-US" sz="1800" err="1">
                <a:solidFill>
                  <a:srgbClr val="341700"/>
                </a:solidFill>
                <a:latin typeface="WT Kormelink"/>
                <a:ea typeface="+mn-lt"/>
                <a:cs typeface="+mn-lt"/>
              </a:rPr>
              <a:t>waar</a:t>
            </a:r>
            <a:r>
              <a:rPr lang="en-US" sz="1800" dirty="0">
                <a:solidFill>
                  <a:srgbClr val="341700"/>
                </a:solidFill>
                <a:latin typeface="WT Kormelink"/>
                <a:ea typeface="+mn-lt"/>
                <a:cs typeface="+mn-lt"/>
              </a:rPr>
              <a:t> ze </a:t>
            </a:r>
            <a:r>
              <a:rPr lang="en-US" sz="1800" err="1">
                <a:solidFill>
                  <a:srgbClr val="341700"/>
                </a:solidFill>
                <a:latin typeface="WT Kormelink"/>
                <a:ea typeface="+mn-lt"/>
                <a:cs typeface="+mn-lt"/>
              </a:rPr>
              <a:t>staan</a:t>
            </a:r>
            <a:r>
              <a:rPr lang="en-US" sz="1800" dirty="0">
                <a:solidFill>
                  <a:srgbClr val="341700"/>
                </a:solidFill>
                <a:latin typeface="WT Kormelink"/>
                <a:ea typeface="+mn-lt"/>
                <a:cs typeface="+mn-lt"/>
              </a:rPr>
              <a:t> met de </a:t>
            </a:r>
            <a:r>
              <a:rPr lang="en-US" sz="1800" err="1">
                <a:solidFill>
                  <a:srgbClr val="341700"/>
                </a:solidFill>
                <a:latin typeface="WT Kormelink"/>
                <a:ea typeface="+mn-lt"/>
                <a:cs typeface="+mn-lt"/>
              </a:rPr>
              <a:t>kandidatuur</a:t>
            </a:r>
            <a:r>
              <a:rPr lang="en-US" sz="1800" dirty="0">
                <a:solidFill>
                  <a:srgbClr val="341700"/>
                </a:solidFill>
                <a:latin typeface="WT Kormelink"/>
                <a:ea typeface="+mn-lt"/>
                <a:cs typeface="+mn-lt"/>
              </a:rPr>
              <a:t>. </a:t>
            </a:r>
            <a:endParaRPr lang="en-US" dirty="0">
              <a:solidFill>
                <a:srgbClr val="000000"/>
              </a:solidFill>
              <a:latin typeface="WT Kormelink"/>
            </a:endParaRPr>
          </a:p>
        </p:txBody>
      </p:sp>
    </p:spTree>
    <p:extLst>
      <p:ext uri="{BB962C8B-B14F-4D97-AF65-F5344CB8AC3E}">
        <p14:creationId xmlns:p14="http://schemas.microsoft.com/office/powerpoint/2010/main" val="237609020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de7f0e-400c-4cfc-a978-a806d40d0564">
      <Terms xmlns="http://schemas.microsoft.com/office/infopath/2007/PartnerControls"/>
    </lcf76f155ced4ddcb4097134ff3c332f>
    <TaxCatchAll xmlns="ec5ac8a2-7942-47b8-ad59-aa9fe09d384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45195C0B51D24CA9D58F4DB83C4126" ma:contentTypeVersion="16" ma:contentTypeDescription="Een nieuw document maken." ma:contentTypeScope="" ma:versionID="e201b323b7252e95369e5dad69e345cd">
  <xsd:schema xmlns:xsd="http://www.w3.org/2001/XMLSchema" xmlns:xs="http://www.w3.org/2001/XMLSchema" xmlns:p="http://schemas.microsoft.com/office/2006/metadata/properties" xmlns:ns2="2cde7f0e-400c-4cfc-a978-a806d40d0564" xmlns:ns3="ec5ac8a2-7942-47b8-ad59-aa9fe09d3848" targetNamespace="http://schemas.microsoft.com/office/2006/metadata/properties" ma:root="true" ma:fieldsID="0ac0161f73817f4e21c66586b4e2d581" ns2:_="" ns3:_="">
    <xsd:import namespace="2cde7f0e-400c-4cfc-a978-a806d40d0564"/>
    <xsd:import namespace="ec5ac8a2-7942-47b8-ad59-aa9fe09d384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e7f0e-400c-4cfc-a978-a806d40d05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f53cdaf1-093c-424c-8f23-272c9d867f8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5ac8a2-7942-47b8-ad59-aa9fe09d384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0af310-7e9e-41f2-9393-1fc0986f9f62}" ma:internalName="TaxCatchAll" ma:showField="CatchAllData" ma:web="ec5ac8a2-7942-47b8-ad59-aa9fe09d384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FBCB20-01CD-432C-9BB3-F1998E4C558A}">
  <ds:schemaRefs>
    <ds:schemaRef ds:uri="2cde7f0e-400c-4cfc-a978-a806d40d0564"/>
    <ds:schemaRef ds:uri="ec5ac8a2-7942-47b8-ad59-aa9fe09d38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4DFACC-14D6-4593-8022-572147CC780D}">
  <ds:schemaRefs>
    <ds:schemaRef ds:uri="2cde7f0e-400c-4cfc-a978-a806d40d0564"/>
    <ds:schemaRef ds:uri="ec5ac8a2-7942-47b8-ad59-aa9fe09d38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80235A-80C8-4866-9E4B-2575CC652C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38</Slides>
  <Notes>10</Notes>
  <HiddenSlides>0</HiddenSlides>
  <ScaleCrop>false</ScaleCrop>
  <HeadingPairs>
    <vt:vector size="4" baseType="variant">
      <vt:variant>
        <vt:lpstr>Thema</vt:lpstr>
      </vt:variant>
      <vt:variant>
        <vt:i4>1</vt:i4>
      </vt:variant>
      <vt:variant>
        <vt:lpstr>Diatitels</vt:lpstr>
      </vt:variant>
      <vt:variant>
        <vt:i4>38</vt:i4>
      </vt:variant>
    </vt:vector>
  </HeadingPairs>
  <TitlesOfParts>
    <vt:vector size="39"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is de kandidatuur  Leuven &amp; Beyond</vt:lpstr>
      <vt:lpstr>PowerPoint-presentatie</vt:lpstr>
      <vt:lpstr> Wat betekent Leuven  en Beyond?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Open call: maak mee!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Lore Baeyens</dc:creator>
  <cp:revision>151</cp:revision>
  <dcterms:created xsi:type="dcterms:W3CDTF">2025-02-11T10:43:22Z</dcterms:created>
  <dcterms:modified xsi:type="dcterms:W3CDTF">2025-09-23T10:19:17Z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0x010100C045195C0B51D24CA9D58F4DB83C4126</vt:lpwstr>
  </property>
  <property fmtid="{D5CDD505-2E9C-101B-9397-08002B2CF9AE}" pid="3" name="MediaServiceImageTags">
    <vt:lpwstr/>
  </property>
</Properties>
</file>