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_PAG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772400" cy="242316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Text 1"/>
          <p:cNvSpPr/>
          <p:nvPr>
            <p:ph idx="101" hasCustomPrompt="1"/>
          </p:nvPr>
        </p:nvSpPr>
        <p:spPr>
          <a:xfrm>
            <a:off x="5669280" y="365760"/>
            <a:ext cx="16459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dirty="0">
                <a:solidFill>
                  <a:schemeClr val="bg1"/>
                </a:solidFill>
              </a:rPr>
              <a:t>Station logo</a:t>
            </a:r>
            <a:endParaRPr lang="en-US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457200" y="685800"/>
            <a:ext cx="5029200" cy="10515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457200" y="3657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chemeClr val="accent1"/>
                </a:solidFill>
              </a:rPr>
              <a:t>TODAY'S GREAT IDEA  ON  </a:t>
            </a:r>
            <a:pPr indent="0" marL="0">
              <a:buNone/>
            </a:pPr>
            <a:r>
              <a:rPr lang="en-US" sz="1000" b="1" spc="200" kern="0" dirty="0">
                <a:solidFill>
                  <a:srgbClr val="0F1C30"/>
                </a:solidFill>
                <a:highlight>
                  <a:srgbClr val="F6D58A"/>
                </a:highlight>
              </a:rPr>
              <a:t>[STATION NAME]</a:t>
            </a:r>
            <a:endParaRPr lang="en-US" sz="10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457200" y="68580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Own 90 seconds of inspiration every day</a:t>
            </a:r>
            <a:endParaRPr lang="en-US" sz="3000" dirty="0"/>
          </a:p>
        </p:txBody>
      </p:sp>
      <p:sp>
        <p:nvSpPr>
          <p:cNvPr id="4" name="intro"/>
          <p:cNvSpPr txBox="1"/>
          <p:nvPr/>
        </p:nvSpPr>
        <p:spPr>
          <a:xfrm>
            <a:off x="457200" y="173736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A true 90-second radio story about the person behind a famous brand or invention, with the name revealed in the last line. Your business presents it, every day.</a:t>
            </a:r>
            <a:endParaRPr lang="en-US" sz="1200" dirty="0"/>
          </a:p>
        </p:txBody>
      </p:sp>
      <p:sp>
        <p:nvSpPr>
          <p:cNvPr id="5" name="example box"/>
          <p:cNvSpPr/>
          <p:nvPr/>
        </p:nvSpPr>
        <p:spPr>
          <a:xfrm>
            <a:off x="457200" y="2697480"/>
            <a:ext cx="3931920" cy="2103120"/>
          </a:xfrm>
          <a:prstGeom prst="roundRect">
            <a:avLst>
              <a:gd name="adj" fmla="val 2609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example label"/>
          <p:cNvSpPr txBox="1"/>
          <p:nvPr/>
        </p:nvSpPr>
        <p:spPr>
          <a:xfrm>
            <a:off x="640080" y="283464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SAMPLE STORY: "CAN'T MISS IT"</a:t>
            </a:r>
            <a:endParaRPr lang="en-US" sz="900" dirty="0"/>
          </a:p>
        </p:txBody>
      </p:sp>
      <p:sp>
        <p:nvSpPr>
          <p:cNvPr id="7" name="example text"/>
          <p:cNvSpPr txBox="1"/>
          <p:nvPr/>
        </p:nvSpPr>
        <p:spPr>
          <a:xfrm>
            <a:off x="640080" y="310896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One night a driver hits Sam's black rental trailer at a four-way stop because he can't see it. Sam and Anna decide every trailer they own needs a bright highway-sign colour, and the company name on the side.</a:t>
            </a:r>
            <a:endParaRPr lang="en-US" sz="1100" dirty="0"/>
          </a:p>
          <a:p>
            <a:pPr indent="0" marL="0">
              <a:buNone/>
            </a:pPr>
            <a:r>
              <a:rPr lang="en-US" sz="500" dirty="0">
                <a:solidFill>
                  <a:schemeClr val="tx1"/>
                </a:solidFill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The reveal: </a:t>
            </a:r>
            <a:pPr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U-Haul.</a:t>
            </a:r>
            <a:endParaRPr lang="en-US" sz="1100" dirty="0"/>
          </a:p>
          <a:p>
            <a:pPr indent="0" marL="0">
              <a:buNone/>
            </a:pPr>
            <a:r>
              <a:rPr lang="en-US" sz="500" dirty="0">
                <a:solidFill>
                  <a:schemeClr val="tx1"/>
                </a:solidFill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The takeaway: "Unexpected problems can become unexpected opportunities if you just move on them."</a:t>
            </a:r>
            <a:endParaRPr lang="en-US" sz="1100" dirty="0"/>
          </a:p>
        </p:txBody>
      </p:sp>
      <p:sp>
        <p:nvSpPr>
          <p:cNvPr id="8" name="airs label"/>
          <p:cNvSpPr txBox="1"/>
          <p:nvPr/>
        </p:nvSpPr>
        <p:spPr>
          <a:xfrm>
            <a:off x="4572000" y="283464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HOW IT AIRS</a:t>
            </a:r>
            <a:endParaRPr lang="en-US" sz="900" dirty="0"/>
          </a:p>
        </p:txBody>
      </p:sp>
      <p:sp>
        <p:nvSpPr>
          <p:cNvPr id="9" name="airs list"/>
          <p:cNvSpPr txBox="1"/>
          <p:nvPr/>
        </p:nvSpPr>
        <p:spPr>
          <a:xfrm>
            <a:off x="4572000" y="3108960"/>
            <a:ext cx="2743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One new story every day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2 to 3 airings a day at fixed times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Weekdays, weekends, or both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Sold in 13-week flights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Appointment listening: the audience knows when it's on</a:t>
            </a:r>
            <a:endParaRPr lang="en-US" sz="1100" dirty="0"/>
          </a:p>
        </p:txBody>
      </p:sp>
      <p:sp>
        <p:nvSpPr>
          <p:cNvPr id="10" name="airtimes"/>
          <p:cNvSpPr txBox="1"/>
          <p:nvPr/>
        </p:nvSpPr>
        <p:spPr>
          <a:xfrm>
            <a:off x="4572000" y="44805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Airtimes: </a:t>
            </a:r>
            <a:pPr indent="0" marL="0">
              <a:buNone/>
            </a:pPr>
            <a:r>
              <a:rPr lang="en-US" sz="1050" b="1" dirty="0">
                <a:solidFill>
                  <a:srgbClr val="0F1C30"/>
                </a:solidFill>
                <a:highlight>
                  <a:srgbClr val="F6D58A"/>
                </a:highlight>
              </a:rPr>
              <a:t>[6:52 AM]</a:t>
            </a:r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 </a:t>
            </a:r>
            <a:pPr indent="0" marL="0">
              <a:buNone/>
            </a:pPr>
            <a:r>
              <a:rPr lang="en-US" sz="1050" b="1" dirty="0">
                <a:solidFill>
                  <a:srgbClr val="0F1C30"/>
                </a:solidFill>
                <a:highlight>
                  <a:srgbClr val="F6D58A"/>
                </a:highlight>
              </a:rPr>
              <a:t>[12:52 PM]</a:t>
            </a:r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 </a:t>
            </a:r>
            <a:pPr indent="0" marL="0">
              <a:buNone/>
            </a:pPr>
            <a:r>
              <a:rPr lang="en-US" sz="1050" b="1" dirty="0">
                <a:solidFill>
                  <a:srgbClr val="0F1C30"/>
                </a:solidFill>
                <a:highlight>
                  <a:srgbClr val="F6D58A"/>
                </a:highlight>
              </a:rPr>
              <a:t>[5:52 PM]</a:t>
            </a:r>
            <a:endParaRPr lang="en-US" sz="1050" dirty="0"/>
          </a:p>
        </p:txBody>
      </p:sp>
      <p:sp>
        <p:nvSpPr>
          <p:cNvPr id="11" name="flight label"/>
          <p:cNvSpPr txBox="1"/>
          <p:nvPr/>
        </p:nvSpPr>
        <p:spPr>
          <a:xfrm>
            <a:off x="457200" y="502920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tx1"/>
                </a:solidFill>
              </a:rPr>
              <a:t>ONE 13-WEEK FLIGHT DELIVERS</a:t>
            </a:r>
            <a:endParaRPr lang="en-US" sz="900" dirty="0"/>
          </a:p>
        </p:txBody>
      </p:sp>
      <p:sp>
        <p:nvSpPr>
          <p:cNvPr id="12" name="flight stat 1"/>
          <p:cNvSpPr txBox="1"/>
          <p:nvPr/>
        </p:nvSpPr>
        <p:spPr>
          <a:xfrm>
            <a:off x="457200" y="5303520"/>
            <a:ext cx="216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new stories</a:t>
            </a:r>
            <a:endParaRPr lang="en-US" sz="3000" dirty="0"/>
          </a:p>
        </p:txBody>
      </p:sp>
      <p:sp>
        <p:nvSpPr>
          <p:cNvPr id="13" name="flight stat 2"/>
          <p:cNvSpPr txBox="1"/>
          <p:nvPr/>
        </p:nvSpPr>
        <p:spPr>
          <a:xfrm>
            <a:off x="2804160" y="5303520"/>
            <a:ext cx="216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sponsored airings</a:t>
            </a:r>
            <a:endParaRPr lang="en-US" sz="3000" dirty="0"/>
          </a:p>
        </p:txBody>
      </p:sp>
      <p:sp>
        <p:nvSpPr>
          <p:cNvPr id="14" name="flight stat 3"/>
          <p:cNvSpPr txBox="1"/>
          <p:nvPr/>
        </p:nvSpPr>
        <p:spPr>
          <a:xfrm>
            <a:off x="5151120" y="5303520"/>
            <a:ext cx="216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390</a:t>
            </a:r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  on-air mentions</a:t>
            </a:r>
            <a:endParaRPr lang="en-US" sz="3000" dirty="0"/>
          </a:p>
        </p:txBody>
      </p:sp>
      <p:sp>
        <p:nvSpPr>
          <p:cNvPr id="15" name="flight note"/>
          <p:cNvSpPr txBox="1"/>
          <p:nvPr/>
        </p:nvSpPr>
        <p:spPr>
          <a:xfrm>
            <a:off x="457200" y="58064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Example: weekdays, three airings a day, your name in every open and close.</a:t>
            </a:r>
            <a:endParaRPr lang="en-US" sz="900" dirty="0"/>
          </a:p>
        </p:txBody>
      </p:sp>
      <p:sp>
        <p:nvSpPr>
          <p:cNvPr id="16" name="script box"/>
          <p:cNvSpPr/>
          <p:nvPr/>
        </p:nvSpPr>
        <p:spPr>
          <a:xfrm>
            <a:off x="457200" y="6172200"/>
            <a:ext cx="3291840" cy="1554480"/>
          </a:xfrm>
          <a:prstGeom prst="roundRect">
            <a:avLst>
              <a:gd name="adj" fmla="val 3529"/>
            </a:avLst>
          </a:prstGeom>
          <a:solidFill>
            <a:schemeClr val="tx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7" name="script label"/>
          <p:cNvSpPr txBox="1"/>
          <p:nvPr/>
        </p:nvSpPr>
        <p:spPr>
          <a:xfrm>
            <a:off x="640080" y="630936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1"/>
                </a:solidFill>
              </a:rPr>
              <a:t>YOUR NAME, EVERY AIRING</a:t>
            </a:r>
            <a:endParaRPr lang="en-US" sz="900" dirty="0"/>
          </a:p>
        </p:txBody>
      </p:sp>
      <p:sp>
        <p:nvSpPr>
          <p:cNvPr id="18" name="script text"/>
          <p:cNvSpPr txBox="1"/>
          <p:nvPr/>
        </p:nvSpPr>
        <p:spPr>
          <a:xfrm>
            <a:off x="640080" y="658368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Open: </a:t>
            </a:r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"Today's Great Idea is presented by </a:t>
            </a:r>
            <a:pPr indent="0" marL="0">
              <a:buNone/>
            </a:pPr>
            <a:r>
              <a:rPr lang="en-US" sz="1100" b="1" dirty="0">
                <a:solidFill>
                  <a:srgbClr val="0F1C30"/>
                </a:solidFill>
                <a:highlight>
                  <a:srgbClr val="F6D58A"/>
                </a:highlight>
              </a:rPr>
              <a:t>[Your business]</a:t>
            </a:r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."</a:t>
            </a:r>
            <a:endParaRPr lang="en-US" sz="1100" dirty="0"/>
          </a:p>
          <a:p>
            <a:pPr indent="0" marL="0">
              <a:buNone/>
            </a:pPr>
            <a:r>
              <a:rPr lang="en-US" sz="500" dirty="0">
                <a:solidFill>
                  <a:schemeClr val="bg1"/>
                </a:solidFill>
              </a:rPr>
              <a:t> 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Close: </a:t>
            </a:r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"Got a great idea of your own? </a:t>
            </a:r>
            <a:pPr indent="0" marL="0">
              <a:buNone/>
            </a:pPr>
            <a:r>
              <a:rPr lang="en-US" sz="1100" b="1" dirty="0">
                <a:solidFill>
                  <a:srgbClr val="0F1C30"/>
                </a:solidFill>
                <a:highlight>
                  <a:srgbClr val="F6D58A"/>
                </a:highlight>
              </a:rPr>
              <a:t>[Your business]</a:t>
            </a:r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 can help."</a:t>
            </a:r>
            <a:endParaRPr lang="en-US" sz="1100" dirty="0"/>
          </a:p>
        </p:txBody>
      </p:sp>
      <p:sp>
        <p:nvSpPr>
          <p:cNvPr id="19" name="options label"/>
          <p:cNvSpPr txBox="1"/>
          <p:nvPr/>
        </p:nvSpPr>
        <p:spPr>
          <a:xfrm>
            <a:off x="3931920" y="6309360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WAYS TO SPONSOR</a:t>
            </a:r>
            <a:endParaRPr lang="en-US" sz="900" dirty="0"/>
          </a:p>
        </p:txBody>
      </p:sp>
      <p:sp>
        <p:nvSpPr>
          <p:cNvPr id="20" name="options list"/>
          <p:cNvSpPr txBox="1"/>
          <p:nvPr/>
        </p:nvSpPr>
        <p:spPr>
          <a:xfrm>
            <a:off x="3931920" y="6583680"/>
            <a:ext cx="33832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Title sponsor: </a:t>
            </a:r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every airing, category exclusive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Daypart sponsor: </a:t>
            </a:r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morning or afternoon airings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Local stories series: </a:t>
            </a:r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true stories from our community</a:t>
            </a:r>
            <a:endParaRPr lang="en-US" sz="11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100" b="1" dirty="0">
                <a:solidFill>
                  <a:schemeClr val="tx1"/>
                </a:solidFill>
              </a:rPr>
              <a:t>Your own story: </a:t>
            </a:r>
            <a:pPr indent="0" marL="0">
              <a:spcAft>
                <a:spcPts val="500"/>
              </a:spcAft>
              <a:buNone/>
            </a:pPr>
            <a:r>
              <a:rPr lang="en-US" sz="1100" dirty="0">
                <a:solidFill>
                  <a:schemeClr val="tx1"/>
                </a:solidFill>
              </a:rPr>
              <a:t>we write how your business started</a:t>
            </a:r>
            <a:endParaRPr lang="en-US" sz="1100" dirty="0"/>
          </a:p>
        </p:txBody>
      </p:sp>
      <p:sp>
        <p:nvSpPr>
          <p:cNvPr id="21" name="why label"/>
          <p:cNvSpPr txBox="1"/>
          <p:nvPr/>
        </p:nvSpPr>
        <p:spPr>
          <a:xfrm>
            <a:off x="457200" y="7955280"/>
            <a:ext cx="3931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chemeClr val="accent2"/>
                </a:solidFill>
              </a:rPr>
              <a:t>WHY SPONSORS CHOOSE IT</a:t>
            </a:r>
            <a:endParaRPr lang="en-US" sz="900" dirty="0"/>
          </a:p>
        </p:txBody>
      </p:sp>
      <p:sp>
        <p:nvSpPr>
          <p:cNvPr id="22" name="why list"/>
          <p:cNvSpPr txBox="1"/>
          <p:nvPr/>
        </p:nvSpPr>
        <p:spPr>
          <a:xfrm>
            <a:off x="457200" y="822960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Your brand stands next to great ideas, every day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Goodwill, not clutter: listeners enjoy it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dirty="0">
                <a:solidFill>
                  <a:schemeClr val="tx1"/>
                </a:solidFill>
              </a:rPr>
              <a:t>Fixed airtimes build a daily listening habit</a:t>
            </a:r>
            <a:endParaRPr lang="en-US" sz="11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00" b="1" dirty="0">
                <a:solidFill>
                  <a:schemeClr val="tx1"/>
                </a:solidFill>
              </a:rPr>
              <a:t>Real stories, written by people. Not AI.</a:t>
            </a:r>
            <a:endParaRPr lang="en-US" sz="1100" dirty="0"/>
          </a:p>
        </p:txBody>
      </p:sp>
      <p:sp>
        <p:nvSpPr>
          <p:cNvPr id="23" name="contact box"/>
          <p:cNvSpPr/>
          <p:nvPr/>
        </p:nvSpPr>
        <p:spPr>
          <a:xfrm>
            <a:off x="4754880" y="7955280"/>
            <a:ext cx="2560320" cy="1325880"/>
          </a:xfrm>
          <a:prstGeom prst="roundRect">
            <a:avLst>
              <a:gd name="adj" fmla="val 4138"/>
            </a:avLst>
          </a:prstGeom>
          <a:solidFill>
            <a:schemeClr val="accent1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4" name="contact text"/>
          <p:cNvSpPr txBox="1"/>
          <p:nvPr/>
        </p:nvSpPr>
        <p:spPr>
          <a:xfrm>
            <a:off x="4937760" y="8065008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Let's talk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0F1C30"/>
                </a:solidFill>
                <a:highlight>
                  <a:srgbClr val="F6D58A"/>
                </a:highlight>
              </a:rPr>
              <a:t>[Rep name]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0F1C30"/>
                </a:solidFill>
                <a:highlight>
                  <a:srgbClr val="F6D58A"/>
                </a:highlight>
              </a:rPr>
              <a:t>[Phone]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0F1C30"/>
                </a:solidFill>
                <a:highlight>
                  <a:srgbClr val="F6D58A"/>
                </a:highlight>
              </a:rPr>
              <a:t>[Email]</a:t>
            </a:r>
            <a:endParaRPr lang="en-US" sz="1100" dirty="0"/>
          </a:p>
        </p:txBody>
      </p:sp>
      <p:sp>
        <p:nvSpPr>
          <p:cNvPr id="25" name="credit"/>
          <p:cNvSpPr txBox="1"/>
          <p:nvPr/>
        </p:nvSpPr>
        <p:spPr>
          <a:xfrm>
            <a:off x="457200" y="960120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4"/>
                </a:solidFill>
              </a:rPr>
              <a:t>Created and written by Glenn Suart, who told these stories for years on Calgary's NewsTalk AM770. Hear samples at TodaysGreatIdea.com</a:t>
            </a:r>
            <a:endParaRPr lang="en-US" sz="900" dirty="0"/>
          </a:p>
        </p:txBody>
      </p:sp>
      <p:sp>
        <p:nvSpPr>
          <p:cNvPr id="26" name="Text 1"/>
          <p:cNvSpPr/>
          <p:nvPr>
            <p:ph idx="101" hasCustomPrompt="1"/>
          </p:nvPr>
        </p:nvSpPr>
        <p:spPr>
          <a:xfrm>
            <a:off x="5669280" y="365760"/>
            <a:ext cx="1645920" cy="82296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day's Great Idea">
  <a:themeElements>
    <a:clrScheme name="Today's Great Idea">
      <a:dk1>
        <a:srgbClr val="0F1C30"/>
      </a:dk1>
      <a:lt1>
        <a:srgbClr val="FFFFFF"/>
      </a:lt1>
      <a:dk2>
        <a:srgbClr val="1E4C9A"/>
      </a:dk2>
      <a:lt2>
        <a:srgbClr val="F2F4F7"/>
      </a:lt2>
      <a:accent1>
        <a:srgbClr val="E9A82C"/>
      </a:accent1>
      <a:accent2>
        <a:srgbClr val="D3262E"/>
      </a:accent2>
      <a:accent3>
        <a:srgbClr val="1E4C9A"/>
      </a:accent3>
      <a:accent4>
        <a:srgbClr val="536079"/>
      </a:accent4>
      <a:accent5>
        <a:srgbClr val="D3D9E3"/>
      </a:accent5>
      <a:accent6>
        <a:srgbClr val="3A2600"/>
      </a:accent6>
      <a:hlink>
        <a:srgbClr val="1E4C9A"/>
      </a:hlink>
      <a:folHlink>
        <a:srgbClr val="536079"/>
      </a:folHlink>
    </a:clrScheme>
    <a:fontScheme name="Today's Great Idea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Today's Great Idea - Sponsor One-Pager</dc:title>
  <dc:subject>PptxGenJS Presentation</dc:subject>
  <dc:creator>Today's Great Idea</dc:creator>
  <cp:lastModifiedBy>Today's Great Idea</cp:lastModifiedBy>
  <cp:revision>1</cp:revision>
  <dcterms:created xsi:type="dcterms:W3CDTF">2026-10-21T16:57:59Z</dcterms:created>
  <dcterms:modified xsi:type="dcterms:W3CDTF">2026-10-21T16:57:59Z</dcterms:modified>
</cp:coreProperties>
</file>