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  <p:sldMasterId id="2147483660" r:id="rId2"/>
  </p:sldMasterIdLst>
  <p:notesMasterIdLst>
    <p:notesMasterId r:id="rId31"/>
  </p:notesMasterIdLst>
  <p:sldIdLst>
    <p:sldId id="264" r:id="rId3"/>
    <p:sldId id="346" r:id="rId4"/>
    <p:sldId id="359" r:id="rId5"/>
    <p:sldId id="402" r:id="rId6"/>
    <p:sldId id="403" r:id="rId7"/>
    <p:sldId id="404" r:id="rId8"/>
    <p:sldId id="405" r:id="rId9"/>
    <p:sldId id="406" r:id="rId10"/>
    <p:sldId id="407" r:id="rId11"/>
    <p:sldId id="361" r:id="rId12"/>
    <p:sldId id="408" r:id="rId13"/>
    <p:sldId id="409" r:id="rId14"/>
    <p:sldId id="410" r:id="rId15"/>
    <p:sldId id="411" r:id="rId16"/>
    <p:sldId id="357" r:id="rId17"/>
    <p:sldId id="412" r:id="rId18"/>
    <p:sldId id="413" r:id="rId19"/>
    <p:sldId id="414" r:id="rId20"/>
    <p:sldId id="415" r:id="rId21"/>
    <p:sldId id="358" r:id="rId22"/>
    <p:sldId id="389" r:id="rId23"/>
    <p:sldId id="376" r:id="rId24"/>
    <p:sldId id="377" r:id="rId25"/>
    <p:sldId id="393" r:id="rId26"/>
    <p:sldId id="394" r:id="rId27"/>
    <p:sldId id="395" r:id="rId28"/>
    <p:sldId id="392" r:id="rId29"/>
    <p:sldId id="387" r:id="rId30"/>
  </p:sldIdLst>
  <p:sldSz cx="12192000" cy="6858000"/>
  <p:notesSz cx="6858000" cy="9144000"/>
  <p:embeddedFontLst>
    <p:embeddedFont>
      <p:font typeface="맑은 고딕" panose="020B0503020000020004" pitchFamily="50" charset="-127"/>
      <p:regular r:id="rId32"/>
      <p:bold r:id="rId33"/>
    </p:embeddedFont>
    <p:embeddedFont>
      <p:font typeface="페이퍼로지 5 Medium" pitchFamily="2" charset="-127"/>
      <p:regular r:id="rId34"/>
    </p:embeddedFont>
    <p:embeddedFont>
      <p:font typeface="Pretendard ExtraBold" panose="02000903000000020004" pitchFamily="2" charset="-127"/>
      <p:bold r:id="rId35"/>
    </p:embeddedFont>
    <p:embeddedFont>
      <p:font typeface="페이퍼로지 1 Thin" pitchFamily="2" charset="-127"/>
      <p:regular r:id="rId36"/>
    </p:embeddedFont>
    <p:embeddedFont>
      <p:font typeface="페이퍼로지 3 Light" pitchFamily="2" charset="-127"/>
      <p:regular r:id="rId37"/>
    </p:embeddedFont>
    <p:embeddedFont>
      <p:font typeface="페이퍼로지 4 Regular" pitchFamily="2" charset="-127"/>
      <p:regular r:id="rId38"/>
    </p:embeddedFont>
    <p:embeddedFont>
      <p:font typeface="페이퍼로지 7 Bold" pitchFamily="2" charset="-127"/>
      <p:bold r:id="rId39"/>
    </p:embeddedFont>
    <p:embeddedFont>
      <p:font typeface="Pretendard Light" panose="02000403000000020004" pitchFamily="2" charset="-127"/>
      <p:regular r:id="rId40"/>
    </p:embeddedFont>
    <p:embeddedFont>
      <p:font typeface="Pretendard" panose="02000503000000020004" pitchFamily="2" charset="-127"/>
      <p:regular r:id="rId41"/>
      <p:bold r:id="rId42"/>
    </p:embeddedFont>
    <p:embeddedFont>
      <p:font typeface="페이퍼로지 8 ExtraBold" pitchFamily="2" charset="-127"/>
      <p:bold r:id="rId43"/>
    </p:embeddedFont>
    <p:embeddedFont>
      <p:font typeface="페이퍼로지 6 SemiBold" pitchFamily="2" charset="-127"/>
      <p:bold r:id="rId44"/>
    </p:embeddedFont>
  </p:embeddedFontLst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483" userDrawn="1">
          <p15:clr>
            <a:srgbClr val="A4A3A4"/>
          </p15:clr>
        </p15:guide>
        <p15:guide id="4" pos="7197" userDrawn="1">
          <p15:clr>
            <a:srgbClr val="A4A3A4"/>
          </p15:clr>
        </p15:guide>
        <p15:guide id="5" orient="horz" pos="482" userDrawn="1">
          <p15:clr>
            <a:srgbClr val="A4A3A4"/>
          </p15:clr>
        </p15:guide>
        <p15:guide id="6" orient="horz" pos="3838" userDrawn="1">
          <p15:clr>
            <a:srgbClr val="A4A3A4"/>
          </p15:clr>
        </p15:guide>
        <p15:guide id="7" orient="horz" pos="618" userDrawn="1">
          <p15:clr>
            <a:srgbClr val="A4A3A4"/>
          </p15:clr>
        </p15:guide>
        <p15:guide id="9" orient="horz" pos="3997" userDrawn="1">
          <p15:clr>
            <a:srgbClr val="A4A3A4"/>
          </p15:clr>
        </p15:guide>
        <p15:guide id="10" orient="horz" pos="822" userDrawn="1">
          <p15:clr>
            <a:srgbClr val="A4A3A4"/>
          </p15:clr>
        </p15:guide>
        <p15:guide id="11" orient="horz" pos="30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23000"/>
    <a:srgbClr val="3C4D03"/>
    <a:srgbClr val="D16B5C"/>
    <a:srgbClr val="361500"/>
    <a:srgbClr val="1A0A00"/>
    <a:srgbClr val="E6E6E6"/>
    <a:srgbClr val="507367"/>
    <a:srgbClr val="735D50"/>
    <a:srgbClr val="F1771B"/>
    <a:srgbClr val="977E2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F5485E0-EB45-4014-B738-28E3FFC1A5C7}" v="5" dt="2025-05-09T04:22:54.206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173" autoAdjust="0"/>
    <p:restoredTop sz="96076" autoAdjust="0"/>
  </p:normalViewPr>
  <p:slideViewPr>
    <p:cSldViewPr snapToGrid="0" showGuides="1">
      <p:cViewPr varScale="1">
        <p:scale>
          <a:sx n="87" d="100"/>
          <a:sy n="87" d="100"/>
        </p:scale>
        <p:origin x="-658" y="-82"/>
      </p:cViewPr>
      <p:guideLst>
        <p:guide orient="horz" pos="2160"/>
        <p:guide orient="horz" pos="482"/>
        <p:guide orient="horz" pos="3838"/>
        <p:guide orient="horz" pos="618"/>
        <p:guide orient="horz" pos="3997"/>
        <p:guide orient="horz" pos="822"/>
        <p:guide orient="horz" pos="300"/>
        <p:guide pos="3840"/>
        <p:guide pos="483"/>
        <p:guide pos="7197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font" Target="fonts/font8.fntdata"/><Relationship Id="rId21" Type="http://schemas.openxmlformats.org/officeDocument/2006/relationships/slide" Target="slides/slide19.xml"/><Relationship Id="rId34" Type="http://schemas.openxmlformats.org/officeDocument/2006/relationships/font" Target="fonts/font3.fntdata"/><Relationship Id="rId42" Type="http://schemas.openxmlformats.org/officeDocument/2006/relationships/font" Target="fonts/font11.fntdata"/><Relationship Id="rId47" Type="http://schemas.openxmlformats.org/officeDocument/2006/relationships/theme" Target="theme/theme1.xml"/><Relationship Id="rId50" Type="http://schemas.microsoft.com/office/2015/10/relationships/revisionInfo" Target="revisionInfo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font" Target="fonts/font1.fntdata"/><Relationship Id="rId37" Type="http://schemas.openxmlformats.org/officeDocument/2006/relationships/font" Target="fonts/font6.fntdata"/><Relationship Id="rId40" Type="http://schemas.openxmlformats.org/officeDocument/2006/relationships/font" Target="fonts/font9.fntdata"/><Relationship Id="rId45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font" Target="fonts/font5.fntdata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notesMaster" Target="notesMasters/notesMaster1.xml"/><Relationship Id="rId44" Type="http://schemas.openxmlformats.org/officeDocument/2006/relationships/font" Target="fonts/font13.fntdata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font" Target="fonts/font4.fntdata"/><Relationship Id="rId43" Type="http://schemas.openxmlformats.org/officeDocument/2006/relationships/font" Target="fonts/font12.fntdata"/><Relationship Id="rId48" Type="http://schemas.openxmlformats.org/officeDocument/2006/relationships/tableStyles" Target="tableStyles.xml"/><Relationship Id="rId8" Type="http://schemas.openxmlformats.org/officeDocument/2006/relationships/slide" Target="slides/slide6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font" Target="fonts/font2.fntdata"/><Relationship Id="rId38" Type="http://schemas.openxmlformats.org/officeDocument/2006/relationships/font" Target="fonts/font7.fntdata"/><Relationship Id="rId46" Type="http://schemas.openxmlformats.org/officeDocument/2006/relationships/viewProps" Target="viewProps.xml"/><Relationship Id="rId20" Type="http://schemas.openxmlformats.org/officeDocument/2006/relationships/slide" Target="slides/slide18.xml"/><Relationship Id="rId41" Type="http://schemas.openxmlformats.org/officeDocument/2006/relationships/font" Target="fonts/font10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4EC4484-A3BA-4A6D-8C97-1430892CBCB3}" type="datetimeFigureOut">
              <a:rPr lang="ko-KR" altLang="en-US" smtClean="0"/>
              <a:t>2025-05-15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D9FDBCC-E71B-474E-BBF6-5C8A1A5B83B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0073621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48B98FBF-404A-1C61-67EE-EA52896C2A6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xmlns="" id="{B0EB1EBF-9189-3350-0CB4-96E29030FB5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xmlns="" id="{FCD006B2-5A2A-0B23-D35E-4C69FDDFD5B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xmlns="" id="{FAF82D11-D757-0F46-35D5-ED0075544B9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D9FDBCC-E71B-474E-BBF6-5C8A1A5B83BB}" type="slidenum">
              <a:rPr lang="ko-KR" altLang="en-US" smtClean="0"/>
              <a:t>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7165219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01ABC62C-43CC-FEF3-7D82-4772A03C44E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xmlns="" id="{F9BDCF32-7E37-4DA5-4A70-421F5BD5208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xmlns="" id="{8DDD8C40-CC05-C5BD-A204-FA61F8002CB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xmlns="" id="{862C3EAB-1239-C9E9-C5B7-0CE63FC7C23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D9FDBCC-E71B-474E-BBF6-5C8A1A5B83BB}" type="slidenum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110004020202020204"/>
                <a:ea typeface="맑은 고딕" panose="020B0503020000020004" pitchFamily="50" charset="-127"/>
                <a:cs typeface="+mn-cs"/>
              </a:rPr>
              <a:pPr marL="0" marR="0" lvl="0" indent="0" algn="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맑은 고딕" panose="02110004020202020204"/>
              <a:ea typeface="맑은 고딕" panose="020B0503020000020004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9800793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E20C27AE-9470-75F2-3B13-0D8B42221E2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xmlns="" id="{3699E88B-CEC8-F4FC-B9BD-35F221187F4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xmlns="" id="{0920FEF0-BB49-3C0E-FC36-E5082C39AC8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xmlns="" id="{1F8C40B6-44BB-8B48-FDAF-509317C039F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D9FDBCC-E71B-474E-BBF6-5C8A1A5B83BB}" type="slidenum">
              <a:rPr lang="ko-KR" altLang="en-US" smtClean="0"/>
              <a:t>17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4175853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F1E607D8-1168-549B-E655-3C75E996ED3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xmlns="" id="{D5891F7F-489A-BDE8-D2FD-568B7EA84DD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xmlns="" id="{E6A19A6D-FD80-84CC-95EF-4D3961008CA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xmlns="" id="{3DBA3C23-44D5-C190-1C51-8A1AD891A2C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D9FDBCC-E71B-474E-BBF6-5C8A1A5B83BB}" type="slidenum">
              <a:rPr lang="ko-KR" altLang="en-US" smtClean="0"/>
              <a:t>18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4084891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06FBB215-3308-7313-0826-B0E5844748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xmlns="" id="{A9511840-8231-3B93-BAEB-3B47DC858F7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xmlns="" id="{881CE583-E354-D1D6-7F93-E029ECB6A1A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xmlns="" id="{A2A310E4-907E-1583-0FBA-F34AA667BC8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D9FDBCC-E71B-474E-BBF6-5C8A1A5B83BB}" type="slidenum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110004020202020204"/>
                <a:ea typeface="맑은 고딕" panose="020B0503020000020004" pitchFamily="50" charset="-127"/>
                <a:cs typeface="+mn-cs"/>
              </a:rPr>
              <a:pPr marL="0" marR="0" lvl="0" indent="0" algn="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맑은 고딕" panose="02110004020202020204"/>
              <a:ea typeface="맑은 고딕" panose="020B0503020000020004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7893373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2A260967-234B-CC69-BB87-7E75F066EF4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xmlns="" id="{32E6D8AC-5DFC-87A6-B099-6F52F788050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xmlns="" id="{82AA3947-3B0E-64DA-0220-F089BC022BA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28600" indent="-228600">
              <a:buAutoNum type="arabicPeriod"/>
            </a:pPr>
            <a:r>
              <a:rPr lang="ko-KR" altLang="en-US" dirty="0"/>
              <a:t>좌우 디자인으로 해주십쇼</a:t>
            </a:r>
            <a:r>
              <a:rPr lang="en-US" altLang="ko-KR" dirty="0"/>
              <a:t>. </a:t>
            </a:r>
            <a:r>
              <a:rPr lang="ko-KR" altLang="en-US" dirty="0"/>
              <a:t>왼쪽에는 통계 오른쪽에는 통일에 대한 부정적 응답 내용</a:t>
            </a:r>
            <a:endParaRPr lang="en-US" altLang="ko-KR" dirty="0"/>
          </a:p>
          <a:p>
            <a:pPr marL="228600" indent="-228600">
              <a:buAutoNum type="arabicPeriod"/>
            </a:pPr>
            <a:r>
              <a:rPr lang="ko-KR" altLang="en-US" dirty="0"/>
              <a:t>어떤 통계인지 짤막하게 </a:t>
            </a:r>
            <a:r>
              <a:rPr lang="ko-KR" altLang="en-US" dirty="0" err="1"/>
              <a:t>붙여주시고</a:t>
            </a:r>
            <a:r>
              <a:rPr lang="en-US" altLang="ko-KR" dirty="0"/>
              <a:t>(2024 </a:t>
            </a:r>
            <a:r>
              <a:rPr lang="ko-KR" altLang="en-US" dirty="0"/>
              <a:t>통일의식조사</a:t>
            </a:r>
            <a:r>
              <a:rPr lang="en-US" altLang="ko-KR" dirty="0"/>
              <a:t>)</a:t>
            </a:r>
            <a:r>
              <a:rPr lang="ko-KR" altLang="en-US" dirty="0"/>
              <a:t> 통일이 필요하지 않다</a:t>
            </a:r>
            <a:r>
              <a:rPr lang="ko-KR" altLang="en-US" baseline="0" dirty="0"/>
              <a:t> 상승 강조해주세요</a:t>
            </a:r>
            <a:endParaRPr lang="en-US" altLang="ko-KR" dirty="0"/>
          </a:p>
          <a:p>
            <a:pPr marL="228600" indent="-228600">
              <a:buAutoNum type="arabicPeriod"/>
            </a:pPr>
            <a:r>
              <a:rPr lang="ko-KR" altLang="en-US" dirty="0"/>
              <a:t>오른쪽에는 이런 말들을 넣어주세요</a:t>
            </a:r>
            <a:endParaRPr lang="en-US" altLang="ko-KR" dirty="0"/>
          </a:p>
          <a:p>
            <a:pPr marL="0" indent="0">
              <a:buNone/>
            </a:pPr>
            <a:r>
              <a:rPr lang="en-US" altLang="ko-KR" dirty="0"/>
              <a:t>“</a:t>
            </a:r>
            <a:r>
              <a:rPr lang="ko-KR" altLang="en-US" dirty="0"/>
              <a:t>통일은 이익이 되지 않는다</a:t>
            </a:r>
            <a:r>
              <a:rPr lang="en-US" altLang="ko-KR" dirty="0"/>
              <a:t>”</a:t>
            </a:r>
          </a:p>
          <a:p>
            <a:pPr marL="0" indent="0">
              <a:buNone/>
            </a:pPr>
            <a:r>
              <a:rPr lang="en-US" altLang="ko-KR" dirty="0"/>
              <a:t>“</a:t>
            </a:r>
            <a:r>
              <a:rPr lang="ko-KR" altLang="en-US" dirty="0"/>
              <a:t>남북한이 분단된 현재대로가 좋다</a:t>
            </a:r>
            <a:r>
              <a:rPr lang="en-US" altLang="ko-KR" dirty="0"/>
              <a:t>”</a:t>
            </a:r>
          </a:p>
          <a:p>
            <a:pPr marL="0" indent="0">
              <a:buNone/>
            </a:pPr>
            <a:r>
              <a:rPr lang="en-US" altLang="ko-KR" dirty="0"/>
              <a:t>“</a:t>
            </a:r>
            <a:r>
              <a:rPr lang="ko-KR" altLang="en-US" dirty="0"/>
              <a:t>통일은 불가능하다</a:t>
            </a:r>
            <a:r>
              <a:rPr lang="en-US" altLang="ko-KR" dirty="0"/>
              <a:t>”</a:t>
            </a:r>
          </a:p>
          <a:p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xmlns="" id="{082E44E3-32D1-3D7E-F4F7-A5FC2FD6BDF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D9FDBCC-E71B-474E-BBF6-5C8A1A5B83BB}" type="slidenum">
              <a:rPr lang="ko-KR" altLang="en-US" smtClean="0"/>
              <a:t>21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717417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4C345352-A7B5-0CE2-6F8B-40E0F43C88C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xmlns="" id="{3B5FEC60-AC9C-1083-3E07-144F26CC1C3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xmlns="" id="{B94705E9-F26F-5069-60B4-7217F11BB93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xmlns="" id="{F37FE2CB-F5F2-2DAD-718D-4781FBAD196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D9FDBCC-E71B-474E-BBF6-5C8A1A5B83BB}" type="slidenum">
              <a:rPr lang="ko-KR" altLang="en-US" smtClean="0"/>
              <a:t>22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6190082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61E0EF4F-754D-6075-512F-337B61B56F7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xmlns="" id="{C3BB672A-1E92-9400-B38D-6F25ADD9306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xmlns="" id="{1310CAB4-74B9-0DDD-A002-A51277A21AC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xmlns="" id="{67258E99-6642-0085-A0FB-8FA70AC946A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D9FDBCC-E71B-474E-BBF6-5C8A1A5B83BB}" type="slidenum">
              <a:rPr lang="ko-KR" altLang="en-US" smtClean="0"/>
              <a:t>23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5172256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B510C31E-85D2-62BF-7B9D-663980048BE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xmlns="" id="{FCE1DFB0-D4DC-3329-C762-62561BA36A3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xmlns="" id="{D00E56B5-38DE-7945-58A8-5149FDA70C0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xmlns="" id="{B6D60BAD-9E38-7DE1-AE90-D84CAAE1C3E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D9FDBCC-E71B-474E-BBF6-5C8A1A5B83BB}" type="slidenum">
              <a:rPr lang="ko-KR" altLang="en-US" smtClean="0"/>
              <a:t>24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2315912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136A7707-5629-4A42-FAB9-70D4D1E2EB7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xmlns="" id="{C02622B9-4D5C-2E26-3313-3A02E91F3BB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xmlns="" id="{B8D1BF2D-3AF8-11A0-EC03-7AD54E25E64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xmlns="" id="{AA074026-7050-6035-6960-835E660580A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D9FDBCC-E71B-474E-BBF6-5C8A1A5B83BB}" type="slidenum">
              <a:rPr lang="ko-KR" altLang="en-US" smtClean="0"/>
              <a:t>25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9393021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9B60A9F7-79BE-AB54-72DE-9A145E3020E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xmlns="" id="{1D047A77-6AEA-FD42-48F3-34A80ED9629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xmlns="" id="{1CA17A9D-7CF1-D999-EDB0-27A52EFBAA2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xmlns="" id="{E8C355A3-F30F-6642-A64C-F4BAC581CA1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D9FDBCC-E71B-474E-BBF6-5C8A1A5B83BB}" type="slidenum">
              <a:rPr lang="ko-KR" altLang="en-US" smtClean="0"/>
              <a:t>26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8897539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B63D62BF-A50B-0A74-4E75-FC572667737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xmlns="" id="{CAC1DEBA-0245-E0AD-5691-0C2D1447CF0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xmlns="" id="{362C1D33-13AA-22F9-3514-170A158A264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xmlns="" id="{6BA569CE-6BAF-8744-CA64-8D1318EAD26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D9FDBCC-E71B-474E-BBF6-5C8A1A5B83BB}" type="slidenum">
              <a:rPr lang="ko-KR" altLang="en-US" smtClean="0"/>
              <a:t>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5516519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D9FDBCC-E71B-474E-BBF6-5C8A1A5B83BB}" type="slidenum">
              <a:rPr lang="ko-KR" altLang="en-US" smtClean="0"/>
              <a:t>28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4081378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52715E2F-4F58-236C-EC2B-13797986103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xmlns="" id="{0F966C1A-37F7-C3BA-A97C-F06946EE1F1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xmlns="" id="{5B0120E5-892A-2D35-A73B-CE8F6C30D90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xmlns="" id="{103A6CA3-50C3-A1F3-3BB8-BB582EC3419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D9FDBCC-E71B-474E-BBF6-5C8A1A5B83BB}" type="slidenum">
              <a:rPr lang="ko-KR" altLang="en-US" smtClean="0"/>
              <a:t>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3400816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98D5E108-201B-9906-6517-8517EC6BEFB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xmlns="" id="{34478640-3993-ADD4-0569-54B2B441369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xmlns="" id="{1502854F-50B5-B302-A8BE-5449380B6AB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xmlns="" id="{9113DD64-50BE-4E79-F404-0A73D5CEC43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D9FDBCC-E71B-474E-BBF6-5C8A1A5B83BB}" type="slidenum">
              <a:rPr lang="ko-KR" altLang="en-US" smtClean="0"/>
              <a:t>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8133278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C2C0C18B-1E16-D731-2ED7-F1A2108AF6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xmlns="" id="{4A4E1E37-D2AA-DB03-A643-ED52EC9E257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xmlns="" id="{92E59AF0-5827-BEFA-4EB6-4E47CD83921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xmlns="" id="{BE74AB5C-A531-3E8E-B644-6F9060FF3F5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D9FDBCC-E71B-474E-BBF6-5C8A1A5B83BB}" type="slidenum">
              <a:rPr lang="ko-KR" altLang="en-US" smtClean="0"/>
              <a:t>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3172578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C1AF635A-502D-EC90-1758-A94908E48D7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xmlns="" id="{64E50C76-25AB-88B7-7DC2-27DCFC3216C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xmlns="" id="{32EA2E02-1500-AE03-8DA1-9260B692D7B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xmlns="" id="{B582D944-686D-7C71-7A8A-8B3EEFC8006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D9FDBCC-E71B-474E-BBF6-5C8A1A5B83BB}" type="slidenum">
              <a:rPr lang="ko-KR" altLang="en-US" smtClean="0"/>
              <a:t>11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6110430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2E2FB301-2B36-4F1C-8391-F41CDDEDC93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xmlns="" id="{09956DAE-56BF-E40E-E330-0802454BEAE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xmlns="" id="{A910F7F4-E575-6A21-7C5B-C6F8889C93A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xmlns="" id="{E22C2376-B4BB-C451-2E24-74B0C9AE3D5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D9FDBCC-E71B-474E-BBF6-5C8A1A5B83BB}" type="slidenum">
              <a:rPr lang="ko-KR" altLang="en-US" smtClean="0"/>
              <a:t>12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3471876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ED8AC048-0418-4D8D-A529-A08BEBF778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xmlns="" id="{799309BB-7973-D965-3725-8CF355B75F9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xmlns="" id="{EEAD6FED-7261-6C72-AC3F-2EA505E2F69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xmlns="" id="{1800CBEF-BAB1-0859-41E3-6A6C7EB157F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D9FDBCC-E71B-474E-BBF6-5C8A1A5B83BB}" type="slidenum">
              <a:rPr lang="ko-KR" altLang="en-US" smtClean="0"/>
              <a:t>13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024868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2C38FF26-9642-7404-DFC5-BB8E0E2141E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xmlns="" id="{2BE007A6-9902-CD66-F4B6-FCE8F341861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xmlns="" id="{3F9950F7-AD73-344F-A15B-4C20834FABA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xmlns="" id="{F37ACC46-9DA9-295F-A714-37AFB2C8FF1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D9FDBCC-E71B-474E-BBF6-5C8A1A5B83BB}" type="slidenum">
              <a:rPr lang="ko-KR" altLang="en-US" smtClean="0"/>
              <a:t>14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53813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xmlns="" id="{3F8DA719-C646-BDFD-B47F-F986CF17CF1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xmlns="" id="{C5D9A800-8C52-D957-C21E-A61E0697193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xmlns="" id="{D366A853-51A2-DA5C-DF5F-B3C5119A86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1C25C2-CF64-47BB-8DD7-F3DACAF51088}" type="datetimeFigureOut">
              <a:rPr lang="ko-KR" altLang="en-US" smtClean="0"/>
              <a:t>2025-05-15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xmlns="" id="{316E5D3E-ADF3-460B-36BA-DF49BDBDF9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xmlns="" id="{A3F67B60-1628-1C79-1A83-3E92A921AE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FAFDAA-475E-447D-BEAC-B01AD925BFA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326112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xmlns="" id="{B3906431-E446-7357-7549-E71764CBBC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xmlns="" id="{0D543872-7574-A4BC-60C6-DF761167A7A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xmlns="" id="{FEC445AE-331B-09D0-166F-2FC62262E5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1C25C2-CF64-47BB-8DD7-F3DACAF51088}" type="datetimeFigureOut">
              <a:rPr lang="ko-KR" altLang="en-US" smtClean="0"/>
              <a:t>2025-05-15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xmlns="" id="{0B4E0F3D-D7D8-F221-7E78-EEC095734C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xmlns="" id="{15A1E930-8F9F-35B3-96B8-496832FC6E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FAFDAA-475E-447D-BEAC-B01AD925BFA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788303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>
            <a:extLst>
              <a:ext uri="{FF2B5EF4-FFF2-40B4-BE49-F238E27FC236}">
                <a16:creationId xmlns:a16="http://schemas.microsoft.com/office/drawing/2014/main" xmlns="" id="{D53E58BA-852E-5874-4184-9C6B1F5F0AC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xmlns="" id="{6F9713E6-DEC3-1BE4-57E5-E4F989DC3D2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xmlns="" id="{838DEFCC-FCF9-21F0-3442-B8C2AD5AD5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1C25C2-CF64-47BB-8DD7-F3DACAF51088}" type="datetimeFigureOut">
              <a:rPr lang="ko-KR" altLang="en-US" smtClean="0"/>
              <a:t>2025-05-15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xmlns="" id="{E109455E-CB47-B391-37BA-1EC3CF024F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xmlns="" id="{834D88A5-35B3-332E-7CFE-9D16819C63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FAFDAA-475E-447D-BEAC-B01AD925BFA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9498174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xmlns="" id="{3F8DA719-C646-BDFD-B47F-F986CF17CF1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xmlns="" id="{C5D9A800-8C52-D957-C21E-A61E0697193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xmlns="" id="{D366A853-51A2-DA5C-DF5F-B3C5119A86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1C25C2-CF64-47BB-8DD7-F3DACAF51088}" type="datetimeFigureOut">
              <a:rPr lang="ko-KR" altLang="en-US" smtClean="0"/>
              <a:t>2025-05-15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xmlns="" id="{316E5D3E-ADF3-460B-36BA-DF49BDBDF9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xmlns="" id="{A3F67B60-1628-1C79-1A83-3E92A921AE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FAFDAA-475E-447D-BEAC-B01AD925BFA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9335526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xmlns="" id="{9F0DF2F0-9EF6-6F9B-3648-8A1A619F88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xmlns="" id="{7351EC6C-BF41-CB43-69EE-803555E3758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xmlns="" id="{98311127-A431-A894-7CEC-82B646EA8A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1C25C2-CF64-47BB-8DD7-F3DACAF51088}" type="datetimeFigureOut">
              <a:rPr lang="ko-KR" altLang="en-US" smtClean="0"/>
              <a:t>2025-05-15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xmlns="" id="{85BC8470-6C46-251C-98E1-5E034C09AE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xmlns="" id="{6512F34B-A2ED-9693-E02E-1FDA590F5D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FAFDAA-475E-447D-BEAC-B01AD925BFA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1420244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xmlns="" id="{D10E4AF1-8B62-1596-430D-6800FE1730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xmlns="" id="{A05197C9-7B27-3BDC-2B81-9AD99C8703F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xmlns="" id="{60ED00A5-9BB5-62A1-7000-06A3D3AE07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1C25C2-CF64-47BB-8DD7-F3DACAF51088}" type="datetimeFigureOut">
              <a:rPr lang="ko-KR" altLang="en-US" smtClean="0"/>
              <a:t>2025-05-15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xmlns="" id="{BE668516-059E-705F-4977-203C1DD041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xmlns="" id="{633107D9-9505-7226-DEDE-F95E608A84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FAFDAA-475E-447D-BEAC-B01AD925BFA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6397210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xmlns="" id="{16560E82-6942-E007-B463-8DF114EAA7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xmlns="" id="{16B29AF2-4BD7-4DBF-B5EB-08B3929806F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xmlns="" id="{6B60319B-A208-75D2-F60C-4A35BEBCA51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xmlns="" id="{77EB12C0-93C7-FE43-889A-6CC67D2FB9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1C25C2-CF64-47BB-8DD7-F3DACAF51088}" type="datetimeFigureOut">
              <a:rPr lang="ko-KR" altLang="en-US" smtClean="0"/>
              <a:t>2025-05-15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xmlns="" id="{CD46C2DB-57C7-E685-0753-DDAFA6D538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xmlns="" id="{920DD405-A531-B636-B369-AC53505304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FAFDAA-475E-447D-BEAC-B01AD925BFA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5547243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xmlns="" id="{1D70C678-82F5-39A6-B6B6-1D29C8FDF0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xmlns="" id="{9C47F5AC-F914-E9EE-2D63-F57AFE20C83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xmlns="" id="{1BC5D013-3531-2E6E-1D2A-E55926795EE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xmlns="" id="{6F11C2D9-E60C-5343-9DD4-6BF9A506954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내용 개체 틀 5">
            <a:extLst>
              <a:ext uri="{FF2B5EF4-FFF2-40B4-BE49-F238E27FC236}">
                <a16:creationId xmlns:a16="http://schemas.microsoft.com/office/drawing/2014/main" xmlns="" id="{2137A182-DB9B-3359-E1EF-2D2BC45CE8B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xmlns="" id="{4E6CB5F9-840A-416C-47DF-05BE82E9C7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1C25C2-CF64-47BB-8DD7-F3DACAF51088}" type="datetimeFigureOut">
              <a:rPr lang="ko-KR" altLang="en-US" smtClean="0"/>
              <a:t>2025-05-15</a:t>
            </a:fld>
            <a:endParaRPr lang="ko-KR" altLang="en-US"/>
          </a:p>
        </p:txBody>
      </p:sp>
      <p:sp>
        <p:nvSpPr>
          <p:cNvPr id="8" name="바닥글 개체 틀 7">
            <a:extLst>
              <a:ext uri="{FF2B5EF4-FFF2-40B4-BE49-F238E27FC236}">
                <a16:creationId xmlns:a16="http://schemas.microsoft.com/office/drawing/2014/main" xmlns="" id="{2DDF7264-B597-9A9B-F2FA-58C5663B4C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>
            <a:extLst>
              <a:ext uri="{FF2B5EF4-FFF2-40B4-BE49-F238E27FC236}">
                <a16:creationId xmlns:a16="http://schemas.microsoft.com/office/drawing/2014/main" xmlns="" id="{889E41BC-D662-4C67-AF2B-8E6412AA48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FAFDAA-475E-447D-BEAC-B01AD925BFA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5317052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xmlns="" id="{6DC8D90B-2C18-3516-394D-AFC429BCDF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xmlns="" id="{6A00BD6F-895C-EF99-D3A8-379D552E1E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1C25C2-CF64-47BB-8DD7-F3DACAF51088}" type="datetimeFigureOut">
              <a:rPr lang="ko-KR" altLang="en-US" smtClean="0"/>
              <a:t>2025-05-15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xmlns="" id="{CE8BDADE-1246-CCC9-5F00-BA9C6687B7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xmlns="" id="{449D6093-304F-3AC9-17F8-7D984FBDD7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FAFDAA-475E-447D-BEAC-B01AD925BFA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2572731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>
            <a:extLst>
              <a:ext uri="{FF2B5EF4-FFF2-40B4-BE49-F238E27FC236}">
                <a16:creationId xmlns:a16="http://schemas.microsoft.com/office/drawing/2014/main" xmlns="" id="{22C43FF9-B113-417D-163D-E1D92E93BF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1C25C2-CF64-47BB-8DD7-F3DACAF51088}" type="datetimeFigureOut">
              <a:rPr lang="ko-KR" altLang="en-US" smtClean="0"/>
              <a:t>2025-05-15</a:t>
            </a:fld>
            <a:endParaRPr lang="ko-KR" altLang="en-US"/>
          </a:p>
        </p:txBody>
      </p:sp>
      <p:sp>
        <p:nvSpPr>
          <p:cNvPr id="3" name="바닥글 개체 틀 2">
            <a:extLst>
              <a:ext uri="{FF2B5EF4-FFF2-40B4-BE49-F238E27FC236}">
                <a16:creationId xmlns:a16="http://schemas.microsoft.com/office/drawing/2014/main" xmlns="" id="{051F3872-2CD9-AF57-9414-41DEF0C9F3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xmlns="" id="{3B7DFAD3-545E-0CC1-788A-701685E90A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FAFDAA-475E-447D-BEAC-B01AD925BFA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0009839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xmlns="" id="{D0902FDC-6536-E827-DBF6-7681E481AA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xmlns="" id="{E6281070-2660-994F-4017-3CB4F9AE08D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xmlns="" id="{74D17577-3A68-0CD7-D88C-944000FC6DB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xmlns="" id="{323A942A-89C0-0B3E-1F2C-F4684172D5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1C25C2-CF64-47BB-8DD7-F3DACAF51088}" type="datetimeFigureOut">
              <a:rPr lang="ko-KR" altLang="en-US" smtClean="0"/>
              <a:t>2025-05-15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xmlns="" id="{6AE139D7-E025-47EE-6A19-AB82D9A10C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xmlns="" id="{31E39028-4220-3851-F79A-0FD412AB1F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FAFDAA-475E-447D-BEAC-B01AD925BFA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745232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xmlns="" id="{9F0DF2F0-9EF6-6F9B-3648-8A1A619F88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xmlns="" id="{7351EC6C-BF41-CB43-69EE-803555E3758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xmlns="" id="{98311127-A431-A894-7CEC-82B646EA8A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1C25C2-CF64-47BB-8DD7-F3DACAF51088}" type="datetimeFigureOut">
              <a:rPr lang="ko-KR" altLang="en-US" smtClean="0"/>
              <a:t>2025-05-15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xmlns="" id="{85BC8470-6C46-251C-98E1-5E034C09AE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xmlns="" id="{6512F34B-A2ED-9693-E02E-1FDA590F5D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FAFDAA-475E-447D-BEAC-B01AD925BFA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4673227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xmlns="" id="{200F58B5-D5F1-29D4-0915-575CB0BC2A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xmlns="" id="{00978428-B790-231C-88F6-90D0F4CA508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xmlns="" id="{EFC7E2A9-FB1C-E331-0D0A-DC91361ACF0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xmlns="" id="{2965B372-F7BE-836D-5E93-A70F24E830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1C25C2-CF64-47BB-8DD7-F3DACAF51088}" type="datetimeFigureOut">
              <a:rPr lang="ko-KR" altLang="en-US" smtClean="0"/>
              <a:t>2025-05-15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xmlns="" id="{A311C3B7-0F4A-2454-714C-D2C615AFC5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xmlns="" id="{D252ECDD-A495-63FE-2F90-6946738CD3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FAFDAA-475E-447D-BEAC-B01AD925BFA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5934730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xmlns="" id="{B3906431-E446-7357-7549-E71764CBBC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xmlns="" id="{0D543872-7574-A4BC-60C6-DF761167A7A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xmlns="" id="{FEC445AE-331B-09D0-166F-2FC62262E5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1C25C2-CF64-47BB-8DD7-F3DACAF51088}" type="datetimeFigureOut">
              <a:rPr lang="ko-KR" altLang="en-US" smtClean="0"/>
              <a:t>2025-05-15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xmlns="" id="{0B4E0F3D-D7D8-F221-7E78-EEC095734C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xmlns="" id="{15A1E930-8F9F-35B3-96B8-496832FC6E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FAFDAA-475E-447D-BEAC-B01AD925BFA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9108553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>
            <a:extLst>
              <a:ext uri="{FF2B5EF4-FFF2-40B4-BE49-F238E27FC236}">
                <a16:creationId xmlns:a16="http://schemas.microsoft.com/office/drawing/2014/main" xmlns="" id="{D53E58BA-852E-5874-4184-9C6B1F5F0AC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xmlns="" id="{6F9713E6-DEC3-1BE4-57E5-E4F989DC3D2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xmlns="" id="{838DEFCC-FCF9-21F0-3442-B8C2AD5AD5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1C25C2-CF64-47BB-8DD7-F3DACAF51088}" type="datetimeFigureOut">
              <a:rPr lang="ko-KR" altLang="en-US" smtClean="0"/>
              <a:t>2025-05-15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xmlns="" id="{E109455E-CB47-B391-37BA-1EC3CF024F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xmlns="" id="{834D88A5-35B3-332E-7CFE-9D16819C63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FAFDAA-475E-447D-BEAC-B01AD925BFA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716184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xmlns="" id="{D10E4AF1-8B62-1596-430D-6800FE1730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xmlns="" id="{A05197C9-7B27-3BDC-2B81-9AD99C8703F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xmlns="" id="{60ED00A5-9BB5-62A1-7000-06A3D3AE07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1C25C2-CF64-47BB-8DD7-F3DACAF51088}" type="datetimeFigureOut">
              <a:rPr lang="ko-KR" altLang="en-US" smtClean="0"/>
              <a:t>2025-05-15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xmlns="" id="{BE668516-059E-705F-4977-203C1DD041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xmlns="" id="{633107D9-9505-7226-DEDE-F95E608A84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FAFDAA-475E-447D-BEAC-B01AD925BFA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73943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xmlns="" id="{16560E82-6942-E007-B463-8DF114EAA7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xmlns="" id="{16B29AF2-4BD7-4DBF-B5EB-08B3929806F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xmlns="" id="{6B60319B-A208-75D2-F60C-4A35BEBCA51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xmlns="" id="{77EB12C0-93C7-FE43-889A-6CC67D2FB9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1C25C2-CF64-47BB-8DD7-F3DACAF51088}" type="datetimeFigureOut">
              <a:rPr lang="ko-KR" altLang="en-US" smtClean="0"/>
              <a:t>2025-05-15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xmlns="" id="{CD46C2DB-57C7-E685-0753-DDAFA6D538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xmlns="" id="{920DD405-A531-B636-B369-AC53505304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FAFDAA-475E-447D-BEAC-B01AD925BFA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688105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xmlns="" id="{1D70C678-82F5-39A6-B6B6-1D29C8FDF0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xmlns="" id="{9C47F5AC-F914-E9EE-2D63-F57AFE20C83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xmlns="" id="{1BC5D013-3531-2E6E-1D2A-E55926795EE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xmlns="" id="{6F11C2D9-E60C-5343-9DD4-6BF9A506954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내용 개체 틀 5">
            <a:extLst>
              <a:ext uri="{FF2B5EF4-FFF2-40B4-BE49-F238E27FC236}">
                <a16:creationId xmlns:a16="http://schemas.microsoft.com/office/drawing/2014/main" xmlns="" id="{2137A182-DB9B-3359-E1EF-2D2BC45CE8B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xmlns="" id="{4E6CB5F9-840A-416C-47DF-05BE82E9C7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1C25C2-CF64-47BB-8DD7-F3DACAF51088}" type="datetimeFigureOut">
              <a:rPr lang="ko-KR" altLang="en-US" smtClean="0"/>
              <a:t>2025-05-15</a:t>
            </a:fld>
            <a:endParaRPr lang="ko-KR" altLang="en-US"/>
          </a:p>
        </p:txBody>
      </p:sp>
      <p:sp>
        <p:nvSpPr>
          <p:cNvPr id="8" name="바닥글 개체 틀 7">
            <a:extLst>
              <a:ext uri="{FF2B5EF4-FFF2-40B4-BE49-F238E27FC236}">
                <a16:creationId xmlns:a16="http://schemas.microsoft.com/office/drawing/2014/main" xmlns="" id="{2DDF7264-B597-9A9B-F2FA-58C5663B4C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>
            <a:extLst>
              <a:ext uri="{FF2B5EF4-FFF2-40B4-BE49-F238E27FC236}">
                <a16:creationId xmlns:a16="http://schemas.microsoft.com/office/drawing/2014/main" xmlns="" id="{889E41BC-D662-4C67-AF2B-8E6412AA48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FAFDAA-475E-447D-BEAC-B01AD925BFA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454799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xmlns="" id="{6DC8D90B-2C18-3516-394D-AFC429BCDF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xmlns="" id="{6A00BD6F-895C-EF99-D3A8-379D552E1E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1C25C2-CF64-47BB-8DD7-F3DACAF51088}" type="datetimeFigureOut">
              <a:rPr lang="ko-KR" altLang="en-US" smtClean="0"/>
              <a:t>2025-05-15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xmlns="" id="{CE8BDADE-1246-CCC9-5F00-BA9C6687B7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xmlns="" id="{449D6093-304F-3AC9-17F8-7D984FBDD7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FAFDAA-475E-447D-BEAC-B01AD925BFA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615381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>
            <a:extLst>
              <a:ext uri="{FF2B5EF4-FFF2-40B4-BE49-F238E27FC236}">
                <a16:creationId xmlns:a16="http://schemas.microsoft.com/office/drawing/2014/main" xmlns="" id="{22C43FF9-B113-417D-163D-E1D92E93BF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1C25C2-CF64-47BB-8DD7-F3DACAF51088}" type="datetimeFigureOut">
              <a:rPr lang="ko-KR" altLang="en-US" smtClean="0"/>
              <a:t>2025-05-15</a:t>
            </a:fld>
            <a:endParaRPr lang="ko-KR" altLang="en-US"/>
          </a:p>
        </p:txBody>
      </p:sp>
      <p:sp>
        <p:nvSpPr>
          <p:cNvPr id="3" name="바닥글 개체 틀 2">
            <a:extLst>
              <a:ext uri="{FF2B5EF4-FFF2-40B4-BE49-F238E27FC236}">
                <a16:creationId xmlns:a16="http://schemas.microsoft.com/office/drawing/2014/main" xmlns="" id="{051F3872-2CD9-AF57-9414-41DEF0C9F3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xmlns="" id="{3B7DFAD3-545E-0CC1-788A-701685E90A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FAFDAA-475E-447D-BEAC-B01AD925BFA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778410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xmlns="" id="{D0902FDC-6536-E827-DBF6-7681E481AA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xmlns="" id="{E6281070-2660-994F-4017-3CB4F9AE08D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xmlns="" id="{74D17577-3A68-0CD7-D88C-944000FC6DB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xmlns="" id="{323A942A-89C0-0B3E-1F2C-F4684172D5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1C25C2-CF64-47BB-8DD7-F3DACAF51088}" type="datetimeFigureOut">
              <a:rPr lang="ko-KR" altLang="en-US" smtClean="0"/>
              <a:t>2025-05-15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xmlns="" id="{6AE139D7-E025-47EE-6A19-AB82D9A10C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xmlns="" id="{31E39028-4220-3851-F79A-0FD412AB1F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FAFDAA-475E-447D-BEAC-B01AD925BFA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513805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xmlns="" id="{200F58B5-D5F1-29D4-0915-575CB0BC2A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xmlns="" id="{00978428-B790-231C-88F6-90D0F4CA508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xmlns="" id="{EFC7E2A9-FB1C-E331-0D0A-DC91361ACF0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xmlns="" id="{2965B372-F7BE-836D-5E93-A70F24E830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1C25C2-CF64-47BB-8DD7-F3DACAF51088}" type="datetimeFigureOut">
              <a:rPr lang="ko-KR" altLang="en-US" smtClean="0"/>
              <a:t>2025-05-15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xmlns="" id="{A311C3B7-0F4A-2454-714C-D2C615AFC5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xmlns="" id="{D252ECDD-A495-63FE-2F90-6946738CD3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FAFDAA-475E-447D-BEAC-B01AD925BFA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813494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>
            <a:extLst>
              <a:ext uri="{FF2B5EF4-FFF2-40B4-BE49-F238E27FC236}">
                <a16:creationId xmlns:a16="http://schemas.microsoft.com/office/drawing/2014/main" xmlns="" id="{4CF27FD9-D048-13B9-9CF9-C9C4C66577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xmlns="" id="{F9AD46AC-31F8-2554-829C-10189B5EC63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xmlns="" id="{AB7BFA90-C4E0-7D60-1AC9-583182672B2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CC1C25C2-CF64-47BB-8DD7-F3DACAF51088}" type="datetimeFigureOut">
              <a:rPr lang="ko-KR" altLang="en-US" smtClean="0"/>
              <a:t>2025-05-15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xmlns="" id="{E5AFF9E8-33BD-38CE-F159-4D349ABC905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xmlns="" id="{4A679AA1-1424-158D-8FF6-FF02328CF58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3FFAFDAA-475E-447D-BEAC-B01AD925BFA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675608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>
            <a:extLst>
              <a:ext uri="{FF2B5EF4-FFF2-40B4-BE49-F238E27FC236}">
                <a16:creationId xmlns:a16="http://schemas.microsoft.com/office/drawing/2014/main" xmlns="" id="{4CF27FD9-D048-13B9-9CF9-C9C4C66577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xmlns="" id="{F9AD46AC-31F8-2554-829C-10189B5EC63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xmlns="" id="{AB7BFA90-C4E0-7D60-1AC9-583182672B2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CC1C25C2-CF64-47BB-8DD7-F3DACAF51088}" type="datetimeFigureOut">
              <a:rPr lang="ko-KR" altLang="en-US" smtClean="0"/>
              <a:t>2025-05-15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xmlns="" id="{E5AFF9E8-33BD-38CE-F159-4D349ABC905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xmlns="" id="{4A679AA1-1424-158D-8FF6-FF02328CF58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3FFAFDAA-475E-447D-BEAC-B01AD925BFA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670031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9.jpeg"/><Relationship Id="rId7" Type="http://schemas.openxmlformats.org/officeDocument/2006/relationships/image" Target="../media/image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microsoft.com/office/2007/relationships/hdphoto" Target="../media/hdphoto2.wdp"/><Relationship Id="rId5" Type="http://schemas.openxmlformats.org/officeDocument/2006/relationships/image" Target="../media/image11.png"/><Relationship Id="rId4" Type="http://schemas.openxmlformats.org/officeDocument/2006/relationships/image" Target="../media/image10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3.png"/><Relationship Id="rId7" Type="http://schemas.openxmlformats.org/officeDocument/2006/relationships/image" Target="../media/image1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10" Type="http://schemas.openxmlformats.org/officeDocument/2006/relationships/image" Target="../media/image6.png"/><Relationship Id="rId4" Type="http://schemas.openxmlformats.org/officeDocument/2006/relationships/image" Target="../media/image12.png"/><Relationship Id="rId9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3.png"/><Relationship Id="rId7" Type="http://schemas.openxmlformats.org/officeDocument/2006/relationships/image" Target="../media/image1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7.png"/><Relationship Id="rId4" Type="http://schemas.openxmlformats.org/officeDocument/2006/relationships/image" Target="../media/image1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jpeg"/><Relationship Id="rId3" Type="http://schemas.openxmlformats.org/officeDocument/2006/relationships/image" Target="../media/image19.png"/><Relationship Id="rId7" Type="http://schemas.openxmlformats.org/officeDocument/2006/relationships/image" Target="../media/image20.jpg"/><Relationship Id="rId12" Type="http://schemas.microsoft.com/office/2007/relationships/hdphoto" Target="../media/hdphoto3.wdp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6.png"/><Relationship Id="rId11" Type="http://schemas.openxmlformats.org/officeDocument/2006/relationships/image" Target="../media/image24.png"/><Relationship Id="rId5" Type="http://schemas.openxmlformats.org/officeDocument/2006/relationships/image" Target="../media/image3.png"/><Relationship Id="rId10" Type="http://schemas.openxmlformats.org/officeDocument/2006/relationships/image" Target="../media/image23.jpeg"/><Relationship Id="rId4" Type="http://schemas.openxmlformats.org/officeDocument/2006/relationships/image" Target="../media/image21.svg"/><Relationship Id="rId9" Type="http://schemas.openxmlformats.org/officeDocument/2006/relationships/image" Target="../media/image22.jp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jpg"/><Relationship Id="rId3" Type="http://schemas.openxmlformats.org/officeDocument/2006/relationships/image" Target="../media/image25.png"/><Relationship Id="rId7" Type="http://schemas.openxmlformats.org/officeDocument/2006/relationships/image" Target="../media/image26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11" Type="http://schemas.openxmlformats.org/officeDocument/2006/relationships/image" Target="../media/image29.jpg"/><Relationship Id="rId5" Type="http://schemas.openxmlformats.org/officeDocument/2006/relationships/image" Target="../media/image3.png"/><Relationship Id="rId10" Type="http://schemas.microsoft.com/office/2007/relationships/hdphoto" Target="../media/hdphoto4.wdp"/><Relationship Id="rId4" Type="http://schemas.openxmlformats.org/officeDocument/2006/relationships/image" Target="../media/image28.svg"/><Relationship Id="rId9" Type="http://schemas.openxmlformats.org/officeDocument/2006/relationships/image" Target="../media/image2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svg"/><Relationship Id="rId3" Type="http://schemas.openxmlformats.org/officeDocument/2006/relationships/image" Target="../media/image3.png"/><Relationship Id="rId7" Type="http://schemas.openxmlformats.org/officeDocument/2006/relationships/image" Target="../media/image31.png"/><Relationship Id="rId12" Type="http://schemas.openxmlformats.org/officeDocument/2006/relationships/image" Target="../media/image40.sv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.svg"/><Relationship Id="rId11" Type="http://schemas.openxmlformats.org/officeDocument/2006/relationships/image" Target="../media/image33.png"/><Relationship Id="rId5" Type="http://schemas.openxmlformats.org/officeDocument/2006/relationships/image" Target="../media/image30.png"/><Relationship Id="rId10" Type="http://schemas.openxmlformats.org/officeDocument/2006/relationships/image" Target="../media/image38.svg"/><Relationship Id="rId4" Type="http://schemas.openxmlformats.org/officeDocument/2006/relationships/image" Target="../media/image6.png"/><Relationship Id="rId9" Type="http://schemas.openxmlformats.org/officeDocument/2006/relationships/image" Target="../media/image32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3" Type="http://schemas.openxmlformats.org/officeDocument/2006/relationships/image" Target="../media/image1.png"/><Relationship Id="rId7" Type="http://schemas.openxmlformats.org/officeDocument/2006/relationships/image" Target="../media/image43.sv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.png"/><Relationship Id="rId11" Type="http://schemas.openxmlformats.org/officeDocument/2006/relationships/image" Target="../media/image47.svg"/><Relationship Id="rId5" Type="http://schemas.openxmlformats.org/officeDocument/2006/relationships/image" Target="../media/image3.png"/><Relationship Id="rId10" Type="http://schemas.openxmlformats.org/officeDocument/2006/relationships/image" Target="../media/image36.png"/><Relationship Id="rId4" Type="http://schemas.openxmlformats.org/officeDocument/2006/relationships/image" Target="../media/image41.svg"/><Relationship Id="rId9" Type="http://schemas.openxmlformats.org/officeDocument/2006/relationships/image" Target="../media/image45.sv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7.png"/><Relationship Id="rId5" Type="http://schemas.openxmlformats.org/officeDocument/2006/relationships/image" Target="../media/image3.png"/><Relationship Id="rId4" Type="http://schemas.openxmlformats.org/officeDocument/2006/relationships/image" Target="../media/image41.sv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50.sv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8.png"/><Relationship Id="rId5" Type="http://schemas.openxmlformats.org/officeDocument/2006/relationships/image" Target="../media/image3.png"/><Relationship Id="rId4" Type="http://schemas.openxmlformats.org/officeDocument/2006/relationships/image" Target="../media/image41.sv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52.sv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.png"/><Relationship Id="rId5" Type="http://schemas.openxmlformats.org/officeDocument/2006/relationships/image" Target="../media/image3.png"/><Relationship Id="rId4" Type="http://schemas.openxmlformats.org/officeDocument/2006/relationships/image" Target="../media/image41.sv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54.sv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0.png"/><Relationship Id="rId5" Type="http://schemas.openxmlformats.org/officeDocument/2006/relationships/image" Target="../media/image3.png"/><Relationship Id="rId4" Type="http://schemas.openxmlformats.org/officeDocument/2006/relationships/image" Target="../media/image41.sv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6.svg"/><Relationship Id="rId5" Type="http://schemas.openxmlformats.org/officeDocument/2006/relationships/image" Target="../media/image41.png"/><Relationship Id="rId4" Type="http://schemas.openxmlformats.org/officeDocument/2006/relationships/image" Target="../media/image2.sv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microsoft.com/office/2007/relationships/hdphoto" Target="../media/hdphoto1.wdp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17D4B5FC-B4E1-8F10-252A-59BDD959C43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그룹 4">
            <a:extLst>
              <a:ext uri="{FF2B5EF4-FFF2-40B4-BE49-F238E27FC236}">
                <a16:creationId xmlns:a16="http://schemas.microsoft.com/office/drawing/2014/main" xmlns="" id="{E2C367D0-405E-ACF0-A368-F49782EC289C}"/>
              </a:ext>
            </a:extLst>
          </p:cNvPr>
          <p:cNvGrpSpPr/>
          <p:nvPr/>
        </p:nvGrpSpPr>
        <p:grpSpPr>
          <a:xfrm>
            <a:off x="-514020" y="2562894"/>
            <a:ext cx="13220041" cy="1732212"/>
            <a:chOff x="-514020" y="1300895"/>
            <a:chExt cx="13220041" cy="1732212"/>
          </a:xfrm>
        </p:grpSpPr>
        <p:grpSp>
          <p:nvGrpSpPr>
            <p:cNvPr id="7" name="그룹 6">
              <a:extLst>
                <a:ext uri="{FF2B5EF4-FFF2-40B4-BE49-F238E27FC236}">
                  <a16:creationId xmlns:a16="http://schemas.microsoft.com/office/drawing/2014/main" xmlns="" id="{87BCD04C-72C1-237C-A973-754697BD3214}"/>
                </a:ext>
              </a:extLst>
            </p:cNvPr>
            <p:cNvGrpSpPr/>
            <p:nvPr/>
          </p:nvGrpSpPr>
          <p:grpSpPr>
            <a:xfrm>
              <a:off x="-514020" y="1300895"/>
              <a:ext cx="13220041" cy="1732212"/>
              <a:chOff x="-543781" y="1300895"/>
              <a:chExt cx="13220041" cy="1732212"/>
            </a:xfrm>
          </p:grpSpPr>
          <p:sp>
            <p:nvSpPr>
              <p:cNvPr id="20" name="사각형: 둥근 모서리 19">
                <a:extLst>
                  <a:ext uri="{FF2B5EF4-FFF2-40B4-BE49-F238E27FC236}">
                    <a16:creationId xmlns:a16="http://schemas.microsoft.com/office/drawing/2014/main" xmlns="" id="{0FEAAA8B-104A-93C4-FB1B-845F0FC07DAE}"/>
                  </a:ext>
                </a:extLst>
              </p:cNvPr>
              <p:cNvSpPr/>
              <p:nvPr/>
            </p:nvSpPr>
            <p:spPr>
              <a:xfrm>
                <a:off x="3297208" y="1300895"/>
                <a:ext cx="5538064" cy="1732212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 w="127000" cap="flat">
                <a:gradFill flip="none" rotWithShape="1">
                  <a:gsLst>
                    <a:gs pos="0">
                      <a:srgbClr val="D16B5C"/>
                    </a:gs>
                    <a:gs pos="74000">
                      <a:srgbClr val="823000"/>
                    </a:gs>
                  </a:gsLst>
                  <a:lin ang="0" scaled="1"/>
                  <a:tileRect/>
                </a:gradFill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US" altLang="ko-KR" sz="4400" spc="-150" dirty="0">
                    <a:solidFill>
                      <a:srgbClr val="1A0A00"/>
                    </a:solidFill>
                    <a:latin typeface="Pretendard ExtraBold" panose="02000903000000020004" pitchFamily="2" charset="-127"/>
                    <a:ea typeface="Pretendard ExtraBold" panose="02000903000000020004" pitchFamily="2" charset="-127"/>
                    <a:cs typeface="Pretendard ExtraBold" panose="02000903000000020004" pitchFamily="50" charset="-127"/>
                  </a:rPr>
                  <a:t>Understanding </a:t>
                </a:r>
                <a:endParaRPr lang="en-US" altLang="ko-KR" sz="4400" spc="-150" dirty="0" smtClean="0">
                  <a:solidFill>
                    <a:srgbClr val="1A0A00"/>
                  </a:solidFill>
                  <a:latin typeface="Pretendard ExtraBold" panose="02000903000000020004" pitchFamily="2" charset="-127"/>
                  <a:ea typeface="Pretendard ExtraBold" panose="02000903000000020004" pitchFamily="2" charset="-127"/>
                  <a:cs typeface="Pretendard ExtraBold" panose="02000903000000020004" pitchFamily="50" charset="-127"/>
                </a:endParaRPr>
              </a:p>
              <a:p>
                <a:pPr algn="ctr"/>
                <a:r>
                  <a:rPr lang="en-US" altLang="ko-KR" sz="4400" spc="-150" dirty="0" smtClean="0">
                    <a:solidFill>
                      <a:srgbClr val="1A0A00"/>
                    </a:solidFill>
                    <a:latin typeface="Pretendard ExtraBold" panose="02000903000000020004" pitchFamily="2" charset="-127"/>
                    <a:ea typeface="Pretendard ExtraBold" panose="02000903000000020004" pitchFamily="2" charset="-127"/>
                    <a:cs typeface="Pretendard ExtraBold" panose="02000903000000020004" pitchFamily="50" charset="-127"/>
                  </a:rPr>
                  <a:t>Korean Unification</a:t>
                </a:r>
                <a:endParaRPr lang="en-US" altLang="ko-KR" sz="4400" spc="-150" dirty="0">
                  <a:solidFill>
                    <a:srgbClr val="1A0A00"/>
                  </a:solidFill>
                  <a:latin typeface="Pretendard ExtraBold" panose="02000903000000020004" pitchFamily="2" charset="-127"/>
                  <a:ea typeface="Pretendard ExtraBold" panose="02000903000000020004" pitchFamily="2" charset="-127"/>
                  <a:cs typeface="Pretendard ExtraBold" panose="02000903000000020004" pitchFamily="50" charset="-127"/>
                </a:endParaRPr>
              </a:p>
            </p:txBody>
          </p:sp>
          <p:grpSp>
            <p:nvGrpSpPr>
              <p:cNvPr id="21" name="그룹 20">
                <a:extLst>
                  <a:ext uri="{FF2B5EF4-FFF2-40B4-BE49-F238E27FC236}">
                    <a16:creationId xmlns:a16="http://schemas.microsoft.com/office/drawing/2014/main" xmlns="" id="{64102AF2-71C1-51EC-0688-503E1B448B48}"/>
                  </a:ext>
                </a:extLst>
              </p:cNvPr>
              <p:cNvGrpSpPr/>
              <p:nvPr/>
            </p:nvGrpSpPr>
            <p:grpSpPr>
              <a:xfrm>
                <a:off x="8997826" y="1697797"/>
                <a:ext cx="3678434" cy="947809"/>
                <a:chOff x="8997826" y="1697797"/>
                <a:chExt cx="3678434" cy="947809"/>
              </a:xfrm>
            </p:grpSpPr>
            <p:grpSp>
              <p:nvGrpSpPr>
                <p:cNvPr id="28" name="그룹 27">
                  <a:extLst>
                    <a:ext uri="{FF2B5EF4-FFF2-40B4-BE49-F238E27FC236}">
                      <a16:creationId xmlns:a16="http://schemas.microsoft.com/office/drawing/2014/main" xmlns="" id="{815C622E-685B-EFDC-04F8-C29737F8600C}"/>
                    </a:ext>
                  </a:extLst>
                </p:cNvPr>
                <p:cNvGrpSpPr/>
                <p:nvPr/>
              </p:nvGrpSpPr>
              <p:grpSpPr>
                <a:xfrm rot="16200000" flipH="1">
                  <a:off x="11380932" y="1350279"/>
                  <a:ext cx="938409" cy="1652246"/>
                  <a:chOff x="8918298" y="751567"/>
                  <a:chExt cx="938409" cy="1652246"/>
                </a:xfrm>
              </p:grpSpPr>
              <p:sp>
                <p:nvSpPr>
                  <p:cNvPr id="30" name="그래픽 10">
                    <a:extLst>
                      <a:ext uri="{FF2B5EF4-FFF2-40B4-BE49-F238E27FC236}">
                        <a16:creationId xmlns:a16="http://schemas.microsoft.com/office/drawing/2014/main" xmlns="" id="{8E05DB89-8A8F-0FC1-AA5E-3C7537E76505}"/>
                      </a:ext>
                    </a:extLst>
                  </p:cNvPr>
                  <p:cNvSpPr/>
                  <p:nvPr/>
                </p:nvSpPr>
                <p:spPr>
                  <a:xfrm>
                    <a:off x="8918298" y="1465404"/>
                    <a:ext cx="938409" cy="938409"/>
                  </a:xfrm>
                  <a:custGeom>
                    <a:avLst/>
                    <a:gdLst>
                      <a:gd name="connsiteX0" fmla="*/ 469205 w 938409"/>
                      <a:gd name="connsiteY0" fmla="*/ 938283 h 938409"/>
                      <a:gd name="connsiteX1" fmla="*/ 0 w 938409"/>
                      <a:gd name="connsiteY1" fmla="*/ 469205 h 938409"/>
                      <a:gd name="connsiteX2" fmla="*/ 469205 w 938409"/>
                      <a:gd name="connsiteY2" fmla="*/ 0 h 938409"/>
                      <a:gd name="connsiteX3" fmla="*/ 938410 w 938409"/>
                      <a:gd name="connsiteY3" fmla="*/ 469205 h 938409"/>
                      <a:gd name="connsiteX4" fmla="*/ 469205 w 938409"/>
                      <a:gd name="connsiteY4" fmla="*/ 938410 h 93840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938409" h="938409">
                        <a:moveTo>
                          <a:pt x="469205" y="938283"/>
                        </a:moveTo>
                        <a:cubicBezTo>
                          <a:pt x="210451" y="938283"/>
                          <a:pt x="0" y="727832"/>
                          <a:pt x="0" y="469205"/>
                        </a:cubicBezTo>
                        <a:cubicBezTo>
                          <a:pt x="0" y="210578"/>
                          <a:pt x="210451" y="0"/>
                          <a:pt x="469205" y="0"/>
                        </a:cubicBezTo>
                        <a:cubicBezTo>
                          <a:pt x="727958" y="0"/>
                          <a:pt x="938410" y="210451"/>
                          <a:pt x="938410" y="469205"/>
                        </a:cubicBezTo>
                        <a:cubicBezTo>
                          <a:pt x="938410" y="727958"/>
                          <a:pt x="727958" y="938410"/>
                          <a:pt x="469205" y="938410"/>
                        </a:cubicBezTo>
                        <a:close/>
                      </a:path>
                    </a:pathLst>
                  </a:custGeom>
                  <a:gradFill flip="none" rotWithShape="1">
                    <a:gsLst>
                      <a:gs pos="0">
                        <a:srgbClr val="D16B5C"/>
                      </a:gs>
                      <a:gs pos="74000">
                        <a:srgbClr val="823000"/>
                      </a:gs>
                    </a:gsLst>
                    <a:lin ang="16200000" scaled="1"/>
                    <a:tileRect/>
                  </a:gradFill>
                  <a:ln w="12614" cap="flat">
                    <a:noFill/>
                    <a:prstDash val="solid"/>
                    <a:miter/>
                  </a:ln>
                </p:spPr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ko-KR" altLang="en-US" sz="1000"/>
                  </a:p>
                </p:txBody>
              </p:sp>
              <p:pic>
                <p:nvPicPr>
                  <p:cNvPr id="31" name="그래픽 30">
                    <a:extLst>
                      <a:ext uri="{FF2B5EF4-FFF2-40B4-BE49-F238E27FC236}">
                        <a16:creationId xmlns:a16="http://schemas.microsoft.com/office/drawing/2014/main" xmlns="" id="{83F87275-216E-C7C0-C3A6-67FAA41B8A4A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2">
                    <a:extLst>
                      <a:ext uri="{96DAC541-7B7A-43D3-8B79-37D633B846F1}">
                        <asvg:svgBlip xmlns:asvg="http://schemas.microsoft.com/office/drawing/2016/SVG/main" xmlns="" r:embed="rId3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8918424" y="751567"/>
                    <a:ext cx="938156" cy="938156"/>
                  </a:xfrm>
                  <a:prstGeom prst="rect">
                    <a:avLst/>
                  </a:prstGeom>
                </p:spPr>
              </p:pic>
            </p:grpSp>
            <p:sp>
              <p:nvSpPr>
                <p:cNvPr id="29" name="그래픽 40">
                  <a:extLst>
                    <a:ext uri="{FF2B5EF4-FFF2-40B4-BE49-F238E27FC236}">
                      <a16:creationId xmlns:a16="http://schemas.microsoft.com/office/drawing/2014/main" xmlns="" id="{988C0999-9FD8-5657-8DBC-F3BE2FD80558}"/>
                    </a:ext>
                  </a:extLst>
                </p:cNvPr>
                <p:cNvSpPr/>
                <p:nvPr/>
              </p:nvSpPr>
              <p:spPr>
                <a:xfrm rot="5400000">
                  <a:off x="9460438" y="1235185"/>
                  <a:ext cx="938409" cy="1863633"/>
                </a:xfrm>
                <a:custGeom>
                  <a:avLst/>
                  <a:gdLst>
                    <a:gd name="connsiteX0" fmla="*/ 469205 w 938409"/>
                    <a:gd name="connsiteY0" fmla="*/ 1863633 h 1863633"/>
                    <a:gd name="connsiteX1" fmla="*/ 0 w 938409"/>
                    <a:gd name="connsiteY1" fmla="*/ 1394429 h 1863633"/>
                    <a:gd name="connsiteX2" fmla="*/ 97112 w 938409"/>
                    <a:gd name="connsiteY2" fmla="*/ 1107277 h 1863633"/>
                    <a:gd name="connsiteX3" fmla="*/ 97112 w 938409"/>
                    <a:gd name="connsiteY3" fmla="*/ 756356 h 1863633"/>
                    <a:gd name="connsiteX4" fmla="*/ 0 w 938409"/>
                    <a:gd name="connsiteY4" fmla="*/ 469204 h 1863633"/>
                    <a:gd name="connsiteX5" fmla="*/ 469205 w 938409"/>
                    <a:gd name="connsiteY5" fmla="*/ 0 h 1863633"/>
                    <a:gd name="connsiteX6" fmla="*/ 938410 w 938409"/>
                    <a:gd name="connsiteY6" fmla="*/ 469204 h 1863633"/>
                    <a:gd name="connsiteX7" fmla="*/ 841298 w 938409"/>
                    <a:gd name="connsiteY7" fmla="*/ 756356 h 1863633"/>
                    <a:gd name="connsiteX8" fmla="*/ 841298 w 938409"/>
                    <a:gd name="connsiteY8" fmla="*/ 1107277 h 1863633"/>
                    <a:gd name="connsiteX9" fmla="*/ 938410 w 938409"/>
                    <a:gd name="connsiteY9" fmla="*/ 1394429 h 1863633"/>
                    <a:gd name="connsiteX10" fmla="*/ 469205 w 938409"/>
                    <a:gd name="connsiteY10" fmla="*/ 1863633 h 18636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938409" h="1863633">
                      <a:moveTo>
                        <a:pt x="469205" y="1863633"/>
                      </a:moveTo>
                      <a:cubicBezTo>
                        <a:pt x="210451" y="1863633"/>
                        <a:pt x="0" y="1653182"/>
                        <a:pt x="0" y="1394429"/>
                      </a:cubicBezTo>
                      <a:cubicBezTo>
                        <a:pt x="0" y="1289076"/>
                        <a:pt x="33596" y="1189809"/>
                        <a:pt x="97112" y="1107277"/>
                      </a:cubicBezTo>
                      <a:cubicBezTo>
                        <a:pt x="176855" y="1003826"/>
                        <a:pt x="176855" y="859680"/>
                        <a:pt x="97112" y="756356"/>
                      </a:cubicBezTo>
                      <a:cubicBezTo>
                        <a:pt x="33596" y="673824"/>
                        <a:pt x="0" y="574557"/>
                        <a:pt x="0" y="469204"/>
                      </a:cubicBezTo>
                      <a:cubicBezTo>
                        <a:pt x="0" y="210451"/>
                        <a:pt x="210451" y="0"/>
                        <a:pt x="469205" y="0"/>
                      </a:cubicBezTo>
                      <a:cubicBezTo>
                        <a:pt x="727958" y="0"/>
                        <a:pt x="938410" y="210451"/>
                        <a:pt x="938410" y="469204"/>
                      </a:cubicBezTo>
                      <a:cubicBezTo>
                        <a:pt x="938410" y="574557"/>
                        <a:pt x="904813" y="673951"/>
                        <a:pt x="841298" y="756356"/>
                      </a:cubicBezTo>
                      <a:cubicBezTo>
                        <a:pt x="761554" y="859807"/>
                        <a:pt x="761554" y="1003826"/>
                        <a:pt x="841298" y="1107277"/>
                      </a:cubicBezTo>
                      <a:cubicBezTo>
                        <a:pt x="904813" y="1189809"/>
                        <a:pt x="938410" y="1289076"/>
                        <a:pt x="938410" y="1394429"/>
                      </a:cubicBezTo>
                      <a:cubicBezTo>
                        <a:pt x="938410" y="1653182"/>
                        <a:pt x="727958" y="1863633"/>
                        <a:pt x="469205" y="1863633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D16B5C"/>
                    </a:gs>
                    <a:gs pos="74000">
                      <a:srgbClr val="823000"/>
                    </a:gs>
                  </a:gsLst>
                  <a:lin ang="16200000" scaled="1"/>
                  <a:tileRect/>
                </a:gradFill>
                <a:ln w="12614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ko-KR" altLang="en-US" sz="1000"/>
                </a:p>
              </p:txBody>
            </p:sp>
          </p:grpSp>
          <p:grpSp>
            <p:nvGrpSpPr>
              <p:cNvPr id="22" name="그룹 21">
                <a:extLst>
                  <a:ext uri="{FF2B5EF4-FFF2-40B4-BE49-F238E27FC236}">
                    <a16:creationId xmlns:a16="http://schemas.microsoft.com/office/drawing/2014/main" xmlns="" id="{04592139-D04A-3E59-D439-404450DECD34}"/>
                  </a:ext>
                </a:extLst>
              </p:cNvPr>
              <p:cNvGrpSpPr/>
              <p:nvPr/>
            </p:nvGrpSpPr>
            <p:grpSpPr>
              <a:xfrm>
                <a:off x="-543781" y="1697797"/>
                <a:ext cx="3618730" cy="947810"/>
                <a:chOff x="8773840" y="1697797"/>
                <a:chExt cx="3618730" cy="947810"/>
              </a:xfrm>
            </p:grpSpPr>
            <p:grpSp>
              <p:nvGrpSpPr>
                <p:cNvPr id="23" name="그룹 22">
                  <a:extLst>
                    <a:ext uri="{FF2B5EF4-FFF2-40B4-BE49-F238E27FC236}">
                      <a16:creationId xmlns:a16="http://schemas.microsoft.com/office/drawing/2014/main" xmlns="" id="{39BF0472-7214-E744-B10E-2E367B92281D}"/>
                    </a:ext>
                  </a:extLst>
                </p:cNvPr>
                <p:cNvGrpSpPr/>
                <p:nvPr/>
              </p:nvGrpSpPr>
              <p:grpSpPr>
                <a:xfrm rot="16200000" flipH="1">
                  <a:off x="11097242" y="1350280"/>
                  <a:ext cx="938409" cy="1652246"/>
                  <a:chOff x="8918298" y="467876"/>
                  <a:chExt cx="938409" cy="1652246"/>
                </a:xfrm>
              </p:grpSpPr>
              <p:sp>
                <p:nvSpPr>
                  <p:cNvPr id="26" name="그래픽 10">
                    <a:extLst>
                      <a:ext uri="{FF2B5EF4-FFF2-40B4-BE49-F238E27FC236}">
                        <a16:creationId xmlns:a16="http://schemas.microsoft.com/office/drawing/2014/main" xmlns="" id="{0D1C1455-821D-4AF4-8839-64789915C111}"/>
                      </a:ext>
                    </a:extLst>
                  </p:cNvPr>
                  <p:cNvSpPr/>
                  <p:nvPr/>
                </p:nvSpPr>
                <p:spPr>
                  <a:xfrm>
                    <a:off x="8918298" y="1181713"/>
                    <a:ext cx="938409" cy="938409"/>
                  </a:xfrm>
                  <a:custGeom>
                    <a:avLst/>
                    <a:gdLst>
                      <a:gd name="connsiteX0" fmla="*/ 469205 w 938409"/>
                      <a:gd name="connsiteY0" fmla="*/ 938283 h 938409"/>
                      <a:gd name="connsiteX1" fmla="*/ 0 w 938409"/>
                      <a:gd name="connsiteY1" fmla="*/ 469205 h 938409"/>
                      <a:gd name="connsiteX2" fmla="*/ 469205 w 938409"/>
                      <a:gd name="connsiteY2" fmla="*/ 0 h 938409"/>
                      <a:gd name="connsiteX3" fmla="*/ 938410 w 938409"/>
                      <a:gd name="connsiteY3" fmla="*/ 469205 h 938409"/>
                      <a:gd name="connsiteX4" fmla="*/ 469205 w 938409"/>
                      <a:gd name="connsiteY4" fmla="*/ 938410 h 93840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938409" h="938409">
                        <a:moveTo>
                          <a:pt x="469205" y="938283"/>
                        </a:moveTo>
                        <a:cubicBezTo>
                          <a:pt x="210451" y="938283"/>
                          <a:pt x="0" y="727832"/>
                          <a:pt x="0" y="469205"/>
                        </a:cubicBezTo>
                        <a:cubicBezTo>
                          <a:pt x="0" y="210578"/>
                          <a:pt x="210451" y="0"/>
                          <a:pt x="469205" y="0"/>
                        </a:cubicBezTo>
                        <a:cubicBezTo>
                          <a:pt x="727958" y="0"/>
                          <a:pt x="938410" y="210451"/>
                          <a:pt x="938410" y="469205"/>
                        </a:cubicBezTo>
                        <a:cubicBezTo>
                          <a:pt x="938410" y="727958"/>
                          <a:pt x="727958" y="938410"/>
                          <a:pt x="469205" y="938410"/>
                        </a:cubicBezTo>
                        <a:close/>
                      </a:path>
                    </a:pathLst>
                  </a:custGeom>
                  <a:gradFill flip="none" rotWithShape="1">
                    <a:gsLst>
                      <a:gs pos="0">
                        <a:srgbClr val="D16B5C"/>
                      </a:gs>
                      <a:gs pos="74000">
                        <a:srgbClr val="823000"/>
                      </a:gs>
                    </a:gsLst>
                    <a:lin ang="16200000" scaled="1"/>
                    <a:tileRect/>
                  </a:gradFill>
                  <a:ln w="12614" cap="flat">
                    <a:noFill/>
                    <a:prstDash val="solid"/>
                    <a:miter/>
                  </a:ln>
                </p:spPr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ko-KR" altLang="en-US" sz="1000"/>
                  </a:p>
                </p:txBody>
              </p:sp>
              <p:pic>
                <p:nvPicPr>
                  <p:cNvPr id="27" name="그래픽 26">
                    <a:extLst>
                      <a:ext uri="{FF2B5EF4-FFF2-40B4-BE49-F238E27FC236}">
                        <a16:creationId xmlns:a16="http://schemas.microsoft.com/office/drawing/2014/main" xmlns="" id="{F820108E-F728-D333-0D19-B0D2DBDC5949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2">
                    <a:extLst>
                      <a:ext uri="{96DAC541-7B7A-43D3-8B79-37D633B846F1}">
                        <asvg:svgBlip xmlns:asvg="http://schemas.microsoft.com/office/drawing/2016/SVG/main" xmlns="" r:embed="rId3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8918425" y="467876"/>
                    <a:ext cx="938156" cy="938156"/>
                  </a:xfrm>
                  <a:prstGeom prst="rect">
                    <a:avLst/>
                  </a:prstGeom>
                </p:spPr>
              </p:pic>
            </p:grpSp>
            <p:sp>
              <p:nvSpPr>
                <p:cNvPr id="24" name="그래픽 40">
                  <a:extLst>
                    <a:ext uri="{FF2B5EF4-FFF2-40B4-BE49-F238E27FC236}">
                      <a16:creationId xmlns:a16="http://schemas.microsoft.com/office/drawing/2014/main" xmlns="" id="{6AE30137-1C11-0ADA-BF85-1104A926DA76}"/>
                    </a:ext>
                  </a:extLst>
                </p:cNvPr>
                <p:cNvSpPr/>
                <p:nvPr/>
              </p:nvSpPr>
              <p:spPr>
                <a:xfrm rot="5400000">
                  <a:off x="9236452" y="1235185"/>
                  <a:ext cx="938409" cy="1863633"/>
                </a:xfrm>
                <a:custGeom>
                  <a:avLst/>
                  <a:gdLst>
                    <a:gd name="connsiteX0" fmla="*/ 469205 w 938409"/>
                    <a:gd name="connsiteY0" fmla="*/ 1863633 h 1863633"/>
                    <a:gd name="connsiteX1" fmla="*/ 0 w 938409"/>
                    <a:gd name="connsiteY1" fmla="*/ 1394429 h 1863633"/>
                    <a:gd name="connsiteX2" fmla="*/ 97112 w 938409"/>
                    <a:gd name="connsiteY2" fmla="*/ 1107277 h 1863633"/>
                    <a:gd name="connsiteX3" fmla="*/ 97112 w 938409"/>
                    <a:gd name="connsiteY3" fmla="*/ 756356 h 1863633"/>
                    <a:gd name="connsiteX4" fmla="*/ 0 w 938409"/>
                    <a:gd name="connsiteY4" fmla="*/ 469204 h 1863633"/>
                    <a:gd name="connsiteX5" fmla="*/ 469205 w 938409"/>
                    <a:gd name="connsiteY5" fmla="*/ 0 h 1863633"/>
                    <a:gd name="connsiteX6" fmla="*/ 938410 w 938409"/>
                    <a:gd name="connsiteY6" fmla="*/ 469204 h 1863633"/>
                    <a:gd name="connsiteX7" fmla="*/ 841298 w 938409"/>
                    <a:gd name="connsiteY7" fmla="*/ 756356 h 1863633"/>
                    <a:gd name="connsiteX8" fmla="*/ 841298 w 938409"/>
                    <a:gd name="connsiteY8" fmla="*/ 1107277 h 1863633"/>
                    <a:gd name="connsiteX9" fmla="*/ 938410 w 938409"/>
                    <a:gd name="connsiteY9" fmla="*/ 1394429 h 1863633"/>
                    <a:gd name="connsiteX10" fmla="*/ 469205 w 938409"/>
                    <a:gd name="connsiteY10" fmla="*/ 1863633 h 18636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938409" h="1863633">
                      <a:moveTo>
                        <a:pt x="469205" y="1863633"/>
                      </a:moveTo>
                      <a:cubicBezTo>
                        <a:pt x="210451" y="1863633"/>
                        <a:pt x="0" y="1653182"/>
                        <a:pt x="0" y="1394429"/>
                      </a:cubicBezTo>
                      <a:cubicBezTo>
                        <a:pt x="0" y="1289076"/>
                        <a:pt x="33596" y="1189809"/>
                        <a:pt x="97112" y="1107277"/>
                      </a:cubicBezTo>
                      <a:cubicBezTo>
                        <a:pt x="176855" y="1003826"/>
                        <a:pt x="176855" y="859680"/>
                        <a:pt x="97112" y="756356"/>
                      </a:cubicBezTo>
                      <a:cubicBezTo>
                        <a:pt x="33596" y="673824"/>
                        <a:pt x="0" y="574557"/>
                        <a:pt x="0" y="469204"/>
                      </a:cubicBezTo>
                      <a:cubicBezTo>
                        <a:pt x="0" y="210451"/>
                        <a:pt x="210451" y="0"/>
                        <a:pt x="469205" y="0"/>
                      </a:cubicBezTo>
                      <a:cubicBezTo>
                        <a:pt x="727958" y="0"/>
                        <a:pt x="938410" y="210451"/>
                        <a:pt x="938410" y="469204"/>
                      </a:cubicBezTo>
                      <a:cubicBezTo>
                        <a:pt x="938410" y="574557"/>
                        <a:pt x="904813" y="673951"/>
                        <a:pt x="841298" y="756356"/>
                      </a:cubicBezTo>
                      <a:cubicBezTo>
                        <a:pt x="761554" y="859807"/>
                        <a:pt x="761554" y="1003826"/>
                        <a:pt x="841298" y="1107277"/>
                      </a:cubicBezTo>
                      <a:cubicBezTo>
                        <a:pt x="904813" y="1189809"/>
                        <a:pt x="938410" y="1289076"/>
                        <a:pt x="938410" y="1394429"/>
                      </a:cubicBezTo>
                      <a:cubicBezTo>
                        <a:pt x="938410" y="1653182"/>
                        <a:pt x="727958" y="1863633"/>
                        <a:pt x="469205" y="1863633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D16B5C"/>
                    </a:gs>
                    <a:gs pos="74000">
                      <a:srgbClr val="823000"/>
                    </a:gs>
                  </a:gsLst>
                  <a:lin ang="16200000" scaled="1"/>
                  <a:tileRect/>
                </a:gradFill>
                <a:ln w="12614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ko-KR" altLang="en-US" sz="1000"/>
                </a:p>
              </p:txBody>
            </p:sp>
          </p:grpSp>
        </p:grpSp>
        <p:sp>
          <p:nvSpPr>
            <p:cNvPr id="12" name="타원 11">
              <a:extLst>
                <a:ext uri="{FF2B5EF4-FFF2-40B4-BE49-F238E27FC236}">
                  <a16:creationId xmlns:a16="http://schemas.microsoft.com/office/drawing/2014/main" xmlns="" id="{B3115069-A8B6-0262-9453-E043CB71BCA9}"/>
                </a:ext>
              </a:extLst>
            </p:cNvPr>
            <p:cNvSpPr/>
            <p:nvPr/>
          </p:nvSpPr>
          <p:spPr>
            <a:xfrm>
              <a:off x="8464003" y="2514781"/>
              <a:ext cx="184150" cy="184150"/>
            </a:xfrm>
            <a:prstGeom prst="ellipse">
              <a:avLst/>
            </a:prstGeom>
            <a:solidFill>
              <a:srgbClr val="823000"/>
            </a:solidFill>
            <a:ln w="12614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ko-KR" altLang="en-US" sz="1000">
                <a:solidFill>
                  <a:schemeClr val="tx1"/>
                </a:solidFill>
              </a:endParaRPr>
            </a:p>
          </p:txBody>
        </p:sp>
      </p:grpSp>
      <p:grpSp>
        <p:nvGrpSpPr>
          <p:cNvPr id="33" name="그룹 32">
            <a:extLst>
              <a:ext uri="{FF2B5EF4-FFF2-40B4-BE49-F238E27FC236}">
                <a16:creationId xmlns:a16="http://schemas.microsoft.com/office/drawing/2014/main" xmlns="" id="{BB731AFF-0AC9-84AC-C79B-4804617D27B3}"/>
              </a:ext>
            </a:extLst>
          </p:cNvPr>
          <p:cNvGrpSpPr/>
          <p:nvPr/>
        </p:nvGrpSpPr>
        <p:grpSpPr>
          <a:xfrm>
            <a:off x="317742" y="225431"/>
            <a:ext cx="11556517" cy="523220"/>
            <a:chOff x="316196" y="225431"/>
            <a:chExt cx="11556517" cy="523220"/>
          </a:xfrm>
        </p:grpSpPr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xmlns="" id="{3F478E5E-A0A2-5DD2-F4C7-AAB86CC13C32}"/>
                </a:ext>
              </a:extLst>
            </p:cNvPr>
            <p:cNvSpPr txBox="1"/>
            <p:nvPr/>
          </p:nvSpPr>
          <p:spPr>
            <a:xfrm>
              <a:off x="316196" y="225431"/>
              <a:ext cx="4582594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ko-KR" sz="1400" dirty="0">
                  <a:latin typeface="Pretendard Light" panose="02000403000000020004" pitchFamily="2" charset="-127"/>
                  <a:ea typeface="Pretendard Light" panose="02000403000000020004" pitchFamily="2" charset="-127"/>
                  <a:cs typeface="Pretendard" panose="02000503000000020004" pitchFamily="50" charset="-127"/>
                </a:rPr>
                <a:t>2025</a:t>
              </a:r>
            </a:p>
            <a:p>
              <a:r>
                <a:rPr lang="en-US" altLang="ko-KR" sz="1400" dirty="0">
                  <a:latin typeface="Pretendard Light" panose="02000403000000020004" pitchFamily="2" charset="-127"/>
                  <a:ea typeface="Pretendard Light" panose="02000403000000020004" pitchFamily="2" charset="-127"/>
                  <a:cs typeface="Pretendard" panose="02000503000000020004" pitchFamily="50" charset="-127"/>
                </a:rPr>
                <a:t>For general public use</a:t>
              </a:r>
              <a:endParaRPr lang="ko-KR" altLang="en-US" sz="1400" dirty="0">
                <a:latin typeface="Pretendard Light" panose="02000403000000020004" pitchFamily="2" charset="-127"/>
                <a:ea typeface="Pretendard Light" panose="02000403000000020004" pitchFamily="2" charset="-127"/>
                <a:cs typeface="Pretendard" panose="02000503000000020004" pitchFamily="50" charset="-127"/>
              </a:endParaRPr>
            </a:p>
          </p:txBody>
        </p: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xmlns="" id="{CEF919AD-6238-766C-761D-324A37572FA0}"/>
                </a:ext>
              </a:extLst>
            </p:cNvPr>
            <p:cNvSpPr txBox="1"/>
            <p:nvPr/>
          </p:nvSpPr>
          <p:spPr>
            <a:xfrm>
              <a:off x="10640004" y="487522"/>
              <a:ext cx="1232709" cy="20313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r">
                <a:lnSpc>
                  <a:spcPct val="110000"/>
                </a:lnSpc>
              </a:pPr>
              <a:r>
                <a:rPr lang="en-US" altLang="ko-KR" sz="1200" dirty="0">
                  <a:latin typeface="Pretendard Light" panose="02000403000000020004" pitchFamily="2" charset="-127"/>
                  <a:ea typeface="Pretendard Light" panose="02000403000000020004" pitchFamily="2" charset="-127"/>
                  <a:cs typeface="Pretendard Light" panose="02000403000000020004" pitchFamily="50" charset="-127"/>
                </a:rPr>
                <a:t>www.uniedu.go.kr</a:t>
              </a:r>
            </a:p>
          </p:txBody>
        </p:sp>
      </p:grpSp>
      <p:pic>
        <p:nvPicPr>
          <p:cNvPr id="2" name="Picture 2" descr="National Institute for Unification Education">
            <a:extLst>
              <a:ext uri="{FF2B5EF4-FFF2-40B4-BE49-F238E27FC236}">
                <a16:creationId xmlns:a16="http://schemas.microsoft.com/office/drawing/2014/main" xmlns="" id="{041C25DB-41EA-E4C7-FAC8-7392F1036AE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6839" y="6278488"/>
            <a:ext cx="1738323" cy="3621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615019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C449F710-A7B0-7A8D-2932-37E3FBAC0A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그래픽 10">
            <a:extLst>
              <a:ext uri="{FF2B5EF4-FFF2-40B4-BE49-F238E27FC236}">
                <a16:creationId xmlns:a16="http://schemas.microsoft.com/office/drawing/2014/main" xmlns="" id="{572669ED-0729-5AD3-CD46-E59A440DBAE1}"/>
              </a:ext>
            </a:extLst>
          </p:cNvPr>
          <p:cNvSpPr/>
          <p:nvPr/>
        </p:nvSpPr>
        <p:spPr>
          <a:xfrm>
            <a:off x="7157629" y="-510726"/>
            <a:ext cx="7879452" cy="7879452"/>
          </a:xfrm>
          <a:custGeom>
            <a:avLst/>
            <a:gdLst>
              <a:gd name="connsiteX0" fmla="*/ 469205 w 938409"/>
              <a:gd name="connsiteY0" fmla="*/ 938283 h 938409"/>
              <a:gd name="connsiteX1" fmla="*/ 0 w 938409"/>
              <a:gd name="connsiteY1" fmla="*/ 469205 h 938409"/>
              <a:gd name="connsiteX2" fmla="*/ 469205 w 938409"/>
              <a:gd name="connsiteY2" fmla="*/ 0 h 938409"/>
              <a:gd name="connsiteX3" fmla="*/ 938410 w 938409"/>
              <a:gd name="connsiteY3" fmla="*/ 469205 h 938409"/>
              <a:gd name="connsiteX4" fmla="*/ 469205 w 938409"/>
              <a:gd name="connsiteY4" fmla="*/ 938410 h 9384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38409" h="938409">
                <a:moveTo>
                  <a:pt x="469205" y="938283"/>
                </a:moveTo>
                <a:cubicBezTo>
                  <a:pt x="210451" y="938283"/>
                  <a:pt x="0" y="727832"/>
                  <a:pt x="0" y="469205"/>
                </a:cubicBezTo>
                <a:cubicBezTo>
                  <a:pt x="0" y="210578"/>
                  <a:pt x="210451" y="0"/>
                  <a:pt x="469205" y="0"/>
                </a:cubicBezTo>
                <a:cubicBezTo>
                  <a:pt x="727958" y="0"/>
                  <a:pt x="938410" y="210451"/>
                  <a:pt x="938410" y="469205"/>
                </a:cubicBezTo>
                <a:cubicBezTo>
                  <a:pt x="938410" y="727958"/>
                  <a:pt x="727958" y="938410"/>
                  <a:pt x="469205" y="938410"/>
                </a:cubicBezTo>
                <a:close/>
              </a:path>
            </a:pathLst>
          </a:custGeom>
          <a:gradFill flip="none" rotWithShape="1">
            <a:gsLst>
              <a:gs pos="0">
                <a:srgbClr val="D16B5C"/>
              </a:gs>
              <a:gs pos="74000">
                <a:srgbClr val="823000"/>
              </a:gs>
            </a:gsLst>
            <a:lin ang="0" scaled="1"/>
            <a:tileRect/>
          </a:gradFill>
          <a:ln w="12614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ko-KR" alt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BE2EFC5F-8BE1-0CE1-0E15-2AB403EC1AA8}"/>
              </a:ext>
            </a:extLst>
          </p:cNvPr>
          <p:cNvSpPr txBox="1"/>
          <p:nvPr/>
        </p:nvSpPr>
        <p:spPr>
          <a:xfrm>
            <a:off x="8655804" y="2372685"/>
            <a:ext cx="2282677" cy="211263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altLang="ko-KR" sz="13800" spc="-300" dirty="0">
                <a:solidFill>
                  <a:schemeClr val="bg1"/>
                </a:solidFill>
                <a:latin typeface="페이퍼로지 7 Bold" pitchFamily="2" charset="-127"/>
                <a:ea typeface="페이퍼로지 7 Bold" pitchFamily="2" charset="-127"/>
                <a:cs typeface="Pretendard ExtraBold" panose="02000903000000020004" pitchFamily="50" charset="-127"/>
              </a:rPr>
              <a:t>02</a:t>
            </a:r>
            <a:endParaRPr lang="ko-KR" altLang="en-US" sz="13800" spc="-300" dirty="0">
              <a:solidFill>
                <a:schemeClr val="bg1"/>
              </a:solidFill>
              <a:latin typeface="페이퍼로지 7 Bold" pitchFamily="2" charset="-127"/>
              <a:ea typeface="페이퍼로지 7 Bold" pitchFamily="2" charset="-127"/>
              <a:cs typeface="Pretendard ExtraBold" panose="02000903000000020004" pitchFamily="50" charset="-127"/>
            </a:endParaRPr>
          </a:p>
        </p:txBody>
      </p:sp>
      <p:sp>
        <p:nvSpPr>
          <p:cNvPr id="2" name="그래픽 7">
            <a:extLst>
              <a:ext uri="{FF2B5EF4-FFF2-40B4-BE49-F238E27FC236}">
                <a16:creationId xmlns:a16="http://schemas.microsoft.com/office/drawing/2014/main" xmlns="" id="{A4018D6E-7006-9D91-A616-34E1D60264EC}"/>
              </a:ext>
            </a:extLst>
          </p:cNvPr>
          <p:cNvSpPr/>
          <p:nvPr/>
        </p:nvSpPr>
        <p:spPr>
          <a:xfrm>
            <a:off x="-352521" y="-503872"/>
            <a:ext cx="705041" cy="1400175"/>
          </a:xfrm>
          <a:custGeom>
            <a:avLst/>
            <a:gdLst>
              <a:gd name="connsiteX0" fmla="*/ 469205 w 938409"/>
              <a:gd name="connsiteY0" fmla="*/ 1863633 h 1863633"/>
              <a:gd name="connsiteX1" fmla="*/ 0 w 938409"/>
              <a:gd name="connsiteY1" fmla="*/ 1394429 h 1863633"/>
              <a:gd name="connsiteX2" fmla="*/ 97112 w 938409"/>
              <a:gd name="connsiteY2" fmla="*/ 1107277 h 1863633"/>
              <a:gd name="connsiteX3" fmla="*/ 97112 w 938409"/>
              <a:gd name="connsiteY3" fmla="*/ 756356 h 1863633"/>
              <a:gd name="connsiteX4" fmla="*/ 0 w 938409"/>
              <a:gd name="connsiteY4" fmla="*/ 469204 h 1863633"/>
              <a:gd name="connsiteX5" fmla="*/ 469205 w 938409"/>
              <a:gd name="connsiteY5" fmla="*/ 0 h 1863633"/>
              <a:gd name="connsiteX6" fmla="*/ 938410 w 938409"/>
              <a:gd name="connsiteY6" fmla="*/ 469204 h 1863633"/>
              <a:gd name="connsiteX7" fmla="*/ 841298 w 938409"/>
              <a:gd name="connsiteY7" fmla="*/ 756356 h 1863633"/>
              <a:gd name="connsiteX8" fmla="*/ 841298 w 938409"/>
              <a:gd name="connsiteY8" fmla="*/ 1107277 h 1863633"/>
              <a:gd name="connsiteX9" fmla="*/ 938410 w 938409"/>
              <a:gd name="connsiteY9" fmla="*/ 1394429 h 1863633"/>
              <a:gd name="connsiteX10" fmla="*/ 469205 w 938409"/>
              <a:gd name="connsiteY10" fmla="*/ 1863633 h 18636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938409" h="1863633">
                <a:moveTo>
                  <a:pt x="469205" y="1863633"/>
                </a:moveTo>
                <a:cubicBezTo>
                  <a:pt x="210451" y="1863633"/>
                  <a:pt x="0" y="1653182"/>
                  <a:pt x="0" y="1394429"/>
                </a:cubicBezTo>
                <a:cubicBezTo>
                  <a:pt x="0" y="1289076"/>
                  <a:pt x="33596" y="1189809"/>
                  <a:pt x="97112" y="1107277"/>
                </a:cubicBezTo>
                <a:cubicBezTo>
                  <a:pt x="176855" y="1003826"/>
                  <a:pt x="176855" y="859680"/>
                  <a:pt x="97112" y="756356"/>
                </a:cubicBezTo>
                <a:cubicBezTo>
                  <a:pt x="33596" y="673824"/>
                  <a:pt x="0" y="574557"/>
                  <a:pt x="0" y="469204"/>
                </a:cubicBezTo>
                <a:cubicBezTo>
                  <a:pt x="0" y="210451"/>
                  <a:pt x="210451" y="0"/>
                  <a:pt x="469205" y="0"/>
                </a:cubicBezTo>
                <a:cubicBezTo>
                  <a:pt x="727958" y="0"/>
                  <a:pt x="938410" y="210451"/>
                  <a:pt x="938410" y="469204"/>
                </a:cubicBezTo>
                <a:cubicBezTo>
                  <a:pt x="938410" y="574557"/>
                  <a:pt x="904813" y="673951"/>
                  <a:pt x="841298" y="756356"/>
                </a:cubicBezTo>
                <a:cubicBezTo>
                  <a:pt x="761554" y="859807"/>
                  <a:pt x="761554" y="1003826"/>
                  <a:pt x="841298" y="1107277"/>
                </a:cubicBezTo>
                <a:cubicBezTo>
                  <a:pt x="904813" y="1189809"/>
                  <a:pt x="938410" y="1289076"/>
                  <a:pt x="938410" y="1394429"/>
                </a:cubicBezTo>
                <a:cubicBezTo>
                  <a:pt x="938410" y="1653182"/>
                  <a:pt x="727958" y="1863633"/>
                  <a:pt x="469205" y="1863633"/>
                </a:cubicBezTo>
                <a:close/>
              </a:path>
            </a:pathLst>
          </a:custGeom>
          <a:gradFill flip="none" rotWithShape="1">
            <a:gsLst>
              <a:gs pos="34000">
                <a:schemeClr val="bg1">
                  <a:lumMod val="75000"/>
                </a:schemeClr>
              </a:gs>
              <a:gs pos="100000">
                <a:schemeClr val="bg1">
                  <a:lumMod val="50000"/>
                </a:schemeClr>
              </a:gs>
            </a:gsLst>
            <a:lin ang="16200000" scaled="1"/>
            <a:tileRect/>
          </a:gradFill>
          <a:ln w="12614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ko-KR" altLang="en-US"/>
          </a:p>
        </p:txBody>
      </p:sp>
      <p:pic>
        <p:nvPicPr>
          <p:cNvPr id="3" name="그래픽 2">
            <a:extLst>
              <a:ext uri="{FF2B5EF4-FFF2-40B4-BE49-F238E27FC236}">
                <a16:creationId xmlns:a16="http://schemas.microsoft.com/office/drawing/2014/main" xmlns="" id="{6F7CDF5D-DC40-823A-20BF-58260497C81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 rot="5400000">
            <a:off x="6744486" y="4225683"/>
            <a:ext cx="1476186" cy="1418671"/>
          </a:xfrm>
          <a:prstGeom prst="rect">
            <a:avLst/>
          </a:prstGeom>
        </p:spPr>
      </p:pic>
      <p:cxnSp>
        <p:nvCxnSpPr>
          <p:cNvPr id="10" name="직선 연결선 9">
            <a:extLst>
              <a:ext uri="{FF2B5EF4-FFF2-40B4-BE49-F238E27FC236}">
                <a16:creationId xmlns:a16="http://schemas.microsoft.com/office/drawing/2014/main" xmlns="" id="{326EF4A8-D8C9-5EF1-D228-144F3F26C09A}"/>
              </a:ext>
            </a:extLst>
          </p:cNvPr>
          <p:cNvCxnSpPr>
            <a:cxnSpLocks/>
          </p:cNvCxnSpPr>
          <p:nvPr/>
        </p:nvCxnSpPr>
        <p:spPr>
          <a:xfrm>
            <a:off x="0" y="2817352"/>
            <a:ext cx="769257" cy="0"/>
          </a:xfrm>
          <a:prstGeom prst="line">
            <a:avLst/>
          </a:prstGeom>
          <a:ln w="317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타원 10">
            <a:extLst>
              <a:ext uri="{FF2B5EF4-FFF2-40B4-BE49-F238E27FC236}">
                <a16:creationId xmlns:a16="http://schemas.microsoft.com/office/drawing/2014/main" xmlns="" id="{4DCBEC5E-03D1-29FB-D1BE-8AA0340BE92A}"/>
              </a:ext>
            </a:extLst>
          </p:cNvPr>
          <p:cNvSpPr/>
          <p:nvPr/>
        </p:nvSpPr>
        <p:spPr>
          <a:xfrm>
            <a:off x="6500956" y="4247760"/>
            <a:ext cx="184150" cy="184150"/>
          </a:xfrm>
          <a:prstGeom prst="ellipse">
            <a:avLst/>
          </a:prstGeom>
          <a:solidFill>
            <a:srgbClr val="823000"/>
          </a:solidFill>
          <a:ln w="12614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672286D2-A0DC-5BE3-F264-2C53DAC44E6C}"/>
              </a:ext>
            </a:extLst>
          </p:cNvPr>
          <p:cNvSpPr txBox="1"/>
          <p:nvPr/>
        </p:nvSpPr>
        <p:spPr>
          <a:xfrm>
            <a:off x="952055" y="2281304"/>
            <a:ext cx="5603728" cy="2295392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>
            <a:defPPr>
              <a:defRPr lang="ko-KR"/>
            </a:defPPr>
            <a:lvl1pPr lvl="0">
              <a:lnSpc>
                <a:spcPct val="110000"/>
              </a:lnSpc>
              <a:defRPr sz="4400">
                <a:latin typeface="페이퍼로지 8 ExtraBold" pitchFamily="2" charset="-127"/>
                <a:ea typeface="페이퍼로지 8 ExtraBold" pitchFamily="2" charset="-127"/>
                <a:cs typeface="Pretendard ExtraBold"/>
              </a:defRPr>
            </a:lvl1pPr>
          </a:lstStyle>
          <a:p>
            <a:r>
              <a:rPr lang="en-US" dirty="0" smtClean="0"/>
              <a:t>Global shifts and</a:t>
            </a:r>
          </a:p>
          <a:p>
            <a:r>
              <a:rPr lang="en-US" dirty="0" smtClean="0"/>
              <a:t>Their Impact on </a:t>
            </a:r>
          </a:p>
          <a:p>
            <a:r>
              <a:rPr lang="en-US" dirty="0" smtClean="0">
                <a:solidFill>
                  <a:srgbClr val="823000"/>
                </a:solidFill>
              </a:rPr>
              <a:t>Korean Unification</a:t>
            </a:r>
            <a:endParaRPr lang="en-US" dirty="0">
              <a:solidFill>
                <a:srgbClr val="823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87727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339EF7E2-C483-A1DC-161F-2BE5BDB27D2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사각형: 둥근 모서리 70">
            <a:extLst>
              <a:ext uri="{FF2B5EF4-FFF2-40B4-BE49-F238E27FC236}">
                <a16:creationId xmlns:a16="http://schemas.microsoft.com/office/drawing/2014/main" xmlns="" id="{12DAF967-2265-C721-8110-0E1462323939}"/>
              </a:ext>
            </a:extLst>
          </p:cNvPr>
          <p:cNvSpPr/>
          <p:nvPr/>
        </p:nvSpPr>
        <p:spPr>
          <a:xfrm>
            <a:off x="8090059" y="2023831"/>
            <a:ext cx="3335179" cy="4321407"/>
          </a:xfrm>
          <a:prstGeom prst="roundRect">
            <a:avLst>
              <a:gd name="adj" fmla="val 5894"/>
            </a:avLst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0" name="사각형: 둥근 모서리 69">
            <a:extLst>
              <a:ext uri="{FF2B5EF4-FFF2-40B4-BE49-F238E27FC236}">
                <a16:creationId xmlns:a16="http://schemas.microsoft.com/office/drawing/2014/main" xmlns="" id="{4FC11CD2-B2B9-1C24-3D5E-F0C77036D16F}"/>
              </a:ext>
            </a:extLst>
          </p:cNvPr>
          <p:cNvSpPr/>
          <p:nvPr/>
        </p:nvSpPr>
        <p:spPr>
          <a:xfrm>
            <a:off x="4434760" y="2023831"/>
            <a:ext cx="3335179" cy="4321407"/>
          </a:xfrm>
          <a:prstGeom prst="roundRect">
            <a:avLst>
              <a:gd name="adj" fmla="val 5894"/>
            </a:avLst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6" name="사각형: 둥근 모서리 25">
            <a:extLst>
              <a:ext uri="{FF2B5EF4-FFF2-40B4-BE49-F238E27FC236}">
                <a16:creationId xmlns:a16="http://schemas.microsoft.com/office/drawing/2014/main" xmlns="" id="{A967260E-F9D7-5B90-4C65-AED0FC7AFBE7}"/>
              </a:ext>
            </a:extLst>
          </p:cNvPr>
          <p:cNvSpPr/>
          <p:nvPr/>
        </p:nvSpPr>
        <p:spPr>
          <a:xfrm>
            <a:off x="766763" y="1319213"/>
            <a:ext cx="10658473" cy="381345"/>
          </a:xfrm>
          <a:prstGeom prst="roundRect">
            <a:avLst>
              <a:gd name="adj" fmla="val 26658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378DC26B-91AA-A42D-787B-3920C1A1C92A}"/>
              </a:ext>
            </a:extLst>
          </p:cNvPr>
          <p:cNvSpPr txBox="1"/>
          <p:nvPr/>
        </p:nvSpPr>
        <p:spPr>
          <a:xfrm>
            <a:off x="925968" y="1386615"/>
            <a:ext cx="4281813" cy="27084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ko-KR" sz="1600" spc="-30" dirty="0">
                <a:latin typeface="페이퍼로지 5 Medium" pitchFamily="2" charset="-127"/>
                <a:ea typeface="페이퍼로지 5 Medium" pitchFamily="2" charset="-127"/>
                <a:cs typeface="Pretendard ExtraBold" panose="02000903000000020004" pitchFamily="50" charset="-127"/>
              </a:rPr>
              <a:t>Characteristics of </a:t>
            </a:r>
            <a:r>
              <a:rPr lang="en-US" altLang="ko-KR" sz="1600" spc="-30" dirty="0" smtClean="0">
                <a:latin typeface="페이퍼로지 5 Medium" pitchFamily="2" charset="-127"/>
                <a:ea typeface="페이퍼로지 5 Medium" pitchFamily="2" charset="-127"/>
                <a:cs typeface="Pretendard ExtraBold" panose="02000903000000020004" pitchFamily="50" charset="-127"/>
              </a:rPr>
              <a:t>the Geopolitical </a:t>
            </a:r>
            <a:r>
              <a:rPr lang="en-US" altLang="ko-KR" sz="1600" spc="-30" dirty="0">
                <a:latin typeface="페이퍼로지 5 Medium" pitchFamily="2" charset="-127"/>
                <a:ea typeface="페이퍼로지 5 Medium" pitchFamily="2" charset="-127"/>
                <a:cs typeface="Pretendard ExtraBold" panose="02000903000000020004" pitchFamily="50" charset="-127"/>
              </a:rPr>
              <a:t>Situation</a:t>
            </a:r>
          </a:p>
        </p:txBody>
      </p:sp>
      <p:sp>
        <p:nvSpPr>
          <p:cNvPr id="11" name="사각형: 둥근 모서리 10">
            <a:extLst>
              <a:ext uri="{FF2B5EF4-FFF2-40B4-BE49-F238E27FC236}">
                <a16:creationId xmlns:a16="http://schemas.microsoft.com/office/drawing/2014/main" xmlns="" id="{798ED053-582B-91E5-72C9-FE0C77426272}"/>
              </a:ext>
            </a:extLst>
          </p:cNvPr>
          <p:cNvSpPr/>
          <p:nvPr/>
        </p:nvSpPr>
        <p:spPr>
          <a:xfrm>
            <a:off x="779461" y="2023831"/>
            <a:ext cx="3335179" cy="4321407"/>
          </a:xfrm>
          <a:prstGeom prst="roundRect">
            <a:avLst>
              <a:gd name="adj" fmla="val 5894"/>
            </a:avLst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13" name="그룹 12">
            <a:extLst>
              <a:ext uri="{FF2B5EF4-FFF2-40B4-BE49-F238E27FC236}">
                <a16:creationId xmlns:a16="http://schemas.microsoft.com/office/drawing/2014/main" xmlns="" id="{734AEB77-1711-61B5-3DCF-A8E1523829E7}"/>
              </a:ext>
            </a:extLst>
          </p:cNvPr>
          <p:cNvGrpSpPr/>
          <p:nvPr/>
        </p:nvGrpSpPr>
        <p:grpSpPr>
          <a:xfrm>
            <a:off x="1833926" y="2023831"/>
            <a:ext cx="1226248" cy="303936"/>
            <a:chOff x="1833927" y="2023831"/>
            <a:chExt cx="1226248" cy="303936"/>
          </a:xfrm>
        </p:grpSpPr>
        <p:sp>
          <p:nvSpPr>
            <p:cNvPr id="8" name="사각형: 둥근 위쪽 모서리 7">
              <a:extLst>
                <a:ext uri="{FF2B5EF4-FFF2-40B4-BE49-F238E27FC236}">
                  <a16:creationId xmlns:a16="http://schemas.microsoft.com/office/drawing/2014/main" xmlns="" id="{BF271FE2-837F-590D-0DE2-2DF06180E7B8}"/>
                </a:ext>
              </a:extLst>
            </p:cNvPr>
            <p:cNvSpPr/>
            <p:nvPr/>
          </p:nvSpPr>
          <p:spPr>
            <a:xfrm rot="10800000">
              <a:off x="1833927" y="2023831"/>
              <a:ext cx="1226248" cy="303936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rgbClr val="823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rgbClr val="823000"/>
                </a:solidFill>
              </a:endParaRP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xmlns="" id="{E5463E02-216C-93CE-18C2-9A32BED8E658}"/>
                </a:ext>
              </a:extLst>
            </p:cNvPr>
            <p:cNvSpPr txBox="1"/>
            <p:nvPr/>
          </p:nvSpPr>
          <p:spPr>
            <a:xfrm>
              <a:off x="2356319" y="2083947"/>
              <a:ext cx="181460" cy="186205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10000"/>
                </a:lnSpc>
              </a:pPr>
              <a:r>
                <a:rPr lang="en-US" altLang="ko-KR" sz="1100" spc="-30" dirty="0" smtClean="0">
                  <a:solidFill>
                    <a:schemeClr val="bg1"/>
                  </a:solidFill>
                  <a:latin typeface="페이퍼로지 3 Light" pitchFamily="2" charset="-127"/>
                  <a:ea typeface="페이퍼로지 3 Light" pitchFamily="2" charset="-127"/>
                  <a:cs typeface="Pretendard ExtraBold" panose="02000903000000020004" pitchFamily="50" charset="-127"/>
                </a:rPr>
                <a:t>01</a:t>
              </a:r>
              <a:endParaRPr lang="ko-KR" altLang="en-US" sz="1100" spc="-30" dirty="0">
                <a:solidFill>
                  <a:schemeClr val="bg1"/>
                </a:solidFill>
                <a:latin typeface="페이퍼로지 3 Light" pitchFamily="2" charset="-127"/>
                <a:ea typeface="페이퍼로지 3 Light" pitchFamily="2" charset="-127"/>
                <a:cs typeface="Pretendard ExtraBold" panose="02000903000000020004" pitchFamily="50" charset="-127"/>
              </a:endParaRPr>
            </a:p>
          </p:txBody>
        </p:sp>
      </p:grpSp>
      <p:grpSp>
        <p:nvGrpSpPr>
          <p:cNvPr id="15" name="그룹 14">
            <a:extLst>
              <a:ext uri="{FF2B5EF4-FFF2-40B4-BE49-F238E27FC236}">
                <a16:creationId xmlns:a16="http://schemas.microsoft.com/office/drawing/2014/main" xmlns="" id="{CBD7BB64-8478-9D2D-7544-249A18B47B80}"/>
              </a:ext>
            </a:extLst>
          </p:cNvPr>
          <p:cNvGrpSpPr/>
          <p:nvPr/>
        </p:nvGrpSpPr>
        <p:grpSpPr>
          <a:xfrm>
            <a:off x="5489225" y="2023831"/>
            <a:ext cx="1226248" cy="303936"/>
            <a:chOff x="1833927" y="2023831"/>
            <a:chExt cx="1226248" cy="303936"/>
          </a:xfrm>
        </p:grpSpPr>
        <p:sp>
          <p:nvSpPr>
            <p:cNvPr id="16" name="사각형: 둥근 위쪽 모서리 15">
              <a:extLst>
                <a:ext uri="{FF2B5EF4-FFF2-40B4-BE49-F238E27FC236}">
                  <a16:creationId xmlns:a16="http://schemas.microsoft.com/office/drawing/2014/main" xmlns="" id="{78BB0C7D-4C5B-3965-3B0B-1C55197FC3A3}"/>
                </a:ext>
              </a:extLst>
            </p:cNvPr>
            <p:cNvSpPr/>
            <p:nvPr/>
          </p:nvSpPr>
          <p:spPr>
            <a:xfrm rot="10800000">
              <a:off x="1833927" y="2023831"/>
              <a:ext cx="1226248" cy="303936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rgbClr val="823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rgbClr val="823000"/>
                </a:solidFill>
              </a:endParaRP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xmlns="" id="{B7BA069A-BD05-5C5E-CFFB-4048D7A583AF}"/>
                </a:ext>
              </a:extLst>
            </p:cNvPr>
            <p:cNvSpPr txBox="1"/>
            <p:nvPr/>
          </p:nvSpPr>
          <p:spPr>
            <a:xfrm>
              <a:off x="2356319" y="2083947"/>
              <a:ext cx="181460" cy="186205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10000"/>
                </a:lnSpc>
              </a:pPr>
              <a:r>
                <a:rPr lang="en-US" altLang="ko-KR" sz="1100" spc="-30" dirty="0" smtClean="0">
                  <a:solidFill>
                    <a:schemeClr val="bg1"/>
                  </a:solidFill>
                  <a:latin typeface="페이퍼로지 3 Light" pitchFamily="2" charset="-127"/>
                  <a:ea typeface="페이퍼로지 3 Light" pitchFamily="2" charset="-127"/>
                  <a:cs typeface="Pretendard ExtraBold" panose="02000903000000020004" pitchFamily="50" charset="-127"/>
                </a:rPr>
                <a:t>02</a:t>
              </a:r>
              <a:endParaRPr lang="ko-KR" altLang="en-US" sz="1100" spc="-30" dirty="0">
                <a:solidFill>
                  <a:schemeClr val="bg1"/>
                </a:solidFill>
                <a:latin typeface="페이퍼로지 3 Light" pitchFamily="2" charset="-127"/>
                <a:ea typeface="페이퍼로지 3 Light" pitchFamily="2" charset="-127"/>
                <a:cs typeface="Pretendard ExtraBold" panose="02000903000000020004" pitchFamily="50" charset="-127"/>
              </a:endParaRPr>
            </a:p>
          </p:txBody>
        </p:sp>
      </p:grpSp>
      <p:grpSp>
        <p:nvGrpSpPr>
          <p:cNvPr id="23" name="그룹 22">
            <a:extLst>
              <a:ext uri="{FF2B5EF4-FFF2-40B4-BE49-F238E27FC236}">
                <a16:creationId xmlns:a16="http://schemas.microsoft.com/office/drawing/2014/main" xmlns="" id="{29A8AE4D-44C4-179D-552F-3888E3454893}"/>
              </a:ext>
            </a:extLst>
          </p:cNvPr>
          <p:cNvGrpSpPr/>
          <p:nvPr/>
        </p:nvGrpSpPr>
        <p:grpSpPr>
          <a:xfrm>
            <a:off x="9144524" y="2023831"/>
            <a:ext cx="1226248" cy="303936"/>
            <a:chOff x="1833927" y="2023831"/>
            <a:chExt cx="1226248" cy="303936"/>
          </a:xfrm>
        </p:grpSpPr>
        <p:sp>
          <p:nvSpPr>
            <p:cNvPr id="27" name="사각형: 둥근 위쪽 모서리 26">
              <a:extLst>
                <a:ext uri="{FF2B5EF4-FFF2-40B4-BE49-F238E27FC236}">
                  <a16:creationId xmlns:a16="http://schemas.microsoft.com/office/drawing/2014/main" xmlns="" id="{8387E9E6-1396-C22A-5A7A-542B52FEE290}"/>
                </a:ext>
              </a:extLst>
            </p:cNvPr>
            <p:cNvSpPr/>
            <p:nvPr/>
          </p:nvSpPr>
          <p:spPr>
            <a:xfrm rot="10800000">
              <a:off x="1833927" y="2023831"/>
              <a:ext cx="1226248" cy="303936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rgbClr val="823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rgbClr val="823000"/>
                </a:solidFill>
              </a:endParaRP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xmlns="" id="{7752CBD9-269E-16BD-4015-81DAB295C01A}"/>
                </a:ext>
              </a:extLst>
            </p:cNvPr>
            <p:cNvSpPr txBox="1"/>
            <p:nvPr/>
          </p:nvSpPr>
          <p:spPr>
            <a:xfrm>
              <a:off x="2343015" y="2083947"/>
              <a:ext cx="208069" cy="186205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10000"/>
                </a:lnSpc>
              </a:pPr>
              <a:r>
                <a:rPr lang="en-US" altLang="ko-KR" sz="1100" spc="-30" dirty="0" smtClean="0">
                  <a:solidFill>
                    <a:schemeClr val="bg1"/>
                  </a:solidFill>
                  <a:latin typeface="페이퍼로지 3 Light" pitchFamily="2" charset="-127"/>
                  <a:ea typeface="페이퍼로지 3 Light" pitchFamily="2" charset="-127"/>
                  <a:cs typeface="Pretendard ExtraBold" panose="02000903000000020004" pitchFamily="50" charset="-127"/>
                </a:rPr>
                <a:t> </a:t>
              </a:r>
              <a:r>
                <a:rPr lang="en-US" altLang="ko-KR" sz="1100" spc="-30" dirty="0">
                  <a:solidFill>
                    <a:schemeClr val="bg1"/>
                  </a:solidFill>
                  <a:latin typeface="페이퍼로지 3 Light" pitchFamily="2" charset="-127"/>
                  <a:ea typeface="페이퍼로지 3 Light" pitchFamily="2" charset="-127"/>
                  <a:cs typeface="Pretendard ExtraBold" panose="02000903000000020004" pitchFamily="50" charset="-127"/>
                </a:rPr>
                <a:t>03</a:t>
              </a:r>
              <a:endParaRPr lang="ko-KR" altLang="en-US" sz="1100" spc="-30" dirty="0">
                <a:solidFill>
                  <a:schemeClr val="bg1"/>
                </a:solidFill>
                <a:latin typeface="페이퍼로지 3 Light" pitchFamily="2" charset="-127"/>
                <a:ea typeface="페이퍼로지 3 Light" pitchFamily="2" charset="-127"/>
                <a:cs typeface="Pretendard ExtraBold" panose="02000903000000020004" pitchFamily="50" charset="-127"/>
              </a:endParaRPr>
            </a:p>
          </p:txBody>
        </p:sp>
      </p:grpSp>
      <p:pic>
        <p:nvPicPr>
          <p:cNvPr id="34" name="그림 33" descr="하늘, 미니어처이(가) 표시된 사진&#10;&#10;AI가 생성한 콘텐츠는 부정확할 수 있습니다.">
            <a:extLst>
              <a:ext uri="{FF2B5EF4-FFF2-40B4-BE49-F238E27FC236}">
                <a16:creationId xmlns:a16="http://schemas.microsoft.com/office/drawing/2014/main" xmlns="" id="{1FF822E5-6C57-CDCA-4C37-17E8A27E02D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042" b="5806"/>
          <a:stretch/>
        </p:blipFill>
        <p:spPr>
          <a:xfrm>
            <a:off x="4600994" y="3526097"/>
            <a:ext cx="3002710" cy="150440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pic>
        <p:nvPicPr>
          <p:cNvPr id="41" name="그림 40" descr="스크린샷, 빛이(가) 표시된 사진&#10;&#10;AI가 생성한 콘텐츠는 부정확할 수 있습니다.">
            <a:extLst>
              <a:ext uri="{FF2B5EF4-FFF2-40B4-BE49-F238E27FC236}">
                <a16:creationId xmlns:a16="http://schemas.microsoft.com/office/drawing/2014/main" xmlns="" id="{B968E9FA-18B8-484C-85C2-F8FE89A013D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848"/>
          <a:stretch/>
        </p:blipFill>
        <p:spPr>
          <a:xfrm>
            <a:off x="8256293" y="3526097"/>
            <a:ext cx="3002710" cy="150440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pic>
        <p:nvPicPr>
          <p:cNvPr id="48" name="그림 47">
            <a:extLst>
              <a:ext uri="{FF2B5EF4-FFF2-40B4-BE49-F238E27FC236}">
                <a16:creationId xmlns:a16="http://schemas.microsoft.com/office/drawing/2014/main" xmlns="" id="{B8208C75-4083-E3DF-EDC4-DD9193ABD2F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403" b="10527"/>
          <a:stretch/>
        </p:blipFill>
        <p:spPr>
          <a:xfrm>
            <a:off x="945696" y="3526096"/>
            <a:ext cx="3002709" cy="150440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grpSp>
        <p:nvGrpSpPr>
          <p:cNvPr id="64" name="그룹 63">
            <a:extLst>
              <a:ext uri="{FF2B5EF4-FFF2-40B4-BE49-F238E27FC236}">
                <a16:creationId xmlns:a16="http://schemas.microsoft.com/office/drawing/2014/main" xmlns="" id="{36D58F73-E0EE-55E9-DDFA-F146C85D0D21}"/>
              </a:ext>
            </a:extLst>
          </p:cNvPr>
          <p:cNvGrpSpPr/>
          <p:nvPr/>
        </p:nvGrpSpPr>
        <p:grpSpPr>
          <a:xfrm>
            <a:off x="8256293" y="5133724"/>
            <a:ext cx="3160160" cy="1096198"/>
            <a:chOff x="8256293" y="5212833"/>
            <a:chExt cx="3160160" cy="1096198"/>
          </a:xfrm>
        </p:grpSpPr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xmlns="" id="{C91567BF-F32F-2F5E-0C79-82090C15C125}"/>
                </a:ext>
              </a:extLst>
            </p:cNvPr>
            <p:cNvSpPr txBox="1"/>
            <p:nvPr/>
          </p:nvSpPr>
          <p:spPr>
            <a:xfrm>
              <a:off x="8256293" y="5212833"/>
              <a:ext cx="3160160" cy="109619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ko-KR"/>
              </a:defPPr>
              <a:lvl1pPr marL="114300" indent="-114300">
                <a:lnSpc>
                  <a:spcPct val="120000"/>
                </a:lnSpc>
                <a:buFont typeface="Arial" panose="020B0604020202020204" pitchFamily="34" charset="0"/>
                <a:buChar char="•"/>
                <a:defRPr sz="1050" spc="-30">
                  <a:latin typeface="페이퍼로지 4 Regular" pitchFamily="2" charset="-127"/>
                  <a:ea typeface="페이퍼로지 4 Regular" pitchFamily="2" charset="-127"/>
                  <a:cs typeface="Pretendard ExtraBold" panose="02000903000000020004" pitchFamily="50" charset="-127"/>
                </a:defRPr>
              </a:lvl1pPr>
            </a:lstStyle>
            <a:p>
              <a:r>
                <a:rPr lang="en-US" altLang="ko-KR" dirty="0"/>
                <a:t>Supply chain restructuring driven by U.S.-</a:t>
              </a:r>
            </a:p>
            <a:p>
              <a:pPr marL="0" indent="0">
                <a:buNone/>
              </a:pPr>
              <a:r>
                <a:rPr lang="en-US" altLang="ko-KR" dirty="0"/>
                <a:t>     China strategic competition</a:t>
              </a:r>
            </a:p>
            <a:p>
              <a:pPr marL="0" indent="0">
                <a:buNone/>
              </a:pPr>
              <a:r>
                <a:rPr lang="en-US" altLang="ko-KR" sz="400" dirty="0"/>
                <a:t>  </a:t>
              </a:r>
            </a:p>
            <a:p>
              <a:r>
                <a:rPr lang="en-US" altLang="ko-KR" dirty="0"/>
                <a:t>Post-COVID-19 era and the Russia–Ukraine war</a:t>
              </a:r>
            </a:p>
            <a:p>
              <a:r>
                <a:rPr lang="en-US" altLang="ko-KR" sz="400" dirty="0"/>
                <a:t> </a:t>
              </a:r>
            </a:p>
            <a:p>
              <a:r>
                <a:rPr lang="en-US" altLang="ko-KR" dirty="0"/>
                <a:t>U.S. reciprocal tariff policies under the Trump</a:t>
              </a:r>
            </a:p>
            <a:p>
              <a:pPr marL="0" indent="0">
                <a:buNone/>
              </a:pPr>
              <a:r>
                <a:rPr lang="en-US" altLang="ko-KR" dirty="0"/>
                <a:t>     administration (second term)</a:t>
              </a:r>
            </a:p>
          </p:txBody>
        </p:sp>
        <p:grpSp>
          <p:nvGrpSpPr>
            <p:cNvPr id="58" name="그룹 57">
              <a:extLst>
                <a:ext uri="{FF2B5EF4-FFF2-40B4-BE49-F238E27FC236}">
                  <a16:creationId xmlns:a16="http://schemas.microsoft.com/office/drawing/2014/main" xmlns="" id="{816B2C98-CFDE-6D01-02B1-EBAD50A8A6AD}"/>
                </a:ext>
              </a:extLst>
            </p:cNvPr>
            <p:cNvGrpSpPr/>
            <p:nvPr/>
          </p:nvGrpSpPr>
          <p:grpSpPr>
            <a:xfrm>
              <a:off x="8256293" y="5625089"/>
              <a:ext cx="3002710" cy="275422"/>
              <a:chOff x="8256293" y="5625089"/>
              <a:chExt cx="3002710" cy="275422"/>
            </a:xfrm>
          </p:grpSpPr>
          <p:cxnSp>
            <p:nvCxnSpPr>
              <p:cNvPr id="50" name="직선 연결선 49">
                <a:extLst>
                  <a:ext uri="{FF2B5EF4-FFF2-40B4-BE49-F238E27FC236}">
                    <a16:creationId xmlns:a16="http://schemas.microsoft.com/office/drawing/2014/main" xmlns="" id="{56B167DE-C8DC-1811-2D3D-9DF09205DF6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256293" y="5625089"/>
                <a:ext cx="3002710" cy="0"/>
              </a:xfrm>
              <a:prstGeom prst="line">
                <a:avLst/>
              </a:prstGeom>
              <a:ln w="3175">
                <a:solidFill>
                  <a:schemeClr val="bg1">
                    <a:lumMod val="75000"/>
                  </a:schemeClr>
                </a:solidFill>
                <a:prstDash val="solid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1" name="직선 연결선 50">
                <a:extLst>
                  <a:ext uri="{FF2B5EF4-FFF2-40B4-BE49-F238E27FC236}">
                    <a16:creationId xmlns:a16="http://schemas.microsoft.com/office/drawing/2014/main" xmlns="" id="{D1737C3C-897D-2233-6AE4-B098325D559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256293" y="5900511"/>
                <a:ext cx="3002710" cy="0"/>
              </a:xfrm>
              <a:prstGeom prst="line">
                <a:avLst/>
              </a:prstGeom>
              <a:ln w="3175">
                <a:solidFill>
                  <a:schemeClr val="bg1">
                    <a:lumMod val="75000"/>
                  </a:schemeClr>
                </a:solidFill>
                <a:prstDash val="solid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65" name="그룹 64">
            <a:extLst>
              <a:ext uri="{FF2B5EF4-FFF2-40B4-BE49-F238E27FC236}">
                <a16:creationId xmlns:a16="http://schemas.microsoft.com/office/drawing/2014/main" xmlns="" id="{7B50C3D9-29D9-5994-4DD7-AFA18AB438EB}"/>
              </a:ext>
            </a:extLst>
          </p:cNvPr>
          <p:cNvGrpSpPr/>
          <p:nvPr/>
        </p:nvGrpSpPr>
        <p:grpSpPr>
          <a:xfrm>
            <a:off x="945695" y="5230096"/>
            <a:ext cx="3002710" cy="902298"/>
            <a:chOff x="945695" y="5293596"/>
            <a:chExt cx="3002710" cy="902298"/>
          </a:xfrm>
        </p:grpSpPr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xmlns="" id="{176589BC-33C5-6770-3A8A-35AA5A891FF8}"/>
                </a:ext>
              </a:extLst>
            </p:cNvPr>
            <p:cNvSpPr txBox="1"/>
            <p:nvPr/>
          </p:nvSpPr>
          <p:spPr>
            <a:xfrm>
              <a:off x="945695" y="5293596"/>
              <a:ext cx="2897268" cy="90229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marL="114300" indent="-114300">
                <a:lnSpc>
                  <a:spcPct val="120000"/>
                </a:lnSpc>
                <a:buFont typeface="Arial" panose="020B0604020202020204" pitchFamily="34" charset="0"/>
                <a:buChar char="•"/>
              </a:pPr>
              <a:r>
                <a:rPr lang="en-US" altLang="ko-KR" sz="1050" spc="-30" dirty="0">
                  <a:latin typeface="페이퍼로지 4 Regular" pitchFamily="2" charset="-127"/>
                  <a:ea typeface="페이퍼로지 4 Regular" pitchFamily="2" charset="-127"/>
                  <a:cs typeface="Pretendard ExtraBold" panose="02000903000000020004" pitchFamily="50" charset="-127"/>
                </a:rPr>
                <a:t>The U.S. designating China as a strategic</a:t>
              </a:r>
            </a:p>
            <a:p>
              <a:pPr>
                <a:lnSpc>
                  <a:spcPct val="120000"/>
                </a:lnSpc>
              </a:pPr>
              <a:r>
                <a:rPr lang="en-US" altLang="ko-KR" sz="1050" spc="-30" dirty="0">
                  <a:latin typeface="페이퍼로지 4 Regular" pitchFamily="2" charset="-127"/>
                  <a:ea typeface="페이퍼로지 4 Regular" pitchFamily="2" charset="-127"/>
                  <a:cs typeface="Pretendard ExtraBold" panose="02000903000000020004" pitchFamily="50" charset="-127"/>
                </a:rPr>
                <a:t>     competitor</a:t>
              </a:r>
            </a:p>
            <a:p>
              <a:pPr>
                <a:lnSpc>
                  <a:spcPct val="120000"/>
                </a:lnSpc>
              </a:pPr>
              <a:r>
                <a:rPr lang="en-US" altLang="ko-KR" sz="800" spc="-30" dirty="0">
                  <a:latin typeface="페이퍼로지 4 Regular" pitchFamily="2" charset="-127"/>
                  <a:ea typeface="페이퍼로지 4 Regular" pitchFamily="2" charset="-127"/>
                  <a:cs typeface="Pretendard ExtraBold" panose="02000903000000020004" pitchFamily="50" charset="-127"/>
                </a:rPr>
                <a:t> </a:t>
              </a:r>
            </a:p>
            <a:p>
              <a:pPr marL="114300" indent="-114300">
                <a:lnSpc>
                  <a:spcPct val="120000"/>
                </a:lnSpc>
                <a:buFont typeface="Arial" panose="020B0604020202020204" pitchFamily="34" charset="0"/>
                <a:buChar char="•"/>
              </a:pPr>
              <a:r>
                <a:rPr lang="en-US" altLang="ko-KR" sz="1050" spc="-30" dirty="0">
                  <a:latin typeface="페이퍼로지 4 Regular" pitchFamily="2" charset="-127"/>
                  <a:ea typeface="페이퍼로지 4 Regular" pitchFamily="2" charset="-127"/>
                  <a:cs typeface="Pretendard ExtraBold" panose="02000903000000020004" pitchFamily="50" charset="-127"/>
                </a:rPr>
                <a:t>Accelerating bloc formation in international</a:t>
              </a:r>
            </a:p>
            <a:p>
              <a:pPr>
                <a:lnSpc>
                  <a:spcPct val="120000"/>
                </a:lnSpc>
              </a:pPr>
              <a:r>
                <a:rPr lang="en-US" altLang="ko-KR" sz="1050" spc="-30" dirty="0">
                  <a:latin typeface="페이퍼로지 4 Regular" pitchFamily="2" charset="-127"/>
                  <a:ea typeface="페이퍼로지 4 Regular" pitchFamily="2" charset="-127"/>
                  <a:cs typeface="Pretendard ExtraBold" panose="02000903000000020004" pitchFamily="50" charset="-127"/>
                </a:rPr>
                <a:t>    politics (e.g., G7, BRICS)</a:t>
              </a:r>
            </a:p>
          </p:txBody>
        </p:sp>
        <p:cxnSp>
          <p:nvCxnSpPr>
            <p:cNvPr id="62" name="직선 연결선 61">
              <a:extLst>
                <a:ext uri="{FF2B5EF4-FFF2-40B4-BE49-F238E27FC236}">
                  <a16:creationId xmlns:a16="http://schemas.microsoft.com/office/drawing/2014/main" xmlns="" id="{752139A4-256D-4571-1A3F-C7BAED1B3B2E}"/>
                </a:ext>
              </a:extLst>
            </p:cNvPr>
            <p:cNvCxnSpPr>
              <a:cxnSpLocks/>
            </p:cNvCxnSpPr>
            <p:nvPr/>
          </p:nvCxnSpPr>
          <p:spPr>
            <a:xfrm>
              <a:off x="945695" y="5744745"/>
              <a:ext cx="3002710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3" name="그림 2">
            <a:extLst>
              <a:ext uri="{FF2B5EF4-FFF2-40B4-BE49-F238E27FC236}">
                <a16:creationId xmlns:a16="http://schemas.microsoft.com/office/drawing/2014/main" xmlns="" id="{079B22D5-8DAF-3E43-BBFB-72BD30C0229A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96882" y="232302"/>
            <a:ext cx="1064731" cy="230094"/>
          </a:xfrm>
          <a:prstGeom prst="rect">
            <a:avLst/>
          </a:prstGeom>
        </p:spPr>
      </p:pic>
      <p:grpSp>
        <p:nvGrpSpPr>
          <p:cNvPr id="2" name="그룹 1">
            <a:extLst>
              <a:ext uri="{FF2B5EF4-FFF2-40B4-BE49-F238E27FC236}">
                <a16:creationId xmlns:a16="http://schemas.microsoft.com/office/drawing/2014/main" xmlns="" id="{A31912B1-2018-AA96-FE64-18FC5E8EFC5A}"/>
              </a:ext>
            </a:extLst>
          </p:cNvPr>
          <p:cNvGrpSpPr/>
          <p:nvPr/>
        </p:nvGrpSpPr>
        <p:grpSpPr>
          <a:xfrm>
            <a:off x="-403488" y="241825"/>
            <a:ext cx="5272330" cy="664655"/>
            <a:chOff x="-403488" y="171975"/>
            <a:chExt cx="5272330" cy="664655"/>
          </a:xfrm>
        </p:grpSpPr>
        <p:grpSp>
          <p:nvGrpSpPr>
            <p:cNvPr id="4" name="그룹 3">
              <a:extLst>
                <a:ext uri="{FF2B5EF4-FFF2-40B4-BE49-F238E27FC236}">
                  <a16:creationId xmlns:a16="http://schemas.microsoft.com/office/drawing/2014/main" xmlns="" id="{7ACCC6D6-24D6-FF34-3D8A-A5229CFA3057}"/>
                </a:ext>
              </a:extLst>
            </p:cNvPr>
            <p:cNvGrpSpPr/>
            <p:nvPr/>
          </p:nvGrpSpPr>
          <p:grpSpPr>
            <a:xfrm>
              <a:off x="-403488" y="171975"/>
              <a:ext cx="1170251" cy="664655"/>
              <a:chOff x="-403488" y="171975"/>
              <a:chExt cx="1170251" cy="664655"/>
            </a:xfrm>
          </p:grpSpPr>
          <p:pic>
            <p:nvPicPr>
              <p:cNvPr id="17" name="그래픽 43">
                <a:extLst>
                  <a:ext uri="{FF2B5EF4-FFF2-40B4-BE49-F238E27FC236}">
                    <a16:creationId xmlns:a16="http://schemas.microsoft.com/office/drawing/2014/main" xmlns="" id="{338960DC-B63E-AC09-C795-3F75466DE45F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8"/>
              <a:stretch>
                <a:fillRect/>
              </a:stretch>
            </p:blipFill>
            <p:spPr>
              <a:xfrm rot="16200000">
                <a:off x="-403488" y="172065"/>
                <a:ext cx="664476" cy="664476"/>
              </a:xfrm>
              <a:prstGeom prst="rect">
                <a:avLst/>
              </a:prstGeom>
            </p:spPr>
          </p:pic>
          <p:sp>
            <p:nvSpPr>
              <p:cNvPr id="28" name="그래픽 10">
                <a:extLst>
                  <a:ext uri="{FF2B5EF4-FFF2-40B4-BE49-F238E27FC236}">
                    <a16:creationId xmlns:a16="http://schemas.microsoft.com/office/drawing/2014/main" xmlns="" id="{A3F28D13-3674-95AF-6F4C-5F97404C80F0}"/>
                  </a:ext>
                </a:extLst>
              </p:cNvPr>
              <p:cNvSpPr/>
              <p:nvPr/>
            </p:nvSpPr>
            <p:spPr>
              <a:xfrm rot="16200000">
                <a:off x="102108" y="171975"/>
                <a:ext cx="664655" cy="664655"/>
              </a:xfrm>
              <a:custGeom>
                <a:avLst/>
                <a:gdLst>
                  <a:gd name="connsiteX0" fmla="*/ 469205 w 938409"/>
                  <a:gd name="connsiteY0" fmla="*/ 938283 h 938409"/>
                  <a:gd name="connsiteX1" fmla="*/ 0 w 938409"/>
                  <a:gd name="connsiteY1" fmla="*/ 469205 h 938409"/>
                  <a:gd name="connsiteX2" fmla="*/ 469205 w 938409"/>
                  <a:gd name="connsiteY2" fmla="*/ 0 h 938409"/>
                  <a:gd name="connsiteX3" fmla="*/ 938410 w 938409"/>
                  <a:gd name="connsiteY3" fmla="*/ 469205 h 938409"/>
                  <a:gd name="connsiteX4" fmla="*/ 469205 w 938409"/>
                  <a:gd name="connsiteY4" fmla="*/ 938410 h 9384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38409" h="938409">
                    <a:moveTo>
                      <a:pt x="469205" y="938283"/>
                    </a:moveTo>
                    <a:cubicBezTo>
                      <a:pt x="210451" y="938283"/>
                      <a:pt x="0" y="727832"/>
                      <a:pt x="0" y="469205"/>
                    </a:cubicBezTo>
                    <a:cubicBezTo>
                      <a:pt x="0" y="210578"/>
                      <a:pt x="210451" y="0"/>
                      <a:pt x="469205" y="0"/>
                    </a:cubicBezTo>
                    <a:cubicBezTo>
                      <a:pt x="727958" y="0"/>
                      <a:pt x="938410" y="210451"/>
                      <a:pt x="938410" y="469205"/>
                    </a:cubicBezTo>
                    <a:cubicBezTo>
                      <a:pt x="938410" y="727958"/>
                      <a:pt x="727958" y="938410"/>
                      <a:pt x="469205" y="93841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D16B5C"/>
                  </a:gs>
                  <a:gs pos="74000">
                    <a:srgbClr val="823000"/>
                  </a:gs>
                </a:gsLst>
                <a:lin ang="16200000" scaled="1"/>
                <a:tileRect/>
              </a:gradFill>
              <a:ln w="12614" cap="flat">
                <a:noFill/>
                <a:prstDash val="solid"/>
                <a:miter/>
              </a:ln>
            </p:spPr>
            <p:txBody>
              <a:bodyPr rot="0" vert="horz" wrap="square" lIns="91440" tIns="45720" rIns="91440" bIns="45720" anchor="ctr" anchorCtr="0">
                <a:prstTxWarp prst="textNoShape">
                  <a:avLst/>
                </a:prstTxWarp>
                <a:noAutofit/>
              </a:bodyPr>
              <a:lstStyle/>
              <a:p>
                <a:pPr lvl="0">
                  <a:defRPr/>
                </a:pPr>
                <a:endParaRPr lang="ko-KR" altLang="en-US" sz="1400"/>
              </a:p>
            </p:txBody>
          </p:sp>
          <p:sp>
            <p:nvSpPr>
              <p:cNvPr id="29" name="TextBox 28">
                <a:extLst>
                  <a:ext uri="{FF2B5EF4-FFF2-40B4-BE49-F238E27FC236}">
                    <a16:creationId xmlns:a16="http://schemas.microsoft.com/office/drawing/2014/main" xmlns="" id="{AC39305C-EF84-F32F-16C9-71E5BC34E561}"/>
                  </a:ext>
                </a:extLst>
              </p:cNvPr>
              <p:cNvSpPr txBox="1"/>
              <p:nvPr/>
            </p:nvSpPr>
            <p:spPr>
              <a:xfrm>
                <a:off x="225699" y="303197"/>
                <a:ext cx="445635" cy="398058"/>
              </a:xfrm>
              <a:prstGeom prst="rect">
                <a:avLst/>
              </a:prstGeom>
              <a:noFill/>
            </p:spPr>
            <p:txBody>
              <a:bodyPr wrap="none" lIns="0" tIns="0" rIns="0" bIns="0">
                <a:spAutoFit/>
              </a:bodyPr>
              <a:lstStyle/>
              <a:p>
                <a:pPr lvl="0" algn="ctr">
                  <a:lnSpc>
                    <a:spcPct val="110000"/>
                  </a:lnSpc>
                  <a:defRPr/>
                </a:pPr>
                <a:r>
                  <a:rPr lang="en-US" sz="2600" dirty="0">
                    <a:solidFill>
                      <a:schemeClr val="tx1">
                        <a:alpha val="55000"/>
                      </a:schemeClr>
                    </a:solidFill>
                    <a:latin typeface="페이퍼로지 6 SemiBold"/>
                  </a:rPr>
                  <a:t>02</a:t>
                </a:r>
              </a:p>
            </p:txBody>
          </p:sp>
        </p:grpSp>
        <p:grpSp>
          <p:nvGrpSpPr>
            <p:cNvPr id="5" name="그룹 4">
              <a:extLst>
                <a:ext uri="{FF2B5EF4-FFF2-40B4-BE49-F238E27FC236}">
                  <a16:creationId xmlns:a16="http://schemas.microsoft.com/office/drawing/2014/main" xmlns="" id="{569E7839-168B-61C6-985C-94E5818663BD}"/>
                </a:ext>
              </a:extLst>
            </p:cNvPr>
            <p:cNvGrpSpPr/>
            <p:nvPr/>
          </p:nvGrpSpPr>
          <p:grpSpPr>
            <a:xfrm>
              <a:off x="925968" y="222701"/>
              <a:ext cx="3942874" cy="555113"/>
              <a:chOff x="935494" y="227464"/>
              <a:chExt cx="3942874" cy="555113"/>
            </a:xfrm>
          </p:grpSpPr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xmlns="" id="{E743E9CE-473C-911C-2B62-D53B9A5C7FCF}"/>
                  </a:ext>
                </a:extLst>
              </p:cNvPr>
              <p:cNvSpPr txBox="1"/>
              <p:nvPr/>
            </p:nvSpPr>
            <p:spPr>
              <a:xfrm>
                <a:off x="935494" y="415169"/>
                <a:ext cx="3942874" cy="367408"/>
              </a:xfrm>
              <a:prstGeom prst="rect">
                <a:avLst/>
              </a:prstGeom>
              <a:noFill/>
            </p:spPr>
            <p:txBody>
              <a:bodyPr wrap="none" lIns="0" tIns="0" rIns="0" bIns="0">
                <a:spAutoFit/>
              </a:bodyPr>
              <a:lstStyle/>
              <a:p>
                <a:pPr lvl="0">
                  <a:lnSpc>
                    <a:spcPct val="110000"/>
                  </a:lnSpc>
                  <a:defRPr/>
                </a:pPr>
                <a:r>
                  <a:rPr lang="en-US" altLang="ko-KR" sz="2400" dirty="0" smtClean="0">
                    <a:latin typeface="페이퍼로지 6 SemiBold"/>
                    <a:cs typeface="Pretendard ExtraBold"/>
                  </a:rPr>
                  <a:t>Global Geopolitical Shifts</a:t>
                </a:r>
                <a:endParaRPr lang="en-US" altLang="ko-KR" sz="2400" dirty="0">
                  <a:latin typeface="페이퍼로지 6 SemiBold"/>
                  <a:cs typeface="Pretendard ExtraBold"/>
                </a:endParaRPr>
              </a:p>
            </p:txBody>
          </p:sp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xmlns="" id="{4B3E341A-3FD9-7CCE-C479-ACF0BEFD2B6D}"/>
                  </a:ext>
                </a:extLst>
              </p:cNvPr>
              <p:cNvSpPr txBox="1"/>
              <p:nvPr/>
            </p:nvSpPr>
            <p:spPr>
              <a:xfrm>
                <a:off x="948941" y="227464"/>
                <a:ext cx="3525004" cy="177741"/>
              </a:xfrm>
              <a:prstGeom prst="rect">
                <a:avLst/>
              </a:prstGeom>
              <a:noFill/>
            </p:spPr>
            <p:txBody>
              <a:bodyPr wrap="none" lIns="0" tIns="0" rIns="0" bIns="0">
                <a:spAutoFit/>
              </a:bodyPr>
              <a:lstStyle/>
              <a:p>
                <a:pPr lvl="0">
                  <a:lnSpc>
                    <a:spcPct val="110000"/>
                  </a:lnSpc>
                  <a:defRPr/>
                </a:pPr>
                <a:r>
                  <a:rPr lang="en-US" altLang="ko-KR" sz="1050" dirty="0" smtClean="0">
                    <a:solidFill>
                      <a:srgbClr val="823000"/>
                    </a:solidFill>
                    <a:latin typeface="페이퍼로지 5 Medium"/>
                    <a:cs typeface="Pretendard ExtraBold"/>
                  </a:rPr>
                  <a:t>Global shifts and their impact on Korean Unification</a:t>
                </a:r>
                <a:endParaRPr lang="en-US" altLang="ko-KR" sz="1050" dirty="0">
                  <a:solidFill>
                    <a:srgbClr val="823000"/>
                  </a:solidFill>
                  <a:latin typeface="페이퍼로지 5 Medium"/>
                  <a:cs typeface="Pretendard ExtraBold"/>
                </a:endParaRPr>
              </a:p>
            </p:txBody>
          </p:sp>
        </p:grpSp>
      </p:grpSp>
      <p:sp>
        <p:nvSpPr>
          <p:cNvPr id="38" name="TextBox 37">
            <a:extLst>
              <a:ext uri="{FF2B5EF4-FFF2-40B4-BE49-F238E27FC236}">
                <a16:creationId xmlns:a16="http://schemas.microsoft.com/office/drawing/2014/main" xmlns="" id="{74E8C411-EE7D-A851-EBD8-729566C6D140}"/>
              </a:ext>
            </a:extLst>
          </p:cNvPr>
          <p:cNvSpPr txBox="1"/>
          <p:nvPr/>
        </p:nvSpPr>
        <p:spPr>
          <a:xfrm>
            <a:off x="1455564" y="2538636"/>
            <a:ext cx="1891995" cy="598382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ctr">
              <a:lnSpc>
                <a:spcPct val="110000"/>
              </a:lnSpc>
            </a:pPr>
            <a:r>
              <a:rPr lang="en-US" sz="1600" dirty="0">
                <a:latin typeface="페이퍼로지 7 Bold" pitchFamily="2" charset="-127"/>
                <a:ea typeface=""/>
                <a:cs typeface="Pretendard ExtraBold" panose="02000903000000020004" pitchFamily="50" charset="-127"/>
              </a:rPr>
              <a:t>Increased</a:t>
            </a:r>
          </a:p>
          <a:p>
            <a:pPr algn="ctr">
              <a:lnSpc>
                <a:spcPct val="110000"/>
              </a:lnSpc>
            </a:pPr>
            <a:r>
              <a:rPr lang="en-US" sz="1600" dirty="0">
                <a:latin typeface="페이퍼로지 7 Bold" pitchFamily="2" charset="-127"/>
                <a:ea typeface=""/>
                <a:cs typeface="Pretendard ExtraBold" panose="02000903000000020004" pitchFamily="50" charset="-127"/>
              </a:rPr>
              <a:t>uncertainty and market volatility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xmlns="" id="{256271D6-210A-A73F-3291-6A57BA250E88}"/>
              </a:ext>
            </a:extLst>
          </p:cNvPr>
          <p:cNvSpPr txBox="1"/>
          <p:nvPr/>
        </p:nvSpPr>
        <p:spPr>
          <a:xfrm>
            <a:off x="5285492" y="2538636"/>
            <a:ext cx="1633715" cy="598382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ctr">
              <a:lnSpc>
                <a:spcPct val="110000"/>
              </a:lnSpc>
            </a:pPr>
            <a:r>
              <a:rPr lang="en-US" sz="1600" dirty="0">
                <a:latin typeface="페이퍼로지 7 Bold" pitchFamily="2" charset="-127"/>
                <a:ea typeface=""/>
                <a:cs typeface="Pretendard ExtraBold" panose="02000903000000020004" pitchFamily="50" charset="-127"/>
              </a:rPr>
              <a:t>Heightened</a:t>
            </a:r>
          </a:p>
          <a:p>
            <a:pPr algn="ctr">
              <a:lnSpc>
                <a:spcPct val="110000"/>
              </a:lnSpc>
            </a:pPr>
            <a:r>
              <a:rPr lang="en-US" sz="1600" dirty="0">
                <a:latin typeface="페이퍼로지 7 Bold" pitchFamily="2" charset="-127"/>
                <a:ea typeface=""/>
                <a:cs typeface="Pretendard ExtraBold" panose="02000903000000020004" pitchFamily="50" charset="-127"/>
              </a:rPr>
              <a:t>geopolitical</a:t>
            </a:r>
          </a:p>
          <a:p>
            <a:pPr algn="ctr">
              <a:lnSpc>
                <a:spcPct val="110000"/>
              </a:lnSpc>
            </a:pPr>
            <a:r>
              <a:rPr lang="en-US" sz="1600" dirty="0">
                <a:latin typeface="페이퍼로지 7 Bold" pitchFamily="2" charset="-127"/>
                <a:ea typeface=""/>
                <a:cs typeface="Pretendard ExtraBold" panose="02000903000000020004" pitchFamily="50" charset="-127"/>
              </a:rPr>
              <a:t>tensions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xmlns="" id="{37D38986-53DB-434D-D76D-18794C1A9C6F}"/>
              </a:ext>
            </a:extLst>
          </p:cNvPr>
          <p:cNvSpPr txBox="1"/>
          <p:nvPr/>
        </p:nvSpPr>
        <p:spPr>
          <a:xfrm>
            <a:off x="8564493" y="2538636"/>
            <a:ext cx="2386307" cy="598382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ctr">
              <a:lnSpc>
                <a:spcPct val="110000"/>
              </a:lnSpc>
            </a:pPr>
            <a:r>
              <a:rPr lang="en-US" sz="1600" dirty="0">
                <a:latin typeface="페이퍼로지 7 Bold" pitchFamily="2" charset="-127"/>
                <a:ea typeface=""/>
                <a:cs typeface="Pretendard ExtraBold" panose="02000903000000020004" pitchFamily="50" charset="-127"/>
              </a:rPr>
              <a:t>Deteriorating</a:t>
            </a:r>
          </a:p>
          <a:p>
            <a:pPr algn="ctr">
              <a:lnSpc>
                <a:spcPct val="110000"/>
              </a:lnSpc>
            </a:pPr>
            <a:r>
              <a:rPr lang="en-US" sz="1600" dirty="0">
                <a:latin typeface="페이퍼로지 7 Bold" pitchFamily="2" charset="-127"/>
                <a:ea typeface=""/>
                <a:cs typeface="Pretendard ExtraBold" panose="02000903000000020004" pitchFamily="50" charset="-127"/>
              </a:rPr>
              <a:t>economic and</a:t>
            </a:r>
          </a:p>
          <a:p>
            <a:pPr algn="ctr">
              <a:lnSpc>
                <a:spcPct val="110000"/>
              </a:lnSpc>
            </a:pPr>
            <a:r>
              <a:rPr lang="en-US" sz="1600" dirty="0">
                <a:latin typeface="페이퍼로지 7 Bold" pitchFamily="2" charset="-127"/>
                <a:ea typeface=""/>
                <a:cs typeface="Pretendard ExtraBold" panose="02000903000000020004" pitchFamily="50" charset="-127"/>
              </a:rPr>
              <a:t>security environment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xmlns="" id="{971C0625-84ED-4510-281D-7C5C0B9D4AE6}"/>
              </a:ext>
            </a:extLst>
          </p:cNvPr>
          <p:cNvSpPr txBox="1"/>
          <p:nvPr/>
        </p:nvSpPr>
        <p:spPr>
          <a:xfrm>
            <a:off x="4601233" y="5133724"/>
            <a:ext cx="3009478" cy="129266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114300" indent="-11430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US" altLang="ko-KR" sz="1050" spc="-30" smtClean="0"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Russia-Ukraine War</a:t>
            </a:r>
            <a:endParaRPr lang="en-US" altLang="ko-KR" sz="1050" spc="-30" dirty="0">
              <a:latin typeface="페이퍼로지 4 Regular" pitchFamily="2" charset="-127"/>
              <a:ea typeface="페이퍼로지 4 Regular" pitchFamily="2" charset="-127"/>
              <a:cs typeface="Pretendard ExtraBold" panose="02000903000000020004" pitchFamily="50" charset="-127"/>
            </a:endParaRPr>
          </a:p>
          <a:p>
            <a:pPr marL="114300" indent="-11430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US" altLang="ko-KR" sz="200" spc="-30" dirty="0"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  </a:t>
            </a:r>
          </a:p>
          <a:p>
            <a:pPr marL="114300" indent="-11430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US" altLang="ko-KR" sz="1050" spc="-30" dirty="0"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Territorial disputes between Japan and China</a:t>
            </a:r>
          </a:p>
          <a:p>
            <a:pPr>
              <a:lnSpc>
                <a:spcPct val="120000"/>
              </a:lnSpc>
            </a:pPr>
            <a:r>
              <a:rPr lang="en-US" altLang="ko-KR" sz="1050" spc="-30" dirty="0"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     over the Senkaku Islands</a:t>
            </a:r>
          </a:p>
          <a:p>
            <a:pPr>
              <a:lnSpc>
                <a:spcPct val="120000"/>
              </a:lnSpc>
            </a:pPr>
            <a:r>
              <a:rPr lang="en-US" altLang="ko-KR" sz="500" spc="-30" dirty="0"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 </a:t>
            </a:r>
            <a:endParaRPr lang="en-US" altLang="ko-KR" sz="1050" spc="-30" dirty="0">
              <a:latin typeface="페이퍼로지 4 Regular" pitchFamily="2" charset="-127"/>
              <a:ea typeface="페이퍼로지 4 Regular" pitchFamily="2" charset="-127"/>
              <a:cs typeface="Pretendard ExtraBold" panose="02000903000000020004" pitchFamily="50" charset="-127"/>
            </a:endParaRPr>
          </a:p>
          <a:p>
            <a:pPr marL="114300" indent="-11430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US" altLang="ko-KR" sz="1050" spc="-30" dirty="0"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Escalating cross-strait tensions between</a:t>
            </a:r>
          </a:p>
          <a:p>
            <a:pPr>
              <a:lnSpc>
                <a:spcPct val="120000"/>
              </a:lnSpc>
            </a:pPr>
            <a:r>
              <a:rPr lang="en-US" altLang="ko-KR" sz="1050" spc="-30" dirty="0"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     China and Taiwan</a:t>
            </a:r>
          </a:p>
          <a:p>
            <a:pPr marL="114300" indent="-114300">
              <a:lnSpc>
                <a:spcPct val="120000"/>
              </a:lnSpc>
              <a:buFont typeface="Arial" panose="020B0604020202020204" pitchFamily="34" charset="0"/>
              <a:buChar char="•"/>
            </a:pPr>
            <a:endParaRPr lang="en-US" altLang="ko-KR" sz="1050" spc="-30" dirty="0">
              <a:latin typeface="페이퍼로지 4 Regular" pitchFamily="2" charset="-127"/>
              <a:ea typeface="페이퍼로지 4 Regular" pitchFamily="2" charset="-127"/>
              <a:cs typeface="Pretendard ExtraBold" panose="02000903000000020004" pitchFamily="50" charset="-127"/>
            </a:endParaRPr>
          </a:p>
        </p:txBody>
      </p:sp>
      <p:cxnSp>
        <p:nvCxnSpPr>
          <p:cNvPr id="47" name="직선 연결선 46">
            <a:extLst>
              <a:ext uri="{FF2B5EF4-FFF2-40B4-BE49-F238E27FC236}">
                <a16:creationId xmlns:a16="http://schemas.microsoft.com/office/drawing/2014/main" xmlns="" id="{59C327E3-C332-04D3-EB64-8590CEAB95C3}"/>
              </a:ext>
            </a:extLst>
          </p:cNvPr>
          <p:cNvCxnSpPr>
            <a:cxnSpLocks/>
          </p:cNvCxnSpPr>
          <p:nvPr/>
        </p:nvCxnSpPr>
        <p:spPr>
          <a:xfrm>
            <a:off x="4600994" y="5350566"/>
            <a:ext cx="3002710" cy="0"/>
          </a:xfrm>
          <a:prstGeom prst="line">
            <a:avLst/>
          </a:prstGeom>
          <a:ln w="3175">
            <a:solidFill>
              <a:schemeClr val="bg1">
                <a:lumMod val="75000"/>
              </a:schemeClr>
            </a:solidFill>
            <a:prstDash val="soli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9" name="직선 연결선 48">
            <a:extLst>
              <a:ext uri="{FF2B5EF4-FFF2-40B4-BE49-F238E27FC236}">
                <a16:creationId xmlns:a16="http://schemas.microsoft.com/office/drawing/2014/main" xmlns="" id="{57AC7DCF-C4A2-81F6-1D08-191447778A35}"/>
              </a:ext>
            </a:extLst>
          </p:cNvPr>
          <p:cNvCxnSpPr>
            <a:cxnSpLocks/>
          </p:cNvCxnSpPr>
          <p:nvPr/>
        </p:nvCxnSpPr>
        <p:spPr>
          <a:xfrm>
            <a:off x="4600994" y="5799140"/>
            <a:ext cx="3002710" cy="0"/>
          </a:xfrm>
          <a:prstGeom prst="line">
            <a:avLst/>
          </a:prstGeom>
          <a:ln w="3175">
            <a:solidFill>
              <a:schemeClr val="bg1">
                <a:lumMod val="75000"/>
              </a:schemeClr>
            </a:solidFill>
            <a:prstDash val="soli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696578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1BBD19FE-8B6F-F8E7-E47A-084BEB8EDFF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직사각형 42">
            <a:extLst>
              <a:ext uri="{FF2B5EF4-FFF2-40B4-BE49-F238E27FC236}">
                <a16:creationId xmlns:a16="http://schemas.microsoft.com/office/drawing/2014/main" xmlns="" id="{0FE31845-19E4-71E4-3614-CBC3947B5416}"/>
              </a:ext>
            </a:extLst>
          </p:cNvPr>
          <p:cNvSpPr/>
          <p:nvPr/>
        </p:nvSpPr>
        <p:spPr>
          <a:xfrm>
            <a:off x="0" y="4119300"/>
            <a:ext cx="12192000" cy="2738700"/>
          </a:xfrm>
          <a:prstGeom prst="rect">
            <a:avLst/>
          </a:prstGeom>
          <a:gradFill flip="none" rotWithShape="1">
            <a:gsLst>
              <a:gs pos="0">
                <a:srgbClr val="D16B5C"/>
              </a:gs>
              <a:gs pos="74000">
                <a:srgbClr val="823000"/>
              </a:gs>
            </a:gsLst>
            <a:lin ang="0" scaled="1"/>
            <a:tileRect/>
          </a:gradFill>
          <a:ln w="12614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ko-KR" altLang="en-US" sz="1100"/>
          </a:p>
        </p:txBody>
      </p:sp>
      <p:sp>
        <p:nvSpPr>
          <p:cNvPr id="26" name="사각형: 둥근 모서리 25">
            <a:extLst>
              <a:ext uri="{FF2B5EF4-FFF2-40B4-BE49-F238E27FC236}">
                <a16:creationId xmlns:a16="http://schemas.microsoft.com/office/drawing/2014/main" xmlns="" id="{5AFB4B1C-9CE9-0DDC-5747-254D0B15722E}"/>
              </a:ext>
            </a:extLst>
          </p:cNvPr>
          <p:cNvSpPr/>
          <p:nvPr/>
        </p:nvSpPr>
        <p:spPr>
          <a:xfrm>
            <a:off x="766763" y="1319213"/>
            <a:ext cx="10658473" cy="381345"/>
          </a:xfrm>
          <a:prstGeom prst="roundRect">
            <a:avLst>
              <a:gd name="adj" fmla="val 26658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100"/>
          </a:p>
        </p:txBody>
      </p:sp>
      <p:sp>
        <p:nvSpPr>
          <p:cNvPr id="11" name="사각형: 둥근 모서리 10">
            <a:extLst>
              <a:ext uri="{FF2B5EF4-FFF2-40B4-BE49-F238E27FC236}">
                <a16:creationId xmlns:a16="http://schemas.microsoft.com/office/drawing/2014/main" xmlns="" id="{F67D7773-8215-62DA-7AC9-111FC82A4112}"/>
              </a:ext>
            </a:extLst>
          </p:cNvPr>
          <p:cNvSpPr/>
          <p:nvPr/>
        </p:nvSpPr>
        <p:spPr>
          <a:xfrm>
            <a:off x="779461" y="2023833"/>
            <a:ext cx="3335179" cy="1557567"/>
          </a:xfrm>
          <a:prstGeom prst="roundRect">
            <a:avLst>
              <a:gd name="adj" fmla="val 10640"/>
            </a:avLst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100"/>
          </a:p>
        </p:txBody>
      </p:sp>
      <p:sp>
        <p:nvSpPr>
          <p:cNvPr id="12" name="사각형: 둥근 모서리 11">
            <a:extLst>
              <a:ext uri="{FF2B5EF4-FFF2-40B4-BE49-F238E27FC236}">
                <a16:creationId xmlns:a16="http://schemas.microsoft.com/office/drawing/2014/main" xmlns="" id="{D4E76A50-3D91-697A-C330-97C83A52879F}"/>
              </a:ext>
            </a:extLst>
          </p:cNvPr>
          <p:cNvSpPr/>
          <p:nvPr/>
        </p:nvSpPr>
        <p:spPr>
          <a:xfrm>
            <a:off x="4434760" y="2023833"/>
            <a:ext cx="3335179" cy="1557567"/>
          </a:xfrm>
          <a:prstGeom prst="roundRect">
            <a:avLst>
              <a:gd name="adj" fmla="val 10640"/>
            </a:avLst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100"/>
          </a:p>
        </p:txBody>
      </p:sp>
      <p:sp>
        <p:nvSpPr>
          <p:cNvPr id="14" name="사각형: 둥근 모서리 13">
            <a:extLst>
              <a:ext uri="{FF2B5EF4-FFF2-40B4-BE49-F238E27FC236}">
                <a16:creationId xmlns:a16="http://schemas.microsoft.com/office/drawing/2014/main" xmlns="" id="{CE718E96-6E70-0600-603A-8B047C7953FE}"/>
              </a:ext>
            </a:extLst>
          </p:cNvPr>
          <p:cNvSpPr/>
          <p:nvPr/>
        </p:nvSpPr>
        <p:spPr>
          <a:xfrm>
            <a:off x="8090059" y="2023833"/>
            <a:ext cx="3335179" cy="1557567"/>
          </a:xfrm>
          <a:prstGeom prst="roundRect">
            <a:avLst>
              <a:gd name="adj" fmla="val 10640"/>
            </a:avLst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100" dirty="0"/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xmlns="" id="{8FF962BC-9432-939D-DCEF-30E121323190}"/>
              </a:ext>
            </a:extLst>
          </p:cNvPr>
          <p:cNvSpPr txBox="1"/>
          <p:nvPr/>
        </p:nvSpPr>
        <p:spPr>
          <a:xfrm>
            <a:off x="3393284" y="4623129"/>
            <a:ext cx="5405454" cy="33855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sz="2000" dirty="0" smtClean="0">
                <a:solidFill>
                  <a:schemeClr val="bg1"/>
                </a:solidFill>
                <a:latin typeface="페이퍼로지 6 SemiBold" pitchFamily="2" charset="-127"/>
                <a:ea typeface=""/>
                <a:cs typeface="Pretendard ExtraBold" panose="02000903000000020004" pitchFamily="50" charset="-127"/>
              </a:rPr>
              <a:t>Rising Tensions on the Korean Peninsula</a:t>
            </a:r>
            <a:endParaRPr lang="en-US" sz="2000" dirty="0">
              <a:solidFill>
                <a:schemeClr val="bg1"/>
              </a:solidFill>
              <a:latin typeface="페이퍼로지 6 SemiBold" pitchFamily="2" charset="-127"/>
              <a:ea typeface=""/>
              <a:cs typeface="Pretendard ExtraBold" panose="02000903000000020004" pitchFamily="50" charset="-127"/>
            </a:endParaRPr>
          </a:p>
        </p:txBody>
      </p:sp>
      <p:grpSp>
        <p:nvGrpSpPr>
          <p:cNvPr id="38" name="그룹 37">
            <a:extLst>
              <a:ext uri="{FF2B5EF4-FFF2-40B4-BE49-F238E27FC236}">
                <a16:creationId xmlns:a16="http://schemas.microsoft.com/office/drawing/2014/main" xmlns="" id="{1A9C36F1-F5A9-AF6E-4A83-C75209486B4D}"/>
              </a:ext>
            </a:extLst>
          </p:cNvPr>
          <p:cNvGrpSpPr/>
          <p:nvPr/>
        </p:nvGrpSpPr>
        <p:grpSpPr>
          <a:xfrm>
            <a:off x="5839323" y="3827944"/>
            <a:ext cx="513354" cy="513354"/>
            <a:chOff x="5839323" y="3827944"/>
            <a:chExt cx="513354" cy="513354"/>
          </a:xfrm>
        </p:grpSpPr>
        <p:sp>
          <p:nvSpPr>
            <p:cNvPr id="24" name="타원 23">
              <a:extLst>
                <a:ext uri="{FF2B5EF4-FFF2-40B4-BE49-F238E27FC236}">
                  <a16:creationId xmlns:a16="http://schemas.microsoft.com/office/drawing/2014/main" xmlns="" id="{0CC7FE65-DE4B-1D77-488D-287EA3F30798}"/>
                </a:ext>
              </a:extLst>
            </p:cNvPr>
            <p:cNvSpPr/>
            <p:nvPr/>
          </p:nvSpPr>
          <p:spPr>
            <a:xfrm>
              <a:off x="5839323" y="3827944"/>
              <a:ext cx="513354" cy="513354"/>
            </a:xfrm>
            <a:prstGeom prst="ellipse">
              <a:avLst/>
            </a:prstGeom>
            <a:solidFill>
              <a:schemeClr val="bg1"/>
            </a:solidFill>
            <a:ln w="3175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100"/>
            </a:p>
          </p:txBody>
        </p:sp>
        <p:grpSp>
          <p:nvGrpSpPr>
            <p:cNvPr id="170" name="그룹 169">
              <a:extLst>
                <a:ext uri="{FF2B5EF4-FFF2-40B4-BE49-F238E27FC236}">
                  <a16:creationId xmlns:a16="http://schemas.microsoft.com/office/drawing/2014/main" xmlns="" id="{D59EED39-3B5E-E44B-CB2B-4DFEDBE09D9D}"/>
                </a:ext>
              </a:extLst>
            </p:cNvPr>
            <p:cNvGrpSpPr/>
            <p:nvPr/>
          </p:nvGrpSpPr>
          <p:grpSpPr>
            <a:xfrm>
              <a:off x="6009253" y="4119300"/>
              <a:ext cx="173495" cy="85001"/>
              <a:chOff x="8787680" y="4841142"/>
              <a:chExt cx="157723" cy="77274"/>
            </a:xfrm>
          </p:grpSpPr>
          <p:cxnSp>
            <p:nvCxnSpPr>
              <p:cNvPr id="171" name="직선 연결선 170">
                <a:extLst>
                  <a:ext uri="{FF2B5EF4-FFF2-40B4-BE49-F238E27FC236}">
                    <a16:creationId xmlns:a16="http://schemas.microsoft.com/office/drawing/2014/main" xmlns="" id="{C6384223-4BA3-A8C5-5828-E837A69210BE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8868129" y="4841142"/>
                <a:ext cx="77274" cy="77274"/>
              </a:xfrm>
              <a:prstGeom prst="line">
                <a:avLst/>
              </a:prstGeom>
              <a:ln w="19050" cap="rnd">
                <a:solidFill>
                  <a:srgbClr val="823000"/>
                </a:solidFill>
                <a:round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2" name="직선 연결선 171">
                <a:extLst>
                  <a:ext uri="{FF2B5EF4-FFF2-40B4-BE49-F238E27FC236}">
                    <a16:creationId xmlns:a16="http://schemas.microsoft.com/office/drawing/2014/main" xmlns="" id="{CC831C57-41E9-A5ED-63DA-7049D88C2CF2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8787680" y="4841142"/>
                <a:ext cx="77274" cy="77274"/>
              </a:xfrm>
              <a:prstGeom prst="line">
                <a:avLst/>
              </a:prstGeom>
              <a:ln w="19050" cap="rnd">
                <a:solidFill>
                  <a:srgbClr val="823000"/>
                </a:solidFill>
                <a:round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3" name="그림 2">
            <a:extLst>
              <a:ext uri="{FF2B5EF4-FFF2-40B4-BE49-F238E27FC236}">
                <a16:creationId xmlns:a16="http://schemas.microsoft.com/office/drawing/2014/main" xmlns="" id="{84C61D6B-7C57-86DB-D613-1FA683FFC9D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96882" y="232302"/>
            <a:ext cx="1064731" cy="230094"/>
          </a:xfrm>
          <a:prstGeom prst="rect">
            <a:avLst/>
          </a:prstGeom>
        </p:spPr>
      </p:pic>
      <p:grpSp>
        <p:nvGrpSpPr>
          <p:cNvPr id="89" name="그룹 88">
            <a:extLst>
              <a:ext uri="{FF2B5EF4-FFF2-40B4-BE49-F238E27FC236}">
                <a16:creationId xmlns:a16="http://schemas.microsoft.com/office/drawing/2014/main" xmlns="" id="{F9B46E12-A5C4-DE90-676B-83B1EF8CD66B}"/>
              </a:ext>
            </a:extLst>
          </p:cNvPr>
          <p:cNvGrpSpPr/>
          <p:nvPr/>
        </p:nvGrpSpPr>
        <p:grpSpPr>
          <a:xfrm>
            <a:off x="1765994" y="5265443"/>
            <a:ext cx="8660013" cy="1190632"/>
            <a:chOff x="1765994" y="5265443"/>
            <a:chExt cx="8660013" cy="1190632"/>
          </a:xfrm>
        </p:grpSpPr>
        <p:sp>
          <p:nvSpPr>
            <p:cNvPr id="50" name="사각형: 둥근 모서리 49">
              <a:extLst>
                <a:ext uri="{FF2B5EF4-FFF2-40B4-BE49-F238E27FC236}">
                  <a16:creationId xmlns:a16="http://schemas.microsoft.com/office/drawing/2014/main" xmlns="" id="{9B5A950F-48D7-A032-0136-557ABD9AA3F6}"/>
                </a:ext>
              </a:extLst>
            </p:cNvPr>
            <p:cNvSpPr/>
            <p:nvPr/>
          </p:nvSpPr>
          <p:spPr>
            <a:xfrm rot="16200000">
              <a:off x="3634118" y="3397319"/>
              <a:ext cx="1190632" cy="4926880"/>
            </a:xfrm>
            <a:prstGeom prst="roundRect">
              <a:avLst>
                <a:gd name="adj" fmla="val 50000"/>
              </a:avLst>
            </a:prstGeom>
            <a:solidFill>
              <a:schemeClr val="tx1">
                <a:alpha val="49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100"/>
            </a:p>
          </p:txBody>
        </p:sp>
        <p:sp>
          <p:nvSpPr>
            <p:cNvPr id="81" name="사각형: 둥근 모서리 80">
              <a:extLst>
                <a:ext uri="{FF2B5EF4-FFF2-40B4-BE49-F238E27FC236}">
                  <a16:creationId xmlns:a16="http://schemas.microsoft.com/office/drawing/2014/main" xmlns="" id="{96046FBB-2F3C-9F8A-FC4D-6044A4B8CF68}"/>
                </a:ext>
              </a:extLst>
            </p:cNvPr>
            <p:cNvSpPr/>
            <p:nvPr/>
          </p:nvSpPr>
          <p:spPr>
            <a:xfrm rot="16200000">
              <a:off x="7367251" y="3397319"/>
              <a:ext cx="1190632" cy="4926880"/>
            </a:xfrm>
            <a:prstGeom prst="roundRect">
              <a:avLst>
                <a:gd name="adj" fmla="val 50000"/>
              </a:avLst>
            </a:prstGeom>
            <a:solidFill>
              <a:schemeClr val="tx1">
                <a:alpha val="49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100"/>
            </a:p>
          </p:txBody>
        </p:sp>
        <p:sp>
          <p:nvSpPr>
            <p:cNvPr id="169" name="타원 168">
              <a:extLst>
                <a:ext uri="{FF2B5EF4-FFF2-40B4-BE49-F238E27FC236}">
                  <a16:creationId xmlns:a16="http://schemas.microsoft.com/office/drawing/2014/main" xmlns="" id="{6BB8BA3D-EACA-01EA-2A8F-1B36FFE02C8C}"/>
                </a:ext>
              </a:extLst>
            </p:cNvPr>
            <p:cNvSpPr/>
            <p:nvPr/>
          </p:nvSpPr>
          <p:spPr>
            <a:xfrm>
              <a:off x="5556253" y="5319562"/>
              <a:ext cx="1082391" cy="1082391"/>
            </a:xfrm>
            <a:prstGeom prst="ellipse">
              <a:avLst/>
            </a:prstGeom>
            <a:noFill/>
            <a:ln w="3175">
              <a:solidFill>
                <a:schemeClr val="bg1">
                  <a:alpha val="78000"/>
                </a:schemeClr>
              </a:solidFill>
              <a:prstDash val="dash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100"/>
            </a:p>
          </p:txBody>
        </p:sp>
        <p:sp>
          <p:nvSpPr>
            <p:cNvPr id="173" name="TextBox 172">
              <a:extLst>
                <a:ext uri="{FF2B5EF4-FFF2-40B4-BE49-F238E27FC236}">
                  <a16:creationId xmlns:a16="http://schemas.microsoft.com/office/drawing/2014/main" xmlns="" id="{CFB4F7C5-8534-365F-7CA7-9DD2021A5151}"/>
                </a:ext>
              </a:extLst>
            </p:cNvPr>
            <p:cNvSpPr txBox="1"/>
            <p:nvPr/>
          </p:nvSpPr>
          <p:spPr>
            <a:xfrm>
              <a:off x="5891686" y="5704573"/>
              <a:ext cx="411524" cy="36740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10000"/>
                </a:lnSpc>
              </a:pPr>
              <a:r>
                <a:rPr lang="en-US" sz="2400" dirty="0">
                  <a:solidFill>
                    <a:schemeClr val="bg1"/>
                  </a:solidFill>
                  <a:latin typeface="페이퍼로지 6 SemiBold" pitchFamily="2" charset="-127"/>
                  <a:ea typeface=""/>
                  <a:cs typeface="Pretendard ExtraBold" panose="02000903000000020004" pitchFamily="50" charset="-127"/>
                </a:rPr>
                <a:t>VS</a:t>
              </a:r>
            </a:p>
          </p:txBody>
        </p:sp>
        <p:grpSp>
          <p:nvGrpSpPr>
            <p:cNvPr id="175" name="그룹 174">
              <a:extLst>
                <a:ext uri="{FF2B5EF4-FFF2-40B4-BE49-F238E27FC236}">
                  <a16:creationId xmlns:a16="http://schemas.microsoft.com/office/drawing/2014/main" xmlns="" id="{33187EE0-FD71-8E60-18D8-52A3D230F809}"/>
                </a:ext>
              </a:extLst>
            </p:cNvPr>
            <p:cNvGrpSpPr/>
            <p:nvPr/>
          </p:nvGrpSpPr>
          <p:grpSpPr>
            <a:xfrm>
              <a:off x="6877934" y="5432759"/>
              <a:ext cx="2998456" cy="856002"/>
              <a:chOff x="7081852" y="5526718"/>
              <a:chExt cx="2998456" cy="856002"/>
            </a:xfrm>
          </p:grpSpPr>
          <p:grpSp>
            <p:nvGrpSpPr>
              <p:cNvPr id="121" name="그룹 120">
                <a:extLst>
                  <a:ext uri="{FF2B5EF4-FFF2-40B4-BE49-F238E27FC236}">
                    <a16:creationId xmlns:a16="http://schemas.microsoft.com/office/drawing/2014/main" xmlns="" id="{481B51F4-7A75-6324-A06B-4E74FC30C7BC}"/>
                  </a:ext>
                </a:extLst>
              </p:cNvPr>
              <p:cNvGrpSpPr/>
              <p:nvPr/>
            </p:nvGrpSpPr>
            <p:grpSpPr>
              <a:xfrm>
                <a:off x="7081852" y="5588458"/>
                <a:ext cx="835164" cy="667384"/>
                <a:chOff x="7062802" y="5607465"/>
                <a:chExt cx="835164" cy="667384"/>
              </a:xfrm>
            </p:grpSpPr>
            <p:sp>
              <p:nvSpPr>
                <p:cNvPr id="52" name="TextBox 51">
                  <a:extLst>
                    <a:ext uri="{FF2B5EF4-FFF2-40B4-BE49-F238E27FC236}">
                      <a16:creationId xmlns:a16="http://schemas.microsoft.com/office/drawing/2014/main" xmlns="" id="{D782903E-1AB0-DBA6-59C9-FD492E6A6C41}"/>
                    </a:ext>
                  </a:extLst>
                </p:cNvPr>
                <p:cNvSpPr txBox="1"/>
                <p:nvPr/>
              </p:nvSpPr>
              <p:spPr>
                <a:xfrm>
                  <a:off x="7062802" y="6114099"/>
                  <a:ext cx="835164" cy="160750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 algn="ctr">
                    <a:lnSpc>
                      <a:spcPct val="110000"/>
                    </a:lnSpc>
                  </a:pPr>
                  <a:r>
                    <a:rPr lang="en-US" sz="1050">
                      <a:solidFill>
                        <a:schemeClr val="bg1"/>
                      </a:solidFill>
                      <a:latin typeface="페이퍼로지 5 Medium" pitchFamily="2" charset="-127"/>
                      <a:ea typeface=""/>
                      <a:cs typeface="Pretendard ExtraBold" panose="02000903000000020004" pitchFamily="50" charset="-127"/>
                    </a:rPr>
                    <a:t>North Korea</a:t>
                  </a:r>
                </a:p>
              </p:txBody>
            </p:sp>
            <p:pic>
              <p:nvPicPr>
                <p:cNvPr id="60" name="그림 59" descr="상징, 원, 로고, 그래픽이(가) 표시된 사진&#10;&#10;AI가 생성한 콘텐츠는 부정확할 수 있습니다.">
                  <a:extLst>
                    <a:ext uri="{FF2B5EF4-FFF2-40B4-BE49-F238E27FC236}">
                      <a16:creationId xmlns:a16="http://schemas.microsoft.com/office/drawing/2014/main" xmlns="" id="{1DDCD612-B6EB-CB8D-71F4-5BD4A6EAE46A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7258284" y="5607465"/>
                  <a:ext cx="444203" cy="444203"/>
                </a:xfrm>
                <a:prstGeom prst="rect">
                  <a:avLst/>
                </a:prstGeom>
              </p:spPr>
            </p:pic>
          </p:grpSp>
          <p:grpSp>
            <p:nvGrpSpPr>
              <p:cNvPr id="120" name="그룹 119">
                <a:extLst>
                  <a:ext uri="{FF2B5EF4-FFF2-40B4-BE49-F238E27FC236}">
                    <a16:creationId xmlns:a16="http://schemas.microsoft.com/office/drawing/2014/main" xmlns="" id="{7216F13D-A177-E638-27B0-FE8346729240}"/>
                  </a:ext>
                </a:extLst>
              </p:cNvPr>
              <p:cNvGrpSpPr/>
              <p:nvPr/>
            </p:nvGrpSpPr>
            <p:grpSpPr>
              <a:xfrm>
                <a:off x="8432157" y="5588458"/>
                <a:ext cx="447728" cy="667384"/>
                <a:chOff x="8304360" y="5607465"/>
                <a:chExt cx="447728" cy="667384"/>
              </a:xfrm>
            </p:grpSpPr>
            <p:pic>
              <p:nvPicPr>
                <p:cNvPr id="64" name="그림 63" descr="원, 상징, 별, 천문학이(가) 표시된 사진&#10;&#10;AI가 생성한 콘텐츠는 부정확할 수 있습니다.">
                  <a:extLst>
                    <a:ext uri="{FF2B5EF4-FFF2-40B4-BE49-F238E27FC236}">
                      <a16:creationId xmlns:a16="http://schemas.microsoft.com/office/drawing/2014/main" xmlns="" id="{E80DF7DA-9ACD-7229-F801-6D177280459A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5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8304360" y="5607465"/>
                  <a:ext cx="447728" cy="444202"/>
                </a:xfrm>
                <a:prstGeom prst="rect">
                  <a:avLst/>
                </a:prstGeom>
              </p:spPr>
            </p:pic>
            <p:sp>
              <p:nvSpPr>
                <p:cNvPr id="66" name="TextBox 65">
                  <a:extLst>
                    <a:ext uri="{FF2B5EF4-FFF2-40B4-BE49-F238E27FC236}">
                      <a16:creationId xmlns:a16="http://schemas.microsoft.com/office/drawing/2014/main" xmlns="" id="{5CFF37A4-6449-3FA4-CF1B-6AF2997D59F9}"/>
                    </a:ext>
                  </a:extLst>
                </p:cNvPr>
                <p:cNvSpPr txBox="1"/>
                <p:nvPr/>
              </p:nvSpPr>
              <p:spPr>
                <a:xfrm>
                  <a:off x="8331055" y="6114099"/>
                  <a:ext cx="394339" cy="160750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 algn="ctr">
                    <a:lnSpc>
                      <a:spcPct val="110000"/>
                    </a:lnSpc>
                  </a:pPr>
                  <a:r>
                    <a:rPr lang="en-US" sz="1050">
                      <a:solidFill>
                        <a:schemeClr val="bg1"/>
                      </a:solidFill>
                      <a:latin typeface="페이퍼로지 3 Light" pitchFamily="2" charset="-127"/>
                      <a:ea typeface=""/>
                      <a:cs typeface="Pretendard ExtraBold" panose="02000903000000020004" pitchFamily="50" charset="-127"/>
                    </a:rPr>
                    <a:t>China</a:t>
                  </a:r>
                </a:p>
              </p:txBody>
            </p:sp>
          </p:grpSp>
          <p:grpSp>
            <p:nvGrpSpPr>
              <p:cNvPr id="119" name="그룹 118">
                <a:extLst>
                  <a:ext uri="{FF2B5EF4-FFF2-40B4-BE49-F238E27FC236}">
                    <a16:creationId xmlns:a16="http://schemas.microsoft.com/office/drawing/2014/main" xmlns="" id="{1A147A33-3EC1-DC83-3D15-66068ACA6356}"/>
                  </a:ext>
                </a:extLst>
              </p:cNvPr>
              <p:cNvGrpSpPr/>
              <p:nvPr/>
            </p:nvGrpSpPr>
            <p:grpSpPr>
              <a:xfrm>
                <a:off x="9632580" y="5588458"/>
                <a:ext cx="447728" cy="667384"/>
                <a:chOff x="9651630" y="5607465"/>
                <a:chExt cx="447728" cy="667384"/>
              </a:xfrm>
            </p:grpSpPr>
            <p:pic>
              <p:nvPicPr>
                <p:cNvPr id="56" name="그림 55" descr="원, 다채로움이(가) 표시된 사진&#10;&#10;AI가 생성한 콘텐츠는 부정확할 수 있습니다.">
                  <a:extLst>
                    <a:ext uri="{FF2B5EF4-FFF2-40B4-BE49-F238E27FC236}">
                      <a16:creationId xmlns:a16="http://schemas.microsoft.com/office/drawing/2014/main" xmlns="" id="{037419C0-B91A-2404-0E82-67915D18D945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6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9651630" y="5607465"/>
                  <a:ext cx="447728" cy="444203"/>
                </a:xfrm>
                <a:prstGeom prst="rect">
                  <a:avLst/>
                </a:prstGeom>
              </p:spPr>
            </p:pic>
            <p:sp>
              <p:nvSpPr>
                <p:cNvPr id="67" name="TextBox 66">
                  <a:extLst>
                    <a:ext uri="{FF2B5EF4-FFF2-40B4-BE49-F238E27FC236}">
                      <a16:creationId xmlns:a16="http://schemas.microsoft.com/office/drawing/2014/main" xmlns="" id="{41D46F53-AE1D-B52E-9226-C61021CBE504}"/>
                    </a:ext>
                  </a:extLst>
                </p:cNvPr>
                <p:cNvSpPr txBox="1"/>
                <p:nvPr/>
              </p:nvSpPr>
              <p:spPr>
                <a:xfrm>
                  <a:off x="9660692" y="6114099"/>
                  <a:ext cx="429605" cy="160750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 algn="ctr">
                    <a:lnSpc>
                      <a:spcPct val="110000"/>
                    </a:lnSpc>
                  </a:pPr>
                  <a:r>
                    <a:rPr lang="en-US" sz="1050">
                      <a:solidFill>
                        <a:schemeClr val="bg1"/>
                      </a:solidFill>
                      <a:latin typeface="페이퍼로지 3 Light" pitchFamily="2" charset="-127"/>
                      <a:ea typeface=""/>
                      <a:cs typeface="Pretendard ExtraBold" panose="02000903000000020004" pitchFamily="50" charset="-127"/>
                    </a:rPr>
                    <a:t>Russia</a:t>
                  </a:r>
                </a:p>
              </p:txBody>
            </p:sp>
          </p:grpSp>
          <p:grpSp>
            <p:nvGrpSpPr>
              <p:cNvPr id="105" name="그룹 104">
                <a:extLst>
                  <a:ext uri="{FF2B5EF4-FFF2-40B4-BE49-F238E27FC236}">
                    <a16:creationId xmlns:a16="http://schemas.microsoft.com/office/drawing/2014/main" xmlns="" id="{4C4F5705-2541-87B4-824C-732D96232A37}"/>
                  </a:ext>
                </a:extLst>
              </p:cNvPr>
              <p:cNvGrpSpPr/>
              <p:nvPr/>
            </p:nvGrpSpPr>
            <p:grpSpPr>
              <a:xfrm>
                <a:off x="7957105" y="5526718"/>
                <a:ext cx="239484" cy="856002"/>
                <a:chOff x="8971545" y="5523744"/>
                <a:chExt cx="239484" cy="856002"/>
              </a:xfrm>
            </p:grpSpPr>
            <p:cxnSp>
              <p:nvCxnSpPr>
                <p:cNvPr id="106" name="직선 연결선 105">
                  <a:extLst>
                    <a:ext uri="{FF2B5EF4-FFF2-40B4-BE49-F238E27FC236}">
                      <a16:creationId xmlns:a16="http://schemas.microsoft.com/office/drawing/2014/main" xmlns="" id="{3BE12A63-4F44-8BAC-2C37-618DE5F316A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9091287" y="5523744"/>
                  <a:ext cx="0" cy="856002"/>
                </a:xfrm>
                <a:prstGeom prst="line">
                  <a:avLst/>
                </a:prstGeom>
                <a:ln w="3175">
                  <a:solidFill>
                    <a:srgbClr val="823000"/>
                  </a:solidFill>
                  <a:prstDash val="dash"/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107" name="그룹 106">
                  <a:extLst>
                    <a:ext uri="{FF2B5EF4-FFF2-40B4-BE49-F238E27FC236}">
                      <a16:creationId xmlns:a16="http://schemas.microsoft.com/office/drawing/2014/main" xmlns="" id="{BC68A9CD-3B52-DEB6-A47E-F4232449B6E7}"/>
                    </a:ext>
                  </a:extLst>
                </p:cNvPr>
                <p:cNvGrpSpPr/>
                <p:nvPr/>
              </p:nvGrpSpPr>
              <p:grpSpPr>
                <a:xfrm>
                  <a:off x="8971545" y="5832003"/>
                  <a:ext cx="239484" cy="239484"/>
                  <a:chOff x="8705577" y="4488172"/>
                  <a:chExt cx="318752" cy="318752"/>
                </a:xfrm>
              </p:grpSpPr>
              <p:sp>
                <p:nvSpPr>
                  <p:cNvPr id="108" name="타원 107">
                    <a:extLst>
                      <a:ext uri="{FF2B5EF4-FFF2-40B4-BE49-F238E27FC236}">
                        <a16:creationId xmlns:a16="http://schemas.microsoft.com/office/drawing/2014/main" xmlns="" id="{34AB0FD7-771D-E050-94DB-4B99D265BE42}"/>
                      </a:ext>
                    </a:extLst>
                  </p:cNvPr>
                  <p:cNvSpPr/>
                  <p:nvPr/>
                </p:nvSpPr>
                <p:spPr>
                  <a:xfrm>
                    <a:off x="8705577" y="4488172"/>
                    <a:ext cx="318752" cy="318752"/>
                  </a:xfrm>
                  <a:prstGeom prst="ellipse">
                    <a:avLst/>
                  </a:prstGeom>
                  <a:solidFill>
                    <a:srgbClr val="D16B5C"/>
                  </a:solidFill>
                  <a:ln w="3175">
                    <a:noFill/>
                    <a:prstDash val="dash"/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 sz="1100"/>
                  </a:p>
                </p:txBody>
              </p:sp>
              <p:grpSp>
                <p:nvGrpSpPr>
                  <p:cNvPr id="109" name="그룹 108">
                    <a:extLst>
                      <a:ext uri="{FF2B5EF4-FFF2-40B4-BE49-F238E27FC236}">
                        <a16:creationId xmlns:a16="http://schemas.microsoft.com/office/drawing/2014/main" xmlns="" id="{45FD8E59-9120-6CBD-EA6B-BAA6205E8CF2}"/>
                      </a:ext>
                    </a:extLst>
                  </p:cNvPr>
                  <p:cNvGrpSpPr/>
                  <p:nvPr/>
                </p:nvGrpSpPr>
                <p:grpSpPr>
                  <a:xfrm>
                    <a:off x="8780297" y="4562893"/>
                    <a:ext cx="169312" cy="169311"/>
                    <a:chOff x="9949543" y="4386943"/>
                    <a:chExt cx="304800" cy="304800"/>
                  </a:xfrm>
                </p:grpSpPr>
                <p:cxnSp>
                  <p:nvCxnSpPr>
                    <p:cNvPr id="110" name="직선 연결선 109">
                      <a:extLst>
                        <a:ext uri="{FF2B5EF4-FFF2-40B4-BE49-F238E27FC236}">
                          <a16:creationId xmlns:a16="http://schemas.microsoft.com/office/drawing/2014/main" xmlns="" id="{098AD9ED-2A20-2700-4F45-54A68F51DE59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10101943" y="4386943"/>
                      <a:ext cx="0" cy="304800"/>
                    </a:xfrm>
                    <a:prstGeom prst="line">
                      <a:avLst/>
                    </a:prstGeom>
                    <a:ln w="19050" cap="rnd">
                      <a:solidFill>
                        <a:srgbClr val="823000"/>
                      </a:solidFill>
                      <a:round/>
                    </a:ln>
                  </p:spPr>
                  <p:style>
                    <a:lnRef idx="2">
                      <a:schemeClr val="accent1"/>
                    </a:lnRef>
                    <a:fillRef idx="0">
                      <a:schemeClr val="accent1"/>
                    </a:fillRef>
                    <a:effectRef idx="1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11" name="직선 연결선 110">
                      <a:extLst>
                        <a:ext uri="{FF2B5EF4-FFF2-40B4-BE49-F238E27FC236}">
                          <a16:creationId xmlns:a16="http://schemas.microsoft.com/office/drawing/2014/main" xmlns="" id="{C46C59B7-E585-CD2C-89C9-B15DDEF932EE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rot="16200000">
                      <a:off x="10101943" y="4386943"/>
                      <a:ext cx="0" cy="304800"/>
                    </a:xfrm>
                    <a:prstGeom prst="line">
                      <a:avLst/>
                    </a:prstGeom>
                    <a:ln w="19050" cap="rnd">
                      <a:solidFill>
                        <a:srgbClr val="823000"/>
                      </a:solidFill>
                      <a:round/>
                    </a:ln>
                  </p:spPr>
                  <p:style>
                    <a:lnRef idx="2">
                      <a:schemeClr val="accent1"/>
                    </a:lnRef>
                    <a:fillRef idx="0">
                      <a:schemeClr val="accent1"/>
                    </a:fillRef>
                    <a:effectRef idx="1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</p:grpSp>
          </p:grpSp>
          <p:grpSp>
            <p:nvGrpSpPr>
              <p:cNvPr id="112" name="그룹 111">
                <a:extLst>
                  <a:ext uri="{FF2B5EF4-FFF2-40B4-BE49-F238E27FC236}">
                    <a16:creationId xmlns:a16="http://schemas.microsoft.com/office/drawing/2014/main" xmlns="" id="{0A00E4B5-BA7B-D440-033B-39CD1CFF3528}"/>
                  </a:ext>
                </a:extLst>
              </p:cNvPr>
              <p:cNvGrpSpPr/>
              <p:nvPr/>
            </p:nvGrpSpPr>
            <p:grpSpPr>
              <a:xfrm>
                <a:off x="9115453" y="5526718"/>
                <a:ext cx="239484" cy="856002"/>
                <a:chOff x="8971545" y="5523744"/>
                <a:chExt cx="239484" cy="856002"/>
              </a:xfrm>
            </p:grpSpPr>
            <p:cxnSp>
              <p:nvCxnSpPr>
                <p:cNvPr id="113" name="직선 연결선 112">
                  <a:extLst>
                    <a:ext uri="{FF2B5EF4-FFF2-40B4-BE49-F238E27FC236}">
                      <a16:creationId xmlns:a16="http://schemas.microsoft.com/office/drawing/2014/main" xmlns="" id="{CE683A02-9213-E902-B6F7-E695315104D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9091287" y="5523744"/>
                  <a:ext cx="0" cy="856002"/>
                </a:xfrm>
                <a:prstGeom prst="line">
                  <a:avLst/>
                </a:prstGeom>
                <a:ln w="3175">
                  <a:solidFill>
                    <a:srgbClr val="823000"/>
                  </a:solidFill>
                  <a:prstDash val="dash"/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114" name="그룹 113">
                  <a:extLst>
                    <a:ext uri="{FF2B5EF4-FFF2-40B4-BE49-F238E27FC236}">
                      <a16:creationId xmlns:a16="http://schemas.microsoft.com/office/drawing/2014/main" xmlns="" id="{E61D849D-8CAF-6D99-B2F7-3B1B505ABDCB}"/>
                    </a:ext>
                  </a:extLst>
                </p:cNvPr>
                <p:cNvGrpSpPr/>
                <p:nvPr/>
              </p:nvGrpSpPr>
              <p:grpSpPr>
                <a:xfrm>
                  <a:off x="8971545" y="5832003"/>
                  <a:ext cx="239484" cy="239484"/>
                  <a:chOff x="8705577" y="4488172"/>
                  <a:chExt cx="318752" cy="318752"/>
                </a:xfrm>
              </p:grpSpPr>
              <p:sp>
                <p:nvSpPr>
                  <p:cNvPr id="115" name="타원 114">
                    <a:extLst>
                      <a:ext uri="{FF2B5EF4-FFF2-40B4-BE49-F238E27FC236}">
                        <a16:creationId xmlns:a16="http://schemas.microsoft.com/office/drawing/2014/main" xmlns="" id="{CE8B122B-CD5A-2B80-C336-3CDE3682615C}"/>
                      </a:ext>
                    </a:extLst>
                  </p:cNvPr>
                  <p:cNvSpPr/>
                  <p:nvPr/>
                </p:nvSpPr>
                <p:spPr>
                  <a:xfrm>
                    <a:off x="8705577" y="4488172"/>
                    <a:ext cx="318752" cy="318752"/>
                  </a:xfrm>
                  <a:prstGeom prst="ellipse">
                    <a:avLst/>
                  </a:prstGeom>
                  <a:solidFill>
                    <a:srgbClr val="D16B5C"/>
                  </a:solidFill>
                  <a:ln w="3175">
                    <a:noFill/>
                    <a:prstDash val="dash"/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 sz="1100"/>
                  </a:p>
                </p:txBody>
              </p:sp>
              <p:grpSp>
                <p:nvGrpSpPr>
                  <p:cNvPr id="116" name="그룹 115">
                    <a:extLst>
                      <a:ext uri="{FF2B5EF4-FFF2-40B4-BE49-F238E27FC236}">
                        <a16:creationId xmlns:a16="http://schemas.microsoft.com/office/drawing/2014/main" xmlns="" id="{CC025BE1-0DCC-1FB5-8FCF-4D2DFCE8EACA}"/>
                      </a:ext>
                    </a:extLst>
                  </p:cNvPr>
                  <p:cNvGrpSpPr/>
                  <p:nvPr/>
                </p:nvGrpSpPr>
                <p:grpSpPr>
                  <a:xfrm>
                    <a:off x="8780297" y="4562893"/>
                    <a:ext cx="169312" cy="169311"/>
                    <a:chOff x="9949543" y="4386943"/>
                    <a:chExt cx="304800" cy="304800"/>
                  </a:xfrm>
                </p:grpSpPr>
                <p:cxnSp>
                  <p:nvCxnSpPr>
                    <p:cNvPr id="117" name="직선 연결선 116">
                      <a:extLst>
                        <a:ext uri="{FF2B5EF4-FFF2-40B4-BE49-F238E27FC236}">
                          <a16:creationId xmlns:a16="http://schemas.microsoft.com/office/drawing/2014/main" xmlns="" id="{EAE454BE-05B1-6403-9B13-4E01789AD752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10101943" y="4386943"/>
                      <a:ext cx="0" cy="304800"/>
                    </a:xfrm>
                    <a:prstGeom prst="line">
                      <a:avLst/>
                    </a:prstGeom>
                    <a:ln w="19050" cap="rnd">
                      <a:solidFill>
                        <a:srgbClr val="823000"/>
                      </a:solidFill>
                      <a:round/>
                    </a:ln>
                  </p:spPr>
                  <p:style>
                    <a:lnRef idx="2">
                      <a:schemeClr val="accent1"/>
                    </a:lnRef>
                    <a:fillRef idx="0">
                      <a:schemeClr val="accent1"/>
                    </a:fillRef>
                    <a:effectRef idx="1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18" name="직선 연결선 117">
                      <a:extLst>
                        <a:ext uri="{FF2B5EF4-FFF2-40B4-BE49-F238E27FC236}">
                          <a16:creationId xmlns:a16="http://schemas.microsoft.com/office/drawing/2014/main" xmlns="" id="{1C394B23-6FD5-5CB5-E619-CCA17729D778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rot="16200000">
                      <a:off x="10101943" y="4386943"/>
                      <a:ext cx="0" cy="304800"/>
                    </a:xfrm>
                    <a:prstGeom prst="line">
                      <a:avLst/>
                    </a:prstGeom>
                    <a:ln w="19050" cap="rnd">
                      <a:solidFill>
                        <a:srgbClr val="823000"/>
                      </a:solidFill>
                      <a:round/>
                    </a:ln>
                  </p:spPr>
                  <p:style>
                    <a:lnRef idx="2">
                      <a:schemeClr val="accent1"/>
                    </a:lnRef>
                    <a:fillRef idx="0">
                      <a:schemeClr val="accent1"/>
                    </a:fillRef>
                    <a:effectRef idx="1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</p:grpSp>
          </p:grpSp>
        </p:grpSp>
        <p:grpSp>
          <p:nvGrpSpPr>
            <p:cNvPr id="127" name="그룹 126">
              <a:extLst>
                <a:ext uri="{FF2B5EF4-FFF2-40B4-BE49-F238E27FC236}">
                  <a16:creationId xmlns:a16="http://schemas.microsoft.com/office/drawing/2014/main" xmlns="" id="{0EE6FA3A-A611-41A6-3ED8-7C61BD930498}"/>
                </a:ext>
              </a:extLst>
            </p:cNvPr>
            <p:cNvGrpSpPr/>
            <p:nvPr/>
          </p:nvGrpSpPr>
          <p:grpSpPr>
            <a:xfrm>
              <a:off x="2984220" y="5432757"/>
              <a:ext cx="239484" cy="856002"/>
              <a:chOff x="8971545" y="5523744"/>
              <a:chExt cx="239484" cy="856002"/>
            </a:xfrm>
          </p:grpSpPr>
          <p:cxnSp>
            <p:nvCxnSpPr>
              <p:cNvPr id="135" name="직선 연결선 134">
                <a:extLst>
                  <a:ext uri="{FF2B5EF4-FFF2-40B4-BE49-F238E27FC236}">
                    <a16:creationId xmlns:a16="http://schemas.microsoft.com/office/drawing/2014/main" xmlns="" id="{07B216E2-A32D-0584-74D7-1C50FCFD569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091287" y="5523744"/>
                <a:ext cx="0" cy="856002"/>
              </a:xfrm>
              <a:prstGeom prst="line">
                <a:avLst/>
              </a:prstGeom>
              <a:ln w="3175">
                <a:solidFill>
                  <a:srgbClr val="823000"/>
                </a:solidFill>
                <a:prstDash val="dash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36" name="그룹 135">
                <a:extLst>
                  <a:ext uri="{FF2B5EF4-FFF2-40B4-BE49-F238E27FC236}">
                    <a16:creationId xmlns:a16="http://schemas.microsoft.com/office/drawing/2014/main" xmlns="" id="{0F174C30-3716-45CA-140E-4FD4D109CD8E}"/>
                  </a:ext>
                </a:extLst>
              </p:cNvPr>
              <p:cNvGrpSpPr/>
              <p:nvPr/>
            </p:nvGrpSpPr>
            <p:grpSpPr>
              <a:xfrm>
                <a:off x="8971545" y="5832003"/>
                <a:ext cx="239484" cy="239484"/>
                <a:chOff x="8705577" y="4488172"/>
                <a:chExt cx="318752" cy="318752"/>
              </a:xfrm>
            </p:grpSpPr>
            <p:sp>
              <p:nvSpPr>
                <p:cNvPr id="137" name="타원 136">
                  <a:extLst>
                    <a:ext uri="{FF2B5EF4-FFF2-40B4-BE49-F238E27FC236}">
                      <a16:creationId xmlns:a16="http://schemas.microsoft.com/office/drawing/2014/main" xmlns="" id="{5B520FDE-77FF-05D7-D44C-0BE087793AA2}"/>
                    </a:ext>
                  </a:extLst>
                </p:cNvPr>
                <p:cNvSpPr/>
                <p:nvPr/>
              </p:nvSpPr>
              <p:spPr>
                <a:xfrm>
                  <a:off x="8705577" y="4488172"/>
                  <a:ext cx="318752" cy="318752"/>
                </a:xfrm>
                <a:prstGeom prst="ellipse">
                  <a:avLst/>
                </a:prstGeom>
                <a:solidFill>
                  <a:srgbClr val="D16B5C"/>
                </a:solidFill>
                <a:ln w="3175">
                  <a:noFill/>
                  <a:prstDash val="dash"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100"/>
                </a:p>
              </p:txBody>
            </p:sp>
            <p:grpSp>
              <p:nvGrpSpPr>
                <p:cNvPr id="138" name="그룹 137">
                  <a:extLst>
                    <a:ext uri="{FF2B5EF4-FFF2-40B4-BE49-F238E27FC236}">
                      <a16:creationId xmlns:a16="http://schemas.microsoft.com/office/drawing/2014/main" xmlns="" id="{2829DC26-F56C-6D41-010A-C74CDA0D2A99}"/>
                    </a:ext>
                  </a:extLst>
                </p:cNvPr>
                <p:cNvGrpSpPr/>
                <p:nvPr/>
              </p:nvGrpSpPr>
              <p:grpSpPr>
                <a:xfrm>
                  <a:off x="8780297" y="4562893"/>
                  <a:ext cx="169312" cy="169311"/>
                  <a:chOff x="9949543" y="4386943"/>
                  <a:chExt cx="304800" cy="304800"/>
                </a:xfrm>
              </p:grpSpPr>
              <p:cxnSp>
                <p:nvCxnSpPr>
                  <p:cNvPr id="139" name="직선 연결선 138">
                    <a:extLst>
                      <a:ext uri="{FF2B5EF4-FFF2-40B4-BE49-F238E27FC236}">
                        <a16:creationId xmlns:a16="http://schemas.microsoft.com/office/drawing/2014/main" xmlns="" id="{1EEB7884-126C-7E72-254C-9EED7225D66E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0101943" y="4386943"/>
                    <a:ext cx="0" cy="304800"/>
                  </a:xfrm>
                  <a:prstGeom prst="line">
                    <a:avLst/>
                  </a:prstGeom>
                  <a:ln w="19050" cap="rnd">
                    <a:solidFill>
                      <a:srgbClr val="823000"/>
                    </a:solidFill>
                    <a:round/>
                  </a:ln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40" name="직선 연결선 139">
                    <a:extLst>
                      <a:ext uri="{FF2B5EF4-FFF2-40B4-BE49-F238E27FC236}">
                        <a16:creationId xmlns:a16="http://schemas.microsoft.com/office/drawing/2014/main" xmlns="" id="{3EC681C4-E7A1-F042-D393-F5D1A41FF2F0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rot="16200000">
                    <a:off x="10101943" y="4386943"/>
                    <a:ext cx="0" cy="304800"/>
                  </a:xfrm>
                  <a:prstGeom prst="line">
                    <a:avLst/>
                  </a:prstGeom>
                  <a:ln w="19050" cap="rnd">
                    <a:solidFill>
                      <a:srgbClr val="823000"/>
                    </a:solidFill>
                    <a:round/>
                  </a:ln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</p:grpSp>
        <p:grpSp>
          <p:nvGrpSpPr>
            <p:cNvPr id="153" name="그룹 152">
              <a:extLst>
                <a:ext uri="{FF2B5EF4-FFF2-40B4-BE49-F238E27FC236}">
                  <a16:creationId xmlns:a16="http://schemas.microsoft.com/office/drawing/2014/main" xmlns="" id="{275E6BD1-E518-CE65-D7D4-5D1C4A9DAFBA}"/>
                </a:ext>
              </a:extLst>
            </p:cNvPr>
            <p:cNvGrpSpPr/>
            <p:nvPr/>
          </p:nvGrpSpPr>
          <p:grpSpPr>
            <a:xfrm>
              <a:off x="3457860" y="5484972"/>
              <a:ext cx="440677" cy="667384"/>
              <a:chOff x="2438986" y="5588459"/>
              <a:chExt cx="440677" cy="667384"/>
            </a:xfrm>
          </p:grpSpPr>
          <p:sp>
            <p:nvSpPr>
              <p:cNvPr id="145" name="TextBox 144">
                <a:extLst>
                  <a:ext uri="{FF2B5EF4-FFF2-40B4-BE49-F238E27FC236}">
                    <a16:creationId xmlns:a16="http://schemas.microsoft.com/office/drawing/2014/main" xmlns="" id="{AD908F35-03B8-1D8B-16DF-1B17D2D9616E}"/>
                  </a:ext>
                </a:extLst>
              </p:cNvPr>
              <p:cNvSpPr txBox="1"/>
              <p:nvPr/>
            </p:nvSpPr>
            <p:spPr>
              <a:xfrm>
                <a:off x="2535090" y="6095093"/>
                <a:ext cx="248466" cy="160750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>
                  <a:lnSpc>
                    <a:spcPct val="110000"/>
                  </a:lnSpc>
                </a:pPr>
                <a:r>
                  <a:rPr lang="en-US" sz="1050" dirty="0">
                    <a:solidFill>
                      <a:schemeClr val="bg1"/>
                    </a:solidFill>
                    <a:latin typeface="페이퍼로지 3 Light" pitchFamily="2" charset="-127"/>
                    <a:ea typeface=""/>
                    <a:cs typeface="Pretendard ExtraBold" panose="02000903000000020004" pitchFamily="50" charset="-127"/>
                  </a:rPr>
                  <a:t>U.S.</a:t>
                </a:r>
              </a:p>
            </p:txBody>
          </p:sp>
          <p:pic>
            <p:nvPicPr>
              <p:cNvPr id="148" name="그림 147" descr="미국 국기, 국기의 날(미국), 상징, 원이(가) 표시된 사진&#10;&#10;AI가 생성한 콘텐츠는 부정확할 수 있습니다.">
                <a:extLst>
                  <a:ext uri="{FF2B5EF4-FFF2-40B4-BE49-F238E27FC236}">
                    <a16:creationId xmlns:a16="http://schemas.microsoft.com/office/drawing/2014/main" xmlns="" id="{01E19BD8-1305-70D4-8607-ED22BFF1072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438986" y="5588459"/>
                <a:ext cx="440677" cy="444203"/>
              </a:xfrm>
              <a:prstGeom prst="rect">
                <a:avLst/>
              </a:prstGeom>
            </p:spPr>
          </p:pic>
        </p:grpSp>
        <p:grpSp>
          <p:nvGrpSpPr>
            <p:cNvPr id="78" name="그룹 77">
              <a:extLst>
                <a:ext uri="{FF2B5EF4-FFF2-40B4-BE49-F238E27FC236}">
                  <a16:creationId xmlns:a16="http://schemas.microsoft.com/office/drawing/2014/main" xmlns="" id="{356274AB-747C-75B3-743D-18BC89663CA3}"/>
                </a:ext>
              </a:extLst>
            </p:cNvPr>
            <p:cNvGrpSpPr/>
            <p:nvPr/>
          </p:nvGrpSpPr>
          <p:grpSpPr>
            <a:xfrm>
              <a:off x="4649820" y="5481324"/>
              <a:ext cx="447728" cy="674680"/>
              <a:chOff x="3978628" y="5490851"/>
              <a:chExt cx="447728" cy="674680"/>
            </a:xfrm>
          </p:grpSpPr>
          <p:pic>
            <p:nvPicPr>
              <p:cNvPr id="149" name="그림 148" descr="원, 다채로움, 그래픽이(가) 표시된 사진&#10;&#10;AI가 생성한 콘텐츠는 부정확할 수 있습니다.">
                <a:extLst>
                  <a:ext uri="{FF2B5EF4-FFF2-40B4-BE49-F238E27FC236}">
                    <a16:creationId xmlns:a16="http://schemas.microsoft.com/office/drawing/2014/main" xmlns="" id="{632BE038-D52E-E894-66A7-78E32A9A18C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978628" y="5490851"/>
                <a:ext cx="447728" cy="444203"/>
              </a:xfrm>
              <a:prstGeom prst="rect">
                <a:avLst/>
              </a:prstGeom>
            </p:spPr>
          </p:pic>
          <p:sp>
            <p:nvSpPr>
              <p:cNvPr id="69" name="TextBox 68">
                <a:extLst>
                  <a:ext uri="{FF2B5EF4-FFF2-40B4-BE49-F238E27FC236}">
                    <a16:creationId xmlns:a16="http://schemas.microsoft.com/office/drawing/2014/main" xmlns="" id="{9EC4864E-B169-95B2-A719-74810000F320}"/>
                  </a:ext>
                </a:extLst>
              </p:cNvPr>
              <p:cNvSpPr txBox="1"/>
              <p:nvPr/>
            </p:nvSpPr>
            <p:spPr>
              <a:xfrm>
                <a:off x="3998109" y="6004781"/>
                <a:ext cx="408765" cy="160750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>
                  <a:lnSpc>
                    <a:spcPct val="110000"/>
                  </a:lnSpc>
                </a:pPr>
                <a:r>
                  <a:rPr lang="en-US" sz="1050" dirty="0">
                    <a:solidFill>
                      <a:schemeClr val="bg1"/>
                    </a:solidFill>
                    <a:latin typeface="페이퍼로지 3 Light" pitchFamily="2" charset="-127"/>
                    <a:ea typeface=""/>
                    <a:cs typeface="Pretendard ExtraBold" panose="02000903000000020004" pitchFamily="50" charset="-127"/>
                  </a:rPr>
                  <a:t>Japan</a:t>
                </a:r>
              </a:p>
            </p:txBody>
          </p:sp>
        </p:grpSp>
        <p:grpSp>
          <p:nvGrpSpPr>
            <p:cNvPr id="71" name="그룹 70">
              <a:extLst>
                <a:ext uri="{FF2B5EF4-FFF2-40B4-BE49-F238E27FC236}">
                  <a16:creationId xmlns:a16="http://schemas.microsoft.com/office/drawing/2014/main" xmlns="" id="{4F2B3845-BB5F-E386-B2C7-42A367D13257}"/>
                </a:ext>
              </a:extLst>
            </p:cNvPr>
            <p:cNvGrpSpPr/>
            <p:nvPr/>
          </p:nvGrpSpPr>
          <p:grpSpPr>
            <a:xfrm>
              <a:off x="4132693" y="5432757"/>
              <a:ext cx="239484" cy="856002"/>
              <a:chOff x="8971545" y="5523744"/>
              <a:chExt cx="239484" cy="856002"/>
            </a:xfrm>
          </p:grpSpPr>
          <p:cxnSp>
            <p:nvCxnSpPr>
              <p:cNvPr id="72" name="직선 연결선 71">
                <a:extLst>
                  <a:ext uri="{FF2B5EF4-FFF2-40B4-BE49-F238E27FC236}">
                    <a16:creationId xmlns:a16="http://schemas.microsoft.com/office/drawing/2014/main" xmlns="" id="{FF5F17FB-147B-D24E-A03C-6449305753F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091287" y="5523744"/>
                <a:ext cx="0" cy="856002"/>
              </a:xfrm>
              <a:prstGeom prst="line">
                <a:avLst/>
              </a:prstGeom>
              <a:ln w="3175">
                <a:solidFill>
                  <a:srgbClr val="823000"/>
                </a:solidFill>
                <a:prstDash val="dash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73" name="그룹 72">
                <a:extLst>
                  <a:ext uri="{FF2B5EF4-FFF2-40B4-BE49-F238E27FC236}">
                    <a16:creationId xmlns:a16="http://schemas.microsoft.com/office/drawing/2014/main" xmlns="" id="{29135BBA-4A36-20EB-FED7-85788F965C20}"/>
                  </a:ext>
                </a:extLst>
              </p:cNvPr>
              <p:cNvGrpSpPr/>
              <p:nvPr/>
            </p:nvGrpSpPr>
            <p:grpSpPr>
              <a:xfrm>
                <a:off x="8971545" y="5832003"/>
                <a:ext cx="239484" cy="239484"/>
                <a:chOff x="8705577" y="4488172"/>
                <a:chExt cx="318752" cy="318752"/>
              </a:xfrm>
            </p:grpSpPr>
            <p:sp>
              <p:nvSpPr>
                <p:cNvPr id="74" name="타원 73">
                  <a:extLst>
                    <a:ext uri="{FF2B5EF4-FFF2-40B4-BE49-F238E27FC236}">
                      <a16:creationId xmlns:a16="http://schemas.microsoft.com/office/drawing/2014/main" xmlns="" id="{39D7B6E3-10CD-28E0-09A5-958605AD07D9}"/>
                    </a:ext>
                  </a:extLst>
                </p:cNvPr>
                <p:cNvSpPr/>
                <p:nvPr/>
              </p:nvSpPr>
              <p:spPr>
                <a:xfrm>
                  <a:off x="8705577" y="4488172"/>
                  <a:ext cx="318752" cy="318752"/>
                </a:xfrm>
                <a:prstGeom prst="ellipse">
                  <a:avLst/>
                </a:prstGeom>
                <a:solidFill>
                  <a:srgbClr val="D16B5C"/>
                </a:solidFill>
                <a:ln w="3175">
                  <a:noFill/>
                  <a:prstDash val="dash"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100"/>
                </a:p>
              </p:txBody>
            </p:sp>
            <p:grpSp>
              <p:nvGrpSpPr>
                <p:cNvPr id="75" name="그룹 74">
                  <a:extLst>
                    <a:ext uri="{FF2B5EF4-FFF2-40B4-BE49-F238E27FC236}">
                      <a16:creationId xmlns:a16="http://schemas.microsoft.com/office/drawing/2014/main" xmlns="" id="{68BF0CF6-E289-30DE-19EE-981F077EBC70}"/>
                    </a:ext>
                  </a:extLst>
                </p:cNvPr>
                <p:cNvGrpSpPr/>
                <p:nvPr/>
              </p:nvGrpSpPr>
              <p:grpSpPr>
                <a:xfrm>
                  <a:off x="8780297" y="4562893"/>
                  <a:ext cx="169312" cy="169311"/>
                  <a:chOff x="9949543" y="4386943"/>
                  <a:chExt cx="304800" cy="304800"/>
                </a:xfrm>
              </p:grpSpPr>
              <p:cxnSp>
                <p:nvCxnSpPr>
                  <p:cNvPr id="76" name="직선 연결선 75">
                    <a:extLst>
                      <a:ext uri="{FF2B5EF4-FFF2-40B4-BE49-F238E27FC236}">
                        <a16:creationId xmlns:a16="http://schemas.microsoft.com/office/drawing/2014/main" xmlns="" id="{1DF6DAED-A344-157A-5E74-09C7931F14EA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0101943" y="4386943"/>
                    <a:ext cx="0" cy="304800"/>
                  </a:xfrm>
                  <a:prstGeom prst="line">
                    <a:avLst/>
                  </a:prstGeom>
                  <a:ln w="19050" cap="rnd">
                    <a:solidFill>
                      <a:srgbClr val="823000"/>
                    </a:solidFill>
                    <a:round/>
                  </a:ln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7" name="직선 연결선 76">
                    <a:extLst>
                      <a:ext uri="{FF2B5EF4-FFF2-40B4-BE49-F238E27FC236}">
                        <a16:creationId xmlns:a16="http://schemas.microsoft.com/office/drawing/2014/main" xmlns="" id="{97A28E3C-8B96-84C3-FA76-B8C0DED2EBDF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rot="16200000">
                    <a:off x="10101943" y="4386943"/>
                    <a:ext cx="0" cy="304800"/>
                  </a:xfrm>
                  <a:prstGeom prst="line">
                    <a:avLst/>
                  </a:prstGeom>
                  <a:ln w="19050" cap="rnd">
                    <a:solidFill>
                      <a:srgbClr val="823000"/>
                    </a:solidFill>
                    <a:round/>
                  </a:ln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</p:grpSp>
        <p:grpSp>
          <p:nvGrpSpPr>
            <p:cNvPr id="85" name="그룹 84">
              <a:extLst>
                <a:ext uri="{FF2B5EF4-FFF2-40B4-BE49-F238E27FC236}">
                  <a16:creationId xmlns:a16="http://schemas.microsoft.com/office/drawing/2014/main" xmlns="" id="{FBE421EA-F206-F753-2D1A-48805E25F4D9}"/>
                </a:ext>
              </a:extLst>
            </p:cNvPr>
            <p:cNvGrpSpPr/>
            <p:nvPr/>
          </p:nvGrpSpPr>
          <p:grpSpPr>
            <a:xfrm>
              <a:off x="2094283" y="5484971"/>
              <a:ext cx="844783" cy="667385"/>
              <a:chOff x="2577914" y="5498146"/>
              <a:chExt cx="844783" cy="667385"/>
            </a:xfrm>
          </p:grpSpPr>
          <p:sp>
            <p:nvSpPr>
              <p:cNvPr id="86" name="TextBox 85">
                <a:extLst>
                  <a:ext uri="{FF2B5EF4-FFF2-40B4-BE49-F238E27FC236}">
                    <a16:creationId xmlns:a16="http://schemas.microsoft.com/office/drawing/2014/main" xmlns="" id="{1F04055F-A9E8-7C40-ECB8-8BE4E829CCD5}"/>
                  </a:ext>
                </a:extLst>
              </p:cNvPr>
              <p:cNvSpPr txBox="1"/>
              <p:nvPr/>
            </p:nvSpPr>
            <p:spPr>
              <a:xfrm>
                <a:off x="2577914" y="6004781"/>
                <a:ext cx="844783" cy="160750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>
                  <a:lnSpc>
                    <a:spcPct val="110000"/>
                  </a:lnSpc>
                </a:pPr>
                <a:r>
                  <a:rPr lang="en-US" sz="1050" dirty="0">
                    <a:solidFill>
                      <a:schemeClr val="bg1"/>
                    </a:solidFill>
                    <a:latin typeface="페이퍼로지 5 Medium" pitchFamily="2" charset="-127"/>
                    <a:ea typeface=""/>
                    <a:cs typeface="Pretendard ExtraBold" panose="02000903000000020004" pitchFamily="50" charset="-127"/>
                  </a:rPr>
                  <a:t>South Korea</a:t>
                </a:r>
              </a:p>
            </p:txBody>
          </p:sp>
          <p:pic>
            <p:nvPicPr>
              <p:cNvPr id="87" name="그림 86" descr="공, 원, 로고, 상징이(가) 표시된 사진&#10;&#10;AI가 생성한 콘텐츠는 부정확할 수 있습니다.">
                <a:extLst>
                  <a:ext uri="{FF2B5EF4-FFF2-40B4-BE49-F238E27FC236}">
                    <a16:creationId xmlns:a16="http://schemas.microsoft.com/office/drawing/2014/main" xmlns="" id="{F8ED75FE-A02C-794B-CB8A-C71E002582C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778205" y="5498146"/>
                <a:ext cx="444203" cy="444203"/>
              </a:xfrm>
              <a:prstGeom prst="rect">
                <a:avLst/>
              </a:prstGeom>
            </p:spPr>
          </p:pic>
        </p:grpSp>
      </p:grpSp>
      <p:grpSp>
        <p:nvGrpSpPr>
          <p:cNvPr id="4" name="그룹 3">
            <a:extLst>
              <a:ext uri="{FF2B5EF4-FFF2-40B4-BE49-F238E27FC236}">
                <a16:creationId xmlns:a16="http://schemas.microsoft.com/office/drawing/2014/main" xmlns="" id="{F564B5F9-A933-E234-A81E-0C5BD7EB60B4}"/>
              </a:ext>
            </a:extLst>
          </p:cNvPr>
          <p:cNvGrpSpPr/>
          <p:nvPr/>
        </p:nvGrpSpPr>
        <p:grpSpPr>
          <a:xfrm>
            <a:off x="-403488" y="241825"/>
            <a:ext cx="1170251" cy="664655"/>
            <a:chOff x="-403488" y="171975"/>
            <a:chExt cx="1170251" cy="664655"/>
          </a:xfrm>
        </p:grpSpPr>
        <p:pic>
          <p:nvPicPr>
            <p:cNvPr id="20" name="그래픽 43">
              <a:extLst>
                <a:ext uri="{FF2B5EF4-FFF2-40B4-BE49-F238E27FC236}">
                  <a16:creationId xmlns:a16="http://schemas.microsoft.com/office/drawing/2014/main" xmlns="" id="{2004EE5B-2ECB-5068-C789-3412400E927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/>
            <a:stretch>
              <a:fillRect/>
            </a:stretch>
          </p:blipFill>
          <p:spPr>
            <a:xfrm rot="16200000">
              <a:off x="-403488" y="172065"/>
              <a:ext cx="664476" cy="664476"/>
            </a:xfrm>
            <a:prstGeom prst="rect">
              <a:avLst/>
            </a:prstGeom>
          </p:spPr>
        </p:pic>
        <p:sp>
          <p:nvSpPr>
            <p:cNvPr id="28" name="그래픽 10">
              <a:extLst>
                <a:ext uri="{FF2B5EF4-FFF2-40B4-BE49-F238E27FC236}">
                  <a16:creationId xmlns:a16="http://schemas.microsoft.com/office/drawing/2014/main" xmlns="" id="{05491891-7F9A-B826-521E-009B8FA7C5BB}"/>
                </a:ext>
              </a:extLst>
            </p:cNvPr>
            <p:cNvSpPr/>
            <p:nvPr/>
          </p:nvSpPr>
          <p:spPr>
            <a:xfrm rot="16200000">
              <a:off x="102108" y="171975"/>
              <a:ext cx="664655" cy="664655"/>
            </a:xfrm>
            <a:custGeom>
              <a:avLst/>
              <a:gdLst>
                <a:gd name="connsiteX0" fmla="*/ 469205 w 938409"/>
                <a:gd name="connsiteY0" fmla="*/ 938283 h 938409"/>
                <a:gd name="connsiteX1" fmla="*/ 0 w 938409"/>
                <a:gd name="connsiteY1" fmla="*/ 469205 h 938409"/>
                <a:gd name="connsiteX2" fmla="*/ 469205 w 938409"/>
                <a:gd name="connsiteY2" fmla="*/ 0 h 938409"/>
                <a:gd name="connsiteX3" fmla="*/ 938410 w 938409"/>
                <a:gd name="connsiteY3" fmla="*/ 469205 h 938409"/>
                <a:gd name="connsiteX4" fmla="*/ 469205 w 938409"/>
                <a:gd name="connsiteY4" fmla="*/ 938410 h 938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38409" h="938409">
                  <a:moveTo>
                    <a:pt x="469205" y="938283"/>
                  </a:moveTo>
                  <a:cubicBezTo>
                    <a:pt x="210451" y="938283"/>
                    <a:pt x="0" y="727832"/>
                    <a:pt x="0" y="469205"/>
                  </a:cubicBezTo>
                  <a:cubicBezTo>
                    <a:pt x="0" y="210578"/>
                    <a:pt x="210451" y="0"/>
                    <a:pt x="469205" y="0"/>
                  </a:cubicBezTo>
                  <a:cubicBezTo>
                    <a:pt x="727958" y="0"/>
                    <a:pt x="938410" y="210451"/>
                    <a:pt x="938410" y="469205"/>
                  </a:cubicBezTo>
                  <a:cubicBezTo>
                    <a:pt x="938410" y="727958"/>
                    <a:pt x="727958" y="938410"/>
                    <a:pt x="469205" y="93841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D16B5C"/>
                </a:gs>
                <a:gs pos="74000">
                  <a:srgbClr val="823000"/>
                </a:gs>
              </a:gsLst>
              <a:lin ang="16200000" scaled="1"/>
              <a:tileRect/>
            </a:gradFill>
            <a:ln w="12614" cap="flat">
              <a:noFill/>
              <a:prstDash val="solid"/>
              <a:miter/>
            </a:ln>
          </p:spPr>
          <p:txBody>
            <a:bodyPr rot="0" vert="horz" wrap="square" lIns="91440" tIns="45720" rIns="91440" bIns="45720" anchor="ctr" anchorCtr="0">
              <a:prstTxWarp prst="textNoShape">
                <a:avLst/>
              </a:prstTxWarp>
              <a:noAutofit/>
            </a:bodyPr>
            <a:lstStyle/>
            <a:p>
              <a:pPr lvl="0">
                <a:defRPr/>
              </a:pPr>
              <a:endParaRPr lang="ko-KR" altLang="en-US" sz="1400"/>
            </a:p>
          </p:txBody>
        </p:sp>
      </p:grpSp>
      <p:grpSp>
        <p:nvGrpSpPr>
          <p:cNvPr id="39" name="그룹 38">
            <a:extLst>
              <a:ext uri="{FF2B5EF4-FFF2-40B4-BE49-F238E27FC236}">
                <a16:creationId xmlns:a16="http://schemas.microsoft.com/office/drawing/2014/main" xmlns="" id="{20443ECB-85B0-FF78-AA5B-3DA852161E1F}"/>
              </a:ext>
            </a:extLst>
          </p:cNvPr>
          <p:cNvGrpSpPr/>
          <p:nvPr/>
        </p:nvGrpSpPr>
        <p:grpSpPr>
          <a:xfrm>
            <a:off x="1833926" y="2023831"/>
            <a:ext cx="1226248" cy="303936"/>
            <a:chOff x="1833927" y="2023831"/>
            <a:chExt cx="1226248" cy="303936"/>
          </a:xfrm>
        </p:grpSpPr>
        <p:sp>
          <p:nvSpPr>
            <p:cNvPr id="40" name="사각형: 둥근 위쪽 모서리 39">
              <a:extLst>
                <a:ext uri="{FF2B5EF4-FFF2-40B4-BE49-F238E27FC236}">
                  <a16:creationId xmlns:a16="http://schemas.microsoft.com/office/drawing/2014/main" xmlns="" id="{84161769-8756-9A93-3B17-9EB2D35B7326}"/>
                </a:ext>
              </a:extLst>
            </p:cNvPr>
            <p:cNvSpPr/>
            <p:nvPr/>
          </p:nvSpPr>
          <p:spPr>
            <a:xfrm rot="10800000">
              <a:off x="1833927" y="2023831"/>
              <a:ext cx="1226248" cy="303936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rgbClr val="823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rgbClr val="823000"/>
                </a:solidFill>
              </a:endParaRPr>
            </a:p>
          </p:txBody>
        </p: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xmlns="" id="{3C2DECCE-71AA-109C-7B03-BF3C8EFA4074}"/>
                </a:ext>
              </a:extLst>
            </p:cNvPr>
            <p:cNvSpPr txBox="1"/>
            <p:nvPr/>
          </p:nvSpPr>
          <p:spPr>
            <a:xfrm>
              <a:off x="2196822" y="2083947"/>
              <a:ext cx="500457" cy="168379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10000"/>
                </a:lnSpc>
              </a:pPr>
              <a:r>
                <a:rPr lang="en-US" altLang="ko-KR" sz="1100" spc="-30" dirty="0">
                  <a:solidFill>
                    <a:schemeClr val="bg1"/>
                  </a:solidFill>
                  <a:latin typeface="페이퍼로지 3 Light" pitchFamily="2" charset="-127"/>
                  <a:ea typeface="페이퍼로지 3 Light" pitchFamily="2" charset="-127"/>
                  <a:cs typeface="Pretendard ExtraBold" panose="02000903000000020004" pitchFamily="50" charset="-127"/>
                </a:rPr>
                <a:t>step 01</a:t>
              </a:r>
              <a:endParaRPr lang="ko-KR" altLang="en-US" sz="1100" spc="-30" dirty="0">
                <a:solidFill>
                  <a:schemeClr val="bg1"/>
                </a:solidFill>
                <a:latin typeface="페이퍼로지 3 Light" pitchFamily="2" charset="-127"/>
                <a:ea typeface="페이퍼로지 3 Light" pitchFamily="2" charset="-127"/>
                <a:cs typeface="Pretendard ExtraBold" panose="02000903000000020004" pitchFamily="50" charset="-127"/>
              </a:endParaRPr>
            </a:p>
          </p:txBody>
        </p:sp>
      </p:grpSp>
      <p:grpSp>
        <p:nvGrpSpPr>
          <p:cNvPr id="42" name="그룹 41">
            <a:extLst>
              <a:ext uri="{FF2B5EF4-FFF2-40B4-BE49-F238E27FC236}">
                <a16:creationId xmlns:a16="http://schemas.microsoft.com/office/drawing/2014/main" xmlns="" id="{4E011280-98E5-5B80-8D5A-9DD93860C1C7}"/>
              </a:ext>
            </a:extLst>
          </p:cNvPr>
          <p:cNvGrpSpPr/>
          <p:nvPr/>
        </p:nvGrpSpPr>
        <p:grpSpPr>
          <a:xfrm>
            <a:off x="5489225" y="2023831"/>
            <a:ext cx="1226248" cy="303936"/>
            <a:chOff x="1833927" y="2023831"/>
            <a:chExt cx="1226248" cy="303936"/>
          </a:xfrm>
        </p:grpSpPr>
        <p:sp>
          <p:nvSpPr>
            <p:cNvPr id="44" name="사각형: 둥근 위쪽 모서리 43">
              <a:extLst>
                <a:ext uri="{FF2B5EF4-FFF2-40B4-BE49-F238E27FC236}">
                  <a16:creationId xmlns:a16="http://schemas.microsoft.com/office/drawing/2014/main" xmlns="" id="{4DD0E188-7B7D-E812-405C-D85E70FB35CC}"/>
                </a:ext>
              </a:extLst>
            </p:cNvPr>
            <p:cNvSpPr/>
            <p:nvPr/>
          </p:nvSpPr>
          <p:spPr>
            <a:xfrm rot="10800000">
              <a:off x="1833927" y="2023831"/>
              <a:ext cx="1226248" cy="303936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rgbClr val="823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rgbClr val="823000"/>
                </a:solidFill>
              </a:endParaRPr>
            </a:p>
          </p:txBody>
        </p:sp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xmlns="" id="{A2A8405A-8D2E-50BB-B756-6D6E15E1A53E}"/>
                </a:ext>
              </a:extLst>
            </p:cNvPr>
            <p:cNvSpPr txBox="1"/>
            <p:nvPr/>
          </p:nvSpPr>
          <p:spPr>
            <a:xfrm>
              <a:off x="2196822" y="2083947"/>
              <a:ext cx="500457" cy="168379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10000"/>
                </a:lnSpc>
              </a:pPr>
              <a:r>
                <a:rPr lang="en-US" altLang="ko-KR" sz="1100" spc="-30" dirty="0">
                  <a:solidFill>
                    <a:schemeClr val="bg1"/>
                  </a:solidFill>
                  <a:latin typeface="페이퍼로지 3 Light" pitchFamily="2" charset="-127"/>
                  <a:ea typeface="페이퍼로지 3 Light" pitchFamily="2" charset="-127"/>
                  <a:cs typeface="Pretendard ExtraBold" panose="02000903000000020004" pitchFamily="50" charset="-127"/>
                </a:rPr>
                <a:t>step 02</a:t>
              </a:r>
              <a:endParaRPr lang="ko-KR" altLang="en-US" sz="1100" spc="-30" dirty="0">
                <a:solidFill>
                  <a:schemeClr val="bg1"/>
                </a:solidFill>
                <a:latin typeface="페이퍼로지 3 Light" pitchFamily="2" charset="-127"/>
                <a:ea typeface="페이퍼로지 3 Light" pitchFamily="2" charset="-127"/>
                <a:cs typeface="Pretendard ExtraBold" panose="02000903000000020004" pitchFamily="50" charset="-127"/>
              </a:endParaRPr>
            </a:p>
          </p:txBody>
        </p:sp>
      </p:grpSp>
      <p:grpSp>
        <p:nvGrpSpPr>
          <p:cNvPr id="46" name="그룹 45">
            <a:extLst>
              <a:ext uri="{FF2B5EF4-FFF2-40B4-BE49-F238E27FC236}">
                <a16:creationId xmlns:a16="http://schemas.microsoft.com/office/drawing/2014/main" xmlns="" id="{15C01F65-7CB2-307B-2AAE-046D5F4DC2E1}"/>
              </a:ext>
            </a:extLst>
          </p:cNvPr>
          <p:cNvGrpSpPr/>
          <p:nvPr/>
        </p:nvGrpSpPr>
        <p:grpSpPr>
          <a:xfrm>
            <a:off x="9144524" y="2023831"/>
            <a:ext cx="1226248" cy="303936"/>
            <a:chOff x="1833927" y="2023831"/>
            <a:chExt cx="1226248" cy="303936"/>
          </a:xfrm>
        </p:grpSpPr>
        <p:sp>
          <p:nvSpPr>
            <p:cNvPr id="47" name="사각형: 둥근 위쪽 모서리 46">
              <a:extLst>
                <a:ext uri="{FF2B5EF4-FFF2-40B4-BE49-F238E27FC236}">
                  <a16:creationId xmlns:a16="http://schemas.microsoft.com/office/drawing/2014/main" xmlns="" id="{7E43C96C-D0A9-E587-C255-9222DD18B13D}"/>
                </a:ext>
              </a:extLst>
            </p:cNvPr>
            <p:cNvSpPr/>
            <p:nvPr/>
          </p:nvSpPr>
          <p:spPr>
            <a:xfrm rot="10800000">
              <a:off x="1833927" y="2023831"/>
              <a:ext cx="1226248" cy="303936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rgbClr val="823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rgbClr val="823000"/>
                </a:solidFill>
              </a:endParaRPr>
            </a:p>
          </p:txBody>
        </p:sp>
        <p:sp>
          <p:nvSpPr>
            <p:cNvPr id="48" name="TextBox 47">
              <a:extLst>
                <a:ext uri="{FF2B5EF4-FFF2-40B4-BE49-F238E27FC236}">
                  <a16:creationId xmlns:a16="http://schemas.microsoft.com/office/drawing/2014/main" xmlns="" id="{968704DC-8137-022D-6EF4-F1D0514B4360}"/>
                </a:ext>
              </a:extLst>
            </p:cNvPr>
            <p:cNvSpPr txBox="1"/>
            <p:nvPr/>
          </p:nvSpPr>
          <p:spPr>
            <a:xfrm>
              <a:off x="2196822" y="2083947"/>
              <a:ext cx="500457" cy="168379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10000"/>
                </a:lnSpc>
              </a:pPr>
              <a:r>
                <a:rPr lang="en-US" altLang="ko-KR" sz="1100" spc="-30" dirty="0">
                  <a:solidFill>
                    <a:schemeClr val="bg1"/>
                  </a:solidFill>
                  <a:latin typeface="페이퍼로지 3 Light" pitchFamily="2" charset="-127"/>
                  <a:ea typeface="페이퍼로지 3 Light" pitchFamily="2" charset="-127"/>
                  <a:cs typeface="Pretendard ExtraBold" panose="02000903000000020004" pitchFamily="50" charset="-127"/>
                </a:rPr>
                <a:t>step 03</a:t>
              </a:r>
              <a:endParaRPr lang="ko-KR" altLang="en-US" sz="1100" spc="-30" dirty="0">
                <a:solidFill>
                  <a:schemeClr val="bg1"/>
                </a:solidFill>
                <a:latin typeface="페이퍼로지 3 Light" pitchFamily="2" charset="-127"/>
                <a:ea typeface="페이퍼로지 3 Light" pitchFamily="2" charset="-127"/>
                <a:cs typeface="Pretendard ExtraBold" panose="02000903000000020004" pitchFamily="50" charset="-127"/>
              </a:endParaRPr>
            </a:p>
          </p:txBody>
        </p:sp>
      </p:grpSp>
      <p:sp>
        <p:nvSpPr>
          <p:cNvPr id="49" name="TextBox 48">
            <a:extLst>
              <a:ext uri="{FF2B5EF4-FFF2-40B4-BE49-F238E27FC236}">
                <a16:creationId xmlns:a16="http://schemas.microsoft.com/office/drawing/2014/main" xmlns="" id="{6579C24D-E1E8-855A-E375-78C4966AC811}"/>
              </a:ext>
            </a:extLst>
          </p:cNvPr>
          <p:cNvSpPr txBox="1"/>
          <p:nvPr/>
        </p:nvSpPr>
        <p:spPr>
          <a:xfrm>
            <a:off x="925968" y="1386615"/>
            <a:ext cx="4281813" cy="27084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ko-KR" sz="1600" spc="-30" dirty="0">
                <a:latin typeface="페이퍼로지 5 Medium" pitchFamily="2" charset="-127"/>
                <a:ea typeface="페이퍼로지 5 Medium" pitchFamily="2" charset="-127"/>
                <a:cs typeface="Pretendard ExtraBold" panose="02000903000000020004" pitchFamily="50" charset="-127"/>
              </a:rPr>
              <a:t>Characteristics of </a:t>
            </a:r>
            <a:r>
              <a:rPr lang="en-US" altLang="ko-KR" sz="1600" spc="-30" dirty="0" smtClean="0">
                <a:latin typeface="페이퍼로지 5 Medium" pitchFamily="2" charset="-127"/>
                <a:ea typeface="페이퍼로지 5 Medium" pitchFamily="2" charset="-127"/>
                <a:cs typeface="Pretendard ExtraBold" panose="02000903000000020004" pitchFamily="50" charset="-127"/>
              </a:rPr>
              <a:t>the Geopolitical </a:t>
            </a:r>
            <a:r>
              <a:rPr lang="en-US" altLang="ko-KR" sz="1600" spc="-30" dirty="0">
                <a:latin typeface="페이퍼로지 5 Medium" pitchFamily="2" charset="-127"/>
                <a:ea typeface="페이퍼로지 5 Medium" pitchFamily="2" charset="-127"/>
                <a:cs typeface="Pretendard ExtraBold" panose="02000903000000020004" pitchFamily="50" charset="-127"/>
              </a:rPr>
              <a:t>Situation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xmlns="" id="{0967530C-C87C-E4CB-EA7F-A633DFD52271}"/>
              </a:ext>
            </a:extLst>
          </p:cNvPr>
          <p:cNvSpPr txBox="1"/>
          <p:nvPr/>
        </p:nvSpPr>
        <p:spPr>
          <a:xfrm>
            <a:off x="1455564" y="2538636"/>
            <a:ext cx="1891995" cy="598382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ctr">
              <a:lnSpc>
                <a:spcPct val="110000"/>
              </a:lnSpc>
            </a:pPr>
            <a:r>
              <a:rPr lang="en-US" sz="1600" dirty="0">
                <a:latin typeface="페이퍼로지 7 Bold" pitchFamily="2" charset="-127"/>
                <a:ea typeface=""/>
                <a:cs typeface="Pretendard ExtraBold" panose="02000903000000020004" pitchFamily="50" charset="-127"/>
              </a:rPr>
              <a:t>Increased</a:t>
            </a:r>
          </a:p>
          <a:p>
            <a:pPr algn="ctr">
              <a:lnSpc>
                <a:spcPct val="110000"/>
              </a:lnSpc>
            </a:pPr>
            <a:r>
              <a:rPr lang="en-US" sz="1600" dirty="0">
                <a:latin typeface="페이퍼로지 7 Bold" pitchFamily="2" charset="-127"/>
                <a:ea typeface=""/>
                <a:cs typeface="Pretendard ExtraBold" panose="02000903000000020004" pitchFamily="50" charset="-127"/>
              </a:rPr>
              <a:t>uncertainty and market volatility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xmlns="" id="{7F85E6D4-6023-39FA-16B3-83EC816045FF}"/>
              </a:ext>
            </a:extLst>
          </p:cNvPr>
          <p:cNvSpPr txBox="1"/>
          <p:nvPr/>
        </p:nvSpPr>
        <p:spPr>
          <a:xfrm>
            <a:off x="5285492" y="2538636"/>
            <a:ext cx="1633715" cy="598382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ctr">
              <a:lnSpc>
                <a:spcPct val="110000"/>
              </a:lnSpc>
            </a:pPr>
            <a:r>
              <a:rPr lang="en-US" sz="1600" dirty="0">
                <a:latin typeface="페이퍼로지 7 Bold" pitchFamily="2" charset="-127"/>
                <a:ea typeface=""/>
                <a:cs typeface="Pretendard ExtraBold" panose="02000903000000020004" pitchFamily="50" charset="-127"/>
              </a:rPr>
              <a:t>Heightened</a:t>
            </a:r>
          </a:p>
          <a:p>
            <a:pPr algn="ctr">
              <a:lnSpc>
                <a:spcPct val="110000"/>
              </a:lnSpc>
            </a:pPr>
            <a:r>
              <a:rPr lang="en-US" sz="1600" dirty="0">
                <a:latin typeface="페이퍼로지 7 Bold" pitchFamily="2" charset="-127"/>
                <a:ea typeface=""/>
                <a:cs typeface="Pretendard ExtraBold" panose="02000903000000020004" pitchFamily="50" charset="-127"/>
              </a:rPr>
              <a:t>geopolitical</a:t>
            </a:r>
          </a:p>
          <a:p>
            <a:pPr algn="ctr">
              <a:lnSpc>
                <a:spcPct val="110000"/>
              </a:lnSpc>
            </a:pPr>
            <a:r>
              <a:rPr lang="en-US" sz="1600" dirty="0">
                <a:latin typeface="페이퍼로지 7 Bold" pitchFamily="2" charset="-127"/>
                <a:ea typeface=""/>
                <a:cs typeface="Pretendard ExtraBold" panose="02000903000000020004" pitchFamily="50" charset="-127"/>
              </a:rPr>
              <a:t>tensions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xmlns="" id="{DB7A51A9-9A5E-C4AF-4622-C6BAC0A40CA2}"/>
              </a:ext>
            </a:extLst>
          </p:cNvPr>
          <p:cNvSpPr txBox="1"/>
          <p:nvPr/>
        </p:nvSpPr>
        <p:spPr>
          <a:xfrm>
            <a:off x="8564493" y="2538636"/>
            <a:ext cx="2386307" cy="598382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ctr">
              <a:lnSpc>
                <a:spcPct val="110000"/>
              </a:lnSpc>
            </a:pPr>
            <a:r>
              <a:rPr lang="en-US" sz="1600" dirty="0">
                <a:latin typeface="페이퍼로지 7 Bold" pitchFamily="2" charset="-127"/>
                <a:ea typeface=""/>
                <a:cs typeface="Pretendard ExtraBold" panose="02000903000000020004" pitchFamily="50" charset="-127"/>
              </a:rPr>
              <a:t>Deteriorating</a:t>
            </a:r>
          </a:p>
          <a:p>
            <a:pPr algn="ctr">
              <a:lnSpc>
                <a:spcPct val="110000"/>
              </a:lnSpc>
            </a:pPr>
            <a:r>
              <a:rPr lang="en-US" sz="1600" dirty="0">
                <a:latin typeface="페이퍼로지 7 Bold" pitchFamily="2" charset="-127"/>
                <a:ea typeface=""/>
                <a:cs typeface="Pretendard ExtraBold" panose="02000903000000020004" pitchFamily="50" charset="-127"/>
              </a:rPr>
              <a:t>economic and</a:t>
            </a:r>
          </a:p>
          <a:p>
            <a:pPr algn="ctr">
              <a:lnSpc>
                <a:spcPct val="110000"/>
              </a:lnSpc>
            </a:pPr>
            <a:r>
              <a:rPr lang="en-US" sz="1600" dirty="0">
                <a:latin typeface="페이퍼로지 7 Bold" pitchFamily="2" charset="-127"/>
                <a:ea typeface=""/>
                <a:cs typeface="Pretendard ExtraBold" panose="02000903000000020004" pitchFamily="50" charset="-127"/>
              </a:rPr>
              <a:t>security environment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013B2A0C-77BC-06ED-477F-B2C945274FAA}"/>
              </a:ext>
            </a:extLst>
          </p:cNvPr>
          <p:cNvSpPr txBox="1"/>
          <p:nvPr/>
        </p:nvSpPr>
        <p:spPr>
          <a:xfrm>
            <a:off x="225699" y="373047"/>
            <a:ext cx="445635" cy="398058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lvl="0" algn="ctr">
              <a:lnSpc>
                <a:spcPct val="110000"/>
              </a:lnSpc>
              <a:defRPr/>
            </a:pPr>
            <a:r>
              <a:rPr lang="en-US" sz="2600" dirty="0">
                <a:solidFill>
                  <a:schemeClr val="tx1">
                    <a:alpha val="55000"/>
                  </a:schemeClr>
                </a:solidFill>
                <a:latin typeface="페이퍼로지 6 SemiBold"/>
              </a:rPr>
              <a:t>02</a:t>
            </a:r>
          </a:p>
        </p:txBody>
      </p:sp>
      <p:sp>
        <p:nvSpPr>
          <p:cNvPr id="88" name="TextBox 87">
            <a:extLst>
              <a:ext uri="{FF2B5EF4-FFF2-40B4-BE49-F238E27FC236}">
                <a16:creationId xmlns:a16="http://schemas.microsoft.com/office/drawing/2014/main" xmlns="" id="{4B3E341A-3FD9-7CCE-C479-ACF0BEFD2B6D}"/>
              </a:ext>
            </a:extLst>
          </p:cNvPr>
          <p:cNvSpPr txBox="1"/>
          <p:nvPr/>
        </p:nvSpPr>
        <p:spPr>
          <a:xfrm>
            <a:off x="939415" y="292551"/>
            <a:ext cx="3525004" cy="177741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lvl="0">
              <a:lnSpc>
                <a:spcPct val="110000"/>
              </a:lnSpc>
              <a:defRPr/>
            </a:pPr>
            <a:r>
              <a:rPr lang="en-US" altLang="ko-KR" sz="1050" dirty="0" smtClean="0">
                <a:solidFill>
                  <a:srgbClr val="823000"/>
                </a:solidFill>
                <a:latin typeface="페이퍼로지 5 Medium"/>
                <a:cs typeface="Pretendard ExtraBold"/>
              </a:rPr>
              <a:t>Global shifts and their impact on Korean Unification</a:t>
            </a:r>
            <a:endParaRPr lang="en-US" altLang="ko-KR" sz="1050" dirty="0">
              <a:solidFill>
                <a:srgbClr val="823000"/>
              </a:solidFill>
              <a:latin typeface="페이퍼로지 5 Medium"/>
              <a:cs typeface="Pretendard ExtraBold"/>
            </a:endParaRPr>
          </a:p>
        </p:txBody>
      </p:sp>
      <p:sp>
        <p:nvSpPr>
          <p:cNvPr id="91" name="TextBox 90">
            <a:extLst>
              <a:ext uri="{FF2B5EF4-FFF2-40B4-BE49-F238E27FC236}">
                <a16:creationId xmlns:a16="http://schemas.microsoft.com/office/drawing/2014/main" xmlns="" id="{E743E9CE-473C-911C-2B62-D53B9A5C7FCF}"/>
              </a:ext>
            </a:extLst>
          </p:cNvPr>
          <p:cNvSpPr txBox="1"/>
          <p:nvPr/>
        </p:nvSpPr>
        <p:spPr>
          <a:xfrm>
            <a:off x="925968" y="480256"/>
            <a:ext cx="3942874" cy="367408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lvl="0">
              <a:lnSpc>
                <a:spcPct val="110000"/>
              </a:lnSpc>
              <a:defRPr/>
            </a:pPr>
            <a:r>
              <a:rPr lang="en-US" altLang="ko-KR" sz="2400" dirty="0" smtClean="0">
                <a:latin typeface="페이퍼로지 6 SemiBold"/>
                <a:cs typeface="Pretendard ExtraBold"/>
              </a:rPr>
              <a:t>Global Geopolitical Shifts</a:t>
            </a:r>
            <a:endParaRPr lang="en-US" altLang="ko-KR" sz="2400" dirty="0">
              <a:latin typeface="페이퍼로지 6 SemiBold"/>
              <a:cs typeface="Pretendard ExtraBold"/>
            </a:endParaRPr>
          </a:p>
        </p:txBody>
      </p:sp>
    </p:spTree>
    <p:extLst>
      <p:ext uri="{BB962C8B-B14F-4D97-AF65-F5344CB8AC3E}">
        <p14:creationId xmlns:p14="http://schemas.microsoft.com/office/powerpoint/2010/main" val="9674733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CF0DF821-FEC7-5961-7152-10AE5BDE47C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사각형: 둥근 모서리 60">
            <a:extLst>
              <a:ext uri="{FF2B5EF4-FFF2-40B4-BE49-F238E27FC236}">
                <a16:creationId xmlns:a16="http://schemas.microsoft.com/office/drawing/2014/main" xmlns="" id="{74C4885C-16F4-0419-DC4C-C298B2BB7D81}"/>
              </a:ext>
            </a:extLst>
          </p:cNvPr>
          <p:cNvSpPr/>
          <p:nvPr/>
        </p:nvSpPr>
        <p:spPr>
          <a:xfrm>
            <a:off x="6455303" y="2023833"/>
            <a:ext cx="4972128" cy="4321405"/>
          </a:xfrm>
          <a:prstGeom prst="roundRect">
            <a:avLst>
              <a:gd name="adj" fmla="val 7514"/>
            </a:avLst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800"/>
          </a:p>
        </p:txBody>
      </p:sp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xmlns="" id="{527B8582-CD25-8039-28C3-CD1740F2A02B}"/>
              </a:ext>
            </a:extLst>
          </p:cNvPr>
          <p:cNvSpPr/>
          <p:nvPr/>
        </p:nvSpPr>
        <p:spPr>
          <a:xfrm>
            <a:off x="6504690" y="3886201"/>
            <a:ext cx="4873355" cy="2415390"/>
          </a:xfrm>
          <a:prstGeom prst="roundRect">
            <a:avLst>
              <a:gd name="adj" fmla="val 12122"/>
            </a:avLst>
          </a:prstGeom>
          <a:solidFill>
            <a:srgbClr val="823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800"/>
          </a:p>
        </p:txBody>
      </p:sp>
      <p:sp>
        <p:nvSpPr>
          <p:cNvPr id="48" name="화살표: 오른쪽 47">
            <a:extLst>
              <a:ext uri="{FF2B5EF4-FFF2-40B4-BE49-F238E27FC236}">
                <a16:creationId xmlns:a16="http://schemas.microsoft.com/office/drawing/2014/main" xmlns="" id="{32A768FE-5BFA-AC21-B30D-8F6193B072E8}"/>
              </a:ext>
            </a:extLst>
          </p:cNvPr>
          <p:cNvSpPr/>
          <p:nvPr/>
        </p:nvSpPr>
        <p:spPr>
          <a:xfrm>
            <a:off x="5421012" y="3806576"/>
            <a:ext cx="977548" cy="755918"/>
          </a:xfrm>
          <a:prstGeom prst="rightArrow">
            <a:avLst>
              <a:gd name="adj1" fmla="val 71856"/>
              <a:gd name="adj2" fmla="val 50000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800"/>
          </a:p>
        </p:txBody>
      </p:sp>
      <p:sp>
        <p:nvSpPr>
          <p:cNvPr id="6" name="사각형: 둥근 모서리 5">
            <a:extLst>
              <a:ext uri="{FF2B5EF4-FFF2-40B4-BE49-F238E27FC236}">
                <a16:creationId xmlns:a16="http://schemas.microsoft.com/office/drawing/2014/main" xmlns="" id="{B132BBD5-EBF2-6F5B-AA64-FC4A246F517B}"/>
              </a:ext>
            </a:extLst>
          </p:cNvPr>
          <p:cNvSpPr/>
          <p:nvPr/>
        </p:nvSpPr>
        <p:spPr>
          <a:xfrm>
            <a:off x="754769" y="2023833"/>
            <a:ext cx="4972128" cy="4321405"/>
          </a:xfrm>
          <a:prstGeom prst="roundRect">
            <a:avLst>
              <a:gd name="adj" fmla="val 8750"/>
            </a:avLst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800"/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xmlns="" id="{C91C8142-81F9-BE5F-7AE0-904FB73CE61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96882" y="232302"/>
            <a:ext cx="1064731" cy="230094"/>
          </a:xfrm>
          <a:prstGeom prst="rect">
            <a:avLst/>
          </a:prstGeom>
        </p:spPr>
      </p:pic>
      <p:grpSp>
        <p:nvGrpSpPr>
          <p:cNvPr id="17" name="그룹 16">
            <a:extLst>
              <a:ext uri="{FF2B5EF4-FFF2-40B4-BE49-F238E27FC236}">
                <a16:creationId xmlns:a16="http://schemas.microsoft.com/office/drawing/2014/main" xmlns="" id="{D32D9177-E355-20D2-F388-4A699F810D98}"/>
              </a:ext>
            </a:extLst>
          </p:cNvPr>
          <p:cNvGrpSpPr/>
          <p:nvPr/>
        </p:nvGrpSpPr>
        <p:grpSpPr>
          <a:xfrm>
            <a:off x="766763" y="1319213"/>
            <a:ext cx="10658473" cy="381345"/>
            <a:chOff x="766763" y="1319213"/>
            <a:chExt cx="10658473" cy="381345"/>
          </a:xfrm>
        </p:grpSpPr>
        <p:sp>
          <p:nvSpPr>
            <p:cNvPr id="28" name="사각형: 둥근 모서리 27">
              <a:extLst>
                <a:ext uri="{FF2B5EF4-FFF2-40B4-BE49-F238E27FC236}">
                  <a16:creationId xmlns:a16="http://schemas.microsoft.com/office/drawing/2014/main" xmlns="" id="{9938CBB3-C24F-4456-55CD-7D6921462618}"/>
                </a:ext>
              </a:extLst>
            </p:cNvPr>
            <p:cNvSpPr/>
            <p:nvPr/>
          </p:nvSpPr>
          <p:spPr>
            <a:xfrm>
              <a:off x="766763" y="1319213"/>
              <a:ext cx="10658473" cy="381345"/>
            </a:xfrm>
            <a:prstGeom prst="roundRect">
              <a:avLst>
                <a:gd name="adj" fmla="val 26658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800"/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xmlns="" id="{A69A9807-4AE6-9398-EC30-1EF28C4EFB1F}"/>
                </a:ext>
              </a:extLst>
            </p:cNvPr>
            <p:cNvSpPr txBox="1"/>
            <p:nvPr/>
          </p:nvSpPr>
          <p:spPr>
            <a:xfrm>
              <a:off x="886637" y="1379094"/>
              <a:ext cx="4747518" cy="244939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ko-KR"/>
              </a:defPPr>
              <a:lvl1pPr>
                <a:lnSpc>
                  <a:spcPct val="110000"/>
                </a:lnSpc>
                <a:defRPr spc="-30">
                  <a:latin typeface="페이퍼로지 5 Medium" pitchFamily="2" charset="-127"/>
                  <a:ea typeface="페이퍼로지 5 Medium" pitchFamily="2" charset="-127"/>
                  <a:cs typeface="Pretendard ExtraBold" panose="02000903000000020004" pitchFamily="50" charset="-127"/>
                </a:defRPr>
              </a:lvl1pPr>
            </a:lstStyle>
            <a:p>
              <a:r>
                <a:rPr lang="en-US" sz="1600" dirty="0"/>
                <a:t>A Firm Response to North Korea's Nuclear Issue</a:t>
              </a:r>
            </a:p>
          </p:txBody>
        </p:sp>
      </p:grpSp>
      <p:sp>
        <p:nvSpPr>
          <p:cNvPr id="43" name="TextBox 42">
            <a:extLst>
              <a:ext uri="{FF2B5EF4-FFF2-40B4-BE49-F238E27FC236}">
                <a16:creationId xmlns:a16="http://schemas.microsoft.com/office/drawing/2014/main" xmlns="" id="{59C8E941-9AF6-E4B7-74DA-FF8C4CD24E17}"/>
              </a:ext>
            </a:extLst>
          </p:cNvPr>
          <p:cNvSpPr txBox="1"/>
          <p:nvPr/>
        </p:nvSpPr>
        <p:spPr>
          <a:xfrm>
            <a:off x="6787193" y="2336361"/>
            <a:ext cx="4308348" cy="594933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algn="ctr">
              <a:lnSpc>
                <a:spcPct val="110000"/>
              </a:lnSpc>
            </a:pPr>
            <a:r>
              <a:rPr lang="en-US" sz="1400" dirty="0" smtClean="0">
                <a:latin typeface="페이퍼로지 6 SemiBold" pitchFamily="2" charset="-127"/>
                <a:ea typeface=""/>
                <a:cs typeface="Pretendard ExtraBold" panose="02000903000000020004" pitchFamily="50" charset="-127"/>
              </a:rPr>
              <a:t>A major threat to both</a:t>
            </a:r>
          </a:p>
          <a:p>
            <a:pPr algn="ctr">
              <a:lnSpc>
                <a:spcPct val="110000"/>
              </a:lnSpc>
            </a:pPr>
            <a:r>
              <a:rPr lang="en-US" sz="1400" dirty="0" smtClean="0">
                <a:latin typeface="페이퍼로지 6 SemiBold" pitchFamily="2" charset="-127"/>
                <a:ea typeface=""/>
                <a:cs typeface="Pretendard ExtraBold" panose="02000903000000020004" pitchFamily="50" charset="-127"/>
              </a:rPr>
              <a:t>The Korean Peninsula and  </a:t>
            </a:r>
            <a:endParaRPr lang="en-US" sz="1400" dirty="0">
              <a:latin typeface="페이퍼로지 6 SemiBold" pitchFamily="2" charset="-127"/>
              <a:ea typeface=""/>
              <a:cs typeface="Pretendard ExtraBold" panose="02000903000000020004" pitchFamily="50" charset="-127"/>
            </a:endParaRPr>
          </a:p>
          <a:p>
            <a:pPr algn="ctr">
              <a:lnSpc>
                <a:spcPct val="110000"/>
              </a:lnSpc>
            </a:pPr>
            <a:r>
              <a:rPr lang="en-US" dirty="0" smtClean="0">
                <a:latin typeface="페이퍼로지 6 SemiBold" pitchFamily="2" charset="-127"/>
                <a:ea typeface=""/>
                <a:cs typeface="Pretendard ExtraBold" panose="02000903000000020004" pitchFamily="50" charset="-127"/>
              </a:rPr>
              <a:t>global </a:t>
            </a:r>
            <a:r>
              <a:rPr lang="en-US" dirty="0">
                <a:latin typeface="페이퍼로지 6 SemiBold" pitchFamily="2" charset="-127"/>
                <a:ea typeface=""/>
                <a:cs typeface="Pretendard ExtraBold" panose="02000903000000020004" pitchFamily="50" charset="-127"/>
              </a:rPr>
              <a:t>security</a:t>
            </a:r>
          </a:p>
        </p:txBody>
      </p:sp>
      <p:sp>
        <p:nvSpPr>
          <p:cNvPr id="4" name="사각형: 둥근 모서리 3">
            <a:extLst>
              <a:ext uri="{FF2B5EF4-FFF2-40B4-BE49-F238E27FC236}">
                <a16:creationId xmlns:a16="http://schemas.microsoft.com/office/drawing/2014/main" xmlns="" id="{1CAD2400-9130-F760-FF11-04E27C1B41A0}"/>
              </a:ext>
            </a:extLst>
          </p:cNvPr>
          <p:cNvSpPr/>
          <p:nvPr/>
        </p:nvSpPr>
        <p:spPr>
          <a:xfrm>
            <a:off x="4009179" y="2492375"/>
            <a:ext cx="1066153" cy="282908"/>
          </a:xfrm>
          <a:prstGeom prst="roundRect">
            <a:avLst/>
          </a:prstGeom>
          <a:solidFill>
            <a:srgbClr val="823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/>
            <a:endParaRPr lang="ko-KR" altLang="en-US" sz="800"/>
          </a:p>
        </p:txBody>
      </p:sp>
      <p:cxnSp>
        <p:nvCxnSpPr>
          <p:cNvPr id="57" name="직선 연결선 56">
            <a:extLst>
              <a:ext uri="{FF2B5EF4-FFF2-40B4-BE49-F238E27FC236}">
                <a16:creationId xmlns:a16="http://schemas.microsoft.com/office/drawing/2014/main" xmlns="" id="{0A61624C-D5CA-B7AB-BA09-0A0253F0D029}"/>
              </a:ext>
            </a:extLst>
          </p:cNvPr>
          <p:cNvCxnSpPr>
            <a:cxnSpLocks/>
          </p:cNvCxnSpPr>
          <p:nvPr/>
        </p:nvCxnSpPr>
        <p:spPr>
          <a:xfrm>
            <a:off x="1144806" y="4103843"/>
            <a:ext cx="4192054" cy="0"/>
          </a:xfrm>
          <a:prstGeom prst="line">
            <a:avLst/>
          </a:prstGeom>
          <a:ln w="317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0" name="직선 화살표 연결선 59">
            <a:extLst>
              <a:ext uri="{FF2B5EF4-FFF2-40B4-BE49-F238E27FC236}">
                <a16:creationId xmlns:a16="http://schemas.microsoft.com/office/drawing/2014/main" xmlns="" id="{956880E8-6237-FB62-381C-B02B79F867EE}"/>
              </a:ext>
            </a:extLst>
          </p:cNvPr>
          <p:cNvCxnSpPr>
            <a:cxnSpLocks/>
          </p:cNvCxnSpPr>
          <p:nvPr/>
        </p:nvCxnSpPr>
        <p:spPr>
          <a:xfrm rot="5400000" flipV="1">
            <a:off x="8724890" y="3555160"/>
            <a:ext cx="432955" cy="0"/>
          </a:xfrm>
          <a:prstGeom prst="straightConnector1">
            <a:avLst/>
          </a:prstGeom>
          <a:ln cap="rnd">
            <a:solidFill>
              <a:schemeClr val="tx1">
                <a:lumMod val="85000"/>
                <a:lumOff val="15000"/>
              </a:schemeClr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xmlns="" id="{C9ADDAC4-CD86-4D12-B7DE-0A814099D865}"/>
              </a:ext>
            </a:extLst>
          </p:cNvPr>
          <p:cNvSpPr/>
          <p:nvPr/>
        </p:nvSpPr>
        <p:spPr>
          <a:xfrm>
            <a:off x="6504689" y="2067791"/>
            <a:ext cx="4873356" cy="1260500"/>
          </a:xfrm>
          <a:prstGeom prst="roundRect">
            <a:avLst>
              <a:gd name="adj" fmla="val 22382"/>
            </a:avLst>
          </a:prstGeom>
          <a:noFill/>
          <a:ln w="3175">
            <a:solidFill>
              <a:schemeClr val="bg1">
                <a:lumMod val="85000"/>
              </a:schemeClr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800"/>
          </a:p>
        </p:txBody>
      </p:sp>
      <p:grpSp>
        <p:nvGrpSpPr>
          <p:cNvPr id="18" name="그룹 17">
            <a:extLst>
              <a:ext uri="{FF2B5EF4-FFF2-40B4-BE49-F238E27FC236}">
                <a16:creationId xmlns:a16="http://schemas.microsoft.com/office/drawing/2014/main" xmlns="" id="{E972361A-9991-F1D5-B00C-8A0443A0D6B6}"/>
              </a:ext>
            </a:extLst>
          </p:cNvPr>
          <p:cNvGrpSpPr/>
          <p:nvPr/>
        </p:nvGrpSpPr>
        <p:grpSpPr>
          <a:xfrm>
            <a:off x="6787193" y="4365939"/>
            <a:ext cx="4308348" cy="1813412"/>
            <a:chOff x="6787193" y="4280141"/>
            <a:chExt cx="4308348" cy="1813412"/>
          </a:xfrm>
        </p:grpSpPr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xmlns="" id="{7C243F15-80E4-6D49-4776-328075D3C3AC}"/>
                </a:ext>
              </a:extLst>
            </p:cNvPr>
            <p:cNvSpPr txBox="1"/>
            <p:nvPr/>
          </p:nvSpPr>
          <p:spPr>
            <a:xfrm>
              <a:off x="6891547" y="4280141"/>
              <a:ext cx="4203994" cy="77241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noAutofit/>
            </a:bodyPr>
            <a:lstStyle/>
            <a:p>
              <a:pPr algn="ctr"/>
              <a:r>
                <a:rPr lang="en-US" dirty="0" smtClean="0">
                  <a:solidFill>
                    <a:schemeClr val="bg1"/>
                  </a:solidFill>
                  <a:latin typeface="페이퍼로지 6 SemiBold" pitchFamily="2" charset="-127"/>
                  <a:ea typeface=""/>
                  <a:cs typeface="Pretendard ExtraBold" panose="02000903000000020004" pitchFamily="50" charset="-127"/>
                </a:rPr>
                <a:t>A strong international response </a:t>
              </a:r>
            </a:p>
            <a:p>
              <a:pPr algn="ctr"/>
              <a:r>
                <a:rPr lang="en-US" sz="1400" dirty="0" smtClean="0">
                  <a:solidFill>
                    <a:schemeClr val="bg1"/>
                  </a:solidFill>
                  <a:latin typeface="페이퍼로지 6 SemiBold" pitchFamily="2" charset="-127"/>
                  <a:ea typeface=""/>
                  <a:cs typeface="Pretendard ExtraBold" panose="02000903000000020004" pitchFamily="50" charset="-127"/>
                </a:rPr>
                <a:t>is essential</a:t>
              </a:r>
              <a:endParaRPr lang="en-US" sz="1400" dirty="0">
                <a:solidFill>
                  <a:schemeClr val="bg1"/>
                </a:solidFill>
                <a:latin typeface="페이퍼로지 6 SemiBold" pitchFamily="2" charset="-127"/>
                <a:ea typeface=""/>
                <a:cs typeface="Pretendard ExtraBold" panose="02000903000000020004" pitchFamily="50" charset="-127"/>
              </a:endParaRPr>
            </a:p>
          </p:txBody>
        </p:sp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xmlns="" id="{A2ADABE7-3DB1-4662-9D4B-43FF04777D74}"/>
                </a:ext>
              </a:extLst>
            </p:cNvPr>
            <p:cNvSpPr txBox="1"/>
            <p:nvPr/>
          </p:nvSpPr>
          <p:spPr>
            <a:xfrm>
              <a:off x="6787193" y="5262556"/>
              <a:ext cx="4203994" cy="83099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noAutofit/>
            </a:bodyPr>
            <a:lstStyle/>
            <a:p>
              <a:pPr algn="ctr"/>
              <a:r>
                <a:rPr lang="en-US" sz="1400" dirty="0">
                  <a:solidFill>
                    <a:schemeClr val="bg1"/>
                  </a:solidFill>
                  <a:latin typeface="페이퍼로지 6 SemiBold" pitchFamily="2" charset="-127"/>
                  <a:ea typeface=""/>
                  <a:cs typeface="Pretendard ExtraBold" panose="02000903000000020004" pitchFamily="50" charset="-127"/>
                </a:rPr>
                <a:t>Guide North Korea</a:t>
              </a:r>
              <a:r>
                <a:rPr lang="en-US" dirty="0">
                  <a:solidFill>
                    <a:schemeClr val="bg1"/>
                  </a:solidFill>
                  <a:latin typeface="페이퍼로지 6 SemiBold" pitchFamily="2" charset="-127"/>
                  <a:ea typeface=""/>
                  <a:cs typeface="Pretendard ExtraBold" panose="02000903000000020004" pitchFamily="50" charset="-127"/>
                </a:rPr>
                <a:t> toward diplomacy</a:t>
              </a:r>
            </a:p>
            <a:p>
              <a:pPr algn="ctr"/>
              <a:r>
                <a:rPr lang="en-US" dirty="0">
                  <a:solidFill>
                    <a:schemeClr val="bg1"/>
                  </a:solidFill>
                  <a:latin typeface="페이퍼로지 6 SemiBold" pitchFamily="2" charset="-127"/>
                  <a:ea typeface=""/>
                  <a:cs typeface="Pretendard ExtraBold" panose="02000903000000020004" pitchFamily="50" charset="-127"/>
                </a:rPr>
                <a:t>and cooperation</a:t>
              </a:r>
            </a:p>
          </p:txBody>
        </p:sp>
        <p:cxnSp>
          <p:nvCxnSpPr>
            <p:cNvPr id="16" name="직선 연결선 15">
              <a:extLst>
                <a:ext uri="{FF2B5EF4-FFF2-40B4-BE49-F238E27FC236}">
                  <a16:creationId xmlns:a16="http://schemas.microsoft.com/office/drawing/2014/main" xmlns="" id="{8E1460EB-82BC-661D-9A91-524E80ACE2B4}"/>
                </a:ext>
              </a:extLst>
            </p:cNvPr>
            <p:cNvCxnSpPr>
              <a:cxnSpLocks/>
            </p:cNvCxnSpPr>
            <p:nvPr/>
          </p:nvCxnSpPr>
          <p:spPr>
            <a:xfrm>
              <a:off x="6845340" y="5008099"/>
              <a:ext cx="4192054" cy="0"/>
            </a:xfrm>
            <a:prstGeom prst="line">
              <a:avLst/>
            </a:prstGeom>
            <a:ln w="3175">
              <a:solidFill>
                <a:schemeClr val="bg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" name="그룹 11">
            <a:extLst>
              <a:ext uri="{FF2B5EF4-FFF2-40B4-BE49-F238E27FC236}">
                <a16:creationId xmlns:a16="http://schemas.microsoft.com/office/drawing/2014/main" xmlns="" id="{86E34E50-CD9B-9230-0895-1A086321C0ED}"/>
              </a:ext>
            </a:extLst>
          </p:cNvPr>
          <p:cNvGrpSpPr/>
          <p:nvPr/>
        </p:nvGrpSpPr>
        <p:grpSpPr>
          <a:xfrm>
            <a:off x="-403488" y="241825"/>
            <a:ext cx="7412963" cy="664655"/>
            <a:chOff x="-403488" y="171975"/>
            <a:chExt cx="7412963" cy="664655"/>
          </a:xfrm>
        </p:grpSpPr>
        <p:grpSp>
          <p:nvGrpSpPr>
            <p:cNvPr id="13" name="그룹 12">
              <a:extLst>
                <a:ext uri="{FF2B5EF4-FFF2-40B4-BE49-F238E27FC236}">
                  <a16:creationId xmlns:a16="http://schemas.microsoft.com/office/drawing/2014/main" xmlns="" id="{7CAD72DD-A72C-673B-435D-0898A407095D}"/>
                </a:ext>
              </a:extLst>
            </p:cNvPr>
            <p:cNvGrpSpPr/>
            <p:nvPr/>
          </p:nvGrpSpPr>
          <p:grpSpPr>
            <a:xfrm>
              <a:off x="-403488" y="171975"/>
              <a:ext cx="1170251" cy="664655"/>
              <a:chOff x="-403488" y="171975"/>
              <a:chExt cx="1170251" cy="664655"/>
            </a:xfrm>
          </p:grpSpPr>
          <p:pic>
            <p:nvPicPr>
              <p:cNvPr id="26" name="그래픽 43">
                <a:extLst>
                  <a:ext uri="{FF2B5EF4-FFF2-40B4-BE49-F238E27FC236}">
                    <a16:creationId xmlns:a16="http://schemas.microsoft.com/office/drawing/2014/main" xmlns="" id="{EC3324B7-9A9D-200F-575A-19D42362A59E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/>
              <a:stretch>
                <a:fillRect/>
              </a:stretch>
            </p:blipFill>
            <p:spPr>
              <a:xfrm rot="16200000">
                <a:off x="-403488" y="172065"/>
                <a:ext cx="664476" cy="664476"/>
              </a:xfrm>
              <a:prstGeom prst="rect">
                <a:avLst/>
              </a:prstGeom>
            </p:spPr>
          </p:pic>
          <p:sp>
            <p:nvSpPr>
              <p:cNvPr id="30" name="그래픽 10">
                <a:extLst>
                  <a:ext uri="{FF2B5EF4-FFF2-40B4-BE49-F238E27FC236}">
                    <a16:creationId xmlns:a16="http://schemas.microsoft.com/office/drawing/2014/main" xmlns="" id="{DDBCB1C9-F51E-1CFA-A780-B7B9F40289CB}"/>
                  </a:ext>
                </a:extLst>
              </p:cNvPr>
              <p:cNvSpPr/>
              <p:nvPr/>
            </p:nvSpPr>
            <p:spPr>
              <a:xfrm rot="16200000">
                <a:off x="102108" y="171975"/>
                <a:ext cx="664655" cy="664655"/>
              </a:xfrm>
              <a:custGeom>
                <a:avLst/>
                <a:gdLst>
                  <a:gd name="connsiteX0" fmla="*/ 469205 w 938409"/>
                  <a:gd name="connsiteY0" fmla="*/ 938283 h 938409"/>
                  <a:gd name="connsiteX1" fmla="*/ 0 w 938409"/>
                  <a:gd name="connsiteY1" fmla="*/ 469205 h 938409"/>
                  <a:gd name="connsiteX2" fmla="*/ 469205 w 938409"/>
                  <a:gd name="connsiteY2" fmla="*/ 0 h 938409"/>
                  <a:gd name="connsiteX3" fmla="*/ 938410 w 938409"/>
                  <a:gd name="connsiteY3" fmla="*/ 469205 h 938409"/>
                  <a:gd name="connsiteX4" fmla="*/ 469205 w 938409"/>
                  <a:gd name="connsiteY4" fmla="*/ 938410 h 9384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38409" h="938409">
                    <a:moveTo>
                      <a:pt x="469205" y="938283"/>
                    </a:moveTo>
                    <a:cubicBezTo>
                      <a:pt x="210451" y="938283"/>
                      <a:pt x="0" y="727832"/>
                      <a:pt x="0" y="469205"/>
                    </a:cubicBezTo>
                    <a:cubicBezTo>
                      <a:pt x="0" y="210578"/>
                      <a:pt x="210451" y="0"/>
                      <a:pt x="469205" y="0"/>
                    </a:cubicBezTo>
                    <a:cubicBezTo>
                      <a:pt x="727958" y="0"/>
                      <a:pt x="938410" y="210451"/>
                      <a:pt x="938410" y="469205"/>
                    </a:cubicBezTo>
                    <a:cubicBezTo>
                      <a:pt x="938410" y="727958"/>
                      <a:pt x="727958" y="938410"/>
                      <a:pt x="469205" y="93841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D16B5C"/>
                  </a:gs>
                  <a:gs pos="74000">
                    <a:srgbClr val="823000"/>
                  </a:gs>
                </a:gsLst>
                <a:lin ang="16200000" scaled="1"/>
                <a:tileRect/>
              </a:gradFill>
              <a:ln w="12614" cap="flat">
                <a:noFill/>
                <a:prstDash val="solid"/>
                <a:miter/>
              </a:ln>
            </p:spPr>
            <p:txBody>
              <a:bodyPr rot="0" vert="horz" wrap="square" lIns="91440" tIns="45720" rIns="91440" bIns="45720" anchor="ctr" anchorCtr="0">
                <a:prstTxWarp prst="textNoShape">
                  <a:avLst/>
                </a:prstTxWarp>
                <a:noAutofit/>
              </a:bodyPr>
              <a:lstStyle/>
              <a:p>
                <a:pPr lvl="0">
                  <a:defRPr/>
                </a:pPr>
                <a:endParaRPr lang="ko-KR" altLang="en-US" sz="1400"/>
              </a:p>
            </p:txBody>
          </p:sp>
        </p:grp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xmlns="" id="{F6C1CBDA-69D7-2678-2CE6-20EB55995181}"/>
                </a:ext>
              </a:extLst>
            </p:cNvPr>
            <p:cNvSpPr txBox="1"/>
            <p:nvPr/>
          </p:nvSpPr>
          <p:spPr>
            <a:xfrm>
              <a:off x="939415" y="410406"/>
              <a:ext cx="6070060" cy="406265"/>
            </a:xfrm>
            <a:prstGeom prst="rect">
              <a:avLst/>
            </a:prstGeom>
            <a:noFill/>
          </p:spPr>
          <p:txBody>
            <a:bodyPr wrap="none" lIns="0" tIns="0" rIns="0" bIns="0">
              <a:spAutoFit/>
            </a:bodyPr>
            <a:lstStyle/>
            <a:p>
              <a:pPr lvl="0">
                <a:lnSpc>
                  <a:spcPct val="110000"/>
                </a:lnSpc>
                <a:defRPr/>
              </a:pPr>
              <a:r>
                <a:rPr lang="en-US" altLang="ko-KR" sz="2400" dirty="0">
                  <a:latin typeface="페이퍼로지 6 SemiBold"/>
                  <a:cs typeface="Pretendard ExtraBold"/>
                </a:rPr>
                <a:t>Rise of the North </a:t>
              </a:r>
              <a:r>
                <a:rPr lang="en-US" altLang="ko-KR" sz="2400" dirty="0" smtClean="0">
                  <a:latin typeface="페이퍼로지 6 SemiBold"/>
                  <a:cs typeface="Pretendard ExtraBold"/>
                </a:rPr>
                <a:t>Korea’s </a:t>
              </a:r>
              <a:r>
                <a:rPr lang="en-US" altLang="ko-KR" sz="2400" dirty="0">
                  <a:latin typeface="페이퍼로지 6 SemiBold"/>
                  <a:cs typeface="Pretendard ExtraBold"/>
                </a:rPr>
                <a:t>Nuclear Issue</a:t>
              </a:r>
            </a:p>
          </p:txBody>
        </p:sp>
      </p:grpSp>
      <p:sp>
        <p:nvSpPr>
          <p:cNvPr id="33" name="사각형: 둥근 모서리 32">
            <a:extLst>
              <a:ext uri="{FF2B5EF4-FFF2-40B4-BE49-F238E27FC236}">
                <a16:creationId xmlns:a16="http://schemas.microsoft.com/office/drawing/2014/main" xmlns="" id="{15D45EAD-D1F9-38A7-ADF8-A93F548DAC15}"/>
              </a:ext>
            </a:extLst>
          </p:cNvPr>
          <p:cNvSpPr/>
          <p:nvPr/>
        </p:nvSpPr>
        <p:spPr>
          <a:xfrm>
            <a:off x="1226572" y="2775283"/>
            <a:ext cx="3679535" cy="332250"/>
          </a:xfrm>
          <a:prstGeom prst="roundRect">
            <a:avLst/>
          </a:prstGeom>
          <a:solidFill>
            <a:srgbClr val="823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/>
            <a:endParaRPr lang="ko-KR" altLang="en-US" sz="800"/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xmlns="" id="{F5C9BDD6-5340-F6B5-BB51-C59DFE8D72C8}"/>
              </a:ext>
            </a:extLst>
          </p:cNvPr>
          <p:cNvSpPr txBox="1"/>
          <p:nvPr/>
        </p:nvSpPr>
        <p:spPr>
          <a:xfrm>
            <a:off x="1055717" y="2452080"/>
            <a:ext cx="4045658" cy="1415772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>
            <a:defPPr>
              <a:defRPr lang="ko-KR"/>
            </a:defPPr>
            <a:lvl1pPr lvl="0" algn="ctr">
              <a:lnSpc>
                <a:spcPct val="120000"/>
              </a:lnSpc>
              <a:defRPr>
                <a:latin typeface="페이퍼로지 4 Regular"/>
                <a:cs typeface="Pretendard ExtraBold"/>
              </a:defRPr>
            </a:lvl1pPr>
          </a:lstStyle>
          <a:p>
            <a:r>
              <a:rPr lang="en-US" dirty="0"/>
              <a:t>North Korea </a:t>
            </a:r>
            <a:r>
              <a:rPr lang="en-US" dirty="0" smtClean="0"/>
              <a:t>continues to </a:t>
            </a:r>
            <a:r>
              <a:rPr lang="en-US" dirty="0" smtClean="0">
                <a:solidFill>
                  <a:schemeClr val="bg1"/>
                </a:solidFill>
                <a:latin typeface="페이퍼로지 7 Bold" pitchFamily="2" charset="-127"/>
                <a:ea typeface="페이퍼로지 7 Bold" pitchFamily="2" charset="-127"/>
              </a:rPr>
              <a:t>develop</a:t>
            </a:r>
            <a:endParaRPr lang="en-US" dirty="0">
              <a:solidFill>
                <a:schemeClr val="bg1"/>
              </a:solidFill>
              <a:latin typeface="페이퍼로지 7 Bold" pitchFamily="2" charset="-127"/>
              <a:ea typeface="페이퍼로지 7 Bold" pitchFamily="2" charset="-127"/>
            </a:endParaRPr>
          </a:p>
          <a:p>
            <a:r>
              <a:rPr lang="en-US" dirty="0">
                <a:solidFill>
                  <a:schemeClr val="bg1"/>
                </a:solidFill>
                <a:latin typeface="페이퍼로지 7 Bold" pitchFamily="2" charset="-127"/>
                <a:ea typeface="페이퍼로지 7 Bold" pitchFamily="2" charset="-127"/>
              </a:rPr>
              <a:t>weapons of mass </a:t>
            </a:r>
            <a:r>
              <a:rPr lang="en-US" dirty="0" smtClean="0">
                <a:solidFill>
                  <a:schemeClr val="bg1"/>
                </a:solidFill>
                <a:latin typeface="페이퍼로지 7 Bold" pitchFamily="2" charset="-127"/>
                <a:ea typeface="페이퍼로지 7 Bold" pitchFamily="2" charset="-127"/>
              </a:rPr>
              <a:t>destruction,</a:t>
            </a:r>
            <a:r>
              <a:rPr lang="en-US" dirty="0" smtClean="0"/>
              <a:t> </a:t>
            </a:r>
            <a:r>
              <a:rPr lang="en-US" altLang="ko-KR" dirty="0"/>
              <a:t>including nuclear warheads and missiles</a:t>
            </a:r>
            <a:endParaRPr lang="en-US" dirty="0"/>
          </a:p>
        </p:txBody>
      </p:sp>
      <p:sp>
        <p:nvSpPr>
          <p:cNvPr id="38" name="사각형: 둥근 모서리 37">
            <a:extLst>
              <a:ext uri="{FF2B5EF4-FFF2-40B4-BE49-F238E27FC236}">
                <a16:creationId xmlns:a16="http://schemas.microsoft.com/office/drawing/2014/main" xmlns="" id="{EFCC5231-3348-E8ED-63D5-952A4629DA0E}"/>
              </a:ext>
            </a:extLst>
          </p:cNvPr>
          <p:cNvSpPr/>
          <p:nvPr/>
        </p:nvSpPr>
        <p:spPr>
          <a:xfrm>
            <a:off x="1363850" y="4970876"/>
            <a:ext cx="3425126" cy="375605"/>
          </a:xfrm>
          <a:prstGeom prst="roundRect">
            <a:avLst/>
          </a:prstGeom>
          <a:solidFill>
            <a:srgbClr val="823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/>
            <a:endParaRPr lang="ko-KR" altLang="en-US" sz="800"/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xmlns="" id="{CC3D961A-94AC-F759-D339-D855DC66C7DA}"/>
              </a:ext>
            </a:extLst>
          </p:cNvPr>
          <p:cNvSpPr txBox="1"/>
          <p:nvPr/>
        </p:nvSpPr>
        <p:spPr>
          <a:xfrm>
            <a:off x="1060669" y="4669592"/>
            <a:ext cx="4045659" cy="1415772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ctr">
              <a:lnSpc>
                <a:spcPct val="120000"/>
              </a:lnSpc>
            </a:pPr>
            <a:r>
              <a:rPr lang="en-US" dirty="0" smtClean="0">
                <a:latin typeface="페이퍼로지 4 Regular" pitchFamily="2" charset="-127"/>
                <a:ea typeface="페이퍼로지 4 Regular" pitchFamily="2" charset="-127"/>
                <a:cs typeface="Pretendard ExtraBold"/>
              </a:rPr>
              <a:t>North Korea adopted its</a:t>
            </a:r>
          </a:p>
          <a:p>
            <a:pPr algn="ctr">
              <a:lnSpc>
                <a:spcPct val="120000"/>
              </a:lnSpc>
            </a:pPr>
            <a:r>
              <a:rPr lang="en-US" dirty="0" smtClean="0">
                <a:solidFill>
                  <a:schemeClr val="bg1"/>
                </a:solidFill>
                <a:latin typeface="페이퍼로지 7 Bold" pitchFamily="2" charset="-127"/>
                <a:ea typeface="페이퍼로지 7 Bold" pitchFamily="2" charset="-127"/>
                <a:cs typeface="Pretendard ExtraBold"/>
              </a:rPr>
              <a:t>‘Nuclear Forces Policy Law’</a:t>
            </a:r>
            <a:endParaRPr lang="en-US" dirty="0">
              <a:latin typeface="페이퍼로지 4 Regular"/>
              <a:cs typeface="Pretendard ExtraBold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7412F499-E084-415E-3C9D-A881D7CE0F4B}"/>
              </a:ext>
            </a:extLst>
          </p:cNvPr>
          <p:cNvSpPr txBox="1"/>
          <p:nvPr/>
        </p:nvSpPr>
        <p:spPr>
          <a:xfrm>
            <a:off x="225699" y="373047"/>
            <a:ext cx="445635" cy="398058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lvl="0" algn="ctr">
              <a:lnSpc>
                <a:spcPct val="110000"/>
              </a:lnSpc>
              <a:defRPr/>
            </a:pPr>
            <a:r>
              <a:rPr lang="en-US" sz="2600" dirty="0">
                <a:solidFill>
                  <a:schemeClr val="tx1">
                    <a:alpha val="55000"/>
                  </a:schemeClr>
                </a:solidFill>
                <a:latin typeface="페이퍼로지 6 SemiBold"/>
              </a:rPr>
              <a:t>02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xmlns="" id="{4B3E341A-3FD9-7CCE-C479-ACF0BEFD2B6D}"/>
              </a:ext>
            </a:extLst>
          </p:cNvPr>
          <p:cNvSpPr txBox="1"/>
          <p:nvPr/>
        </p:nvSpPr>
        <p:spPr>
          <a:xfrm>
            <a:off x="939415" y="292551"/>
            <a:ext cx="3525004" cy="177741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lvl="0">
              <a:lnSpc>
                <a:spcPct val="110000"/>
              </a:lnSpc>
              <a:defRPr/>
            </a:pPr>
            <a:r>
              <a:rPr lang="en-US" altLang="ko-KR" sz="1050" dirty="0" smtClean="0">
                <a:solidFill>
                  <a:srgbClr val="823000"/>
                </a:solidFill>
                <a:latin typeface="페이퍼로지 5 Medium"/>
                <a:cs typeface="Pretendard ExtraBold"/>
              </a:rPr>
              <a:t>Global shifts and their impact on Korean Unification</a:t>
            </a:r>
            <a:endParaRPr lang="en-US" altLang="ko-KR" sz="1050" dirty="0">
              <a:solidFill>
                <a:srgbClr val="823000"/>
              </a:solidFill>
              <a:latin typeface="페이퍼로지 5 Medium"/>
              <a:cs typeface="Pretendard ExtraBold"/>
            </a:endParaRPr>
          </a:p>
        </p:txBody>
      </p:sp>
    </p:spTree>
    <p:extLst>
      <p:ext uri="{BB962C8B-B14F-4D97-AF65-F5344CB8AC3E}">
        <p14:creationId xmlns:p14="http://schemas.microsoft.com/office/powerpoint/2010/main" val="33135647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77C01CEA-707F-3CF4-6F87-41D8B838471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사각형: 둥근 모서리 28">
            <a:extLst>
              <a:ext uri="{FF2B5EF4-FFF2-40B4-BE49-F238E27FC236}">
                <a16:creationId xmlns:a16="http://schemas.microsoft.com/office/drawing/2014/main" xmlns="" id="{13A0FDA1-01A8-05A3-E91E-80543FA4669C}"/>
              </a:ext>
            </a:extLst>
          </p:cNvPr>
          <p:cNvSpPr/>
          <p:nvPr/>
        </p:nvSpPr>
        <p:spPr>
          <a:xfrm>
            <a:off x="2913683" y="2494839"/>
            <a:ext cx="2261272" cy="505939"/>
          </a:xfrm>
          <a:prstGeom prst="roundRect">
            <a:avLst>
              <a:gd name="adj" fmla="val 11131"/>
            </a:avLst>
          </a:prstGeom>
          <a:solidFill>
            <a:srgbClr val="823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50"/>
          </a:p>
        </p:txBody>
      </p:sp>
      <p:grpSp>
        <p:nvGrpSpPr>
          <p:cNvPr id="4" name="그룹 3">
            <a:extLst>
              <a:ext uri="{FF2B5EF4-FFF2-40B4-BE49-F238E27FC236}">
                <a16:creationId xmlns:a16="http://schemas.microsoft.com/office/drawing/2014/main" xmlns="" id="{7EBD655C-57D0-ABD2-DA5F-5B16690EC02A}"/>
              </a:ext>
            </a:extLst>
          </p:cNvPr>
          <p:cNvGrpSpPr/>
          <p:nvPr/>
        </p:nvGrpSpPr>
        <p:grpSpPr>
          <a:xfrm>
            <a:off x="766763" y="1319213"/>
            <a:ext cx="10658473" cy="381345"/>
            <a:chOff x="766763" y="1319213"/>
            <a:chExt cx="10658473" cy="381345"/>
          </a:xfrm>
        </p:grpSpPr>
        <p:sp>
          <p:nvSpPr>
            <p:cNvPr id="26" name="사각형: 둥근 모서리 25">
              <a:extLst>
                <a:ext uri="{FF2B5EF4-FFF2-40B4-BE49-F238E27FC236}">
                  <a16:creationId xmlns:a16="http://schemas.microsoft.com/office/drawing/2014/main" xmlns="" id="{D2FDD789-39B2-3A8C-39C2-46DC41E0C3BA}"/>
                </a:ext>
              </a:extLst>
            </p:cNvPr>
            <p:cNvSpPr/>
            <p:nvPr/>
          </p:nvSpPr>
          <p:spPr>
            <a:xfrm>
              <a:off x="766763" y="1319213"/>
              <a:ext cx="10658473" cy="381345"/>
            </a:xfrm>
            <a:prstGeom prst="roundRect">
              <a:avLst>
                <a:gd name="adj" fmla="val 26658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400"/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xmlns="" id="{91541DA5-92C5-3244-0B1E-83D6DE32792A}"/>
                </a:ext>
              </a:extLst>
            </p:cNvPr>
            <p:cNvSpPr txBox="1"/>
            <p:nvPr/>
          </p:nvSpPr>
          <p:spPr>
            <a:xfrm>
              <a:off x="886637" y="1376676"/>
              <a:ext cx="6394956" cy="244939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en-US" sz="1600" dirty="0">
                  <a:latin typeface="페이퍼로지 5 Medium" pitchFamily="2" charset="-127"/>
                  <a:ea typeface=""/>
                  <a:cs typeface="Pretendard ExtraBold" panose="02000903000000020004" pitchFamily="50" charset="-127"/>
                </a:rPr>
                <a:t>Challenges for cooperation with the </a:t>
              </a:r>
              <a:r>
                <a:rPr lang="en-US" sz="1600" dirty="0" smtClean="0">
                  <a:latin typeface="페이퍼로지 5 Medium" pitchFamily="2" charset="-127"/>
                  <a:ea typeface=""/>
                  <a:cs typeface="Pretendard ExtraBold" panose="02000903000000020004" pitchFamily="50" charset="-127"/>
                </a:rPr>
                <a:t>international </a:t>
              </a:r>
              <a:r>
                <a:rPr lang="en-US" sz="1600" dirty="0">
                  <a:latin typeface="페이퍼로지 5 Medium" pitchFamily="2" charset="-127"/>
                  <a:ea typeface=""/>
                  <a:cs typeface="Pretendard ExtraBold" panose="02000903000000020004" pitchFamily="50" charset="-127"/>
                </a:rPr>
                <a:t>community</a:t>
              </a:r>
            </a:p>
          </p:txBody>
        </p:sp>
      </p:grpSp>
      <p:pic>
        <p:nvPicPr>
          <p:cNvPr id="3" name="그림 2">
            <a:extLst>
              <a:ext uri="{FF2B5EF4-FFF2-40B4-BE49-F238E27FC236}">
                <a16:creationId xmlns:a16="http://schemas.microsoft.com/office/drawing/2014/main" xmlns="" id="{AC7F25F2-9DA3-A074-AD40-5045D123543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96882" y="232302"/>
            <a:ext cx="1064731" cy="230094"/>
          </a:xfrm>
          <a:prstGeom prst="rect">
            <a:avLst/>
          </a:prstGeom>
        </p:spPr>
      </p:pic>
      <p:grpSp>
        <p:nvGrpSpPr>
          <p:cNvPr id="65" name="그룹 64">
            <a:extLst>
              <a:ext uri="{FF2B5EF4-FFF2-40B4-BE49-F238E27FC236}">
                <a16:creationId xmlns:a16="http://schemas.microsoft.com/office/drawing/2014/main" xmlns="" id="{61EB3579-18BA-4C22-635C-F6D127F41248}"/>
              </a:ext>
            </a:extLst>
          </p:cNvPr>
          <p:cNvGrpSpPr/>
          <p:nvPr/>
        </p:nvGrpSpPr>
        <p:grpSpPr>
          <a:xfrm>
            <a:off x="773691" y="3000778"/>
            <a:ext cx="10651545" cy="2625961"/>
            <a:chOff x="779463" y="2939085"/>
            <a:chExt cx="10651545" cy="2625961"/>
          </a:xfrm>
        </p:grpSpPr>
        <p:sp>
          <p:nvSpPr>
            <p:cNvPr id="60" name="직사각형 59">
              <a:extLst>
                <a:ext uri="{FF2B5EF4-FFF2-40B4-BE49-F238E27FC236}">
                  <a16:creationId xmlns:a16="http://schemas.microsoft.com/office/drawing/2014/main" xmlns="" id="{DF073D54-A84A-41AF-D95B-9675864C2ACD}"/>
                </a:ext>
              </a:extLst>
            </p:cNvPr>
            <p:cNvSpPr/>
            <p:nvPr/>
          </p:nvSpPr>
          <p:spPr>
            <a:xfrm>
              <a:off x="1435102" y="3907667"/>
              <a:ext cx="9321798" cy="759612"/>
            </a:xfrm>
            <a:prstGeom prst="rect">
              <a:avLst/>
            </a:pr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400"/>
            </a:p>
          </p:txBody>
        </p:sp>
        <p:sp>
          <p:nvSpPr>
            <p:cNvPr id="13" name="화살표: 왼쪽/오른쪽 12">
              <a:extLst>
                <a:ext uri="{FF2B5EF4-FFF2-40B4-BE49-F238E27FC236}">
                  <a16:creationId xmlns:a16="http://schemas.microsoft.com/office/drawing/2014/main" xmlns="" id="{4CC23BDA-5E96-EB28-A8F9-B633A81F976D}"/>
                </a:ext>
              </a:extLst>
            </p:cNvPr>
            <p:cNvSpPr/>
            <p:nvPr/>
          </p:nvSpPr>
          <p:spPr>
            <a:xfrm>
              <a:off x="7536044" y="4134576"/>
              <a:ext cx="1199995" cy="305795"/>
            </a:xfrm>
            <a:prstGeom prst="leftRightArrow">
              <a:avLst>
                <a:gd name="adj1" fmla="val 54688"/>
                <a:gd name="adj2" fmla="val 61722"/>
              </a:avLst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400"/>
            </a:p>
          </p:txBody>
        </p:sp>
        <p:grpSp>
          <p:nvGrpSpPr>
            <p:cNvPr id="32" name="그룹 31">
              <a:extLst>
                <a:ext uri="{FF2B5EF4-FFF2-40B4-BE49-F238E27FC236}">
                  <a16:creationId xmlns:a16="http://schemas.microsoft.com/office/drawing/2014/main" xmlns="" id="{721941FF-8BD3-B02F-A6B9-0B17C4308AE5}"/>
                </a:ext>
              </a:extLst>
            </p:cNvPr>
            <p:cNvGrpSpPr/>
            <p:nvPr/>
          </p:nvGrpSpPr>
          <p:grpSpPr>
            <a:xfrm>
              <a:off x="779463" y="3023312"/>
              <a:ext cx="2528323" cy="2528323"/>
              <a:chOff x="779463" y="3036723"/>
              <a:chExt cx="2528323" cy="2528323"/>
            </a:xfrm>
          </p:grpSpPr>
          <p:sp>
            <p:nvSpPr>
              <p:cNvPr id="30" name="타원 29">
                <a:extLst>
                  <a:ext uri="{FF2B5EF4-FFF2-40B4-BE49-F238E27FC236}">
                    <a16:creationId xmlns:a16="http://schemas.microsoft.com/office/drawing/2014/main" xmlns="" id="{5888B31C-5A99-D4A7-D136-C729D2D6DB98}"/>
                  </a:ext>
                </a:extLst>
              </p:cNvPr>
              <p:cNvSpPr/>
              <p:nvPr/>
            </p:nvSpPr>
            <p:spPr>
              <a:xfrm>
                <a:off x="779463" y="3036723"/>
                <a:ext cx="2528323" cy="252832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10000"/>
                  </a:prst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400"/>
              </a:p>
            </p:txBody>
          </p:sp>
          <p:grpSp>
            <p:nvGrpSpPr>
              <p:cNvPr id="31" name="그룹 30">
                <a:extLst>
                  <a:ext uri="{FF2B5EF4-FFF2-40B4-BE49-F238E27FC236}">
                    <a16:creationId xmlns:a16="http://schemas.microsoft.com/office/drawing/2014/main" xmlns="" id="{A6ED6DCB-01DF-D51F-C48E-3989589B2BCB}"/>
                  </a:ext>
                </a:extLst>
              </p:cNvPr>
              <p:cNvGrpSpPr/>
              <p:nvPr/>
            </p:nvGrpSpPr>
            <p:grpSpPr>
              <a:xfrm>
                <a:off x="1472121" y="3457603"/>
                <a:ext cx="1143006" cy="1564093"/>
                <a:chOff x="1472121" y="3377251"/>
                <a:chExt cx="1143006" cy="1564093"/>
              </a:xfrm>
            </p:grpSpPr>
            <p:sp>
              <p:nvSpPr>
                <p:cNvPr id="16" name="TextBox 15">
                  <a:extLst>
                    <a:ext uri="{FF2B5EF4-FFF2-40B4-BE49-F238E27FC236}">
                      <a16:creationId xmlns:a16="http://schemas.microsoft.com/office/drawing/2014/main" xmlns="" id="{386444FB-E66E-4F76-3AF9-F8A10ED9A5EB}"/>
                    </a:ext>
                  </a:extLst>
                </p:cNvPr>
                <p:cNvSpPr txBox="1"/>
                <p:nvPr/>
              </p:nvSpPr>
              <p:spPr>
                <a:xfrm>
                  <a:off x="1798204" y="4635170"/>
                  <a:ext cx="490840" cy="306174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 algn="ctr">
                    <a:lnSpc>
                      <a:spcPct val="110000"/>
                    </a:lnSpc>
                  </a:pPr>
                  <a:r>
                    <a:rPr lang="en-US" sz="2000">
                      <a:latin typeface="페이퍼로지 6 SemiBold" pitchFamily="2" charset="-127"/>
                      <a:ea typeface=""/>
                      <a:cs typeface="Pretendard ExtraBold" panose="02000903000000020004" pitchFamily="50" charset="-127"/>
                    </a:rPr>
                    <a:t>U.S.</a:t>
                  </a:r>
                </a:p>
              </p:txBody>
            </p:sp>
            <p:pic>
              <p:nvPicPr>
                <p:cNvPr id="44" name="그림 43" descr="미국 국기, 국기의 날(미국), 상징, 원이(가) 표시된 사진&#10;&#10;AI가 생성한 콘텐츠는 부정확할 수 있습니다.">
                  <a:extLst>
                    <a:ext uri="{FF2B5EF4-FFF2-40B4-BE49-F238E27FC236}">
                      <a16:creationId xmlns:a16="http://schemas.microsoft.com/office/drawing/2014/main" xmlns="" id="{C92C597B-E44B-87A3-6888-53DEA8C940F7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472121" y="3377251"/>
                  <a:ext cx="1143006" cy="1152148"/>
                </a:xfrm>
                <a:prstGeom prst="rect">
                  <a:avLst/>
                </a:prstGeom>
              </p:spPr>
            </p:pic>
          </p:grpSp>
          <p:sp>
            <p:nvSpPr>
              <p:cNvPr id="23" name="타원 22">
                <a:extLst>
                  <a:ext uri="{FF2B5EF4-FFF2-40B4-BE49-F238E27FC236}">
                    <a16:creationId xmlns:a16="http://schemas.microsoft.com/office/drawing/2014/main" xmlns="" id="{25224182-557A-6C60-3618-FA898ABA80BC}"/>
                  </a:ext>
                </a:extLst>
              </p:cNvPr>
              <p:cNvSpPr/>
              <p:nvPr/>
            </p:nvSpPr>
            <p:spPr>
              <a:xfrm>
                <a:off x="809101" y="3066361"/>
                <a:ext cx="2469047" cy="2469047"/>
              </a:xfrm>
              <a:prstGeom prst="ellipse">
                <a:avLst/>
              </a:prstGeom>
              <a:noFill/>
              <a:ln w="3175">
                <a:solidFill>
                  <a:schemeClr val="bg1">
                    <a:lumMod val="85000"/>
                  </a:schemeClr>
                </a:solidFill>
              </a:ln>
              <a:effectLst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400"/>
              </a:p>
            </p:txBody>
          </p:sp>
        </p:grpSp>
        <p:grpSp>
          <p:nvGrpSpPr>
            <p:cNvPr id="53" name="그룹 52">
              <a:extLst>
                <a:ext uri="{FF2B5EF4-FFF2-40B4-BE49-F238E27FC236}">
                  <a16:creationId xmlns:a16="http://schemas.microsoft.com/office/drawing/2014/main" xmlns="" id="{7317C209-4DDB-FF9C-7436-1F6FCD1F724C}"/>
                </a:ext>
              </a:extLst>
            </p:cNvPr>
            <p:cNvGrpSpPr/>
            <p:nvPr/>
          </p:nvGrpSpPr>
          <p:grpSpPr>
            <a:xfrm>
              <a:off x="4841075" y="3009900"/>
              <a:ext cx="2528323" cy="2555146"/>
              <a:chOff x="2588506" y="3009900"/>
              <a:chExt cx="2528323" cy="2555146"/>
            </a:xfrm>
          </p:grpSpPr>
          <p:cxnSp>
            <p:nvCxnSpPr>
              <p:cNvPr id="14" name="직선 화살표 연결선 13">
                <a:extLst>
                  <a:ext uri="{FF2B5EF4-FFF2-40B4-BE49-F238E27FC236}">
                    <a16:creationId xmlns:a16="http://schemas.microsoft.com/office/drawing/2014/main" xmlns="" id="{53949A67-A7F7-631A-BAA0-F3F751130DE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852667" y="3009900"/>
                <a:ext cx="0" cy="812800"/>
              </a:xfrm>
              <a:prstGeom prst="straightConnector1">
                <a:avLst/>
              </a:prstGeom>
              <a:ln w="3175">
                <a:solidFill>
                  <a:schemeClr val="tx1">
                    <a:lumMod val="85000"/>
                    <a:lumOff val="15000"/>
                  </a:schemeClr>
                </a:solidFill>
                <a:tailEnd type="oval" w="sm" len="sm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6" name="타원 35">
                <a:extLst>
                  <a:ext uri="{FF2B5EF4-FFF2-40B4-BE49-F238E27FC236}">
                    <a16:creationId xmlns:a16="http://schemas.microsoft.com/office/drawing/2014/main" xmlns="" id="{256E7904-9E26-1130-57AB-14C4C2E30598}"/>
                  </a:ext>
                </a:extLst>
              </p:cNvPr>
              <p:cNvSpPr/>
              <p:nvPr/>
            </p:nvSpPr>
            <p:spPr>
              <a:xfrm>
                <a:off x="2588506" y="3036723"/>
                <a:ext cx="2528323" cy="252832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10000"/>
                  </a:prst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400"/>
              </a:p>
            </p:txBody>
          </p:sp>
          <p:sp>
            <p:nvSpPr>
              <p:cNvPr id="49" name="TextBox 48">
                <a:extLst>
                  <a:ext uri="{FF2B5EF4-FFF2-40B4-BE49-F238E27FC236}">
                    <a16:creationId xmlns:a16="http://schemas.microsoft.com/office/drawing/2014/main" xmlns="" id="{7EB0370F-8CBE-8F9D-C019-3B2E82CD121D}"/>
                  </a:ext>
                </a:extLst>
              </p:cNvPr>
              <p:cNvSpPr txBox="1"/>
              <p:nvPr/>
            </p:nvSpPr>
            <p:spPr>
              <a:xfrm>
                <a:off x="3043247" y="4715522"/>
                <a:ext cx="1618840" cy="306174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>
                  <a:lnSpc>
                    <a:spcPct val="110000"/>
                  </a:lnSpc>
                </a:pPr>
                <a:r>
                  <a:rPr lang="en-US" sz="2000">
                    <a:latin typeface="페이퍼로지 6 SemiBold" pitchFamily="2" charset="-127"/>
                    <a:ea typeface=""/>
                    <a:cs typeface="Pretendard ExtraBold" panose="02000903000000020004" pitchFamily="50" charset="-127"/>
                  </a:rPr>
                  <a:t>South Korea</a:t>
                </a:r>
              </a:p>
            </p:txBody>
          </p:sp>
          <p:sp>
            <p:nvSpPr>
              <p:cNvPr id="38" name="타원 37">
                <a:extLst>
                  <a:ext uri="{FF2B5EF4-FFF2-40B4-BE49-F238E27FC236}">
                    <a16:creationId xmlns:a16="http://schemas.microsoft.com/office/drawing/2014/main" xmlns="" id="{E011333D-2D33-7659-5F00-2602036B4F16}"/>
                  </a:ext>
                </a:extLst>
              </p:cNvPr>
              <p:cNvSpPr/>
              <p:nvPr/>
            </p:nvSpPr>
            <p:spPr>
              <a:xfrm>
                <a:off x="2618144" y="3066361"/>
                <a:ext cx="2469047" cy="2469047"/>
              </a:xfrm>
              <a:prstGeom prst="ellipse">
                <a:avLst/>
              </a:prstGeom>
              <a:noFill/>
              <a:ln w="3175">
                <a:solidFill>
                  <a:schemeClr val="bg1">
                    <a:lumMod val="85000"/>
                  </a:schemeClr>
                </a:solidFill>
              </a:ln>
              <a:effectLst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400"/>
              </a:p>
            </p:txBody>
          </p:sp>
          <p:pic>
            <p:nvPicPr>
              <p:cNvPr id="51" name="그림 50" descr="공, 원, 로고, 상징이(가) 표시된 사진&#10;&#10;AI가 생성한 콘텐츠는 부정확할 수 있습니다.">
                <a:extLst>
                  <a:ext uri="{FF2B5EF4-FFF2-40B4-BE49-F238E27FC236}">
                    <a16:creationId xmlns:a16="http://schemas.microsoft.com/office/drawing/2014/main" xmlns="" id="{7F10B1F8-BC14-A3BE-8B79-8196FC21265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276593" y="3457603"/>
                <a:ext cx="1152148" cy="1152148"/>
              </a:xfrm>
              <a:prstGeom prst="rect">
                <a:avLst/>
              </a:prstGeom>
            </p:spPr>
          </p:pic>
        </p:grpSp>
        <p:grpSp>
          <p:nvGrpSpPr>
            <p:cNvPr id="76" name="그룹 75">
              <a:extLst>
                <a:ext uri="{FF2B5EF4-FFF2-40B4-BE49-F238E27FC236}">
                  <a16:creationId xmlns:a16="http://schemas.microsoft.com/office/drawing/2014/main" xmlns="" id="{5ACAE974-8F69-0EAA-E8C1-FFFAF12CDA59}"/>
                </a:ext>
              </a:extLst>
            </p:cNvPr>
            <p:cNvGrpSpPr/>
            <p:nvPr/>
          </p:nvGrpSpPr>
          <p:grpSpPr>
            <a:xfrm>
              <a:off x="8902685" y="3023312"/>
              <a:ext cx="2528323" cy="2528323"/>
              <a:chOff x="7175992" y="5290108"/>
              <a:chExt cx="2528323" cy="2528323"/>
            </a:xfrm>
          </p:grpSpPr>
          <p:sp>
            <p:nvSpPr>
              <p:cNvPr id="62" name="타원 61">
                <a:extLst>
                  <a:ext uri="{FF2B5EF4-FFF2-40B4-BE49-F238E27FC236}">
                    <a16:creationId xmlns:a16="http://schemas.microsoft.com/office/drawing/2014/main" xmlns="" id="{8819CEBE-8DD2-977A-253B-B72B8B73EEE8}"/>
                  </a:ext>
                </a:extLst>
              </p:cNvPr>
              <p:cNvSpPr/>
              <p:nvPr/>
            </p:nvSpPr>
            <p:spPr>
              <a:xfrm>
                <a:off x="7175992" y="5290108"/>
                <a:ext cx="2528323" cy="252832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10000"/>
                  </a:prst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400"/>
              </a:p>
            </p:txBody>
          </p:sp>
          <p:sp>
            <p:nvSpPr>
              <p:cNvPr id="63" name="TextBox 62">
                <a:extLst>
                  <a:ext uri="{FF2B5EF4-FFF2-40B4-BE49-F238E27FC236}">
                    <a16:creationId xmlns:a16="http://schemas.microsoft.com/office/drawing/2014/main" xmlns="" id="{2726CD90-7E36-0249-617D-AA860CCEF537}"/>
                  </a:ext>
                </a:extLst>
              </p:cNvPr>
              <p:cNvSpPr txBox="1"/>
              <p:nvPr/>
            </p:nvSpPr>
            <p:spPr>
              <a:xfrm>
                <a:off x="7666865" y="6968907"/>
                <a:ext cx="1546577" cy="27558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>
                  <a:lnSpc>
                    <a:spcPct val="110000"/>
                  </a:lnSpc>
                </a:pPr>
                <a:r>
                  <a:rPr lang="en-US">
                    <a:latin typeface="페이퍼로지 6 SemiBold" pitchFamily="2" charset="-127"/>
                    <a:ea typeface=""/>
                    <a:cs typeface="Pretendard ExtraBold" panose="02000903000000020004" pitchFamily="50" charset="-127"/>
                  </a:rPr>
                  <a:t>China/Russia</a:t>
                </a:r>
              </a:p>
            </p:txBody>
          </p:sp>
          <p:sp>
            <p:nvSpPr>
              <p:cNvPr id="64" name="타원 63">
                <a:extLst>
                  <a:ext uri="{FF2B5EF4-FFF2-40B4-BE49-F238E27FC236}">
                    <a16:creationId xmlns:a16="http://schemas.microsoft.com/office/drawing/2014/main" xmlns="" id="{DF5F3ED4-7B27-31A2-3C09-F991A1EBE90A}"/>
                  </a:ext>
                </a:extLst>
              </p:cNvPr>
              <p:cNvSpPr/>
              <p:nvPr/>
            </p:nvSpPr>
            <p:spPr>
              <a:xfrm>
                <a:off x="7205630" y="5319746"/>
                <a:ext cx="2469047" cy="2469047"/>
              </a:xfrm>
              <a:prstGeom prst="ellipse">
                <a:avLst/>
              </a:prstGeom>
              <a:noFill/>
              <a:ln w="3175">
                <a:solidFill>
                  <a:schemeClr val="bg1">
                    <a:lumMod val="85000"/>
                  </a:schemeClr>
                </a:solidFill>
              </a:ln>
              <a:effectLst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400"/>
              </a:p>
            </p:txBody>
          </p:sp>
          <p:grpSp>
            <p:nvGrpSpPr>
              <p:cNvPr id="74" name="그룹 73">
                <a:extLst>
                  <a:ext uri="{FF2B5EF4-FFF2-40B4-BE49-F238E27FC236}">
                    <a16:creationId xmlns:a16="http://schemas.microsoft.com/office/drawing/2014/main" xmlns="" id="{399092F1-F415-0875-D8A2-686F4EFB8E4F}"/>
                  </a:ext>
                </a:extLst>
              </p:cNvPr>
              <p:cNvGrpSpPr/>
              <p:nvPr/>
            </p:nvGrpSpPr>
            <p:grpSpPr>
              <a:xfrm>
                <a:off x="7564395" y="5763359"/>
                <a:ext cx="1751517" cy="1047407"/>
                <a:chOff x="7547387" y="5710988"/>
                <a:chExt cx="1926669" cy="1152148"/>
              </a:xfrm>
            </p:grpSpPr>
            <p:pic>
              <p:nvPicPr>
                <p:cNvPr id="67" name="그림 66" descr="원, 상징, 별, 천문학이(가) 표시된 사진&#10;&#10;AI가 생성한 콘텐츠는 부정확할 수 있습니다.">
                  <a:extLst>
                    <a:ext uri="{FF2B5EF4-FFF2-40B4-BE49-F238E27FC236}">
                      <a16:creationId xmlns:a16="http://schemas.microsoft.com/office/drawing/2014/main" xmlns="" id="{FFE76050-40D9-A3A8-B827-FBBDE0BDA1A0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6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7547387" y="5710988"/>
                  <a:ext cx="1161293" cy="1152144"/>
                </a:xfrm>
                <a:prstGeom prst="rect">
                  <a:avLst/>
                </a:prstGeom>
              </p:spPr>
            </p:pic>
            <p:pic>
              <p:nvPicPr>
                <p:cNvPr id="68" name="그림 67" descr="원, 다채로움이(가) 표시된 사진&#10;&#10;AI가 생성한 콘텐츠는 부정확할 수 있습니다.">
                  <a:extLst>
                    <a:ext uri="{FF2B5EF4-FFF2-40B4-BE49-F238E27FC236}">
                      <a16:creationId xmlns:a16="http://schemas.microsoft.com/office/drawing/2014/main" xmlns="" id="{25621E55-C107-33B3-B63B-935DE6970A35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7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8312763" y="5710988"/>
                  <a:ext cx="1161293" cy="1152148"/>
                </a:xfrm>
                <a:prstGeom prst="rect">
                  <a:avLst/>
                </a:prstGeom>
              </p:spPr>
            </p:pic>
          </p:grpSp>
        </p:grpSp>
        <p:sp>
          <p:nvSpPr>
            <p:cNvPr id="77" name="화살표: 왼쪽/오른쪽 76">
              <a:extLst>
                <a:ext uri="{FF2B5EF4-FFF2-40B4-BE49-F238E27FC236}">
                  <a16:creationId xmlns:a16="http://schemas.microsoft.com/office/drawing/2014/main" xmlns="" id="{B581A905-3A7D-06F9-A1D9-6B4137F997F8}"/>
                </a:ext>
              </a:extLst>
            </p:cNvPr>
            <p:cNvSpPr/>
            <p:nvPr/>
          </p:nvSpPr>
          <p:spPr>
            <a:xfrm>
              <a:off x="3474433" y="4134576"/>
              <a:ext cx="1199995" cy="305795"/>
            </a:xfrm>
            <a:prstGeom prst="leftRightArrow">
              <a:avLst>
                <a:gd name="adj1" fmla="val 54688"/>
                <a:gd name="adj2" fmla="val 61722"/>
              </a:avLst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400"/>
            </a:p>
          </p:txBody>
        </p:sp>
        <p:cxnSp>
          <p:nvCxnSpPr>
            <p:cNvPr id="5" name="직선 화살표 연결선 4">
              <a:extLst>
                <a:ext uri="{FF2B5EF4-FFF2-40B4-BE49-F238E27FC236}">
                  <a16:creationId xmlns:a16="http://schemas.microsoft.com/office/drawing/2014/main" xmlns="" id="{578B1045-574D-2C84-0537-7B8427681261}"/>
                </a:ext>
              </a:extLst>
            </p:cNvPr>
            <p:cNvCxnSpPr>
              <a:cxnSpLocks/>
            </p:cNvCxnSpPr>
            <p:nvPr/>
          </p:nvCxnSpPr>
          <p:spPr>
            <a:xfrm>
              <a:off x="4074430" y="2939085"/>
              <a:ext cx="0" cy="1105176"/>
            </a:xfrm>
            <a:prstGeom prst="straightConnector1">
              <a:avLst/>
            </a:prstGeom>
            <a:ln w="3175">
              <a:solidFill>
                <a:schemeClr val="tx1">
                  <a:lumMod val="85000"/>
                  <a:lumOff val="15000"/>
                </a:schemeClr>
              </a:solidFill>
              <a:tailEnd type="oval" w="sm" len="sm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6" name="직선 화살표 연결선 125">
              <a:extLst>
                <a:ext uri="{FF2B5EF4-FFF2-40B4-BE49-F238E27FC236}">
                  <a16:creationId xmlns:a16="http://schemas.microsoft.com/office/drawing/2014/main" xmlns="" id="{C48C1953-C5A1-AC64-E5A4-5A5ED91F03FD}"/>
                </a:ext>
              </a:extLst>
            </p:cNvPr>
            <p:cNvCxnSpPr>
              <a:cxnSpLocks/>
            </p:cNvCxnSpPr>
            <p:nvPr/>
          </p:nvCxnSpPr>
          <p:spPr>
            <a:xfrm>
              <a:off x="8179290" y="2939085"/>
              <a:ext cx="0" cy="1105176"/>
            </a:xfrm>
            <a:prstGeom prst="straightConnector1">
              <a:avLst/>
            </a:prstGeom>
            <a:ln w="3175">
              <a:solidFill>
                <a:schemeClr val="tx1">
                  <a:lumMod val="85000"/>
                  <a:lumOff val="15000"/>
                </a:schemeClr>
              </a:solidFill>
              <a:tailEnd type="oval" w="sm" len="sm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" name="그룹 1">
            <a:extLst>
              <a:ext uri="{FF2B5EF4-FFF2-40B4-BE49-F238E27FC236}">
                <a16:creationId xmlns:a16="http://schemas.microsoft.com/office/drawing/2014/main" xmlns="" id="{441A7015-90C3-616E-8B8D-307ACFAA1A80}"/>
              </a:ext>
            </a:extLst>
          </p:cNvPr>
          <p:cNvGrpSpPr/>
          <p:nvPr/>
        </p:nvGrpSpPr>
        <p:grpSpPr>
          <a:xfrm>
            <a:off x="-403488" y="241825"/>
            <a:ext cx="10575046" cy="664655"/>
            <a:chOff x="-403488" y="171975"/>
            <a:chExt cx="10575046" cy="664655"/>
          </a:xfrm>
        </p:grpSpPr>
        <p:grpSp>
          <p:nvGrpSpPr>
            <p:cNvPr id="6" name="그룹 5">
              <a:extLst>
                <a:ext uri="{FF2B5EF4-FFF2-40B4-BE49-F238E27FC236}">
                  <a16:creationId xmlns:a16="http://schemas.microsoft.com/office/drawing/2014/main" xmlns="" id="{A42EEDA8-495E-A39B-B605-F5FCBDB7D68E}"/>
                </a:ext>
              </a:extLst>
            </p:cNvPr>
            <p:cNvGrpSpPr/>
            <p:nvPr/>
          </p:nvGrpSpPr>
          <p:grpSpPr>
            <a:xfrm>
              <a:off x="-403488" y="171975"/>
              <a:ext cx="1170251" cy="664655"/>
              <a:chOff x="-403488" y="171975"/>
              <a:chExt cx="1170251" cy="664655"/>
            </a:xfrm>
          </p:grpSpPr>
          <p:pic>
            <p:nvPicPr>
              <p:cNvPr id="17" name="그래픽 43">
                <a:extLst>
                  <a:ext uri="{FF2B5EF4-FFF2-40B4-BE49-F238E27FC236}">
                    <a16:creationId xmlns:a16="http://schemas.microsoft.com/office/drawing/2014/main" xmlns="" id="{BDE5F668-1744-4404-6067-050738D3FFAE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8"/>
              <a:stretch>
                <a:fillRect/>
              </a:stretch>
            </p:blipFill>
            <p:spPr>
              <a:xfrm rot="16200000">
                <a:off x="-403488" y="172065"/>
                <a:ext cx="664476" cy="664476"/>
              </a:xfrm>
              <a:prstGeom prst="rect">
                <a:avLst/>
              </a:prstGeom>
            </p:spPr>
          </p:pic>
          <p:sp>
            <p:nvSpPr>
              <p:cNvPr id="18" name="그래픽 10">
                <a:extLst>
                  <a:ext uri="{FF2B5EF4-FFF2-40B4-BE49-F238E27FC236}">
                    <a16:creationId xmlns:a16="http://schemas.microsoft.com/office/drawing/2014/main" xmlns="" id="{3F76F3F9-17D0-17FB-F8C5-640DC3C2062E}"/>
                  </a:ext>
                </a:extLst>
              </p:cNvPr>
              <p:cNvSpPr/>
              <p:nvPr/>
            </p:nvSpPr>
            <p:spPr>
              <a:xfrm rot="16200000">
                <a:off x="102108" y="171975"/>
                <a:ext cx="664655" cy="664655"/>
              </a:xfrm>
              <a:custGeom>
                <a:avLst/>
                <a:gdLst>
                  <a:gd name="connsiteX0" fmla="*/ 469205 w 938409"/>
                  <a:gd name="connsiteY0" fmla="*/ 938283 h 938409"/>
                  <a:gd name="connsiteX1" fmla="*/ 0 w 938409"/>
                  <a:gd name="connsiteY1" fmla="*/ 469205 h 938409"/>
                  <a:gd name="connsiteX2" fmla="*/ 469205 w 938409"/>
                  <a:gd name="connsiteY2" fmla="*/ 0 h 938409"/>
                  <a:gd name="connsiteX3" fmla="*/ 938410 w 938409"/>
                  <a:gd name="connsiteY3" fmla="*/ 469205 h 938409"/>
                  <a:gd name="connsiteX4" fmla="*/ 469205 w 938409"/>
                  <a:gd name="connsiteY4" fmla="*/ 938410 h 9384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38409" h="938409">
                    <a:moveTo>
                      <a:pt x="469205" y="938283"/>
                    </a:moveTo>
                    <a:cubicBezTo>
                      <a:pt x="210451" y="938283"/>
                      <a:pt x="0" y="727832"/>
                      <a:pt x="0" y="469205"/>
                    </a:cubicBezTo>
                    <a:cubicBezTo>
                      <a:pt x="0" y="210578"/>
                      <a:pt x="210451" y="0"/>
                      <a:pt x="469205" y="0"/>
                    </a:cubicBezTo>
                    <a:cubicBezTo>
                      <a:pt x="727958" y="0"/>
                      <a:pt x="938410" y="210451"/>
                      <a:pt x="938410" y="469205"/>
                    </a:cubicBezTo>
                    <a:cubicBezTo>
                      <a:pt x="938410" y="727958"/>
                      <a:pt x="727958" y="938410"/>
                      <a:pt x="469205" y="93841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D16B5C"/>
                  </a:gs>
                  <a:gs pos="74000">
                    <a:srgbClr val="823000"/>
                  </a:gs>
                </a:gsLst>
                <a:lin ang="16200000" scaled="1"/>
                <a:tileRect/>
              </a:gradFill>
              <a:ln w="12614" cap="flat">
                <a:noFill/>
                <a:prstDash val="solid"/>
                <a:miter/>
              </a:ln>
            </p:spPr>
            <p:txBody>
              <a:bodyPr rot="0" vert="horz" wrap="square" lIns="91440" tIns="45720" rIns="91440" bIns="45720" anchor="ctr" anchorCtr="0">
                <a:prstTxWarp prst="textNoShape">
                  <a:avLst/>
                </a:prstTxWarp>
                <a:noAutofit/>
              </a:bodyPr>
              <a:lstStyle/>
              <a:p>
                <a:pPr lvl="0">
                  <a:defRPr/>
                </a:pPr>
                <a:endParaRPr lang="ko-KR" altLang="en-US" sz="1400"/>
              </a:p>
            </p:txBody>
          </p:sp>
        </p:grp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xmlns="" id="{2B64D1A6-0636-678E-D04A-77C8D720CD4D}"/>
                </a:ext>
              </a:extLst>
            </p:cNvPr>
            <p:cNvSpPr txBox="1"/>
            <p:nvPr/>
          </p:nvSpPr>
          <p:spPr>
            <a:xfrm>
              <a:off x="939415" y="410406"/>
              <a:ext cx="9232143" cy="244939"/>
            </a:xfrm>
            <a:prstGeom prst="rect">
              <a:avLst/>
            </a:prstGeom>
            <a:noFill/>
          </p:spPr>
          <p:txBody>
            <a:bodyPr wrap="none" lIns="0" tIns="0" rIns="0" bIns="0">
              <a:spAutoFit/>
            </a:bodyPr>
            <a:lstStyle/>
            <a:p>
              <a:pPr lvl="0">
                <a:lnSpc>
                  <a:spcPct val="110000"/>
                </a:lnSpc>
                <a:defRPr/>
              </a:pPr>
              <a:r>
                <a:rPr lang="en-US" altLang="ko-KR" sz="1600" dirty="0">
                  <a:latin typeface="페이퍼로지 6 SemiBold"/>
                  <a:cs typeface="Pretendard ExtraBold"/>
                </a:rPr>
                <a:t>Cooperation with the International Community to Foster an Environment for Unification</a:t>
              </a:r>
            </a:p>
          </p:txBody>
        </p:sp>
      </p:grpSp>
      <p:sp>
        <p:nvSpPr>
          <p:cNvPr id="39" name="TextBox 38">
            <a:extLst>
              <a:ext uri="{FF2B5EF4-FFF2-40B4-BE49-F238E27FC236}">
                <a16:creationId xmlns:a16="http://schemas.microsoft.com/office/drawing/2014/main" xmlns="" id="{66870B47-E68F-040D-D9AC-BFFA8BB1D369}"/>
              </a:ext>
            </a:extLst>
          </p:cNvPr>
          <p:cNvSpPr txBox="1"/>
          <p:nvPr/>
        </p:nvSpPr>
        <p:spPr>
          <a:xfrm>
            <a:off x="2264061" y="2487492"/>
            <a:ext cx="3600255" cy="87786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ctr"/>
            <a:r>
              <a:rPr lang="en-US" sz="1600" dirty="0" smtClean="0">
                <a:solidFill>
                  <a:schemeClr val="bg1"/>
                </a:solidFill>
                <a:latin typeface="페이퍼로지 6 SemiBold" pitchFamily="2" charset="-127"/>
                <a:ea typeface=""/>
                <a:cs typeface="Pretendard ExtraBold" panose="02000903000000020004" pitchFamily="50" charset="-127"/>
              </a:rPr>
              <a:t>Enhance relations </a:t>
            </a:r>
          </a:p>
          <a:p>
            <a:pPr algn="ctr"/>
            <a:r>
              <a:rPr lang="en-US" sz="1600" dirty="0" smtClean="0">
                <a:solidFill>
                  <a:schemeClr val="bg1"/>
                </a:solidFill>
                <a:latin typeface="페이퍼로지 6 SemiBold" pitchFamily="2" charset="-127"/>
                <a:ea typeface=""/>
                <a:cs typeface="Pretendard ExtraBold" panose="02000903000000020004" pitchFamily="50" charset="-127"/>
              </a:rPr>
              <a:t>With key neighbors</a:t>
            </a:r>
            <a:endParaRPr lang="en-US" sz="1600" dirty="0">
              <a:solidFill>
                <a:schemeClr val="bg1"/>
              </a:solidFill>
              <a:latin typeface="페이퍼로지 6 SemiBold" pitchFamily="2" charset="-127"/>
              <a:ea typeface=""/>
              <a:cs typeface="Pretendard ExtraBold" panose="02000903000000020004" pitchFamily="50" charset="-127"/>
            </a:endParaRPr>
          </a:p>
          <a:p>
            <a:pPr algn="ctr"/>
            <a:endParaRPr lang="en-US" sz="400" dirty="0">
              <a:solidFill>
                <a:schemeClr val="bg1"/>
              </a:solidFill>
              <a:latin typeface="페이퍼로지 6 SemiBold" pitchFamily="2" charset="-127"/>
              <a:ea typeface=""/>
              <a:cs typeface="Pretendard ExtraBold" panose="02000903000000020004" pitchFamily="50" charset="-127"/>
            </a:endParaRPr>
          </a:p>
        </p:txBody>
      </p:sp>
      <p:sp>
        <p:nvSpPr>
          <p:cNvPr id="58" name="사각형: 둥근 모서리 57">
            <a:extLst>
              <a:ext uri="{FF2B5EF4-FFF2-40B4-BE49-F238E27FC236}">
                <a16:creationId xmlns:a16="http://schemas.microsoft.com/office/drawing/2014/main" xmlns="" id="{1FF8E4EC-5F6F-7350-8A62-B73EE6390353}"/>
              </a:ext>
            </a:extLst>
          </p:cNvPr>
          <p:cNvSpPr/>
          <p:nvPr/>
        </p:nvSpPr>
        <p:spPr>
          <a:xfrm>
            <a:off x="6883394" y="2476332"/>
            <a:ext cx="2474924" cy="524446"/>
          </a:xfrm>
          <a:prstGeom prst="roundRect">
            <a:avLst>
              <a:gd name="adj" fmla="val 11131"/>
            </a:avLst>
          </a:prstGeom>
          <a:solidFill>
            <a:srgbClr val="823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50"/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xmlns="" id="{2182A0E5-CA4D-2482-8137-01AB651F2159}"/>
              </a:ext>
            </a:extLst>
          </p:cNvPr>
          <p:cNvSpPr txBox="1"/>
          <p:nvPr/>
        </p:nvSpPr>
        <p:spPr>
          <a:xfrm>
            <a:off x="6327684" y="2483844"/>
            <a:ext cx="3600255" cy="87786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ctr"/>
            <a:r>
              <a:rPr lang="en-US" sz="1600" dirty="0">
                <a:solidFill>
                  <a:schemeClr val="bg1"/>
                </a:solidFill>
                <a:latin typeface="페이퍼로지 6 SemiBold" pitchFamily="2" charset="-127"/>
                <a:ea typeface=""/>
                <a:cs typeface="Pretendard ExtraBold" panose="02000903000000020004" pitchFamily="50" charset="-127"/>
              </a:rPr>
              <a:t>Improve relations with</a:t>
            </a:r>
          </a:p>
          <a:p>
            <a:pPr algn="ctr"/>
            <a:r>
              <a:rPr lang="en-US" sz="1600" dirty="0">
                <a:solidFill>
                  <a:schemeClr val="bg1"/>
                </a:solidFill>
                <a:latin typeface="페이퍼로지 6 SemiBold" pitchFamily="2" charset="-127"/>
                <a:ea typeface=""/>
                <a:cs typeface="Pretendard ExtraBold" panose="02000903000000020004" pitchFamily="50" charset="-127"/>
              </a:rPr>
              <a:t>China and </a:t>
            </a:r>
            <a:r>
              <a:rPr lang="en-US" sz="1600" dirty="0" smtClean="0">
                <a:solidFill>
                  <a:schemeClr val="bg1"/>
                </a:solidFill>
                <a:latin typeface="페이퍼로지 6 SemiBold" pitchFamily="2" charset="-127"/>
                <a:ea typeface=""/>
                <a:cs typeface="Pretendard ExtraBold" panose="02000903000000020004" pitchFamily="50" charset="-127"/>
              </a:rPr>
              <a:t>Russia</a:t>
            </a:r>
            <a:r>
              <a:rPr lang="en-US" sz="1600" dirty="0">
                <a:solidFill>
                  <a:schemeClr val="bg1"/>
                </a:solidFill>
                <a:latin typeface="페이퍼로지 6 SemiBold" pitchFamily="2" charset="-127"/>
                <a:ea typeface=""/>
                <a:cs typeface="Pretendard ExtraBold" panose="02000903000000020004" pitchFamily="50" charset="-127"/>
              </a:rPr>
              <a:t/>
            </a:r>
            <a:br>
              <a:rPr lang="en-US" sz="1600" dirty="0">
                <a:solidFill>
                  <a:schemeClr val="bg1"/>
                </a:solidFill>
                <a:latin typeface="페이퍼로지 6 SemiBold" pitchFamily="2" charset="-127"/>
                <a:ea typeface=""/>
                <a:cs typeface="Pretendard ExtraBold" panose="02000903000000020004" pitchFamily="50" charset="-127"/>
              </a:rPr>
            </a:br>
            <a:endParaRPr lang="en-US" sz="400" dirty="0">
              <a:solidFill>
                <a:schemeClr val="bg1"/>
              </a:solidFill>
              <a:latin typeface="페이퍼로지 6 SemiBold" pitchFamily="2" charset="-127"/>
              <a:ea typeface=""/>
              <a:cs typeface="Pretendard ExtraBold" panose="02000903000000020004" pitchFamily="50" charset="-127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xmlns="" id="{6D71F154-8B69-DC37-5FD9-AD01F139FECB}"/>
              </a:ext>
            </a:extLst>
          </p:cNvPr>
          <p:cNvSpPr txBox="1"/>
          <p:nvPr/>
        </p:nvSpPr>
        <p:spPr>
          <a:xfrm>
            <a:off x="225699" y="373047"/>
            <a:ext cx="445635" cy="398058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lvl="0" algn="ctr">
              <a:lnSpc>
                <a:spcPct val="110000"/>
              </a:lnSpc>
              <a:defRPr/>
            </a:pPr>
            <a:r>
              <a:rPr lang="en-US" sz="2600" dirty="0">
                <a:solidFill>
                  <a:schemeClr val="tx1">
                    <a:alpha val="55000"/>
                  </a:schemeClr>
                </a:solidFill>
                <a:latin typeface="페이퍼로지 6 SemiBold"/>
              </a:rPr>
              <a:t>02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xmlns="" id="{4B3E341A-3FD9-7CCE-C479-ACF0BEFD2B6D}"/>
              </a:ext>
            </a:extLst>
          </p:cNvPr>
          <p:cNvSpPr txBox="1"/>
          <p:nvPr/>
        </p:nvSpPr>
        <p:spPr>
          <a:xfrm>
            <a:off x="939415" y="292551"/>
            <a:ext cx="3525004" cy="177741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lvl="0">
              <a:lnSpc>
                <a:spcPct val="110000"/>
              </a:lnSpc>
              <a:defRPr/>
            </a:pPr>
            <a:r>
              <a:rPr lang="en-US" altLang="ko-KR" sz="1050" dirty="0" smtClean="0">
                <a:solidFill>
                  <a:srgbClr val="823000"/>
                </a:solidFill>
                <a:latin typeface="페이퍼로지 5 Medium"/>
                <a:cs typeface="Pretendard ExtraBold"/>
              </a:rPr>
              <a:t>Global shifts and their impact on Korean Unification</a:t>
            </a:r>
            <a:endParaRPr lang="en-US" altLang="ko-KR" sz="1050" dirty="0">
              <a:solidFill>
                <a:srgbClr val="823000"/>
              </a:solidFill>
              <a:latin typeface="페이퍼로지 5 Medium"/>
              <a:cs typeface="Pretendard ExtraBold"/>
            </a:endParaRPr>
          </a:p>
        </p:txBody>
      </p:sp>
    </p:spTree>
    <p:extLst>
      <p:ext uri="{BB962C8B-B14F-4D97-AF65-F5344CB8AC3E}">
        <p14:creationId xmlns:p14="http://schemas.microsoft.com/office/powerpoint/2010/main" val="37162350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539CABF5-EB7E-3B00-1E5A-4B938F88B73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그래픽 10">
            <a:extLst>
              <a:ext uri="{FF2B5EF4-FFF2-40B4-BE49-F238E27FC236}">
                <a16:creationId xmlns:a16="http://schemas.microsoft.com/office/drawing/2014/main" xmlns="" id="{8CB7C1DD-9717-365D-51F4-EB9C933BCFB1}"/>
              </a:ext>
            </a:extLst>
          </p:cNvPr>
          <p:cNvSpPr/>
          <p:nvPr/>
        </p:nvSpPr>
        <p:spPr>
          <a:xfrm>
            <a:off x="7157629" y="-510726"/>
            <a:ext cx="7879452" cy="7879452"/>
          </a:xfrm>
          <a:custGeom>
            <a:avLst/>
            <a:gdLst>
              <a:gd name="connsiteX0" fmla="*/ 469205 w 938409"/>
              <a:gd name="connsiteY0" fmla="*/ 938283 h 938409"/>
              <a:gd name="connsiteX1" fmla="*/ 0 w 938409"/>
              <a:gd name="connsiteY1" fmla="*/ 469205 h 938409"/>
              <a:gd name="connsiteX2" fmla="*/ 469205 w 938409"/>
              <a:gd name="connsiteY2" fmla="*/ 0 h 938409"/>
              <a:gd name="connsiteX3" fmla="*/ 938410 w 938409"/>
              <a:gd name="connsiteY3" fmla="*/ 469205 h 938409"/>
              <a:gd name="connsiteX4" fmla="*/ 469205 w 938409"/>
              <a:gd name="connsiteY4" fmla="*/ 938410 h 9384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38409" h="938409">
                <a:moveTo>
                  <a:pt x="469205" y="938283"/>
                </a:moveTo>
                <a:cubicBezTo>
                  <a:pt x="210451" y="938283"/>
                  <a:pt x="0" y="727832"/>
                  <a:pt x="0" y="469205"/>
                </a:cubicBezTo>
                <a:cubicBezTo>
                  <a:pt x="0" y="210578"/>
                  <a:pt x="210451" y="0"/>
                  <a:pt x="469205" y="0"/>
                </a:cubicBezTo>
                <a:cubicBezTo>
                  <a:pt x="727958" y="0"/>
                  <a:pt x="938410" y="210451"/>
                  <a:pt x="938410" y="469205"/>
                </a:cubicBezTo>
                <a:cubicBezTo>
                  <a:pt x="938410" y="727958"/>
                  <a:pt x="727958" y="938410"/>
                  <a:pt x="469205" y="938410"/>
                </a:cubicBezTo>
                <a:close/>
              </a:path>
            </a:pathLst>
          </a:custGeom>
          <a:gradFill flip="none" rotWithShape="1">
            <a:gsLst>
              <a:gs pos="0">
                <a:srgbClr val="D16B5C"/>
              </a:gs>
              <a:gs pos="74000">
                <a:srgbClr val="823000"/>
              </a:gs>
            </a:gsLst>
            <a:lin ang="0" scaled="1"/>
            <a:tileRect/>
          </a:gradFill>
          <a:ln w="12614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ko-KR" alt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92BD4F62-1BA5-B4DD-FC38-274B9E3B53F7}"/>
              </a:ext>
            </a:extLst>
          </p:cNvPr>
          <p:cNvSpPr txBox="1"/>
          <p:nvPr/>
        </p:nvSpPr>
        <p:spPr>
          <a:xfrm>
            <a:off x="8655804" y="2372685"/>
            <a:ext cx="2282677" cy="211263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altLang="ko-KR" sz="13800" spc="-300" dirty="0">
                <a:solidFill>
                  <a:schemeClr val="bg1"/>
                </a:solidFill>
                <a:latin typeface="페이퍼로지 7 Bold" pitchFamily="2" charset="-127"/>
                <a:ea typeface="페이퍼로지 7 Bold" pitchFamily="2" charset="-127"/>
                <a:cs typeface="Pretendard ExtraBold" panose="02000903000000020004" pitchFamily="50" charset="-127"/>
              </a:rPr>
              <a:t>03</a:t>
            </a:r>
            <a:endParaRPr lang="ko-KR" altLang="en-US" sz="13800" spc="-300" dirty="0">
              <a:solidFill>
                <a:schemeClr val="bg1"/>
              </a:solidFill>
              <a:latin typeface="페이퍼로지 7 Bold" pitchFamily="2" charset="-127"/>
              <a:ea typeface="페이퍼로지 7 Bold" pitchFamily="2" charset="-127"/>
              <a:cs typeface="Pretendard ExtraBold" panose="02000903000000020004" pitchFamily="50" charset="-127"/>
            </a:endParaRPr>
          </a:p>
        </p:txBody>
      </p:sp>
      <p:sp>
        <p:nvSpPr>
          <p:cNvPr id="6" name="타원 5">
            <a:extLst>
              <a:ext uri="{FF2B5EF4-FFF2-40B4-BE49-F238E27FC236}">
                <a16:creationId xmlns:a16="http://schemas.microsoft.com/office/drawing/2014/main" xmlns="" id="{C8007748-320B-9A0D-A9E7-B50308A65C59}"/>
              </a:ext>
            </a:extLst>
          </p:cNvPr>
          <p:cNvSpPr/>
          <p:nvPr/>
        </p:nvSpPr>
        <p:spPr>
          <a:xfrm>
            <a:off x="6691749" y="4301165"/>
            <a:ext cx="184150" cy="184150"/>
          </a:xfrm>
          <a:prstGeom prst="ellipse">
            <a:avLst/>
          </a:prstGeom>
          <a:solidFill>
            <a:srgbClr val="823000"/>
          </a:solidFill>
          <a:ln w="12614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7" name="그래픽 7">
            <a:extLst>
              <a:ext uri="{FF2B5EF4-FFF2-40B4-BE49-F238E27FC236}">
                <a16:creationId xmlns:a16="http://schemas.microsoft.com/office/drawing/2014/main" xmlns="" id="{FB59F291-5D53-5397-2112-0B369238F145}"/>
              </a:ext>
            </a:extLst>
          </p:cNvPr>
          <p:cNvSpPr/>
          <p:nvPr/>
        </p:nvSpPr>
        <p:spPr>
          <a:xfrm>
            <a:off x="-352521" y="-503872"/>
            <a:ext cx="705041" cy="1400175"/>
          </a:xfrm>
          <a:custGeom>
            <a:avLst/>
            <a:gdLst>
              <a:gd name="connsiteX0" fmla="*/ 469205 w 938409"/>
              <a:gd name="connsiteY0" fmla="*/ 1863633 h 1863633"/>
              <a:gd name="connsiteX1" fmla="*/ 0 w 938409"/>
              <a:gd name="connsiteY1" fmla="*/ 1394429 h 1863633"/>
              <a:gd name="connsiteX2" fmla="*/ 97112 w 938409"/>
              <a:gd name="connsiteY2" fmla="*/ 1107277 h 1863633"/>
              <a:gd name="connsiteX3" fmla="*/ 97112 w 938409"/>
              <a:gd name="connsiteY3" fmla="*/ 756356 h 1863633"/>
              <a:gd name="connsiteX4" fmla="*/ 0 w 938409"/>
              <a:gd name="connsiteY4" fmla="*/ 469204 h 1863633"/>
              <a:gd name="connsiteX5" fmla="*/ 469205 w 938409"/>
              <a:gd name="connsiteY5" fmla="*/ 0 h 1863633"/>
              <a:gd name="connsiteX6" fmla="*/ 938410 w 938409"/>
              <a:gd name="connsiteY6" fmla="*/ 469204 h 1863633"/>
              <a:gd name="connsiteX7" fmla="*/ 841298 w 938409"/>
              <a:gd name="connsiteY7" fmla="*/ 756356 h 1863633"/>
              <a:gd name="connsiteX8" fmla="*/ 841298 w 938409"/>
              <a:gd name="connsiteY8" fmla="*/ 1107277 h 1863633"/>
              <a:gd name="connsiteX9" fmla="*/ 938410 w 938409"/>
              <a:gd name="connsiteY9" fmla="*/ 1394429 h 1863633"/>
              <a:gd name="connsiteX10" fmla="*/ 469205 w 938409"/>
              <a:gd name="connsiteY10" fmla="*/ 1863633 h 18636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938409" h="1863633">
                <a:moveTo>
                  <a:pt x="469205" y="1863633"/>
                </a:moveTo>
                <a:cubicBezTo>
                  <a:pt x="210451" y="1863633"/>
                  <a:pt x="0" y="1653182"/>
                  <a:pt x="0" y="1394429"/>
                </a:cubicBezTo>
                <a:cubicBezTo>
                  <a:pt x="0" y="1289076"/>
                  <a:pt x="33596" y="1189809"/>
                  <a:pt x="97112" y="1107277"/>
                </a:cubicBezTo>
                <a:cubicBezTo>
                  <a:pt x="176855" y="1003826"/>
                  <a:pt x="176855" y="859680"/>
                  <a:pt x="97112" y="756356"/>
                </a:cubicBezTo>
                <a:cubicBezTo>
                  <a:pt x="33596" y="673824"/>
                  <a:pt x="0" y="574557"/>
                  <a:pt x="0" y="469204"/>
                </a:cubicBezTo>
                <a:cubicBezTo>
                  <a:pt x="0" y="210451"/>
                  <a:pt x="210451" y="0"/>
                  <a:pt x="469205" y="0"/>
                </a:cubicBezTo>
                <a:cubicBezTo>
                  <a:pt x="727958" y="0"/>
                  <a:pt x="938410" y="210451"/>
                  <a:pt x="938410" y="469204"/>
                </a:cubicBezTo>
                <a:cubicBezTo>
                  <a:pt x="938410" y="574557"/>
                  <a:pt x="904813" y="673951"/>
                  <a:pt x="841298" y="756356"/>
                </a:cubicBezTo>
                <a:cubicBezTo>
                  <a:pt x="761554" y="859807"/>
                  <a:pt x="761554" y="1003826"/>
                  <a:pt x="841298" y="1107277"/>
                </a:cubicBezTo>
                <a:cubicBezTo>
                  <a:pt x="904813" y="1189809"/>
                  <a:pt x="938410" y="1289076"/>
                  <a:pt x="938410" y="1394429"/>
                </a:cubicBezTo>
                <a:cubicBezTo>
                  <a:pt x="938410" y="1653182"/>
                  <a:pt x="727958" y="1863633"/>
                  <a:pt x="469205" y="1863633"/>
                </a:cubicBezTo>
                <a:close/>
              </a:path>
            </a:pathLst>
          </a:custGeom>
          <a:gradFill flip="none" rotWithShape="1">
            <a:gsLst>
              <a:gs pos="34000">
                <a:schemeClr val="bg1">
                  <a:lumMod val="75000"/>
                </a:schemeClr>
              </a:gs>
              <a:gs pos="100000">
                <a:schemeClr val="bg1">
                  <a:lumMod val="50000"/>
                </a:schemeClr>
              </a:gs>
            </a:gsLst>
            <a:lin ang="16200000" scaled="1"/>
            <a:tileRect/>
          </a:gradFill>
          <a:ln w="12614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ko-KR" altLang="en-US"/>
          </a:p>
        </p:txBody>
      </p:sp>
      <p:pic>
        <p:nvPicPr>
          <p:cNvPr id="8" name="그래픽 7">
            <a:extLst>
              <a:ext uri="{FF2B5EF4-FFF2-40B4-BE49-F238E27FC236}">
                <a16:creationId xmlns:a16="http://schemas.microsoft.com/office/drawing/2014/main" xmlns="" id="{5F9C5911-2B1E-B164-2A67-A01AE73375F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 rot="5400000">
            <a:off x="6744486" y="4225683"/>
            <a:ext cx="1476186" cy="1418671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DABF333D-90F7-C6A8-78E9-50436C5EF815}"/>
              </a:ext>
            </a:extLst>
          </p:cNvPr>
          <p:cNvSpPr txBox="1"/>
          <p:nvPr/>
        </p:nvSpPr>
        <p:spPr>
          <a:xfrm>
            <a:off x="952055" y="2408624"/>
            <a:ext cx="5821188" cy="2462433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>
            <a:defPPr>
              <a:defRPr lang="ko-KR"/>
            </a:defPPr>
            <a:lvl1pPr lvl="0">
              <a:lnSpc>
                <a:spcPct val="110000"/>
              </a:lnSpc>
              <a:defRPr sz="4400">
                <a:latin typeface="페이퍼로지 8 ExtraBold" pitchFamily="2" charset="-127"/>
                <a:ea typeface="페이퍼로지 8 ExtraBold" pitchFamily="2" charset="-127"/>
                <a:cs typeface="Pretendard ExtraBold"/>
              </a:defRPr>
            </a:lvl1pPr>
          </a:lstStyle>
          <a:p>
            <a:r>
              <a:rPr lang="en-US" dirty="0"/>
              <a:t>Inter-Korean</a:t>
            </a:r>
          </a:p>
          <a:p>
            <a:r>
              <a:rPr lang="en-US" dirty="0"/>
              <a:t>Relations and</a:t>
            </a:r>
          </a:p>
          <a:p>
            <a:r>
              <a:rPr lang="en-US" dirty="0">
                <a:solidFill>
                  <a:srgbClr val="823000"/>
                </a:solidFill>
              </a:rPr>
              <a:t>Unification Policies</a:t>
            </a:r>
          </a:p>
        </p:txBody>
      </p:sp>
      <p:cxnSp>
        <p:nvCxnSpPr>
          <p:cNvPr id="12" name="직선 연결선 11">
            <a:extLst>
              <a:ext uri="{FF2B5EF4-FFF2-40B4-BE49-F238E27FC236}">
                <a16:creationId xmlns:a16="http://schemas.microsoft.com/office/drawing/2014/main" xmlns="" id="{AC074C70-6EEA-0105-9F78-2CB71C4A595A}"/>
              </a:ext>
            </a:extLst>
          </p:cNvPr>
          <p:cNvCxnSpPr>
            <a:cxnSpLocks/>
          </p:cNvCxnSpPr>
          <p:nvPr/>
        </p:nvCxnSpPr>
        <p:spPr>
          <a:xfrm>
            <a:off x="0" y="2817352"/>
            <a:ext cx="769257" cy="0"/>
          </a:xfrm>
          <a:prstGeom prst="line">
            <a:avLst/>
          </a:prstGeom>
          <a:ln w="317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856761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A76CAF1E-556F-3F7C-9500-B29F2D18F45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그룹 30">
            <a:extLst>
              <a:ext uri="{FF2B5EF4-FFF2-40B4-BE49-F238E27FC236}">
                <a16:creationId xmlns:a16="http://schemas.microsoft.com/office/drawing/2014/main" xmlns="" id="{929D5F12-D512-7838-C239-7070108633D8}"/>
              </a:ext>
            </a:extLst>
          </p:cNvPr>
          <p:cNvGrpSpPr/>
          <p:nvPr/>
        </p:nvGrpSpPr>
        <p:grpSpPr>
          <a:xfrm>
            <a:off x="5109725" y="2442656"/>
            <a:ext cx="1984601" cy="3387245"/>
            <a:chOff x="778811" y="2604631"/>
            <a:chExt cx="2491384" cy="3387245"/>
          </a:xfrm>
        </p:grpSpPr>
        <p:sp>
          <p:nvSpPr>
            <p:cNvPr id="32" name="사각형: 둥근 위쪽 모서리 31">
              <a:extLst>
                <a:ext uri="{FF2B5EF4-FFF2-40B4-BE49-F238E27FC236}">
                  <a16:creationId xmlns:a16="http://schemas.microsoft.com/office/drawing/2014/main" xmlns="" id="{2AC3D0D1-F22C-6538-37B8-62A892E60318}"/>
                </a:ext>
              </a:extLst>
            </p:cNvPr>
            <p:cNvSpPr/>
            <p:nvPr/>
          </p:nvSpPr>
          <p:spPr>
            <a:xfrm>
              <a:off x="778811" y="2604631"/>
              <a:ext cx="2491384" cy="3387245"/>
            </a:xfrm>
            <a:prstGeom prst="round2SameRect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110004020202020204"/>
                <a:ea typeface="맑은 고딕" panose="020B0503020000020004" pitchFamily="50" charset="-127"/>
                <a:cs typeface="+mn-cs"/>
              </a:endParaRPr>
            </a:p>
          </p:txBody>
        </p:sp>
        <p:sp>
          <p:nvSpPr>
            <p:cNvPr id="33" name="사각형: 둥근 모서리 32">
              <a:extLst>
                <a:ext uri="{FF2B5EF4-FFF2-40B4-BE49-F238E27FC236}">
                  <a16:creationId xmlns:a16="http://schemas.microsoft.com/office/drawing/2014/main" xmlns="" id="{65B754F3-1E7F-42FA-9EC8-3099A97BCC9B}"/>
                </a:ext>
              </a:extLst>
            </p:cNvPr>
            <p:cNvSpPr/>
            <p:nvPr/>
          </p:nvSpPr>
          <p:spPr>
            <a:xfrm>
              <a:off x="817135" y="2635250"/>
              <a:ext cx="2414736" cy="2772906"/>
            </a:xfrm>
            <a:prstGeom prst="roundRect">
              <a:avLst>
                <a:gd name="adj" fmla="val 15484"/>
              </a:avLst>
            </a:prstGeom>
            <a:noFill/>
            <a:ln w="3175">
              <a:solidFill>
                <a:schemeClr val="bg1">
                  <a:lumMod val="85000"/>
                </a:schemeClr>
              </a:solidFill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110004020202020204"/>
                <a:ea typeface="맑은 고딕" panose="020B0503020000020004" pitchFamily="50" charset="-127"/>
                <a:cs typeface="+mn-cs"/>
              </a:endParaRPr>
            </a:p>
          </p:txBody>
        </p:sp>
      </p:grpSp>
      <p:grpSp>
        <p:nvGrpSpPr>
          <p:cNvPr id="34" name="그룹 33">
            <a:extLst>
              <a:ext uri="{FF2B5EF4-FFF2-40B4-BE49-F238E27FC236}">
                <a16:creationId xmlns:a16="http://schemas.microsoft.com/office/drawing/2014/main" xmlns="" id="{55BD845B-857E-FC90-3F76-6039AD6523C8}"/>
              </a:ext>
            </a:extLst>
          </p:cNvPr>
          <p:cNvGrpSpPr/>
          <p:nvPr/>
        </p:nvGrpSpPr>
        <p:grpSpPr>
          <a:xfrm>
            <a:off x="2944268" y="2442656"/>
            <a:ext cx="1984601" cy="3387245"/>
            <a:chOff x="778811" y="2604631"/>
            <a:chExt cx="2491384" cy="3332811"/>
          </a:xfrm>
        </p:grpSpPr>
        <p:sp>
          <p:nvSpPr>
            <p:cNvPr id="35" name="사각형: 둥근 위쪽 모서리 34">
              <a:extLst>
                <a:ext uri="{FF2B5EF4-FFF2-40B4-BE49-F238E27FC236}">
                  <a16:creationId xmlns:a16="http://schemas.microsoft.com/office/drawing/2014/main" xmlns="" id="{2D7059C1-5304-2A85-1264-BA16149C9273}"/>
                </a:ext>
              </a:extLst>
            </p:cNvPr>
            <p:cNvSpPr/>
            <p:nvPr/>
          </p:nvSpPr>
          <p:spPr>
            <a:xfrm>
              <a:off x="778811" y="2604631"/>
              <a:ext cx="2491384" cy="3332811"/>
            </a:xfrm>
            <a:prstGeom prst="round2SameRect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110004020202020204"/>
                <a:ea typeface="맑은 고딕" panose="020B0503020000020004" pitchFamily="50" charset="-127"/>
                <a:cs typeface="+mn-cs"/>
              </a:endParaRPr>
            </a:p>
          </p:txBody>
        </p:sp>
        <p:sp>
          <p:nvSpPr>
            <p:cNvPr id="36" name="사각형: 둥근 모서리 35">
              <a:extLst>
                <a:ext uri="{FF2B5EF4-FFF2-40B4-BE49-F238E27FC236}">
                  <a16:creationId xmlns:a16="http://schemas.microsoft.com/office/drawing/2014/main" xmlns="" id="{BE5CB7C7-218E-B88E-C3B7-639676FBBAD7}"/>
                </a:ext>
              </a:extLst>
            </p:cNvPr>
            <p:cNvSpPr/>
            <p:nvPr/>
          </p:nvSpPr>
          <p:spPr>
            <a:xfrm>
              <a:off x="817135" y="2635250"/>
              <a:ext cx="2414736" cy="2772906"/>
            </a:xfrm>
            <a:prstGeom prst="roundRect">
              <a:avLst>
                <a:gd name="adj" fmla="val 15484"/>
              </a:avLst>
            </a:prstGeom>
            <a:noFill/>
            <a:ln w="3175">
              <a:solidFill>
                <a:schemeClr val="bg1">
                  <a:lumMod val="85000"/>
                </a:schemeClr>
              </a:solidFill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110004020202020204"/>
                <a:ea typeface="맑은 고딕" panose="020B0503020000020004" pitchFamily="50" charset="-127"/>
                <a:cs typeface="+mn-cs"/>
              </a:endParaRPr>
            </a:p>
          </p:txBody>
        </p:sp>
      </p:grpSp>
      <p:grpSp>
        <p:nvGrpSpPr>
          <p:cNvPr id="5" name="그룹 4">
            <a:extLst>
              <a:ext uri="{FF2B5EF4-FFF2-40B4-BE49-F238E27FC236}">
                <a16:creationId xmlns:a16="http://schemas.microsoft.com/office/drawing/2014/main" xmlns="" id="{2FE00247-A268-D578-6DA2-260FCA0B0140}"/>
              </a:ext>
            </a:extLst>
          </p:cNvPr>
          <p:cNvGrpSpPr/>
          <p:nvPr/>
        </p:nvGrpSpPr>
        <p:grpSpPr>
          <a:xfrm>
            <a:off x="7275181" y="2442656"/>
            <a:ext cx="1984601" cy="3387246"/>
            <a:chOff x="778811" y="2604631"/>
            <a:chExt cx="2491384" cy="3387246"/>
          </a:xfrm>
        </p:grpSpPr>
        <p:sp>
          <p:nvSpPr>
            <p:cNvPr id="7" name="사각형: 둥근 위쪽 모서리 6">
              <a:extLst>
                <a:ext uri="{FF2B5EF4-FFF2-40B4-BE49-F238E27FC236}">
                  <a16:creationId xmlns:a16="http://schemas.microsoft.com/office/drawing/2014/main" xmlns="" id="{88C5AAEC-51B7-9CD7-F62B-1A1F3885CDA5}"/>
                </a:ext>
              </a:extLst>
            </p:cNvPr>
            <p:cNvSpPr/>
            <p:nvPr/>
          </p:nvSpPr>
          <p:spPr>
            <a:xfrm>
              <a:off x="778811" y="2604631"/>
              <a:ext cx="2491384" cy="3387246"/>
            </a:xfrm>
            <a:prstGeom prst="round2SameRect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110004020202020204"/>
                <a:ea typeface="맑은 고딕" panose="020B0503020000020004" pitchFamily="50" charset="-127"/>
                <a:cs typeface="+mn-cs"/>
              </a:endParaRPr>
            </a:p>
          </p:txBody>
        </p:sp>
        <p:sp>
          <p:nvSpPr>
            <p:cNvPr id="10" name="사각형: 둥근 모서리 9">
              <a:extLst>
                <a:ext uri="{FF2B5EF4-FFF2-40B4-BE49-F238E27FC236}">
                  <a16:creationId xmlns:a16="http://schemas.microsoft.com/office/drawing/2014/main" xmlns="" id="{FD0470F2-0C80-66D3-280A-9CFAB35C7691}"/>
                </a:ext>
              </a:extLst>
            </p:cNvPr>
            <p:cNvSpPr/>
            <p:nvPr/>
          </p:nvSpPr>
          <p:spPr>
            <a:xfrm>
              <a:off x="817135" y="2635250"/>
              <a:ext cx="2414736" cy="2772906"/>
            </a:xfrm>
            <a:prstGeom prst="roundRect">
              <a:avLst>
                <a:gd name="adj" fmla="val 15484"/>
              </a:avLst>
            </a:prstGeom>
            <a:noFill/>
            <a:ln w="3175">
              <a:solidFill>
                <a:schemeClr val="bg1">
                  <a:lumMod val="85000"/>
                </a:schemeClr>
              </a:solidFill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110004020202020204"/>
                <a:ea typeface="맑은 고딕" panose="020B0503020000020004" pitchFamily="50" charset="-127"/>
                <a:cs typeface="+mn-cs"/>
              </a:endParaRPr>
            </a:p>
          </p:txBody>
        </p:sp>
      </p:grpSp>
      <p:grpSp>
        <p:nvGrpSpPr>
          <p:cNvPr id="3" name="그룹 2">
            <a:extLst>
              <a:ext uri="{FF2B5EF4-FFF2-40B4-BE49-F238E27FC236}">
                <a16:creationId xmlns:a16="http://schemas.microsoft.com/office/drawing/2014/main" xmlns="" id="{24DE9906-2EE5-E50A-B982-9D963EC5BF43}"/>
              </a:ext>
            </a:extLst>
          </p:cNvPr>
          <p:cNvGrpSpPr/>
          <p:nvPr/>
        </p:nvGrpSpPr>
        <p:grpSpPr>
          <a:xfrm>
            <a:off x="778811" y="2446049"/>
            <a:ext cx="1984601" cy="3387245"/>
            <a:chOff x="778811" y="2604631"/>
            <a:chExt cx="2491384" cy="3387245"/>
          </a:xfrm>
        </p:grpSpPr>
        <p:sp>
          <p:nvSpPr>
            <p:cNvPr id="57" name="사각형: 둥근 위쪽 모서리 56">
              <a:extLst>
                <a:ext uri="{FF2B5EF4-FFF2-40B4-BE49-F238E27FC236}">
                  <a16:creationId xmlns:a16="http://schemas.microsoft.com/office/drawing/2014/main" xmlns="" id="{C9DE0009-1D0D-AAB4-BEB5-F0E8A49FC79B}"/>
                </a:ext>
              </a:extLst>
            </p:cNvPr>
            <p:cNvSpPr/>
            <p:nvPr/>
          </p:nvSpPr>
          <p:spPr>
            <a:xfrm>
              <a:off x="778811" y="2604631"/>
              <a:ext cx="2491384" cy="3387245"/>
            </a:xfrm>
            <a:prstGeom prst="round2SameRect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110004020202020204"/>
                <a:ea typeface="맑은 고딕" panose="020B0503020000020004" pitchFamily="50" charset="-127"/>
                <a:cs typeface="+mn-cs"/>
              </a:endParaRPr>
            </a:p>
          </p:txBody>
        </p:sp>
        <p:sp>
          <p:nvSpPr>
            <p:cNvPr id="58" name="사각형: 둥근 모서리 57">
              <a:extLst>
                <a:ext uri="{FF2B5EF4-FFF2-40B4-BE49-F238E27FC236}">
                  <a16:creationId xmlns:a16="http://schemas.microsoft.com/office/drawing/2014/main" xmlns="" id="{CB64AAFF-21D7-6EE3-1B00-DBB61483357F}"/>
                </a:ext>
              </a:extLst>
            </p:cNvPr>
            <p:cNvSpPr/>
            <p:nvPr/>
          </p:nvSpPr>
          <p:spPr>
            <a:xfrm>
              <a:off x="817135" y="2635250"/>
              <a:ext cx="2414736" cy="2772906"/>
            </a:xfrm>
            <a:prstGeom prst="roundRect">
              <a:avLst>
                <a:gd name="adj" fmla="val 15484"/>
              </a:avLst>
            </a:prstGeom>
            <a:noFill/>
            <a:ln w="3175">
              <a:solidFill>
                <a:schemeClr val="bg1">
                  <a:lumMod val="85000"/>
                </a:schemeClr>
              </a:solidFill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110004020202020204"/>
                <a:ea typeface="맑은 고딕" panose="020B0503020000020004" pitchFamily="50" charset="-127"/>
                <a:cs typeface="+mn-cs"/>
              </a:endParaRPr>
            </a:p>
          </p:txBody>
        </p:sp>
      </p:grpSp>
      <p:grpSp>
        <p:nvGrpSpPr>
          <p:cNvPr id="82" name="그룹 81">
            <a:extLst>
              <a:ext uri="{FF2B5EF4-FFF2-40B4-BE49-F238E27FC236}">
                <a16:creationId xmlns:a16="http://schemas.microsoft.com/office/drawing/2014/main" xmlns="" id="{6B4D45A6-0052-E23F-3D35-9A6C6F76304D}"/>
              </a:ext>
            </a:extLst>
          </p:cNvPr>
          <p:cNvGrpSpPr/>
          <p:nvPr/>
        </p:nvGrpSpPr>
        <p:grpSpPr>
          <a:xfrm>
            <a:off x="9440637" y="2442656"/>
            <a:ext cx="1984601" cy="3387246"/>
            <a:chOff x="778811" y="2604631"/>
            <a:chExt cx="2491384" cy="3387246"/>
          </a:xfrm>
        </p:grpSpPr>
        <p:sp>
          <p:nvSpPr>
            <p:cNvPr id="83" name="사각형: 둥근 위쪽 모서리 82">
              <a:extLst>
                <a:ext uri="{FF2B5EF4-FFF2-40B4-BE49-F238E27FC236}">
                  <a16:creationId xmlns:a16="http://schemas.microsoft.com/office/drawing/2014/main" xmlns="" id="{2CAB1D5A-15DF-B77A-5689-FABFB1A7CEFB}"/>
                </a:ext>
              </a:extLst>
            </p:cNvPr>
            <p:cNvSpPr/>
            <p:nvPr/>
          </p:nvSpPr>
          <p:spPr>
            <a:xfrm>
              <a:off x="778811" y="2604631"/>
              <a:ext cx="2491384" cy="3387246"/>
            </a:xfrm>
            <a:prstGeom prst="round2SameRect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110004020202020204"/>
                <a:ea typeface="맑은 고딕" panose="020B0503020000020004" pitchFamily="50" charset="-127"/>
                <a:cs typeface="+mn-cs"/>
              </a:endParaRPr>
            </a:p>
          </p:txBody>
        </p:sp>
        <p:sp>
          <p:nvSpPr>
            <p:cNvPr id="84" name="사각형: 둥근 모서리 83">
              <a:extLst>
                <a:ext uri="{FF2B5EF4-FFF2-40B4-BE49-F238E27FC236}">
                  <a16:creationId xmlns:a16="http://schemas.microsoft.com/office/drawing/2014/main" xmlns="" id="{4B83EAF3-5BAF-4443-6E72-62CACD6AACFB}"/>
                </a:ext>
              </a:extLst>
            </p:cNvPr>
            <p:cNvSpPr/>
            <p:nvPr/>
          </p:nvSpPr>
          <p:spPr>
            <a:xfrm>
              <a:off x="817135" y="2635250"/>
              <a:ext cx="2414736" cy="2772906"/>
            </a:xfrm>
            <a:prstGeom prst="roundRect">
              <a:avLst>
                <a:gd name="adj" fmla="val 15484"/>
              </a:avLst>
            </a:prstGeom>
            <a:noFill/>
            <a:ln w="3175">
              <a:solidFill>
                <a:schemeClr val="bg1">
                  <a:lumMod val="85000"/>
                </a:schemeClr>
              </a:solidFill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110004020202020204"/>
                <a:ea typeface="맑은 고딕" panose="020B0503020000020004" pitchFamily="50" charset="-127"/>
                <a:cs typeface="+mn-cs"/>
              </a:endParaRPr>
            </a:p>
          </p:txBody>
        </p:sp>
      </p:grpSp>
      <p:sp>
        <p:nvSpPr>
          <p:cNvPr id="26" name="사각형: 둥근 모서리 25">
            <a:extLst>
              <a:ext uri="{FF2B5EF4-FFF2-40B4-BE49-F238E27FC236}">
                <a16:creationId xmlns:a16="http://schemas.microsoft.com/office/drawing/2014/main" xmlns="" id="{E7FB45C5-72E7-9D13-0E4D-596B9B707FE0}"/>
              </a:ext>
            </a:extLst>
          </p:cNvPr>
          <p:cNvSpPr/>
          <p:nvPr/>
        </p:nvSpPr>
        <p:spPr>
          <a:xfrm>
            <a:off x="766763" y="1319213"/>
            <a:ext cx="10658473" cy="381345"/>
          </a:xfrm>
          <a:prstGeom prst="roundRect">
            <a:avLst>
              <a:gd name="adj" fmla="val 26658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 panose="0211000402020202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B3CD1720-5EB5-5949-B0EF-45C6663959F5}"/>
              </a:ext>
            </a:extLst>
          </p:cNvPr>
          <p:cNvSpPr txBox="1"/>
          <p:nvPr/>
        </p:nvSpPr>
        <p:spPr>
          <a:xfrm>
            <a:off x="886637" y="1376676"/>
            <a:ext cx="5521383" cy="24493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600" dirty="0" smtClean="0">
                <a:solidFill>
                  <a:prstClr val="black"/>
                </a:solidFill>
                <a:latin typeface="페이퍼로지 5 Medium" pitchFamily="2" charset="-127"/>
                <a:ea typeface=""/>
                <a:cs typeface="Pretendard ExtraBold" panose="02000903000000020004" pitchFamily="50" charset="-127"/>
              </a:rPr>
              <a:t>Ongoing Inter-Korean Conflict and Security Incidents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페이퍼로지 5 Medium" pitchFamily="2" charset="-127"/>
              <a:ea typeface=""/>
              <a:cs typeface="Pretendard ExtraBold" panose="02000903000000020004" pitchFamily="50" charset="-127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91488953-28B2-4E50-521A-87CAE0B8ED7C}"/>
              </a:ext>
            </a:extLst>
          </p:cNvPr>
          <p:cNvSpPr txBox="1"/>
          <p:nvPr/>
        </p:nvSpPr>
        <p:spPr>
          <a:xfrm>
            <a:off x="1141371" y="2824002"/>
            <a:ext cx="1259480" cy="628762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페이퍼로지 4 Regular" pitchFamily="2" charset="-127"/>
                <a:ea typeface=""/>
                <a:cs typeface="Pretendard ExtraBold" panose="02000903000000020004" pitchFamily="50" charset="-127"/>
              </a:rPr>
              <a:t>Korean Civil War and 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페이퍼로지 6 SemiBold" pitchFamily="2" charset="-127"/>
                <a:ea typeface=""/>
                <a:cs typeface="Pretendard ExtraBold" panose="02000903000000020004" pitchFamily="50" charset="-127"/>
              </a:rPr>
              <a:t>Armistice</a:t>
            </a:r>
          </a:p>
          <a:p>
            <a:pPr marL="0" marR="0" lvl="0" indent="0" algn="ctr" defTabSz="914400" rtl="0" eaLnBrk="1" fontAlgn="auto" latinLnBrk="1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페이퍼로지 6 SemiBold" pitchFamily="2" charset="-127"/>
                <a:ea typeface=""/>
                <a:cs typeface="Pretendard ExtraBold" panose="02000903000000020004" pitchFamily="50" charset="-127"/>
              </a:rPr>
              <a:t>Agreement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58988810-2511-9990-A181-C8D086B52FBE}"/>
              </a:ext>
            </a:extLst>
          </p:cNvPr>
          <p:cNvSpPr txBox="1"/>
          <p:nvPr/>
        </p:nvSpPr>
        <p:spPr>
          <a:xfrm>
            <a:off x="3198878" y="2824002"/>
            <a:ext cx="1480836" cy="628762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페이퍼로지 4 Regular" pitchFamily="2" charset="-127"/>
                <a:ea typeface=""/>
                <a:cs typeface="Pretendard ExtraBold" panose="02000903000000020004" pitchFamily="50" charset="-127"/>
              </a:rPr>
              <a:t>Gangneung</a:t>
            </a:r>
          </a:p>
          <a:p>
            <a:pPr marL="0" marR="0" lvl="0" indent="0" algn="ctr" defTabSz="914400" rtl="0" eaLnBrk="1" fontAlgn="auto" latinLnBrk="1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페이퍼로지 4 Regular" pitchFamily="2" charset="-127"/>
                <a:ea typeface=""/>
                <a:cs typeface="Pretendard ExtraBold" panose="02000903000000020004" pitchFamily="50" charset="-127"/>
              </a:rPr>
              <a:t>Submarine</a:t>
            </a:r>
          </a:p>
          <a:p>
            <a:pPr marL="0" marR="0" lvl="0" indent="0" algn="ctr" defTabSz="914400" rtl="0" eaLnBrk="1" fontAlgn="auto" latinLnBrk="1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페이퍼로지 4 Regular" pitchFamily="2" charset="-127"/>
                <a:ea typeface=""/>
                <a:cs typeface="Pretendard ExtraBold" panose="02000903000000020004" pitchFamily="50" charset="-127"/>
              </a:rPr>
              <a:t>Infiltration</a:t>
            </a:r>
          </a:p>
          <a:p>
            <a:pPr marL="0" marR="0" lvl="0" indent="0" algn="ctr" defTabSz="914400" rtl="0" eaLnBrk="1" fontAlgn="auto" latinLnBrk="1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페이퍼로지 4 Regular" pitchFamily="2" charset="-127"/>
                <a:ea typeface=""/>
                <a:cs typeface="Pretendard ExtraBold" panose="02000903000000020004" pitchFamily="50" charset="-127"/>
              </a:rPr>
              <a:t>Incident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xmlns="" id="{7A44F867-8E48-FAB2-B929-97B669DDDDC8}"/>
              </a:ext>
            </a:extLst>
          </p:cNvPr>
          <p:cNvSpPr txBox="1"/>
          <p:nvPr/>
        </p:nvSpPr>
        <p:spPr>
          <a:xfrm>
            <a:off x="5364335" y="2824002"/>
            <a:ext cx="1480836" cy="628762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페이퍼로지 6 SemiBold" pitchFamily="2" charset="-127"/>
                <a:ea typeface=""/>
                <a:cs typeface="Pretendard ExtraBold" panose="02000903000000020004" pitchFamily="50" charset="-127"/>
              </a:rPr>
              <a:t>Panmunjeom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페이퍼로지 6 SemiBold" pitchFamily="2" charset="-127"/>
                <a:ea typeface=""/>
                <a:cs typeface="Pretendard ExtraBold" panose="02000903000000020004" pitchFamily="50" charset="-127"/>
              </a:rPr>
              <a:t> </a:t>
            </a:r>
            <a:r>
              <a:rPr kumimoji="0" lang="en-US" sz="11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페이퍼로지 6 SemiBold" pitchFamily="2" charset="-127"/>
                <a:ea typeface=""/>
                <a:cs typeface="Pretendard ExtraBold" panose="02000903000000020004" pitchFamily="50" charset="-127"/>
              </a:rPr>
              <a:t>Axe</a:t>
            </a:r>
            <a:endParaRPr kumimoji="0" lang="en-US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페이퍼로지 6 SemiBold" pitchFamily="2" charset="-127"/>
              <a:ea typeface=""/>
              <a:cs typeface="Pretendard ExtraBold" panose="02000903000000020004" pitchFamily="50" charset="-127"/>
            </a:endParaRPr>
          </a:p>
          <a:p>
            <a:pPr marL="0" marR="0" lvl="0" indent="0" algn="ctr" defTabSz="914400" rtl="0" eaLnBrk="1" fontAlgn="auto" latinLnBrk="1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페이퍼로지 6 SemiBold" pitchFamily="2" charset="-127"/>
                <a:ea typeface=""/>
                <a:cs typeface="Pretendard ExtraBold" panose="02000903000000020004" pitchFamily="50" charset="-127"/>
              </a:rPr>
              <a:t>Murder Incident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xmlns="" id="{6AFF9E08-B3F1-64F8-EE25-9E78176BDCA1}"/>
              </a:ext>
            </a:extLst>
          </p:cNvPr>
          <p:cNvSpPr txBox="1"/>
          <p:nvPr/>
        </p:nvSpPr>
        <p:spPr>
          <a:xfrm>
            <a:off x="7449376" y="2824002"/>
            <a:ext cx="1636206" cy="961161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페이퍼로지 6 SemiBold" pitchFamily="2" charset="-127"/>
                <a:ea typeface=""/>
                <a:cs typeface="Pretendard ExtraBold" panose="02000903000000020004" pitchFamily="50" charset="-127"/>
              </a:rPr>
              <a:t>Aung San mausoleum bombing and</a:t>
            </a:r>
          </a:p>
          <a:p>
            <a:pPr marL="0" marR="0" lvl="0" indent="0" algn="ctr" defTabSz="914400" rtl="0" eaLnBrk="1" fontAlgn="auto" latinLnBrk="1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페이퍼로지 6 SemiBold" pitchFamily="2" charset="-127"/>
                <a:ea typeface=""/>
                <a:cs typeface="Pretendard ExtraBold" panose="02000903000000020004" pitchFamily="50" charset="-127"/>
              </a:rPr>
              <a:t>KAL airplane 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페이퍼로지 4 Regular" pitchFamily="2" charset="-127"/>
                <a:ea typeface=""/>
                <a:cs typeface="Pretendard ExtraBold" panose="02000903000000020004" pitchFamily="50" charset="-127"/>
              </a:rPr>
              <a:t>terror</a:t>
            </a:r>
          </a:p>
        </p:txBody>
      </p:sp>
      <p:sp>
        <p:nvSpPr>
          <p:cNvPr id="100" name="TextBox 99">
            <a:extLst>
              <a:ext uri="{FF2B5EF4-FFF2-40B4-BE49-F238E27FC236}">
                <a16:creationId xmlns:a16="http://schemas.microsoft.com/office/drawing/2014/main" xmlns="" id="{6E4F6EDE-324E-7ADF-EF70-7EE0E9230882}"/>
              </a:ext>
            </a:extLst>
          </p:cNvPr>
          <p:cNvSpPr txBox="1"/>
          <p:nvPr/>
        </p:nvSpPr>
        <p:spPr>
          <a:xfrm>
            <a:off x="3611159" y="1954353"/>
            <a:ext cx="650819" cy="244939"/>
          </a:xfrm>
          <a:prstGeom prst="rect">
            <a:avLst/>
          </a:prstGeom>
        </p:spPr>
        <p:txBody>
          <a:bodyPr wrap="none" lIns="0" tIns="0" rIns="0" bIns="0" rtlCol="0">
            <a:sp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페이퍼로지 6 SemiBold" pitchFamily="2" charset="-127"/>
                <a:ea typeface=""/>
                <a:cs typeface="Pretendard ExtraBold" panose="02000903000000020004" pitchFamily="50" charset="-127"/>
              </a:rPr>
              <a:t>1960s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D561BB6C-0175-7C42-3C04-BC1FF82CD028}"/>
              </a:ext>
            </a:extLst>
          </p:cNvPr>
          <p:cNvSpPr txBox="1"/>
          <p:nvPr/>
        </p:nvSpPr>
        <p:spPr>
          <a:xfrm>
            <a:off x="1445702" y="1954353"/>
            <a:ext cx="650819" cy="244939"/>
          </a:xfrm>
          <a:prstGeom prst="rect">
            <a:avLst/>
          </a:prstGeom>
        </p:spPr>
        <p:txBody>
          <a:bodyPr wrap="none" lIns="0" tIns="0" rIns="0" bIns="0" rtlCol="0">
            <a:sp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페이퍼로지 6 SemiBold" pitchFamily="2" charset="-127"/>
                <a:ea typeface=""/>
                <a:cs typeface="Pretendard ExtraBold" panose="02000903000000020004" pitchFamily="50" charset="-127"/>
              </a:rPr>
              <a:t>1950s</a:t>
            </a:r>
          </a:p>
        </p:txBody>
      </p:sp>
      <p:grpSp>
        <p:nvGrpSpPr>
          <p:cNvPr id="13" name="그룹 12">
            <a:extLst>
              <a:ext uri="{FF2B5EF4-FFF2-40B4-BE49-F238E27FC236}">
                <a16:creationId xmlns:a16="http://schemas.microsoft.com/office/drawing/2014/main" xmlns="" id="{CC9CCD11-EC45-056B-294E-AD3C7772DEFE}"/>
              </a:ext>
            </a:extLst>
          </p:cNvPr>
          <p:cNvGrpSpPr/>
          <p:nvPr/>
        </p:nvGrpSpPr>
        <p:grpSpPr>
          <a:xfrm>
            <a:off x="1643248" y="2315754"/>
            <a:ext cx="255726" cy="381345"/>
            <a:chOff x="4608927" y="2477729"/>
            <a:chExt cx="255726" cy="381345"/>
          </a:xfrm>
        </p:grpSpPr>
        <p:sp>
          <p:nvSpPr>
            <p:cNvPr id="15" name="타원 14">
              <a:extLst>
                <a:ext uri="{FF2B5EF4-FFF2-40B4-BE49-F238E27FC236}">
                  <a16:creationId xmlns:a16="http://schemas.microsoft.com/office/drawing/2014/main" xmlns="" id="{81E6F075-15F3-F305-F028-6AF0342DEFDB}"/>
                </a:ext>
              </a:extLst>
            </p:cNvPr>
            <p:cNvSpPr/>
            <p:nvPr/>
          </p:nvSpPr>
          <p:spPr>
            <a:xfrm>
              <a:off x="4631902" y="2501540"/>
              <a:ext cx="209777" cy="20977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110004020202020204"/>
                <a:ea typeface="맑은 고딕" panose="020B0503020000020004" pitchFamily="50" charset="-127"/>
                <a:cs typeface="+mn-cs"/>
              </a:endParaRPr>
            </a:p>
          </p:txBody>
        </p:sp>
        <p:pic>
          <p:nvPicPr>
            <p:cNvPr id="18" name="그래픽 17">
              <a:extLst>
                <a:ext uri="{FF2B5EF4-FFF2-40B4-BE49-F238E27FC236}">
                  <a16:creationId xmlns:a16="http://schemas.microsoft.com/office/drawing/2014/main" xmlns="" id="{1BE3E83B-BD62-9032-0337-591A7E4F6B8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xmlns="" r:embed="rId4"/>
                </a:ext>
              </a:extLst>
            </a:blip>
            <a:stretch>
              <a:fillRect/>
            </a:stretch>
          </p:blipFill>
          <p:spPr>
            <a:xfrm>
              <a:off x="4608927" y="2477729"/>
              <a:ext cx="255726" cy="381345"/>
            </a:xfrm>
            <a:prstGeom prst="rect">
              <a:avLst/>
            </a:prstGeom>
          </p:spPr>
        </p:pic>
      </p:grpSp>
      <p:sp>
        <p:nvSpPr>
          <p:cNvPr id="23" name="TextBox 22">
            <a:extLst>
              <a:ext uri="{FF2B5EF4-FFF2-40B4-BE49-F238E27FC236}">
                <a16:creationId xmlns:a16="http://schemas.microsoft.com/office/drawing/2014/main" xmlns="" id="{22A2D0B3-4A2D-5217-767B-08F9F45CF795}"/>
              </a:ext>
            </a:extLst>
          </p:cNvPr>
          <p:cNvSpPr txBox="1"/>
          <p:nvPr/>
        </p:nvSpPr>
        <p:spPr>
          <a:xfrm>
            <a:off x="5776616" y="1954353"/>
            <a:ext cx="650819" cy="244939"/>
          </a:xfrm>
          <a:prstGeom prst="rect">
            <a:avLst/>
          </a:prstGeom>
        </p:spPr>
        <p:txBody>
          <a:bodyPr wrap="none" lIns="0" tIns="0" rIns="0" bIns="0" rtlCol="0">
            <a:sp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페이퍼로지 6 SemiBold" pitchFamily="2" charset="-127"/>
                <a:ea typeface=""/>
                <a:cs typeface="Pretendard ExtraBold" panose="02000903000000020004" pitchFamily="50" charset="-127"/>
              </a:rPr>
              <a:t>1970s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xmlns="" id="{5B6C5C43-B744-0FAE-D0B9-BA4853B5E551}"/>
              </a:ext>
            </a:extLst>
          </p:cNvPr>
          <p:cNvSpPr txBox="1"/>
          <p:nvPr/>
        </p:nvSpPr>
        <p:spPr>
          <a:xfrm>
            <a:off x="7942072" y="1954353"/>
            <a:ext cx="650819" cy="244939"/>
          </a:xfrm>
          <a:prstGeom prst="rect">
            <a:avLst/>
          </a:prstGeom>
        </p:spPr>
        <p:txBody>
          <a:bodyPr wrap="none" lIns="0" tIns="0" rIns="0" bIns="0" rtlCol="0">
            <a:sp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페이퍼로지 6 SemiBold" pitchFamily="2" charset="-127"/>
                <a:ea typeface=""/>
                <a:cs typeface="Pretendard ExtraBold" panose="02000903000000020004" pitchFamily="50" charset="-127"/>
              </a:rPr>
              <a:t>1980s</a:t>
            </a:r>
          </a:p>
        </p:txBody>
      </p:sp>
      <p:grpSp>
        <p:nvGrpSpPr>
          <p:cNvPr id="66" name="그룹 65">
            <a:extLst>
              <a:ext uri="{FF2B5EF4-FFF2-40B4-BE49-F238E27FC236}">
                <a16:creationId xmlns:a16="http://schemas.microsoft.com/office/drawing/2014/main" xmlns="" id="{9952D061-FDD4-3DBC-4A18-3EBF5F86E343}"/>
              </a:ext>
            </a:extLst>
          </p:cNvPr>
          <p:cNvGrpSpPr/>
          <p:nvPr/>
        </p:nvGrpSpPr>
        <p:grpSpPr>
          <a:xfrm>
            <a:off x="3808705" y="2315754"/>
            <a:ext cx="255726" cy="381345"/>
            <a:chOff x="4608927" y="2477729"/>
            <a:chExt cx="255726" cy="381345"/>
          </a:xfrm>
        </p:grpSpPr>
        <p:sp>
          <p:nvSpPr>
            <p:cNvPr id="67" name="타원 66">
              <a:extLst>
                <a:ext uri="{FF2B5EF4-FFF2-40B4-BE49-F238E27FC236}">
                  <a16:creationId xmlns:a16="http://schemas.microsoft.com/office/drawing/2014/main" xmlns="" id="{3E27AB65-DCB2-E90B-2705-F2DE35156B75}"/>
                </a:ext>
              </a:extLst>
            </p:cNvPr>
            <p:cNvSpPr/>
            <p:nvPr/>
          </p:nvSpPr>
          <p:spPr>
            <a:xfrm>
              <a:off x="4631902" y="2501540"/>
              <a:ext cx="209777" cy="20977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110004020202020204"/>
                <a:ea typeface="맑은 고딕" panose="020B0503020000020004" pitchFamily="50" charset="-127"/>
                <a:cs typeface="+mn-cs"/>
              </a:endParaRPr>
            </a:p>
          </p:txBody>
        </p:sp>
        <p:pic>
          <p:nvPicPr>
            <p:cNvPr id="68" name="그래픽 67">
              <a:extLst>
                <a:ext uri="{FF2B5EF4-FFF2-40B4-BE49-F238E27FC236}">
                  <a16:creationId xmlns:a16="http://schemas.microsoft.com/office/drawing/2014/main" xmlns="" id="{3F8FB959-B010-D082-C645-A389B45AC42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xmlns="" r:embed="rId4"/>
                </a:ext>
              </a:extLst>
            </a:blip>
            <a:stretch>
              <a:fillRect/>
            </a:stretch>
          </p:blipFill>
          <p:spPr>
            <a:xfrm>
              <a:off x="4608927" y="2477729"/>
              <a:ext cx="255726" cy="381345"/>
            </a:xfrm>
            <a:prstGeom prst="rect">
              <a:avLst/>
            </a:prstGeom>
          </p:spPr>
        </p:pic>
      </p:grpSp>
      <p:grpSp>
        <p:nvGrpSpPr>
          <p:cNvPr id="69" name="그룹 68">
            <a:extLst>
              <a:ext uri="{FF2B5EF4-FFF2-40B4-BE49-F238E27FC236}">
                <a16:creationId xmlns:a16="http://schemas.microsoft.com/office/drawing/2014/main" xmlns="" id="{A993FD29-F3EE-E187-0F1A-A112A5C47B5B}"/>
              </a:ext>
            </a:extLst>
          </p:cNvPr>
          <p:cNvGrpSpPr/>
          <p:nvPr/>
        </p:nvGrpSpPr>
        <p:grpSpPr>
          <a:xfrm>
            <a:off x="5974162" y="2315754"/>
            <a:ext cx="255726" cy="381345"/>
            <a:chOff x="4608927" y="2477729"/>
            <a:chExt cx="255726" cy="381345"/>
          </a:xfrm>
        </p:grpSpPr>
        <p:sp>
          <p:nvSpPr>
            <p:cNvPr id="70" name="타원 69">
              <a:extLst>
                <a:ext uri="{FF2B5EF4-FFF2-40B4-BE49-F238E27FC236}">
                  <a16:creationId xmlns:a16="http://schemas.microsoft.com/office/drawing/2014/main" xmlns="" id="{9A8BDF91-B3B8-3080-06F8-20450C22D6D3}"/>
                </a:ext>
              </a:extLst>
            </p:cNvPr>
            <p:cNvSpPr/>
            <p:nvPr/>
          </p:nvSpPr>
          <p:spPr>
            <a:xfrm>
              <a:off x="4631902" y="2501540"/>
              <a:ext cx="209777" cy="20977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110004020202020204"/>
                <a:ea typeface="맑은 고딕" panose="020B0503020000020004" pitchFamily="50" charset="-127"/>
                <a:cs typeface="+mn-cs"/>
              </a:endParaRPr>
            </a:p>
          </p:txBody>
        </p:sp>
        <p:pic>
          <p:nvPicPr>
            <p:cNvPr id="71" name="그래픽 70">
              <a:extLst>
                <a:ext uri="{FF2B5EF4-FFF2-40B4-BE49-F238E27FC236}">
                  <a16:creationId xmlns:a16="http://schemas.microsoft.com/office/drawing/2014/main" xmlns="" id="{BF1E68FB-08AA-6861-659A-2F9D2E8E8A3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xmlns="" r:embed="rId4"/>
                </a:ext>
              </a:extLst>
            </a:blip>
            <a:stretch>
              <a:fillRect/>
            </a:stretch>
          </p:blipFill>
          <p:spPr>
            <a:xfrm>
              <a:off x="4608927" y="2477729"/>
              <a:ext cx="255726" cy="381345"/>
            </a:xfrm>
            <a:prstGeom prst="rect">
              <a:avLst/>
            </a:prstGeom>
          </p:spPr>
        </p:pic>
      </p:grpSp>
      <p:grpSp>
        <p:nvGrpSpPr>
          <p:cNvPr id="72" name="그룹 71">
            <a:extLst>
              <a:ext uri="{FF2B5EF4-FFF2-40B4-BE49-F238E27FC236}">
                <a16:creationId xmlns:a16="http://schemas.microsoft.com/office/drawing/2014/main" xmlns="" id="{27A754CA-94F4-2DDB-741E-2B41063D655C}"/>
              </a:ext>
            </a:extLst>
          </p:cNvPr>
          <p:cNvGrpSpPr/>
          <p:nvPr/>
        </p:nvGrpSpPr>
        <p:grpSpPr>
          <a:xfrm>
            <a:off x="8139618" y="2315754"/>
            <a:ext cx="255726" cy="381345"/>
            <a:chOff x="4608927" y="2477729"/>
            <a:chExt cx="255726" cy="381345"/>
          </a:xfrm>
        </p:grpSpPr>
        <p:sp>
          <p:nvSpPr>
            <p:cNvPr id="73" name="타원 72">
              <a:extLst>
                <a:ext uri="{FF2B5EF4-FFF2-40B4-BE49-F238E27FC236}">
                  <a16:creationId xmlns:a16="http://schemas.microsoft.com/office/drawing/2014/main" xmlns="" id="{0D8552C7-0EEB-FBAC-453C-5D0B8C08CE7C}"/>
                </a:ext>
              </a:extLst>
            </p:cNvPr>
            <p:cNvSpPr/>
            <p:nvPr/>
          </p:nvSpPr>
          <p:spPr>
            <a:xfrm>
              <a:off x="4631902" y="2501540"/>
              <a:ext cx="209777" cy="20977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110004020202020204"/>
                <a:ea typeface="맑은 고딕" panose="020B0503020000020004" pitchFamily="50" charset="-127"/>
                <a:cs typeface="+mn-cs"/>
              </a:endParaRPr>
            </a:p>
          </p:txBody>
        </p:sp>
        <p:pic>
          <p:nvPicPr>
            <p:cNvPr id="74" name="그래픽 73">
              <a:extLst>
                <a:ext uri="{FF2B5EF4-FFF2-40B4-BE49-F238E27FC236}">
                  <a16:creationId xmlns:a16="http://schemas.microsoft.com/office/drawing/2014/main" xmlns="" id="{767D39E5-293E-2D0B-618B-0C157D110AD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xmlns="" r:embed="rId4"/>
                </a:ext>
              </a:extLst>
            </a:blip>
            <a:stretch>
              <a:fillRect/>
            </a:stretch>
          </p:blipFill>
          <p:spPr>
            <a:xfrm>
              <a:off x="4608927" y="2477729"/>
              <a:ext cx="255726" cy="381345"/>
            </a:xfrm>
            <a:prstGeom prst="rect">
              <a:avLst/>
            </a:prstGeom>
          </p:spPr>
        </p:pic>
      </p:grpSp>
      <p:sp>
        <p:nvSpPr>
          <p:cNvPr id="76" name="TextBox 75">
            <a:extLst>
              <a:ext uri="{FF2B5EF4-FFF2-40B4-BE49-F238E27FC236}">
                <a16:creationId xmlns:a16="http://schemas.microsoft.com/office/drawing/2014/main" xmlns="" id="{C9F75569-E658-45DF-7004-CF20DDA8ED74}"/>
              </a:ext>
            </a:extLst>
          </p:cNvPr>
          <p:cNvSpPr txBox="1"/>
          <p:nvPr/>
        </p:nvSpPr>
        <p:spPr>
          <a:xfrm>
            <a:off x="9841429" y="1954353"/>
            <a:ext cx="1183017" cy="247312"/>
          </a:xfrm>
          <a:prstGeom prst="rect">
            <a:avLst/>
          </a:prstGeom>
        </p:spPr>
        <p:txBody>
          <a:bodyPr wrap="none" lIns="0" tIns="0" rIns="0" bIns="0" rtlCol="0">
            <a:sp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페이퍼로지 4 Regular" pitchFamily="2" charset="-127"/>
                <a:ea typeface=""/>
                <a:cs typeface="Pretendard ExtraBold" panose="02000903000000020004" pitchFamily="50" charset="-127"/>
              </a:rPr>
              <a:t>Post</a:t>
            </a: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110004020202020204"/>
                <a:ea typeface="+mn-ea"/>
                <a:cs typeface="+mn-cs"/>
              </a:rPr>
              <a:t> </a:t>
            </a: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페이퍼로지 6 SemiBold" pitchFamily="2" charset="-127"/>
                <a:ea typeface=""/>
                <a:cs typeface="Pretendard ExtraBold" panose="02000903000000020004" pitchFamily="50" charset="-127"/>
              </a:rPr>
              <a:t>1990s</a:t>
            </a:r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xmlns="" id="{E70CEBC7-4CD3-9466-4C25-D9C7B81AF36E}"/>
              </a:ext>
            </a:extLst>
          </p:cNvPr>
          <p:cNvSpPr txBox="1"/>
          <p:nvPr/>
        </p:nvSpPr>
        <p:spPr>
          <a:xfrm>
            <a:off x="9581323" y="2824002"/>
            <a:ext cx="1709530" cy="1293559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페이퍼로지 4 Regular" pitchFamily="2" charset="-127"/>
                <a:ea typeface=""/>
                <a:cs typeface="Pretendard ExtraBold" panose="02000903000000020004" pitchFamily="50" charset="-127"/>
              </a:rPr>
              <a:t>Naval engagement on</a:t>
            </a:r>
          </a:p>
          <a:p>
            <a:pPr marL="0" marR="0" lvl="0" indent="0" algn="ctr" defTabSz="914400" rtl="0" eaLnBrk="1" fontAlgn="auto" latinLnBrk="1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페이퍼로지 4 Regular" pitchFamily="2" charset="-127"/>
                <a:ea typeface=""/>
                <a:cs typeface="Pretendard ExtraBold" panose="02000903000000020004" pitchFamily="50" charset="-127"/>
              </a:rPr>
              <a:t>the Yellow Sea, attack</a:t>
            </a:r>
          </a:p>
          <a:p>
            <a:pPr marL="0" marR="0" lvl="0" indent="0" algn="ctr" defTabSz="914400" rtl="0" eaLnBrk="1" fontAlgn="auto" latinLnBrk="1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페이퍼로지 4 Regular" pitchFamily="2" charset="-127"/>
                <a:ea typeface=""/>
                <a:cs typeface="Pretendard ExtraBold" panose="02000903000000020004" pitchFamily="50" charset="-127"/>
              </a:rPr>
              <a:t>on the frigate Cheonan, 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페이퍼로지 6 SemiBold" pitchFamily="2" charset="-127"/>
                <a:ea typeface=""/>
                <a:cs typeface="Pretendard ExtraBold" panose="02000903000000020004" pitchFamily="50" charset="-127"/>
              </a:rPr>
              <a:t>shelling of Yeonpyeong Island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페이퍼로지 4 Regular" pitchFamily="2" charset="-127"/>
                <a:ea typeface=""/>
                <a:cs typeface="Pretendard ExtraBold" panose="02000903000000020004" pitchFamily="50" charset="-127"/>
              </a:rPr>
              <a:t>, 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페이퍼로지 6 SemiBold" pitchFamily="2" charset="-127"/>
                <a:ea typeface=""/>
                <a:cs typeface="Pretendard ExtraBold" panose="02000903000000020004" pitchFamily="50" charset="-127"/>
              </a:rPr>
              <a:t>nuclear missile</a:t>
            </a:r>
          </a:p>
          <a:p>
            <a:pPr marL="0" marR="0" lvl="0" indent="0" algn="ctr" defTabSz="914400" rtl="0" eaLnBrk="1" fontAlgn="auto" latinLnBrk="1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페이퍼로지 6 SemiBold" pitchFamily="2" charset="-127"/>
                <a:ea typeface=""/>
                <a:cs typeface="Pretendard ExtraBold" panose="02000903000000020004" pitchFamily="50" charset="-127"/>
              </a:rPr>
              <a:t>development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110004020202020204"/>
                <a:ea typeface="+mn-ea"/>
                <a:cs typeface="+mn-cs"/>
              </a:rPr>
              <a:t>, etc.</a:t>
            </a:r>
          </a:p>
        </p:txBody>
      </p:sp>
      <p:grpSp>
        <p:nvGrpSpPr>
          <p:cNvPr id="86" name="그룹 85">
            <a:extLst>
              <a:ext uri="{FF2B5EF4-FFF2-40B4-BE49-F238E27FC236}">
                <a16:creationId xmlns:a16="http://schemas.microsoft.com/office/drawing/2014/main" xmlns="" id="{D00E9AE2-7A37-0F15-5640-0D5752E6E8EC}"/>
              </a:ext>
            </a:extLst>
          </p:cNvPr>
          <p:cNvGrpSpPr/>
          <p:nvPr/>
        </p:nvGrpSpPr>
        <p:grpSpPr>
          <a:xfrm>
            <a:off x="10305074" y="2315754"/>
            <a:ext cx="255726" cy="381345"/>
            <a:chOff x="4608927" y="2477729"/>
            <a:chExt cx="255726" cy="381345"/>
          </a:xfrm>
        </p:grpSpPr>
        <p:sp>
          <p:nvSpPr>
            <p:cNvPr id="87" name="타원 86">
              <a:extLst>
                <a:ext uri="{FF2B5EF4-FFF2-40B4-BE49-F238E27FC236}">
                  <a16:creationId xmlns:a16="http://schemas.microsoft.com/office/drawing/2014/main" xmlns="" id="{D1624962-DE8C-F419-6AC9-3D4E8F8F8B80}"/>
                </a:ext>
              </a:extLst>
            </p:cNvPr>
            <p:cNvSpPr/>
            <p:nvPr/>
          </p:nvSpPr>
          <p:spPr>
            <a:xfrm>
              <a:off x="4631902" y="2501540"/>
              <a:ext cx="209777" cy="20977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110004020202020204"/>
                <a:ea typeface="맑은 고딕" panose="020B0503020000020004" pitchFamily="50" charset="-127"/>
                <a:cs typeface="+mn-cs"/>
              </a:endParaRPr>
            </a:p>
          </p:txBody>
        </p:sp>
        <p:pic>
          <p:nvPicPr>
            <p:cNvPr id="88" name="그래픽 87">
              <a:extLst>
                <a:ext uri="{FF2B5EF4-FFF2-40B4-BE49-F238E27FC236}">
                  <a16:creationId xmlns:a16="http://schemas.microsoft.com/office/drawing/2014/main" xmlns="" id="{E5666F22-3A4B-09E9-3A86-DFECF1CF5F0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xmlns="" r:embed="rId4"/>
                </a:ext>
              </a:extLst>
            </a:blip>
            <a:stretch>
              <a:fillRect/>
            </a:stretch>
          </p:blipFill>
          <p:spPr>
            <a:xfrm>
              <a:off x="4608927" y="2477729"/>
              <a:ext cx="255726" cy="381345"/>
            </a:xfrm>
            <a:prstGeom prst="rect">
              <a:avLst/>
            </a:prstGeom>
          </p:spPr>
        </p:pic>
      </p:grpSp>
      <p:sp>
        <p:nvSpPr>
          <p:cNvPr id="94" name="TextBox 93">
            <a:extLst>
              <a:ext uri="{FF2B5EF4-FFF2-40B4-BE49-F238E27FC236}">
                <a16:creationId xmlns:a16="http://schemas.microsoft.com/office/drawing/2014/main" xmlns="" id="{F69C61A8-C904-9030-31D1-9A4A278C9D2A}"/>
              </a:ext>
            </a:extLst>
          </p:cNvPr>
          <p:cNvSpPr txBox="1"/>
          <p:nvPr/>
        </p:nvSpPr>
        <p:spPr>
          <a:xfrm>
            <a:off x="4297623" y="6143625"/>
            <a:ext cx="3596754" cy="30617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페이퍼로지 6 SemiBold" pitchFamily="2" charset="-127"/>
                <a:ea typeface=""/>
                <a:cs typeface="Pretendard ExtraBold" panose="02000903000000020004" pitchFamily="50" charset="-127"/>
              </a:rPr>
              <a:t>Conflict and tension persist</a:t>
            </a:r>
          </a:p>
        </p:txBody>
      </p:sp>
      <p:cxnSp>
        <p:nvCxnSpPr>
          <p:cNvPr id="95" name="직선 연결선 94">
            <a:extLst>
              <a:ext uri="{FF2B5EF4-FFF2-40B4-BE49-F238E27FC236}">
                <a16:creationId xmlns:a16="http://schemas.microsoft.com/office/drawing/2014/main" xmlns="" id="{3C3F05FF-E101-27FE-376C-8FFE2C872F8D}"/>
              </a:ext>
            </a:extLst>
          </p:cNvPr>
          <p:cNvCxnSpPr>
            <a:cxnSpLocks/>
          </p:cNvCxnSpPr>
          <p:nvPr/>
        </p:nvCxnSpPr>
        <p:spPr>
          <a:xfrm>
            <a:off x="0" y="5829903"/>
            <a:ext cx="12172950" cy="0"/>
          </a:xfrm>
          <a:prstGeom prst="line">
            <a:avLst/>
          </a:prstGeom>
          <a:ln w="47625" cap="sq">
            <a:solidFill>
              <a:schemeClr val="tx1">
                <a:lumMod val="75000"/>
                <a:lumOff val="25000"/>
              </a:schemeClr>
            </a:solidFill>
            <a:miter lim="800000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4" name="그림 13">
            <a:extLst>
              <a:ext uri="{FF2B5EF4-FFF2-40B4-BE49-F238E27FC236}">
                <a16:creationId xmlns:a16="http://schemas.microsoft.com/office/drawing/2014/main" xmlns="" id="{8109EE4B-3AD9-76E0-E893-5968BD902346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96882" y="232302"/>
            <a:ext cx="1064731" cy="230094"/>
          </a:xfrm>
          <a:prstGeom prst="rect">
            <a:avLst/>
          </a:prstGeom>
        </p:spPr>
      </p:pic>
      <p:grpSp>
        <p:nvGrpSpPr>
          <p:cNvPr id="2" name="그룹 1">
            <a:extLst>
              <a:ext uri="{FF2B5EF4-FFF2-40B4-BE49-F238E27FC236}">
                <a16:creationId xmlns:a16="http://schemas.microsoft.com/office/drawing/2014/main" xmlns="" id="{A015433D-FF3A-5B98-1395-10226128C9B1}"/>
              </a:ext>
            </a:extLst>
          </p:cNvPr>
          <p:cNvGrpSpPr/>
          <p:nvPr/>
        </p:nvGrpSpPr>
        <p:grpSpPr>
          <a:xfrm>
            <a:off x="-403488" y="241825"/>
            <a:ext cx="6729121" cy="664655"/>
            <a:chOff x="-403488" y="171975"/>
            <a:chExt cx="6729121" cy="664655"/>
          </a:xfrm>
        </p:grpSpPr>
        <p:grpSp>
          <p:nvGrpSpPr>
            <p:cNvPr id="16" name="그룹 15">
              <a:extLst>
                <a:ext uri="{FF2B5EF4-FFF2-40B4-BE49-F238E27FC236}">
                  <a16:creationId xmlns:a16="http://schemas.microsoft.com/office/drawing/2014/main" xmlns="" id="{DC3F85F5-8F71-FCEB-3A2D-F3057A7438D1}"/>
                </a:ext>
              </a:extLst>
            </p:cNvPr>
            <p:cNvGrpSpPr/>
            <p:nvPr/>
          </p:nvGrpSpPr>
          <p:grpSpPr>
            <a:xfrm>
              <a:off x="-403488" y="171975"/>
              <a:ext cx="1170251" cy="664655"/>
              <a:chOff x="-403488" y="171975"/>
              <a:chExt cx="1170251" cy="664655"/>
            </a:xfrm>
          </p:grpSpPr>
          <p:pic>
            <p:nvPicPr>
              <p:cNvPr id="37" name="그래픽 43">
                <a:extLst>
                  <a:ext uri="{FF2B5EF4-FFF2-40B4-BE49-F238E27FC236}">
                    <a16:creationId xmlns:a16="http://schemas.microsoft.com/office/drawing/2014/main" xmlns="" id="{DBC65D67-F9E2-F463-B5CB-4014A0A94632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6"/>
              <a:stretch>
                <a:fillRect/>
              </a:stretch>
            </p:blipFill>
            <p:spPr>
              <a:xfrm rot="16200000">
                <a:off x="-403488" y="172065"/>
                <a:ext cx="664476" cy="664476"/>
              </a:xfrm>
              <a:prstGeom prst="rect">
                <a:avLst/>
              </a:prstGeom>
            </p:spPr>
          </p:pic>
          <p:sp>
            <p:nvSpPr>
              <p:cNvPr id="38" name="그래픽 10">
                <a:extLst>
                  <a:ext uri="{FF2B5EF4-FFF2-40B4-BE49-F238E27FC236}">
                    <a16:creationId xmlns:a16="http://schemas.microsoft.com/office/drawing/2014/main" xmlns="" id="{A650ED3E-E2CB-8322-A882-45C2048D24BC}"/>
                  </a:ext>
                </a:extLst>
              </p:cNvPr>
              <p:cNvSpPr/>
              <p:nvPr/>
            </p:nvSpPr>
            <p:spPr>
              <a:xfrm rot="16200000">
                <a:off x="102108" y="171975"/>
                <a:ext cx="664655" cy="664655"/>
              </a:xfrm>
              <a:custGeom>
                <a:avLst/>
                <a:gdLst>
                  <a:gd name="connsiteX0" fmla="*/ 469205 w 938409"/>
                  <a:gd name="connsiteY0" fmla="*/ 938283 h 938409"/>
                  <a:gd name="connsiteX1" fmla="*/ 0 w 938409"/>
                  <a:gd name="connsiteY1" fmla="*/ 469205 h 938409"/>
                  <a:gd name="connsiteX2" fmla="*/ 469205 w 938409"/>
                  <a:gd name="connsiteY2" fmla="*/ 0 h 938409"/>
                  <a:gd name="connsiteX3" fmla="*/ 938410 w 938409"/>
                  <a:gd name="connsiteY3" fmla="*/ 469205 h 938409"/>
                  <a:gd name="connsiteX4" fmla="*/ 469205 w 938409"/>
                  <a:gd name="connsiteY4" fmla="*/ 938410 h 9384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38409" h="938409">
                    <a:moveTo>
                      <a:pt x="469205" y="938283"/>
                    </a:moveTo>
                    <a:cubicBezTo>
                      <a:pt x="210451" y="938283"/>
                      <a:pt x="0" y="727832"/>
                      <a:pt x="0" y="469205"/>
                    </a:cubicBezTo>
                    <a:cubicBezTo>
                      <a:pt x="0" y="210578"/>
                      <a:pt x="210451" y="0"/>
                      <a:pt x="469205" y="0"/>
                    </a:cubicBezTo>
                    <a:cubicBezTo>
                      <a:pt x="727958" y="0"/>
                      <a:pt x="938410" y="210451"/>
                      <a:pt x="938410" y="469205"/>
                    </a:cubicBezTo>
                    <a:cubicBezTo>
                      <a:pt x="938410" y="727958"/>
                      <a:pt x="727958" y="938410"/>
                      <a:pt x="469205" y="93841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D16B5C"/>
                  </a:gs>
                  <a:gs pos="74000">
                    <a:srgbClr val="823000"/>
                  </a:gs>
                </a:gsLst>
                <a:lin ang="16200000" scaled="1"/>
                <a:tileRect/>
              </a:gradFill>
              <a:ln w="12614" cap="flat">
                <a:noFill/>
                <a:prstDash val="solid"/>
                <a:miter/>
              </a:ln>
            </p:spPr>
            <p:txBody>
              <a:bodyPr rot="0" vert="horz" wrap="square" lIns="91440" tIns="45720" rIns="91440" bIns="45720" anchor="ctr" anchorCtr="0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맑은 고딕" panose="02110004020202020204"/>
                  <a:ea typeface="맑은 고딕" panose="020B0503020000020004" pitchFamily="50" charset="-127"/>
                  <a:cs typeface="+mn-cs"/>
                </a:endParaRPr>
              </a:p>
            </p:txBody>
          </p:sp>
        </p:grpSp>
        <p:grpSp>
          <p:nvGrpSpPr>
            <p:cNvPr id="21" name="그룹 20">
              <a:extLst>
                <a:ext uri="{FF2B5EF4-FFF2-40B4-BE49-F238E27FC236}">
                  <a16:creationId xmlns:a16="http://schemas.microsoft.com/office/drawing/2014/main" xmlns="" id="{A1D83407-F2F0-2AFB-AD3F-EDE06FEDB77F}"/>
                </a:ext>
              </a:extLst>
            </p:cNvPr>
            <p:cNvGrpSpPr/>
            <p:nvPr/>
          </p:nvGrpSpPr>
          <p:grpSpPr>
            <a:xfrm>
              <a:off x="939415" y="207203"/>
              <a:ext cx="5386218" cy="570611"/>
              <a:chOff x="948941" y="211966"/>
              <a:chExt cx="5386218" cy="570611"/>
            </a:xfrm>
          </p:grpSpPr>
          <p:sp>
            <p:nvSpPr>
              <p:cNvPr id="28" name="TextBox 27">
                <a:extLst>
                  <a:ext uri="{FF2B5EF4-FFF2-40B4-BE49-F238E27FC236}">
                    <a16:creationId xmlns:a16="http://schemas.microsoft.com/office/drawing/2014/main" xmlns="" id="{67416CC6-0F7C-A790-0BE5-FED7C2255B80}"/>
                  </a:ext>
                </a:extLst>
              </p:cNvPr>
              <p:cNvSpPr txBox="1"/>
              <p:nvPr/>
            </p:nvSpPr>
            <p:spPr>
              <a:xfrm>
                <a:off x="948941" y="415169"/>
                <a:ext cx="5386218" cy="367408"/>
              </a:xfrm>
              <a:prstGeom prst="rect">
                <a:avLst/>
              </a:prstGeom>
              <a:noFill/>
            </p:spPr>
            <p:txBody>
              <a:bodyPr wrap="none" lIns="0" tIns="0" rIns="0" bIns="0">
                <a:spAutoFit/>
              </a:bodyPr>
              <a:lstStyle/>
              <a:p>
                <a:pPr marL="0" marR="0" lvl="0" indent="0" algn="l" defTabSz="914400" rtl="0" eaLnBrk="1" fontAlgn="auto" latinLnBrk="1" hangingPunct="1">
                  <a:lnSpc>
                    <a:spcPct val="11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ko-KR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페이퍼로지 6 SemiBold"/>
                    <a:ea typeface="맑은 고딕" panose="020B0503020000020004" pitchFamily="50" charset="-127"/>
                    <a:cs typeface="Pretendard ExtraBold"/>
                  </a:rPr>
                  <a:t>Changes in Inter-Korean Relations</a:t>
                </a:r>
              </a:p>
            </p:txBody>
          </p:sp>
          <p:sp>
            <p:nvSpPr>
              <p:cNvPr id="30" name="TextBox 29">
                <a:extLst>
                  <a:ext uri="{FF2B5EF4-FFF2-40B4-BE49-F238E27FC236}">
                    <a16:creationId xmlns:a16="http://schemas.microsoft.com/office/drawing/2014/main" xmlns="" id="{C29BEAC4-4528-C716-C326-6603CCC970DF}"/>
                  </a:ext>
                </a:extLst>
              </p:cNvPr>
              <p:cNvSpPr txBox="1"/>
              <p:nvPr/>
            </p:nvSpPr>
            <p:spPr>
              <a:xfrm>
                <a:off x="948941" y="211966"/>
                <a:ext cx="3103414" cy="177741"/>
              </a:xfrm>
              <a:prstGeom prst="rect">
                <a:avLst/>
              </a:prstGeom>
              <a:noFill/>
            </p:spPr>
            <p:txBody>
              <a:bodyPr wrap="none" lIns="0" tIns="0" rIns="0" bIns="0">
                <a:spAutoFit/>
              </a:bodyPr>
              <a:lstStyle/>
              <a:p>
                <a:pPr marL="0" marR="0" lvl="0" indent="0" algn="l" defTabSz="914400" rtl="0" eaLnBrk="1" fontAlgn="auto" latinLnBrk="1" hangingPunct="1">
                  <a:lnSpc>
                    <a:spcPct val="11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ko-KR" sz="105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823000"/>
                    </a:solidFill>
                    <a:effectLst/>
                    <a:uLnTx/>
                    <a:uFillTx/>
                    <a:latin typeface="페이퍼로지 5 Medium"/>
                    <a:ea typeface="맑은 고딕" panose="020B0503020000020004" pitchFamily="50" charset="-127"/>
                    <a:cs typeface="Pretendard ExtraBold"/>
                  </a:rPr>
                  <a:t>Inter-Korean Relations and Unification </a:t>
                </a:r>
                <a:r>
                  <a:rPr kumimoji="0" lang="en-US" altLang="ko-KR" sz="1050" b="0" i="0" u="none" strike="noStrike" kern="1200" cap="none" spc="0" normalizeH="0" baseline="0" noProof="0" dirty="0" smtClean="0">
                    <a:ln>
                      <a:noFill/>
                    </a:ln>
                    <a:solidFill>
                      <a:srgbClr val="823000"/>
                    </a:solidFill>
                    <a:effectLst/>
                    <a:uLnTx/>
                    <a:uFillTx/>
                    <a:latin typeface="페이퍼로지 5 Medium"/>
                    <a:ea typeface="맑은 고딕" panose="020B0503020000020004" pitchFamily="50" charset="-127"/>
                    <a:cs typeface="Pretendard ExtraBold"/>
                  </a:rPr>
                  <a:t>Policy</a:t>
                </a:r>
                <a:endParaRPr kumimoji="0" lang="en-US" altLang="ko-KR" sz="1050" b="0" i="0" u="none" strike="noStrike" kern="1200" cap="none" spc="0" normalizeH="0" baseline="0" noProof="0" dirty="0">
                  <a:ln>
                    <a:noFill/>
                  </a:ln>
                  <a:solidFill>
                    <a:srgbClr val="823000"/>
                  </a:solidFill>
                  <a:effectLst/>
                  <a:uLnTx/>
                  <a:uFillTx/>
                  <a:latin typeface="페이퍼로지 5 Medium"/>
                  <a:ea typeface="맑은 고딕" panose="020B0503020000020004" pitchFamily="50" charset="-127"/>
                  <a:cs typeface="Pretendard ExtraBold"/>
                </a:endParaRPr>
              </a:p>
            </p:txBody>
          </p:sp>
        </p:grpSp>
      </p:grpSp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15FBC625-A1DC-656A-3AF0-C75EF50088F0}"/>
              </a:ext>
            </a:extLst>
          </p:cNvPr>
          <p:cNvSpPr txBox="1"/>
          <p:nvPr/>
        </p:nvSpPr>
        <p:spPr>
          <a:xfrm>
            <a:off x="240380" y="379887"/>
            <a:ext cx="407164" cy="39805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altLang="ko-KR" sz="2600" spc="-150" dirty="0">
                <a:solidFill>
                  <a:schemeClr val="tx1">
                    <a:alpha val="55000"/>
                  </a:schemeClr>
                </a:solidFill>
                <a:latin typeface="페이퍼로지 6 SemiBold" pitchFamily="2" charset="-127"/>
                <a:ea typeface="페이퍼로지 6 SemiBold" pitchFamily="2" charset="-127"/>
              </a:rPr>
              <a:t>03</a:t>
            </a:r>
          </a:p>
        </p:txBody>
      </p:sp>
      <p:pic>
        <p:nvPicPr>
          <p:cNvPr id="25" name="그림 24" descr="의류, 사람, 실내, 교육이(가) 표시된 사진&#10;&#10;AI가 생성한 콘텐츠는 부정확할 수 있습니다.">
            <a:extLst>
              <a:ext uri="{FF2B5EF4-FFF2-40B4-BE49-F238E27FC236}">
                <a16:creationId xmlns:a16="http://schemas.microsoft.com/office/drawing/2014/main" xmlns="" id="{E11A486F-351F-C256-1F58-77288368D00B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54" r="3897"/>
          <a:stretch/>
        </p:blipFill>
        <p:spPr>
          <a:xfrm>
            <a:off x="778812" y="4429705"/>
            <a:ext cx="1984600" cy="1393110"/>
          </a:xfrm>
          <a:prstGeom prst="rect">
            <a:avLst/>
          </a:prstGeom>
        </p:spPr>
      </p:pic>
      <p:pic>
        <p:nvPicPr>
          <p:cNvPr id="27" name="그림 26" descr="의류, 야외, 사람, 신발류이(가) 표시된 사진&#10;&#10;AI가 생성한 콘텐츠는 부정확할 수 있습니다.">
            <a:extLst>
              <a:ext uri="{FF2B5EF4-FFF2-40B4-BE49-F238E27FC236}">
                <a16:creationId xmlns:a16="http://schemas.microsoft.com/office/drawing/2014/main" xmlns="" id="{A3E1D7AF-DD4C-D9DA-953D-DB9E50B88E36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770"/>
          <a:stretch/>
        </p:blipFill>
        <p:spPr>
          <a:xfrm>
            <a:off x="2944268" y="4429704"/>
            <a:ext cx="1984601" cy="1423590"/>
          </a:xfrm>
          <a:prstGeom prst="rect">
            <a:avLst/>
          </a:prstGeom>
        </p:spPr>
      </p:pic>
      <p:pic>
        <p:nvPicPr>
          <p:cNvPr id="41" name="그림 40" descr="야외, 차량, 육상 차량, 바퀴이(가) 표시된 사진&#10;&#10;AI가 생성한 콘텐츠는 부정확할 수 있습니다.">
            <a:extLst>
              <a:ext uri="{FF2B5EF4-FFF2-40B4-BE49-F238E27FC236}">
                <a16:creationId xmlns:a16="http://schemas.microsoft.com/office/drawing/2014/main" xmlns="" id="{DF736DBF-088B-5E31-B150-9BA62F5005E4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78" t="978" r="7881" b="978"/>
          <a:stretch/>
        </p:blipFill>
        <p:spPr>
          <a:xfrm>
            <a:off x="5109725" y="4429704"/>
            <a:ext cx="1984602" cy="1394834"/>
          </a:xfrm>
          <a:prstGeom prst="rect">
            <a:avLst/>
          </a:prstGeom>
        </p:spPr>
      </p:pic>
      <p:pic>
        <p:nvPicPr>
          <p:cNvPr id="42" name="그림 41" descr="비행기, 항공기, 의류, 야외이(가) 표시된 사진&#10;&#10;AI가 생성한 콘텐츠는 부정확할 수 있습니다.">
            <a:extLst>
              <a:ext uri="{FF2B5EF4-FFF2-40B4-BE49-F238E27FC236}">
                <a16:creationId xmlns:a16="http://schemas.microsoft.com/office/drawing/2014/main" xmlns="" id="{F02007A2-8AF9-8F30-F562-89FF208DDB13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273"/>
          <a:stretch/>
        </p:blipFill>
        <p:spPr>
          <a:xfrm>
            <a:off x="7244651" y="4429704"/>
            <a:ext cx="2015131" cy="1400198"/>
          </a:xfrm>
          <a:prstGeom prst="rect">
            <a:avLst/>
          </a:prstGeom>
        </p:spPr>
      </p:pic>
      <p:pic>
        <p:nvPicPr>
          <p:cNvPr id="43" name="그림 42" descr="구름, 하늘, 야외, 오염이(가) 표시된 사진&#10;&#10;AI가 생성한 콘텐츠는 부정확할 수 있습니다.">
            <a:extLst>
              <a:ext uri="{FF2B5EF4-FFF2-40B4-BE49-F238E27FC236}">
                <a16:creationId xmlns:a16="http://schemas.microsoft.com/office/drawing/2014/main" xmlns="" id="{819B90CD-E1EE-EB07-0869-F9C6B1F88C18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saturation sat="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14958"/>
          <a:stretch/>
        </p:blipFill>
        <p:spPr>
          <a:xfrm>
            <a:off x="9440637" y="4429706"/>
            <a:ext cx="1984601" cy="1400197"/>
          </a:xfrm>
          <a:prstGeom prst="rect">
            <a:avLst/>
          </a:prstGeom>
        </p:spPr>
      </p:pic>
      <p:grpSp>
        <p:nvGrpSpPr>
          <p:cNvPr id="11" name="그룹 10">
            <a:extLst>
              <a:ext uri="{FF2B5EF4-FFF2-40B4-BE49-F238E27FC236}">
                <a16:creationId xmlns:a16="http://schemas.microsoft.com/office/drawing/2014/main" xmlns="" id="{F3483BBB-404C-8292-2DC2-A2F483B2C0B9}"/>
              </a:ext>
            </a:extLst>
          </p:cNvPr>
          <p:cNvGrpSpPr/>
          <p:nvPr/>
        </p:nvGrpSpPr>
        <p:grpSpPr>
          <a:xfrm>
            <a:off x="777258" y="5977725"/>
            <a:ext cx="2938803" cy="714442"/>
            <a:chOff x="74074" y="5970762"/>
            <a:chExt cx="2938803" cy="714442"/>
          </a:xfrm>
        </p:grpSpPr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xmlns="" id="{E2375BD9-19D8-0100-A2AD-F5EACEFC21D1}"/>
                </a:ext>
              </a:extLst>
            </p:cNvPr>
            <p:cNvSpPr txBox="1"/>
            <p:nvPr/>
          </p:nvSpPr>
          <p:spPr>
            <a:xfrm>
              <a:off x="74893" y="6586394"/>
              <a:ext cx="2609369" cy="98810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ko-KR" sz="600" spc="-30" dirty="0">
                  <a:solidFill>
                    <a:schemeClr val="bg1">
                      <a:lumMod val="75000"/>
                    </a:schemeClr>
                  </a:solidFill>
                  <a:latin typeface="페이퍼로지 4 Regular" pitchFamily="2" charset="-127"/>
                  <a:ea typeface="페이퍼로지 4 Regular" pitchFamily="2" charset="-127"/>
                  <a:cs typeface="Pretendard ExtraBold" panose="02000903000000020004" pitchFamily="50" charset="-127"/>
                </a:rPr>
                <a:t>https://www.donga.com/news/Politics/article/all/20230811/120667128/1</a:t>
              </a:r>
              <a:endParaRPr lang="ko-KR" altLang="en-US" sz="600" spc="-30" dirty="0">
                <a:solidFill>
                  <a:schemeClr val="bg1">
                    <a:lumMod val="75000"/>
                  </a:schemeClr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endParaRP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xmlns="" id="{89BD1251-9409-CE6C-6CEA-BC5CF18DA545}"/>
                </a:ext>
              </a:extLst>
            </p:cNvPr>
            <p:cNvSpPr txBox="1"/>
            <p:nvPr/>
          </p:nvSpPr>
          <p:spPr>
            <a:xfrm>
              <a:off x="74893" y="6253048"/>
              <a:ext cx="1625125" cy="98810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ko-KR" sz="600" spc="-30" dirty="0">
                  <a:solidFill>
                    <a:schemeClr val="bg1">
                      <a:lumMod val="75000"/>
                    </a:schemeClr>
                  </a:solidFill>
                  <a:latin typeface="페이퍼로지 4 Regular" pitchFamily="2" charset="-127"/>
                  <a:ea typeface="페이퍼로지 4 Regular" pitchFamily="2" charset="-127"/>
                  <a:cs typeface="Pretendard ExtraBold" panose="02000903000000020004" pitchFamily="50" charset="-127"/>
                </a:rPr>
                <a:t>https://www.joongang.co.kr/article/20922525</a:t>
              </a:r>
              <a:endParaRPr lang="ko-KR" altLang="en-US" sz="600" spc="-30" dirty="0">
                <a:solidFill>
                  <a:schemeClr val="bg1">
                    <a:lumMod val="75000"/>
                  </a:schemeClr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endParaRP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xmlns="" id="{A2F13A42-7477-78BA-8D17-5DB8F613726B}"/>
                </a:ext>
              </a:extLst>
            </p:cNvPr>
            <p:cNvSpPr txBox="1"/>
            <p:nvPr/>
          </p:nvSpPr>
          <p:spPr>
            <a:xfrm>
              <a:off x="74893" y="6048973"/>
              <a:ext cx="2937984" cy="209609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ko-KR" sz="600" spc="-30" dirty="0">
                  <a:solidFill>
                    <a:schemeClr val="bg1">
                      <a:lumMod val="75000"/>
                    </a:schemeClr>
                  </a:solidFill>
                  <a:latin typeface="페이퍼로지 4 Regular" pitchFamily="2" charset="-127"/>
                  <a:ea typeface="페이퍼로지 4 Regular" pitchFamily="2" charset="-127"/>
                  <a:cs typeface="Pretendard ExtraBold" panose="02000903000000020004" pitchFamily="50" charset="-127"/>
                </a:rPr>
                <a:t>https://namu.wiki/w/%ED%8C%90%EB%AC%B8%EC%A0%90%20%EB%8F%</a:t>
              </a:r>
              <a:br>
                <a:rPr lang="en-US" altLang="ko-KR" sz="600" spc="-30" dirty="0">
                  <a:solidFill>
                    <a:schemeClr val="bg1">
                      <a:lumMod val="75000"/>
                    </a:schemeClr>
                  </a:solidFill>
                  <a:latin typeface="페이퍼로지 4 Regular" pitchFamily="2" charset="-127"/>
                  <a:ea typeface="페이퍼로지 4 Regular" pitchFamily="2" charset="-127"/>
                  <a:cs typeface="Pretendard ExtraBold" panose="02000903000000020004" pitchFamily="50" charset="-127"/>
                </a:rPr>
              </a:br>
              <a:r>
                <a:rPr lang="en-US" altLang="ko-KR" sz="600" spc="-30" dirty="0">
                  <a:solidFill>
                    <a:schemeClr val="bg1">
                      <a:lumMod val="75000"/>
                    </a:schemeClr>
                  </a:solidFill>
                  <a:latin typeface="페이퍼로지 4 Regular" pitchFamily="2" charset="-127"/>
                  <a:ea typeface="페이퍼로지 4 Regular" pitchFamily="2" charset="-127"/>
                  <a:cs typeface="Pretendard ExtraBold" panose="02000903000000020004" pitchFamily="50" charset="-127"/>
                </a:rPr>
                <a:t>84%EB%81%BC%20%EB%A7%8C%ED%96%89%20%EC%82%AC%EA%B1%B4</a:t>
              </a:r>
              <a:endParaRPr lang="ko-KR" altLang="en-US" sz="600" spc="-30" dirty="0">
                <a:solidFill>
                  <a:schemeClr val="bg1">
                    <a:lumMod val="75000"/>
                  </a:schemeClr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endParaRPr>
            </a:p>
          </p:txBody>
        </p:sp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xmlns="" id="{EC0C901F-5AFC-24D4-E017-E4557957D124}"/>
                </a:ext>
              </a:extLst>
            </p:cNvPr>
            <p:cNvSpPr txBox="1"/>
            <p:nvPr/>
          </p:nvSpPr>
          <p:spPr>
            <a:xfrm>
              <a:off x="74893" y="6363259"/>
              <a:ext cx="2128788" cy="98810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ko-KR" sz="600" spc="-30" dirty="0">
                  <a:solidFill>
                    <a:schemeClr val="bg1">
                      <a:lumMod val="75000"/>
                    </a:schemeClr>
                  </a:solidFill>
                  <a:latin typeface="페이퍼로지 4 Regular" pitchFamily="2" charset="-127"/>
                  <a:ea typeface="페이퍼로지 4 Regular" pitchFamily="2" charset="-127"/>
                  <a:cs typeface="Pretendard ExtraBold" panose="02000903000000020004" pitchFamily="50" charset="-127"/>
                </a:rPr>
                <a:t>https://news.kbs.co.kr/news/pc/view/view.do?ncd=5299906</a:t>
              </a:r>
              <a:endParaRPr lang="ko-KR" altLang="en-US" sz="600" spc="-30" dirty="0">
                <a:solidFill>
                  <a:schemeClr val="bg1">
                    <a:lumMod val="75000"/>
                  </a:schemeClr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endParaRPr>
            </a:p>
          </p:txBody>
        </p:sp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xmlns="" id="{2E9F7DF8-4F1E-12A5-41D5-0176D2DD645B}"/>
                </a:ext>
              </a:extLst>
            </p:cNvPr>
            <p:cNvSpPr txBox="1"/>
            <p:nvPr/>
          </p:nvSpPr>
          <p:spPr>
            <a:xfrm>
              <a:off x="74893" y="6479975"/>
              <a:ext cx="1923604" cy="98810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ko-KR" sz="600" spc="-30" dirty="0">
                  <a:solidFill>
                    <a:schemeClr val="bg1">
                      <a:lumMod val="75000"/>
                    </a:schemeClr>
                  </a:solidFill>
                  <a:latin typeface="페이퍼로지 4 Regular" pitchFamily="2" charset="-127"/>
                  <a:ea typeface="페이퍼로지 4 Regular" pitchFamily="2" charset="-127"/>
                  <a:cs typeface="Pretendard ExtraBold" panose="02000903000000020004" pitchFamily="50" charset="-127"/>
                </a:rPr>
                <a:t>https://www.segye.com/newsView/20210331511288</a:t>
              </a:r>
              <a:endParaRPr lang="ko-KR" altLang="en-US" sz="600" spc="-30" dirty="0">
                <a:solidFill>
                  <a:schemeClr val="bg1">
                    <a:lumMod val="75000"/>
                  </a:schemeClr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endParaRPr>
            </a:p>
          </p:txBody>
        </p:sp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xmlns="" id="{1F796A85-D66F-972C-B17C-E563E565875B}"/>
                </a:ext>
              </a:extLst>
            </p:cNvPr>
            <p:cNvSpPr txBox="1"/>
            <p:nvPr/>
          </p:nvSpPr>
          <p:spPr>
            <a:xfrm>
              <a:off x="74074" y="5970762"/>
              <a:ext cx="275396" cy="98810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ko-KR" sz="600" spc="-30" dirty="0">
                  <a:solidFill>
                    <a:schemeClr val="bg1">
                      <a:lumMod val="75000"/>
                    </a:schemeClr>
                  </a:solidFill>
                  <a:latin typeface="페이퍼로지 4 Regular" pitchFamily="2" charset="-127"/>
                  <a:ea typeface="페이퍼로지 4 Regular" pitchFamily="2" charset="-127"/>
                  <a:cs typeface="Pretendard ExtraBold" panose="02000903000000020004" pitchFamily="50" charset="-127"/>
                </a:rPr>
                <a:t>Source</a:t>
              </a:r>
              <a:r>
                <a:rPr lang="ko-KR" altLang="en-US" sz="600" spc="-30" dirty="0">
                  <a:solidFill>
                    <a:schemeClr val="bg1">
                      <a:lumMod val="75000"/>
                    </a:schemeClr>
                  </a:solidFill>
                  <a:latin typeface="페이퍼로지 4 Regular" pitchFamily="2" charset="-127"/>
                  <a:ea typeface="페이퍼로지 4 Regular" pitchFamily="2" charset="-127"/>
                  <a:cs typeface="Pretendard ExtraBold" panose="02000903000000020004" pitchFamily="50" charset="-127"/>
                </a:rPr>
                <a:t> </a:t>
              </a:r>
              <a:r>
                <a:rPr lang="en-US" altLang="ko-KR" sz="600" spc="-30" dirty="0">
                  <a:solidFill>
                    <a:schemeClr val="bg1">
                      <a:lumMod val="75000"/>
                    </a:schemeClr>
                  </a:solidFill>
                  <a:latin typeface="페이퍼로지 4 Regular" pitchFamily="2" charset="-127"/>
                  <a:ea typeface="페이퍼로지 4 Regular" pitchFamily="2" charset="-127"/>
                  <a:cs typeface="Pretendard ExtraBold" panose="02000903000000020004" pitchFamily="50" charset="-127"/>
                </a:rPr>
                <a:t>:</a:t>
              </a:r>
              <a:endParaRPr lang="ko-KR" altLang="en-US" sz="600" spc="-30" dirty="0">
                <a:solidFill>
                  <a:schemeClr val="bg1">
                    <a:lumMod val="75000"/>
                  </a:schemeClr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748089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FEAC1FE5-7CD2-3366-3C58-391C2F0B46A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그룹 30">
            <a:extLst>
              <a:ext uri="{FF2B5EF4-FFF2-40B4-BE49-F238E27FC236}">
                <a16:creationId xmlns:a16="http://schemas.microsoft.com/office/drawing/2014/main" xmlns="" id="{8E86BF4B-3B06-CCAA-D7DA-A1CD50724826}"/>
              </a:ext>
            </a:extLst>
          </p:cNvPr>
          <p:cNvGrpSpPr/>
          <p:nvPr/>
        </p:nvGrpSpPr>
        <p:grpSpPr>
          <a:xfrm>
            <a:off x="6215655" y="2442656"/>
            <a:ext cx="2491384" cy="3387245"/>
            <a:chOff x="778811" y="2604631"/>
            <a:chExt cx="2491384" cy="3387245"/>
          </a:xfrm>
        </p:grpSpPr>
        <p:sp>
          <p:nvSpPr>
            <p:cNvPr id="32" name="사각형: 둥근 위쪽 모서리 31">
              <a:extLst>
                <a:ext uri="{FF2B5EF4-FFF2-40B4-BE49-F238E27FC236}">
                  <a16:creationId xmlns:a16="http://schemas.microsoft.com/office/drawing/2014/main" xmlns="" id="{A72AB5D0-075A-DA8A-3C2A-27933EA646E5}"/>
                </a:ext>
              </a:extLst>
            </p:cNvPr>
            <p:cNvSpPr/>
            <p:nvPr/>
          </p:nvSpPr>
          <p:spPr>
            <a:xfrm>
              <a:off x="778811" y="2604631"/>
              <a:ext cx="2491384" cy="3387245"/>
            </a:xfrm>
            <a:prstGeom prst="round2SameRect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400"/>
            </a:p>
          </p:txBody>
        </p:sp>
        <p:sp>
          <p:nvSpPr>
            <p:cNvPr id="33" name="사각형: 둥근 모서리 32">
              <a:extLst>
                <a:ext uri="{FF2B5EF4-FFF2-40B4-BE49-F238E27FC236}">
                  <a16:creationId xmlns:a16="http://schemas.microsoft.com/office/drawing/2014/main" xmlns="" id="{9B15B120-6A2A-D05B-AD3E-1D15235EE9F9}"/>
                </a:ext>
              </a:extLst>
            </p:cNvPr>
            <p:cNvSpPr/>
            <p:nvPr/>
          </p:nvSpPr>
          <p:spPr>
            <a:xfrm>
              <a:off x="817135" y="2635250"/>
              <a:ext cx="2414736" cy="2772906"/>
            </a:xfrm>
            <a:prstGeom prst="roundRect">
              <a:avLst>
                <a:gd name="adj" fmla="val 15484"/>
              </a:avLst>
            </a:prstGeom>
            <a:noFill/>
            <a:ln w="3175">
              <a:solidFill>
                <a:schemeClr val="bg1">
                  <a:lumMod val="85000"/>
                </a:schemeClr>
              </a:solidFill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400"/>
            </a:p>
          </p:txBody>
        </p:sp>
      </p:grpSp>
      <p:grpSp>
        <p:nvGrpSpPr>
          <p:cNvPr id="34" name="그룹 33">
            <a:extLst>
              <a:ext uri="{FF2B5EF4-FFF2-40B4-BE49-F238E27FC236}">
                <a16:creationId xmlns:a16="http://schemas.microsoft.com/office/drawing/2014/main" xmlns="" id="{3AD03E33-267B-D78F-929C-025F4DDDC8AD}"/>
              </a:ext>
            </a:extLst>
          </p:cNvPr>
          <p:cNvGrpSpPr/>
          <p:nvPr/>
        </p:nvGrpSpPr>
        <p:grpSpPr>
          <a:xfrm>
            <a:off x="3497233" y="2442656"/>
            <a:ext cx="2491384" cy="3387245"/>
            <a:chOff x="778811" y="2604631"/>
            <a:chExt cx="2491384" cy="3332811"/>
          </a:xfrm>
        </p:grpSpPr>
        <p:sp>
          <p:nvSpPr>
            <p:cNvPr id="35" name="사각형: 둥근 위쪽 모서리 34">
              <a:extLst>
                <a:ext uri="{FF2B5EF4-FFF2-40B4-BE49-F238E27FC236}">
                  <a16:creationId xmlns:a16="http://schemas.microsoft.com/office/drawing/2014/main" xmlns="" id="{0F21398B-BDAB-9F57-CC2F-38E74230C036}"/>
                </a:ext>
              </a:extLst>
            </p:cNvPr>
            <p:cNvSpPr/>
            <p:nvPr/>
          </p:nvSpPr>
          <p:spPr>
            <a:xfrm>
              <a:off x="778811" y="2604631"/>
              <a:ext cx="2491384" cy="3332811"/>
            </a:xfrm>
            <a:prstGeom prst="round2SameRect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400"/>
            </a:p>
          </p:txBody>
        </p:sp>
        <p:sp>
          <p:nvSpPr>
            <p:cNvPr id="36" name="사각형: 둥근 모서리 35">
              <a:extLst>
                <a:ext uri="{FF2B5EF4-FFF2-40B4-BE49-F238E27FC236}">
                  <a16:creationId xmlns:a16="http://schemas.microsoft.com/office/drawing/2014/main" xmlns="" id="{E612D391-B11A-3A86-9A0C-24F267FCEDD8}"/>
                </a:ext>
              </a:extLst>
            </p:cNvPr>
            <p:cNvSpPr/>
            <p:nvPr/>
          </p:nvSpPr>
          <p:spPr>
            <a:xfrm>
              <a:off x="817135" y="2635250"/>
              <a:ext cx="2414736" cy="2772906"/>
            </a:xfrm>
            <a:prstGeom prst="roundRect">
              <a:avLst>
                <a:gd name="adj" fmla="val 15484"/>
              </a:avLst>
            </a:prstGeom>
            <a:noFill/>
            <a:ln w="3175">
              <a:solidFill>
                <a:schemeClr val="bg1">
                  <a:lumMod val="85000"/>
                </a:schemeClr>
              </a:solidFill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400"/>
            </a:p>
          </p:txBody>
        </p:sp>
      </p:grpSp>
      <p:grpSp>
        <p:nvGrpSpPr>
          <p:cNvPr id="5" name="그룹 4">
            <a:extLst>
              <a:ext uri="{FF2B5EF4-FFF2-40B4-BE49-F238E27FC236}">
                <a16:creationId xmlns:a16="http://schemas.microsoft.com/office/drawing/2014/main" xmlns="" id="{26857CF9-6D85-F507-1126-896186CC7A78}"/>
              </a:ext>
            </a:extLst>
          </p:cNvPr>
          <p:cNvGrpSpPr/>
          <p:nvPr/>
        </p:nvGrpSpPr>
        <p:grpSpPr>
          <a:xfrm>
            <a:off x="8934076" y="2442656"/>
            <a:ext cx="2491384" cy="3387246"/>
            <a:chOff x="778811" y="2604631"/>
            <a:chExt cx="2491384" cy="3387246"/>
          </a:xfrm>
        </p:grpSpPr>
        <p:sp>
          <p:nvSpPr>
            <p:cNvPr id="7" name="사각형: 둥근 위쪽 모서리 6">
              <a:extLst>
                <a:ext uri="{FF2B5EF4-FFF2-40B4-BE49-F238E27FC236}">
                  <a16:creationId xmlns:a16="http://schemas.microsoft.com/office/drawing/2014/main" xmlns="" id="{FE8FB3E4-80C2-F1F5-FA04-7DFCE3F0317A}"/>
                </a:ext>
              </a:extLst>
            </p:cNvPr>
            <p:cNvSpPr/>
            <p:nvPr/>
          </p:nvSpPr>
          <p:spPr>
            <a:xfrm>
              <a:off x="778811" y="2604631"/>
              <a:ext cx="2491384" cy="3387246"/>
            </a:xfrm>
            <a:prstGeom prst="round2SameRect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400"/>
            </a:p>
          </p:txBody>
        </p:sp>
        <p:sp>
          <p:nvSpPr>
            <p:cNvPr id="10" name="사각형: 둥근 모서리 9">
              <a:extLst>
                <a:ext uri="{FF2B5EF4-FFF2-40B4-BE49-F238E27FC236}">
                  <a16:creationId xmlns:a16="http://schemas.microsoft.com/office/drawing/2014/main" xmlns="" id="{DC13B415-7D55-FCC4-72D1-96AC22155C07}"/>
                </a:ext>
              </a:extLst>
            </p:cNvPr>
            <p:cNvSpPr/>
            <p:nvPr/>
          </p:nvSpPr>
          <p:spPr>
            <a:xfrm>
              <a:off x="817135" y="2635250"/>
              <a:ext cx="2414736" cy="2772906"/>
            </a:xfrm>
            <a:prstGeom prst="roundRect">
              <a:avLst>
                <a:gd name="adj" fmla="val 15484"/>
              </a:avLst>
            </a:prstGeom>
            <a:noFill/>
            <a:ln w="3175">
              <a:solidFill>
                <a:schemeClr val="bg1">
                  <a:lumMod val="85000"/>
                </a:schemeClr>
              </a:solidFill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400"/>
            </a:p>
          </p:txBody>
        </p:sp>
      </p:grpSp>
      <p:grpSp>
        <p:nvGrpSpPr>
          <p:cNvPr id="3" name="그룹 2">
            <a:extLst>
              <a:ext uri="{FF2B5EF4-FFF2-40B4-BE49-F238E27FC236}">
                <a16:creationId xmlns:a16="http://schemas.microsoft.com/office/drawing/2014/main" xmlns="" id="{BBEA7609-C244-9C02-9AA8-00BCE3281ED6}"/>
              </a:ext>
            </a:extLst>
          </p:cNvPr>
          <p:cNvGrpSpPr/>
          <p:nvPr/>
        </p:nvGrpSpPr>
        <p:grpSpPr>
          <a:xfrm>
            <a:off x="778811" y="2442656"/>
            <a:ext cx="2491384" cy="3387245"/>
            <a:chOff x="778811" y="2604631"/>
            <a:chExt cx="2491384" cy="3387245"/>
          </a:xfrm>
        </p:grpSpPr>
        <p:sp>
          <p:nvSpPr>
            <p:cNvPr id="57" name="사각형: 둥근 위쪽 모서리 56">
              <a:extLst>
                <a:ext uri="{FF2B5EF4-FFF2-40B4-BE49-F238E27FC236}">
                  <a16:creationId xmlns:a16="http://schemas.microsoft.com/office/drawing/2014/main" xmlns="" id="{6515D925-2A1D-A160-84DD-1DAF123279C3}"/>
                </a:ext>
              </a:extLst>
            </p:cNvPr>
            <p:cNvSpPr/>
            <p:nvPr/>
          </p:nvSpPr>
          <p:spPr>
            <a:xfrm>
              <a:off x="778811" y="2604631"/>
              <a:ext cx="2491384" cy="3387245"/>
            </a:xfrm>
            <a:prstGeom prst="round2SameRect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400"/>
            </a:p>
          </p:txBody>
        </p:sp>
        <p:sp>
          <p:nvSpPr>
            <p:cNvPr id="58" name="사각형: 둥근 모서리 57">
              <a:extLst>
                <a:ext uri="{FF2B5EF4-FFF2-40B4-BE49-F238E27FC236}">
                  <a16:creationId xmlns:a16="http://schemas.microsoft.com/office/drawing/2014/main" xmlns="" id="{F1C1C240-1BDF-1F39-EE5B-F7B7F826A5CC}"/>
                </a:ext>
              </a:extLst>
            </p:cNvPr>
            <p:cNvSpPr/>
            <p:nvPr/>
          </p:nvSpPr>
          <p:spPr>
            <a:xfrm>
              <a:off x="817135" y="2635250"/>
              <a:ext cx="2414736" cy="2772906"/>
            </a:xfrm>
            <a:prstGeom prst="roundRect">
              <a:avLst>
                <a:gd name="adj" fmla="val 15484"/>
              </a:avLst>
            </a:prstGeom>
            <a:noFill/>
            <a:ln w="3175">
              <a:solidFill>
                <a:schemeClr val="bg1">
                  <a:lumMod val="85000"/>
                </a:schemeClr>
              </a:solidFill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400"/>
            </a:p>
          </p:txBody>
        </p:sp>
      </p:grpSp>
      <p:sp>
        <p:nvSpPr>
          <p:cNvPr id="26" name="사각형: 둥근 모서리 25">
            <a:extLst>
              <a:ext uri="{FF2B5EF4-FFF2-40B4-BE49-F238E27FC236}">
                <a16:creationId xmlns:a16="http://schemas.microsoft.com/office/drawing/2014/main" xmlns="" id="{669FFAC1-125D-51FE-2A96-949C9DCE50C1}"/>
              </a:ext>
            </a:extLst>
          </p:cNvPr>
          <p:cNvSpPr/>
          <p:nvPr/>
        </p:nvSpPr>
        <p:spPr>
          <a:xfrm>
            <a:off x="766763" y="1319213"/>
            <a:ext cx="10658473" cy="381345"/>
          </a:xfrm>
          <a:prstGeom prst="roundRect">
            <a:avLst>
              <a:gd name="adj" fmla="val 26658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40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0D32F0D9-A57A-7B63-2C7B-A89367DE61D2}"/>
              </a:ext>
            </a:extLst>
          </p:cNvPr>
          <p:cNvSpPr txBox="1"/>
          <p:nvPr/>
        </p:nvSpPr>
        <p:spPr>
          <a:xfrm>
            <a:off x="886637" y="1376676"/>
            <a:ext cx="5058821" cy="27084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10000"/>
              </a:lnSpc>
            </a:pPr>
            <a:r>
              <a:rPr lang="en-US" sz="1600" dirty="0" smtClean="0">
                <a:latin typeface="페이퍼로지 5 Medium" pitchFamily="2" charset="-127"/>
                <a:ea typeface=""/>
                <a:cs typeface="Pretendard ExtraBold" panose="02000903000000020004" pitchFamily="50" charset="-127"/>
              </a:rPr>
              <a:t>Progress in Inter-Korean Dialogue and Exchange</a:t>
            </a:r>
            <a:endParaRPr lang="en-US" sz="1600" dirty="0">
              <a:latin typeface="페이퍼로지 5 Medium" pitchFamily="2" charset="-127"/>
              <a:ea typeface=""/>
              <a:cs typeface="Pretendard ExtraBold" panose="02000903000000020004" pitchFamily="50" charset="-127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E6B84729-0F9F-C579-99B6-69460132471F}"/>
              </a:ext>
            </a:extLst>
          </p:cNvPr>
          <p:cNvSpPr txBox="1"/>
          <p:nvPr/>
        </p:nvSpPr>
        <p:spPr>
          <a:xfrm>
            <a:off x="1135393" y="2824002"/>
            <a:ext cx="1762791" cy="628762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ctr">
              <a:lnSpc>
                <a:spcPct val="110000"/>
              </a:lnSpc>
            </a:pPr>
            <a:r>
              <a:rPr lang="en-US" sz="1100" dirty="0" smtClean="0">
                <a:latin typeface="페이퍼로지 6 SemiBold" pitchFamily="2" charset="-127"/>
                <a:ea typeface=""/>
                <a:cs typeface="Pretendard ExtraBold" panose="02000903000000020004" pitchFamily="50" charset="-127"/>
              </a:rPr>
              <a:t>Sending dispatchers for Red Cross talks to make contact</a:t>
            </a:r>
            <a:endParaRPr lang="en-US" sz="1100" dirty="0">
              <a:latin typeface="페이퍼로지 6 SemiBold" pitchFamily="2" charset="-127"/>
              <a:ea typeface=""/>
              <a:cs typeface="Pretendard ExtraBold" panose="02000903000000020004" pitchFamily="50" charset="-127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46F819B5-3CA1-42D7-001F-0C446E398AAF}"/>
              </a:ext>
            </a:extLst>
          </p:cNvPr>
          <p:cNvSpPr txBox="1"/>
          <p:nvPr/>
        </p:nvSpPr>
        <p:spPr>
          <a:xfrm>
            <a:off x="4119998" y="2824002"/>
            <a:ext cx="1245854" cy="296363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ctr">
              <a:lnSpc>
                <a:spcPct val="110000"/>
              </a:lnSpc>
            </a:pPr>
            <a:r>
              <a:rPr lang="en-US" sz="1100" dirty="0">
                <a:latin typeface="페이퍼로지 6 SemiBold" pitchFamily="2" charset="-127"/>
                <a:ea typeface=""/>
                <a:cs typeface="Pretendard ExtraBold" panose="02000903000000020004" pitchFamily="50" charset="-127"/>
              </a:rPr>
              <a:t>Expanded inter-Korean talks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xmlns="" id="{50CA0A79-5930-A2A7-C254-266037DEB901}"/>
              </a:ext>
            </a:extLst>
          </p:cNvPr>
          <p:cNvSpPr txBox="1"/>
          <p:nvPr/>
        </p:nvSpPr>
        <p:spPr>
          <a:xfrm>
            <a:off x="6579483" y="2824002"/>
            <a:ext cx="1763726" cy="961161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ctr">
              <a:lnSpc>
                <a:spcPct val="110000"/>
              </a:lnSpc>
            </a:pPr>
            <a:r>
              <a:rPr lang="en-US" sz="1100" dirty="0"/>
              <a:t>Declaration of </a:t>
            </a:r>
            <a:r>
              <a:rPr lang="en-US" sz="1100" dirty="0">
                <a:latin typeface="페이퍼로지 4 Regular" pitchFamily="2" charset="-127"/>
                <a:ea typeface=""/>
                <a:cs typeface="Pretendard ExtraBold" panose="02000903000000020004" pitchFamily="50" charset="-127"/>
              </a:rPr>
              <a:t>the North-South Basic Agreement and </a:t>
            </a:r>
            <a:r>
              <a:rPr lang="en-US" sz="1100" dirty="0">
                <a:latin typeface="페이퍼로지 6 SemiBold" pitchFamily="2" charset="-127"/>
                <a:ea typeface=""/>
                <a:cs typeface="Pretendard ExtraBold" panose="02000903000000020004" pitchFamily="50" charset="-127"/>
              </a:rPr>
              <a:t>Joint Declaration</a:t>
            </a:r>
          </a:p>
          <a:p>
            <a:pPr algn="ctr">
              <a:lnSpc>
                <a:spcPct val="110000"/>
              </a:lnSpc>
            </a:pPr>
            <a:r>
              <a:rPr lang="en-US" sz="1100" dirty="0">
                <a:latin typeface="페이퍼로지 6 SemiBold" pitchFamily="2" charset="-127"/>
                <a:ea typeface=""/>
                <a:cs typeface="Pretendard ExtraBold" panose="02000903000000020004" pitchFamily="50" charset="-127"/>
              </a:rPr>
              <a:t>on the Denuclearization of the Korean Peninsula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xmlns="" id="{1049CE67-AC89-0152-461F-D51B9AA0B932}"/>
              </a:ext>
            </a:extLst>
          </p:cNvPr>
          <p:cNvSpPr txBox="1"/>
          <p:nvPr/>
        </p:nvSpPr>
        <p:spPr>
          <a:xfrm>
            <a:off x="9133648" y="2824002"/>
            <a:ext cx="2092239" cy="961161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ctr">
              <a:lnSpc>
                <a:spcPct val="110000"/>
              </a:lnSpc>
            </a:pPr>
            <a:r>
              <a:rPr lang="en-US" sz="1100" dirty="0">
                <a:latin typeface="페이퍼로지 6 SemiBold" pitchFamily="2" charset="-127"/>
                <a:ea typeface=""/>
                <a:cs typeface="Pretendard ExtraBold" panose="02000903000000020004" pitchFamily="50" charset="-127"/>
              </a:rPr>
              <a:t>Inter-Korean Summit,</a:t>
            </a:r>
          </a:p>
          <a:p>
            <a:pPr algn="ctr">
              <a:lnSpc>
                <a:spcPct val="110000"/>
              </a:lnSpc>
            </a:pPr>
            <a:r>
              <a:rPr lang="en-US" sz="1100" dirty="0">
                <a:latin typeface="페이퍼로지 6 SemiBold" pitchFamily="2" charset="-127"/>
                <a:ea typeface=""/>
                <a:cs typeface="Pretendard ExtraBold" panose="02000903000000020004" pitchFamily="50" charset="-127"/>
              </a:rPr>
              <a:t>Mount Kumgang tour,</a:t>
            </a:r>
          </a:p>
          <a:p>
            <a:pPr algn="ctr">
              <a:lnSpc>
                <a:spcPct val="110000"/>
              </a:lnSpc>
            </a:pPr>
            <a:r>
              <a:rPr lang="en-US" sz="1100" dirty="0">
                <a:latin typeface="페이퍼로지 6 SemiBold" pitchFamily="2" charset="-127"/>
                <a:ea typeface=""/>
                <a:cs typeface="Pretendard ExtraBold" panose="02000903000000020004" pitchFamily="50" charset="-127"/>
              </a:rPr>
              <a:t>Reuniting separated</a:t>
            </a:r>
          </a:p>
          <a:p>
            <a:pPr algn="ctr">
              <a:lnSpc>
                <a:spcPct val="110000"/>
              </a:lnSpc>
            </a:pPr>
            <a:r>
              <a:rPr lang="en-US" sz="1100" dirty="0">
                <a:latin typeface="페이퍼로지 6 SemiBold" pitchFamily="2" charset="-127"/>
                <a:ea typeface=""/>
                <a:cs typeface="Pretendard ExtraBold" panose="02000903000000020004" pitchFamily="50" charset="-127"/>
              </a:rPr>
              <a:t>families at Kaesong</a:t>
            </a:r>
          </a:p>
          <a:p>
            <a:pPr algn="ctr">
              <a:lnSpc>
                <a:spcPct val="110000"/>
              </a:lnSpc>
            </a:pPr>
            <a:r>
              <a:rPr lang="en-US" sz="1100" dirty="0">
                <a:latin typeface="페이퍼로지 6 SemiBold" pitchFamily="2" charset="-127"/>
                <a:ea typeface=""/>
                <a:cs typeface="Pretendard ExtraBold" panose="02000903000000020004" pitchFamily="50" charset="-127"/>
              </a:rPr>
              <a:t>Industrial</a:t>
            </a:r>
          </a:p>
          <a:p>
            <a:pPr algn="ctr">
              <a:lnSpc>
                <a:spcPct val="110000"/>
              </a:lnSpc>
            </a:pPr>
            <a:r>
              <a:rPr lang="en-US" sz="1100" dirty="0">
                <a:latin typeface="페이퍼로지 6 SemiBold" pitchFamily="2" charset="-127"/>
                <a:ea typeface=""/>
                <a:cs typeface="Pretendard ExtraBold" panose="02000903000000020004" pitchFamily="50" charset="-127"/>
              </a:rPr>
              <a:t>Complex, etc. </a:t>
            </a:r>
          </a:p>
        </p:txBody>
      </p:sp>
      <p:sp>
        <p:nvSpPr>
          <p:cNvPr id="100" name="TextBox 99">
            <a:extLst>
              <a:ext uri="{FF2B5EF4-FFF2-40B4-BE49-F238E27FC236}">
                <a16:creationId xmlns:a16="http://schemas.microsoft.com/office/drawing/2014/main" xmlns="" id="{D11C5AC7-AF2E-5234-A287-81481A4F2077}"/>
              </a:ext>
            </a:extLst>
          </p:cNvPr>
          <p:cNvSpPr txBox="1"/>
          <p:nvPr/>
        </p:nvSpPr>
        <p:spPr>
          <a:xfrm>
            <a:off x="4417516" y="1966385"/>
            <a:ext cx="650819" cy="24493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sz="1600">
                <a:latin typeface="페이퍼로지 6 SemiBold" pitchFamily="2" charset="-127"/>
                <a:ea typeface=""/>
                <a:cs typeface="Pretendard ExtraBold" panose="02000903000000020004" pitchFamily="50" charset="-127"/>
              </a:rPr>
              <a:t>1980s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968ABA4F-097A-8388-3E25-60DA524C490D}"/>
              </a:ext>
            </a:extLst>
          </p:cNvPr>
          <p:cNvSpPr txBox="1"/>
          <p:nvPr/>
        </p:nvSpPr>
        <p:spPr>
          <a:xfrm>
            <a:off x="1699094" y="1966385"/>
            <a:ext cx="650819" cy="24493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sz="1600" dirty="0">
                <a:latin typeface="페이퍼로지 6 SemiBold" pitchFamily="2" charset="-127"/>
                <a:ea typeface=""/>
                <a:cs typeface="Pretendard ExtraBold" panose="02000903000000020004" pitchFamily="50" charset="-127"/>
              </a:rPr>
              <a:t>1970s</a:t>
            </a:r>
          </a:p>
        </p:txBody>
      </p:sp>
      <p:grpSp>
        <p:nvGrpSpPr>
          <p:cNvPr id="13" name="그룹 12">
            <a:extLst>
              <a:ext uri="{FF2B5EF4-FFF2-40B4-BE49-F238E27FC236}">
                <a16:creationId xmlns:a16="http://schemas.microsoft.com/office/drawing/2014/main" xmlns="" id="{D8CD8174-B246-04B9-4FA7-42A2332F7AA3}"/>
              </a:ext>
            </a:extLst>
          </p:cNvPr>
          <p:cNvGrpSpPr/>
          <p:nvPr/>
        </p:nvGrpSpPr>
        <p:grpSpPr>
          <a:xfrm>
            <a:off x="1896640" y="2315754"/>
            <a:ext cx="255726" cy="381345"/>
            <a:chOff x="4608927" y="2477729"/>
            <a:chExt cx="255726" cy="381345"/>
          </a:xfrm>
        </p:grpSpPr>
        <p:sp>
          <p:nvSpPr>
            <p:cNvPr id="15" name="타원 14">
              <a:extLst>
                <a:ext uri="{FF2B5EF4-FFF2-40B4-BE49-F238E27FC236}">
                  <a16:creationId xmlns:a16="http://schemas.microsoft.com/office/drawing/2014/main" xmlns="" id="{7E54A444-B4DD-EFD1-6206-3422F91C8136}"/>
                </a:ext>
              </a:extLst>
            </p:cNvPr>
            <p:cNvSpPr/>
            <p:nvPr/>
          </p:nvSpPr>
          <p:spPr>
            <a:xfrm>
              <a:off x="4631902" y="2501540"/>
              <a:ext cx="209777" cy="20977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400"/>
            </a:p>
          </p:txBody>
        </p:sp>
        <p:pic>
          <p:nvPicPr>
            <p:cNvPr id="18" name="그래픽 17">
              <a:extLst>
                <a:ext uri="{FF2B5EF4-FFF2-40B4-BE49-F238E27FC236}">
                  <a16:creationId xmlns:a16="http://schemas.microsoft.com/office/drawing/2014/main" xmlns="" id="{278806A6-8200-2CC7-3B94-B6BF7E35C7C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xmlns="" r:embed="rId4"/>
                </a:ext>
              </a:extLst>
            </a:blip>
            <a:stretch>
              <a:fillRect/>
            </a:stretch>
          </p:blipFill>
          <p:spPr>
            <a:xfrm>
              <a:off x="4608927" y="2477729"/>
              <a:ext cx="255726" cy="381345"/>
            </a:xfrm>
            <a:prstGeom prst="rect">
              <a:avLst/>
            </a:prstGeom>
          </p:spPr>
        </p:pic>
      </p:grpSp>
      <p:sp>
        <p:nvSpPr>
          <p:cNvPr id="23" name="TextBox 22">
            <a:extLst>
              <a:ext uri="{FF2B5EF4-FFF2-40B4-BE49-F238E27FC236}">
                <a16:creationId xmlns:a16="http://schemas.microsoft.com/office/drawing/2014/main" xmlns="" id="{7EF9EF2F-467A-EE85-4735-C8AA305520AB}"/>
              </a:ext>
            </a:extLst>
          </p:cNvPr>
          <p:cNvSpPr txBox="1"/>
          <p:nvPr/>
        </p:nvSpPr>
        <p:spPr>
          <a:xfrm>
            <a:off x="7135937" y="1966385"/>
            <a:ext cx="650819" cy="24493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sz="1600">
                <a:latin typeface="페이퍼로지 6 SemiBold" pitchFamily="2" charset="-127"/>
                <a:ea typeface=""/>
                <a:cs typeface="Pretendard ExtraBold" panose="02000903000000020004" pitchFamily="50" charset="-127"/>
              </a:rPr>
              <a:t>1990s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xmlns="" id="{7B6BD7BD-CF2C-B3F4-868E-97D5ECF3249A}"/>
              </a:ext>
            </a:extLst>
          </p:cNvPr>
          <p:cNvSpPr txBox="1"/>
          <p:nvPr/>
        </p:nvSpPr>
        <p:spPr>
          <a:xfrm>
            <a:off x="9601885" y="1966385"/>
            <a:ext cx="1155766" cy="24493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sz="1600">
                <a:latin typeface="페이퍼로지 4 Regular" pitchFamily="2" charset="-127"/>
                <a:ea typeface=""/>
                <a:cs typeface="Pretendard ExtraBold" panose="02000903000000020004" pitchFamily="50" charset="-127"/>
              </a:rPr>
              <a:t>Post </a:t>
            </a:r>
            <a:r>
              <a:rPr lang="en-US" sz="1600">
                <a:latin typeface="페이퍼로지 6 SemiBold" pitchFamily="2" charset="-127"/>
                <a:ea typeface=""/>
                <a:cs typeface="Pretendard ExtraBold" panose="02000903000000020004" pitchFamily="50" charset="-127"/>
              </a:rPr>
              <a:t>2000s</a:t>
            </a: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xmlns="" id="{A36F2A8A-9BBF-17FD-FBBF-B835D05E83BE}"/>
              </a:ext>
            </a:extLst>
          </p:cNvPr>
          <p:cNvSpPr txBox="1"/>
          <p:nvPr/>
        </p:nvSpPr>
        <p:spPr>
          <a:xfrm>
            <a:off x="3684570" y="6143625"/>
            <a:ext cx="4822859" cy="30617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sz="2000">
                <a:latin typeface="페이퍼로지 6 SemiBold" pitchFamily="2" charset="-127"/>
                <a:ea typeface=""/>
                <a:cs typeface="Pretendard ExtraBold" panose="02000903000000020004" pitchFamily="50" charset="-127"/>
              </a:rPr>
              <a:t>Advancing inter-Korean cooperation</a:t>
            </a:r>
          </a:p>
        </p:txBody>
      </p:sp>
      <p:grpSp>
        <p:nvGrpSpPr>
          <p:cNvPr id="66" name="그룹 65">
            <a:extLst>
              <a:ext uri="{FF2B5EF4-FFF2-40B4-BE49-F238E27FC236}">
                <a16:creationId xmlns:a16="http://schemas.microsoft.com/office/drawing/2014/main" xmlns="" id="{E10171D3-6A5C-B4FA-A5EA-CDA5AD87C39A}"/>
              </a:ext>
            </a:extLst>
          </p:cNvPr>
          <p:cNvGrpSpPr/>
          <p:nvPr/>
        </p:nvGrpSpPr>
        <p:grpSpPr>
          <a:xfrm>
            <a:off x="4615062" y="2315754"/>
            <a:ext cx="255726" cy="381345"/>
            <a:chOff x="4608927" y="2477729"/>
            <a:chExt cx="255726" cy="381345"/>
          </a:xfrm>
        </p:grpSpPr>
        <p:sp>
          <p:nvSpPr>
            <p:cNvPr id="67" name="타원 66">
              <a:extLst>
                <a:ext uri="{FF2B5EF4-FFF2-40B4-BE49-F238E27FC236}">
                  <a16:creationId xmlns:a16="http://schemas.microsoft.com/office/drawing/2014/main" xmlns="" id="{43A881BE-63C5-14E1-46A3-739D59BB2692}"/>
                </a:ext>
              </a:extLst>
            </p:cNvPr>
            <p:cNvSpPr/>
            <p:nvPr/>
          </p:nvSpPr>
          <p:spPr>
            <a:xfrm>
              <a:off x="4631902" y="2501540"/>
              <a:ext cx="209777" cy="20977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400"/>
            </a:p>
          </p:txBody>
        </p:sp>
        <p:pic>
          <p:nvPicPr>
            <p:cNvPr id="68" name="그래픽 67">
              <a:extLst>
                <a:ext uri="{FF2B5EF4-FFF2-40B4-BE49-F238E27FC236}">
                  <a16:creationId xmlns:a16="http://schemas.microsoft.com/office/drawing/2014/main" xmlns="" id="{15AE6FF9-2E29-807D-BACD-90EA9160114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xmlns="" r:embed="rId4"/>
                </a:ext>
              </a:extLst>
            </a:blip>
            <a:stretch>
              <a:fillRect/>
            </a:stretch>
          </p:blipFill>
          <p:spPr>
            <a:xfrm>
              <a:off x="4608927" y="2477729"/>
              <a:ext cx="255726" cy="381345"/>
            </a:xfrm>
            <a:prstGeom prst="rect">
              <a:avLst/>
            </a:prstGeom>
          </p:spPr>
        </p:pic>
      </p:grpSp>
      <p:grpSp>
        <p:nvGrpSpPr>
          <p:cNvPr id="69" name="그룹 68">
            <a:extLst>
              <a:ext uri="{FF2B5EF4-FFF2-40B4-BE49-F238E27FC236}">
                <a16:creationId xmlns:a16="http://schemas.microsoft.com/office/drawing/2014/main" xmlns="" id="{C286BBB5-65A0-E182-9735-62AA35958AAF}"/>
              </a:ext>
            </a:extLst>
          </p:cNvPr>
          <p:cNvGrpSpPr/>
          <p:nvPr/>
        </p:nvGrpSpPr>
        <p:grpSpPr>
          <a:xfrm>
            <a:off x="7333483" y="2315754"/>
            <a:ext cx="255726" cy="381345"/>
            <a:chOff x="4608927" y="2477729"/>
            <a:chExt cx="255726" cy="381345"/>
          </a:xfrm>
        </p:grpSpPr>
        <p:sp>
          <p:nvSpPr>
            <p:cNvPr id="70" name="타원 69">
              <a:extLst>
                <a:ext uri="{FF2B5EF4-FFF2-40B4-BE49-F238E27FC236}">
                  <a16:creationId xmlns:a16="http://schemas.microsoft.com/office/drawing/2014/main" xmlns="" id="{FE73C6D4-C259-42B8-7D39-0F3E4E082CFD}"/>
                </a:ext>
              </a:extLst>
            </p:cNvPr>
            <p:cNvSpPr/>
            <p:nvPr/>
          </p:nvSpPr>
          <p:spPr>
            <a:xfrm>
              <a:off x="4631902" y="2501540"/>
              <a:ext cx="209777" cy="20977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400"/>
            </a:p>
          </p:txBody>
        </p:sp>
        <p:pic>
          <p:nvPicPr>
            <p:cNvPr id="71" name="그래픽 70">
              <a:extLst>
                <a:ext uri="{FF2B5EF4-FFF2-40B4-BE49-F238E27FC236}">
                  <a16:creationId xmlns:a16="http://schemas.microsoft.com/office/drawing/2014/main" xmlns="" id="{CC3923A0-6B8C-0995-98F9-E94F37FE594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xmlns="" r:embed="rId4"/>
                </a:ext>
              </a:extLst>
            </a:blip>
            <a:stretch>
              <a:fillRect/>
            </a:stretch>
          </p:blipFill>
          <p:spPr>
            <a:xfrm>
              <a:off x="4608927" y="2477729"/>
              <a:ext cx="255726" cy="381345"/>
            </a:xfrm>
            <a:prstGeom prst="rect">
              <a:avLst/>
            </a:prstGeom>
          </p:spPr>
        </p:pic>
      </p:grpSp>
      <p:grpSp>
        <p:nvGrpSpPr>
          <p:cNvPr id="72" name="그룹 71">
            <a:extLst>
              <a:ext uri="{FF2B5EF4-FFF2-40B4-BE49-F238E27FC236}">
                <a16:creationId xmlns:a16="http://schemas.microsoft.com/office/drawing/2014/main" xmlns="" id="{7E67BB25-3127-4527-5013-CC8C68B4E736}"/>
              </a:ext>
            </a:extLst>
          </p:cNvPr>
          <p:cNvGrpSpPr/>
          <p:nvPr/>
        </p:nvGrpSpPr>
        <p:grpSpPr>
          <a:xfrm>
            <a:off x="10051905" y="2315754"/>
            <a:ext cx="255726" cy="381345"/>
            <a:chOff x="4608927" y="2477729"/>
            <a:chExt cx="255726" cy="381345"/>
          </a:xfrm>
        </p:grpSpPr>
        <p:sp>
          <p:nvSpPr>
            <p:cNvPr id="73" name="타원 72">
              <a:extLst>
                <a:ext uri="{FF2B5EF4-FFF2-40B4-BE49-F238E27FC236}">
                  <a16:creationId xmlns:a16="http://schemas.microsoft.com/office/drawing/2014/main" xmlns="" id="{346A51FE-1B11-E639-BA2F-6EDFE839519E}"/>
                </a:ext>
              </a:extLst>
            </p:cNvPr>
            <p:cNvSpPr/>
            <p:nvPr/>
          </p:nvSpPr>
          <p:spPr>
            <a:xfrm>
              <a:off x="4631902" y="2501540"/>
              <a:ext cx="209777" cy="20977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400"/>
            </a:p>
          </p:txBody>
        </p:sp>
        <p:pic>
          <p:nvPicPr>
            <p:cNvPr id="74" name="그래픽 73">
              <a:extLst>
                <a:ext uri="{FF2B5EF4-FFF2-40B4-BE49-F238E27FC236}">
                  <a16:creationId xmlns:a16="http://schemas.microsoft.com/office/drawing/2014/main" xmlns="" id="{EE24F25C-E26E-F6D2-FD02-74B096A2C22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xmlns="" r:embed="rId4"/>
                </a:ext>
              </a:extLst>
            </a:blip>
            <a:stretch>
              <a:fillRect/>
            </a:stretch>
          </p:blipFill>
          <p:spPr>
            <a:xfrm>
              <a:off x="4608927" y="2477729"/>
              <a:ext cx="255726" cy="381345"/>
            </a:xfrm>
            <a:prstGeom prst="rect">
              <a:avLst/>
            </a:prstGeom>
          </p:spPr>
        </p:pic>
      </p:grpSp>
      <p:pic>
        <p:nvPicPr>
          <p:cNvPr id="14" name="그림 13">
            <a:extLst>
              <a:ext uri="{FF2B5EF4-FFF2-40B4-BE49-F238E27FC236}">
                <a16:creationId xmlns:a16="http://schemas.microsoft.com/office/drawing/2014/main" xmlns="" id="{3CF508E9-5BD5-5624-60E4-314F9398588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96882" y="232302"/>
            <a:ext cx="1064731" cy="230094"/>
          </a:xfrm>
          <a:prstGeom prst="rect">
            <a:avLst/>
          </a:prstGeom>
        </p:spPr>
      </p:pic>
      <p:grpSp>
        <p:nvGrpSpPr>
          <p:cNvPr id="16" name="그룹 15">
            <a:extLst>
              <a:ext uri="{FF2B5EF4-FFF2-40B4-BE49-F238E27FC236}">
                <a16:creationId xmlns:a16="http://schemas.microsoft.com/office/drawing/2014/main" xmlns="" id="{235B4B89-2AD6-1978-7F80-C30D0F69EADA}"/>
              </a:ext>
            </a:extLst>
          </p:cNvPr>
          <p:cNvGrpSpPr/>
          <p:nvPr/>
        </p:nvGrpSpPr>
        <p:grpSpPr>
          <a:xfrm>
            <a:off x="-403488" y="241825"/>
            <a:ext cx="6729121" cy="664655"/>
            <a:chOff x="-403488" y="171975"/>
            <a:chExt cx="6729121" cy="664655"/>
          </a:xfrm>
        </p:grpSpPr>
        <p:grpSp>
          <p:nvGrpSpPr>
            <p:cNvPr id="21" name="그룹 20">
              <a:extLst>
                <a:ext uri="{FF2B5EF4-FFF2-40B4-BE49-F238E27FC236}">
                  <a16:creationId xmlns:a16="http://schemas.microsoft.com/office/drawing/2014/main" xmlns="" id="{DB948257-5622-AB0A-D8D7-566D83C1928B}"/>
                </a:ext>
              </a:extLst>
            </p:cNvPr>
            <p:cNvGrpSpPr/>
            <p:nvPr/>
          </p:nvGrpSpPr>
          <p:grpSpPr>
            <a:xfrm>
              <a:off x="-403488" y="171975"/>
              <a:ext cx="1170251" cy="664655"/>
              <a:chOff x="-403488" y="171975"/>
              <a:chExt cx="1170251" cy="664655"/>
            </a:xfrm>
          </p:grpSpPr>
          <p:pic>
            <p:nvPicPr>
              <p:cNvPr id="43" name="그래픽 43">
                <a:extLst>
                  <a:ext uri="{FF2B5EF4-FFF2-40B4-BE49-F238E27FC236}">
                    <a16:creationId xmlns:a16="http://schemas.microsoft.com/office/drawing/2014/main" xmlns="" id="{E1A37EC9-F203-B13D-6A80-1DBE3A3EAAF5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6"/>
              <a:stretch>
                <a:fillRect/>
              </a:stretch>
            </p:blipFill>
            <p:spPr>
              <a:xfrm rot="16200000">
                <a:off x="-403488" y="172065"/>
                <a:ext cx="664476" cy="664476"/>
              </a:xfrm>
              <a:prstGeom prst="rect">
                <a:avLst/>
              </a:prstGeom>
            </p:spPr>
          </p:pic>
          <p:sp>
            <p:nvSpPr>
              <p:cNvPr id="45" name="그래픽 10">
                <a:extLst>
                  <a:ext uri="{FF2B5EF4-FFF2-40B4-BE49-F238E27FC236}">
                    <a16:creationId xmlns:a16="http://schemas.microsoft.com/office/drawing/2014/main" xmlns="" id="{394722F8-0079-E670-8601-F88D46FFAF37}"/>
                  </a:ext>
                </a:extLst>
              </p:cNvPr>
              <p:cNvSpPr/>
              <p:nvPr/>
            </p:nvSpPr>
            <p:spPr>
              <a:xfrm rot="16200000">
                <a:off x="102108" y="171975"/>
                <a:ext cx="664655" cy="664655"/>
              </a:xfrm>
              <a:custGeom>
                <a:avLst/>
                <a:gdLst>
                  <a:gd name="connsiteX0" fmla="*/ 469205 w 938409"/>
                  <a:gd name="connsiteY0" fmla="*/ 938283 h 938409"/>
                  <a:gd name="connsiteX1" fmla="*/ 0 w 938409"/>
                  <a:gd name="connsiteY1" fmla="*/ 469205 h 938409"/>
                  <a:gd name="connsiteX2" fmla="*/ 469205 w 938409"/>
                  <a:gd name="connsiteY2" fmla="*/ 0 h 938409"/>
                  <a:gd name="connsiteX3" fmla="*/ 938410 w 938409"/>
                  <a:gd name="connsiteY3" fmla="*/ 469205 h 938409"/>
                  <a:gd name="connsiteX4" fmla="*/ 469205 w 938409"/>
                  <a:gd name="connsiteY4" fmla="*/ 938410 h 9384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38409" h="938409">
                    <a:moveTo>
                      <a:pt x="469205" y="938283"/>
                    </a:moveTo>
                    <a:cubicBezTo>
                      <a:pt x="210451" y="938283"/>
                      <a:pt x="0" y="727832"/>
                      <a:pt x="0" y="469205"/>
                    </a:cubicBezTo>
                    <a:cubicBezTo>
                      <a:pt x="0" y="210578"/>
                      <a:pt x="210451" y="0"/>
                      <a:pt x="469205" y="0"/>
                    </a:cubicBezTo>
                    <a:cubicBezTo>
                      <a:pt x="727958" y="0"/>
                      <a:pt x="938410" y="210451"/>
                      <a:pt x="938410" y="469205"/>
                    </a:cubicBezTo>
                    <a:cubicBezTo>
                      <a:pt x="938410" y="727958"/>
                      <a:pt x="727958" y="938410"/>
                      <a:pt x="469205" y="93841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D16B5C"/>
                  </a:gs>
                  <a:gs pos="74000">
                    <a:srgbClr val="823000"/>
                  </a:gs>
                </a:gsLst>
                <a:lin ang="16200000" scaled="1"/>
                <a:tileRect/>
              </a:gradFill>
              <a:ln w="12614" cap="flat">
                <a:noFill/>
                <a:prstDash val="solid"/>
                <a:miter/>
              </a:ln>
            </p:spPr>
            <p:txBody>
              <a:bodyPr rot="0" vert="horz" wrap="square" lIns="91440" tIns="45720" rIns="91440" bIns="45720" anchor="ctr" anchorCtr="0">
                <a:prstTxWarp prst="textNoShape">
                  <a:avLst/>
                </a:prstTxWarp>
                <a:noAutofit/>
              </a:bodyPr>
              <a:lstStyle/>
              <a:p>
                <a:pPr lvl="0">
                  <a:defRPr/>
                </a:pPr>
                <a:endParaRPr lang="ko-KR" altLang="en-US" sz="1400"/>
              </a:p>
            </p:txBody>
          </p:sp>
        </p:grp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xmlns="" id="{44D6D5E4-8414-E868-AD5A-A74C0D307D83}"/>
                </a:ext>
              </a:extLst>
            </p:cNvPr>
            <p:cNvSpPr txBox="1"/>
            <p:nvPr/>
          </p:nvSpPr>
          <p:spPr>
            <a:xfrm>
              <a:off x="939415" y="410406"/>
              <a:ext cx="5386218" cy="367408"/>
            </a:xfrm>
            <a:prstGeom prst="rect">
              <a:avLst/>
            </a:prstGeom>
            <a:noFill/>
          </p:spPr>
          <p:txBody>
            <a:bodyPr wrap="none" lIns="0" tIns="0" rIns="0" bIns="0">
              <a:spAutoFit/>
            </a:bodyPr>
            <a:lstStyle/>
            <a:p>
              <a:pPr lvl="0">
                <a:lnSpc>
                  <a:spcPct val="110000"/>
                </a:lnSpc>
                <a:defRPr/>
              </a:pPr>
              <a:r>
                <a:rPr lang="en-US" altLang="ko-KR" sz="2400" dirty="0">
                  <a:latin typeface="페이퍼로지 6 SemiBold"/>
                  <a:cs typeface="Pretendard ExtraBold"/>
                </a:rPr>
                <a:t>Changes in Inter-Korean Relations</a:t>
              </a:r>
            </a:p>
          </p:txBody>
        </p:sp>
      </p:grpSp>
      <p:pic>
        <p:nvPicPr>
          <p:cNvPr id="2" name="그림 1" descr="의류, 사람, 실내, 슈트이(가) 표시된 사진&#10;&#10;AI가 생성한 콘텐츠는 부정확할 수 있습니다.">
            <a:extLst>
              <a:ext uri="{FF2B5EF4-FFF2-40B4-BE49-F238E27FC236}">
                <a16:creationId xmlns:a16="http://schemas.microsoft.com/office/drawing/2014/main" xmlns="" id="{A8F90D8D-0419-33E4-4DD7-16FAEA69DE84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937"/>
          <a:stretch/>
        </p:blipFill>
        <p:spPr>
          <a:xfrm>
            <a:off x="3497233" y="4066052"/>
            <a:ext cx="2491384" cy="1763848"/>
          </a:xfrm>
          <a:prstGeom prst="rect">
            <a:avLst/>
          </a:prstGeom>
        </p:spPr>
      </p:pic>
      <p:pic>
        <p:nvPicPr>
          <p:cNvPr id="8" name="그림 7" descr="의류, 사람, 슈트, 실내이(가) 표시된 사진&#10;&#10;AI가 생성한 콘텐츠는 부정확할 수 있습니다.">
            <a:extLst>
              <a:ext uri="{FF2B5EF4-FFF2-40B4-BE49-F238E27FC236}">
                <a16:creationId xmlns:a16="http://schemas.microsoft.com/office/drawing/2014/main" xmlns="" id="{40E424AF-1CE3-E42A-E421-5ED7D11E076A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96"/>
          <a:stretch/>
        </p:blipFill>
        <p:spPr>
          <a:xfrm>
            <a:off x="6215655" y="4066051"/>
            <a:ext cx="2491382" cy="1784001"/>
          </a:xfrm>
          <a:prstGeom prst="rect">
            <a:avLst/>
          </a:prstGeom>
        </p:spPr>
      </p:pic>
      <p:pic>
        <p:nvPicPr>
          <p:cNvPr id="11" name="그림 10" descr="의류, 사람, 정장 차림, 슈트이(가) 표시된 사진&#10;&#10;AI가 생성한 콘텐츠는 부정확할 수 있습니다.">
            <a:extLst>
              <a:ext uri="{FF2B5EF4-FFF2-40B4-BE49-F238E27FC236}">
                <a16:creationId xmlns:a16="http://schemas.microsoft.com/office/drawing/2014/main" xmlns="" id="{6E8E8ED7-06C1-2B76-6589-7228BBD49587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rightnessContrast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97" t="697" r="2769" b="697"/>
          <a:stretch/>
        </p:blipFill>
        <p:spPr>
          <a:xfrm>
            <a:off x="8934076" y="4066051"/>
            <a:ext cx="2491162" cy="1789056"/>
          </a:xfrm>
          <a:prstGeom prst="rect">
            <a:avLst/>
          </a:prstGeom>
        </p:spPr>
      </p:pic>
      <p:pic>
        <p:nvPicPr>
          <p:cNvPr id="19" name="그림 18" descr="의류, 사람, 실내, 인간의 얼굴이(가) 표시된 사진&#10;&#10;AI가 생성한 콘텐츠는 부정확할 수 있습니다.">
            <a:extLst>
              <a:ext uri="{FF2B5EF4-FFF2-40B4-BE49-F238E27FC236}">
                <a16:creationId xmlns:a16="http://schemas.microsoft.com/office/drawing/2014/main" xmlns="" id="{0187F754-0AC7-89D5-BCED-26CB971ECDDE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15"/>
          <a:stretch/>
        </p:blipFill>
        <p:spPr>
          <a:xfrm>
            <a:off x="778811" y="4066051"/>
            <a:ext cx="2491384" cy="1743703"/>
          </a:xfrm>
          <a:prstGeom prst="rect">
            <a:avLst/>
          </a:prstGeom>
        </p:spPr>
      </p:pic>
      <p:cxnSp>
        <p:nvCxnSpPr>
          <p:cNvPr id="40" name="직선 연결선 39">
            <a:extLst>
              <a:ext uri="{FF2B5EF4-FFF2-40B4-BE49-F238E27FC236}">
                <a16:creationId xmlns:a16="http://schemas.microsoft.com/office/drawing/2014/main" xmlns="" id="{483D258F-B056-25F9-927B-98CF8AC8D168}"/>
              </a:ext>
            </a:extLst>
          </p:cNvPr>
          <p:cNvCxnSpPr>
            <a:cxnSpLocks/>
          </p:cNvCxnSpPr>
          <p:nvPr/>
        </p:nvCxnSpPr>
        <p:spPr>
          <a:xfrm>
            <a:off x="0" y="5829903"/>
            <a:ext cx="12172950" cy="0"/>
          </a:xfrm>
          <a:prstGeom prst="line">
            <a:avLst/>
          </a:prstGeom>
          <a:ln w="47625" cap="sq">
            <a:solidFill>
              <a:srgbClr val="823000"/>
            </a:solidFill>
            <a:miter lim="800000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7" name="TextBox 46">
            <a:extLst>
              <a:ext uri="{FF2B5EF4-FFF2-40B4-BE49-F238E27FC236}">
                <a16:creationId xmlns:a16="http://schemas.microsoft.com/office/drawing/2014/main" xmlns="" id="{C366765B-0714-46D7-AF72-EC1EF66AD71F}"/>
              </a:ext>
            </a:extLst>
          </p:cNvPr>
          <p:cNvSpPr txBox="1"/>
          <p:nvPr/>
        </p:nvSpPr>
        <p:spPr>
          <a:xfrm>
            <a:off x="240380" y="379887"/>
            <a:ext cx="407164" cy="39805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altLang="ko-KR" sz="2600" spc="-150" dirty="0">
                <a:solidFill>
                  <a:schemeClr val="tx1">
                    <a:alpha val="55000"/>
                  </a:schemeClr>
                </a:solidFill>
                <a:latin typeface="페이퍼로지 6 SemiBold" pitchFamily="2" charset="-127"/>
                <a:ea typeface="페이퍼로지 6 SemiBold" pitchFamily="2" charset="-127"/>
              </a:rPr>
              <a:t>03</a:t>
            </a:r>
          </a:p>
        </p:txBody>
      </p:sp>
      <p:grpSp>
        <p:nvGrpSpPr>
          <p:cNvPr id="20" name="그룹 19">
            <a:extLst>
              <a:ext uri="{FF2B5EF4-FFF2-40B4-BE49-F238E27FC236}">
                <a16:creationId xmlns:a16="http://schemas.microsoft.com/office/drawing/2014/main" xmlns="" id="{51E78783-87B6-8E53-95C8-C6828B1AE2A6}"/>
              </a:ext>
            </a:extLst>
          </p:cNvPr>
          <p:cNvGrpSpPr/>
          <p:nvPr/>
        </p:nvGrpSpPr>
        <p:grpSpPr>
          <a:xfrm>
            <a:off x="778810" y="5977725"/>
            <a:ext cx="3569889" cy="569119"/>
            <a:chOff x="778810" y="6011828"/>
            <a:chExt cx="3569889" cy="569119"/>
          </a:xfrm>
        </p:grpSpPr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xmlns="" id="{B0647F36-DC29-6768-4401-CC3107D9BC2C}"/>
                </a:ext>
              </a:extLst>
            </p:cNvPr>
            <p:cNvSpPr txBox="1"/>
            <p:nvPr/>
          </p:nvSpPr>
          <p:spPr>
            <a:xfrm>
              <a:off x="778811" y="6229529"/>
              <a:ext cx="1625125" cy="98810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ko-KR" sz="600" spc="-30" dirty="0">
                  <a:solidFill>
                    <a:schemeClr val="bg1">
                      <a:lumMod val="75000"/>
                    </a:schemeClr>
                  </a:solidFill>
                  <a:latin typeface="페이퍼로지 4 Regular" pitchFamily="2" charset="-127"/>
                  <a:ea typeface="페이퍼로지 4 Regular" pitchFamily="2" charset="-127"/>
                  <a:cs typeface="Pretendard ExtraBold" panose="02000903000000020004" pitchFamily="50" charset="-127"/>
                </a:rPr>
                <a:t>https://biz.heraldcorp.com/article/10419217</a:t>
              </a: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xmlns="" id="{EF2EDF9A-18B0-211D-A39F-2BEABF66283B}"/>
                </a:ext>
              </a:extLst>
            </p:cNvPr>
            <p:cNvSpPr txBox="1"/>
            <p:nvPr/>
          </p:nvSpPr>
          <p:spPr>
            <a:xfrm>
              <a:off x="778811" y="6104196"/>
              <a:ext cx="2418291" cy="98810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ko-KR" sz="600" spc="-30" dirty="0">
                  <a:solidFill>
                    <a:schemeClr val="bg1">
                      <a:lumMod val="75000"/>
                    </a:schemeClr>
                  </a:solidFill>
                  <a:latin typeface="페이퍼로지 4 Regular" pitchFamily="2" charset="-127"/>
                  <a:ea typeface="페이퍼로지 4 Regular" pitchFamily="2" charset="-127"/>
                  <a:cs typeface="Pretendard ExtraBold" panose="02000903000000020004" pitchFamily="50" charset="-127"/>
                </a:rPr>
                <a:t>https://www.tongilnews.com/news/articleView.html?idxno=204927</a:t>
              </a:r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xmlns="" id="{D5E663BF-A450-F36E-8920-2F221B58DE9F}"/>
                </a:ext>
              </a:extLst>
            </p:cNvPr>
            <p:cNvSpPr txBox="1"/>
            <p:nvPr/>
          </p:nvSpPr>
          <p:spPr>
            <a:xfrm>
              <a:off x="778811" y="6355830"/>
              <a:ext cx="3569888" cy="98810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ko-KR" sz="600" spc="-30" dirty="0">
                  <a:solidFill>
                    <a:schemeClr val="bg1">
                      <a:lumMod val="75000"/>
                    </a:schemeClr>
                  </a:solidFill>
                  <a:latin typeface="페이퍼로지 4 Regular" pitchFamily="2" charset="-127"/>
                  <a:ea typeface="페이퍼로지 4 Regular" pitchFamily="2" charset="-127"/>
                  <a:cs typeface="Pretendard ExtraBold" panose="02000903000000020004" pitchFamily="50" charset="-127"/>
                </a:rPr>
                <a:t>https://www.kookje.co.kr/news2011/asp/newsbody.asp?code=0300&amp;key=20101231.22002201335</a:t>
              </a: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xmlns="" id="{F4336CF1-7F9F-0D8D-BF2C-8F8BFFC75329}"/>
                </a:ext>
              </a:extLst>
            </p:cNvPr>
            <p:cNvSpPr txBox="1"/>
            <p:nvPr/>
          </p:nvSpPr>
          <p:spPr>
            <a:xfrm>
              <a:off x="778811" y="6482137"/>
              <a:ext cx="3501921" cy="98810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ko-KR" sz="600" spc="-30" dirty="0">
                  <a:solidFill>
                    <a:schemeClr val="bg1">
                      <a:lumMod val="75000"/>
                    </a:schemeClr>
                  </a:solidFill>
                  <a:latin typeface="페이퍼로지 4 Regular" pitchFamily="2" charset="-127"/>
                  <a:ea typeface="페이퍼로지 4 Regular" pitchFamily="2" charset="-127"/>
                  <a:cs typeface="Pretendard ExtraBold" panose="02000903000000020004" pitchFamily="50" charset="-127"/>
                </a:rPr>
                <a:t>https://m.monthly.chosun.com/client/mdaily/daily_view.asp?idx=7193&amp;Newsnumb=2019067193</a:t>
              </a: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xmlns="" id="{4D6B1AAF-1E77-93EE-F123-B678C7534578}"/>
                </a:ext>
              </a:extLst>
            </p:cNvPr>
            <p:cNvSpPr txBox="1"/>
            <p:nvPr/>
          </p:nvSpPr>
          <p:spPr>
            <a:xfrm>
              <a:off x="778810" y="6011828"/>
              <a:ext cx="275396" cy="98810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ko-KR" sz="600" spc="-30" dirty="0">
                  <a:solidFill>
                    <a:schemeClr val="bg1">
                      <a:lumMod val="75000"/>
                    </a:schemeClr>
                  </a:solidFill>
                  <a:latin typeface="페이퍼로지 4 Regular" pitchFamily="2" charset="-127"/>
                  <a:ea typeface="페이퍼로지 4 Regular" pitchFamily="2" charset="-127"/>
                  <a:cs typeface="Pretendard ExtraBold" panose="02000903000000020004" pitchFamily="50" charset="-127"/>
                </a:rPr>
                <a:t>Source</a:t>
              </a:r>
              <a:r>
                <a:rPr lang="ko-KR" altLang="en-US" sz="600" spc="-30" dirty="0">
                  <a:solidFill>
                    <a:schemeClr val="bg1">
                      <a:lumMod val="75000"/>
                    </a:schemeClr>
                  </a:solidFill>
                  <a:latin typeface="페이퍼로지 4 Regular" pitchFamily="2" charset="-127"/>
                  <a:ea typeface="페이퍼로지 4 Regular" pitchFamily="2" charset="-127"/>
                  <a:cs typeface="Pretendard ExtraBold" panose="02000903000000020004" pitchFamily="50" charset="-127"/>
                </a:rPr>
                <a:t> </a:t>
              </a:r>
              <a:r>
                <a:rPr lang="en-US" altLang="ko-KR" sz="600" spc="-30" dirty="0">
                  <a:solidFill>
                    <a:schemeClr val="bg1">
                      <a:lumMod val="75000"/>
                    </a:schemeClr>
                  </a:solidFill>
                  <a:latin typeface="페이퍼로지 4 Regular" pitchFamily="2" charset="-127"/>
                  <a:ea typeface="페이퍼로지 4 Regular" pitchFamily="2" charset="-127"/>
                  <a:cs typeface="Pretendard ExtraBold" panose="02000903000000020004" pitchFamily="50" charset="-127"/>
                </a:rPr>
                <a:t>:</a:t>
              </a:r>
            </a:p>
          </p:txBody>
        </p:sp>
      </p:grpSp>
      <p:sp>
        <p:nvSpPr>
          <p:cNvPr id="59" name="TextBox 58">
            <a:extLst>
              <a:ext uri="{FF2B5EF4-FFF2-40B4-BE49-F238E27FC236}">
                <a16:creationId xmlns:a16="http://schemas.microsoft.com/office/drawing/2014/main" xmlns="" id="{C29BEAC4-4528-C716-C326-6603CCC970DF}"/>
              </a:ext>
            </a:extLst>
          </p:cNvPr>
          <p:cNvSpPr txBox="1"/>
          <p:nvPr/>
        </p:nvSpPr>
        <p:spPr>
          <a:xfrm>
            <a:off x="939415" y="277053"/>
            <a:ext cx="3103414" cy="177741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050" b="0" i="0" u="none" strike="noStrike" kern="1200" cap="none" spc="0" normalizeH="0" baseline="0" noProof="0" dirty="0">
                <a:ln>
                  <a:noFill/>
                </a:ln>
                <a:solidFill>
                  <a:srgbClr val="823000"/>
                </a:solidFill>
                <a:effectLst/>
                <a:uLnTx/>
                <a:uFillTx/>
                <a:latin typeface="페이퍼로지 5 Medium"/>
                <a:ea typeface="맑은 고딕" panose="020B0503020000020004" pitchFamily="50" charset="-127"/>
                <a:cs typeface="Pretendard ExtraBold"/>
              </a:rPr>
              <a:t>Inter-Korean Relations and Unification </a:t>
            </a:r>
            <a:r>
              <a:rPr kumimoji="0" lang="en-US" altLang="ko-KR" sz="1050" b="0" i="0" u="none" strike="noStrike" kern="1200" cap="none" spc="0" normalizeH="0" baseline="0" noProof="0" dirty="0" smtClean="0">
                <a:ln>
                  <a:noFill/>
                </a:ln>
                <a:solidFill>
                  <a:srgbClr val="823000"/>
                </a:solidFill>
                <a:effectLst/>
                <a:uLnTx/>
                <a:uFillTx/>
                <a:latin typeface="페이퍼로지 5 Medium"/>
                <a:ea typeface="맑은 고딕" panose="020B0503020000020004" pitchFamily="50" charset="-127"/>
                <a:cs typeface="Pretendard ExtraBold"/>
              </a:rPr>
              <a:t>Policy</a:t>
            </a:r>
            <a:endParaRPr kumimoji="0" lang="en-US" altLang="ko-KR" sz="1050" b="0" i="0" u="none" strike="noStrike" kern="1200" cap="none" spc="0" normalizeH="0" baseline="0" noProof="0" dirty="0">
              <a:ln>
                <a:noFill/>
              </a:ln>
              <a:solidFill>
                <a:srgbClr val="823000"/>
              </a:solidFill>
              <a:effectLst/>
              <a:uLnTx/>
              <a:uFillTx/>
              <a:latin typeface="페이퍼로지 5 Medium"/>
              <a:ea typeface="맑은 고딕" panose="020B0503020000020004" pitchFamily="50" charset="-127"/>
              <a:cs typeface="Pretendard ExtraBold"/>
            </a:endParaRPr>
          </a:p>
        </p:txBody>
      </p:sp>
    </p:spTree>
    <p:extLst>
      <p:ext uri="{BB962C8B-B14F-4D97-AF65-F5344CB8AC3E}">
        <p14:creationId xmlns:p14="http://schemas.microsoft.com/office/powerpoint/2010/main" val="7334184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4357EE92-C5FD-27AA-E67E-B44E5AD1820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사각형: 둥근 모서리 34">
            <a:extLst>
              <a:ext uri="{FF2B5EF4-FFF2-40B4-BE49-F238E27FC236}">
                <a16:creationId xmlns:a16="http://schemas.microsoft.com/office/drawing/2014/main" xmlns="" id="{10D80322-886E-2F04-E261-16A4AA287C40}"/>
              </a:ext>
            </a:extLst>
          </p:cNvPr>
          <p:cNvSpPr/>
          <p:nvPr/>
        </p:nvSpPr>
        <p:spPr>
          <a:xfrm>
            <a:off x="8928255" y="2725675"/>
            <a:ext cx="2496981" cy="2588945"/>
          </a:xfrm>
          <a:prstGeom prst="roundRect">
            <a:avLst>
              <a:gd name="adj" fmla="val 12036"/>
            </a:avLst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100"/>
          </a:p>
        </p:txBody>
      </p:sp>
      <p:sp>
        <p:nvSpPr>
          <p:cNvPr id="6" name="사각형: 둥근 모서리 5">
            <a:extLst>
              <a:ext uri="{FF2B5EF4-FFF2-40B4-BE49-F238E27FC236}">
                <a16:creationId xmlns:a16="http://schemas.microsoft.com/office/drawing/2014/main" xmlns="" id="{1904EB8A-290A-8304-8B7B-FE9E54DA8616}"/>
              </a:ext>
            </a:extLst>
          </p:cNvPr>
          <p:cNvSpPr/>
          <p:nvPr/>
        </p:nvSpPr>
        <p:spPr>
          <a:xfrm>
            <a:off x="8967473" y="2763536"/>
            <a:ext cx="2418544" cy="2513223"/>
          </a:xfrm>
          <a:prstGeom prst="roundRect">
            <a:avLst>
              <a:gd name="adj" fmla="val 10522"/>
            </a:avLst>
          </a:prstGeom>
          <a:noFill/>
          <a:ln w="3175">
            <a:solidFill>
              <a:schemeClr val="bg1">
                <a:lumMod val="85000"/>
              </a:schemeClr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100" dirty="0"/>
          </a:p>
        </p:txBody>
      </p:sp>
      <p:sp>
        <p:nvSpPr>
          <p:cNvPr id="45" name="사각형: 둥근 모서리 44">
            <a:extLst>
              <a:ext uri="{FF2B5EF4-FFF2-40B4-BE49-F238E27FC236}">
                <a16:creationId xmlns:a16="http://schemas.microsoft.com/office/drawing/2014/main" xmlns="" id="{89C415D2-52D6-0B61-20EE-90F1C4135103}"/>
              </a:ext>
            </a:extLst>
          </p:cNvPr>
          <p:cNvSpPr/>
          <p:nvPr/>
        </p:nvSpPr>
        <p:spPr>
          <a:xfrm>
            <a:off x="6212365" y="2725675"/>
            <a:ext cx="2496981" cy="2588945"/>
          </a:xfrm>
          <a:prstGeom prst="roundRect">
            <a:avLst>
              <a:gd name="adj" fmla="val 12036"/>
            </a:avLst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100"/>
          </a:p>
        </p:txBody>
      </p:sp>
      <p:sp>
        <p:nvSpPr>
          <p:cNvPr id="51" name="사각형: 둥근 모서리 50">
            <a:extLst>
              <a:ext uri="{FF2B5EF4-FFF2-40B4-BE49-F238E27FC236}">
                <a16:creationId xmlns:a16="http://schemas.microsoft.com/office/drawing/2014/main" xmlns="" id="{3AFD7F58-CAAF-7328-2515-4B5ADD16AABD}"/>
              </a:ext>
            </a:extLst>
          </p:cNvPr>
          <p:cNvSpPr/>
          <p:nvPr/>
        </p:nvSpPr>
        <p:spPr>
          <a:xfrm>
            <a:off x="6251583" y="2763536"/>
            <a:ext cx="2418544" cy="2513223"/>
          </a:xfrm>
          <a:prstGeom prst="roundRect">
            <a:avLst>
              <a:gd name="adj" fmla="val 10522"/>
            </a:avLst>
          </a:prstGeom>
          <a:noFill/>
          <a:ln w="3175">
            <a:solidFill>
              <a:schemeClr val="bg1">
                <a:lumMod val="85000"/>
              </a:schemeClr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100"/>
          </a:p>
        </p:txBody>
      </p:sp>
      <p:sp>
        <p:nvSpPr>
          <p:cNvPr id="58" name="사각형: 둥근 모서리 57">
            <a:extLst>
              <a:ext uri="{FF2B5EF4-FFF2-40B4-BE49-F238E27FC236}">
                <a16:creationId xmlns:a16="http://schemas.microsoft.com/office/drawing/2014/main" xmlns="" id="{C47471AA-3CA5-0F84-CD7C-011F2064C9F0}"/>
              </a:ext>
            </a:extLst>
          </p:cNvPr>
          <p:cNvSpPr/>
          <p:nvPr/>
        </p:nvSpPr>
        <p:spPr>
          <a:xfrm>
            <a:off x="3496474" y="2725675"/>
            <a:ext cx="2496981" cy="2588945"/>
          </a:xfrm>
          <a:prstGeom prst="roundRect">
            <a:avLst>
              <a:gd name="adj" fmla="val 12036"/>
            </a:avLst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100"/>
          </a:p>
        </p:txBody>
      </p:sp>
      <p:sp>
        <p:nvSpPr>
          <p:cNvPr id="60" name="사각형: 둥근 모서리 59">
            <a:extLst>
              <a:ext uri="{FF2B5EF4-FFF2-40B4-BE49-F238E27FC236}">
                <a16:creationId xmlns:a16="http://schemas.microsoft.com/office/drawing/2014/main" xmlns="" id="{783AE472-A6C2-6C32-7D16-5FB283E30DC9}"/>
              </a:ext>
            </a:extLst>
          </p:cNvPr>
          <p:cNvSpPr/>
          <p:nvPr/>
        </p:nvSpPr>
        <p:spPr>
          <a:xfrm>
            <a:off x="3535692" y="2763536"/>
            <a:ext cx="2418544" cy="2513223"/>
          </a:xfrm>
          <a:prstGeom prst="roundRect">
            <a:avLst>
              <a:gd name="adj" fmla="val 10522"/>
            </a:avLst>
          </a:prstGeom>
          <a:noFill/>
          <a:ln w="3175">
            <a:solidFill>
              <a:schemeClr val="bg1">
                <a:lumMod val="85000"/>
              </a:schemeClr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100"/>
          </a:p>
        </p:txBody>
      </p:sp>
      <p:sp>
        <p:nvSpPr>
          <p:cNvPr id="62" name="사각형: 둥근 모서리 61">
            <a:extLst>
              <a:ext uri="{FF2B5EF4-FFF2-40B4-BE49-F238E27FC236}">
                <a16:creationId xmlns:a16="http://schemas.microsoft.com/office/drawing/2014/main" xmlns="" id="{FDAAAC02-DE5E-624A-EF38-8B16D96EFEA6}"/>
              </a:ext>
            </a:extLst>
          </p:cNvPr>
          <p:cNvSpPr/>
          <p:nvPr/>
        </p:nvSpPr>
        <p:spPr>
          <a:xfrm>
            <a:off x="780583" y="2725675"/>
            <a:ext cx="2496981" cy="2588945"/>
          </a:xfrm>
          <a:prstGeom prst="roundRect">
            <a:avLst>
              <a:gd name="adj" fmla="val 12036"/>
            </a:avLst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100"/>
          </a:p>
        </p:txBody>
      </p:sp>
      <p:sp>
        <p:nvSpPr>
          <p:cNvPr id="63" name="사각형: 둥근 모서리 62">
            <a:extLst>
              <a:ext uri="{FF2B5EF4-FFF2-40B4-BE49-F238E27FC236}">
                <a16:creationId xmlns:a16="http://schemas.microsoft.com/office/drawing/2014/main" xmlns="" id="{2FE9B4F0-1A16-15BE-9327-FAA7D2506B24}"/>
              </a:ext>
            </a:extLst>
          </p:cNvPr>
          <p:cNvSpPr/>
          <p:nvPr/>
        </p:nvSpPr>
        <p:spPr>
          <a:xfrm>
            <a:off x="819801" y="2763536"/>
            <a:ext cx="2418544" cy="2513223"/>
          </a:xfrm>
          <a:prstGeom prst="roundRect">
            <a:avLst>
              <a:gd name="adj" fmla="val 10522"/>
            </a:avLst>
          </a:prstGeom>
          <a:noFill/>
          <a:ln w="3175">
            <a:solidFill>
              <a:schemeClr val="bg1">
                <a:lumMod val="85000"/>
              </a:schemeClr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100"/>
          </a:p>
        </p:txBody>
      </p:sp>
      <p:sp>
        <p:nvSpPr>
          <p:cNvPr id="26" name="사각형: 둥근 모서리 25">
            <a:extLst>
              <a:ext uri="{FF2B5EF4-FFF2-40B4-BE49-F238E27FC236}">
                <a16:creationId xmlns:a16="http://schemas.microsoft.com/office/drawing/2014/main" xmlns="" id="{611B646D-9EF3-C93D-480A-7B176C53A487}"/>
              </a:ext>
            </a:extLst>
          </p:cNvPr>
          <p:cNvSpPr/>
          <p:nvPr/>
        </p:nvSpPr>
        <p:spPr>
          <a:xfrm>
            <a:off x="766763" y="1319213"/>
            <a:ext cx="10658473" cy="381345"/>
          </a:xfrm>
          <a:prstGeom prst="roundRect">
            <a:avLst>
              <a:gd name="adj" fmla="val 26658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10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07906166-5769-99AC-FABB-4298AA3C8304}"/>
              </a:ext>
            </a:extLst>
          </p:cNvPr>
          <p:cNvSpPr txBox="1"/>
          <p:nvPr/>
        </p:nvSpPr>
        <p:spPr>
          <a:xfrm>
            <a:off x="886637" y="1386615"/>
            <a:ext cx="6900863" cy="27084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ko-KR"/>
            </a:defPPr>
            <a:lvl1pPr>
              <a:lnSpc>
                <a:spcPct val="110000"/>
              </a:lnSpc>
              <a:defRPr sz="1600">
                <a:latin typeface="페이퍼로지 5 Medium" pitchFamily="2" charset="-127"/>
                <a:ea typeface=""/>
                <a:cs typeface="Pretendard ExtraBold" panose="02000903000000020004" pitchFamily="50" charset="-127"/>
              </a:defRPr>
            </a:lvl1pPr>
          </a:lstStyle>
          <a:p>
            <a:r>
              <a:rPr lang="en-US" dirty="0"/>
              <a:t>Recent Developments in North Korea</a:t>
            </a:r>
            <a:r>
              <a:rPr lang="en-US" dirty="0" smtClean="0"/>
              <a:t>: ‘Two Hostile States Doctrine’</a:t>
            </a:r>
            <a:endParaRPr lang="en-US" dirty="0"/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xmlns="" id="{D9AAA2EE-A716-3D59-A21E-1133DCC97D02}"/>
              </a:ext>
            </a:extLst>
          </p:cNvPr>
          <p:cNvSpPr txBox="1"/>
          <p:nvPr/>
        </p:nvSpPr>
        <p:spPr>
          <a:xfrm>
            <a:off x="876853" y="3477270"/>
            <a:ext cx="2304440" cy="1164486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ctr">
              <a:lnSpc>
                <a:spcPct val="110000"/>
              </a:lnSpc>
            </a:pPr>
            <a:r>
              <a:rPr lang="en-US" sz="1200" dirty="0">
                <a:latin typeface="페이퍼로지 6 SemiBold" pitchFamily="2" charset="-127"/>
                <a:ea typeface=""/>
                <a:cs typeface="Pretendard ExtraBold" panose="02000903000000020004" pitchFamily="50" charset="-127"/>
              </a:rPr>
              <a:t>C</a:t>
            </a:r>
            <a:r>
              <a:rPr lang="en-US" sz="1200" dirty="0" smtClean="0">
                <a:latin typeface="페이퍼로지 6 SemiBold" pitchFamily="2" charset="-127"/>
                <a:ea typeface=""/>
                <a:cs typeface="Pretendard ExtraBold" panose="02000903000000020004" pitchFamily="50" charset="-127"/>
              </a:rPr>
              <a:t>utting  </a:t>
            </a:r>
          </a:p>
          <a:p>
            <a:pPr algn="ctr">
              <a:lnSpc>
                <a:spcPct val="110000"/>
              </a:lnSpc>
            </a:pPr>
            <a:r>
              <a:rPr lang="en-US" sz="1200" dirty="0" smtClean="0">
                <a:solidFill>
                  <a:srgbClr val="823000"/>
                </a:solidFill>
                <a:latin typeface="페이퍼로지 6 SemiBold" pitchFamily="2" charset="-127"/>
                <a:ea typeface=""/>
                <a:cs typeface="Pretendard ExtraBold" panose="02000903000000020004" pitchFamily="50" charset="-127"/>
              </a:rPr>
              <a:t>communication lines</a:t>
            </a:r>
          </a:p>
          <a:p>
            <a:pPr algn="ctr">
              <a:lnSpc>
                <a:spcPct val="110000"/>
              </a:lnSpc>
            </a:pPr>
            <a:endParaRPr lang="en-US" sz="800" dirty="0" smtClean="0">
              <a:latin typeface="페이퍼로지 6 SemiBold" pitchFamily="2" charset="-127"/>
              <a:ea typeface=""/>
              <a:cs typeface="Pretendard ExtraBold" panose="02000903000000020004" pitchFamily="50" charset="-127"/>
            </a:endParaRPr>
          </a:p>
          <a:p>
            <a:pPr algn="ctr">
              <a:lnSpc>
                <a:spcPct val="110000"/>
              </a:lnSpc>
            </a:pPr>
            <a:r>
              <a:rPr lang="en-US" sz="1200" dirty="0" smtClean="0">
                <a:latin typeface="페이퍼로지 6 SemiBold" pitchFamily="2" charset="-127"/>
                <a:ea typeface=""/>
                <a:cs typeface="Pretendard ExtraBold" panose="02000903000000020004" pitchFamily="50" charset="-127"/>
              </a:rPr>
              <a:t>Blowing up </a:t>
            </a:r>
            <a:r>
              <a:rPr lang="en-US" sz="1200" dirty="0" smtClean="0">
                <a:solidFill>
                  <a:srgbClr val="823000"/>
                </a:solidFill>
                <a:latin typeface="페이퍼로지 6 SemiBold" pitchFamily="2" charset="-127"/>
                <a:ea typeface=""/>
                <a:cs typeface="Pretendard ExtraBold" panose="02000903000000020004" pitchFamily="50" charset="-127"/>
              </a:rPr>
              <a:t>liaison office</a:t>
            </a:r>
          </a:p>
          <a:p>
            <a:pPr algn="ctr">
              <a:lnSpc>
                <a:spcPct val="110000"/>
              </a:lnSpc>
            </a:pPr>
            <a:endParaRPr lang="en-US" sz="1050" dirty="0">
              <a:latin typeface="페이퍼로지 6 SemiBold" pitchFamily="2" charset="-127"/>
              <a:ea typeface=""/>
              <a:cs typeface="Pretendard ExtraBold" panose="02000903000000020004" pitchFamily="50" charset="-127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xmlns="" id="{919B1ED2-1B67-8FC6-DA18-19F8F41DA9B3}"/>
              </a:ext>
            </a:extLst>
          </p:cNvPr>
          <p:cNvSpPr txBox="1"/>
          <p:nvPr/>
        </p:nvSpPr>
        <p:spPr>
          <a:xfrm>
            <a:off x="3824382" y="3515363"/>
            <a:ext cx="1841164" cy="1164486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ctr">
              <a:lnSpc>
                <a:spcPct val="110000"/>
              </a:lnSpc>
            </a:pPr>
            <a:r>
              <a:rPr lang="en-US" sz="1200" dirty="0" smtClean="0"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Labeling South Korea </a:t>
            </a:r>
          </a:p>
          <a:p>
            <a:pPr algn="ctr">
              <a:lnSpc>
                <a:spcPct val="110000"/>
              </a:lnSpc>
            </a:pPr>
            <a:r>
              <a:rPr lang="en-US" sz="1200" dirty="0" smtClean="0">
                <a:solidFill>
                  <a:srgbClr val="823000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As hostile state</a:t>
            </a:r>
            <a:endParaRPr lang="en-US" sz="1200" dirty="0">
              <a:solidFill>
                <a:srgbClr val="823000"/>
              </a:solidFill>
              <a:latin typeface="페이퍼로지 6 SemiBold" pitchFamily="2" charset="-127"/>
              <a:ea typeface="페이퍼로지 6 SemiBold" pitchFamily="2" charset="-127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xmlns="" id="{D04CC925-EAA5-EB14-0DE6-A7D0847F57B8}"/>
              </a:ext>
            </a:extLst>
          </p:cNvPr>
          <p:cNvSpPr txBox="1"/>
          <p:nvPr/>
        </p:nvSpPr>
        <p:spPr>
          <a:xfrm>
            <a:off x="6380995" y="3491471"/>
            <a:ext cx="2159719" cy="1164486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ctr">
              <a:lnSpc>
                <a:spcPct val="110000"/>
              </a:lnSpc>
            </a:pPr>
            <a:r>
              <a:rPr lang="en-US" sz="1200" dirty="0" smtClean="0"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Ordering the demolition </a:t>
            </a:r>
          </a:p>
          <a:p>
            <a:pPr algn="ctr">
              <a:lnSpc>
                <a:spcPct val="110000"/>
              </a:lnSpc>
            </a:pPr>
            <a:r>
              <a:rPr lang="en-US" sz="1200" dirty="0" smtClean="0"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of the</a:t>
            </a:r>
          </a:p>
          <a:p>
            <a:pPr algn="ctr">
              <a:lnSpc>
                <a:spcPct val="110000"/>
              </a:lnSpc>
            </a:pPr>
            <a:r>
              <a:rPr lang="en-US" sz="1200" dirty="0" smtClean="0">
                <a:solidFill>
                  <a:srgbClr val="823000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“Monument to the </a:t>
            </a:r>
          </a:p>
          <a:p>
            <a:pPr algn="ctr">
              <a:lnSpc>
                <a:spcPct val="110000"/>
              </a:lnSpc>
            </a:pPr>
            <a:r>
              <a:rPr lang="en-US" sz="1200" dirty="0" smtClean="0">
                <a:solidFill>
                  <a:srgbClr val="823000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Three Characters</a:t>
            </a:r>
          </a:p>
          <a:p>
            <a:pPr algn="ctr">
              <a:lnSpc>
                <a:spcPct val="110000"/>
              </a:lnSpc>
            </a:pPr>
            <a:r>
              <a:rPr lang="en-US" sz="1200" dirty="0" smtClean="0">
                <a:solidFill>
                  <a:srgbClr val="823000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For National Reunification”</a:t>
            </a:r>
            <a:endParaRPr lang="en-US" sz="1200" dirty="0">
              <a:solidFill>
                <a:srgbClr val="823000"/>
              </a:solidFill>
              <a:latin typeface="페이퍼로지 6 SemiBold" pitchFamily="2" charset="-127"/>
              <a:ea typeface="페이퍼로지 6 SemiBold" pitchFamily="2" charset="-127"/>
              <a:cs typeface="Pretendard ExtraBold" panose="02000903000000020004" pitchFamily="50" charset="-127"/>
            </a:endParaRPr>
          </a:p>
        </p:txBody>
      </p:sp>
      <p:grpSp>
        <p:nvGrpSpPr>
          <p:cNvPr id="2" name="그룹 1">
            <a:extLst>
              <a:ext uri="{FF2B5EF4-FFF2-40B4-BE49-F238E27FC236}">
                <a16:creationId xmlns:a16="http://schemas.microsoft.com/office/drawing/2014/main" xmlns="" id="{C473A139-4484-D802-39CA-45ABA868909E}"/>
              </a:ext>
            </a:extLst>
          </p:cNvPr>
          <p:cNvGrpSpPr/>
          <p:nvPr/>
        </p:nvGrpSpPr>
        <p:grpSpPr>
          <a:xfrm>
            <a:off x="1516806" y="1951151"/>
            <a:ext cx="9138437" cy="169329"/>
            <a:chOff x="1516806" y="2304426"/>
            <a:chExt cx="9138437" cy="169329"/>
          </a:xfrm>
        </p:grpSpPr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xmlns="" id="{17103A5F-5EA5-33AD-8107-EEA7F0B2D192}"/>
                </a:ext>
              </a:extLst>
            </p:cNvPr>
            <p:cNvSpPr txBox="1"/>
            <p:nvPr/>
          </p:nvSpPr>
          <p:spPr>
            <a:xfrm>
              <a:off x="1516806" y="2304426"/>
              <a:ext cx="1025922" cy="160750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10000"/>
                </a:lnSpc>
              </a:pPr>
              <a:r>
                <a:rPr lang="en-US" sz="1050" dirty="0">
                  <a:latin typeface="페이퍼로지 5 Medium" pitchFamily="2" charset="-127"/>
                  <a:ea typeface=""/>
                  <a:cs typeface="Pretendard ExtraBold" panose="02000903000000020004" pitchFamily="50" charset="-127"/>
                </a:rPr>
                <a:t>June 9th, 2020</a:t>
              </a: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xmlns="" id="{7E4CC66D-B4B6-EBE9-46B7-3DED7DE1131C}"/>
                </a:ext>
              </a:extLst>
            </p:cNvPr>
            <p:cNvSpPr txBox="1"/>
            <p:nvPr/>
          </p:nvSpPr>
          <p:spPr>
            <a:xfrm>
              <a:off x="4184376" y="2313005"/>
              <a:ext cx="1122103" cy="160750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10000"/>
                </a:lnSpc>
              </a:pPr>
              <a:r>
                <a:rPr lang="en-US" sz="1050">
                  <a:latin typeface="페이퍼로지 5 Medium" pitchFamily="2" charset="-127"/>
                  <a:ea typeface=""/>
                  <a:cs typeface="Pretendard ExtraBold" panose="02000903000000020004" pitchFamily="50" charset="-127"/>
                </a:rPr>
                <a:t>December 2023</a:t>
              </a: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xmlns="" id="{01792C16-BF0D-3E98-4E60-ADD390935D5A}"/>
                </a:ext>
              </a:extLst>
            </p:cNvPr>
            <p:cNvSpPr txBox="1"/>
            <p:nvPr/>
          </p:nvSpPr>
          <p:spPr>
            <a:xfrm>
              <a:off x="6993809" y="2313005"/>
              <a:ext cx="934551" cy="160750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10000"/>
                </a:lnSpc>
              </a:pPr>
              <a:r>
                <a:rPr lang="en-US" sz="1050">
                  <a:latin typeface="페이퍼로지 5 Medium" pitchFamily="2" charset="-127"/>
                  <a:ea typeface=""/>
                  <a:cs typeface="Pretendard ExtraBold" panose="02000903000000020004" pitchFamily="50" charset="-127"/>
                </a:rPr>
                <a:t>January 2024</a:t>
              </a: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xmlns="" id="{2B4EFE3F-5645-F068-E017-CF95591E2AAF}"/>
                </a:ext>
              </a:extLst>
            </p:cNvPr>
            <p:cNvSpPr txBox="1"/>
            <p:nvPr/>
          </p:nvSpPr>
          <p:spPr>
            <a:xfrm>
              <a:off x="9698250" y="2313005"/>
              <a:ext cx="956993" cy="160750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10000"/>
                </a:lnSpc>
              </a:pPr>
              <a:r>
                <a:rPr lang="en-US" sz="1050">
                  <a:latin typeface="페이퍼로지 5 Medium" pitchFamily="2" charset="-127"/>
                  <a:ea typeface=""/>
                  <a:cs typeface="Pretendard ExtraBold" panose="02000903000000020004" pitchFamily="50" charset="-127"/>
                </a:rPr>
                <a:t>October 2024</a:t>
              </a:r>
            </a:p>
          </p:txBody>
        </p:sp>
      </p:grpSp>
      <p:grpSp>
        <p:nvGrpSpPr>
          <p:cNvPr id="3" name="그룹 2">
            <a:extLst>
              <a:ext uri="{FF2B5EF4-FFF2-40B4-BE49-F238E27FC236}">
                <a16:creationId xmlns:a16="http://schemas.microsoft.com/office/drawing/2014/main" xmlns="" id="{CB3312E9-F144-DE09-4E45-AF2C6DBF31ED}"/>
              </a:ext>
            </a:extLst>
          </p:cNvPr>
          <p:cNvGrpSpPr/>
          <p:nvPr/>
        </p:nvGrpSpPr>
        <p:grpSpPr>
          <a:xfrm>
            <a:off x="781277" y="2296729"/>
            <a:ext cx="10643961" cy="144997"/>
            <a:chOff x="781277" y="2016722"/>
            <a:chExt cx="10643961" cy="144997"/>
          </a:xfrm>
        </p:grpSpPr>
        <p:sp>
          <p:nvSpPr>
            <p:cNvPr id="46" name="사각형: 둥근 모서리 45">
              <a:extLst>
                <a:ext uri="{FF2B5EF4-FFF2-40B4-BE49-F238E27FC236}">
                  <a16:creationId xmlns:a16="http://schemas.microsoft.com/office/drawing/2014/main" xmlns="" id="{9DA3D6C5-3642-E579-3D29-79E2F944D8B6}"/>
                </a:ext>
              </a:extLst>
            </p:cNvPr>
            <p:cNvSpPr/>
            <p:nvPr/>
          </p:nvSpPr>
          <p:spPr>
            <a:xfrm>
              <a:off x="781277" y="2016722"/>
              <a:ext cx="10643961" cy="144997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100"/>
            </a:p>
          </p:txBody>
        </p:sp>
        <p:sp>
          <p:nvSpPr>
            <p:cNvPr id="47" name="타원 46">
              <a:extLst>
                <a:ext uri="{FF2B5EF4-FFF2-40B4-BE49-F238E27FC236}">
                  <a16:creationId xmlns:a16="http://schemas.microsoft.com/office/drawing/2014/main" xmlns="" id="{48A16B51-BA34-680A-CBCD-355BA32652CF}"/>
                </a:ext>
              </a:extLst>
            </p:cNvPr>
            <p:cNvSpPr/>
            <p:nvPr/>
          </p:nvSpPr>
          <p:spPr>
            <a:xfrm>
              <a:off x="1971037" y="2030490"/>
              <a:ext cx="117460" cy="117460"/>
            </a:xfrm>
            <a:prstGeom prst="ellipse">
              <a:avLst/>
            </a:prstGeom>
            <a:solidFill>
              <a:srgbClr val="823000"/>
            </a:solidFill>
            <a:ln w="3810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100"/>
            </a:p>
          </p:txBody>
        </p:sp>
        <p:sp>
          <p:nvSpPr>
            <p:cNvPr id="48" name="타원 47">
              <a:extLst>
                <a:ext uri="{FF2B5EF4-FFF2-40B4-BE49-F238E27FC236}">
                  <a16:creationId xmlns:a16="http://schemas.microsoft.com/office/drawing/2014/main" xmlns="" id="{91D676FF-7DF8-E701-381D-2F4C73743A93}"/>
                </a:ext>
              </a:extLst>
            </p:cNvPr>
            <p:cNvSpPr/>
            <p:nvPr/>
          </p:nvSpPr>
          <p:spPr>
            <a:xfrm>
              <a:off x="4686696" y="2030490"/>
              <a:ext cx="117460" cy="117460"/>
            </a:xfrm>
            <a:prstGeom prst="ellipse">
              <a:avLst/>
            </a:prstGeom>
            <a:solidFill>
              <a:srgbClr val="823000"/>
            </a:solidFill>
            <a:ln w="3810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100"/>
            </a:p>
          </p:txBody>
        </p:sp>
        <p:sp>
          <p:nvSpPr>
            <p:cNvPr id="49" name="타원 48">
              <a:extLst>
                <a:ext uri="{FF2B5EF4-FFF2-40B4-BE49-F238E27FC236}">
                  <a16:creationId xmlns:a16="http://schemas.microsoft.com/office/drawing/2014/main" xmlns="" id="{999B6EE6-20A1-40EC-0F3B-ED0928B2915E}"/>
                </a:ext>
              </a:extLst>
            </p:cNvPr>
            <p:cNvSpPr/>
            <p:nvPr/>
          </p:nvSpPr>
          <p:spPr>
            <a:xfrm>
              <a:off x="7402355" y="2030490"/>
              <a:ext cx="117460" cy="117460"/>
            </a:xfrm>
            <a:prstGeom prst="ellipse">
              <a:avLst/>
            </a:prstGeom>
            <a:solidFill>
              <a:srgbClr val="823000"/>
            </a:solidFill>
            <a:ln w="3810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100"/>
            </a:p>
          </p:txBody>
        </p:sp>
        <p:sp>
          <p:nvSpPr>
            <p:cNvPr id="50" name="타원 49">
              <a:extLst>
                <a:ext uri="{FF2B5EF4-FFF2-40B4-BE49-F238E27FC236}">
                  <a16:creationId xmlns:a16="http://schemas.microsoft.com/office/drawing/2014/main" xmlns="" id="{DE6A97F3-0A72-A2A8-E56F-0533FA9A02D0}"/>
                </a:ext>
              </a:extLst>
            </p:cNvPr>
            <p:cNvSpPr/>
            <p:nvPr/>
          </p:nvSpPr>
          <p:spPr>
            <a:xfrm>
              <a:off x="10118015" y="2030490"/>
              <a:ext cx="117460" cy="117460"/>
            </a:xfrm>
            <a:prstGeom prst="ellipse">
              <a:avLst/>
            </a:prstGeom>
            <a:solidFill>
              <a:srgbClr val="823000"/>
            </a:solidFill>
            <a:ln w="3810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100"/>
            </a:p>
          </p:txBody>
        </p:sp>
      </p:grpSp>
      <p:sp>
        <p:nvSpPr>
          <p:cNvPr id="40" name="TextBox 39">
            <a:extLst>
              <a:ext uri="{FF2B5EF4-FFF2-40B4-BE49-F238E27FC236}">
                <a16:creationId xmlns:a16="http://schemas.microsoft.com/office/drawing/2014/main" xmlns="" id="{D26ACB9A-3FF7-4DA4-9D1D-49DC1A8FFDB6}"/>
              </a:ext>
            </a:extLst>
          </p:cNvPr>
          <p:cNvSpPr txBox="1"/>
          <p:nvPr/>
        </p:nvSpPr>
        <p:spPr>
          <a:xfrm>
            <a:off x="9056335" y="3500263"/>
            <a:ext cx="2240819" cy="1464568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ctr">
              <a:lnSpc>
                <a:spcPct val="110000"/>
              </a:lnSpc>
            </a:pPr>
            <a:r>
              <a:rPr lang="en-US" sz="1200" dirty="0" smtClean="0"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Demolishing </a:t>
            </a:r>
            <a:r>
              <a:rPr lang="en-US" sz="1200" dirty="0" smtClean="0">
                <a:solidFill>
                  <a:srgbClr val="823000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Inter-Korean</a:t>
            </a:r>
          </a:p>
          <a:p>
            <a:pPr algn="ctr">
              <a:lnSpc>
                <a:spcPct val="110000"/>
              </a:lnSpc>
            </a:pPr>
            <a:r>
              <a:rPr lang="en-US" sz="1200" dirty="0" smtClean="0">
                <a:solidFill>
                  <a:srgbClr val="823000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Connecting roads</a:t>
            </a:r>
          </a:p>
          <a:p>
            <a:pPr algn="ctr">
              <a:lnSpc>
                <a:spcPct val="110000"/>
              </a:lnSpc>
            </a:pPr>
            <a:endParaRPr lang="en-US" sz="1200" dirty="0" smtClean="0">
              <a:solidFill>
                <a:srgbClr val="823000"/>
              </a:solidFill>
              <a:latin typeface="페이퍼로지 6 SemiBold" pitchFamily="2" charset="-127"/>
              <a:ea typeface="페이퍼로지 6 SemiBold" pitchFamily="2" charset="-127"/>
              <a:cs typeface="Pretendard ExtraBold" panose="02000903000000020004" pitchFamily="50" charset="-127"/>
            </a:endParaRPr>
          </a:p>
          <a:p>
            <a:pPr algn="ctr">
              <a:lnSpc>
                <a:spcPct val="110000"/>
              </a:lnSpc>
            </a:pPr>
            <a:r>
              <a:rPr lang="en-US" sz="1040" dirty="0" smtClean="0">
                <a:latin typeface="페이퍼로지 3 Light" pitchFamily="2" charset="-127"/>
                <a:ea typeface="페이퍼로지 3 Light" pitchFamily="2" charset="-127"/>
                <a:cs typeface="Pretendard ExtraBold" panose="02000903000000020004" pitchFamily="50" charset="-127"/>
              </a:rPr>
              <a:t>(</a:t>
            </a:r>
            <a:r>
              <a:rPr lang="en-US" sz="1040" dirty="0" err="1" smtClean="0">
                <a:latin typeface="페이퍼로지 3 Light" pitchFamily="2" charset="-127"/>
                <a:ea typeface="페이퍼로지 3 Light" pitchFamily="2" charset="-127"/>
                <a:cs typeface="Pretendard ExtraBold" panose="02000903000000020004" pitchFamily="50" charset="-127"/>
              </a:rPr>
              <a:t>Gyeongui</a:t>
            </a:r>
            <a:r>
              <a:rPr lang="en-US" sz="1040" dirty="0" smtClean="0">
                <a:latin typeface="페이퍼로지 3 Light" pitchFamily="2" charset="-127"/>
                <a:ea typeface="페이퍼로지 3 Light" pitchFamily="2" charset="-127"/>
                <a:cs typeface="Pretendard ExtraBold" panose="02000903000000020004" pitchFamily="50" charset="-127"/>
              </a:rPr>
              <a:t> and </a:t>
            </a:r>
            <a:r>
              <a:rPr lang="en-US" sz="1040" dirty="0" err="1" smtClean="0">
                <a:latin typeface="페이퍼로지 3 Light" pitchFamily="2" charset="-127"/>
                <a:ea typeface="페이퍼로지 3 Light" pitchFamily="2" charset="-127"/>
                <a:cs typeface="Pretendard ExtraBold" panose="02000903000000020004" pitchFamily="50" charset="-127"/>
              </a:rPr>
              <a:t>Donghae</a:t>
            </a:r>
            <a:endParaRPr lang="en-US" sz="1040" dirty="0" smtClean="0">
              <a:latin typeface="페이퍼로지 3 Light" pitchFamily="2" charset="-127"/>
              <a:ea typeface="페이퍼로지 3 Light" pitchFamily="2" charset="-127"/>
              <a:cs typeface="Pretendard ExtraBold" panose="02000903000000020004" pitchFamily="50" charset="-127"/>
            </a:endParaRPr>
          </a:p>
          <a:p>
            <a:pPr algn="ctr">
              <a:lnSpc>
                <a:spcPct val="110000"/>
              </a:lnSpc>
            </a:pPr>
            <a:r>
              <a:rPr lang="en-US" sz="1040" dirty="0" smtClean="0">
                <a:latin typeface="페이퍼로지 3 Light" pitchFamily="2" charset="-127"/>
                <a:ea typeface="페이퍼로지 3 Light" pitchFamily="2" charset="-127"/>
                <a:cs typeface="Pretendard ExtraBold" panose="02000903000000020004" pitchFamily="50" charset="-127"/>
              </a:rPr>
              <a:t>Lines)</a:t>
            </a:r>
            <a:endParaRPr lang="en-US" sz="1040" dirty="0">
              <a:latin typeface="페이퍼로지 3 Light" pitchFamily="2" charset="-127"/>
              <a:ea typeface="페이퍼로지 3 Light" pitchFamily="2" charset="-127"/>
              <a:cs typeface="Pretendard ExtraBold" panose="02000903000000020004" pitchFamily="50" charset="-127"/>
            </a:endParaRPr>
          </a:p>
        </p:txBody>
      </p:sp>
      <p:pic>
        <p:nvPicPr>
          <p:cNvPr id="7" name="그림 6">
            <a:extLst>
              <a:ext uri="{FF2B5EF4-FFF2-40B4-BE49-F238E27FC236}">
                <a16:creationId xmlns:a16="http://schemas.microsoft.com/office/drawing/2014/main" xmlns="" id="{276EFC60-2C23-6DCE-E0A4-C668BDF129E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96882" y="232302"/>
            <a:ext cx="1064731" cy="230094"/>
          </a:xfrm>
          <a:prstGeom prst="rect">
            <a:avLst/>
          </a:prstGeom>
        </p:spPr>
      </p:pic>
      <p:grpSp>
        <p:nvGrpSpPr>
          <p:cNvPr id="4" name="그룹 3">
            <a:extLst>
              <a:ext uri="{FF2B5EF4-FFF2-40B4-BE49-F238E27FC236}">
                <a16:creationId xmlns:a16="http://schemas.microsoft.com/office/drawing/2014/main" xmlns="" id="{9F96785D-E396-0179-7817-C712829E9CC8}"/>
              </a:ext>
            </a:extLst>
          </p:cNvPr>
          <p:cNvGrpSpPr/>
          <p:nvPr/>
        </p:nvGrpSpPr>
        <p:grpSpPr>
          <a:xfrm>
            <a:off x="-403488" y="241825"/>
            <a:ext cx="6729121" cy="664655"/>
            <a:chOff x="-403488" y="171975"/>
            <a:chExt cx="6729121" cy="664655"/>
          </a:xfrm>
        </p:grpSpPr>
        <p:grpSp>
          <p:nvGrpSpPr>
            <p:cNvPr id="5" name="그룹 4">
              <a:extLst>
                <a:ext uri="{FF2B5EF4-FFF2-40B4-BE49-F238E27FC236}">
                  <a16:creationId xmlns:a16="http://schemas.microsoft.com/office/drawing/2014/main" xmlns="" id="{80D18377-0D25-E977-34AE-1417939EBCEC}"/>
                </a:ext>
              </a:extLst>
            </p:cNvPr>
            <p:cNvGrpSpPr/>
            <p:nvPr/>
          </p:nvGrpSpPr>
          <p:grpSpPr>
            <a:xfrm>
              <a:off x="-403488" y="171975"/>
              <a:ext cx="1170251" cy="664655"/>
              <a:chOff x="-403488" y="171975"/>
              <a:chExt cx="1170251" cy="664655"/>
            </a:xfrm>
          </p:grpSpPr>
          <p:pic>
            <p:nvPicPr>
              <p:cNvPr id="30" name="그래픽 43">
                <a:extLst>
                  <a:ext uri="{FF2B5EF4-FFF2-40B4-BE49-F238E27FC236}">
                    <a16:creationId xmlns:a16="http://schemas.microsoft.com/office/drawing/2014/main" xmlns="" id="{489FDB6F-980F-328E-D023-A1484E6976A9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/>
              <a:stretch>
                <a:fillRect/>
              </a:stretch>
            </p:blipFill>
            <p:spPr>
              <a:xfrm rot="16200000">
                <a:off x="-403488" y="172065"/>
                <a:ext cx="664476" cy="664476"/>
              </a:xfrm>
              <a:prstGeom prst="rect">
                <a:avLst/>
              </a:prstGeom>
            </p:spPr>
          </p:pic>
          <p:sp>
            <p:nvSpPr>
              <p:cNvPr id="32" name="그래픽 10">
                <a:extLst>
                  <a:ext uri="{FF2B5EF4-FFF2-40B4-BE49-F238E27FC236}">
                    <a16:creationId xmlns:a16="http://schemas.microsoft.com/office/drawing/2014/main" xmlns="" id="{56DD1AFF-6096-5344-40A9-BF11087F1393}"/>
                  </a:ext>
                </a:extLst>
              </p:cNvPr>
              <p:cNvSpPr/>
              <p:nvPr/>
            </p:nvSpPr>
            <p:spPr>
              <a:xfrm rot="16200000">
                <a:off x="102108" y="171975"/>
                <a:ext cx="664655" cy="664655"/>
              </a:xfrm>
              <a:custGeom>
                <a:avLst/>
                <a:gdLst>
                  <a:gd name="connsiteX0" fmla="*/ 469205 w 938409"/>
                  <a:gd name="connsiteY0" fmla="*/ 938283 h 938409"/>
                  <a:gd name="connsiteX1" fmla="*/ 0 w 938409"/>
                  <a:gd name="connsiteY1" fmla="*/ 469205 h 938409"/>
                  <a:gd name="connsiteX2" fmla="*/ 469205 w 938409"/>
                  <a:gd name="connsiteY2" fmla="*/ 0 h 938409"/>
                  <a:gd name="connsiteX3" fmla="*/ 938410 w 938409"/>
                  <a:gd name="connsiteY3" fmla="*/ 469205 h 938409"/>
                  <a:gd name="connsiteX4" fmla="*/ 469205 w 938409"/>
                  <a:gd name="connsiteY4" fmla="*/ 938410 h 9384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38409" h="938409">
                    <a:moveTo>
                      <a:pt x="469205" y="938283"/>
                    </a:moveTo>
                    <a:cubicBezTo>
                      <a:pt x="210451" y="938283"/>
                      <a:pt x="0" y="727832"/>
                      <a:pt x="0" y="469205"/>
                    </a:cubicBezTo>
                    <a:cubicBezTo>
                      <a:pt x="0" y="210578"/>
                      <a:pt x="210451" y="0"/>
                      <a:pt x="469205" y="0"/>
                    </a:cubicBezTo>
                    <a:cubicBezTo>
                      <a:pt x="727958" y="0"/>
                      <a:pt x="938410" y="210451"/>
                      <a:pt x="938410" y="469205"/>
                    </a:cubicBezTo>
                    <a:cubicBezTo>
                      <a:pt x="938410" y="727958"/>
                      <a:pt x="727958" y="938410"/>
                      <a:pt x="469205" y="93841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D16B5C"/>
                  </a:gs>
                  <a:gs pos="74000">
                    <a:srgbClr val="823000"/>
                  </a:gs>
                </a:gsLst>
                <a:lin ang="16200000" scaled="1"/>
                <a:tileRect/>
              </a:gradFill>
              <a:ln w="12614" cap="flat">
                <a:noFill/>
                <a:prstDash val="solid"/>
                <a:miter/>
              </a:ln>
            </p:spPr>
            <p:txBody>
              <a:bodyPr rot="0" vert="horz" wrap="square" lIns="91440" tIns="45720" rIns="91440" bIns="45720" anchor="ctr" anchorCtr="0">
                <a:prstTxWarp prst="textNoShape">
                  <a:avLst/>
                </a:prstTxWarp>
                <a:noAutofit/>
              </a:bodyPr>
              <a:lstStyle/>
              <a:p>
                <a:pPr lvl="0">
                  <a:defRPr/>
                </a:pPr>
                <a:endParaRPr lang="ko-KR" altLang="en-US" sz="1400"/>
              </a:p>
            </p:txBody>
          </p:sp>
        </p:grp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xmlns="" id="{F5D05C7C-2131-39A8-CB4F-A9C069C74A28}"/>
                </a:ext>
              </a:extLst>
            </p:cNvPr>
            <p:cNvSpPr txBox="1"/>
            <p:nvPr/>
          </p:nvSpPr>
          <p:spPr>
            <a:xfrm>
              <a:off x="939415" y="410406"/>
              <a:ext cx="5386218" cy="367408"/>
            </a:xfrm>
            <a:prstGeom prst="rect">
              <a:avLst/>
            </a:prstGeom>
            <a:noFill/>
          </p:spPr>
          <p:txBody>
            <a:bodyPr wrap="none" lIns="0" tIns="0" rIns="0" bIns="0">
              <a:spAutoFit/>
            </a:bodyPr>
            <a:lstStyle/>
            <a:p>
              <a:pPr lvl="0">
                <a:lnSpc>
                  <a:spcPct val="110000"/>
                </a:lnSpc>
                <a:defRPr/>
              </a:pPr>
              <a:r>
                <a:rPr lang="en-US" altLang="ko-KR" sz="2400" dirty="0">
                  <a:latin typeface="페이퍼로지 6 SemiBold"/>
                  <a:cs typeface="Pretendard ExtraBold"/>
                </a:rPr>
                <a:t>Changes in Inter-Korean Relations</a:t>
              </a:r>
            </a:p>
          </p:txBody>
        </p:sp>
      </p:grpSp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467AB7A6-910A-B3EE-34E6-8C73484F17F7}"/>
              </a:ext>
            </a:extLst>
          </p:cNvPr>
          <p:cNvSpPr txBox="1"/>
          <p:nvPr/>
        </p:nvSpPr>
        <p:spPr>
          <a:xfrm>
            <a:off x="240380" y="379887"/>
            <a:ext cx="407164" cy="39805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altLang="ko-KR" sz="2600" spc="-150" dirty="0">
                <a:solidFill>
                  <a:schemeClr val="tx1">
                    <a:alpha val="55000"/>
                  </a:schemeClr>
                </a:solidFill>
                <a:latin typeface="페이퍼로지 6 SemiBold" pitchFamily="2" charset="-127"/>
                <a:ea typeface="페이퍼로지 6 SemiBold" pitchFamily="2" charset="-127"/>
              </a:rPr>
              <a:t>03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xmlns="" id="{C29BEAC4-4528-C716-C326-6603CCC970DF}"/>
              </a:ext>
            </a:extLst>
          </p:cNvPr>
          <p:cNvSpPr txBox="1"/>
          <p:nvPr/>
        </p:nvSpPr>
        <p:spPr>
          <a:xfrm>
            <a:off x="939415" y="277053"/>
            <a:ext cx="3103414" cy="177741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050" b="0" i="0" u="none" strike="noStrike" kern="1200" cap="none" spc="0" normalizeH="0" baseline="0" noProof="0" dirty="0">
                <a:ln>
                  <a:noFill/>
                </a:ln>
                <a:solidFill>
                  <a:srgbClr val="823000"/>
                </a:solidFill>
                <a:effectLst/>
                <a:uLnTx/>
                <a:uFillTx/>
                <a:latin typeface="페이퍼로지 5 Medium"/>
                <a:ea typeface="맑은 고딕" panose="020B0503020000020004" pitchFamily="50" charset="-127"/>
                <a:cs typeface="Pretendard ExtraBold"/>
              </a:rPr>
              <a:t>Inter-Korean Relations and Unification </a:t>
            </a:r>
            <a:r>
              <a:rPr kumimoji="0" lang="en-US" altLang="ko-KR" sz="1050" b="0" i="0" u="none" strike="noStrike" kern="1200" cap="none" spc="0" normalizeH="0" baseline="0" noProof="0" dirty="0" smtClean="0">
                <a:ln>
                  <a:noFill/>
                </a:ln>
                <a:solidFill>
                  <a:srgbClr val="823000"/>
                </a:solidFill>
                <a:effectLst/>
                <a:uLnTx/>
                <a:uFillTx/>
                <a:latin typeface="페이퍼로지 5 Medium"/>
                <a:ea typeface="맑은 고딕" panose="020B0503020000020004" pitchFamily="50" charset="-127"/>
                <a:cs typeface="Pretendard ExtraBold"/>
              </a:rPr>
              <a:t>Policy</a:t>
            </a:r>
            <a:endParaRPr kumimoji="0" lang="en-US" altLang="ko-KR" sz="1050" b="0" i="0" u="none" strike="noStrike" kern="1200" cap="none" spc="0" normalizeH="0" baseline="0" noProof="0" dirty="0">
              <a:ln>
                <a:noFill/>
              </a:ln>
              <a:solidFill>
                <a:srgbClr val="823000"/>
              </a:solidFill>
              <a:effectLst/>
              <a:uLnTx/>
              <a:uFillTx/>
              <a:latin typeface="페이퍼로지 5 Medium"/>
              <a:ea typeface="맑은 고딕" panose="020B0503020000020004" pitchFamily="50" charset="-127"/>
              <a:cs typeface="Pretendard ExtraBold"/>
            </a:endParaRPr>
          </a:p>
        </p:txBody>
      </p:sp>
    </p:spTree>
    <p:extLst>
      <p:ext uri="{BB962C8B-B14F-4D97-AF65-F5344CB8AC3E}">
        <p14:creationId xmlns:p14="http://schemas.microsoft.com/office/powerpoint/2010/main" val="41668431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7DD3599B-E81B-2632-9F61-A1F948C617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사각형: 둥근 모서리 25">
            <a:extLst>
              <a:ext uri="{FF2B5EF4-FFF2-40B4-BE49-F238E27FC236}">
                <a16:creationId xmlns:a16="http://schemas.microsoft.com/office/drawing/2014/main" xmlns="" id="{9EF9F28F-FB88-1FCC-F1F0-8ADF5F3A5183}"/>
              </a:ext>
            </a:extLst>
          </p:cNvPr>
          <p:cNvSpPr/>
          <p:nvPr/>
        </p:nvSpPr>
        <p:spPr>
          <a:xfrm>
            <a:off x="766763" y="1319213"/>
            <a:ext cx="10658473" cy="381345"/>
          </a:xfrm>
          <a:prstGeom prst="roundRect">
            <a:avLst>
              <a:gd name="adj" fmla="val 26658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 panose="0211000402020202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BDF1E952-F036-E22C-AFF9-87CF9EF5A507}"/>
              </a:ext>
            </a:extLst>
          </p:cNvPr>
          <p:cNvSpPr txBox="1"/>
          <p:nvPr/>
        </p:nvSpPr>
        <p:spPr>
          <a:xfrm>
            <a:off x="886637" y="1386615"/>
            <a:ext cx="7637284" cy="27084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ko-KR"/>
            </a:defPPr>
            <a:lvl1pPr>
              <a:lnSpc>
                <a:spcPct val="110000"/>
              </a:lnSpc>
              <a:defRPr sz="1600">
                <a:latin typeface="페이퍼로지 5 Medium" pitchFamily="2" charset="-127"/>
                <a:ea typeface=""/>
                <a:cs typeface="Pretendard ExtraBold" panose="02000903000000020004" pitchFamily="50" charset="-127"/>
              </a:defRPr>
            </a:lvl1pPr>
          </a:lstStyle>
          <a:p>
            <a:pPr marL="0" marR="0" lvl="0" indent="0" algn="l" defTabSz="914400" rtl="0" eaLnBrk="1" fontAlgn="auto" latinLnBrk="1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페이퍼로지 5 Medium" pitchFamily="2" charset="-127"/>
                <a:cs typeface="Pretendard ExtraBold" panose="02000903000000020004" pitchFamily="50" charset="-127"/>
              </a:rPr>
              <a:t>South Korea’s </a:t>
            </a:r>
            <a:r>
              <a:rPr kumimoji="0" 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페이퍼로지 5 Medium" pitchFamily="2" charset="-127"/>
                <a:cs typeface="Pretendard ExtraBold" panose="02000903000000020004" pitchFamily="50" charset="-127"/>
              </a:rPr>
              <a:t>Approach: National Community Unification</a:t>
            </a:r>
            <a:r>
              <a:rPr kumimoji="0" lang="en-US" sz="1600" b="0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페이퍼로지 5 Medium" pitchFamily="2" charset="-127"/>
                <a:cs typeface="Pretendard ExtraBold" panose="02000903000000020004" pitchFamily="50" charset="-127"/>
              </a:rPr>
              <a:t> Formula</a:t>
            </a:r>
            <a:r>
              <a:rPr kumimoji="0" 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페이퍼로지 5 Medium" pitchFamily="2" charset="-127"/>
                <a:cs typeface="Pretendard ExtraBold" panose="02000903000000020004" pitchFamily="50" charset="-127"/>
              </a:rPr>
              <a:t> 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페이퍼로지 5 Medium" pitchFamily="2" charset="-127"/>
                <a:cs typeface="Pretendard ExtraBold" panose="02000903000000020004" pitchFamily="50" charset="-127"/>
              </a:rPr>
              <a:t>(1994)</a:t>
            </a:r>
          </a:p>
        </p:txBody>
      </p:sp>
      <p:grpSp>
        <p:nvGrpSpPr>
          <p:cNvPr id="88" name="그룹 87">
            <a:extLst>
              <a:ext uri="{FF2B5EF4-FFF2-40B4-BE49-F238E27FC236}">
                <a16:creationId xmlns:a16="http://schemas.microsoft.com/office/drawing/2014/main" xmlns="" id="{03156072-867E-E78A-BF9E-5BF4A6D04116}"/>
              </a:ext>
            </a:extLst>
          </p:cNvPr>
          <p:cNvGrpSpPr/>
          <p:nvPr/>
        </p:nvGrpSpPr>
        <p:grpSpPr>
          <a:xfrm>
            <a:off x="4111759" y="2063548"/>
            <a:ext cx="3977163" cy="473370"/>
            <a:chOff x="4426364" y="2022431"/>
            <a:chExt cx="3434128" cy="408737"/>
          </a:xfrm>
        </p:grpSpPr>
        <p:sp>
          <p:nvSpPr>
            <p:cNvPr id="87" name="사각형: 둥근 모서리 86">
              <a:extLst>
                <a:ext uri="{FF2B5EF4-FFF2-40B4-BE49-F238E27FC236}">
                  <a16:creationId xmlns:a16="http://schemas.microsoft.com/office/drawing/2014/main" xmlns="" id="{0294AEC0-7794-2299-4D8F-00A5BECFDFE7}"/>
                </a:ext>
              </a:extLst>
            </p:cNvPr>
            <p:cNvSpPr/>
            <p:nvPr/>
          </p:nvSpPr>
          <p:spPr>
            <a:xfrm>
              <a:off x="4426364" y="2022431"/>
              <a:ext cx="3434128" cy="408737"/>
            </a:xfrm>
            <a:prstGeom prst="roundRect">
              <a:avLst/>
            </a:prstGeom>
            <a:solidFill>
              <a:srgbClr val="823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200" b="1" i="0" u="none" strike="noStrike" kern="1200" cap="none" spc="0" normalizeH="0" baseline="0" noProof="0">
                <a:ln>
                  <a:noFill/>
                </a:ln>
                <a:solidFill>
                  <a:srgbClr val="823000"/>
                </a:solidFill>
                <a:effectLst/>
                <a:uLnTx/>
                <a:uFillTx/>
                <a:latin typeface="맑은 고딕" panose="02110004020202020204"/>
                <a:ea typeface="맑은 고딕" panose="020B0503020000020004" pitchFamily="50" charset="-127"/>
                <a:cs typeface="+mn-cs"/>
              </a:endParaRP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xmlns="" id="{5B5B4A7E-3487-29C5-2E46-4710BE4D3B17}"/>
                </a:ext>
              </a:extLst>
            </p:cNvPr>
            <p:cNvSpPr txBox="1"/>
            <p:nvPr/>
          </p:nvSpPr>
          <p:spPr>
            <a:xfrm>
              <a:off x="4476708" y="2133938"/>
              <a:ext cx="3325958" cy="18602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페이퍼로지 7 Bold" pitchFamily="2" charset="-127"/>
                  <a:ea typeface="페이퍼로지 7 Bold" pitchFamily="2" charset="-127"/>
                  <a:cs typeface="Pretendard ExtraBold" panose="02000903000000020004" pitchFamily="50" charset="-127"/>
                </a:rPr>
                <a:t>National</a:t>
              </a:r>
              <a:r>
                <a:rPr kumimoji="0" lang="en-US" sz="1400" b="0" i="0" u="none" strike="noStrike" kern="1200" cap="none" spc="0" normalizeH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페이퍼로지 7 Bold" pitchFamily="2" charset="-127"/>
                  <a:ea typeface="페이퍼로지 7 Bold" pitchFamily="2" charset="-127"/>
                  <a:cs typeface="Pretendard ExtraBold" panose="02000903000000020004" pitchFamily="50" charset="-127"/>
                </a:rPr>
                <a:t> Community Unification Formula</a:t>
              </a: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페이퍼로지 7 Bold" pitchFamily="2" charset="-127"/>
                <a:ea typeface="페이퍼로지 7 Bold" pitchFamily="2" charset="-127"/>
                <a:cs typeface="Pretendard ExtraBold" panose="02000903000000020004" pitchFamily="50" charset="-127"/>
              </a:endParaRPr>
            </a:p>
          </p:txBody>
        </p:sp>
      </p:grpSp>
      <p:sp>
        <p:nvSpPr>
          <p:cNvPr id="41" name="TextBox 40">
            <a:extLst>
              <a:ext uri="{FF2B5EF4-FFF2-40B4-BE49-F238E27FC236}">
                <a16:creationId xmlns:a16="http://schemas.microsoft.com/office/drawing/2014/main" xmlns="" id="{DCB9093E-3767-FF10-7B63-E3904186031D}"/>
              </a:ext>
            </a:extLst>
          </p:cNvPr>
          <p:cNvSpPr txBox="1"/>
          <p:nvPr/>
        </p:nvSpPr>
        <p:spPr>
          <a:xfrm>
            <a:off x="3585317" y="2654728"/>
            <a:ext cx="5021363" cy="558871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페이퍼로지 7 Bold" pitchFamily="2" charset="-127"/>
                <a:ea typeface="페이퍼로지 7 Bold" pitchFamily="2" charset="-127"/>
                <a:cs typeface="Pretendard ExtraBold" panose="02000903000000020004" pitchFamily="50" charset="-127"/>
              </a:rPr>
              <a:t>Inherit and amend 1989 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823000"/>
                </a:solidFill>
                <a:effectLst/>
                <a:uLnTx/>
                <a:uFillTx/>
                <a:latin typeface="페이퍼로지 7 Bold" pitchFamily="2" charset="-127"/>
                <a:ea typeface="페이퍼로지 7 Bold" pitchFamily="2" charset="-127"/>
                <a:cs typeface="Pretendard ExtraBold" panose="02000903000000020004" pitchFamily="50" charset="-127"/>
              </a:rPr>
              <a:t>‘Unification as a national</a:t>
            </a:r>
          </a:p>
          <a:p>
            <a:pPr marL="0" marR="0" lvl="0" indent="0" algn="ctr" defTabSz="914400" rtl="0" eaLnBrk="1" fontAlgn="auto" latinLnBrk="1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823000"/>
                </a:solidFill>
                <a:effectLst/>
                <a:uLnTx/>
                <a:uFillTx/>
                <a:latin typeface="페이퍼로지 7 Bold" pitchFamily="2" charset="-127"/>
                <a:ea typeface="페이퍼로지 7 Bold" pitchFamily="2" charset="-127"/>
                <a:cs typeface="Pretendard ExtraBold" panose="02000903000000020004" pitchFamily="50" charset="-127"/>
              </a:rPr>
              <a:t>community’ 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페이퍼로지 7 Bold" pitchFamily="2" charset="-127"/>
                <a:ea typeface="페이퍼로지 7 Bold" pitchFamily="2" charset="-127"/>
                <a:cs typeface="Pretendard ExtraBold" panose="02000903000000020004" pitchFamily="50" charset="-127"/>
              </a:rPr>
              <a:t>Aim to achieve a 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823000"/>
                </a:solidFill>
                <a:effectLst/>
                <a:uLnTx/>
                <a:uFillTx/>
                <a:latin typeface="페이퍼로지 7 Bold" pitchFamily="2" charset="-127"/>
                <a:ea typeface="페이퍼로지 7 Bold" pitchFamily="2" charset="-127"/>
                <a:cs typeface="Pretendard ExtraBold" panose="02000903000000020004" pitchFamily="50" charset="-127"/>
              </a:rPr>
              <a:t>gradual 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페이퍼로지 7 Bold" pitchFamily="2" charset="-127"/>
                <a:ea typeface="페이퍼로지 7 Bold" pitchFamily="2" charset="-127"/>
                <a:cs typeface="Pretendard ExtraBold" panose="02000903000000020004" pitchFamily="50" charset="-127"/>
              </a:rPr>
              <a:t>and 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823000"/>
                </a:solidFill>
                <a:effectLst/>
                <a:uLnTx/>
                <a:uFillTx/>
                <a:latin typeface="페이퍼로지 7 Bold" pitchFamily="2" charset="-127"/>
                <a:ea typeface="페이퍼로지 7 Bold" pitchFamily="2" charset="-127"/>
                <a:cs typeface="Pretendard ExtraBold" panose="02000903000000020004" pitchFamily="50" charset="-127"/>
              </a:rPr>
              <a:t>phased 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페이퍼로지 7 Bold" pitchFamily="2" charset="-127"/>
                <a:ea typeface="페이퍼로지 7 Bold" pitchFamily="2" charset="-127"/>
                <a:cs typeface="Pretendard ExtraBold" panose="02000903000000020004" pitchFamily="50" charset="-127"/>
              </a:rPr>
              <a:t>unification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xmlns="" id="{3F7AE5BF-6F00-A306-1169-BF0199220C67}"/>
              </a:ext>
            </a:extLst>
          </p:cNvPr>
          <p:cNvSpPr txBox="1"/>
          <p:nvPr/>
        </p:nvSpPr>
        <p:spPr>
          <a:xfrm>
            <a:off x="1212966" y="6112553"/>
            <a:ext cx="9766071" cy="27084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페이퍼로지 6 SemiBold" pitchFamily="2" charset="-127"/>
                <a:ea typeface=""/>
                <a:cs typeface="Pretendard ExtraBold" panose="02000903000000020004" pitchFamily="50" charset="-127"/>
              </a:rPr>
              <a:t>Establishment 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페이퍼로지 6 SemiBold" pitchFamily="2" charset="-127"/>
                <a:ea typeface=""/>
                <a:cs typeface="Pretendard ExtraBold" panose="02000903000000020004" pitchFamily="50" charset="-127"/>
              </a:rPr>
              <a:t>of 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823000"/>
                </a:solidFill>
                <a:effectLst/>
                <a:uLnTx/>
                <a:uFillTx/>
                <a:latin typeface="페이퍼로지 6 SemiBold" pitchFamily="2" charset="-127"/>
                <a:ea typeface=""/>
                <a:cs typeface="Pretendard ExtraBold" panose="02000903000000020004" pitchFamily="50" charset="-127"/>
              </a:rPr>
              <a:t>'Peace first, unification later'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페이퍼로지 6 SemiBold" pitchFamily="2" charset="-127"/>
                <a:ea typeface=""/>
                <a:cs typeface="Pretendard ExtraBold" panose="02000903000000020004" pitchFamily="50" charset="-127"/>
              </a:rPr>
              <a:t> stance: Sets a three-phased unification process</a:t>
            </a:r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xmlns="" id="{6113656E-5C14-E283-5221-4E78D558DEB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96882" y="232302"/>
            <a:ext cx="1064731" cy="230094"/>
          </a:xfrm>
          <a:prstGeom prst="rect">
            <a:avLst/>
          </a:prstGeom>
        </p:spPr>
      </p:pic>
      <p:grpSp>
        <p:nvGrpSpPr>
          <p:cNvPr id="2" name="그룹 1">
            <a:extLst>
              <a:ext uri="{FF2B5EF4-FFF2-40B4-BE49-F238E27FC236}">
                <a16:creationId xmlns:a16="http://schemas.microsoft.com/office/drawing/2014/main" xmlns="" id="{BCE2065F-420F-B4CE-13AA-BCA120F6A107}"/>
              </a:ext>
            </a:extLst>
          </p:cNvPr>
          <p:cNvGrpSpPr/>
          <p:nvPr/>
        </p:nvGrpSpPr>
        <p:grpSpPr>
          <a:xfrm>
            <a:off x="-403488" y="241825"/>
            <a:ext cx="4108019" cy="664655"/>
            <a:chOff x="-403488" y="171975"/>
            <a:chExt cx="4108019" cy="664655"/>
          </a:xfrm>
        </p:grpSpPr>
        <p:grpSp>
          <p:nvGrpSpPr>
            <p:cNvPr id="4" name="그룹 3">
              <a:extLst>
                <a:ext uri="{FF2B5EF4-FFF2-40B4-BE49-F238E27FC236}">
                  <a16:creationId xmlns:a16="http://schemas.microsoft.com/office/drawing/2014/main" xmlns="" id="{6A8B285C-B867-E10F-CBD4-5479960DB919}"/>
                </a:ext>
              </a:extLst>
            </p:cNvPr>
            <p:cNvGrpSpPr/>
            <p:nvPr/>
          </p:nvGrpSpPr>
          <p:grpSpPr>
            <a:xfrm>
              <a:off x="-403488" y="171975"/>
              <a:ext cx="1170251" cy="664655"/>
              <a:chOff x="-403488" y="171975"/>
              <a:chExt cx="1170251" cy="664655"/>
            </a:xfrm>
          </p:grpSpPr>
          <p:pic>
            <p:nvPicPr>
              <p:cNvPr id="12" name="그래픽 43">
                <a:extLst>
                  <a:ext uri="{FF2B5EF4-FFF2-40B4-BE49-F238E27FC236}">
                    <a16:creationId xmlns:a16="http://schemas.microsoft.com/office/drawing/2014/main" xmlns="" id="{CB387734-4A19-CB98-7F9A-1C95EA27726B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/>
              <a:stretch>
                <a:fillRect/>
              </a:stretch>
            </p:blipFill>
            <p:spPr>
              <a:xfrm rot="16200000">
                <a:off x="-403488" y="172065"/>
                <a:ext cx="664476" cy="664476"/>
              </a:xfrm>
              <a:prstGeom prst="rect">
                <a:avLst/>
              </a:prstGeom>
            </p:spPr>
          </p:pic>
          <p:sp>
            <p:nvSpPr>
              <p:cNvPr id="13" name="그래픽 10">
                <a:extLst>
                  <a:ext uri="{FF2B5EF4-FFF2-40B4-BE49-F238E27FC236}">
                    <a16:creationId xmlns:a16="http://schemas.microsoft.com/office/drawing/2014/main" xmlns="" id="{CDA7971F-5C78-F931-4962-48AAC8F48A6A}"/>
                  </a:ext>
                </a:extLst>
              </p:cNvPr>
              <p:cNvSpPr/>
              <p:nvPr/>
            </p:nvSpPr>
            <p:spPr>
              <a:xfrm rot="16200000">
                <a:off x="102108" y="171975"/>
                <a:ext cx="664655" cy="664655"/>
              </a:xfrm>
              <a:custGeom>
                <a:avLst/>
                <a:gdLst>
                  <a:gd name="connsiteX0" fmla="*/ 469205 w 938409"/>
                  <a:gd name="connsiteY0" fmla="*/ 938283 h 938409"/>
                  <a:gd name="connsiteX1" fmla="*/ 0 w 938409"/>
                  <a:gd name="connsiteY1" fmla="*/ 469205 h 938409"/>
                  <a:gd name="connsiteX2" fmla="*/ 469205 w 938409"/>
                  <a:gd name="connsiteY2" fmla="*/ 0 h 938409"/>
                  <a:gd name="connsiteX3" fmla="*/ 938410 w 938409"/>
                  <a:gd name="connsiteY3" fmla="*/ 469205 h 938409"/>
                  <a:gd name="connsiteX4" fmla="*/ 469205 w 938409"/>
                  <a:gd name="connsiteY4" fmla="*/ 938410 h 9384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38409" h="938409">
                    <a:moveTo>
                      <a:pt x="469205" y="938283"/>
                    </a:moveTo>
                    <a:cubicBezTo>
                      <a:pt x="210451" y="938283"/>
                      <a:pt x="0" y="727832"/>
                      <a:pt x="0" y="469205"/>
                    </a:cubicBezTo>
                    <a:cubicBezTo>
                      <a:pt x="0" y="210578"/>
                      <a:pt x="210451" y="0"/>
                      <a:pt x="469205" y="0"/>
                    </a:cubicBezTo>
                    <a:cubicBezTo>
                      <a:pt x="727958" y="0"/>
                      <a:pt x="938410" y="210451"/>
                      <a:pt x="938410" y="469205"/>
                    </a:cubicBezTo>
                    <a:cubicBezTo>
                      <a:pt x="938410" y="727958"/>
                      <a:pt x="727958" y="938410"/>
                      <a:pt x="469205" y="93841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D16B5C"/>
                  </a:gs>
                  <a:gs pos="74000">
                    <a:srgbClr val="823000"/>
                  </a:gs>
                </a:gsLst>
                <a:lin ang="16200000" scaled="1"/>
                <a:tileRect/>
              </a:gradFill>
              <a:ln w="12614" cap="flat">
                <a:noFill/>
                <a:prstDash val="solid"/>
                <a:miter/>
              </a:ln>
            </p:spPr>
            <p:txBody>
              <a:bodyPr rot="0" vert="horz" wrap="square" lIns="91440" tIns="45720" rIns="91440" bIns="45720" anchor="ctr" anchorCtr="0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맑은 고딕" panose="02110004020202020204"/>
                  <a:ea typeface="맑은 고딕" panose="020B0503020000020004" pitchFamily="50" charset="-127"/>
                  <a:cs typeface="+mn-cs"/>
                </a:endParaRPr>
              </a:p>
            </p:txBody>
          </p:sp>
        </p:grp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xmlns="" id="{309C9B4A-AD89-F977-3904-BC02F39CB15A}"/>
                </a:ext>
              </a:extLst>
            </p:cNvPr>
            <p:cNvSpPr txBox="1"/>
            <p:nvPr/>
          </p:nvSpPr>
          <p:spPr>
            <a:xfrm>
              <a:off x="939415" y="410406"/>
              <a:ext cx="2765116" cy="406265"/>
            </a:xfrm>
            <a:prstGeom prst="rect">
              <a:avLst/>
            </a:prstGeom>
            <a:noFill/>
          </p:spPr>
          <p:txBody>
            <a:bodyPr wrap="none" lIns="0" tIns="0" rIns="0" bIns="0">
              <a:spAutoFit/>
            </a:bodyPr>
            <a:lstStyle/>
            <a:p>
              <a:pPr marL="0" marR="0" lvl="0" indent="0" algn="l" defTabSz="914400" rtl="0" eaLnBrk="1" fontAlgn="auto" latinLnBrk="1" hangingPunct="1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24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페이퍼로지 6 SemiBold"/>
                  <a:ea typeface="맑은 고딕" panose="020B0503020000020004" pitchFamily="50" charset="-127"/>
                  <a:cs typeface="Pretendard ExtraBold"/>
                </a:rPr>
                <a:t>Unification </a:t>
              </a:r>
              <a:r>
                <a:rPr kumimoji="0" lang="en-US" altLang="ko-KR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페이퍼로지 6 SemiBold"/>
                  <a:ea typeface="맑은 고딕" panose="020B0503020000020004" pitchFamily="50" charset="-127"/>
                  <a:cs typeface="Pretendard ExtraBold"/>
                </a:rPr>
                <a:t>Policy</a:t>
              </a:r>
            </a:p>
          </p:txBody>
        </p:sp>
      </p:grpSp>
      <p:sp>
        <p:nvSpPr>
          <p:cNvPr id="15" name="TextBox 14">
            <a:extLst>
              <a:ext uri="{FF2B5EF4-FFF2-40B4-BE49-F238E27FC236}">
                <a16:creationId xmlns:a16="http://schemas.microsoft.com/office/drawing/2014/main" xmlns="" id="{61AD6574-000C-0B37-3E5A-27F33CA3DB98}"/>
              </a:ext>
            </a:extLst>
          </p:cNvPr>
          <p:cNvSpPr txBox="1"/>
          <p:nvPr/>
        </p:nvSpPr>
        <p:spPr>
          <a:xfrm>
            <a:off x="240380" y="379887"/>
            <a:ext cx="407164" cy="39805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2600" b="0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alpha val="55000"/>
                  </a:prstClr>
                </a:solidFill>
                <a:effectLst/>
                <a:uLnTx/>
                <a:uFillTx/>
                <a:latin typeface="페이퍼로지 6 SemiBold" pitchFamily="2" charset="-127"/>
                <a:ea typeface="페이퍼로지 6 SemiBold" pitchFamily="2" charset="-127"/>
                <a:cs typeface="+mn-cs"/>
              </a:rPr>
              <a:t>03</a:t>
            </a:r>
          </a:p>
        </p:txBody>
      </p:sp>
      <p:grpSp>
        <p:nvGrpSpPr>
          <p:cNvPr id="16" name="그룹 15">
            <a:extLst>
              <a:ext uri="{FF2B5EF4-FFF2-40B4-BE49-F238E27FC236}">
                <a16:creationId xmlns:a16="http://schemas.microsoft.com/office/drawing/2014/main" xmlns="" id="{32352684-18ED-D360-6E25-675A59A91696}"/>
              </a:ext>
            </a:extLst>
          </p:cNvPr>
          <p:cNvGrpSpPr/>
          <p:nvPr/>
        </p:nvGrpSpPr>
        <p:grpSpPr>
          <a:xfrm>
            <a:off x="1" y="3208829"/>
            <a:ext cx="12192000" cy="2676325"/>
            <a:chOff x="1" y="3536961"/>
            <a:chExt cx="12192000" cy="2676325"/>
          </a:xfrm>
        </p:grpSpPr>
        <p:sp>
          <p:nvSpPr>
            <p:cNvPr id="17" name="직사각형 16">
              <a:extLst>
                <a:ext uri="{FF2B5EF4-FFF2-40B4-BE49-F238E27FC236}">
                  <a16:creationId xmlns:a16="http://schemas.microsoft.com/office/drawing/2014/main" xmlns="" id="{8EAC890D-F993-35A3-EC9A-431FCFEB0103}"/>
                </a:ext>
              </a:extLst>
            </p:cNvPr>
            <p:cNvSpPr/>
            <p:nvPr/>
          </p:nvSpPr>
          <p:spPr>
            <a:xfrm>
              <a:off x="1" y="4136637"/>
              <a:ext cx="12192000" cy="759612"/>
            </a:xfrm>
            <a:prstGeom prst="rect">
              <a:avLst/>
            </a:pr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사각형: 둥근 모서리 17">
              <a:extLst>
                <a:ext uri="{FF2B5EF4-FFF2-40B4-BE49-F238E27FC236}">
                  <a16:creationId xmlns:a16="http://schemas.microsoft.com/office/drawing/2014/main" xmlns="" id="{1A5487AA-7CF6-321B-F4DE-CA2B3C4748A2}"/>
                </a:ext>
              </a:extLst>
            </p:cNvPr>
            <p:cNvSpPr/>
            <p:nvPr/>
          </p:nvSpPr>
          <p:spPr>
            <a:xfrm>
              <a:off x="766763" y="3536961"/>
              <a:ext cx="3093060" cy="2676324"/>
            </a:xfrm>
            <a:prstGeom prst="roundRect">
              <a:avLst>
                <a:gd name="adj" fmla="val 12036"/>
              </a:avLst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" name="사각형: 둥근 모서리 18">
              <a:extLst>
                <a:ext uri="{FF2B5EF4-FFF2-40B4-BE49-F238E27FC236}">
                  <a16:creationId xmlns:a16="http://schemas.microsoft.com/office/drawing/2014/main" xmlns="" id="{CCD41F39-8D92-46D7-6A7F-39F3B6CAF297}"/>
                </a:ext>
              </a:extLst>
            </p:cNvPr>
            <p:cNvSpPr/>
            <p:nvPr/>
          </p:nvSpPr>
          <p:spPr>
            <a:xfrm>
              <a:off x="4585327" y="3536962"/>
              <a:ext cx="3021347" cy="2676324"/>
            </a:xfrm>
            <a:prstGeom prst="roundRect">
              <a:avLst>
                <a:gd name="adj" fmla="val 12036"/>
              </a:avLst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0" name="사각형: 둥근 모서리 19">
              <a:extLst>
                <a:ext uri="{FF2B5EF4-FFF2-40B4-BE49-F238E27FC236}">
                  <a16:creationId xmlns:a16="http://schemas.microsoft.com/office/drawing/2014/main" xmlns="" id="{837DDA95-D1AF-3E3F-AB97-EC2A07931452}"/>
                </a:ext>
              </a:extLst>
            </p:cNvPr>
            <p:cNvSpPr/>
            <p:nvPr/>
          </p:nvSpPr>
          <p:spPr>
            <a:xfrm>
              <a:off x="8403891" y="3536962"/>
              <a:ext cx="3021347" cy="2676324"/>
            </a:xfrm>
            <a:prstGeom prst="roundRect">
              <a:avLst>
                <a:gd name="adj" fmla="val 12036"/>
              </a:avLst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xmlns="" id="{DB2C54E3-EB7C-23E5-C0FE-092F86843C83}"/>
                </a:ext>
              </a:extLst>
            </p:cNvPr>
            <p:cNvSpPr txBox="1"/>
            <p:nvPr/>
          </p:nvSpPr>
          <p:spPr>
            <a:xfrm>
              <a:off x="5185778" y="3854312"/>
              <a:ext cx="1820435" cy="61555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ko-KR"/>
              </a:defPPr>
              <a:lvl1pPr algn="ctr">
                <a:defRPr sz="2000" spc="-50"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defRPr>
              </a:lvl1pPr>
            </a:lstStyle>
            <a:p>
              <a:r>
                <a:rPr lang="en-US" altLang="ko-KR" dirty="0"/>
                <a:t>Inter-Korean</a:t>
              </a:r>
            </a:p>
            <a:p>
              <a:r>
                <a:rPr lang="en-US" altLang="ko-KR" dirty="0" smtClean="0"/>
                <a:t>Confederation</a:t>
              </a:r>
              <a:endParaRPr lang="en-US" altLang="ko-KR" dirty="0"/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xmlns="" id="{210A681E-A00B-64F9-E31A-356BAD846B4A}"/>
                </a:ext>
              </a:extLst>
            </p:cNvPr>
            <p:cNvSpPr txBox="1"/>
            <p:nvPr/>
          </p:nvSpPr>
          <p:spPr>
            <a:xfrm>
              <a:off x="1070823" y="3858769"/>
              <a:ext cx="2413226" cy="61555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altLang="ko-KR" sz="2000" spc="-50" dirty="0"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Reconciliation and</a:t>
              </a:r>
            </a:p>
            <a:p>
              <a:pPr algn="ctr"/>
              <a:r>
                <a:rPr lang="en-US" altLang="ko-KR" sz="2000" spc="-50" dirty="0" smtClean="0"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Cooperation</a:t>
              </a:r>
              <a:endParaRPr lang="en-US" altLang="ko-KR" sz="2000" spc="-50" dirty="0"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endParaRP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xmlns="" id="{C08908B9-752B-3D1B-9133-43F0D0995356}"/>
                </a:ext>
              </a:extLst>
            </p:cNvPr>
            <p:cNvSpPr txBox="1"/>
            <p:nvPr/>
          </p:nvSpPr>
          <p:spPr>
            <a:xfrm>
              <a:off x="8507245" y="3762150"/>
              <a:ext cx="2822002" cy="92333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ko-KR"/>
              </a:defPPr>
              <a:lvl1pPr algn="ctr">
                <a:defRPr sz="2000" spc="-50"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defRPr>
              </a:lvl1pPr>
            </a:lstStyle>
            <a:p>
              <a:r>
                <a:rPr lang="en-US" altLang="ko-KR" dirty="0"/>
                <a:t>Homogeneous and</a:t>
              </a:r>
            </a:p>
            <a:p>
              <a:r>
                <a:rPr lang="en-US" altLang="ko-KR" dirty="0"/>
                <a:t>Singular </a:t>
              </a:r>
              <a:r>
                <a:rPr lang="en-US" altLang="ko-KR" dirty="0" smtClean="0"/>
                <a:t>Unified Nation</a:t>
              </a:r>
              <a:endParaRPr lang="en-US" altLang="ko-KR" dirty="0"/>
            </a:p>
          </p:txBody>
        </p:sp>
        <p:cxnSp>
          <p:nvCxnSpPr>
            <p:cNvPr id="24" name="직선 화살표 연결선 23">
              <a:extLst>
                <a:ext uri="{FF2B5EF4-FFF2-40B4-BE49-F238E27FC236}">
                  <a16:creationId xmlns:a16="http://schemas.microsoft.com/office/drawing/2014/main" xmlns="" id="{592A0E5A-8E14-9452-CF60-0A342F623457}"/>
                </a:ext>
              </a:extLst>
            </p:cNvPr>
            <p:cNvCxnSpPr>
              <a:cxnSpLocks/>
            </p:cNvCxnSpPr>
            <p:nvPr/>
          </p:nvCxnSpPr>
          <p:spPr>
            <a:xfrm>
              <a:off x="3970241" y="4516443"/>
              <a:ext cx="432955" cy="0"/>
            </a:xfrm>
            <a:prstGeom prst="straightConnector1">
              <a:avLst/>
            </a:prstGeom>
            <a:ln cap="rnd">
              <a:solidFill>
                <a:srgbClr val="823000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직선 화살표 연결선 24">
              <a:extLst>
                <a:ext uri="{FF2B5EF4-FFF2-40B4-BE49-F238E27FC236}">
                  <a16:creationId xmlns:a16="http://schemas.microsoft.com/office/drawing/2014/main" xmlns="" id="{76792122-7B2E-0CD2-7F9B-5762DB4DD89D}"/>
                </a:ext>
              </a:extLst>
            </p:cNvPr>
            <p:cNvCxnSpPr>
              <a:cxnSpLocks/>
            </p:cNvCxnSpPr>
            <p:nvPr/>
          </p:nvCxnSpPr>
          <p:spPr>
            <a:xfrm>
              <a:off x="7788805" y="4516443"/>
              <a:ext cx="432955" cy="0"/>
            </a:xfrm>
            <a:prstGeom prst="straightConnector1">
              <a:avLst/>
            </a:prstGeom>
            <a:ln cap="rnd">
              <a:solidFill>
                <a:srgbClr val="823000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7" name="그룹 26">
              <a:extLst>
                <a:ext uri="{FF2B5EF4-FFF2-40B4-BE49-F238E27FC236}">
                  <a16:creationId xmlns:a16="http://schemas.microsoft.com/office/drawing/2014/main" xmlns="" id="{4233F7F4-2F78-59AE-A00A-D6F06FB01931}"/>
                </a:ext>
              </a:extLst>
            </p:cNvPr>
            <p:cNvGrpSpPr/>
            <p:nvPr/>
          </p:nvGrpSpPr>
          <p:grpSpPr>
            <a:xfrm>
              <a:off x="1664312" y="3536962"/>
              <a:ext cx="1226248" cy="303936"/>
              <a:chOff x="1833927" y="2023831"/>
              <a:chExt cx="1226248" cy="303936"/>
            </a:xfrm>
          </p:grpSpPr>
          <p:sp>
            <p:nvSpPr>
              <p:cNvPr id="34" name="사각형: 둥근 위쪽 모서리 33">
                <a:extLst>
                  <a:ext uri="{FF2B5EF4-FFF2-40B4-BE49-F238E27FC236}">
                    <a16:creationId xmlns:a16="http://schemas.microsoft.com/office/drawing/2014/main" xmlns="" id="{A17DE802-1AF0-4F44-CF96-6FC995EE4CF1}"/>
                  </a:ext>
                </a:extLst>
              </p:cNvPr>
              <p:cNvSpPr/>
              <p:nvPr/>
            </p:nvSpPr>
            <p:spPr>
              <a:xfrm rot="10800000">
                <a:off x="1833927" y="2023831"/>
                <a:ext cx="1226248" cy="303936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rgbClr val="82300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solidFill>
                    <a:srgbClr val="823000"/>
                  </a:solidFill>
                </a:endParaRPr>
              </a:p>
            </p:txBody>
          </p:sp>
          <p:sp>
            <p:nvSpPr>
              <p:cNvPr id="35" name="TextBox 34">
                <a:extLst>
                  <a:ext uri="{FF2B5EF4-FFF2-40B4-BE49-F238E27FC236}">
                    <a16:creationId xmlns:a16="http://schemas.microsoft.com/office/drawing/2014/main" xmlns="" id="{1ECF7701-B6DF-8696-B61B-1BC593BF148B}"/>
                  </a:ext>
                </a:extLst>
              </p:cNvPr>
              <p:cNvSpPr txBox="1"/>
              <p:nvPr/>
            </p:nvSpPr>
            <p:spPr>
              <a:xfrm>
                <a:off x="2136229" y="2083947"/>
                <a:ext cx="621645" cy="186205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>
                  <a:lnSpc>
                    <a:spcPct val="110000"/>
                  </a:lnSpc>
                </a:pPr>
                <a:r>
                  <a:rPr lang="en-US" altLang="ko-KR" sz="1100" spc="-30" dirty="0" smtClean="0">
                    <a:solidFill>
                      <a:schemeClr val="bg1"/>
                    </a:solidFill>
                    <a:latin typeface="페이퍼로지 3 Light" pitchFamily="2" charset="-127"/>
                    <a:ea typeface="페이퍼로지 3 Light" pitchFamily="2" charset="-127"/>
                    <a:cs typeface="Pretendard ExtraBold" panose="02000903000000020004" pitchFamily="50" charset="-127"/>
                  </a:rPr>
                  <a:t>phase </a:t>
                </a:r>
                <a:r>
                  <a:rPr lang="en-US" altLang="ko-KR" sz="1100" spc="-30" dirty="0">
                    <a:solidFill>
                      <a:schemeClr val="bg1"/>
                    </a:solidFill>
                    <a:latin typeface="페이퍼로지 3 Light" pitchFamily="2" charset="-127"/>
                    <a:ea typeface="페이퍼로지 3 Light" pitchFamily="2" charset="-127"/>
                    <a:cs typeface="Pretendard ExtraBold" panose="02000903000000020004" pitchFamily="50" charset="-127"/>
                  </a:rPr>
                  <a:t>01</a:t>
                </a:r>
                <a:endParaRPr lang="ko-KR" altLang="en-US" sz="1100" spc="-30" dirty="0">
                  <a:solidFill>
                    <a:schemeClr val="bg1"/>
                  </a:solidFill>
                  <a:latin typeface="페이퍼로지 3 Light" pitchFamily="2" charset="-127"/>
                  <a:ea typeface="페이퍼로지 3 Light" pitchFamily="2" charset="-127"/>
                  <a:cs typeface="Pretendard ExtraBold" panose="02000903000000020004" pitchFamily="50" charset="-127"/>
                </a:endParaRPr>
              </a:p>
            </p:txBody>
          </p:sp>
        </p:grpSp>
        <p:grpSp>
          <p:nvGrpSpPr>
            <p:cNvPr id="28" name="그룹 27">
              <a:extLst>
                <a:ext uri="{FF2B5EF4-FFF2-40B4-BE49-F238E27FC236}">
                  <a16:creationId xmlns:a16="http://schemas.microsoft.com/office/drawing/2014/main" xmlns="" id="{1C26BD99-3DD6-1357-4B68-6E7C31189BF2}"/>
                </a:ext>
              </a:extLst>
            </p:cNvPr>
            <p:cNvGrpSpPr/>
            <p:nvPr/>
          </p:nvGrpSpPr>
          <p:grpSpPr>
            <a:xfrm>
              <a:off x="5482876" y="3536962"/>
              <a:ext cx="1226248" cy="303936"/>
              <a:chOff x="1833927" y="2023831"/>
              <a:chExt cx="1226248" cy="303936"/>
            </a:xfrm>
          </p:grpSpPr>
          <p:sp>
            <p:nvSpPr>
              <p:cNvPr id="32" name="사각형: 둥근 위쪽 모서리 31">
                <a:extLst>
                  <a:ext uri="{FF2B5EF4-FFF2-40B4-BE49-F238E27FC236}">
                    <a16:creationId xmlns:a16="http://schemas.microsoft.com/office/drawing/2014/main" xmlns="" id="{2F1C7330-20E5-2511-49DB-C5DFC22B9D1A}"/>
                  </a:ext>
                </a:extLst>
              </p:cNvPr>
              <p:cNvSpPr/>
              <p:nvPr/>
            </p:nvSpPr>
            <p:spPr>
              <a:xfrm rot="10800000">
                <a:off x="1833927" y="2023831"/>
                <a:ext cx="1226248" cy="303936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rgbClr val="82300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solidFill>
                    <a:srgbClr val="823000"/>
                  </a:solidFill>
                </a:endParaRPr>
              </a:p>
            </p:txBody>
          </p:sp>
          <p:sp>
            <p:nvSpPr>
              <p:cNvPr id="33" name="TextBox 32">
                <a:extLst>
                  <a:ext uri="{FF2B5EF4-FFF2-40B4-BE49-F238E27FC236}">
                    <a16:creationId xmlns:a16="http://schemas.microsoft.com/office/drawing/2014/main" xmlns="" id="{BE1A2687-1829-59B0-B2FC-5EBAD1B93232}"/>
                  </a:ext>
                </a:extLst>
              </p:cNvPr>
              <p:cNvSpPr txBox="1"/>
              <p:nvPr/>
            </p:nvSpPr>
            <p:spPr>
              <a:xfrm>
                <a:off x="2136229" y="2083947"/>
                <a:ext cx="621645" cy="186205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>
                  <a:lnSpc>
                    <a:spcPct val="110000"/>
                  </a:lnSpc>
                </a:pPr>
                <a:r>
                  <a:rPr lang="en-US" altLang="ko-KR" sz="1100" spc="-30" dirty="0" smtClean="0">
                    <a:solidFill>
                      <a:schemeClr val="bg1"/>
                    </a:solidFill>
                    <a:latin typeface="페이퍼로지 3 Light" pitchFamily="2" charset="-127"/>
                    <a:ea typeface="페이퍼로지 3 Light" pitchFamily="2" charset="-127"/>
                    <a:cs typeface="Pretendard ExtraBold" panose="02000903000000020004" pitchFamily="50" charset="-127"/>
                  </a:rPr>
                  <a:t>phase </a:t>
                </a:r>
                <a:r>
                  <a:rPr lang="en-US" altLang="ko-KR" sz="1100" spc="-30" dirty="0">
                    <a:solidFill>
                      <a:schemeClr val="bg1"/>
                    </a:solidFill>
                    <a:latin typeface="페이퍼로지 3 Light" pitchFamily="2" charset="-127"/>
                    <a:ea typeface="페이퍼로지 3 Light" pitchFamily="2" charset="-127"/>
                    <a:cs typeface="Pretendard ExtraBold" panose="02000903000000020004" pitchFamily="50" charset="-127"/>
                  </a:rPr>
                  <a:t>02</a:t>
                </a:r>
                <a:endParaRPr lang="ko-KR" altLang="en-US" sz="1100" spc="-30" dirty="0">
                  <a:solidFill>
                    <a:schemeClr val="bg1"/>
                  </a:solidFill>
                  <a:latin typeface="페이퍼로지 3 Light" pitchFamily="2" charset="-127"/>
                  <a:ea typeface="페이퍼로지 3 Light" pitchFamily="2" charset="-127"/>
                  <a:cs typeface="Pretendard ExtraBold" panose="02000903000000020004" pitchFamily="50" charset="-127"/>
                </a:endParaRPr>
              </a:p>
            </p:txBody>
          </p:sp>
        </p:grpSp>
        <p:grpSp>
          <p:nvGrpSpPr>
            <p:cNvPr id="29" name="그룹 28">
              <a:extLst>
                <a:ext uri="{FF2B5EF4-FFF2-40B4-BE49-F238E27FC236}">
                  <a16:creationId xmlns:a16="http://schemas.microsoft.com/office/drawing/2014/main" xmlns="" id="{8EC6DB82-09C1-0007-E50A-049926CFDC0B}"/>
                </a:ext>
              </a:extLst>
            </p:cNvPr>
            <p:cNvGrpSpPr/>
            <p:nvPr/>
          </p:nvGrpSpPr>
          <p:grpSpPr>
            <a:xfrm>
              <a:off x="9301440" y="3536962"/>
              <a:ext cx="1226248" cy="303936"/>
              <a:chOff x="1833927" y="2023831"/>
              <a:chExt cx="1226248" cy="303936"/>
            </a:xfrm>
          </p:grpSpPr>
          <p:sp>
            <p:nvSpPr>
              <p:cNvPr id="30" name="사각형: 둥근 위쪽 모서리 29">
                <a:extLst>
                  <a:ext uri="{FF2B5EF4-FFF2-40B4-BE49-F238E27FC236}">
                    <a16:creationId xmlns:a16="http://schemas.microsoft.com/office/drawing/2014/main" xmlns="" id="{71349EF7-C415-552A-B7B0-EE216C4F62A4}"/>
                  </a:ext>
                </a:extLst>
              </p:cNvPr>
              <p:cNvSpPr/>
              <p:nvPr/>
            </p:nvSpPr>
            <p:spPr>
              <a:xfrm rot="10800000">
                <a:off x="1833927" y="2023831"/>
                <a:ext cx="1226248" cy="303936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rgbClr val="82300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solidFill>
                    <a:srgbClr val="823000"/>
                  </a:solidFill>
                </a:endParaRPr>
              </a:p>
            </p:txBody>
          </p:sp>
          <p:sp>
            <p:nvSpPr>
              <p:cNvPr id="31" name="TextBox 30">
                <a:extLst>
                  <a:ext uri="{FF2B5EF4-FFF2-40B4-BE49-F238E27FC236}">
                    <a16:creationId xmlns:a16="http://schemas.microsoft.com/office/drawing/2014/main" xmlns="" id="{2B87E0D2-5815-32F3-39B7-07DA398EC5E9}"/>
                  </a:ext>
                </a:extLst>
              </p:cNvPr>
              <p:cNvSpPr txBox="1"/>
              <p:nvPr/>
            </p:nvSpPr>
            <p:spPr>
              <a:xfrm>
                <a:off x="2136228" y="2083947"/>
                <a:ext cx="621645" cy="186205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>
                  <a:lnSpc>
                    <a:spcPct val="110000"/>
                  </a:lnSpc>
                </a:pPr>
                <a:r>
                  <a:rPr lang="en-US" altLang="ko-KR" sz="1100" spc="-30" dirty="0" smtClean="0">
                    <a:solidFill>
                      <a:schemeClr val="bg1"/>
                    </a:solidFill>
                    <a:latin typeface="페이퍼로지 3 Light" pitchFamily="2" charset="-127"/>
                    <a:ea typeface="페이퍼로지 3 Light" pitchFamily="2" charset="-127"/>
                    <a:cs typeface="Pretendard ExtraBold" panose="02000903000000020004" pitchFamily="50" charset="-127"/>
                  </a:rPr>
                  <a:t>phase </a:t>
                </a:r>
                <a:r>
                  <a:rPr lang="en-US" altLang="ko-KR" sz="1100" spc="-30" dirty="0">
                    <a:solidFill>
                      <a:schemeClr val="bg1"/>
                    </a:solidFill>
                    <a:latin typeface="페이퍼로지 3 Light" pitchFamily="2" charset="-127"/>
                    <a:ea typeface="페이퍼로지 3 Light" pitchFamily="2" charset="-127"/>
                    <a:cs typeface="Pretendard ExtraBold" panose="02000903000000020004" pitchFamily="50" charset="-127"/>
                  </a:rPr>
                  <a:t>03</a:t>
                </a:r>
                <a:endParaRPr lang="ko-KR" altLang="en-US" sz="1100" spc="-30" dirty="0">
                  <a:solidFill>
                    <a:schemeClr val="bg1"/>
                  </a:solidFill>
                  <a:latin typeface="페이퍼로지 3 Light" pitchFamily="2" charset="-127"/>
                  <a:ea typeface="페이퍼로지 3 Light" pitchFamily="2" charset="-127"/>
                  <a:cs typeface="Pretendard ExtraBold" panose="02000903000000020004" pitchFamily="50" charset="-127"/>
                </a:endParaRPr>
              </a:p>
            </p:txBody>
          </p:sp>
        </p:grpSp>
      </p:grpSp>
      <p:sp>
        <p:nvSpPr>
          <p:cNvPr id="37" name="TextBox 36">
            <a:extLst>
              <a:ext uri="{FF2B5EF4-FFF2-40B4-BE49-F238E27FC236}">
                <a16:creationId xmlns:a16="http://schemas.microsoft.com/office/drawing/2014/main" xmlns="" id="{F37843DD-C9E1-5B9A-AC89-98559BFEA101}"/>
              </a:ext>
            </a:extLst>
          </p:cNvPr>
          <p:cNvSpPr txBox="1"/>
          <p:nvPr/>
        </p:nvSpPr>
        <p:spPr>
          <a:xfrm>
            <a:off x="870116" y="4260094"/>
            <a:ext cx="2794804" cy="107997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114300" indent="-11430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US" altLang="ko-KR" sz="1400" spc="-30" dirty="0"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Promote sector-by-sector</a:t>
            </a:r>
          </a:p>
          <a:p>
            <a:pPr>
              <a:lnSpc>
                <a:spcPct val="120000"/>
              </a:lnSpc>
            </a:pPr>
            <a:r>
              <a:rPr lang="en-US" altLang="ko-KR" sz="1400" spc="-30" dirty="0"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   exchanges and cooperation</a:t>
            </a:r>
          </a:p>
          <a:p>
            <a:pPr marL="114300" indent="-114300">
              <a:lnSpc>
                <a:spcPct val="120000"/>
              </a:lnSpc>
              <a:buFont typeface="Arial" panose="020B0604020202020204" pitchFamily="34" charset="0"/>
              <a:buChar char="•"/>
            </a:pPr>
            <a:endParaRPr lang="en-US" altLang="ko-KR" sz="400" spc="-30" dirty="0">
              <a:latin typeface="페이퍼로지 4 Regular" pitchFamily="2" charset="-127"/>
              <a:ea typeface="페이퍼로지 4 Regular" pitchFamily="2" charset="-127"/>
              <a:cs typeface="Pretendard ExtraBold" panose="02000903000000020004" pitchFamily="50" charset="-127"/>
            </a:endParaRPr>
          </a:p>
          <a:p>
            <a:pPr marL="114300" indent="-11430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US" altLang="ko-KR" sz="1400" spc="-30" dirty="0"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Peacefully manage the divided</a:t>
            </a:r>
          </a:p>
          <a:p>
            <a:pPr>
              <a:lnSpc>
                <a:spcPct val="120000"/>
              </a:lnSpc>
            </a:pPr>
            <a:r>
              <a:rPr lang="en-US" altLang="ko-KR" sz="1400" spc="-30" dirty="0"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   status of the peninsula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xmlns="" id="{C98B858D-F586-24EB-C827-413C4E1437C7}"/>
              </a:ext>
            </a:extLst>
          </p:cNvPr>
          <p:cNvSpPr txBox="1"/>
          <p:nvPr/>
        </p:nvSpPr>
        <p:spPr>
          <a:xfrm>
            <a:off x="8507244" y="4260094"/>
            <a:ext cx="2594172" cy="162506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ko-KR"/>
            </a:defPPr>
            <a:lvl1pPr marL="114300" indent="-114300">
              <a:lnSpc>
                <a:spcPct val="120000"/>
              </a:lnSpc>
              <a:buFont typeface="Arial" panose="020B0604020202020204" pitchFamily="34" charset="0"/>
              <a:buChar char="•"/>
              <a:defRPr sz="1600" spc="-30"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defRPr>
            </a:lvl1pPr>
          </a:lstStyle>
          <a:p>
            <a:r>
              <a:rPr lang="en-US" altLang="ko-KR" sz="1400" dirty="0"/>
              <a:t>Conduct general elections in</a:t>
            </a:r>
          </a:p>
          <a:p>
            <a:pPr marL="0" indent="0">
              <a:buNone/>
            </a:pPr>
            <a:r>
              <a:rPr lang="en-US" altLang="ko-KR" sz="1400" dirty="0"/>
              <a:t>   accordance with a unified</a:t>
            </a:r>
          </a:p>
          <a:p>
            <a:pPr marL="0" indent="0">
              <a:buNone/>
            </a:pPr>
            <a:r>
              <a:rPr lang="en-US" altLang="ko-KR" sz="1400" dirty="0"/>
              <a:t>   constitution</a:t>
            </a:r>
          </a:p>
          <a:p>
            <a:pPr marL="0" indent="0">
              <a:buNone/>
            </a:pPr>
            <a:endParaRPr lang="en-US" altLang="ko-KR" sz="400" dirty="0"/>
          </a:p>
          <a:p>
            <a:r>
              <a:rPr lang="en-US" altLang="ko-KR" sz="1400" dirty="0"/>
              <a:t>Establish a unified </a:t>
            </a:r>
            <a:r>
              <a:rPr lang="en-US" altLang="ko-KR" sz="1400" dirty="0" smtClean="0"/>
              <a:t>National</a:t>
            </a:r>
          </a:p>
          <a:p>
            <a:pPr marL="0" indent="0">
              <a:buNone/>
            </a:pPr>
            <a:r>
              <a:rPr lang="en-US" altLang="ko-KR" sz="1400" dirty="0" smtClean="0"/>
              <a:t>   Assembly and </a:t>
            </a:r>
          </a:p>
          <a:p>
            <a:pPr marL="0" indent="0">
              <a:buNone/>
            </a:pPr>
            <a:r>
              <a:rPr lang="en-US" altLang="ko-KR" sz="1400" dirty="0" smtClean="0"/>
              <a:t>   central government</a:t>
            </a:r>
            <a:endParaRPr lang="en-US" altLang="ko-KR" sz="1400" dirty="0"/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xmlns="" id="{0A46FDAD-BCD6-1C0E-980A-54AB8A0FF579}"/>
              </a:ext>
            </a:extLst>
          </p:cNvPr>
          <p:cNvSpPr txBox="1"/>
          <p:nvPr/>
        </p:nvSpPr>
        <p:spPr>
          <a:xfrm>
            <a:off x="4688680" y="4251302"/>
            <a:ext cx="2917994" cy="140346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ko-KR"/>
            </a:defPPr>
            <a:lvl1pPr marL="114300" indent="-114300">
              <a:lnSpc>
                <a:spcPct val="120000"/>
              </a:lnSpc>
              <a:buFont typeface="Arial" panose="020B0604020202020204" pitchFamily="34" charset="0"/>
              <a:buChar char="•"/>
              <a:defRPr sz="1600" spc="-30"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defRPr>
            </a:lvl1pPr>
          </a:lstStyle>
          <a:p>
            <a:r>
              <a:rPr lang="en-US" altLang="ko-KR" sz="1400" dirty="0"/>
              <a:t>Institutionalize cooperation</a:t>
            </a:r>
          </a:p>
          <a:p>
            <a:pPr marL="0" indent="0">
              <a:buNone/>
            </a:pPr>
            <a:r>
              <a:rPr lang="en-US" altLang="ko-KR" sz="1400" dirty="0"/>
              <a:t>   mechanisms</a:t>
            </a:r>
          </a:p>
          <a:p>
            <a:pPr marL="0" indent="0">
              <a:buNone/>
            </a:pPr>
            <a:endParaRPr lang="en-US" altLang="ko-KR" sz="300" dirty="0"/>
          </a:p>
          <a:p>
            <a:r>
              <a:rPr lang="en-US" altLang="ko-KR" sz="1400" dirty="0"/>
              <a:t>Build mutual trust</a:t>
            </a:r>
          </a:p>
          <a:p>
            <a:pPr marL="0" indent="0">
              <a:buNone/>
            </a:pPr>
            <a:endParaRPr lang="en-US" altLang="ko-KR" sz="300" dirty="0"/>
          </a:p>
          <a:p>
            <a:r>
              <a:rPr lang="en-US" altLang="ko-KR" sz="1400" dirty="0"/>
              <a:t>Foster a shared </a:t>
            </a:r>
            <a:endParaRPr lang="en-US" altLang="ko-KR" sz="1400" dirty="0" smtClean="0"/>
          </a:p>
          <a:p>
            <a:pPr marL="0" indent="0">
              <a:buNone/>
            </a:pPr>
            <a:r>
              <a:rPr lang="en-US" altLang="ko-KR" sz="1400" dirty="0"/>
              <a:t> </a:t>
            </a:r>
            <a:r>
              <a:rPr lang="en-US" altLang="ko-KR" sz="1400" dirty="0" smtClean="0"/>
              <a:t>  national  identity</a:t>
            </a:r>
            <a:endParaRPr lang="en-US" altLang="ko-KR" sz="1400" dirty="0"/>
          </a:p>
        </p:txBody>
      </p:sp>
      <p:cxnSp>
        <p:nvCxnSpPr>
          <p:cNvPr id="40" name="직선 연결선 39">
            <a:extLst>
              <a:ext uri="{FF2B5EF4-FFF2-40B4-BE49-F238E27FC236}">
                <a16:creationId xmlns:a16="http://schemas.microsoft.com/office/drawing/2014/main" xmlns="" id="{854ED5C2-7246-357D-CAEB-1ABFBDEA894C}"/>
              </a:ext>
            </a:extLst>
          </p:cNvPr>
          <p:cNvCxnSpPr>
            <a:cxnSpLocks/>
          </p:cNvCxnSpPr>
          <p:nvPr/>
        </p:nvCxnSpPr>
        <p:spPr>
          <a:xfrm flipV="1">
            <a:off x="4554871" y="4782498"/>
            <a:ext cx="3051803" cy="7280"/>
          </a:xfrm>
          <a:prstGeom prst="line">
            <a:avLst/>
          </a:prstGeom>
          <a:ln w="3175">
            <a:solidFill>
              <a:schemeClr val="bg1">
                <a:lumMod val="75000"/>
              </a:schemeClr>
            </a:solidFill>
            <a:prstDash val="soli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3" name="직선 연결선 42">
            <a:extLst>
              <a:ext uri="{FF2B5EF4-FFF2-40B4-BE49-F238E27FC236}">
                <a16:creationId xmlns:a16="http://schemas.microsoft.com/office/drawing/2014/main" xmlns="" id="{9394C2AD-9975-A81E-29DA-925009CEE266}"/>
              </a:ext>
            </a:extLst>
          </p:cNvPr>
          <p:cNvCxnSpPr>
            <a:cxnSpLocks/>
          </p:cNvCxnSpPr>
          <p:nvPr/>
        </p:nvCxnSpPr>
        <p:spPr>
          <a:xfrm flipV="1">
            <a:off x="4554871" y="5112408"/>
            <a:ext cx="3051803" cy="17072"/>
          </a:xfrm>
          <a:prstGeom prst="line">
            <a:avLst/>
          </a:prstGeom>
          <a:ln w="3175">
            <a:solidFill>
              <a:schemeClr val="bg1">
                <a:lumMod val="75000"/>
              </a:schemeClr>
            </a:solidFill>
            <a:prstDash val="soli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4" name="직선 연결선 43">
            <a:extLst>
              <a:ext uri="{FF2B5EF4-FFF2-40B4-BE49-F238E27FC236}">
                <a16:creationId xmlns:a16="http://schemas.microsoft.com/office/drawing/2014/main" xmlns="" id="{9197FCFC-3E95-81B3-ACF5-52A7AC22498B}"/>
              </a:ext>
            </a:extLst>
          </p:cNvPr>
          <p:cNvCxnSpPr>
            <a:cxnSpLocks/>
          </p:cNvCxnSpPr>
          <p:nvPr/>
        </p:nvCxnSpPr>
        <p:spPr>
          <a:xfrm flipV="1">
            <a:off x="760636" y="4817922"/>
            <a:ext cx="3027474" cy="17072"/>
          </a:xfrm>
          <a:prstGeom prst="line">
            <a:avLst/>
          </a:prstGeom>
          <a:ln w="3175">
            <a:solidFill>
              <a:schemeClr val="bg1">
                <a:lumMod val="75000"/>
              </a:schemeClr>
            </a:solidFill>
            <a:prstDash val="soli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5" name="직선 연결선 44">
            <a:extLst>
              <a:ext uri="{FF2B5EF4-FFF2-40B4-BE49-F238E27FC236}">
                <a16:creationId xmlns:a16="http://schemas.microsoft.com/office/drawing/2014/main" xmlns="" id="{A9A051D6-5695-EABD-BCAC-226E56494903}"/>
              </a:ext>
            </a:extLst>
          </p:cNvPr>
          <p:cNvCxnSpPr>
            <a:cxnSpLocks/>
          </p:cNvCxnSpPr>
          <p:nvPr/>
        </p:nvCxnSpPr>
        <p:spPr>
          <a:xfrm flipV="1">
            <a:off x="8403890" y="5037048"/>
            <a:ext cx="3021346" cy="17072"/>
          </a:xfrm>
          <a:prstGeom prst="line">
            <a:avLst/>
          </a:prstGeom>
          <a:ln w="3175">
            <a:solidFill>
              <a:schemeClr val="bg1">
                <a:lumMod val="75000"/>
              </a:schemeClr>
            </a:solidFill>
            <a:prstDash val="soli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9" name="TextBox 48">
            <a:extLst>
              <a:ext uri="{FF2B5EF4-FFF2-40B4-BE49-F238E27FC236}">
                <a16:creationId xmlns:a16="http://schemas.microsoft.com/office/drawing/2014/main" xmlns="" id="{C29BEAC4-4528-C716-C326-6603CCC970DF}"/>
              </a:ext>
            </a:extLst>
          </p:cNvPr>
          <p:cNvSpPr txBox="1"/>
          <p:nvPr/>
        </p:nvSpPr>
        <p:spPr>
          <a:xfrm>
            <a:off x="939415" y="285845"/>
            <a:ext cx="3103414" cy="177741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050" b="0" i="0" u="none" strike="noStrike" kern="1200" cap="none" spc="0" normalizeH="0" baseline="0" noProof="0" dirty="0">
                <a:ln>
                  <a:noFill/>
                </a:ln>
                <a:solidFill>
                  <a:srgbClr val="823000"/>
                </a:solidFill>
                <a:effectLst/>
                <a:uLnTx/>
                <a:uFillTx/>
                <a:latin typeface="페이퍼로지 5 Medium"/>
                <a:ea typeface="맑은 고딕" panose="020B0503020000020004" pitchFamily="50" charset="-127"/>
                <a:cs typeface="Pretendard ExtraBold"/>
              </a:rPr>
              <a:t>Inter-Korean Relations and Unification </a:t>
            </a:r>
            <a:r>
              <a:rPr kumimoji="0" lang="en-US" altLang="ko-KR" sz="1050" b="0" i="0" u="none" strike="noStrike" kern="1200" cap="none" spc="0" normalizeH="0" baseline="0" noProof="0" dirty="0" smtClean="0">
                <a:ln>
                  <a:noFill/>
                </a:ln>
                <a:solidFill>
                  <a:srgbClr val="823000"/>
                </a:solidFill>
                <a:effectLst/>
                <a:uLnTx/>
                <a:uFillTx/>
                <a:latin typeface="페이퍼로지 5 Medium"/>
                <a:ea typeface="맑은 고딕" panose="020B0503020000020004" pitchFamily="50" charset="-127"/>
                <a:cs typeface="Pretendard ExtraBold"/>
              </a:rPr>
              <a:t>Policy</a:t>
            </a:r>
            <a:endParaRPr kumimoji="0" lang="en-US" altLang="ko-KR" sz="1050" b="0" i="0" u="none" strike="noStrike" kern="1200" cap="none" spc="0" normalizeH="0" baseline="0" noProof="0" dirty="0">
              <a:ln>
                <a:noFill/>
              </a:ln>
              <a:solidFill>
                <a:srgbClr val="823000"/>
              </a:solidFill>
              <a:effectLst/>
              <a:uLnTx/>
              <a:uFillTx/>
              <a:latin typeface="페이퍼로지 5 Medium"/>
              <a:ea typeface="맑은 고딕" panose="020B0503020000020004" pitchFamily="50" charset="-127"/>
              <a:cs typeface="Pretendard ExtraBold"/>
            </a:endParaRPr>
          </a:p>
        </p:txBody>
      </p:sp>
    </p:spTree>
    <p:extLst>
      <p:ext uri="{BB962C8B-B14F-4D97-AF65-F5344CB8AC3E}">
        <p14:creationId xmlns:p14="http://schemas.microsoft.com/office/powerpoint/2010/main" val="37308540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EA233045-A2CA-87C5-D10C-1807B2F329F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>
            <a:extLst>
              <a:ext uri="{FF2B5EF4-FFF2-40B4-BE49-F238E27FC236}">
                <a16:creationId xmlns:a16="http://schemas.microsoft.com/office/drawing/2014/main" xmlns="" id="{5AA1271B-64CB-E2A6-F963-669ACBC2086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96882" y="232302"/>
            <a:ext cx="1064731" cy="230094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4B8A4F6A-E7F3-0A2A-3964-C581033C3473}"/>
              </a:ext>
            </a:extLst>
          </p:cNvPr>
          <p:cNvSpPr txBox="1"/>
          <p:nvPr/>
        </p:nvSpPr>
        <p:spPr>
          <a:xfrm>
            <a:off x="5129738" y="1276532"/>
            <a:ext cx="1946623" cy="45929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altLang="ko-KR" sz="3000" dirty="0">
                <a:latin typeface="페이퍼로지 7 Bold" pitchFamily="2" charset="-127"/>
                <a:ea typeface="페이퍼로지 7 Bold" pitchFamily="2" charset="-127"/>
                <a:cs typeface="Pretendard ExtraBold" panose="02000903000000020004" pitchFamily="50" charset="-127"/>
              </a:rPr>
              <a:t>Contents.</a:t>
            </a:r>
            <a:endParaRPr lang="ko-KR" altLang="en-US" sz="3000" dirty="0">
              <a:latin typeface="페이퍼로지 7 Bold" pitchFamily="2" charset="-127"/>
              <a:ea typeface="페이퍼로지 7 Bold" pitchFamily="2" charset="-127"/>
              <a:cs typeface="Pretendard ExtraBold" panose="02000903000000020004" pitchFamily="50" charset="-127"/>
            </a:endParaRPr>
          </a:p>
        </p:txBody>
      </p:sp>
      <p:sp>
        <p:nvSpPr>
          <p:cNvPr id="12" name="직사각형 11">
            <a:extLst>
              <a:ext uri="{FF2B5EF4-FFF2-40B4-BE49-F238E27FC236}">
                <a16:creationId xmlns:a16="http://schemas.microsoft.com/office/drawing/2014/main" xmlns="" id="{B4C8F10F-4E4E-713C-4566-C5EB2A7FF62A}"/>
              </a:ext>
            </a:extLst>
          </p:cNvPr>
          <p:cNvSpPr/>
          <p:nvPr/>
        </p:nvSpPr>
        <p:spPr>
          <a:xfrm>
            <a:off x="0" y="3916052"/>
            <a:ext cx="12192000" cy="1969054"/>
          </a:xfrm>
          <a:prstGeom prst="rect">
            <a:avLst/>
          </a:prstGeom>
          <a:gradFill flip="none" rotWithShape="1">
            <a:gsLst>
              <a:gs pos="0">
                <a:srgbClr val="D16B5C"/>
              </a:gs>
              <a:gs pos="74000">
                <a:srgbClr val="823000"/>
              </a:gs>
            </a:gsLst>
            <a:lin ang="0" scaled="1"/>
            <a:tileRect/>
          </a:gradFill>
          <a:ln w="12614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ko-KR" altLang="en-US"/>
          </a:p>
        </p:txBody>
      </p:sp>
      <p:sp>
        <p:nvSpPr>
          <p:cNvPr id="66" name="사각형: 둥근 모서리 65">
            <a:extLst>
              <a:ext uri="{FF2B5EF4-FFF2-40B4-BE49-F238E27FC236}">
                <a16:creationId xmlns:a16="http://schemas.microsoft.com/office/drawing/2014/main" xmlns="" id="{37A7B71B-602D-1A4D-3BF0-BC84DAD96B19}"/>
              </a:ext>
            </a:extLst>
          </p:cNvPr>
          <p:cNvSpPr/>
          <p:nvPr/>
        </p:nvSpPr>
        <p:spPr>
          <a:xfrm>
            <a:off x="780859" y="2107764"/>
            <a:ext cx="2493645" cy="2973283"/>
          </a:xfrm>
          <a:prstGeom prst="roundRect">
            <a:avLst>
              <a:gd name="adj" fmla="val 9974"/>
            </a:avLst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1" name="사각형: 둥근 모서리 70">
            <a:extLst>
              <a:ext uri="{FF2B5EF4-FFF2-40B4-BE49-F238E27FC236}">
                <a16:creationId xmlns:a16="http://schemas.microsoft.com/office/drawing/2014/main" xmlns="" id="{3A279958-E919-F7DE-2EE4-6128A66CA600}"/>
              </a:ext>
            </a:extLst>
          </p:cNvPr>
          <p:cNvSpPr/>
          <p:nvPr/>
        </p:nvSpPr>
        <p:spPr>
          <a:xfrm>
            <a:off x="821054" y="2148563"/>
            <a:ext cx="2413254" cy="2898966"/>
          </a:xfrm>
          <a:prstGeom prst="roundRect">
            <a:avLst>
              <a:gd name="adj" fmla="val 9267"/>
            </a:avLst>
          </a:prstGeom>
          <a:noFill/>
          <a:ln w="3175">
            <a:solidFill>
              <a:schemeClr val="bg1">
                <a:lumMod val="85000"/>
              </a:schemeClr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100" name="그룹 99">
            <a:extLst>
              <a:ext uri="{FF2B5EF4-FFF2-40B4-BE49-F238E27FC236}">
                <a16:creationId xmlns:a16="http://schemas.microsoft.com/office/drawing/2014/main" xmlns="" id="{3B45862B-E0DF-85D2-0635-9C9C17BA902E}"/>
              </a:ext>
            </a:extLst>
          </p:cNvPr>
          <p:cNvGrpSpPr/>
          <p:nvPr/>
        </p:nvGrpSpPr>
        <p:grpSpPr>
          <a:xfrm>
            <a:off x="780859" y="2544036"/>
            <a:ext cx="758505" cy="435586"/>
            <a:chOff x="8931594" y="3392489"/>
            <a:chExt cx="758505" cy="435586"/>
          </a:xfrm>
        </p:grpSpPr>
        <p:sp>
          <p:nvSpPr>
            <p:cNvPr id="101" name="사각형: 둥근 위쪽 모서리 100">
              <a:extLst>
                <a:ext uri="{FF2B5EF4-FFF2-40B4-BE49-F238E27FC236}">
                  <a16:creationId xmlns:a16="http://schemas.microsoft.com/office/drawing/2014/main" xmlns="" id="{8DBC44A7-A059-8A4A-B0BA-1576C185CE43}"/>
                </a:ext>
              </a:extLst>
            </p:cNvPr>
            <p:cNvSpPr/>
            <p:nvPr/>
          </p:nvSpPr>
          <p:spPr>
            <a:xfrm rot="5400000">
              <a:off x="9093054" y="3231029"/>
              <a:ext cx="435586" cy="758505"/>
            </a:xfrm>
            <a:prstGeom prst="round2SameRect">
              <a:avLst/>
            </a:prstGeom>
            <a:solidFill>
              <a:srgbClr val="823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102" name="TextBox 101">
              <a:extLst>
                <a:ext uri="{FF2B5EF4-FFF2-40B4-BE49-F238E27FC236}">
                  <a16:creationId xmlns:a16="http://schemas.microsoft.com/office/drawing/2014/main" xmlns="" id="{21082BEA-BC8D-E5E7-B633-2F7A4BD64A29}"/>
                </a:ext>
              </a:extLst>
            </p:cNvPr>
            <p:cNvSpPr txBox="1"/>
            <p:nvPr/>
          </p:nvSpPr>
          <p:spPr>
            <a:xfrm>
              <a:off x="9162766" y="3420227"/>
              <a:ext cx="479298" cy="36740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en-US" altLang="ko-KR" sz="2400" dirty="0">
                  <a:solidFill>
                    <a:schemeClr val="bg1"/>
                  </a:solidFill>
                  <a:latin typeface="페이퍼로지 3 Light" pitchFamily="2" charset="-127"/>
                  <a:ea typeface="페이퍼로지 3 Light" pitchFamily="2" charset="-127"/>
                  <a:cs typeface="Pretendard ExtraBold" panose="02000903000000020004" pitchFamily="50" charset="-127"/>
                </a:rPr>
                <a:t>01.</a:t>
              </a:r>
              <a:endParaRPr lang="ko-KR" altLang="en-US" sz="2400" dirty="0">
                <a:solidFill>
                  <a:schemeClr val="bg1"/>
                </a:solidFill>
                <a:latin typeface="페이퍼로지 3 Light" pitchFamily="2" charset="-127"/>
                <a:ea typeface="페이퍼로지 3 Light" pitchFamily="2" charset="-127"/>
                <a:cs typeface="Pretendard ExtraBold" panose="02000903000000020004" pitchFamily="50" charset="-127"/>
              </a:endParaRPr>
            </a:p>
          </p:txBody>
        </p:sp>
      </p:grpSp>
      <p:sp>
        <p:nvSpPr>
          <p:cNvPr id="53" name="사각형: 둥근 모서리 52">
            <a:extLst>
              <a:ext uri="{FF2B5EF4-FFF2-40B4-BE49-F238E27FC236}">
                <a16:creationId xmlns:a16="http://schemas.microsoft.com/office/drawing/2014/main" xmlns="" id="{D8115DED-DCFF-9245-A3E7-832CFCF7B174}"/>
              </a:ext>
            </a:extLst>
          </p:cNvPr>
          <p:cNvSpPr/>
          <p:nvPr/>
        </p:nvSpPr>
        <p:spPr>
          <a:xfrm>
            <a:off x="6214683" y="2107764"/>
            <a:ext cx="2493645" cy="2973283"/>
          </a:xfrm>
          <a:prstGeom prst="roundRect">
            <a:avLst>
              <a:gd name="adj" fmla="val 10556"/>
            </a:avLst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4" name="사각형: 둥근 모서리 53">
            <a:extLst>
              <a:ext uri="{FF2B5EF4-FFF2-40B4-BE49-F238E27FC236}">
                <a16:creationId xmlns:a16="http://schemas.microsoft.com/office/drawing/2014/main" xmlns="" id="{533B2F52-DB00-0F54-8F73-3262039FABBF}"/>
              </a:ext>
            </a:extLst>
          </p:cNvPr>
          <p:cNvSpPr/>
          <p:nvPr/>
        </p:nvSpPr>
        <p:spPr>
          <a:xfrm>
            <a:off x="6254878" y="2148564"/>
            <a:ext cx="2413254" cy="2898966"/>
          </a:xfrm>
          <a:prstGeom prst="roundRect">
            <a:avLst>
              <a:gd name="adj" fmla="val 9267"/>
            </a:avLst>
          </a:prstGeom>
          <a:noFill/>
          <a:ln w="3175">
            <a:solidFill>
              <a:schemeClr val="bg1">
                <a:lumMod val="85000"/>
              </a:schemeClr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57" name="그룹 56">
            <a:extLst>
              <a:ext uri="{FF2B5EF4-FFF2-40B4-BE49-F238E27FC236}">
                <a16:creationId xmlns:a16="http://schemas.microsoft.com/office/drawing/2014/main" xmlns="" id="{1B393CD0-F227-4EF8-AB9B-27EABBA779D6}"/>
              </a:ext>
            </a:extLst>
          </p:cNvPr>
          <p:cNvGrpSpPr/>
          <p:nvPr/>
        </p:nvGrpSpPr>
        <p:grpSpPr>
          <a:xfrm>
            <a:off x="6214683" y="2544036"/>
            <a:ext cx="758505" cy="435586"/>
            <a:chOff x="8931594" y="3392489"/>
            <a:chExt cx="758505" cy="435586"/>
          </a:xfrm>
        </p:grpSpPr>
        <p:sp>
          <p:nvSpPr>
            <p:cNvPr id="58" name="사각형: 둥근 위쪽 모서리 57">
              <a:extLst>
                <a:ext uri="{FF2B5EF4-FFF2-40B4-BE49-F238E27FC236}">
                  <a16:creationId xmlns:a16="http://schemas.microsoft.com/office/drawing/2014/main" xmlns="" id="{F478A2A1-4068-536F-4D4D-7C7E7349D29C}"/>
                </a:ext>
              </a:extLst>
            </p:cNvPr>
            <p:cNvSpPr/>
            <p:nvPr/>
          </p:nvSpPr>
          <p:spPr>
            <a:xfrm rot="5400000">
              <a:off x="9093054" y="3231029"/>
              <a:ext cx="435586" cy="758505"/>
            </a:xfrm>
            <a:prstGeom prst="round2SameRect">
              <a:avLst/>
            </a:prstGeom>
            <a:solidFill>
              <a:srgbClr val="823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59" name="TextBox 58">
              <a:extLst>
                <a:ext uri="{FF2B5EF4-FFF2-40B4-BE49-F238E27FC236}">
                  <a16:creationId xmlns:a16="http://schemas.microsoft.com/office/drawing/2014/main" xmlns="" id="{4C9029C4-1EF4-923D-3656-ABE78D5FDF92}"/>
                </a:ext>
              </a:extLst>
            </p:cNvPr>
            <p:cNvSpPr txBox="1"/>
            <p:nvPr/>
          </p:nvSpPr>
          <p:spPr>
            <a:xfrm>
              <a:off x="9162766" y="3420227"/>
              <a:ext cx="479298" cy="36740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en-US" altLang="ko-KR" sz="2400" dirty="0">
                  <a:solidFill>
                    <a:schemeClr val="bg1"/>
                  </a:solidFill>
                  <a:latin typeface="페이퍼로지 3 Light" pitchFamily="2" charset="-127"/>
                  <a:ea typeface="페이퍼로지 3 Light" pitchFamily="2" charset="-127"/>
                  <a:cs typeface="Pretendard ExtraBold" panose="02000903000000020004" pitchFamily="50" charset="-127"/>
                </a:rPr>
                <a:t>03.</a:t>
              </a:r>
              <a:endParaRPr lang="ko-KR" altLang="en-US" sz="2400" dirty="0">
                <a:solidFill>
                  <a:schemeClr val="bg1"/>
                </a:solidFill>
                <a:latin typeface="페이퍼로지 3 Light" pitchFamily="2" charset="-127"/>
                <a:ea typeface="페이퍼로지 3 Light" pitchFamily="2" charset="-127"/>
                <a:cs typeface="Pretendard ExtraBold" panose="02000903000000020004" pitchFamily="50" charset="-127"/>
              </a:endParaRPr>
            </a:p>
          </p:txBody>
        </p:sp>
      </p:grpSp>
      <p:sp>
        <p:nvSpPr>
          <p:cNvPr id="41" name="사각형: 둥근 모서리 40">
            <a:extLst>
              <a:ext uri="{FF2B5EF4-FFF2-40B4-BE49-F238E27FC236}">
                <a16:creationId xmlns:a16="http://schemas.microsoft.com/office/drawing/2014/main" xmlns="" id="{37675F4E-D1BC-05CD-D019-2627673BD03B}"/>
              </a:ext>
            </a:extLst>
          </p:cNvPr>
          <p:cNvSpPr/>
          <p:nvPr/>
        </p:nvSpPr>
        <p:spPr>
          <a:xfrm>
            <a:off x="8931594" y="2107764"/>
            <a:ext cx="2493645" cy="2973283"/>
          </a:xfrm>
          <a:prstGeom prst="roundRect">
            <a:avLst>
              <a:gd name="adj" fmla="val 10992"/>
            </a:avLst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2" name="사각형: 둥근 모서리 41">
            <a:extLst>
              <a:ext uri="{FF2B5EF4-FFF2-40B4-BE49-F238E27FC236}">
                <a16:creationId xmlns:a16="http://schemas.microsoft.com/office/drawing/2014/main" xmlns="" id="{F4EC2352-5904-7232-B054-1DD59AD3CFB5}"/>
              </a:ext>
            </a:extLst>
          </p:cNvPr>
          <p:cNvSpPr/>
          <p:nvPr/>
        </p:nvSpPr>
        <p:spPr>
          <a:xfrm>
            <a:off x="8971789" y="2148563"/>
            <a:ext cx="2413254" cy="2898966"/>
          </a:xfrm>
          <a:prstGeom prst="roundRect">
            <a:avLst>
              <a:gd name="adj" fmla="val 9267"/>
            </a:avLst>
          </a:prstGeom>
          <a:noFill/>
          <a:ln w="3175">
            <a:solidFill>
              <a:schemeClr val="bg1">
                <a:lumMod val="85000"/>
              </a:schemeClr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45" name="그룹 44">
            <a:extLst>
              <a:ext uri="{FF2B5EF4-FFF2-40B4-BE49-F238E27FC236}">
                <a16:creationId xmlns:a16="http://schemas.microsoft.com/office/drawing/2014/main" xmlns="" id="{DD067B0D-C3C8-84A6-C613-BA37F36D8A54}"/>
              </a:ext>
            </a:extLst>
          </p:cNvPr>
          <p:cNvGrpSpPr/>
          <p:nvPr/>
        </p:nvGrpSpPr>
        <p:grpSpPr>
          <a:xfrm>
            <a:off x="8931594" y="2544036"/>
            <a:ext cx="758505" cy="435586"/>
            <a:chOff x="8931594" y="3392489"/>
            <a:chExt cx="758505" cy="435586"/>
          </a:xfrm>
        </p:grpSpPr>
        <p:sp>
          <p:nvSpPr>
            <p:cNvPr id="46" name="사각형: 둥근 위쪽 모서리 45">
              <a:extLst>
                <a:ext uri="{FF2B5EF4-FFF2-40B4-BE49-F238E27FC236}">
                  <a16:creationId xmlns:a16="http://schemas.microsoft.com/office/drawing/2014/main" xmlns="" id="{171F9371-1C2A-67B1-FFDA-F15349C520A1}"/>
                </a:ext>
              </a:extLst>
            </p:cNvPr>
            <p:cNvSpPr/>
            <p:nvPr/>
          </p:nvSpPr>
          <p:spPr>
            <a:xfrm rot="5400000">
              <a:off x="9093054" y="3231029"/>
              <a:ext cx="435586" cy="758505"/>
            </a:xfrm>
            <a:prstGeom prst="round2SameRect">
              <a:avLst/>
            </a:prstGeom>
            <a:solidFill>
              <a:srgbClr val="823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47" name="TextBox 46">
              <a:extLst>
                <a:ext uri="{FF2B5EF4-FFF2-40B4-BE49-F238E27FC236}">
                  <a16:creationId xmlns:a16="http://schemas.microsoft.com/office/drawing/2014/main" xmlns="" id="{97892519-BD42-8F8C-A4DD-2CAC08579EE3}"/>
                </a:ext>
              </a:extLst>
            </p:cNvPr>
            <p:cNvSpPr txBox="1"/>
            <p:nvPr/>
          </p:nvSpPr>
          <p:spPr>
            <a:xfrm>
              <a:off x="9162766" y="3420227"/>
              <a:ext cx="485133" cy="36740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en-US" altLang="ko-KR" sz="2400" dirty="0">
                  <a:solidFill>
                    <a:schemeClr val="bg1"/>
                  </a:solidFill>
                  <a:latin typeface="페이퍼로지 3 Light" pitchFamily="2" charset="-127"/>
                  <a:ea typeface="페이퍼로지 3 Light" pitchFamily="2" charset="-127"/>
                  <a:cs typeface="Pretendard ExtraBold" panose="02000903000000020004" pitchFamily="50" charset="-127"/>
                </a:rPr>
                <a:t>04.</a:t>
              </a:r>
              <a:endParaRPr lang="ko-KR" altLang="en-US" sz="2400" dirty="0">
                <a:solidFill>
                  <a:schemeClr val="bg1"/>
                </a:solidFill>
                <a:latin typeface="페이퍼로지 3 Light" pitchFamily="2" charset="-127"/>
                <a:ea typeface="페이퍼로지 3 Light" pitchFamily="2" charset="-127"/>
                <a:cs typeface="Pretendard ExtraBold" panose="02000903000000020004" pitchFamily="50" charset="-127"/>
              </a:endParaRPr>
            </a:p>
          </p:txBody>
        </p:sp>
      </p:grpSp>
      <p:sp>
        <p:nvSpPr>
          <p:cNvPr id="18" name="사각형: 둥근 모서리 17">
            <a:extLst>
              <a:ext uri="{FF2B5EF4-FFF2-40B4-BE49-F238E27FC236}">
                <a16:creationId xmlns:a16="http://schemas.microsoft.com/office/drawing/2014/main" xmlns="" id="{67233742-B85D-ACD9-627F-44EF81ABE0F1}"/>
              </a:ext>
            </a:extLst>
          </p:cNvPr>
          <p:cNvSpPr/>
          <p:nvPr/>
        </p:nvSpPr>
        <p:spPr>
          <a:xfrm>
            <a:off x="3497771" y="2107764"/>
            <a:ext cx="2493645" cy="2973283"/>
          </a:xfrm>
          <a:prstGeom prst="roundRect">
            <a:avLst>
              <a:gd name="adj" fmla="val 10846"/>
            </a:avLst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0" name="사각형: 둥근 모서리 19">
            <a:extLst>
              <a:ext uri="{FF2B5EF4-FFF2-40B4-BE49-F238E27FC236}">
                <a16:creationId xmlns:a16="http://schemas.microsoft.com/office/drawing/2014/main" xmlns="" id="{9F18AD62-7B1F-19AE-3D15-D1588BAF35C2}"/>
              </a:ext>
            </a:extLst>
          </p:cNvPr>
          <p:cNvSpPr/>
          <p:nvPr/>
        </p:nvSpPr>
        <p:spPr>
          <a:xfrm>
            <a:off x="3537966" y="2148563"/>
            <a:ext cx="2413254" cy="2898966"/>
          </a:xfrm>
          <a:prstGeom prst="roundRect">
            <a:avLst>
              <a:gd name="adj" fmla="val 9267"/>
            </a:avLst>
          </a:prstGeom>
          <a:noFill/>
          <a:ln w="3175">
            <a:solidFill>
              <a:schemeClr val="bg1">
                <a:lumMod val="85000"/>
              </a:schemeClr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33" name="그룹 32">
            <a:extLst>
              <a:ext uri="{FF2B5EF4-FFF2-40B4-BE49-F238E27FC236}">
                <a16:creationId xmlns:a16="http://schemas.microsoft.com/office/drawing/2014/main" xmlns="" id="{4F1F88A2-1BB3-3822-48E0-7DD782AC8459}"/>
              </a:ext>
            </a:extLst>
          </p:cNvPr>
          <p:cNvGrpSpPr/>
          <p:nvPr/>
        </p:nvGrpSpPr>
        <p:grpSpPr>
          <a:xfrm>
            <a:off x="3497771" y="2544036"/>
            <a:ext cx="758505" cy="435586"/>
            <a:chOff x="8931594" y="3392489"/>
            <a:chExt cx="758505" cy="435586"/>
          </a:xfrm>
        </p:grpSpPr>
        <p:sp>
          <p:nvSpPr>
            <p:cNvPr id="39" name="사각형: 둥근 위쪽 모서리 38">
              <a:extLst>
                <a:ext uri="{FF2B5EF4-FFF2-40B4-BE49-F238E27FC236}">
                  <a16:creationId xmlns:a16="http://schemas.microsoft.com/office/drawing/2014/main" xmlns="" id="{04DD34D3-66F1-6D9C-54FF-01BFD7B18633}"/>
                </a:ext>
              </a:extLst>
            </p:cNvPr>
            <p:cNvSpPr/>
            <p:nvPr/>
          </p:nvSpPr>
          <p:spPr>
            <a:xfrm rot="5400000">
              <a:off x="9093054" y="3231029"/>
              <a:ext cx="435586" cy="758505"/>
            </a:xfrm>
            <a:prstGeom prst="round2SameRect">
              <a:avLst/>
            </a:prstGeom>
            <a:solidFill>
              <a:srgbClr val="823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xmlns="" id="{06867F54-A622-21BA-6290-72F28497CA36}"/>
                </a:ext>
              </a:extLst>
            </p:cNvPr>
            <p:cNvSpPr txBox="1"/>
            <p:nvPr/>
          </p:nvSpPr>
          <p:spPr>
            <a:xfrm>
              <a:off x="9162766" y="3420227"/>
              <a:ext cx="479298" cy="36740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en-US" altLang="ko-KR" sz="2400" dirty="0">
                  <a:solidFill>
                    <a:schemeClr val="bg1"/>
                  </a:solidFill>
                  <a:latin typeface="페이퍼로지 3 Light" pitchFamily="2" charset="-127"/>
                  <a:ea typeface="페이퍼로지 3 Light" pitchFamily="2" charset="-127"/>
                  <a:cs typeface="Pretendard ExtraBold" panose="02000903000000020004" pitchFamily="50" charset="-127"/>
                </a:rPr>
                <a:t>02.</a:t>
              </a:r>
              <a:endParaRPr lang="ko-KR" altLang="en-US" sz="2400" dirty="0">
                <a:solidFill>
                  <a:schemeClr val="bg1"/>
                </a:solidFill>
                <a:latin typeface="페이퍼로지 3 Light" pitchFamily="2" charset="-127"/>
                <a:ea typeface="페이퍼로지 3 Light" pitchFamily="2" charset="-127"/>
                <a:cs typeface="Pretendard ExtraBold" panose="02000903000000020004" pitchFamily="50" charset="-127"/>
              </a:endParaRPr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FF57A9D9-801A-8FA7-9CE5-FB5E3F70244E}"/>
              </a:ext>
            </a:extLst>
          </p:cNvPr>
          <p:cNvSpPr txBox="1"/>
          <p:nvPr/>
        </p:nvSpPr>
        <p:spPr>
          <a:xfrm>
            <a:off x="1012030" y="3154499"/>
            <a:ext cx="2065239" cy="709233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>
            <a:defPPr>
              <a:defRPr lang="ko-KR"/>
            </a:defPPr>
            <a:lvl1pPr>
              <a:lnSpc>
                <a:spcPct val="110000"/>
              </a:lnSpc>
              <a:defRPr sz="1600">
                <a:latin typeface="페이퍼로지 7 Bold" pitchFamily="2" charset="-127"/>
                <a:ea typeface=""/>
                <a:cs typeface="Pretendard ExtraBold" panose="02000903000000020004" pitchFamily="50" charset="-127"/>
              </a:defRPr>
            </a:lvl1pPr>
          </a:lstStyle>
          <a:p>
            <a:r>
              <a:rPr lang="en-US" dirty="0"/>
              <a:t>Perspectives on</a:t>
            </a:r>
          </a:p>
          <a:p>
            <a:r>
              <a:rPr lang="en-US" dirty="0"/>
              <a:t>Unification Issues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B7AA12C4-1550-7F61-E2CF-C2757931B004}"/>
              </a:ext>
            </a:extLst>
          </p:cNvPr>
          <p:cNvSpPr txBox="1"/>
          <p:nvPr/>
        </p:nvSpPr>
        <p:spPr>
          <a:xfrm>
            <a:off x="3728942" y="3166379"/>
            <a:ext cx="2105433" cy="709233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>
            <a:defPPr>
              <a:defRPr lang="ko-KR"/>
            </a:defPPr>
            <a:lvl1pPr>
              <a:lnSpc>
                <a:spcPct val="110000"/>
              </a:lnSpc>
              <a:defRPr sz="1600">
                <a:latin typeface="페이퍼로지 7 Bold" pitchFamily="2" charset="-127"/>
                <a:ea typeface=""/>
                <a:cs typeface="Pretendard ExtraBold" panose="02000903000000020004" pitchFamily="50" charset="-127"/>
              </a:defRPr>
            </a:lvl1pPr>
          </a:lstStyle>
          <a:p>
            <a:r>
              <a:rPr lang="en-US" dirty="0" smtClean="0"/>
              <a:t>Global Shifts and</a:t>
            </a:r>
          </a:p>
          <a:p>
            <a:r>
              <a:rPr lang="en-US" dirty="0" smtClean="0"/>
              <a:t>Their Impact on</a:t>
            </a:r>
          </a:p>
          <a:p>
            <a:r>
              <a:rPr lang="en-US" dirty="0" smtClean="0"/>
              <a:t>Korean Unification</a:t>
            </a:r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F10C864F-12BC-84EB-CBFB-19423A9D0CF5}"/>
              </a:ext>
            </a:extLst>
          </p:cNvPr>
          <p:cNvSpPr txBox="1"/>
          <p:nvPr/>
        </p:nvSpPr>
        <p:spPr>
          <a:xfrm>
            <a:off x="6445855" y="3154499"/>
            <a:ext cx="2065237" cy="709233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>
              <a:lnSpc>
                <a:spcPct val="110000"/>
              </a:lnSpc>
            </a:pPr>
            <a:r>
              <a:rPr lang="en-US" sz="1600" dirty="0">
                <a:latin typeface="페이퍼로지 7 Bold" pitchFamily="2" charset="-127"/>
                <a:ea typeface=""/>
                <a:cs typeface="Pretendard ExtraBold" panose="02000903000000020004" pitchFamily="50" charset="-127"/>
              </a:rPr>
              <a:t>Inter-Korean</a:t>
            </a:r>
          </a:p>
          <a:p>
            <a:pPr>
              <a:lnSpc>
                <a:spcPct val="110000"/>
              </a:lnSpc>
            </a:pPr>
            <a:r>
              <a:rPr lang="en-US" sz="1600" dirty="0">
                <a:latin typeface="페이퍼로지 7 Bold" pitchFamily="2" charset="-127"/>
                <a:ea typeface=""/>
                <a:cs typeface="Pretendard ExtraBold" panose="02000903000000020004" pitchFamily="50" charset="-127"/>
              </a:rPr>
              <a:t>Relations and</a:t>
            </a:r>
          </a:p>
          <a:p>
            <a:pPr>
              <a:lnSpc>
                <a:spcPct val="110000"/>
              </a:lnSpc>
            </a:pPr>
            <a:r>
              <a:rPr lang="en-US" sz="1600" dirty="0">
                <a:latin typeface="페이퍼로지 7 Bold" pitchFamily="2" charset="-127"/>
                <a:ea typeface=""/>
                <a:cs typeface="Pretendard ExtraBold" panose="02000903000000020004" pitchFamily="50" charset="-127"/>
              </a:rPr>
              <a:t>Unification </a:t>
            </a:r>
            <a:r>
              <a:rPr lang="en-US" sz="1600" dirty="0" smtClean="0">
                <a:latin typeface="페이퍼로지 7 Bold" pitchFamily="2" charset="-127"/>
                <a:ea typeface=""/>
                <a:cs typeface="Pretendard ExtraBold" panose="02000903000000020004" pitchFamily="50" charset="-127"/>
              </a:rPr>
              <a:t>Policy</a:t>
            </a:r>
            <a:endParaRPr lang="en-US" sz="1600" dirty="0">
              <a:latin typeface="페이퍼로지 7 Bold" pitchFamily="2" charset="-127"/>
              <a:ea typeface=""/>
              <a:cs typeface="Pretendard ExtraBold" panose="02000903000000020004" pitchFamily="50" charset="-127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1272A34A-4CF5-1435-C741-0E914C2F33EA}"/>
              </a:ext>
            </a:extLst>
          </p:cNvPr>
          <p:cNvSpPr txBox="1"/>
          <p:nvPr/>
        </p:nvSpPr>
        <p:spPr>
          <a:xfrm>
            <a:off x="9162766" y="3154499"/>
            <a:ext cx="2208180" cy="709233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>
            <a:defPPr>
              <a:defRPr lang="ko-KR"/>
            </a:defPPr>
            <a:lvl1pPr>
              <a:lnSpc>
                <a:spcPct val="110000"/>
              </a:lnSpc>
              <a:defRPr sz="1600">
                <a:latin typeface="페이퍼로지 7 Bold" pitchFamily="2" charset="-127"/>
                <a:ea typeface=""/>
                <a:cs typeface="Pretendard ExtraBold" panose="02000903000000020004" pitchFamily="50" charset="-127"/>
              </a:defRPr>
            </a:lvl1pPr>
          </a:lstStyle>
          <a:p>
            <a:r>
              <a:rPr lang="en-US" dirty="0"/>
              <a:t>Need for Unification and Outlook</a:t>
            </a:r>
          </a:p>
        </p:txBody>
      </p:sp>
    </p:spTree>
    <p:extLst>
      <p:ext uri="{BB962C8B-B14F-4D97-AF65-F5344CB8AC3E}">
        <p14:creationId xmlns:p14="http://schemas.microsoft.com/office/powerpoint/2010/main" val="14868622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1465A8C3-23A0-DF2D-67F5-CFA3251278F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그래픽 10">
            <a:extLst>
              <a:ext uri="{FF2B5EF4-FFF2-40B4-BE49-F238E27FC236}">
                <a16:creationId xmlns:a16="http://schemas.microsoft.com/office/drawing/2014/main" xmlns="" id="{1CFD8E82-986C-5133-F56D-9FE7383F1FEB}"/>
              </a:ext>
            </a:extLst>
          </p:cNvPr>
          <p:cNvSpPr/>
          <p:nvPr/>
        </p:nvSpPr>
        <p:spPr>
          <a:xfrm>
            <a:off x="7157629" y="-510726"/>
            <a:ext cx="7879452" cy="7879452"/>
          </a:xfrm>
          <a:custGeom>
            <a:avLst/>
            <a:gdLst>
              <a:gd name="connsiteX0" fmla="*/ 469205 w 938409"/>
              <a:gd name="connsiteY0" fmla="*/ 938283 h 938409"/>
              <a:gd name="connsiteX1" fmla="*/ 0 w 938409"/>
              <a:gd name="connsiteY1" fmla="*/ 469205 h 938409"/>
              <a:gd name="connsiteX2" fmla="*/ 469205 w 938409"/>
              <a:gd name="connsiteY2" fmla="*/ 0 h 938409"/>
              <a:gd name="connsiteX3" fmla="*/ 938410 w 938409"/>
              <a:gd name="connsiteY3" fmla="*/ 469205 h 938409"/>
              <a:gd name="connsiteX4" fmla="*/ 469205 w 938409"/>
              <a:gd name="connsiteY4" fmla="*/ 938410 h 9384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38409" h="938409">
                <a:moveTo>
                  <a:pt x="469205" y="938283"/>
                </a:moveTo>
                <a:cubicBezTo>
                  <a:pt x="210451" y="938283"/>
                  <a:pt x="0" y="727832"/>
                  <a:pt x="0" y="469205"/>
                </a:cubicBezTo>
                <a:cubicBezTo>
                  <a:pt x="0" y="210578"/>
                  <a:pt x="210451" y="0"/>
                  <a:pt x="469205" y="0"/>
                </a:cubicBezTo>
                <a:cubicBezTo>
                  <a:pt x="727958" y="0"/>
                  <a:pt x="938410" y="210451"/>
                  <a:pt x="938410" y="469205"/>
                </a:cubicBezTo>
                <a:cubicBezTo>
                  <a:pt x="938410" y="727958"/>
                  <a:pt x="727958" y="938410"/>
                  <a:pt x="469205" y="938410"/>
                </a:cubicBezTo>
                <a:close/>
              </a:path>
            </a:pathLst>
          </a:custGeom>
          <a:gradFill flip="none" rotWithShape="1">
            <a:gsLst>
              <a:gs pos="0">
                <a:srgbClr val="D16B5C"/>
              </a:gs>
              <a:gs pos="74000">
                <a:srgbClr val="823000"/>
              </a:gs>
            </a:gsLst>
            <a:lin ang="0" scaled="1"/>
            <a:tileRect/>
          </a:gradFill>
          <a:ln w="12614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ko-KR" alt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9B56510A-1FB5-0C56-2E67-C1C79FACA3A2}"/>
              </a:ext>
            </a:extLst>
          </p:cNvPr>
          <p:cNvSpPr txBox="1"/>
          <p:nvPr/>
        </p:nvSpPr>
        <p:spPr>
          <a:xfrm>
            <a:off x="8655804" y="2372685"/>
            <a:ext cx="2282677" cy="211263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altLang="ko-KR" sz="13800" spc="-300" dirty="0">
                <a:solidFill>
                  <a:schemeClr val="bg1"/>
                </a:solidFill>
                <a:latin typeface="페이퍼로지 7 Bold" pitchFamily="2" charset="-127"/>
                <a:ea typeface="페이퍼로지 7 Bold" pitchFamily="2" charset="-127"/>
                <a:cs typeface="Pretendard ExtraBold" panose="02000903000000020004" pitchFamily="50" charset="-127"/>
              </a:rPr>
              <a:t>04</a:t>
            </a:r>
            <a:endParaRPr lang="ko-KR" altLang="en-US" sz="13800" spc="-300" dirty="0">
              <a:solidFill>
                <a:schemeClr val="bg1"/>
              </a:solidFill>
              <a:latin typeface="페이퍼로지 7 Bold" pitchFamily="2" charset="-127"/>
              <a:ea typeface="페이퍼로지 7 Bold" pitchFamily="2" charset="-127"/>
              <a:cs typeface="Pretendard ExtraBold" panose="02000903000000020004" pitchFamily="50" charset="-127"/>
            </a:endParaRPr>
          </a:p>
        </p:txBody>
      </p:sp>
      <p:sp>
        <p:nvSpPr>
          <p:cNvPr id="7" name="그래픽 7">
            <a:extLst>
              <a:ext uri="{FF2B5EF4-FFF2-40B4-BE49-F238E27FC236}">
                <a16:creationId xmlns:a16="http://schemas.microsoft.com/office/drawing/2014/main" xmlns="" id="{A3B24823-04E2-9B3C-BD0D-CEB2BB0A281E}"/>
              </a:ext>
            </a:extLst>
          </p:cNvPr>
          <p:cNvSpPr/>
          <p:nvPr/>
        </p:nvSpPr>
        <p:spPr>
          <a:xfrm>
            <a:off x="-352521" y="-503872"/>
            <a:ext cx="705041" cy="1400175"/>
          </a:xfrm>
          <a:custGeom>
            <a:avLst/>
            <a:gdLst>
              <a:gd name="connsiteX0" fmla="*/ 469205 w 938409"/>
              <a:gd name="connsiteY0" fmla="*/ 1863633 h 1863633"/>
              <a:gd name="connsiteX1" fmla="*/ 0 w 938409"/>
              <a:gd name="connsiteY1" fmla="*/ 1394429 h 1863633"/>
              <a:gd name="connsiteX2" fmla="*/ 97112 w 938409"/>
              <a:gd name="connsiteY2" fmla="*/ 1107277 h 1863633"/>
              <a:gd name="connsiteX3" fmla="*/ 97112 w 938409"/>
              <a:gd name="connsiteY3" fmla="*/ 756356 h 1863633"/>
              <a:gd name="connsiteX4" fmla="*/ 0 w 938409"/>
              <a:gd name="connsiteY4" fmla="*/ 469204 h 1863633"/>
              <a:gd name="connsiteX5" fmla="*/ 469205 w 938409"/>
              <a:gd name="connsiteY5" fmla="*/ 0 h 1863633"/>
              <a:gd name="connsiteX6" fmla="*/ 938410 w 938409"/>
              <a:gd name="connsiteY6" fmla="*/ 469204 h 1863633"/>
              <a:gd name="connsiteX7" fmla="*/ 841298 w 938409"/>
              <a:gd name="connsiteY7" fmla="*/ 756356 h 1863633"/>
              <a:gd name="connsiteX8" fmla="*/ 841298 w 938409"/>
              <a:gd name="connsiteY8" fmla="*/ 1107277 h 1863633"/>
              <a:gd name="connsiteX9" fmla="*/ 938410 w 938409"/>
              <a:gd name="connsiteY9" fmla="*/ 1394429 h 1863633"/>
              <a:gd name="connsiteX10" fmla="*/ 469205 w 938409"/>
              <a:gd name="connsiteY10" fmla="*/ 1863633 h 18636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938409" h="1863633">
                <a:moveTo>
                  <a:pt x="469205" y="1863633"/>
                </a:moveTo>
                <a:cubicBezTo>
                  <a:pt x="210451" y="1863633"/>
                  <a:pt x="0" y="1653182"/>
                  <a:pt x="0" y="1394429"/>
                </a:cubicBezTo>
                <a:cubicBezTo>
                  <a:pt x="0" y="1289076"/>
                  <a:pt x="33596" y="1189809"/>
                  <a:pt x="97112" y="1107277"/>
                </a:cubicBezTo>
                <a:cubicBezTo>
                  <a:pt x="176855" y="1003826"/>
                  <a:pt x="176855" y="859680"/>
                  <a:pt x="97112" y="756356"/>
                </a:cubicBezTo>
                <a:cubicBezTo>
                  <a:pt x="33596" y="673824"/>
                  <a:pt x="0" y="574557"/>
                  <a:pt x="0" y="469204"/>
                </a:cubicBezTo>
                <a:cubicBezTo>
                  <a:pt x="0" y="210451"/>
                  <a:pt x="210451" y="0"/>
                  <a:pt x="469205" y="0"/>
                </a:cubicBezTo>
                <a:cubicBezTo>
                  <a:pt x="727958" y="0"/>
                  <a:pt x="938410" y="210451"/>
                  <a:pt x="938410" y="469204"/>
                </a:cubicBezTo>
                <a:cubicBezTo>
                  <a:pt x="938410" y="574557"/>
                  <a:pt x="904813" y="673951"/>
                  <a:pt x="841298" y="756356"/>
                </a:cubicBezTo>
                <a:cubicBezTo>
                  <a:pt x="761554" y="859807"/>
                  <a:pt x="761554" y="1003826"/>
                  <a:pt x="841298" y="1107277"/>
                </a:cubicBezTo>
                <a:cubicBezTo>
                  <a:pt x="904813" y="1189809"/>
                  <a:pt x="938410" y="1289076"/>
                  <a:pt x="938410" y="1394429"/>
                </a:cubicBezTo>
                <a:cubicBezTo>
                  <a:pt x="938410" y="1653182"/>
                  <a:pt x="727958" y="1863633"/>
                  <a:pt x="469205" y="1863633"/>
                </a:cubicBezTo>
                <a:close/>
              </a:path>
            </a:pathLst>
          </a:custGeom>
          <a:gradFill flip="none" rotWithShape="1">
            <a:gsLst>
              <a:gs pos="34000">
                <a:schemeClr val="bg1">
                  <a:lumMod val="75000"/>
                </a:schemeClr>
              </a:gs>
              <a:gs pos="100000">
                <a:schemeClr val="bg1">
                  <a:lumMod val="50000"/>
                </a:schemeClr>
              </a:gs>
            </a:gsLst>
            <a:lin ang="16200000" scaled="1"/>
            <a:tileRect/>
          </a:gradFill>
          <a:ln w="12614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ko-KR" altLang="en-US"/>
          </a:p>
        </p:txBody>
      </p:sp>
      <p:pic>
        <p:nvPicPr>
          <p:cNvPr id="8" name="그래픽 7">
            <a:extLst>
              <a:ext uri="{FF2B5EF4-FFF2-40B4-BE49-F238E27FC236}">
                <a16:creationId xmlns:a16="http://schemas.microsoft.com/office/drawing/2014/main" xmlns="" id="{22AE4666-D2E5-912B-EAF1-69D630F0CD4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 rot="5400000">
            <a:off x="6744486" y="4225683"/>
            <a:ext cx="1476186" cy="1418671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C1DFEA98-21FC-10D9-9CEE-1E0DC5D868B9}"/>
              </a:ext>
            </a:extLst>
          </p:cNvPr>
          <p:cNvSpPr txBox="1"/>
          <p:nvPr/>
        </p:nvSpPr>
        <p:spPr>
          <a:xfrm>
            <a:off x="952055" y="2501506"/>
            <a:ext cx="5219378" cy="2166491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>
            <a:defPPr>
              <a:defRPr lang="ko-KR"/>
            </a:defPPr>
            <a:lvl1pPr lvl="0">
              <a:lnSpc>
                <a:spcPct val="110000"/>
              </a:lnSpc>
              <a:defRPr sz="4400">
                <a:latin typeface="페이퍼로지 8 ExtraBold" pitchFamily="2" charset="-127"/>
                <a:ea typeface="페이퍼로지 8 ExtraBold" pitchFamily="2" charset="-127"/>
                <a:cs typeface="Pretendard ExtraBold"/>
              </a:defRPr>
            </a:lvl1pPr>
          </a:lstStyle>
          <a:p>
            <a:r>
              <a:rPr lang="en-US" dirty="0">
                <a:solidFill>
                  <a:srgbClr val="823000"/>
                </a:solidFill>
              </a:rPr>
              <a:t>Need</a:t>
            </a:r>
            <a:r>
              <a:rPr lang="en-US" dirty="0"/>
              <a:t> for </a:t>
            </a:r>
            <a:br>
              <a:rPr lang="en-US" dirty="0"/>
            </a:br>
            <a:r>
              <a:rPr lang="en-US" dirty="0"/>
              <a:t>Unification and </a:t>
            </a:r>
            <a:br>
              <a:rPr lang="en-US" dirty="0"/>
            </a:br>
            <a:r>
              <a:rPr lang="en-US" dirty="0">
                <a:solidFill>
                  <a:srgbClr val="823000"/>
                </a:solidFill>
              </a:rPr>
              <a:t>Outlook</a:t>
            </a:r>
          </a:p>
        </p:txBody>
      </p:sp>
      <p:cxnSp>
        <p:nvCxnSpPr>
          <p:cNvPr id="12" name="직선 연결선 11">
            <a:extLst>
              <a:ext uri="{FF2B5EF4-FFF2-40B4-BE49-F238E27FC236}">
                <a16:creationId xmlns:a16="http://schemas.microsoft.com/office/drawing/2014/main" xmlns="" id="{E8DB54F3-315B-E8CB-32DF-140AE681F838}"/>
              </a:ext>
            </a:extLst>
          </p:cNvPr>
          <p:cNvCxnSpPr>
            <a:cxnSpLocks/>
          </p:cNvCxnSpPr>
          <p:nvPr/>
        </p:nvCxnSpPr>
        <p:spPr>
          <a:xfrm>
            <a:off x="0" y="2817352"/>
            <a:ext cx="769257" cy="0"/>
          </a:xfrm>
          <a:prstGeom prst="line">
            <a:avLst/>
          </a:prstGeom>
          <a:ln w="317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타원 12">
            <a:extLst>
              <a:ext uri="{FF2B5EF4-FFF2-40B4-BE49-F238E27FC236}">
                <a16:creationId xmlns:a16="http://schemas.microsoft.com/office/drawing/2014/main" xmlns="" id="{A35EC03E-F201-3896-41B9-4328D39F3FC5}"/>
              </a:ext>
            </a:extLst>
          </p:cNvPr>
          <p:cNvSpPr/>
          <p:nvPr/>
        </p:nvSpPr>
        <p:spPr>
          <a:xfrm>
            <a:off x="3437009" y="4347826"/>
            <a:ext cx="184150" cy="184150"/>
          </a:xfrm>
          <a:prstGeom prst="ellipse">
            <a:avLst/>
          </a:prstGeom>
          <a:solidFill>
            <a:srgbClr val="823000"/>
          </a:solidFill>
          <a:ln w="12614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ko-KR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02416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7F2CEB17-3DA8-C146-5B02-98BAEB00343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직사각형 106">
            <a:extLst>
              <a:ext uri="{FF2B5EF4-FFF2-40B4-BE49-F238E27FC236}">
                <a16:creationId xmlns:a16="http://schemas.microsoft.com/office/drawing/2014/main" xmlns="" id="{47AA322F-CDE8-FD6B-9B65-CA7A178EC02E}"/>
              </a:ext>
            </a:extLst>
          </p:cNvPr>
          <p:cNvSpPr/>
          <p:nvPr/>
        </p:nvSpPr>
        <p:spPr>
          <a:xfrm>
            <a:off x="0" y="1580096"/>
            <a:ext cx="12192000" cy="518825"/>
          </a:xfrm>
          <a:prstGeom prst="rect">
            <a:avLst/>
          </a:prstGeom>
          <a:solidFill>
            <a:schemeClr val="tx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9" name="사각형: 둥근 모서리 98">
            <a:extLst>
              <a:ext uri="{FF2B5EF4-FFF2-40B4-BE49-F238E27FC236}">
                <a16:creationId xmlns:a16="http://schemas.microsoft.com/office/drawing/2014/main" xmlns="" id="{9E19AC81-B1DA-4FB2-8239-B31C6B35FC23}"/>
              </a:ext>
            </a:extLst>
          </p:cNvPr>
          <p:cNvSpPr/>
          <p:nvPr/>
        </p:nvSpPr>
        <p:spPr>
          <a:xfrm>
            <a:off x="766762" y="1324451"/>
            <a:ext cx="3378701" cy="1030115"/>
          </a:xfrm>
          <a:prstGeom prst="roundRect">
            <a:avLst>
              <a:gd name="adj" fmla="val 12036"/>
            </a:avLst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0" name="사각형: 둥근 모서리 99">
            <a:extLst>
              <a:ext uri="{FF2B5EF4-FFF2-40B4-BE49-F238E27FC236}">
                <a16:creationId xmlns:a16="http://schemas.microsoft.com/office/drawing/2014/main" xmlns="" id="{65E3CAAE-3CC9-FB0E-103C-917B9A7B93ED}"/>
              </a:ext>
            </a:extLst>
          </p:cNvPr>
          <p:cNvSpPr/>
          <p:nvPr/>
        </p:nvSpPr>
        <p:spPr>
          <a:xfrm>
            <a:off x="4406649" y="1324451"/>
            <a:ext cx="3378701" cy="1030115"/>
          </a:xfrm>
          <a:prstGeom prst="roundRect">
            <a:avLst>
              <a:gd name="adj" fmla="val 12036"/>
            </a:avLst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1" name="사각형: 둥근 모서리 100">
            <a:extLst>
              <a:ext uri="{FF2B5EF4-FFF2-40B4-BE49-F238E27FC236}">
                <a16:creationId xmlns:a16="http://schemas.microsoft.com/office/drawing/2014/main" xmlns="" id="{4E0DD092-9ADC-268F-80E6-97E3359A3D9B}"/>
              </a:ext>
            </a:extLst>
          </p:cNvPr>
          <p:cNvSpPr/>
          <p:nvPr/>
        </p:nvSpPr>
        <p:spPr>
          <a:xfrm>
            <a:off x="8046536" y="1324451"/>
            <a:ext cx="3378701" cy="1030115"/>
          </a:xfrm>
          <a:prstGeom prst="roundRect">
            <a:avLst>
              <a:gd name="adj" fmla="val 12036"/>
            </a:avLst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C218F49D-28EF-B528-FCF8-DA0D3FFA0199}"/>
              </a:ext>
            </a:extLst>
          </p:cNvPr>
          <p:cNvSpPr txBox="1"/>
          <p:nvPr/>
        </p:nvSpPr>
        <p:spPr>
          <a:xfrm>
            <a:off x="1328118" y="1615856"/>
            <a:ext cx="2256003" cy="47397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altLang="ko-KR" sz="1400" spc="-30" dirty="0" smtClean="0">
                <a:latin typeface="페이퍼로지 7 Bold" pitchFamily="2" charset="-127"/>
                <a:ea typeface="페이퍼로지 7 Bold" pitchFamily="2" charset="-127"/>
                <a:cs typeface="Pretendard ExtraBold" panose="02000903000000020004" pitchFamily="50" charset="-127"/>
              </a:rPr>
              <a:t>Declining Public Support</a:t>
            </a:r>
          </a:p>
          <a:p>
            <a:pPr algn="ctr">
              <a:lnSpc>
                <a:spcPct val="110000"/>
              </a:lnSpc>
            </a:pPr>
            <a:r>
              <a:rPr lang="en-US" altLang="ko-KR" sz="1400" spc="-30" dirty="0" smtClean="0"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For unification</a:t>
            </a:r>
            <a:endParaRPr lang="en-US" altLang="ko-KR" sz="1400" spc="-30" dirty="0">
              <a:latin typeface="페이퍼로지 7 Bold" pitchFamily="2" charset="-127"/>
              <a:ea typeface="페이퍼로지 7 Bold" pitchFamily="2" charset="-127"/>
              <a:cs typeface="Pretendard ExtraBold" panose="02000903000000020004" pitchFamily="50" charset="-127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xmlns="" id="{E15D240F-E492-D4C8-EDCC-4D53EC19637B}"/>
              </a:ext>
            </a:extLst>
          </p:cNvPr>
          <p:cNvSpPr txBox="1"/>
          <p:nvPr/>
        </p:nvSpPr>
        <p:spPr>
          <a:xfrm>
            <a:off x="4618254" y="1615856"/>
            <a:ext cx="3031279" cy="45134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ko-KR"/>
            </a:defPPr>
            <a:lvl1pPr algn="ctr">
              <a:lnSpc>
                <a:spcPct val="110000"/>
              </a:lnSpc>
              <a:defRPr sz="1400" spc="-30"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defRPr>
            </a:lvl1pPr>
          </a:lstStyle>
          <a:p>
            <a:r>
              <a:rPr lang="en-US" altLang="ko-KR" dirty="0"/>
              <a:t>Concerns about the process</a:t>
            </a:r>
            <a:r>
              <a:rPr lang="en-US" altLang="ko-KR" dirty="0">
                <a:latin typeface="페이퍼로지 7 Bold" pitchFamily="2" charset="-127"/>
                <a:ea typeface="페이퍼로지 7 Bold" pitchFamily="2" charset="-127"/>
              </a:rPr>
              <a:t>, cost, </a:t>
            </a:r>
          </a:p>
          <a:p>
            <a:r>
              <a:rPr lang="en-US" altLang="ko-KR" dirty="0">
                <a:latin typeface="페이퍼로지 7 Bold" pitchFamily="2" charset="-127"/>
                <a:ea typeface="페이퍼로지 7 Bold" pitchFamily="2" charset="-127"/>
              </a:rPr>
              <a:t>and social disruption</a:t>
            </a:r>
            <a:r>
              <a:rPr lang="en-US" altLang="ko-KR" dirty="0"/>
              <a:t> of unification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xmlns="" id="{56818A5A-F4F7-D337-B27B-54C366E48DE4}"/>
              </a:ext>
            </a:extLst>
          </p:cNvPr>
          <p:cNvSpPr txBox="1"/>
          <p:nvPr/>
        </p:nvSpPr>
        <p:spPr>
          <a:xfrm>
            <a:off x="8909770" y="1624453"/>
            <a:ext cx="1652247" cy="47397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ko-KR"/>
            </a:defPPr>
            <a:lvl1pPr algn="ctr">
              <a:lnSpc>
                <a:spcPct val="110000"/>
              </a:lnSpc>
              <a:defRPr sz="1400" spc="-30"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defRPr>
            </a:lvl1pPr>
          </a:lstStyle>
          <a:p>
            <a:r>
              <a:rPr lang="en-US" altLang="ko-KR" dirty="0" smtClean="0"/>
              <a:t>Long-term division</a:t>
            </a:r>
          </a:p>
          <a:p>
            <a:r>
              <a:rPr lang="en-US" altLang="ko-KR" dirty="0" smtClean="0">
                <a:latin typeface="페이퍼로지 7 Bold" pitchFamily="2" charset="-127"/>
                <a:ea typeface="페이퍼로지 7 Bold" pitchFamily="2" charset="-127"/>
              </a:rPr>
              <a:t>Led to skepticism</a:t>
            </a:r>
            <a:endParaRPr lang="en-US" altLang="ko-KR" dirty="0">
              <a:latin typeface="페이퍼로지 7 Bold" pitchFamily="2" charset="-127"/>
              <a:ea typeface="페이퍼로지 7 Bold" pitchFamily="2" charset="-127"/>
            </a:endParaRPr>
          </a:p>
        </p:txBody>
      </p:sp>
      <p:sp>
        <p:nvSpPr>
          <p:cNvPr id="104" name="사각형: 둥근 모서리 103">
            <a:extLst>
              <a:ext uri="{FF2B5EF4-FFF2-40B4-BE49-F238E27FC236}">
                <a16:creationId xmlns:a16="http://schemas.microsoft.com/office/drawing/2014/main" xmlns="" id="{BD04965B-56E3-23F5-7112-C6E2E891D193}"/>
              </a:ext>
            </a:extLst>
          </p:cNvPr>
          <p:cNvSpPr/>
          <p:nvPr/>
        </p:nvSpPr>
        <p:spPr>
          <a:xfrm>
            <a:off x="804197" y="1360588"/>
            <a:ext cx="3303830" cy="957840"/>
          </a:xfrm>
          <a:prstGeom prst="roundRect">
            <a:avLst>
              <a:gd name="adj" fmla="val 11019"/>
            </a:avLst>
          </a:prstGeom>
          <a:noFill/>
          <a:ln w="3175">
            <a:solidFill>
              <a:schemeClr val="bg1">
                <a:lumMod val="85000"/>
              </a:schemeClr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5" name="사각형: 둥근 모서리 104">
            <a:extLst>
              <a:ext uri="{FF2B5EF4-FFF2-40B4-BE49-F238E27FC236}">
                <a16:creationId xmlns:a16="http://schemas.microsoft.com/office/drawing/2014/main" xmlns="" id="{966DB499-E83D-F52B-5D96-B28800DBC437}"/>
              </a:ext>
            </a:extLst>
          </p:cNvPr>
          <p:cNvSpPr/>
          <p:nvPr/>
        </p:nvSpPr>
        <p:spPr>
          <a:xfrm>
            <a:off x="4444084" y="1360588"/>
            <a:ext cx="3303830" cy="957840"/>
          </a:xfrm>
          <a:prstGeom prst="roundRect">
            <a:avLst>
              <a:gd name="adj" fmla="val 11019"/>
            </a:avLst>
          </a:prstGeom>
          <a:noFill/>
          <a:ln w="3175">
            <a:solidFill>
              <a:schemeClr val="bg1">
                <a:lumMod val="85000"/>
              </a:schemeClr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6" name="사각형: 둥근 모서리 105">
            <a:extLst>
              <a:ext uri="{FF2B5EF4-FFF2-40B4-BE49-F238E27FC236}">
                <a16:creationId xmlns:a16="http://schemas.microsoft.com/office/drawing/2014/main" xmlns="" id="{E9A41CBE-3189-5595-6D1A-D7BCF416D941}"/>
              </a:ext>
            </a:extLst>
          </p:cNvPr>
          <p:cNvSpPr/>
          <p:nvPr/>
        </p:nvSpPr>
        <p:spPr>
          <a:xfrm>
            <a:off x="8083971" y="1360588"/>
            <a:ext cx="3303830" cy="957840"/>
          </a:xfrm>
          <a:prstGeom prst="roundRect">
            <a:avLst>
              <a:gd name="adj" fmla="val 11019"/>
            </a:avLst>
          </a:prstGeom>
          <a:noFill/>
          <a:ln w="3175">
            <a:solidFill>
              <a:schemeClr val="bg1">
                <a:lumMod val="85000"/>
              </a:schemeClr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xmlns="" id="{9B1B8CAC-4C23-EBFB-7218-CD6BCED45E6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96882" y="232302"/>
            <a:ext cx="1064731" cy="230094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F8CB4512-F512-4F7D-0EC6-E1F4A7399179}"/>
              </a:ext>
            </a:extLst>
          </p:cNvPr>
          <p:cNvSpPr txBox="1"/>
          <p:nvPr/>
        </p:nvSpPr>
        <p:spPr>
          <a:xfrm>
            <a:off x="6537247" y="6479266"/>
            <a:ext cx="2304157" cy="15305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r">
              <a:lnSpc>
                <a:spcPct val="110000"/>
              </a:lnSpc>
            </a:pPr>
            <a:r>
              <a:rPr lang="en-US" altLang="ko-KR" sz="1000" spc="-30" dirty="0">
                <a:solidFill>
                  <a:schemeClr val="bg1">
                    <a:lumMod val="50000"/>
                  </a:schemeClr>
                </a:solidFill>
                <a:latin typeface="페이퍼로지 3 Light" pitchFamily="2" charset="-127"/>
                <a:ea typeface="페이퍼로지 3 Light" pitchFamily="2" charset="-127"/>
                <a:cs typeface="Pretendard ExtraBold" panose="02000903000000020004" pitchFamily="50" charset="-127"/>
              </a:rPr>
              <a:t>Source: IPUS, Seoul National University</a:t>
            </a:r>
            <a:endParaRPr lang="ko-KR" altLang="en-US" sz="1000" spc="-30" dirty="0">
              <a:solidFill>
                <a:schemeClr val="bg1">
                  <a:lumMod val="50000"/>
                </a:schemeClr>
              </a:solidFill>
              <a:latin typeface="페이퍼로지 3 Light" pitchFamily="2" charset="-127"/>
              <a:ea typeface="페이퍼로지 3 Light" pitchFamily="2" charset="-127"/>
              <a:cs typeface="Pretendard ExtraBold" panose="02000903000000020004" pitchFamily="50" charset="-127"/>
            </a:endParaRPr>
          </a:p>
        </p:txBody>
      </p:sp>
      <p:grpSp>
        <p:nvGrpSpPr>
          <p:cNvPr id="6" name="그룹 5">
            <a:extLst>
              <a:ext uri="{FF2B5EF4-FFF2-40B4-BE49-F238E27FC236}">
                <a16:creationId xmlns:a16="http://schemas.microsoft.com/office/drawing/2014/main" xmlns="" id="{B6EFFBEA-7AE6-712D-A7AA-E6DAFF3068CC}"/>
              </a:ext>
            </a:extLst>
          </p:cNvPr>
          <p:cNvGrpSpPr/>
          <p:nvPr/>
        </p:nvGrpSpPr>
        <p:grpSpPr>
          <a:xfrm>
            <a:off x="-403488" y="241825"/>
            <a:ext cx="7008236" cy="664655"/>
            <a:chOff x="-403488" y="171975"/>
            <a:chExt cx="7008236" cy="664655"/>
          </a:xfrm>
        </p:grpSpPr>
        <p:grpSp>
          <p:nvGrpSpPr>
            <p:cNvPr id="7" name="그룹 6">
              <a:extLst>
                <a:ext uri="{FF2B5EF4-FFF2-40B4-BE49-F238E27FC236}">
                  <a16:creationId xmlns:a16="http://schemas.microsoft.com/office/drawing/2014/main" xmlns="" id="{EDDEB075-18AF-A3E6-225E-CBE581F4C3B3}"/>
                </a:ext>
              </a:extLst>
            </p:cNvPr>
            <p:cNvGrpSpPr/>
            <p:nvPr/>
          </p:nvGrpSpPr>
          <p:grpSpPr>
            <a:xfrm>
              <a:off x="-403488" y="171975"/>
              <a:ext cx="1170251" cy="664655"/>
              <a:chOff x="-403488" y="171975"/>
              <a:chExt cx="1170251" cy="664655"/>
            </a:xfrm>
          </p:grpSpPr>
          <p:pic>
            <p:nvPicPr>
              <p:cNvPr id="14" name="그래픽 43">
                <a:extLst>
                  <a:ext uri="{FF2B5EF4-FFF2-40B4-BE49-F238E27FC236}">
                    <a16:creationId xmlns:a16="http://schemas.microsoft.com/office/drawing/2014/main" xmlns="" id="{8343E5C8-19A1-8235-C100-1245B96107D2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/>
              <a:stretch>
                <a:fillRect/>
              </a:stretch>
            </p:blipFill>
            <p:spPr>
              <a:xfrm rot="16200000">
                <a:off x="-403488" y="172065"/>
                <a:ext cx="664476" cy="664476"/>
              </a:xfrm>
              <a:prstGeom prst="rect">
                <a:avLst/>
              </a:prstGeom>
            </p:spPr>
          </p:pic>
          <p:sp>
            <p:nvSpPr>
              <p:cNvPr id="15" name="그래픽 10">
                <a:extLst>
                  <a:ext uri="{FF2B5EF4-FFF2-40B4-BE49-F238E27FC236}">
                    <a16:creationId xmlns:a16="http://schemas.microsoft.com/office/drawing/2014/main" xmlns="" id="{D4101AD1-BE63-480C-9EF5-B3BAB3D2E88A}"/>
                  </a:ext>
                </a:extLst>
              </p:cNvPr>
              <p:cNvSpPr/>
              <p:nvPr/>
            </p:nvSpPr>
            <p:spPr>
              <a:xfrm rot="16200000">
                <a:off x="102108" y="171975"/>
                <a:ext cx="664655" cy="664655"/>
              </a:xfrm>
              <a:custGeom>
                <a:avLst/>
                <a:gdLst>
                  <a:gd name="connsiteX0" fmla="*/ 469205 w 938409"/>
                  <a:gd name="connsiteY0" fmla="*/ 938283 h 938409"/>
                  <a:gd name="connsiteX1" fmla="*/ 0 w 938409"/>
                  <a:gd name="connsiteY1" fmla="*/ 469205 h 938409"/>
                  <a:gd name="connsiteX2" fmla="*/ 469205 w 938409"/>
                  <a:gd name="connsiteY2" fmla="*/ 0 h 938409"/>
                  <a:gd name="connsiteX3" fmla="*/ 938410 w 938409"/>
                  <a:gd name="connsiteY3" fmla="*/ 469205 h 938409"/>
                  <a:gd name="connsiteX4" fmla="*/ 469205 w 938409"/>
                  <a:gd name="connsiteY4" fmla="*/ 938410 h 9384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38409" h="938409">
                    <a:moveTo>
                      <a:pt x="469205" y="938283"/>
                    </a:moveTo>
                    <a:cubicBezTo>
                      <a:pt x="210451" y="938283"/>
                      <a:pt x="0" y="727832"/>
                      <a:pt x="0" y="469205"/>
                    </a:cubicBezTo>
                    <a:cubicBezTo>
                      <a:pt x="0" y="210578"/>
                      <a:pt x="210451" y="0"/>
                      <a:pt x="469205" y="0"/>
                    </a:cubicBezTo>
                    <a:cubicBezTo>
                      <a:pt x="727958" y="0"/>
                      <a:pt x="938410" y="210451"/>
                      <a:pt x="938410" y="469205"/>
                    </a:cubicBezTo>
                    <a:cubicBezTo>
                      <a:pt x="938410" y="727958"/>
                      <a:pt x="727958" y="938410"/>
                      <a:pt x="469205" y="93841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D16B5C"/>
                  </a:gs>
                  <a:gs pos="74000">
                    <a:srgbClr val="823000"/>
                  </a:gs>
                </a:gsLst>
                <a:lin ang="16200000" scaled="1"/>
                <a:tileRect/>
              </a:gradFill>
              <a:ln w="12614" cap="flat">
                <a:noFill/>
                <a:prstDash val="solid"/>
                <a:miter/>
              </a:ln>
            </p:spPr>
            <p:txBody>
              <a:bodyPr rot="0" vert="horz" wrap="square" lIns="91440" tIns="45720" rIns="91440" bIns="45720" anchor="ctr" anchorCtr="0">
                <a:prstTxWarp prst="textNoShape">
                  <a:avLst/>
                </a:prstTxWarp>
                <a:noAutofit/>
              </a:bodyPr>
              <a:lstStyle/>
              <a:p>
                <a:pPr lvl="0">
                  <a:defRPr/>
                </a:pPr>
                <a:endParaRPr lang="ko-KR" altLang="en-US" sz="1400"/>
              </a:p>
            </p:txBody>
          </p:sp>
        </p:grpSp>
        <p:grpSp>
          <p:nvGrpSpPr>
            <p:cNvPr id="9" name="그룹 8">
              <a:extLst>
                <a:ext uri="{FF2B5EF4-FFF2-40B4-BE49-F238E27FC236}">
                  <a16:creationId xmlns:a16="http://schemas.microsoft.com/office/drawing/2014/main" xmlns="" id="{797CD086-288F-5B08-68BE-926ADE9B481B}"/>
                </a:ext>
              </a:extLst>
            </p:cNvPr>
            <p:cNvGrpSpPr/>
            <p:nvPr/>
          </p:nvGrpSpPr>
          <p:grpSpPr>
            <a:xfrm>
              <a:off x="939415" y="207203"/>
              <a:ext cx="5665333" cy="570611"/>
              <a:chOff x="948941" y="211966"/>
              <a:chExt cx="5665333" cy="570611"/>
            </a:xfrm>
          </p:grpSpPr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xmlns="" id="{9618360C-7415-39B3-43D0-4B19CE17F3AD}"/>
                  </a:ext>
                </a:extLst>
              </p:cNvPr>
              <p:cNvSpPr txBox="1"/>
              <p:nvPr/>
            </p:nvSpPr>
            <p:spPr>
              <a:xfrm>
                <a:off x="948941" y="415169"/>
                <a:ext cx="5665333" cy="367408"/>
              </a:xfrm>
              <a:prstGeom prst="rect">
                <a:avLst/>
              </a:prstGeom>
              <a:noFill/>
            </p:spPr>
            <p:txBody>
              <a:bodyPr wrap="none" lIns="0" tIns="0" rIns="0" bIns="0">
                <a:spAutoFit/>
              </a:bodyPr>
              <a:lstStyle/>
              <a:p>
                <a:pPr lvl="0">
                  <a:lnSpc>
                    <a:spcPct val="110000"/>
                  </a:lnSpc>
                  <a:defRPr/>
                </a:pPr>
                <a:r>
                  <a:rPr lang="en-US" altLang="ko-KR" sz="2400" dirty="0">
                    <a:latin typeface="페이퍼로지 6 SemiBold"/>
                    <a:cs typeface="Pretendard ExtraBold"/>
                  </a:rPr>
                  <a:t>Status on Perceptions of Unification</a:t>
                </a:r>
              </a:p>
            </p:txBody>
          </p:sp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xmlns="" id="{11E58045-F5AC-9A19-9E5E-1A019ED85169}"/>
                  </a:ext>
                </a:extLst>
              </p:cNvPr>
              <p:cNvSpPr txBox="1"/>
              <p:nvPr/>
            </p:nvSpPr>
            <p:spPr>
              <a:xfrm>
                <a:off x="948941" y="211966"/>
                <a:ext cx="2249014" cy="160750"/>
              </a:xfrm>
              <a:prstGeom prst="rect">
                <a:avLst/>
              </a:prstGeom>
              <a:noFill/>
            </p:spPr>
            <p:txBody>
              <a:bodyPr wrap="none" lIns="0" tIns="0" rIns="0" bIns="0">
                <a:spAutoFit/>
              </a:bodyPr>
              <a:lstStyle/>
              <a:p>
                <a:pPr>
                  <a:lnSpc>
                    <a:spcPct val="110000"/>
                  </a:lnSpc>
                </a:pPr>
                <a:r>
                  <a:rPr lang="en-US" altLang="ko-KR" sz="1050" dirty="0">
                    <a:solidFill>
                      <a:srgbClr val="823000"/>
                    </a:solidFill>
                    <a:latin typeface="페이퍼로지 5 Medium" pitchFamily="2" charset="-127"/>
                    <a:ea typeface=""/>
                    <a:cs typeface="Pretendard ExtraBold" panose="02000903000000020004" pitchFamily="50" charset="-127"/>
                  </a:rPr>
                  <a:t>Need for Unification and Outlook</a:t>
                </a:r>
              </a:p>
            </p:txBody>
          </p:sp>
        </p:grpSp>
      </p:grpSp>
      <p:sp>
        <p:nvSpPr>
          <p:cNvPr id="17" name="TextBox 16">
            <a:extLst>
              <a:ext uri="{FF2B5EF4-FFF2-40B4-BE49-F238E27FC236}">
                <a16:creationId xmlns:a16="http://schemas.microsoft.com/office/drawing/2014/main" xmlns="" id="{5B323E44-CE8E-F60C-8C27-21D0F6961E51}"/>
              </a:ext>
            </a:extLst>
          </p:cNvPr>
          <p:cNvSpPr txBox="1"/>
          <p:nvPr/>
        </p:nvSpPr>
        <p:spPr>
          <a:xfrm>
            <a:off x="240379" y="379887"/>
            <a:ext cx="407164" cy="39805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2600" b="0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alpha val="55000"/>
                  </a:prstClr>
                </a:solidFill>
                <a:effectLst/>
                <a:uLnTx/>
                <a:uFillTx/>
                <a:latin typeface="페이퍼로지 6 SemiBold" pitchFamily="2" charset="-127"/>
                <a:ea typeface="페이퍼로지 6 SemiBold" pitchFamily="2" charset="-127"/>
                <a:cs typeface="+mn-cs"/>
              </a:rPr>
              <a:t>04</a:t>
            </a:r>
          </a:p>
        </p:txBody>
      </p:sp>
      <p:sp>
        <p:nvSpPr>
          <p:cNvPr id="206" name="사각형: 둥근 위쪽 모서리 205">
            <a:extLst>
              <a:ext uri="{FF2B5EF4-FFF2-40B4-BE49-F238E27FC236}">
                <a16:creationId xmlns:a16="http://schemas.microsoft.com/office/drawing/2014/main" xmlns="" id="{D0892BE8-D6D9-426D-9759-A90468944CA2}"/>
              </a:ext>
            </a:extLst>
          </p:cNvPr>
          <p:cNvSpPr/>
          <p:nvPr/>
        </p:nvSpPr>
        <p:spPr>
          <a:xfrm rot="5400000">
            <a:off x="8510558" y="3157176"/>
            <a:ext cx="3240762" cy="2579070"/>
          </a:xfrm>
          <a:prstGeom prst="round2SameRect">
            <a:avLst>
              <a:gd name="adj1" fmla="val 10018"/>
              <a:gd name="adj2" fmla="val 0"/>
            </a:avLst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400"/>
          </a:p>
        </p:txBody>
      </p:sp>
      <p:grpSp>
        <p:nvGrpSpPr>
          <p:cNvPr id="207" name="그룹 206">
            <a:extLst>
              <a:ext uri="{FF2B5EF4-FFF2-40B4-BE49-F238E27FC236}">
                <a16:creationId xmlns:a16="http://schemas.microsoft.com/office/drawing/2014/main" xmlns="" id="{14AFA325-876F-057A-00B5-10F1845C14E7}"/>
              </a:ext>
            </a:extLst>
          </p:cNvPr>
          <p:cNvGrpSpPr/>
          <p:nvPr/>
        </p:nvGrpSpPr>
        <p:grpSpPr>
          <a:xfrm>
            <a:off x="783038" y="3546315"/>
            <a:ext cx="7922055" cy="2332481"/>
            <a:chOff x="955438" y="3672116"/>
            <a:chExt cx="10303112" cy="2332481"/>
          </a:xfrm>
        </p:grpSpPr>
        <p:pic>
          <p:nvPicPr>
            <p:cNvPr id="208" name="그래픽 207">
              <a:extLst>
                <a:ext uri="{FF2B5EF4-FFF2-40B4-BE49-F238E27FC236}">
                  <a16:creationId xmlns:a16="http://schemas.microsoft.com/office/drawing/2014/main" xmlns="" id="{B0400735-276D-FABB-C907-A973F3FB7AF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xmlns="" r:embed="rId6"/>
                </a:ext>
              </a:extLst>
            </a:blip>
            <a:stretch>
              <a:fillRect/>
            </a:stretch>
          </p:blipFill>
          <p:spPr>
            <a:xfrm>
              <a:off x="955438" y="3672116"/>
              <a:ext cx="10303112" cy="981075"/>
            </a:xfrm>
            <a:prstGeom prst="rect">
              <a:avLst/>
            </a:prstGeom>
          </p:spPr>
        </p:pic>
        <p:sp>
          <p:nvSpPr>
            <p:cNvPr id="209" name="그래픽 111">
              <a:extLst>
                <a:ext uri="{FF2B5EF4-FFF2-40B4-BE49-F238E27FC236}">
                  <a16:creationId xmlns:a16="http://schemas.microsoft.com/office/drawing/2014/main" xmlns="" id="{EB6D9CEB-947D-432A-A6B8-1ECB339202CD}"/>
                </a:ext>
              </a:extLst>
            </p:cNvPr>
            <p:cNvSpPr>
              <a:spLocks/>
            </p:cNvSpPr>
            <p:nvPr/>
          </p:nvSpPr>
          <p:spPr>
            <a:xfrm>
              <a:off x="955438" y="3672116"/>
              <a:ext cx="10277412" cy="2332481"/>
            </a:xfrm>
            <a:custGeom>
              <a:avLst/>
              <a:gdLst>
                <a:gd name="connsiteX0" fmla="*/ 7245001 w 7245000"/>
                <a:gd name="connsiteY0" fmla="*/ 975741 h 2332481"/>
                <a:gd name="connsiteX1" fmla="*/ 6818853 w 7245000"/>
                <a:gd name="connsiteY1" fmla="*/ 730187 h 2332481"/>
                <a:gd name="connsiteX2" fmla="*/ 6392609 w 7245000"/>
                <a:gd name="connsiteY2" fmla="*/ 651891 h 2332481"/>
                <a:gd name="connsiteX3" fmla="*/ 5966460 w 7245000"/>
                <a:gd name="connsiteY3" fmla="*/ 706946 h 2332481"/>
                <a:gd name="connsiteX4" fmla="*/ 5540311 w 7245000"/>
                <a:gd name="connsiteY4" fmla="*/ 414814 h 2332481"/>
                <a:gd name="connsiteX5" fmla="*/ 5114163 w 7245000"/>
                <a:gd name="connsiteY5" fmla="*/ 395764 h 2332481"/>
                <a:gd name="connsiteX6" fmla="*/ 4687920 w 7245000"/>
                <a:gd name="connsiteY6" fmla="*/ 150209 h 2332481"/>
                <a:gd name="connsiteX7" fmla="*/ 4261771 w 7245000"/>
                <a:gd name="connsiteY7" fmla="*/ 366141 h 2332481"/>
                <a:gd name="connsiteX8" fmla="*/ 3835622 w 7245000"/>
                <a:gd name="connsiteY8" fmla="*/ 382334 h 2332481"/>
                <a:gd name="connsiteX9" fmla="*/ 3409379 w 7245000"/>
                <a:gd name="connsiteY9" fmla="*/ 467011 h 2332481"/>
                <a:gd name="connsiteX10" fmla="*/ 2983230 w 7245000"/>
                <a:gd name="connsiteY10" fmla="*/ 297656 h 2332481"/>
                <a:gd name="connsiteX11" fmla="*/ 2557082 w 7245000"/>
                <a:gd name="connsiteY11" fmla="*/ 338614 h 2332481"/>
                <a:gd name="connsiteX12" fmla="*/ 2130838 w 7245000"/>
                <a:gd name="connsiteY12" fmla="*/ 256032 h 2332481"/>
                <a:gd name="connsiteX13" fmla="*/ 1704689 w 7245000"/>
                <a:gd name="connsiteY13" fmla="*/ 370332 h 2332481"/>
                <a:gd name="connsiteX14" fmla="*/ 1278541 w 7245000"/>
                <a:gd name="connsiteY14" fmla="*/ 171450 h 2332481"/>
                <a:gd name="connsiteX15" fmla="*/ 852392 w 7245000"/>
                <a:gd name="connsiteY15" fmla="*/ 297656 h 2332481"/>
                <a:gd name="connsiteX16" fmla="*/ 426149 w 7245000"/>
                <a:gd name="connsiteY16" fmla="*/ 450056 h 2332481"/>
                <a:gd name="connsiteX17" fmla="*/ 0 w 7245000"/>
                <a:gd name="connsiteY17" fmla="*/ 0 h 2332481"/>
                <a:gd name="connsiteX18" fmla="*/ 0 w 7245000"/>
                <a:gd name="connsiteY18" fmla="*/ 2332482 h 2332481"/>
                <a:gd name="connsiteX19" fmla="*/ 7245001 w 7245000"/>
                <a:gd name="connsiteY19" fmla="*/ 2332482 h 2332481"/>
                <a:gd name="connsiteX20" fmla="*/ 7245001 w 7245000"/>
                <a:gd name="connsiteY20" fmla="*/ 975741 h 23324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7245000" h="2332481">
                  <a:moveTo>
                    <a:pt x="7245001" y="975741"/>
                  </a:moveTo>
                  <a:lnTo>
                    <a:pt x="6818853" y="730187"/>
                  </a:lnTo>
                  <a:lnTo>
                    <a:pt x="6392609" y="651891"/>
                  </a:lnTo>
                  <a:lnTo>
                    <a:pt x="5966460" y="706946"/>
                  </a:lnTo>
                  <a:lnTo>
                    <a:pt x="5540311" y="414814"/>
                  </a:lnTo>
                  <a:lnTo>
                    <a:pt x="5114163" y="395764"/>
                  </a:lnTo>
                  <a:lnTo>
                    <a:pt x="4687920" y="150209"/>
                  </a:lnTo>
                  <a:lnTo>
                    <a:pt x="4261771" y="366141"/>
                  </a:lnTo>
                  <a:lnTo>
                    <a:pt x="3835622" y="382334"/>
                  </a:lnTo>
                  <a:lnTo>
                    <a:pt x="3409379" y="467011"/>
                  </a:lnTo>
                  <a:lnTo>
                    <a:pt x="2983230" y="297656"/>
                  </a:lnTo>
                  <a:lnTo>
                    <a:pt x="2557082" y="338614"/>
                  </a:lnTo>
                  <a:lnTo>
                    <a:pt x="2130838" y="256032"/>
                  </a:lnTo>
                  <a:lnTo>
                    <a:pt x="1704689" y="370332"/>
                  </a:lnTo>
                  <a:lnTo>
                    <a:pt x="1278541" y="171450"/>
                  </a:lnTo>
                  <a:lnTo>
                    <a:pt x="852392" y="297656"/>
                  </a:lnTo>
                  <a:lnTo>
                    <a:pt x="426149" y="450056"/>
                  </a:lnTo>
                  <a:lnTo>
                    <a:pt x="0" y="0"/>
                  </a:lnTo>
                  <a:lnTo>
                    <a:pt x="0" y="2332482"/>
                  </a:lnTo>
                  <a:lnTo>
                    <a:pt x="7245001" y="2332482"/>
                  </a:lnTo>
                  <a:lnTo>
                    <a:pt x="7245001" y="975741"/>
                  </a:lnTo>
                  <a:close/>
                </a:path>
              </a:pathLst>
            </a:custGeom>
            <a:gradFill>
              <a:gsLst>
                <a:gs pos="0">
                  <a:schemeClr val="tx1">
                    <a:lumMod val="65000"/>
                    <a:lumOff val="35000"/>
                    <a:alpha val="42000"/>
                  </a:schemeClr>
                </a:gs>
                <a:gs pos="67000">
                  <a:schemeClr val="tx1">
                    <a:lumMod val="65000"/>
                    <a:lumOff val="35000"/>
                    <a:alpha val="0"/>
                  </a:schemeClr>
                </a:gs>
              </a:gsLst>
              <a:lin ang="5400000" scaled="1"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ko-KR" altLang="en-US" sz="1400" dirty="0"/>
            </a:p>
          </p:txBody>
        </p:sp>
      </p:grpSp>
      <p:grpSp>
        <p:nvGrpSpPr>
          <p:cNvPr id="210" name="그룹 209">
            <a:extLst>
              <a:ext uri="{FF2B5EF4-FFF2-40B4-BE49-F238E27FC236}">
                <a16:creationId xmlns:a16="http://schemas.microsoft.com/office/drawing/2014/main" xmlns="" id="{F5406E4E-B6A1-95EC-86CB-48CDBED2E1F2}"/>
              </a:ext>
            </a:extLst>
          </p:cNvPr>
          <p:cNvGrpSpPr/>
          <p:nvPr/>
        </p:nvGrpSpPr>
        <p:grpSpPr>
          <a:xfrm>
            <a:off x="783038" y="4804805"/>
            <a:ext cx="7922055" cy="1030128"/>
            <a:chOff x="955438" y="5006806"/>
            <a:chExt cx="10303112" cy="1030128"/>
          </a:xfrm>
        </p:grpSpPr>
        <p:sp>
          <p:nvSpPr>
            <p:cNvPr id="211" name="그래픽 122">
              <a:extLst>
                <a:ext uri="{FF2B5EF4-FFF2-40B4-BE49-F238E27FC236}">
                  <a16:creationId xmlns:a16="http://schemas.microsoft.com/office/drawing/2014/main" xmlns="" id="{31BF167F-8A66-0156-3352-E50641AA5C0F}"/>
                </a:ext>
              </a:extLst>
            </p:cNvPr>
            <p:cNvSpPr/>
            <p:nvPr/>
          </p:nvSpPr>
          <p:spPr>
            <a:xfrm>
              <a:off x="955438" y="5006806"/>
              <a:ext cx="10290261" cy="1030128"/>
            </a:xfrm>
            <a:custGeom>
              <a:avLst/>
              <a:gdLst>
                <a:gd name="connsiteX0" fmla="*/ 0 w 7245000"/>
                <a:gd name="connsiteY0" fmla="*/ 469202 h 1030128"/>
                <a:gd name="connsiteX1" fmla="*/ 0 w 7245000"/>
                <a:gd name="connsiteY1" fmla="*/ 1030129 h 1030128"/>
                <a:gd name="connsiteX2" fmla="*/ 7245001 w 7245000"/>
                <a:gd name="connsiteY2" fmla="*/ 1030129 h 1030128"/>
                <a:gd name="connsiteX3" fmla="*/ 7245001 w 7245000"/>
                <a:gd name="connsiteY3" fmla="*/ 0 h 1030128"/>
                <a:gd name="connsiteX4" fmla="*/ 6818853 w 7245000"/>
                <a:gd name="connsiteY4" fmla="*/ 70580 h 1030128"/>
                <a:gd name="connsiteX5" fmla="*/ 6392609 w 7245000"/>
                <a:gd name="connsiteY5" fmla="*/ 45149 h 1030128"/>
                <a:gd name="connsiteX6" fmla="*/ 5966460 w 7245000"/>
                <a:gd name="connsiteY6" fmla="*/ 53626 h 1030128"/>
                <a:gd name="connsiteX7" fmla="*/ 5540311 w 7245000"/>
                <a:gd name="connsiteY7" fmla="*/ 194691 h 1030128"/>
                <a:gd name="connsiteX8" fmla="*/ 5114163 w 7245000"/>
                <a:gd name="connsiteY8" fmla="*/ 62103 h 1030128"/>
                <a:gd name="connsiteX9" fmla="*/ 4687920 w 7245000"/>
                <a:gd name="connsiteY9" fmla="*/ 152400 h 1030128"/>
                <a:gd name="connsiteX10" fmla="*/ 4261771 w 7245000"/>
                <a:gd name="connsiteY10" fmla="*/ 146780 h 1030128"/>
                <a:gd name="connsiteX11" fmla="*/ 3835622 w 7245000"/>
                <a:gd name="connsiteY11" fmla="*/ 220123 h 1030128"/>
                <a:gd name="connsiteX12" fmla="*/ 3409379 w 7245000"/>
                <a:gd name="connsiteY12" fmla="*/ 138970 h 1030128"/>
                <a:gd name="connsiteX13" fmla="*/ 2983230 w 7245000"/>
                <a:gd name="connsiteY13" fmla="*/ 206693 h 1030128"/>
                <a:gd name="connsiteX14" fmla="*/ 2557082 w 7245000"/>
                <a:gd name="connsiteY14" fmla="*/ 236315 h 1030128"/>
                <a:gd name="connsiteX15" fmla="*/ 2130838 w 7245000"/>
                <a:gd name="connsiteY15" fmla="*/ 230029 h 1030128"/>
                <a:gd name="connsiteX16" fmla="*/ 1704689 w 7245000"/>
                <a:gd name="connsiteY16" fmla="*/ 109347 h 1030128"/>
                <a:gd name="connsiteX17" fmla="*/ 1278541 w 7245000"/>
                <a:gd name="connsiteY17" fmla="*/ 276606 h 1030128"/>
                <a:gd name="connsiteX18" fmla="*/ 852392 w 7245000"/>
                <a:gd name="connsiteY18" fmla="*/ 158020 h 1030128"/>
                <a:gd name="connsiteX19" fmla="*/ 426149 w 7245000"/>
                <a:gd name="connsiteY19" fmla="*/ 177070 h 1030128"/>
                <a:gd name="connsiteX20" fmla="*/ 0 w 7245000"/>
                <a:gd name="connsiteY20" fmla="*/ 251174 h 1030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7245000" h="1030128">
                  <a:moveTo>
                    <a:pt x="0" y="469202"/>
                  </a:moveTo>
                  <a:lnTo>
                    <a:pt x="0" y="1030129"/>
                  </a:lnTo>
                  <a:lnTo>
                    <a:pt x="7245001" y="1030129"/>
                  </a:lnTo>
                  <a:lnTo>
                    <a:pt x="7245001" y="0"/>
                  </a:lnTo>
                  <a:lnTo>
                    <a:pt x="6818853" y="70580"/>
                  </a:lnTo>
                  <a:lnTo>
                    <a:pt x="6392609" y="45149"/>
                  </a:lnTo>
                  <a:lnTo>
                    <a:pt x="5966460" y="53626"/>
                  </a:lnTo>
                  <a:lnTo>
                    <a:pt x="5540311" y="194691"/>
                  </a:lnTo>
                  <a:lnTo>
                    <a:pt x="5114163" y="62103"/>
                  </a:lnTo>
                  <a:lnTo>
                    <a:pt x="4687920" y="152400"/>
                  </a:lnTo>
                  <a:lnTo>
                    <a:pt x="4261771" y="146780"/>
                  </a:lnTo>
                  <a:lnTo>
                    <a:pt x="3835622" y="220123"/>
                  </a:lnTo>
                  <a:lnTo>
                    <a:pt x="3409379" y="138970"/>
                  </a:lnTo>
                  <a:lnTo>
                    <a:pt x="2983230" y="206693"/>
                  </a:lnTo>
                  <a:lnTo>
                    <a:pt x="2557082" y="236315"/>
                  </a:lnTo>
                  <a:lnTo>
                    <a:pt x="2130838" y="230029"/>
                  </a:lnTo>
                  <a:lnTo>
                    <a:pt x="1704689" y="109347"/>
                  </a:lnTo>
                  <a:lnTo>
                    <a:pt x="1278541" y="276606"/>
                  </a:lnTo>
                  <a:lnTo>
                    <a:pt x="852392" y="158020"/>
                  </a:lnTo>
                  <a:lnTo>
                    <a:pt x="426149" y="177070"/>
                  </a:lnTo>
                  <a:lnTo>
                    <a:pt x="0" y="251174"/>
                  </a:lnTo>
                </a:path>
              </a:pathLst>
            </a:custGeom>
            <a:gradFill>
              <a:gsLst>
                <a:gs pos="0">
                  <a:schemeClr val="bg1">
                    <a:lumMod val="50000"/>
                    <a:alpha val="0"/>
                  </a:schemeClr>
                </a:gs>
                <a:gs pos="71000">
                  <a:schemeClr val="bg1">
                    <a:lumMod val="50000"/>
                    <a:alpha val="0"/>
                  </a:schemeClr>
                </a:gs>
              </a:gsLst>
              <a:lin ang="5400000" scaled="1"/>
            </a:gradFill>
            <a:ln w="9525" cap="flat">
              <a:noFill/>
              <a:prstDash val="solid"/>
              <a:miter/>
            </a:ln>
          </p:spPr>
          <p:txBody>
            <a:bodyPr wrap="none" rtlCol="0" anchor="ctr"/>
            <a:lstStyle/>
            <a:p>
              <a:endParaRPr lang="ko-KR" altLang="en-US" sz="1400" dirty="0"/>
            </a:p>
          </p:txBody>
        </p:sp>
        <p:pic>
          <p:nvPicPr>
            <p:cNvPr id="212" name="그래픽 211">
              <a:extLst>
                <a:ext uri="{FF2B5EF4-FFF2-40B4-BE49-F238E27FC236}">
                  <a16:creationId xmlns:a16="http://schemas.microsoft.com/office/drawing/2014/main" xmlns="" id="{65B3E8E2-D292-81A8-353F-CA59E13BD5CF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96DAC541-7B7A-43D3-8B79-37D633B846F1}">
                  <asvg:svgBlip xmlns:asvg="http://schemas.microsoft.com/office/drawing/2016/SVG/main" xmlns="" r:embed="rId8"/>
                </a:ext>
              </a:extLst>
            </a:blip>
            <a:stretch>
              <a:fillRect/>
            </a:stretch>
          </p:blipFill>
          <p:spPr>
            <a:xfrm>
              <a:off x="955438" y="5006806"/>
              <a:ext cx="10303112" cy="285750"/>
            </a:xfrm>
            <a:prstGeom prst="rect">
              <a:avLst/>
            </a:prstGeom>
          </p:spPr>
        </p:pic>
      </p:grpSp>
      <p:grpSp>
        <p:nvGrpSpPr>
          <p:cNvPr id="213" name="그룹 212">
            <a:extLst>
              <a:ext uri="{FF2B5EF4-FFF2-40B4-BE49-F238E27FC236}">
                <a16:creationId xmlns:a16="http://schemas.microsoft.com/office/drawing/2014/main" xmlns="" id="{FD1A5071-E7F2-6C62-D3B4-B9C322A7FCC8}"/>
              </a:ext>
            </a:extLst>
          </p:cNvPr>
          <p:cNvGrpSpPr/>
          <p:nvPr/>
        </p:nvGrpSpPr>
        <p:grpSpPr>
          <a:xfrm>
            <a:off x="779674" y="2714068"/>
            <a:ext cx="7915537" cy="3465284"/>
            <a:chOff x="951063" y="2525486"/>
            <a:chExt cx="10294637" cy="3367314"/>
          </a:xfrm>
        </p:grpSpPr>
        <p:cxnSp>
          <p:nvCxnSpPr>
            <p:cNvPr id="214" name="직선 연결선 213">
              <a:extLst>
                <a:ext uri="{FF2B5EF4-FFF2-40B4-BE49-F238E27FC236}">
                  <a16:creationId xmlns:a16="http://schemas.microsoft.com/office/drawing/2014/main" xmlns="" id="{391104F2-123E-17BD-17C2-4F8A9E82A1D1}"/>
                </a:ext>
              </a:extLst>
            </p:cNvPr>
            <p:cNvCxnSpPr>
              <a:cxnSpLocks/>
            </p:cNvCxnSpPr>
            <p:nvPr/>
          </p:nvCxnSpPr>
          <p:spPr>
            <a:xfrm>
              <a:off x="951063" y="2525486"/>
              <a:ext cx="0" cy="3367314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5" name="직선 연결선 214">
              <a:extLst>
                <a:ext uri="{FF2B5EF4-FFF2-40B4-BE49-F238E27FC236}">
                  <a16:creationId xmlns:a16="http://schemas.microsoft.com/office/drawing/2014/main" xmlns="" id="{9FC1B71D-026A-C2A8-9EA8-C751F4BF348C}"/>
                </a:ext>
              </a:extLst>
            </p:cNvPr>
            <p:cNvCxnSpPr/>
            <p:nvPr/>
          </p:nvCxnSpPr>
          <p:spPr>
            <a:xfrm>
              <a:off x="1556630" y="2525486"/>
              <a:ext cx="0" cy="3367314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6" name="직선 연결선 215">
              <a:extLst>
                <a:ext uri="{FF2B5EF4-FFF2-40B4-BE49-F238E27FC236}">
                  <a16:creationId xmlns:a16="http://schemas.microsoft.com/office/drawing/2014/main" xmlns="" id="{8F36ACA4-83E6-738B-396D-AEDFF39BF4BA}"/>
                </a:ext>
              </a:extLst>
            </p:cNvPr>
            <p:cNvCxnSpPr/>
            <p:nvPr/>
          </p:nvCxnSpPr>
          <p:spPr>
            <a:xfrm>
              <a:off x="2162197" y="2525486"/>
              <a:ext cx="0" cy="3367314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7" name="직선 연결선 216">
              <a:extLst>
                <a:ext uri="{FF2B5EF4-FFF2-40B4-BE49-F238E27FC236}">
                  <a16:creationId xmlns:a16="http://schemas.microsoft.com/office/drawing/2014/main" xmlns="" id="{864904A2-9D6A-042C-7AAE-A59A3557A5D3}"/>
                </a:ext>
              </a:extLst>
            </p:cNvPr>
            <p:cNvCxnSpPr/>
            <p:nvPr/>
          </p:nvCxnSpPr>
          <p:spPr>
            <a:xfrm>
              <a:off x="2767764" y="2525486"/>
              <a:ext cx="0" cy="3367314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8" name="직선 연결선 217">
              <a:extLst>
                <a:ext uri="{FF2B5EF4-FFF2-40B4-BE49-F238E27FC236}">
                  <a16:creationId xmlns:a16="http://schemas.microsoft.com/office/drawing/2014/main" xmlns="" id="{2CFACCE2-689A-49A9-6F6D-9F85FE770521}"/>
                </a:ext>
              </a:extLst>
            </p:cNvPr>
            <p:cNvCxnSpPr/>
            <p:nvPr/>
          </p:nvCxnSpPr>
          <p:spPr>
            <a:xfrm>
              <a:off x="3373331" y="2525486"/>
              <a:ext cx="0" cy="3367314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9" name="직선 연결선 218">
              <a:extLst>
                <a:ext uri="{FF2B5EF4-FFF2-40B4-BE49-F238E27FC236}">
                  <a16:creationId xmlns:a16="http://schemas.microsoft.com/office/drawing/2014/main" xmlns="" id="{7FB9134F-B764-9877-D136-3071B7866C02}"/>
                </a:ext>
              </a:extLst>
            </p:cNvPr>
            <p:cNvCxnSpPr/>
            <p:nvPr/>
          </p:nvCxnSpPr>
          <p:spPr>
            <a:xfrm>
              <a:off x="3978898" y="2525486"/>
              <a:ext cx="0" cy="3367314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0" name="직선 연결선 219">
              <a:extLst>
                <a:ext uri="{FF2B5EF4-FFF2-40B4-BE49-F238E27FC236}">
                  <a16:creationId xmlns:a16="http://schemas.microsoft.com/office/drawing/2014/main" xmlns="" id="{5069F580-6F39-42D0-2E34-A2B0EF07D2D4}"/>
                </a:ext>
              </a:extLst>
            </p:cNvPr>
            <p:cNvCxnSpPr/>
            <p:nvPr/>
          </p:nvCxnSpPr>
          <p:spPr>
            <a:xfrm>
              <a:off x="4584465" y="2525486"/>
              <a:ext cx="0" cy="3367314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1" name="직선 연결선 220">
              <a:extLst>
                <a:ext uri="{FF2B5EF4-FFF2-40B4-BE49-F238E27FC236}">
                  <a16:creationId xmlns:a16="http://schemas.microsoft.com/office/drawing/2014/main" xmlns="" id="{91FD6C93-E852-A63C-A88E-FA558483D620}"/>
                </a:ext>
              </a:extLst>
            </p:cNvPr>
            <p:cNvCxnSpPr/>
            <p:nvPr/>
          </p:nvCxnSpPr>
          <p:spPr>
            <a:xfrm>
              <a:off x="5190032" y="2525486"/>
              <a:ext cx="0" cy="3367314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2" name="직선 연결선 221">
              <a:extLst>
                <a:ext uri="{FF2B5EF4-FFF2-40B4-BE49-F238E27FC236}">
                  <a16:creationId xmlns:a16="http://schemas.microsoft.com/office/drawing/2014/main" xmlns="" id="{A9A159A6-EE1F-2003-1667-5C13166C07F4}"/>
                </a:ext>
              </a:extLst>
            </p:cNvPr>
            <p:cNvCxnSpPr/>
            <p:nvPr/>
          </p:nvCxnSpPr>
          <p:spPr>
            <a:xfrm>
              <a:off x="5795599" y="2525486"/>
              <a:ext cx="0" cy="3367314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3" name="직선 연결선 222">
              <a:extLst>
                <a:ext uri="{FF2B5EF4-FFF2-40B4-BE49-F238E27FC236}">
                  <a16:creationId xmlns:a16="http://schemas.microsoft.com/office/drawing/2014/main" xmlns="" id="{B005C6CA-A8A5-AE76-5798-80A68FCCF8BC}"/>
                </a:ext>
              </a:extLst>
            </p:cNvPr>
            <p:cNvCxnSpPr/>
            <p:nvPr/>
          </p:nvCxnSpPr>
          <p:spPr>
            <a:xfrm>
              <a:off x="6401166" y="2525486"/>
              <a:ext cx="0" cy="3367314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4" name="직선 연결선 223">
              <a:extLst>
                <a:ext uri="{FF2B5EF4-FFF2-40B4-BE49-F238E27FC236}">
                  <a16:creationId xmlns:a16="http://schemas.microsoft.com/office/drawing/2014/main" xmlns="" id="{D6811529-09D3-CC16-ED89-BF0EF1E2C487}"/>
                </a:ext>
              </a:extLst>
            </p:cNvPr>
            <p:cNvCxnSpPr/>
            <p:nvPr/>
          </p:nvCxnSpPr>
          <p:spPr>
            <a:xfrm>
              <a:off x="7006733" y="2525486"/>
              <a:ext cx="0" cy="3367314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5" name="직선 연결선 224">
              <a:extLst>
                <a:ext uri="{FF2B5EF4-FFF2-40B4-BE49-F238E27FC236}">
                  <a16:creationId xmlns:a16="http://schemas.microsoft.com/office/drawing/2014/main" xmlns="" id="{9D23F68C-DD2D-BDE4-814E-083C626ACAB9}"/>
                </a:ext>
              </a:extLst>
            </p:cNvPr>
            <p:cNvCxnSpPr/>
            <p:nvPr/>
          </p:nvCxnSpPr>
          <p:spPr>
            <a:xfrm>
              <a:off x="7612300" y="2525486"/>
              <a:ext cx="0" cy="3367314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6" name="직선 연결선 225">
              <a:extLst>
                <a:ext uri="{FF2B5EF4-FFF2-40B4-BE49-F238E27FC236}">
                  <a16:creationId xmlns:a16="http://schemas.microsoft.com/office/drawing/2014/main" xmlns="" id="{902F5CF3-D93A-B71C-F076-5C0C12128E28}"/>
                </a:ext>
              </a:extLst>
            </p:cNvPr>
            <p:cNvCxnSpPr/>
            <p:nvPr/>
          </p:nvCxnSpPr>
          <p:spPr>
            <a:xfrm>
              <a:off x="8217867" y="2525486"/>
              <a:ext cx="0" cy="3367314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7" name="직선 연결선 226">
              <a:extLst>
                <a:ext uri="{FF2B5EF4-FFF2-40B4-BE49-F238E27FC236}">
                  <a16:creationId xmlns:a16="http://schemas.microsoft.com/office/drawing/2014/main" xmlns="" id="{FF8F0507-CB42-734B-2C36-BB2988761338}"/>
                </a:ext>
              </a:extLst>
            </p:cNvPr>
            <p:cNvCxnSpPr/>
            <p:nvPr/>
          </p:nvCxnSpPr>
          <p:spPr>
            <a:xfrm>
              <a:off x="8823434" y="2525486"/>
              <a:ext cx="0" cy="3367314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8" name="직선 연결선 227">
              <a:extLst>
                <a:ext uri="{FF2B5EF4-FFF2-40B4-BE49-F238E27FC236}">
                  <a16:creationId xmlns:a16="http://schemas.microsoft.com/office/drawing/2014/main" xmlns="" id="{C1B0568B-2BF8-A0ED-5C9D-A6A77B709121}"/>
                </a:ext>
              </a:extLst>
            </p:cNvPr>
            <p:cNvCxnSpPr/>
            <p:nvPr/>
          </p:nvCxnSpPr>
          <p:spPr>
            <a:xfrm>
              <a:off x="9429001" y="2525486"/>
              <a:ext cx="0" cy="3367314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9" name="직선 연결선 228">
              <a:extLst>
                <a:ext uri="{FF2B5EF4-FFF2-40B4-BE49-F238E27FC236}">
                  <a16:creationId xmlns:a16="http://schemas.microsoft.com/office/drawing/2014/main" xmlns="" id="{70D6BA7D-9119-1217-29AC-5D5308A5EBDA}"/>
                </a:ext>
              </a:extLst>
            </p:cNvPr>
            <p:cNvCxnSpPr/>
            <p:nvPr/>
          </p:nvCxnSpPr>
          <p:spPr>
            <a:xfrm>
              <a:off x="10034568" y="2525486"/>
              <a:ext cx="0" cy="3367314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0" name="직선 연결선 229">
              <a:extLst>
                <a:ext uri="{FF2B5EF4-FFF2-40B4-BE49-F238E27FC236}">
                  <a16:creationId xmlns:a16="http://schemas.microsoft.com/office/drawing/2014/main" xmlns="" id="{62E37ED5-E394-FBC8-7EF4-AA71CB7CE168}"/>
                </a:ext>
              </a:extLst>
            </p:cNvPr>
            <p:cNvCxnSpPr/>
            <p:nvPr/>
          </p:nvCxnSpPr>
          <p:spPr>
            <a:xfrm>
              <a:off x="10640135" y="2525486"/>
              <a:ext cx="0" cy="3367314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1" name="직선 연결선 230">
              <a:extLst>
                <a:ext uri="{FF2B5EF4-FFF2-40B4-BE49-F238E27FC236}">
                  <a16:creationId xmlns:a16="http://schemas.microsoft.com/office/drawing/2014/main" xmlns="" id="{038ADAE6-037B-2AD3-A6ED-C82F9BB5308F}"/>
                </a:ext>
              </a:extLst>
            </p:cNvPr>
            <p:cNvCxnSpPr>
              <a:cxnSpLocks/>
            </p:cNvCxnSpPr>
            <p:nvPr/>
          </p:nvCxnSpPr>
          <p:spPr>
            <a:xfrm>
              <a:off x="11245700" y="2525486"/>
              <a:ext cx="0" cy="3367314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32" name="그룹 231">
            <a:extLst>
              <a:ext uri="{FF2B5EF4-FFF2-40B4-BE49-F238E27FC236}">
                <a16:creationId xmlns:a16="http://schemas.microsoft.com/office/drawing/2014/main" xmlns="" id="{3849EEC0-E599-A231-D29E-77F6FB5EF6E2}"/>
              </a:ext>
            </a:extLst>
          </p:cNvPr>
          <p:cNvGrpSpPr/>
          <p:nvPr/>
        </p:nvGrpSpPr>
        <p:grpSpPr>
          <a:xfrm>
            <a:off x="661050" y="6236777"/>
            <a:ext cx="8152782" cy="107145"/>
            <a:chOff x="796786" y="6211377"/>
            <a:chExt cx="10603187" cy="107145"/>
          </a:xfrm>
        </p:grpSpPr>
        <p:sp>
          <p:nvSpPr>
            <p:cNvPr id="233" name="TextBox 232">
              <a:extLst>
                <a:ext uri="{FF2B5EF4-FFF2-40B4-BE49-F238E27FC236}">
                  <a16:creationId xmlns:a16="http://schemas.microsoft.com/office/drawing/2014/main" xmlns="" id="{94470080-3DE8-A16D-4CBC-5252A5A8DFF8}"/>
                </a:ext>
              </a:extLst>
            </p:cNvPr>
            <p:cNvSpPr txBox="1"/>
            <p:nvPr/>
          </p:nvSpPr>
          <p:spPr>
            <a:xfrm>
              <a:off x="796786" y="6211377"/>
              <a:ext cx="308550" cy="107145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10000"/>
                </a:lnSpc>
              </a:pPr>
              <a:r>
                <a:rPr lang="en-US" sz="700">
                  <a:solidFill>
                    <a:schemeClr val="bg1">
                      <a:lumMod val="50000"/>
                    </a:schemeClr>
                  </a:solidFill>
                  <a:latin typeface="페이퍼로지 3 Light" pitchFamily="2" charset="-127"/>
                  <a:ea typeface=""/>
                  <a:cs typeface="Pretendard ExtraBold" panose="02000903000000020004" pitchFamily="50" charset="-127"/>
                </a:rPr>
                <a:t>2007</a:t>
              </a:r>
            </a:p>
          </p:txBody>
        </p:sp>
        <p:sp>
          <p:nvSpPr>
            <p:cNvPr id="234" name="TextBox 233">
              <a:extLst>
                <a:ext uri="{FF2B5EF4-FFF2-40B4-BE49-F238E27FC236}">
                  <a16:creationId xmlns:a16="http://schemas.microsoft.com/office/drawing/2014/main" xmlns="" id="{58CF88B5-0652-4D85-D09D-DB60EE0D2102}"/>
                </a:ext>
              </a:extLst>
            </p:cNvPr>
            <p:cNvSpPr txBox="1"/>
            <p:nvPr/>
          </p:nvSpPr>
          <p:spPr>
            <a:xfrm>
              <a:off x="1402353" y="6211377"/>
              <a:ext cx="308550" cy="107145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10000"/>
                </a:lnSpc>
              </a:pPr>
              <a:r>
                <a:rPr lang="en-US" sz="700">
                  <a:solidFill>
                    <a:schemeClr val="bg1">
                      <a:lumMod val="50000"/>
                    </a:schemeClr>
                  </a:solidFill>
                  <a:latin typeface="페이퍼로지 3 Light" pitchFamily="2" charset="-127"/>
                  <a:ea typeface=""/>
                  <a:cs typeface="Pretendard ExtraBold" panose="02000903000000020004" pitchFamily="50" charset="-127"/>
                </a:rPr>
                <a:t>2008</a:t>
              </a:r>
            </a:p>
          </p:txBody>
        </p:sp>
        <p:sp>
          <p:nvSpPr>
            <p:cNvPr id="235" name="TextBox 234">
              <a:extLst>
                <a:ext uri="{FF2B5EF4-FFF2-40B4-BE49-F238E27FC236}">
                  <a16:creationId xmlns:a16="http://schemas.microsoft.com/office/drawing/2014/main" xmlns="" id="{7614D232-2F34-5A46-1226-CFEFA980E21E}"/>
                </a:ext>
              </a:extLst>
            </p:cNvPr>
            <p:cNvSpPr txBox="1"/>
            <p:nvPr/>
          </p:nvSpPr>
          <p:spPr>
            <a:xfrm>
              <a:off x="2007920" y="6211377"/>
              <a:ext cx="308550" cy="107145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10000"/>
                </a:lnSpc>
              </a:pPr>
              <a:r>
                <a:rPr lang="en-US" sz="700">
                  <a:solidFill>
                    <a:schemeClr val="bg1">
                      <a:lumMod val="50000"/>
                    </a:schemeClr>
                  </a:solidFill>
                  <a:latin typeface="페이퍼로지 3 Light" pitchFamily="2" charset="-127"/>
                  <a:ea typeface=""/>
                  <a:cs typeface="Pretendard ExtraBold" panose="02000903000000020004" pitchFamily="50" charset="-127"/>
                </a:rPr>
                <a:t>2009</a:t>
              </a:r>
            </a:p>
          </p:txBody>
        </p:sp>
        <p:sp>
          <p:nvSpPr>
            <p:cNvPr id="236" name="TextBox 235">
              <a:extLst>
                <a:ext uri="{FF2B5EF4-FFF2-40B4-BE49-F238E27FC236}">
                  <a16:creationId xmlns:a16="http://schemas.microsoft.com/office/drawing/2014/main" xmlns="" id="{109ECDAC-2C46-BBF7-404C-C6C07A064693}"/>
                </a:ext>
              </a:extLst>
            </p:cNvPr>
            <p:cNvSpPr txBox="1"/>
            <p:nvPr/>
          </p:nvSpPr>
          <p:spPr>
            <a:xfrm>
              <a:off x="2613487" y="6211377"/>
              <a:ext cx="308550" cy="107145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10000"/>
                </a:lnSpc>
              </a:pPr>
              <a:r>
                <a:rPr lang="en-US" sz="700">
                  <a:solidFill>
                    <a:schemeClr val="bg1">
                      <a:lumMod val="50000"/>
                    </a:schemeClr>
                  </a:solidFill>
                  <a:latin typeface="페이퍼로지 3 Light" pitchFamily="2" charset="-127"/>
                  <a:ea typeface=""/>
                  <a:cs typeface="Pretendard ExtraBold" panose="02000903000000020004" pitchFamily="50" charset="-127"/>
                </a:rPr>
                <a:t>2010</a:t>
              </a:r>
            </a:p>
          </p:txBody>
        </p:sp>
        <p:sp>
          <p:nvSpPr>
            <p:cNvPr id="237" name="TextBox 236">
              <a:extLst>
                <a:ext uri="{FF2B5EF4-FFF2-40B4-BE49-F238E27FC236}">
                  <a16:creationId xmlns:a16="http://schemas.microsoft.com/office/drawing/2014/main" xmlns="" id="{A9294E9A-0035-8901-5F68-292DCC6C5951}"/>
                </a:ext>
              </a:extLst>
            </p:cNvPr>
            <p:cNvSpPr txBox="1"/>
            <p:nvPr/>
          </p:nvSpPr>
          <p:spPr>
            <a:xfrm>
              <a:off x="3219054" y="6211377"/>
              <a:ext cx="308550" cy="107145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10000"/>
                </a:lnSpc>
              </a:pPr>
              <a:r>
                <a:rPr lang="en-US" sz="700">
                  <a:solidFill>
                    <a:schemeClr val="bg1">
                      <a:lumMod val="50000"/>
                    </a:schemeClr>
                  </a:solidFill>
                  <a:latin typeface="페이퍼로지 3 Light" pitchFamily="2" charset="-127"/>
                  <a:ea typeface=""/>
                  <a:cs typeface="Pretendard ExtraBold" panose="02000903000000020004" pitchFamily="50" charset="-127"/>
                </a:rPr>
                <a:t>2011</a:t>
              </a:r>
            </a:p>
          </p:txBody>
        </p:sp>
        <p:sp>
          <p:nvSpPr>
            <p:cNvPr id="238" name="TextBox 237">
              <a:extLst>
                <a:ext uri="{FF2B5EF4-FFF2-40B4-BE49-F238E27FC236}">
                  <a16:creationId xmlns:a16="http://schemas.microsoft.com/office/drawing/2014/main" xmlns="" id="{E20C4084-36C9-1321-D9C8-9E5CA03CDA8C}"/>
                </a:ext>
              </a:extLst>
            </p:cNvPr>
            <p:cNvSpPr txBox="1"/>
            <p:nvPr/>
          </p:nvSpPr>
          <p:spPr>
            <a:xfrm>
              <a:off x="3824621" y="6211377"/>
              <a:ext cx="308550" cy="107145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10000"/>
                </a:lnSpc>
              </a:pPr>
              <a:r>
                <a:rPr lang="en-US" sz="700">
                  <a:solidFill>
                    <a:schemeClr val="bg1">
                      <a:lumMod val="50000"/>
                    </a:schemeClr>
                  </a:solidFill>
                  <a:latin typeface="페이퍼로지 3 Light" pitchFamily="2" charset="-127"/>
                  <a:ea typeface=""/>
                  <a:cs typeface="Pretendard ExtraBold" panose="02000903000000020004" pitchFamily="50" charset="-127"/>
                </a:rPr>
                <a:t>2012</a:t>
              </a:r>
            </a:p>
          </p:txBody>
        </p:sp>
        <p:sp>
          <p:nvSpPr>
            <p:cNvPr id="239" name="TextBox 238">
              <a:extLst>
                <a:ext uri="{FF2B5EF4-FFF2-40B4-BE49-F238E27FC236}">
                  <a16:creationId xmlns:a16="http://schemas.microsoft.com/office/drawing/2014/main" xmlns="" id="{D33231FA-0A52-4A61-CC16-B2F49260780B}"/>
                </a:ext>
              </a:extLst>
            </p:cNvPr>
            <p:cNvSpPr txBox="1"/>
            <p:nvPr/>
          </p:nvSpPr>
          <p:spPr>
            <a:xfrm>
              <a:off x="4430188" y="6211377"/>
              <a:ext cx="308550" cy="107145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10000"/>
                </a:lnSpc>
              </a:pPr>
              <a:r>
                <a:rPr lang="en-US" sz="700">
                  <a:solidFill>
                    <a:schemeClr val="bg1">
                      <a:lumMod val="50000"/>
                    </a:schemeClr>
                  </a:solidFill>
                  <a:latin typeface="페이퍼로지 3 Light" pitchFamily="2" charset="-127"/>
                  <a:ea typeface=""/>
                  <a:cs typeface="Pretendard ExtraBold" panose="02000903000000020004" pitchFamily="50" charset="-127"/>
                </a:rPr>
                <a:t>2013</a:t>
              </a:r>
            </a:p>
          </p:txBody>
        </p:sp>
        <p:sp>
          <p:nvSpPr>
            <p:cNvPr id="240" name="TextBox 239">
              <a:extLst>
                <a:ext uri="{FF2B5EF4-FFF2-40B4-BE49-F238E27FC236}">
                  <a16:creationId xmlns:a16="http://schemas.microsoft.com/office/drawing/2014/main" xmlns="" id="{C9DCF9A0-98D8-5CF2-5FE1-FB01A0F3CF76}"/>
                </a:ext>
              </a:extLst>
            </p:cNvPr>
            <p:cNvSpPr txBox="1"/>
            <p:nvPr/>
          </p:nvSpPr>
          <p:spPr>
            <a:xfrm>
              <a:off x="5035755" y="6211377"/>
              <a:ext cx="308550" cy="107145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10000"/>
                </a:lnSpc>
              </a:pPr>
              <a:r>
                <a:rPr lang="en-US" sz="700">
                  <a:solidFill>
                    <a:schemeClr val="bg1">
                      <a:lumMod val="50000"/>
                    </a:schemeClr>
                  </a:solidFill>
                  <a:latin typeface="페이퍼로지 3 Light" pitchFamily="2" charset="-127"/>
                  <a:ea typeface=""/>
                  <a:cs typeface="Pretendard ExtraBold" panose="02000903000000020004" pitchFamily="50" charset="-127"/>
                </a:rPr>
                <a:t>2014</a:t>
              </a:r>
            </a:p>
          </p:txBody>
        </p:sp>
        <p:sp>
          <p:nvSpPr>
            <p:cNvPr id="241" name="TextBox 240">
              <a:extLst>
                <a:ext uri="{FF2B5EF4-FFF2-40B4-BE49-F238E27FC236}">
                  <a16:creationId xmlns:a16="http://schemas.microsoft.com/office/drawing/2014/main" xmlns="" id="{33049F24-C493-189B-059F-5A5A9EBD23FA}"/>
                </a:ext>
              </a:extLst>
            </p:cNvPr>
            <p:cNvSpPr txBox="1"/>
            <p:nvPr/>
          </p:nvSpPr>
          <p:spPr>
            <a:xfrm>
              <a:off x="5641321" y="6211377"/>
              <a:ext cx="308550" cy="107145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10000"/>
                </a:lnSpc>
              </a:pPr>
              <a:r>
                <a:rPr lang="en-US" sz="700">
                  <a:solidFill>
                    <a:schemeClr val="bg1">
                      <a:lumMod val="50000"/>
                    </a:schemeClr>
                  </a:solidFill>
                  <a:latin typeface="페이퍼로지 3 Light" pitchFamily="2" charset="-127"/>
                  <a:ea typeface=""/>
                  <a:cs typeface="Pretendard ExtraBold" panose="02000903000000020004" pitchFamily="50" charset="-127"/>
                </a:rPr>
                <a:t>2015</a:t>
              </a:r>
            </a:p>
          </p:txBody>
        </p:sp>
        <p:sp>
          <p:nvSpPr>
            <p:cNvPr id="242" name="TextBox 241">
              <a:extLst>
                <a:ext uri="{FF2B5EF4-FFF2-40B4-BE49-F238E27FC236}">
                  <a16:creationId xmlns:a16="http://schemas.microsoft.com/office/drawing/2014/main" xmlns="" id="{00E1F67E-DFEF-2AF7-75DC-83FCCC8DE117}"/>
                </a:ext>
              </a:extLst>
            </p:cNvPr>
            <p:cNvSpPr txBox="1"/>
            <p:nvPr/>
          </p:nvSpPr>
          <p:spPr>
            <a:xfrm>
              <a:off x="6246888" y="6211377"/>
              <a:ext cx="308550" cy="107145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10000"/>
                </a:lnSpc>
              </a:pPr>
              <a:r>
                <a:rPr lang="en-US" sz="700">
                  <a:solidFill>
                    <a:schemeClr val="bg1">
                      <a:lumMod val="50000"/>
                    </a:schemeClr>
                  </a:solidFill>
                  <a:latin typeface="페이퍼로지 3 Light" pitchFamily="2" charset="-127"/>
                  <a:ea typeface=""/>
                  <a:cs typeface="Pretendard ExtraBold" panose="02000903000000020004" pitchFamily="50" charset="-127"/>
                </a:rPr>
                <a:t>2016</a:t>
              </a:r>
            </a:p>
          </p:txBody>
        </p:sp>
        <p:sp>
          <p:nvSpPr>
            <p:cNvPr id="243" name="TextBox 242">
              <a:extLst>
                <a:ext uri="{FF2B5EF4-FFF2-40B4-BE49-F238E27FC236}">
                  <a16:creationId xmlns:a16="http://schemas.microsoft.com/office/drawing/2014/main" xmlns="" id="{EDD1EFC4-7DF7-45D0-DAC3-5BE215AB82E8}"/>
                </a:ext>
              </a:extLst>
            </p:cNvPr>
            <p:cNvSpPr txBox="1"/>
            <p:nvPr/>
          </p:nvSpPr>
          <p:spPr>
            <a:xfrm>
              <a:off x="6852455" y="6211377"/>
              <a:ext cx="308550" cy="107145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10000"/>
                </a:lnSpc>
              </a:pPr>
              <a:r>
                <a:rPr lang="en-US" sz="700">
                  <a:solidFill>
                    <a:schemeClr val="bg1">
                      <a:lumMod val="50000"/>
                    </a:schemeClr>
                  </a:solidFill>
                  <a:latin typeface="페이퍼로지 3 Light" pitchFamily="2" charset="-127"/>
                  <a:ea typeface=""/>
                  <a:cs typeface="Pretendard ExtraBold" panose="02000903000000020004" pitchFamily="50" charset="-127"/>
                </a:rPr>
                <a:t>2017</a:t>
              </a:r>
            </a:p>
          </p:txBody>
        </p:sp>
        <p:sp>
          <p:nvSpPr>
            <p:cNvPr id="244" name="TextBox 243">
              <a:extLst>
                <a:ext uri="{FF2B5EF4-FFF2-40B4-BE49-F238E27FC236}">
                  <a16:creationId xmlns:a16="http://schemas.microsoft.com/office/drawing/2014/main" xmlns="" id="{1BEF0025-C236-8F2F-1B25-EF64FF0FD6F6}"/>
                </a:ext>
              </a:extLst>
            </p:cNvPr>
            <p:cNvSpPr txBox="1"/>
            <p:nvPr/>
          </p:nvSpPr>
          <p:spPr>
            <a:xfrm>
              <a:off x="7458022" y="6211377"/>
              <a:ext cx="308550" cy="107145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10000"/>
                </a:lnSpc>
              </a:pPr>
              <a:r>
                <a:rPr lang="en-US" sz="700">
                  <a:solidFill>
                    <a:schemeClr val="bg1">
                      <a:lumMod val="50000"/>
                    </a:schemeClr>
                  </a:solidFill>
                  <a:latin typeface="페이퍼로지 3 Light" pitchFamily="2" charset="-127"/>
                  <a:ea typeface=""/>
                  <a:cs typeface="Pretendard ExtraBold" panose="02000903000000020004" pitchFamily="50" charset="-127"/>
                </a:rPr>
                <a:t>2018</a:t>
              </a:r>
            </a:p>
          </p:txBody>
        </p:sp>
        <p:sp>
          <p:nvSpPr>
            <p:cNvPr id="245" name="TextBox 244">
              <a:extLst>
                <a:ext uri="{FF2B5EF4-FFF2-40B4-BE49-F238E27FC236}">
                  <a16:creationId xmlns:a16="http://schemas.microsoft.com/office/drawing/2014/main" xmlns="" id="{408401B4-571E-0299-0EE7-DF078BFBF7D2}"/>
                </a:ext>
              </a:extLst>
            </p:cNvPr>
            <p:cNvSpPr txBox="1"/>
            <p:nvPr/>
          </p:nvSpPr>
          <p:spPr>
            <a:xfrm>
              <a:off x="8063589" y="6211377"/>
              <a:ext cx="308550" cy="107145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10000"/>
                </a:lnSpc>
              </a:pPr>
              <a:r>
                <a:rPr lang="en-US" sz="700">
                  <a:solidFill>
                    <a:schemeClr val="bg1">
                      <a:lumMod val="50000"/>
                    </a:schemeClr>
                  </a:solidFill>
                  <a:latin typeface="페이퍼로지 3 Light" pitchFamily="2" charset="-127"/>
                  <a:ea typeface=""/>
                  <a:cs typeface="Pretendard ExtraBold" panose="02000903000000020004" pitchFamily="50" charset="-127"/>
                </a:rPr>
                <a:t>2019</a:t>
              </a:r>
            </a:p>
          </p:txBody>
        </p:sp>
        <p:sp>
          <p:nvSpPr>
            <p:cNvPr id="246" name="TextBox 245">
              <a:extLst>
                <a:ext uri="{FF2B5EF4-FFF2-40B4-BE49-F238E27FC236}">
                  <a16:creationId xmlns:a16="http://schemas.microsoft.com/office/drawing/2014/main" xmlns="" id="{14A09D15-0207-90FD-F68E-A0B4270A64B6}"/>
                </a:ext>
              </a:extLst>
            </p:cNvPr>
            <p:cNvSpPr txBox="1"/>
            <p:nvPr/>
          </p:nvSpPr>
          <p:spPr>
            <a:xfrm>
              <a:off x="8669156" y="6211377"/>
              <a:ext cx="308550" cy="107145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10000"/>
                </a:lnSpc>
              </a:pPr>
              <a:r>
                <a:rPr lang="en-US" sz="700" dirty="0">
                  <a:solidFill>
                    <a:schemeClr val="bg1">
                      <a:lumMod val="50000"/>
                    </a:schemeClr>
                  </a:solidFill>
                  <a:latin typeface="페이퍼로지 3 Light" pitchFamily="2" charset="-127"/>
                  <a:ea typeface=""/>
                  <a:cs typeface="Pretendard ExtraBold" panose="02000903000000020004" pitchFamily="50" charset="-127"/>
                </a:rPr>
                <a:t>2020</a:t>
              </a:r>
            </a:p>
          </p:txBody>
        </p:sp>
        <p:sp>
          <p:nvSpPr>
            <p:cNvPr id="247" name="TextBox 246">
              <a:extLst>
                <a:ext uri="{FF2B5EF4-FFF2-40B4-BE49-F238E27FC236}">
                  <a16:creationId xmlns:a16="http://schemas.microsoft.com/office/drawing/2014/main" xmlns="" id="{F778D55C-F405-3EE6-2DD4-F7789AD8080F}"/>
                </a:ext>
              </a:extLst>
            </p:cNvPr>
            <p:cNvSpPr txBox="1"/>
            <p:nvPr/>
          </p:nvSpPr>
          <p:spPr>
            <a:xfrm>
              <a:off x="9274723" y="6211377"/>
              <a:ext cx="308550" cy="107145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10000"/>
                </a:lnSpc>
              </a:pPr>
              <a:r>
                <a:rPr lang="en-US" sz="700">
                  <a:solidFill>
                    <a:schemeClr val="bg1">
                      <a:lumMod val="50000"/>
                    </a:schemeClr>
                  </a:solidFill>
                  <a:latin typeface="페이퍼로지 3 Light" pitchFamily="2" charset="-127"/>
                  <a:ea typeface=""/>
                  <a:cs typeface="Pretendard ExtraBold" panose="02000903000000020004" pitchFamily="50" charset="-127"/>
                </a:rPr>
                <a:t>2021</a:t>
              </a:r>
            </a:p>
          </p:txBody>
        </p:sp>
        <p:sp>
          <p:nvSpPr>
            <p:cNvPr id="248" name="TextBox 247">
              <a:extLst>
                <a:ext uri="{FF2B5EF4-FFF2-40B4-BE49-F238E27FC236}">
                  <a16:creationId xmlns:a16="http://schemas.microsoft.com/office/drawing/2014/main" xmlns="" id="{3144309F-A9EC-D95A-BD8A-AA7EA4507337}"/>
                </a:ext>
              </a:extLst>
            </p:cNvPr>
            <p:cNvSpPr txBox="1"/>
            <p:nvPr/>
          </p:nvSpPr>
          <p:spPr>
            <a:xfrm>
              <a:off x="9880290" y="6211377"/>
              <a:ext cx="308550" cy="107145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10000"/>
                </a:lnSpc>
              </a:pPr>
              <a:r>
                <a:rPr lang="en-US" sz="700">
                  <a:solidFill>
                    <a:schemeClr val="bg1">
                      <a:lumMod val="50000"/>
                    </a:schemeClr>
                  </a:solidFill>
                  <a:latin typeface="페이퍼로지 3 Light" pitchFamily="2" charset="-127"/>
                  <a:ea typeface=""/>
                  <a:cs typeface="Pretendard ExtraBold" panose="02000903000000020004" pitchFamily="50" charset="-127"/>
                </a:rPr>
                <a:t>2022</a:t>
              </a:r>
            </a:p>
          </p:txBody>
        </p:sp>
        <p:sp>
          <p:nvSpPr>
            <p:cNvPr id="249" name="TextBox 248">
              <a:extLst>
                <a:ext uri="{FF2B5EF4-FFF2-40B4-BE49-F238E27FC236}">
                  <a16:creationId xmlns:a16="http://schemas.microsoft.com/office/drawing/2014/main" xmlns="" id="{EDF434DC-2B31-E77B-ED0D-070AE620E700}"/>
                </a:ext>
              </a:extLst>
            </p:cNvPr>
            <p:cNvSpPr txBox="1"/>
            <p:nvPr/>
          </p:nvSpPr>
          <p:spPr>
            <a:xfrm>
              <a:off x="10485857" y="6211377"/>
              <a:ext cx="308550" cy="107145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10000"/>
                </a:lnSpc>
              </a:pPr>
              <a:r>
                <a:rPr lang="en-US" sz="700">
                  <a:solidFill>
                    <a:schemeClr val="bg1">
                      <a:lumMod val="50000"/>
                    </a:schemeClr>
                  </a:solidFill>
                  <a:latin typeface="페이퍼로지 3 Light" pitchFamily="2" charset="-127"/>
                  <a:ea typeface=""/>
                  <a:cs typeface="Pretendard ExtraBold" panose="02000903000000020004" pitchFamily="50" charset="-127"/>
                </a:rPr>
                <a:t>2023</a:t>
              </a:r>
            </a:p>
          </p:txBody>
        </p:sp>
        <p:sp>
          <p:nvSpPr>
            <p:cNvPr id="250" name="TextBox 249">
              <a:extLst>
                <a:ext uri="{FF2B5EF4-FFF2-40B4-BE49-F238E27FC236}">
                  <a16:creationId xmlns:a16="http://schemas.microsoft.com/office/drawing/2014/main" xmlns="" id="{2C108813-9DAE-3B35-8524-F1ECBC8A0B77}"/>
                </a:ext>
              </a:extLst>
            </p:cNvPr>
            <p:cNvSpPr txBox="1"/>
            <p:nvPr/>
          </p:nvSpPr>
          <p:spPr>
            <a:xfrm>
              <a:off x="11091423" y="6211377"/>
              <a:ext cx="308550" cy="107145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10000"/>
                </a:lnSpc>
              </a:pPr>
              <a:r>
                <a:rPr lang="en-US" sz="700">
                  <a:solidFill>
                    <a:schemeClr val="bg1">
                      <a:lumMod val="50000"/>
                    </a:schemeClr>
                  </a:solidFill>
                  <a:latin typeface="페이퍼로지 3 Light" pitchFamily="2" charset="-127"/>
                  <a:ea typeface=""/>
                  <a:cs typeface="Pretendard ExtraBold" panose="02000903000000020004" pitchFamily="50" charset="-127"/>
                </a:rPr>
                <a:t>2024</a:t>
              </a:r>
            </a:p>
          </p:txBody>
        </p:sp>
      </p:grpSp>
      <p:pic>
        <p:nvPicPr>
          <p:cNvPr id="251" name="그래픽 250">
            <a:extLst>
              <a:ext uri="{FF2B5EF4-FFF2-40B4-BE49-F238E27FC236}">
                <a16:creationId xmlns:a16="http://schemas.microsoft.com/office/drawing/2014/main" xmlns="" id="{A4353367-E3AB-F08D-7EC1-B6ED51E62EEE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xmlns="" r:embed="rId10"/>
              </a:ext>
            </a:extLst>
          </a:blip>
          <a:stretch>
            <a:fillRect/>
          </a:stretch>
        </p:blipFill>
        <p:spPr>
          <a:xfrm>
            <a:off x="783038" y="4566150"/>
            <a:ext cx="7922055" cy="733425"/>
          </a:xfrm>
          <a:prstGeom prst="rect">
            <a:avLst/>
          </a:prstGeom>
        </p:spPr>
      </p:pic>
      <p:sp>
        <p:nvSpPr>
          <p:cNvPr id="252" name="그래픽 115">
            <a:extLst>
              <a:ext uri="{FF2B5EF4-FFF2-40B4-BE49-F238E27FC236}">
                <a16:creationId xmlns:a16="http://schemas.microsoft.com/office/drawing/2014/main" xmlns="" id="{CF1161BF-BF80-00C7-FCB6-F854DA53C29F}"/>
              </a:ext>
            </a:extLst>
          </p:cNvPr>
          <p:cNvSpPr/>
          <p:nvPr/>
        </p:nvSpPr>
        <p:spPr>
          <a:xfrm>
            <a:off x="783038" y="4566150"/>
            <a:ext cx="7918050" cy="1282731"/>
          </a:xfrm>
          <a:custGeom>
            <a:avLst/>
            <a:gdLst>
              <a:gd name="connsiteX0" fmla="*/ 7245001 w 7245000"/>
              <a:gd name="connsiteY0" fmla="*/ 0 h 1282731"/>
              <a:gd name="connsiteX1" fmla="*/ 6818853 w 7245000"/>
              <a:gd name="connsiteY1" fmla="*/ 184880 h 1282731"/>
              <a:gd name="connsiteX2" fmla="*/ 6392609 w 7245000"/>
              <a:gd name="connsiteY2" fmla="*/ 297752 h 1282731"/>
              <a:gd name="connsiteX3" fmla="*/ 5966460 w 7245000"/>
              <a:gd name="connsiteY3" fmla="*/ 210312 h 1282731"/>
              <a:gd name="connsiteX4" fmla="*/ 4687920 w 7245000"/>
              <a:gd name="connsiteY4" fmla="*/ 692849 h 1282731"/>
              <a:gd name="connsiteX5" fmla="*/ 4261771 w 7245000"/>
              <a:gd name="connsiteY5" fmla="*/ 469964 h 1282731"/>
              <a:gd name="connsiteX6" fmla="*/ 3835622 w 7245000"/>
              <a:gd name="connsiteY6" fmla="*/ 376809 h 1282731"/>
              <a:gd name="connsiteX7" fmla="*/ 3409379 w 7245000"/>
              <a:gd name="connsiteY7" fmla="*/ 376809 h 1282731"/>
              <a:gd name="connsiteX8" fmla="*/ 2983230 w 7245000"/>
              <a:gd name="connsiteY8" fmla="*/ 492538 h 1282731"/>
              <a:gd name="connsiteX9" fmla="*/ 2557082 w 7245000"/>
              <a:gd name="connsiteY9" fmla="*/ 410623 h 1282731"/>
              <a:gd name="connsiteX10" fmla="*/ 2130838 w 7245000"/>
              <a:gd name="connsiteY10" fmla="*/ 495300 h 1282731"/>
              <a:gd name="connsiteX11" fmla="*/ 852392 w 7245000"/>
              <a:gd name="connsiteY11" fmla="*/ 522827 h 1282731"/>
              <a:gd name="connsiteX12" fmla="*/ 426149 w 7245000"/>
              <a:gd name="connsiteY12" fmla="*/ 349282 h 1282731"/>
              <a:gd name="connsiteX13" fmla="*/ 0 w 7245000"/>
              <a:gd name="connsiteY13" fmla="*/ 721805 h 1282731"/>
              <a:gd name="connsiteX14" fmla="*/ 0 w 7245000"/>
              <a:gd name="connsiteY14" fmla="*/ 1282732 h 1282731"/>
              <a:gd name="connsiteX15" fmla="*/ 7245001 w 7245000"/>
              <a:gd name="connsiteY15" fmla="*/ 1282732 h 1282731"/>
              <a:gd name="connsiteX16" fmla="*/ 7245001 w 7245000"/>
              <a:gd name="connsiteY16" fmla="*/ 0 h 12827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7245000" h="1282731">
                <a:moveTo>
                  <a:pt x="7245001" y="0"/>
                </a:moveTo>
                <a:lnTo>
                  <a:pt x="6818853" y="184880"/>
                </a:lnTo>
                <a:lnTo>
                  <a:pt x="6392609" y="297752"/>
                </a:lnTo>
                <a:lnTo>
                  <a:pt x="5966460" y="210312"/>
                </a:lnTo>
                <a:lnTo>
                  <a:pt x="4687920" y="692849"/>
                </a:lnTo>
                <a:lnTo>
                  <a:pt x="4261771" y="469964"/>
                </a:lnTo>
                <a:lnTo>
                  <a:pt x="3835622" y="376809"/>
                </a:lnTo>
                <a:lnTo>
                  <a:pt x="3409379" y="376809"/>
                </a:lnTo>
                <a:lnTo>
                  <a:pt x="2983230" y="492538"/>
                </a:lnTo>
                <a:lnTo>
                  <a:pt x="2557082" y="410623"/>
                </a:lnTo>
                <a:lnTo>
                  <a:pt x="2130838" y="495300"/>
                </a:lnTo>
                <a:lnTo>
                  <a:pt x="852392" y="522827"/>
                </a:lnTo>
                <a:lnTo>
                  <a:pt x="426149" y="349282"/>
                </a:lnTo>
                <a:lnTo>
                  <a:pt x="0" y="721805"/>
                </a:lnTo>
                <a:lnTo>
                  <a:pt x="0" y="1282732"/>
                </a:lnTo>
                <a:lnTo>
                  <a:pt x="7245001" y="1282732"/>
                </a:lnTo>
                <a:lnTo>
                  <a:pt x="7245001" y="0"/>
                </a:lnTo>
                <a:close/>
              </a:path>
            </a:pathLst>
          </a:custGeom>
          <a:gradFill>
            <a:gsLst>
              <a:gs pos="0">
                <a:srgbClr val="823000">
                  <a:alpha val="35000"/>
                </a:srgbClr>
              </a:gs>
              <a:gs pos="100000">
                <a:srgbClr val="823000">
                  <a:alpha val="0"/>
                </a:srgbClr>
              </a:gs>
            </a:gsLst>
            <a:lin ang="5400000" scaled="1"/>
          </a:gradFill>
          <a:ln w="9525" cap="flat">
            <a:noFill/>
            <a:prstDash val="solid"/>
            <a:miter/>
          </a:ln>
        </p:spPr>
        <p:txBody>
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ko-KR" altLang="en-US" sz="1400" dirty="0"/>
          </a:p>
        </p:txBody>
      </p:sp>
      <p:pic>
        <p:nvPicPr>
          <p:cNvPr id="253" name="그래픽 252">
            <a:extLst>
              <a:ext uri="{FF2B5EF4-FFF2-40B4-BE49-F238E27FC236}">
                <a16:creationId xmlns:a16="http://schemas.microsoft.com/office/drawing/2014/main" xmlns="" id="{C7F1BA4E-535B-D5F9-7484-C88688BF190B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xmlns="" r:embed="rId12"/>
              </a:ext>
            </a:extLst>
          </a:blip>
          <a:stretch>
            <a:fillRect/>
          </a:stretch>
        </p:blipFill>
        <p:spPr>
          <a:xfrm>
            <a:off x="783038" y="3546315"/>
            <a:ext cx="7922055" cy="981075"/>
          </a:xfrm>
          <a:prstGeom prst="rect">
            <a:avLst/>
          </a:prstGeom>
        </p:spPr>
      </p:pic>
      <p:cxnSp>
        <p:nvCxnSpPr>
          <p:cNvPr id="254" name="직선 연결선 253">
            <a:extLst>
              <a:ext uri="{FF2B5EF4-FFF2-40B4-BE49-F238E27FC236}">
                <a16:creationId xmlns:a16="http://schemas.microsoft.com/office/drawing/2014/main" xmlns="" id="{C6E7DCBE-4DCE-87F4-1D90-BFF46577D026}"/>
              </a:ext>
            </a:extLst>
          </p:cNvPr>
          <p:cNvCxnSpPr>
            <a:cxnSpLocks/>
          </p:cNvCxnSpPr>
          <p:nvPr/>
        </p:nvCxnSpPr>
        <p:spPr>
          <a:xfrm>
            <a:off x="779674" y="6179352"/>
            <a:ext cx="7920536" cy="0"/>
          </a:xfrm>
          <a:prstGeom prst="line">
            <a:avLst/>
          </a:prstGeom>
          <a:ln w="3175">
            <a:solidFill>
              <a:schemeClr val="bg1">
                <a:lumMod val="85000"/>
              </a:schemeClr>
            </a:solidFill>
            <a:prstDash val="soli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255" name="그룹 254">
            <a:extLst>
              <a:ext uri="{FF2B5EF4-FFF2-40B4-BE49-F238E27FC236}">
                <a16:creationId xmlns:a16="http://schemas.microsoft.com/office/drawing/2014/main" xmlns="" id="{66D630D0-7C9F-D6C5-0860-3DE1AF12CDB1}"/>
              </a:ext>
            </a:extLst>
          </p:cNvPr>
          <p:cNvGrpSpPr/>
          <p:nvPr/>
        </p:nvGrpSpPr>
        <p:grpSpPr>
          <a:xfrm>
            <a:off x="3778830" y="5429506"/>
            <a:ext cx="2696251" cy="442688"/>
            <a:chOff x="3778830" y="5429506"/>
            <a:chExt cx="2696251" cy="442688"/>
          </a:xfrm>
        </p:grpSpPr>
        <p:sp>
          <p:nvSpPr>
            <p:cNvPr id="256" name="TextBox 255">
              <a:extLst>
                <a:ext uri="{FF2B5EF4-FFF2-40B4-BE49-F238E27FC236}">
                  <a16:creationId xmlns:a16="http://schemas.microsoft.com/office/drawing/2014/main" xmlns="" id="{EBC4C5F4-9170-6B7E-F971-FFEC02136787}"/>
                </a:ext>
              </a:extLst>
            </p:cNvPr>
            <p:cNvSpPr txBox="1"/>
            <p:nvPr/>
          </p:nvSpPr>
          <p:spPr>
            <a:xfrm>
              <a:off x="3778830" y="5719139"/>
              <a:ext cx="2696251" cy="153055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r">
                <a:lnSpc>
                  <a:spcPct val="110000"/>
                </a:lnSpc>
              </a:pPr>
              <a:r>
                <a:rPr lang="en-US" sz="1000" dirty="0">
                  <a:latin typeface="페이퍼로지 5 Medium" pitchFamily="2" charset="-127"/>
                  <a:ea typeface="페이퍼로지 5 Medium" pitchFamily="2" charset="-127"/>
                  <a:cs typeface="Pretendard ExtraBold" panose="02000903000000020004" pitchFamily="50" charset="-127"/>
                </a:rPr>
                <a:t>35.0%, the lowest since the survey began</a:t>
              </a:r>
            </a:p>
          </p:txBody>
        </p:sp>
        <p:sp>
          <p:nvSpPr>
            <p:cNvPr id="257" name="TextBox 256">
              <a:extLst>
                <a:ext uri="{FF2B5EF4-FFF2-40B4-BE49-F238E27FC236}">
                  <a16:creationId xmlns:a16="http://schemas.microsoft.com/office/drawing/2014/main" xmlns="" id="{6229B24B-7A9C-09A9-42C1-86310DBA29B4}"/>
                </a:ext>
              </a:extLst>
            </p:cNvPr>
            <p:cNvSpPr txBox="1"/>
            <p:nvPr/>
          </p:nvSpPr>
          <p:spPr>
            <a:xfrm>
              <a:off x="3801528" y="5429506"/>
              <a:ext cx="2673553" cy="244939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r">
                <a:lnSpc>
                  <a:spcPct val="110000"/>
                </a:lnSpc>
              </a:pPr>
              <a:r>
                <a:rPr lang="en-US" sz="1600" dirty="0">
                  <a:ln w="53975">
                    <a:solidFill>
                      <a:schemeClr val="bg1"/>
                    </a:solidFill>
                  </a:ln>
                  <a:solidFill>
                    <a:schemeClr val="bg1"/>
                  </a:solidFill>
                  <a:latin typeface="페이퍼로지 7 Bold" pitchFamily="2" charset="-127"/>
                  <a:ea typeface="페이퍼로지 7 Bold" pitchFamily="2" charset="-127"/>
                  <a:cs typeface="Pretendard ExtraBold" panose="02000903000000020004" pitchFamily="50" charset="-127"/>
                </a:rPr>
                <a:t>Unification is not needed</a:t>
              </a:r>
            </a:p>
          </p:txBody>
        </p:sp>
      </p:grpSp>
      <p:cxnSp>
        <p:nvCxnSpPr>
          <p:cNvPr id="259" name="직선 연결선 258">
            <a:extLst>
              <a:ext uri="{FF2B5EF4-FFF2-40B4-BE49-F238E27FC236}">
                <a16:creationId xmlns:a16="http://schemas.microsoft.com/office/drawing/2014/main" xmlns="" id="{F89E0879-1941-D65B-12B1-BAC027A3CC56}"/>
              </a:ext>
            </a:extLst>
          </p:cNvPr>
          <p:cNvCxnSpPr>
            <a:cxnSpLocks/>
          </p:cNvCxnSpPr>
          <p:nvPr/>
        </p:nvCxnSpPr>
        <p:spPr>
          <a:xfrm>
            <a:off x="9045089" y="4974332"/>
            <a:ext cx="2171700" cy="0"/>
          </a:xfrm>
          <a:prstGeom prst="line">
            <a:avLst/>
          </a:prstGeom>
          <a:ln w="3175">
            <a:solidFill>
              <a:schemeClr val="bg1">
                <a:lumMod val="50000"/>
              </a:schemeClr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60" name="사각형: 둥근 위쪽 모서리 259">
            <a:extLst>
              <a:ext uri="{FF2B5EF4-FFF2-40B4-BE49-F238E27FC236}">
                <a16:creationId xmlns:a16="http://schemas.microsoft.com/office/drawing/2014/main" xmlns="" id="{500ED284-D6F0-A4BE-A0A1-F000B37F4E23}"/>
              </a:ext>
            </a:extLst>
          </p:cNvPr>
          <p:cNvSpPr/>
          <p:nvPr/>
        </p:nvSpPr>
        <p:spPr>
          <a:xfrm rot="5400000">
            <a:off x="8513154" y="3157176"/>
            <a:ext cx="3165722" cy="2579070"/>
          </a:xfrm>
          <a:prstGeom prst="round2SameRect">
            <a:avLst>
              <a:gd name="adj1" fmla="val 9279"/>
              <a:gd name="adj2" fmla="val 0"/>
            </a:avLst>
          </a:prstGeom>
          <a:noFill/>
          <a:ln>
            <a:solidFill>
              <a:schemeClr val="bg1">
                <a:lumMod val="95000"/>
              </a:schemeClr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400"/>
          </a:p>
        </p:txBody>
      </p:sp>
      <p:sp>
        <p:nvSpPr>
          <p:cNvPr id="261" name="사다리꼴 260">
            <a:extLst>
              <a:ext uri="{FF2B5EF4-FFF2-40B4-BE49-F238E27FC236}">
                <a16:creationId xmlns:a16="http://schemas.microsoft.com/office/drawing/2014/main" xmlns="" id="{CECE7139-FEFB-BDE3-F3A5-8C412C217869}"/>
              </a:ext>
            </a:extLst>
          </p:cNvPr>
          <p:cNvSpPr/>
          <p:nvPr/>
        </p:nvSpPr>
        <p:spPr>
          <a:xfrm rot="5400000">
            <a:off x="7037363" y="4375312"/>
            <a:ext cx="3465286" cy="142797"/>
          </a:xfrm>
          <a:prstGeom prst="trapezoid">
            <a:avLst>
              <a:gd name="adj" fmla="val 85893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400" dirty="0"/>
          </a:p>
        </p:txBody>
      </p:sp>
      <p:cxnSp>
        <p:nvCxnSpPr>
          <p:cNvPr id="262" name="직선 연결선 261">
            <a:extLst>
              <a:ext uri="{FF2B5EF4-FFF2-40B4-BE49-F238E27FC236}">
                <a16:creationId xmlns:a16="http://schemas.microsoft.com/office/drawing/2014/main" xmlns="" id="{AE2D6633-D25B-5876-0324-BA35B9750494}"/>
              </a:ext>
            </a:extLst>
          </p:cNvPr>
          <p:cNvCxnSpPr>
            <a:cxnSpLocks/>
          </p:cNvCxnSpPr>
          <p:nvPr/>
        </p:nvCxnSpPr>
        <p:spPr>
          <a:xfrm>
            <a:off x="766762" y="2714067"/>
            <a:ext cx="7920536" cy="0"/>
          </a:xfrm>
          <a:prstGeom prst="line">
            <a:avLst/>
          </a:prstGeom>
          <a:ln w="3175">
            <a:solidFill>
              <a:schemeClr val="bg1">
                <a:lumMod val="85000"/>
              </a:schemeClr>
            </a:solidFill>
            <a:prstDash val="soli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264" name="그룹 263">
            <a:extLst>
              <a:ext uri="{FF2B5EF4-FFF2-40B4-BE49-F238E27FC236}">
                <a16:creationId xmlns:a16="http://schemas.microsoft.com/office/drawing/2014/main" xmlns="" id="{902CEAF6-AC31-7172-7602-1DC6B04F9C43}"/>
              </a:ext>
            </a:extLst>
          </p:cNvPr>
          <p:cNvGrpSpPr/>
          <p:nvPr/>
        </p:nvGrpSpPr>
        <p:grpSpPr>
          <a:xfrm>
            <a:off x="-1" y="2714068"/>
            <a:ext cx="4313957" cy="320397"/>
            <a:chOff x="-1" y="2739468"/>
            <a:chExt cx="4313957" cy="320397"/>
          </a:xfrm>
        </p:grpSpPr>
        <p:sp>
          <p:nvSpPr>
            <p:cNvPr id="278" name="화살표: 오각형 277">
              <a:extLst>
                <a:ext uri="{FF2B5EF4-FFF2-40B4-BE49-F238E27FC236}">
                  <a16:creationId xmlns:a16="http://schemas.microsoft.com/office/drawing/2014/main" xmlns="" id="{7588D3DE-43F1-A694-CC53-1A7EF0F4012B}"/>
                </a:ext>
              </a:extLst>
            </p:cNvPr>
            <p:cNvSpPr/>
            <p:nvPr/>
          </p:nvSpPr>
          <p:spPr>
            <a:xfrm>
              <a:off x="-1" y="2739468"/>
              <a:ext cx="4313957" cy="320397"/>
            </a:xfrm>
            <a:prstGeom prst="homePlate">
              <a:avLst/>
            </a:prstGeom>
            <a:solidFill>
              <a:srgbClr val="823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400"/>
            </a:p>
          </p:txBody>
        </p:sp>
        <p:sp>
          <p:nvSpPr>
            <p:cNvPr id="279" name="TextBox 278">
              <a:extLst>
                <a:ext uri="{FF2B5EF4-FFF2-40B4-BE49-F238E27FC236}">
                  <a16:creationId xmlns:a16="http://schemas.microsoft.com/office/drawing/2014/main" xmlns="" id="{0EB98A1C-C553-169A-6F12-E0B41E4F619A}"/>
                </a:ext>
              </a:extLst>
            </p:cNvPr>
            <p:cNvSpPr txBox="1"/>
            <p:nvPr/>
          </p:nvSpPr>
          <p:spPr>
            <a:xfrm>
              <a:off x="756220" y="2800057"/>
              <a:ext cx="3278526" cy="183705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en-US" sz="1200" dirty="0">
                  <a:solidFill>
                    <a:schemeClr val="bg1"/>
                  </a:solidFill>
                  <a:latin typeface="페이퍼로지 5 Medium" pitchFamily="2" charset="-127"/>
                  <a:ea typeface=""/>
                  <a:cs typeface="Pretendard ExtraBold" panose="02000903000000020004" pitchFamily="50" charset="-127"/>
                </a:rPr>
                <a:t>2024 Survey on Perceptions of Unification</a:t>
              </a:r>
            </a:p>
          </p:txBody>
        </p:sp>
      </p:grpSp>
      <p:sp>
        <p:nvSpPr>
          <p:cNvPr id="266" name="사각형: 둥근 모서리 265">
            <a:extLst>
              <a:ext uri="{FF2B5EF4-FFF2-40B4-BE49-F238E27FC236}">
                <a16:creationId xmlns:a16="http://schemas.microsoft.com/office/drawing/2014/main" xmlns="" id="{27D8D974-B6FA-0551-AD7A-3270A1671B62}"/>
              </a:ext>
            </a:extLst>
          </p:cNvPr>
          <p:cNvSpPr/>
          <p:nvPr/>
        </p:nvSpPr>
        <p:spPr>
          <a:xfrm>
            <a:off x="779674" y="3143883"/>
            <a:ext cx="2997779" cy="293482"/>
          </a:xfrm>
          <a:prstGeom prst="roundRect">
            <a:avLst/>
          </a:prstGeom>
          <a:solidFill>
            <a:schemeClr val="bg1"/>
          </a:solidFill>
          <a:ln w="3175">
            <a:solidFill>
              <a:schemeClr val="bg1">
                <a:lumMod val="85000"/>
              </a:schemeClr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50"/>
          </a:p>
        </p:txBody>
      </p:sp>
      <p:grpSp>
        <p:nvGrpSpPr>
          <p:cNvPr id="267" name="그룹 266">
            <a:extLst>
              <a:ext uri="{FF2B5EF4-FFF2-40B4-BE49-F238E27FC236}">
                <a16:creationId xmlns:a16="http://schemas.microsoft.com/office/drawing/2014/main" xmlns="" id="{AD46D8DF-7A66-06A9-CAB6-FFF0B3CEE9DA}"/>
              </a:ext>
            </a:extLst>
          </p:cNvPr>
          <p:cNvGrpSpPr/>
          <p:nvPr/>
        </p:nvGrpSpPr>
        <p:grpSpPr>
          <a:xfrm>
            <a:off x="894213" y="3237052"/>
            <a:ext cx="520524" cy="122469"/>
            <a:chOff x="800101" y="2773796"/>
            <a:chExt cx="629834" cy="148187"/>
          </a:xfrm>
        </p:grpSpPr>
        <p:sp>
          <p:nvSpPr>
            <p:cNvPr id="276" name="TextBox 275">
              <a:extLst>
                <a:ext uri="{FF2B5EF4-FFF2-40B4-BE49-F238E27FC236}">
                  <a16:creationId xmlns:a16="http://schemas.microsoft.com/office/drawing/2014/main" xmlns="" id="{F90ACAD1-D6A5-899A-B11E-47F670C79344}"/>
                </a:ext>
              </a:extLst>
            </p:cNvPr>
            <p:cNvSpPr txBox="1"/>
            <p:nvPr/>
          </p:nvSpPr>
          <p:spPr>
            <a:xfrm>
              <a:off x="929509" y="2773796"/>
              <a:ext cx="500426" cy="14818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ko-KR"/>
              </a:defPPr>
              <a:lvl1pPr>
                <a:lnSpc>
                  <a:spcPct val="110000"/>
                </a:lnSpc>
                <a:defRPr sz="700">
                  <a:latin typeface="페이퍼로지 3 Light" pitchFamily="2" charset="-127"/>
                  <a:ea typeface=""/>
                  <a:cs typeface="Pretendard ExtraBold" panose="02000903000000020004" pitchFamily="50" charset="-127"/>
                </a:defRPr>
              </a:lvl1pPr>
            </a:lstStyle>
            <a:p>
              <a:r>
                <a:rPr lang="en-US" dirty="0"/>
                <a:t>Needed</a:t>
              </a:r>
            </a:p>
          </p:txBody>
        </p:sp>
        <p:cxnSp>
          <p:nvCxnSpPr>
            <p:cNvPr id="277" name="직선 연결선 276">
              <a:extLst>
                <a:ext uri="{FF2B5EF4-FFF2-40B4-BE49-F238E27FC236}">
                  <a16:creationId xmlns:a16="http://schemas.microsoft.com/office/drawing/2014/main" xmlns="" id="{77819DFA-3FCA-AA74-00CF-45BB9755FB73}"/>
                </a:ext>
              </a:extLst>
            </p:cNvPr>
            <p:cNvCxnSpPr>
              <a:cxnSpLocks/>
            </p:cNvCxnSpPr>
            <p:nvPr/>
          </p:nvCxnSpPr>
          <p:spPr>
            <a:xfrm>
              <a:off x="800101" y="2840115"/>
              <a:ext cx="77021" cy="1"/>
            </a:xfrm>
            <a:prstGeom prst="line">
              <a:avLst/>
            </a:prstGeom>
            <a:noFill/>
            <a:ln w="15875" cap="rnd">
              <a:solidFill>
                <a:schemeClr val="tx1">
                  <a:lumMod val="65000"/>
                  <a:lumOff val="35000"/>
                </a:schemeClr>
              </a:solidFill>
              <a:prstDash val="solid"/>
              <a:round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68" name="그룹 267">
            <a:extLst>
              <a:ext uri="{FF2B5EF4-FFF2-40B4-BE49-F238E27FC236}">
                <a16:creationId xmlns:a16="http://schemas.microsoft.com/office/drawing/2014/main" xmlns="" id="{7110B011-625A-BDD4-D67E-A562D081E7D5}"/>
              </a:ext>
            </a:extLst>
          </p:cNvPr>
          <p:cNvGrpSpPr/>
          <p:nvPr/>
        </p:nvGrpSpPr>
        <p:grpSpPr>
          <a:xfrm>
            <a:off x="1621491" y="3237052"/>
            <a:ext cx="1165578" cy="107145"/>
            <a:chOff x="749035" y="2811347"/>
            <a:chExt cx="1410347" cy="129644"/>
          </a:xfrm>
        </p:grpSpPr>
        <p:sp>
          <p:nvSpPr>
            <p:cNvPr id="274" name="TextBox 273">
              <a:extLst>
                <a:ext uri="{FF2B5EF4-FFF2-40B4-BE49-F238E27FC236}">
                  <a16:creationId xmlns:a16="http://schemas.microsoft.com/office/drawing/2014/main" xmlns="" id="{B96E4F17-1AF8-46A6-166E-AE4F1776435F}"/>
                </a:ext>
              </a:extLst>
            </p:cNvPr>
            <p:cNvSpPr txBox="1"/>
            <p:nvPr/>
          </p:nvSpPr>
          <p:spPr>
            <a:xfrm>
              <a:off x="895537" y="2811347"/>
              <a:ext cx="1263845" cy="1296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en-US" sz="700" dirty="0">
                  <a:latin typeface="페이퍼로지 3 Light" pitchFamily="2" charset="-127"/>
                  <a:ea typeface=""/>
                  <a:cs typeface="Pretendard ExtraBold" panose="02000903000000020004" pitchFamily="50" charset="-127"/>
                </a:rPr>
                <a:t>Not interested/not sure</a:t>
              </a:r>
            </a:p>
          </p:txBody>
        </p:sp>
        <p:cxnSp>
          <p:nvCxnSpPr>
            <p:cNvPr id="275" name="직선 연결선 274">
              <a:extLst>
                <a:ext uri="{FF2B5EF4-FFF2-40B4-BE49-F238E27FC236}">
                  <a16:creationId xmlns:a16="http://schemas.microsoft.com/office/drawing/2014/main" xmlns="" id="{0F7E1721-8426-61CF-E108-5F27B5387901}"/>
                </a:ext>
              </a:extLst>
            </p:cNvPr>
            <p:cNvCxnSpPr>
              <a:cxnSpLocks/>
            </p:cNvCxnSpPr>
            <p:nvPr/>
          </p:nvCxnSpPr>
          <p:spPr>
            <a:xfrm>
              <a:off x="749035" y="2874159"/>
              <a:ext cx="77021" cy="1"/>
            </a:xfrm>
            <a:prstGeom prst="line">
              <a:avLst/>
            </a:prstGeom>
            <a:noFill/>
            <a:ln w="15875" cap="rnd">
              <a:solidFill>
                <a:schemeClr val="bg1">
                  <a:lumMod val="65000"/>
                </a:schemeClr>
              </a:solidFill>
              <a:prstDash val="solid"/>
              <a:round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69" name="그룹 268">
            <a:extLst>
              <a:ext uri="{FF2B5EF4-FFF2-40B4-BE49-F238E27FC236}">
                <a16:creationId xmlns:a16="http://schemas.microsoft.com/office/drawing/2014/main" xmlns="" id="{D4840F13-5710-109F-BD7C-B5618AF15068}"/>
              </a:ext>
            </a:extLst>
          </p:cNvPr>
          <p:cNvGrpSpPr/>
          <p:nvPr/>
        </p:nvGrpSpPr>
        <p:grpSpPr>
          <a:xfrm>
            <a:off x="2973621" y="3237052"/>
            <a:ext cx="719298" cy="122469"/>
            <a:chOff x="1094957" y="2773796"/>
            <a:chExt cx="870349" cy="148187"/>
          </a:xfrm>
        </p:grpSpPr>
        <p:sp>
          <p:nvSpPr>
            <p:cNvPr id="272" name="TextBox 271">
              <a:extLst>
                <a:ext uri="{FF2B5EF4-FFF2-40B4-BE49-F238E27FC236}">
                  <a16:creationId xmlns:a16="http://schemas.microsoft.com/office/drawing/2014/main" xmlns="" id="{14B6CC9C-DDE4-98FD-4317-583C9CC94DF0}"/>
                </a:ext>
              </a:extLst>
            </p:cNvPr>
            <p:cNvSpPr txBox="1"/>
            <p:nvPr/>
          </p:nvSpPr>
          <p:spPr>
            <a:xfrm>
              <a:off x="1224366" y="2773796"/>
              <a:ext cx="740940" cy="14818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ko-KR"/>
              </a:defPPr>
              <a:lvl1pPr>
                <a:lnSpc>
                  <a:spcPct val="110000"/>
                </a:lnSpc>
                <a:defRPr sz="700">
                  <a:latin typeface="페이퍼로지 3 Light" pitchFamily="2" charset="-127"/>
                  <a:ea typeface=""/>
                  <a:cs typeface="Pretendard ExtraBold" panose="02000903000000020004" pitchFamily="50" charset="-127"/>
                </a:defRPr>
              </a:lvl1pPr>
            </a:lstStyle>
            <a:p>
              <a:r>
                <a:rPr lang="en-US" dirty="0"/>
                <a:t>Not needed</a:t>
              </a:r>
            </a:p>
          </p:txBody>
        </p:sp>
        <p:cxnSp>
          <p:nvCxnSpPr>
            <p:cNvPr id="273" name="직선 연결선 272">
              <a:extLst>
                <a:ext uri="{FF2B5EF4-FFF2-40B4-BE49-F238E27FC236}">
                  <a16:creationId xmlns:a16="http://schemas.microsoft.com/office/drawing/2014/main" xmlns="" id="{0C3E51A6-386A-FB41-7EBB-A1258D56BC20}"/>
                </a:ext>
              </a:extLst>
            </p:cNvPr>
            <p:cNvCxnSpPr>
              <a:cxnSpLocks/>
            </p:cNvCxnSpPr>
            <p:nvPr/>
          </p:nvCxnSpPr>
          <p:spPr>
            <a:xfrm>
              <a:off x="1094957" y="2840115"/>
              <a:ext cx="77021" cy="1"/>
            </a:xfrm>
            <a:prstGeom prst="line">
              <a:avLst/>
            </a:prstGeom>
            <a:noFill/>
            <a:ln w="15875" cap="rnd">
              <a:solidFill>
                <a:srgbClr val="823000"/>
              </a:solidFill>
              <a:prstDash val="solid"/>
              <a:round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270" name="직선 연결선 269">
            <a:extLst>
              <a:ext uri="{FF2B5EF4-FFF2-40B4-BE49-F238E27FC236}">
                <a16:creationId xmlns:a16="http://schemas.microsoft.com/office/drawing/2014/main" xmlns="" id="{E2F083E5-648A-CBAE-832A-62CFBA8FC3AF}"/>
              </a:ext>
            </a:extLst>
          </p:cNvPr>
          <p:cNvCxnSpPr>
            <a:cxnSpLocks/>
          </p:cNvCxnSpPr>
          <p:nvPr/>
        </p:nvCxnSpPr>
        <p:spPr>
          <a:xfrm>
            <a:off x="2866113" y="3189748"/>
            <a:ext cx="0" cy="201752"/>
          </a:xfrm>
          <a:prstGeom prst="line">
            <a:avLst/>
          </a:prstGeom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71" name="직선 연결선 270">
            <a:extLst>
              <a:ext uri="{FF2B5EF4-FFF2-40B4-BE49-F238E27FC236}">
                <a16:creationId xmlns:a16="http://schemas.microsoft.com/office/drawing/2014/main" xmlns="" id="{8967EACB-1162-7338-172D-90895A3941B1}"/>
              </a:ext>
            </a:extLst>
          </p:cNvPr>
          <p:cNvCxnSpPr>
            <a:cxnSpLocks/>
          </p:cNvCxnSpPr>
          <p:nvPr/>
        </p:nvCxnSpPr>
        <p:spPr>
          <a:xfrm>
            <a:off x="1499917" y="3189748"/>
            <a:ext cx="0" cy="201752"/>
          </a:xfrm>
          <a:prstGeom prst="line">
            <a:avLst/>
          </a:prstGeom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80" name="직선 연결선 279">
            <a:extLst>
              <a:ext uri="{FF2B5EF4-FFF2-40B4-BE49-F238E27FC236}">
                <a16:creationId xmlns:a16="http://schemas.microsoft.com/office/drawing/2014/main" xmlns="" id="{6CA1C3D1-1D11-A64A-886B-620A18DFBC36}"/>
              </a:ext>
            </a:extLst>
          </p:cNvPr>
          <p:cNvCxnSpPr>
            <a:cxnSpLocks/>
          </p:cNvCxnSpPr>
          <p:nvPr/>
        </p:nvCxnSpPr>
        <p:spPr>
          <a:xfrm>
            <a:off x="9045089" y="3919091"/>
            <a:ext cx="2171700" cy="0"/>
          </a:xfrm>
          <a:prstGeom prst="line">
            <a:avLst/>
          </a:prstGeom>
          <a:ln w="3175">
            <a:solidFill>
              <a:schemeClr val="bg1">
                <a:lumMod val="50000"/>
              </a:schemeClr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281" name="그룹 280">
            <a:extLst>
              <a:ext uri="{FF2B5EF4-FFF2-40B4-BE49-F238E27FC236}">
                <a16:creationId xmlns:a16="http://schemas.microsoft.com/office/drawing/2014/main" xmlns="" id="{614FE3CE-1AAC-C439-6C82-A49667CF11D7}"/>
              </a:ext>
            </a:extLst>
          </p:cNvPr>
          <p:cNvGrpSpPr/>
          <p:nvPr/>
        </p:nvGrpSpPr>
        <p:grpSpPr>
          <a:xfrm>
            <a:off x="9137887" y="3086034"/>
            <a:ext cx="1986104" cy="603906"/>
            <a:chOff x="9077014" y="3206094"/>
            <a:chExt cx="1986104" cy="603906"/>
          </a:xfrm>
        </p:grpSpPr>
        <p:sp>
          <p:nvSpPr>
            <p:cNvPr id="282" name="사각형: 둥근 모서리 281">
              <a:extLst>
                <a:ext uri="{FF2B5EF4-FFF2-40B4-BE49-F238E27FC236}">
                  <a16:creationId xmlns:a16="http://schemas.microsoft.com/office/drawing/2014/main" xmlns="" id="{73DB7435-C5FB-59AC-51AC-E3696CA3BD73}"/>
                </a:ext>
              </a:extLst>
            </p:cNvPr>
            <p:cNvSpPr/>
            <p:nvPr/>
          </p:nvSpPr>
          <p:spPr>
            <a:xfrm>
              <a:off x="9077014" y="3516766"/>
              <a:ext cx="1986104" cy="293234"/>
            </a:xfrm>
            <a:prstGeom prst="roundRect">
              <a:avLst/>
            </a:prstGeom>
            <a:solidFill>
              <a:srgbClr val="823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400"/>
            </a:p>
          </p:txBody>
        </p:sp>
        <p:sp>
          <p:nvSpPr>
            <p:cNvPr id="283" name="TextBox 282">
              <a:extLst>
                <a:ext uri="{FF2B5EF4-FFF2-40B4-BE49-F238E27FC236}">
                  <a16:creationId xmlns:a16="http://schemas.microsoft.com/office/drawing/2014/main" xmlns="" id="{982BAC53-EB76-798B-0386-5067DA511030}"/>
                </a:ext>
              </a:extLst>
            </p:cNvPr>
            <p:cNvSpPr txBox="1"/>
            <p:nvPr/>
          </p:nvSpPr>
          <p:spPr>
            <a:xfrm>
              <a:off x="9522449" y="3206094"/>
              <a:ext cx="1095236" cy="55611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10000"/>
                </a:lnSpc>
              </a:pPr>
              <a:r>
                <a:rPr lang="en-US" sz="1100" dirty="0"/>
                <a:t>Unification</a:t>
              </a:r>
              <a:r>
                <a:rPr lang="en-US" sz="1100" dirty="0">
                  <a:latin typeface="페이퍼로지 4 Regular" pitchFamily="2" charset="-127"/>
                  <a:ea typeface=""/>
                  <a:cs typeface="Pretendard ExtraBold" panose="02000903000000020004" pitchFamily="50" charset="-127"/>
                </a:rPr>
                <a:t> 
</a:t>
              </a:r>
              <a:br>
                <a:rPr lang="en-US" sz="1100" dirty="0">
                  <a:latin typeface="페이퍼로지 4 Regular" pitchFamily="2" charset="-127"/>
                  <a:ea typeface=""/>
                  <a:cs typeface="Pretendard ExtraBold" panose="02000903000000020004" pitchFamily="50" charset="-127"/>
                </a:rPr>
              </a:br>
              <a:r>
                <a:rPr lang="en-US" sz="1200" dirty="0" smtClean="0">
                  <a:solidFill>
                    <a:schemeClr val="bg1"/>
                  </a:solidFill>
                  <a:latin typeface="페이퍼로지 6 SemiBold" pitchFamily="2" charset="-127"/>
                  <a:ea typeface=""/>
                  <a:cs typeface="Pretendard ExtraBold" panose="02000903000000020004" pitchFamily="50" charset="-127"/>
                </a:rPr>
                <a:t>seen as costly</a:t>
              </a:r>
              <a:endParaRPr lang="en-US" sz="1200" dirty="0">
                <a:solidFill>
                  <a:schemeClr val="bg1"/>
                </a:solidFill>
                <a:latin typeface="페이퍼로지 6 SemiBold" pitchFamily="2" charset="-127"/>
                <a:ea typeface=""/>
                <a:cs typeface="Pretendard ExtraBold" panose="02000903000000020004" pitchFamily="50" charset="-127"/>
              </a:endParaRPr>
            </a:p>
          </p:txBody>
        </p:sp>
      </p:grpSp>
      <p:grpSp>
        <p:nvGrpSpPr>
          <p:cNvPr id="284" name="그룹 283">
            <a:extLst>
              <a:ext uri="{FF2B5EF4-FFF2-40B4-BE49-F238E27FC236}">
                <a16:creationId xmlns:a16="http://schemas.microsoft.com/office/drawing/2014/main" xmlns="" id="{0546238E-0ADC-12CE-3E30-BD630A7E6FBC}"/>
              </a:ext>
            </a:extLst>
          </p:cNvPr>
          <p:cNvGrpSpPr/>
          <p:nvPr/>
        </p:nvGrpSpPr>
        <p:grpSpPr>
          <a:xfrm>
            <a:off x="8929347" y="4135465"/>
            <a:ext cx="2403185" cy="609716"/>
            <a:chOff x="10346187" y="4553709"/>
            <a:chExt cx="2403185" cy="609716"/>
          </a:xfrm>
        </p:grpSpPr>
        <p:sp>
          <p:nvSpPr>
            <p:cNvPr id="285" name="사각형: 둥근 모서리 284">
              <a:extLst>
                <a:ext uri="{FF2B5EF4-FFF2-40B4-BE49-F238E27FC236}">
                  <a16:creationId xmlns:a16="http://schemas.microsoft.com/office/drawing/2014/main" xmlns="" id="{BC73D5FA-7841-711F-488E-193D97596B21}"/>
                </a:ext>
              </a:extLst>
            </p:cNvPr>
            <p:cNvSpPr/>
            <p:nvPr/>
          </p:nvSpPr>
          <p:spPr>
            <a:xfrm>
              <a:off x="10346187" y="4870191"/>
              <a:ext cx="2403185" cy="293234"/>
            </a:xfrm>
            <a:prstGeom prst="roundRect">
              <a:avLst/>
            </a:prstGeom>
            <a:solidFill>
              <a:srgbClr val="823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400"/>
            </a:p>
          </p:txBody>
        </p:sp>
        <p:sp>
          <p:nvSpPr>
            <p:cNvPr id="286" name="TextBox 285">
              <a:extLst>
                <a:ext uri="{FF2B5EF4-FFF2-40B4-BE49-F238E27FC236}">
                  <a16:creationId xmlns:a16="http://schemas.microsoft.com/office/drawing/2014/main" xmlns="" id="{835BB3F7-48FB-0265-5CCE-0DCC5E3D795A}"/>
                </a:ext>
              </a:extLst>
            </p:cNvPr>
            <p:cNvSpPr txBox="1"/>
            <p:nvPr/>
          </p:nvSpPr>
          <p:spPr>
            <a:xfrm>
              <a:off x="10901869" y="4553709"/>
              <a:ext cx="1291827" cy="575542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10000"/>
                </a:lnSpc>
              </a:pPr>
              <a:r>
                <a:rPr lang="en-US" sz="1100" dirty="0" smtClean="0"/>
                <a:t>Belief that</a:t>
              </a:r>
            </a:p>
            <a:p>
              <a:pPr algn="ctr">
                <a:lnSpc>
                  <a:spcPct val="110000"/>
                </a:lnSpc>
              </a:pPr>
              <a:endParaRPr lang="en-US" sz="1100" dirty="0" smtClean="0"/>
            </a:p>
            <a:p>
              <a:pPr algn="ctr">
                <a:lnSpc>
                  <a:spcPct val="110000"/>
                </a:lnSpc>
              </a:pPr>
              <a:r>
                <a:rPr lang="en-US" sz="1200" dirty="0" smtClean="0">
                  <a:solidFill>
                    <a:schemeClr val="bg1"/>
                  </a:solidFill>
                  <a:latin typeface="페이퍼로지 6 SemiBold" pitchFamily="2" charset="-127"/>
                  <a:ea typeface=""/>
                  <a:cs typeface="Pretendard ExtraBold" panose="02000903000000020004" pitchFamily="50" charset="-127"/>
                </a:rPr>
                <a:t>division is batter</a:t>
              </a:r>
              <a:endParaRPr lang="en-US" sz="1200" dirty="0">
                <a:solidFill>
                  <a:schemeClr val="bg1"/>
                </a:solidFill>
                <a:latin typeface="페이퍼로지 6 SemiBold" pitchFamily="2" charset="-127"/>
                <a:ea typeface=""/>
                <a:cs typeface="Pretendard ExtraBold" panose="02000903000000020004" pitchFamily="50" charset="-127"/>
              </a:endParaRPr>
            </a:p>
          </p:txBody>
        </p:sp>
      </p:grpSp>
      <p:grpSp>
        <p:nvGrpSpPr>
          <p:cNvPr id="287" name="그룹 286">
            <a:extLst>
              <a:ext uri="{FF2B5EF4-FFF2-40B4-BE49-F238E27FC236}">
                <a16:creationId xmlns:a16="http://schemas.microsoft.com/office/drawing/2014/main" xmlns="" id="{8A895259-7981-4B1E-1F26-933938F3DF66}"/>
              </a:ext>
            </a:extLst>
          </p:cNvPr>
          <p:cNvGrpSpPr/>
          <p:nvPr/>
        </p:nvGrpSpPr>
        <p:grpSpPr>
          <a:xfrm>
            <a:off x="9514332" y="5196516"/>
            <a:ext cx="1233214" cy="603906"/>
            <a:chOff x="10931172" y="4559519"/>
            <a:chExt cx="1233214" cy="603906"/>
          </a:xfrm>
        </p:grpSpPr>
        <p:sp>
          <p:nvSpPr>
            <p:cNvPr id="288" name="사각형: 둥근 모서리 287">
              <a:extLst>
                <a:ext uri="{FF2B5EF4-FFF2-40B4-BE49-F238E27FC236}">
                  <a16:creationId xmlns:a16="http://schemas.microsoft.com/office/drawing/2014/main" xmlns="" id="{A4A93C4E-2F23-425D-75B6-12DF11DC70E2}"/>
                </a:ext>
              </a:extLst>
            </p:cNvPr>
            <p:cNvSpPr/>
            <p:nvPr/>
          </p:nvSpPr>
          <p:spPr>
            <a:xfrm>
              <a:off x="10931172" y="4870191"/>
              <a:ext cx="1233214" cy="293234"/>
            </a:xfrm>
            <a:prstGeom prst="roundRect">
              <a:avLst/>
            </a:prstGeom>
            <a:solidFill>
              <a:srgbClr val="823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400"/>
            </a:p>
          </p:txBody>
        </p:sp>
        <p:sp>
          <p:nvSpPr>
            <p:cNvPr id="289" name="TextBox 288">
              <a:extLst>
                <a:ext uri="{FF2B5EF4-FFF2-40B4-BE49-F238E27FC236}">
                  <a16:creationId xmlns:a16="http://schemas.microsoft.com/office/drawing/2014/main" xmlns="" id="{2F47025A-9662-2306-9D63-161927DCCB04}"/>
                </a:ext>
              </a:extLst>
            </p:cNvPr>
            <p:cNvSpPr txBox="1"/>
            <p:nvPr/>
          </p:nvSpPr>
          <p:spPr>
            <a:xfrm>
              <a:off x="11078097" y="4559519"/>
              <a:ext cx="939360" cy="55611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10000"/>
                </a:lnSpc>
              </a:pPr>
              <a:r>
                <a:rPr lang="en-US" sz="1100" dirty="0">
                  <a:latin typeface="페이퍼로지 4 Regular" pitchFamily="2" charset="-127"/>
                  <a:ea typeface=""/>
                  <a:cs typeface="Pretendard ExtraBold" panose="02000903000000020004" pitchFamily="50" charset="-127"/>
                </a:rPr>
                <a:t>Unification is 
</a:t>
              </a:r>
              <a:br>
                <a:rPr lang="en-US" sz="1100" dirty="0">
                  <a:latin typeface="페이퍼로지 4 Regular" pitchFamily="2" charset="-127"/>
                  <a:ea typeface=""/>
                  <a:cs typeface="Pretendard ExtraBold" panose="02000903000000020004" pitchFamily="50" charset="-127"/>
                </a:rPr>
              </a:br>
              <a:r>
                <a:rPr lang="en-US" sz="1200" dirty="0">
                  <a:solidFill>
                    <a:schemeClr val="bg1"/>
                  </a:solidFill>
                  <a:latin typeface="페이퍼로지 6 SemiBold" pitchFamily="2" charset="-127"/>
                  <a:ea typeface=""/>
                  <a:cs typeface="Pretendard ExtraBold" panose="02000903000000020004" pitchFamily="50" charset="-127"/>
                </a:rPr>
                <a:t>impossible</a:t>
              </a:r>
            </a:p>
          </p:txBody>
        </p:sp>
      </p:grpSp>
      <p:sp>
        <p:nvSpPr>
          <p:cNvPr id="290" name="타원 289">
            <a:extLst>
              <a:ext uri="{FF2B5EF4-FFF2-40B4-BE49-F238E27FC236}">
                <a16:creationId xmlns:a16="http://schemas.microsoft.com/office/drawing/2014/main" xmlns="" id="{F604028A-0171-751F-C5F3-86182B2625EE}"/>
              </a:ext>
            </a:extLst>
          </p:cNvPr>
          <p:cNvSpPr/>
          <p:nvPr/>
        </p:nvSpPr>
        <p:spPr>
          <a:xfrm>
            <a:off x="8449752" y="4317589"/>
            <a:ext cx="503209" cy="503209"/>
          </a:xfrm>
          <a:prstGeom prst="ellipse">
            <a:avLst/>
          </a:prstGeom>
          <a:solidFill>
            <a:srgbClr val="823000">
              <a:alpha val="20000"/>
            </a:srgbClr>
          </a:solidFill>
          <a:ln w="3492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400"/>
          </a:p>
        </p:txBody>
      </p:sp>
      <p:sp>
        <p:nvSpPr>
          <p:cNvPr id="291" name="타원 290">
            <a:extLst>
              <a:ext uri="{FF2B5EF4-FFF2-40B4-BE49-F238E27FC236}">
                <a16:creationId xmlns:a16="http://schemas.microsoft.com/office/drawing/2014/main" xmlns="" id="{20D6547C-438B-ADCE-DAF9-E46D4827AC65}"/>
              </a:ext>
            </a:extLst>
          </p:cNvPr>
          <p:cNvSpPr/>
          <p:nvPr/>
        </p:nvSpPr>
        <p:spPr>
          <a:xfrm>
            <a:off x="8512322" y="4380159"/>
            <a:ext cx="378068" cy="378068"/>
          </a:xfrm>
          <a:prstGeom prst="ellipse">
            <a:avLst/>
          </a:prstGeom>
          <a:solidFill>
            <a:srgbClr val="823000">
              <a:alpha val="20000"/>
            </a:srgbClr>
          </a:solidFill>
          <a:ln w="3492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400"/>
          </a:p>
        </p:txBody>
      </p:sp>
      <p:sp>
        <p:nvSpPr>
          <p:cNvPr id="292" name="타원 291">
            <a:extLst>
              <a:ext uri="{FF2B5EF4-FFF2-40B4-BE49-F238E27FC236}">
                <a16:creationId xmlns:a16="http://schemas.microsoft.com/office/drawing/2014/main" xmlns="" id="{FE6003FD-3236-8CE4-8023-11391BE8E776}"/>
              </a:ext>
            </a:extLst>
          </p:cNvPr>
          <p:cNvSpPr/>
          <p:nvPr/>
        </p:nvSpPr>
        <p:spPr>
          <a:xfrm>
            <a:off x="8627885" y="4495722"/>
            <a:ext cx="146942" cy="146942"/>
          </a:xfrm>
          <a:prstGeom prst="ellipse">
            <a:avLst/>
          </a:prstGeom>
          <a:solidFill>
            <a:schemeClr val="bg1"/>
          </a:solidFill>
          <a:ln w="34925">
            <a:solidFill>
              <a:srgbClr val="823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400"/>
          </a:p>
        </p:txBody>
      </p:sp>
      <p:sp>
        <p:nvSpPr>
          <p:cNvPr id="293" name="TextBox 292">
            <a:extLst>
              <a:ext uri="{FF2B5EF4-FFF2-40B4-BE49-F238E27FC236}">
                <a16:creationId xmlns:a16="http://schemas.microsoft.com/office/drawing/2014/main" xmlns="" id="{9B022C9D-89CB-45EE-990A-92633A3B4C53}"/>
              </a:ext>
            </a:extLst>
          </p:cNvPr>
          <p:cNvSpPr txBox="1"/>
          <p:nvPr/>
        </p:nvSpPr>
        <p:spPr>
          <a:xfrm>
            <a:off x="3802294" y="5424864"/>
            <a:ext cx="2673553" cy="24493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r">
              <a:lnSpc>
                <a:spcPct val="110000"/>
              </a:lnSpc>
            </a:pPr>
            <a:r>
              <a:rPr lang="en-US" sz="1600" dirty="0">
                <a:latin typeface="페이퍼로지 7 Bold" pitchFamily="2" charset="-127"/>
                <a:ea typeface="페이퍼로지 7 Bold" pitchFamily="2" charset="-127"/>
                <a:cs typeface="Pretendard ExtraBold" panose="02000903000000020004" pitchFamily="50" charset="-127"/>
              </a:rPr>
              <a:t>Unification is </a:t>
            </a:r>
            <a:r>
              <a:rPr lang="en-US" sz="1600" dirty="0">
                <a:solidFill>
                  <a:srgbClr val="823000"/>
                </a:solidFill>
                <a:latin typeface="페이퍼로지 7 Bold" pitchFamily="2" charset="-127"/>
                <a:ea typeface="페이퍼로지 7 Bold" pitchFamily="2" charset="-127"/>
                <a:cs typeface="Pretendard ExtraBold" panose="02000903000000020004" pitchFamily="50" charset="-127"/>
              </a:rPr>
              <a:t>not needed</a:t>
            </a:r>
          </a:p>
        </p:txBody>
      </p:sp>
      <p:sp>
        <p:nvSpPr>
          <p:cNvPr id="295" name="Freeform 687">
            <a:extLst>
              <a:ext uri="{FF2B5EF4-FFF2-40B4-BE49-F238E27FC236}">
                <a16:creationId xmlns:a16="http://schemas.microsoft.com/office/drawing/2014/main" xmlns="" id="{118F5B78-A3C8-3210-479A-63CAA0EA8765}"/>
              </a:ext>
            </a:extLst>
          </p:cNvPr>
          <p:cNvSpPr>
            <a:spLocks/>
          </p:cNvSpPr>
          <p:nvPr/>
        </p:nvSpPr>
        <p:spPr bwMode="gray">
          <a:xfrm rot="18500708" flipV="1">
            <a:off x="6268235" y="4560192"/>
            <a:ext cx="2110410" cy="1648984"/>
          </a:xfrm>
          <a:custGeom>
            <a:avLst/>
            <a:gdLst/>
            <a:ahLst/>
            <a:cxnLst>
              <a:cxn ang="0">
                <a:pos x="35" y="1665"/>
              </a:cxn>
              <a:cxn ang="0">
                <a:pos x="1979" y="107"/>
              </a:cxn>
              <a:cxn ang="0">
                <a:pos x="1906" y="0"/>
              </a:cxn>
              <a:cxn ang="0">
                <a:pos x="2309" y="99"/>
              </a:cxn>
              <a:cxn ang="0">
                <a:pos x="2083" y="426"/>
              </a:cxn>
              <a:cxn ang="0">
                <a:pos x="2074" y="279"/>
              </a:cxn>
              <a:cxn ang="0">
                <a:pos x="35" y="1665"/>
              </a:cxn>
            </a:cxnLst>
            <a:rect l="0" t="0" r="r" b="b"/>
            <a:pathLst>
              <a:path w="2309" h="1665">
                <a:moveTo>
                  <a:pt x="35" y="1665"/>
                </a:moveTo>
                <a:cubicBezTo>
                  <a:pt x="0" y="1635"/>
                  <a:pt x="667" y="691"/>
                  <a:pt x="1979" y="107"/>
                </a:cubicBezTo>
                <a:lnTo>
                  <a:pt x="1906" y="0"/>
                </a:lnTo>
                <a:lnTo>
                  <a:pt x="2309" y="99"/>
                </a:lnTo>
                <a:lnTo>
                  <a:pt x="2083" y="426"/>
                </a:lnTo>
                <a:lnTo>
                  <a:pt x="2074" y="279"/>
                </a:lnTo>
                <a:cubicBezTo>
                  <a:pt x="1062" y="619"/>
                  <a:pt x="305" y="1286"/>
                  <a:pt x="35" y="1665"/>
                </a:cubicBezTo>
                <a:close/>
              </a:path>
            </a:pathLst>
          </a:custGeom>
          <a:gradFill>
            <a:gsLst>
              <a:gs pos="22000">
                <a:srgbClr val="D16B5C">
                  <a:alpha val="0"/>
                </a:srgbClr>
              </a:gs>
              <a:gs pos="87000">
                <a:srgbClr val="823000"/>
              </a:gs>
            </a:gsLst>
            <a:lin ang="16200000" scaled="1"/>
          </a:gradFill>
          <a:ln w="412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77485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2D4B7A84-D63D-5461-9CA7-AA083B0F712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그룹 10">
            <a:extLst>
              <a:ext uri="{FF2B5EF4-FFF2-40B4-BE49-F238E27FC236}">
                <a16:creationId xmlns:a16="http://schemas.microsoft.com/office/drawing/2014/main" xmlns="" id="{18BB79D4-CD1A-F474-618B-FA8BDC808917}"/>
              </a:ext>
            </a:extLst>
          </p:cNvPr>
          <p:cNvGrpSpPr/>
          <p:nvPr/>
        </p:nvGrpSpPr>
        <p:grpSpPr>
          <a:xfrm>
            <a:off x="-403488" y="241825"/>
            <a:ext cx="1170251" cy="664655"/>
            <a:chOff x="-403488" y="171975"/>
            <a:chExt cx="1170251" cy="664655"/>
          </a:xfrm>
        </p:grpSpPr>
        <p:pic>
          <p:nvPicPr>
            <p:cNvPr id="24" name="그래픽 23">
              <a:extLst>
                <a:ext uri="{FF2B5EF4-FFF2-40B4-BE49-F238E27FC236}">
                  <a16:creationId xmlns:a16="http://schemas.microsoft.com/office/drawing/2014/main" xmlns="" id="{9316160D-7376-C3EC-C809-3694ECA5FCF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xmlns="" r:embed="rId4"/>
                </a:ext>
              </a:extLst>
            </a:blip>
            <a:stretch>
              <a:fillRect/>
            </a:stretch>
          </p:blipFill>
          <p:spPr>
            <a:xfrm rot="16200000">
              <a:off x="-403488" y="172065"/>
              <a:ext cx="664476" cy="664476"/>
            </a:xfrm>
            <a:prstGeom prst="rect">
              <a:avLst/>
            </a:prstGeom>
          </p:spPr>
        </p:pic>
        <p:sp>
          <p:nvSpPr>
            <p:cNvPr id="25" name="그래픽 10">
              <a:extLst>
                <a:ext uri="{FF2B5EF4-FFF2-40B4-BE49-F238E27FC236}">
                  <a16:creationId xmlns:a16="http://schemas.microsoft.com/office/drawing/2014/main" xmlns="" id="{BD21E164-B4F8-B2B3-DDBD-3252423C40A7}"/>
                </a:ext>
              </a:extLst>
            </p:cNvPr>
            <p:cNvSpPr/>
            <p:nvPr/>
          </p:nvSpPr>
          <p:spPr>
            <a:xfrm rot="16200000">
              <a:off x="102108" y="171975"/>
              <a:ext cx="664655" cy="664655"/>
            </a:xfrm>
            <a:custGeom>
              <a:avLst/>
              <a:gdLst>
                <a:gd name="connsiteX0" fmla="*/ 469205 w 938409"/>
                <a:gd name="connsiteY0" fmla="*/ 938283 h 938409"/>
                <a:gd name="connsiteX1" fmla="*/ 0 w 938409"/>
                <a:gd name="connsiteY1" fmla="*/ 469205 h 938409"/>
                <a:gd name="connsiteX2" fmla="*/ 469205 w 938409"/>
                <a:gd name="connsiteY2" fmla="*/ 0 h 938409"/>
                <a:gd name="connsiteX3" fmla="*/ 938410 w 938409"/>
                <a:gd name="connsiteY3" fmla="*/ 469205 h 938409"/>
                <a:gd name="connsiteX4" fmla="*/ 469205 w 938409"/>
                <a:gd name="connsiteY4" fmla="*/ 938410 h 938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38409" h="938409">
                  <a:moveTo>
                    <a:pt x="469205" y="938283"/>
                  </a:moveTo>
                  <a:cubicBezTo>
                    <a:pt x="210451" y="938283"/>
                    <a:pt x="0" y="727832"/>
                    <a:pt x="0" y="469205"/>
                  </a:cubicBezTo>
                  <a:cubicBezTo>
                    <a:pt x="0" y="210578"/>
                    <a:pt x="210451" y="0"/>
                    <a:pt x="469205" y="0"/>
                  </a:cubicBezTo>
                  <a:cubicBezTo>
                    <a:pt x="727958" y="0"/>
                    <a:pt x="938410" y="210451"/>
                    <a:pt x="938410" y="469205"/>
                  </a:cubicBezTo>
                  <a:cubicBezTo>
                    <a:pt x="938410" y="727958"/>
                    <a:pt x="727958" y="938410"/>
                    <a:pt x="469205" y="93841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D16B5C"/>
                </a:gs>
                <a:gs pos="74000">
                  <a:srgbClr val="823000"/>
                </a:gs>
              </a:gsLst>
              <a:lin ang="16200000" scaled="1"/>
              <a:tileRect/>
            </a:gradFill>
            <a:ln w="12614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ko-KR" altLang="en-US"/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xmlns="" id="{006EC58C-6AED-0DEF-3873-326E451002CD}"/>
                </a:ext>
              </a:extLst>
            </p:cNvPr>
            <p:cNvSpPr txBox="1"/>
            <p:nvPr/>
          </p:nvSpPr>
          <p:spPr>
            <a:xfrm>
              <a:off x="240380" y="310037"/>
              <a:ext cx="407164" cy="39805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10000"/>
                </a:lnSpc>
              </a:pPr>
              <a:r>
                <a:rPr lang="en-US" altLang="ko-KR" sz="2600" spc="-150" dirty="0">
                  <a:solidFill>
                    <a:schemeClr val="tx1">
                      <a:alpha val="55000"/>
                    </a:schemeClr>
                  </a:solidFill>
                  <a:latin typeface="페이퍼로지 6 SemiBold" pitchFamily="2" charset="-127"/>
                  <a:ea typeface="페이퍼로지 6 SemiBold" pitchFamily="2" charset="-127"/>
                </a:rPr>
                <a:t>04</a:t>
              </a:r>
            </a:p>
          </p:txBody>
        </p:sp>
      </p:grpSp>
      <p:pic>
        <p:nvPicPr>
          <p:cNvPr id="3" name="그림 2">
            <a:extLst>
              <a:ext uri="{FF2B5EF4-FFF2-40B4-BE49-F238E27FC236}">
                <a16:creationId xmlns:a16="http://schemas.microsoft.com/office/drawing/2014/main" xmlns="" id="{D7F6579F-57C9-D264-E7F9-1F43D384BB7D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96882" y="232302"/>
            <a:ext cx="1064731" cy="230094"/>
          </a:xfrm>
          <a:prstGeom prst="rect">
            <a:avLst/>
          </a:prstGeom>
        </p:spPr>
      </p:pic>
      <p:grpSp>
        <p:nvGrpSpPr>
          <p:cNvPr id="5" name="그룹 4">
            <a:extLst>
              <a:ext uri="{FF2B5EF4-FFF2-40B4-BE49-F238E27FC236}">
                <a16:creationId xmlns:a16="http://schemas.microsoft.com/office/drawing/2014/main" xmlns="" id="{044A6C7E-FFAB-4EDD-410C-B45ECF8F7160}"/>
              </a:ext>
            </a:extLst>
          </p:cNvPr>
          <p:cNvGrpSpPr/>
          <p:nvPr/>
        </p:nvGrpSpPr>
        <p:grpSpPr>
          <a:xfrm>
            <a:off x="5004697" y="1225738"/>
            <a:ext cx="2182607" cy="1726111"/>
            <a:chOff x="5004697" y="1138265"/>
            <a:chExt cx="2182607" cy="1726111"/>
          </a:xfrm>
        </p:grpSpPr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xmlns="" id="{3F686874-35AD-3A2C-60EA-87E8CBCC78E9}"/>
                </a:ext>
              </a:extLst>
            </p:cNvPr>
            <p:cNvSpPr txBox="1"/>
            <p:nvPr/>
          </p:nvSpPr>
          <p:spPr>
            <a:xfrm>
              <a:off x="5864122" y="1138265"/>
              <a:ext cx="540533" cy="48987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ko-KR"/>
              </a:defPPr>
              <a:lvl1pPr algn="ctr">
                <a:lnSpc>
                  <a:spcPct val="110000"/>
                </a:lnSpc>
                <a:defRPr sz="1400" spc="-30"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defRPr>
              </a:lvl1pPr>
            </a:lstStyle>
            <a:p>
              <a:r>
                <a:rPr lang="en-US" altLang="ko-KR" sz="3200" dirty="0">
                  <a:solidFill>
                    <a:schemeClr val="bg1">
                      <a:lumMod val="75000"/>
                    </a:schemeClr>
                  </a:solidFill>
                </a:rPr>
                <a:t>01</a:t>
              </a:r>
              <a:endParaRPr lang="ko-KR" altLang="en-US" sz="3200" dirty="0">
                <a:solidFill>
                  <a:schemeClr val="bg1">
                    <a:lumMod val="75000"/>
                  </a:schemeClr>
                </a:solidFill>
              </a:endParaRPr>
            </a:p>
          </p:txBody>
        </p:sp>
        <p:sp>
          <p:nvSpPr>
            <p:cNvPr id="23" name="직사각형 22">
              <a:extLst>
                <a:ext uri="{FF2B5EF4-FFF2-40B4-BE49-F238E27FC236}">
                  <a16:creationId xmlns:a16="http://schemas.microsoft.com/office/drawing/2014/main" xmlns="" id="{9251FF6E-830D-5BED-392F-F583A062391B}"/>
                </a:ext>
              </a:extLst>
            </p:cNvPr>
            <p:cNvSpPr/>
            <p:nvPr/>
          </p:nvSpPr>
          <p:spPr>
            <a:xfrm>
              <a:off x="5004697" y="1459684"/>
              <a:ext cx="2182607" cy="140469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cxnSp>
          <p:nvCxnSpPr>
            <p:cNvPr id="38" name="직선 연결선 37">
              <a:extLst>
                <a:ext uri="{FF2B5EF4-FFF2-40B4-BE49-F238E27FC236}">
                  <a16:creationId xmlns:a16="http://schemas.microsoft.com/office/drawing/2014/main" xmlns="" id="{EA91DE63-4D3A-78CD-B083-075E9C7CFDB8}"/>
                </a:ext>
              </a:extLst>
            </p:cNvPr>
            <p:cNvCxnSpPr>
              <a:cxnSpLocks/>
            </p:cNvCxnSpPr>
            <p:nvPr/>
          </p:nvCxnSpPr>
          <p:spPr>
            <a:xfrm>
              <a:off x="5825948" y="1459684"/>
              <a:ext cx="540105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5" name="TextBox 44">
            <a:extLst>
              <a:ext uri="{FF2B5EF4-FFF2-40B4-BE49-F238E27FC236}">
                <a16:creationId xmlns:a16="http://schemas.microsoft.com/office/drawing/2014/main" xmlns="" id="{CCDDEE3F-0276-ADD0-5138-DA23FEAF7016}"/>
              </a:ext>
            </a:extLst>
          </p:cNvPr>
          <p:cNvSpPr txBox="1"/>
          <p:nvPr/>
        </p:nvSpPr>
        <p:spPr>
          <a:xfrm>
            <a:off x="1495650" y="1736396"/>
            <a:ext cx="9200725" cy="3693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en-US" altLang="ko-KR" sz="2400" spc="-50" dirty="0" smtClean="0">
                <a:solidFill>
                  <a:srgbClr val="823000"/>
                </a:solidFill>
                <a:latin typeface="페이퍼로지 8 ExtraBold" pitchFamily="2" charset="-127"/>
                <a:ea typeface="페이퍼로지 8 ExtraBold" pitchFamily="2" charset="-127"/>
                <a:cs typeface="Pretendard ExtraBold" panose="02000903000000020004" pitchFamily="50" charset="-127"/>
              </a:rPr>
              <a:t>Greater Freedom and Broader Opportunities</a:t>
            </a:r>
            <a:r>
              <a:rPr lang="en-US" altLang="ko-KR" sz="2400" spc="-50" dirty="0" smtClean="0"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 for All Koreans</a:t>
            </a:r>
            <a:endParaRPr lang="en-US" altLang="ko-KR" sz="2400" spc="-50" dirty="0">
              <a:solidFill>
                <a:srgbClr val="823000"/>
              </a:solidFill>
              <a:latin typeface="페이퍼로지 8 ExtraBold" pitchFamily="2" charset="-127"/>
              <a:ea typeface="페이퍼로지 8 ExtraBold" pitchFamily="2" charset="-127"/>
              <a:cs typeface="Pretendard ExtraBold" panose="02000903000000020004" pitchFamily="50" charset="-127"/>
            </a:endParaRPr>
          </a:p>
        </p:txBody>
      </p:sp>
      <p:sp>
        <p:nvSpPr>
          <p:cNvPr id="31" name="직사각형 30">
            <a:extLst>
              <a:ext uri="{FF2B5EF4-FFF2-40B4-BE49-F238E27FC236}">
                <a16:creationId xmlns:a16="http://schemas.microsoft.com/office/drawing/2014/main" xmlns="" id="{C6EBCD7E-642D-0D6A-7B6D-640F0A7DF3F7}"/>
              </a:ext>
            </a:extLst>
          </p:cNvPr>
          <p:cNvSpPr/>
          <p:nvPr/>
        </p:nvSpPr>
        <p:spPr>
          <a:xfrm>
            <a:off x="764904" y="5233457"/>
            <a:ext cx="10658476" cy="881140"/>
          </a:xfrm>
          <a:prstGeom prst="rect">
            <a:avLst/>
          </a:prstGeom>
          <a:solidFill>
            <a:schemeClr val="bg1"/>
          </a:solidFill>
          <a:ln w="12614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ko-KR" altLang="en-US">
              <a:solidFill>
                <a:schemeClr val="tx1"/>
              </a:solidFill>
            </a:endParaRPr>
          </a:p>
        </p:txBody>
      </p:sp>
      <p:cxnSp>
        <p:nvCxnSpPr>
          <p:cNvPr id="26" name="직선 연결선 25">
            <a:extLst>
              <a:ext uri="{FF2B5EF4-FFF2-40B4-BE49-F238E27FC236}">
                <a16:creationId xmlns:a16="http://schemas.microsoft.com/office/drawing/2014/main" xmlns="" id="{BA94522F-1F82-EDCC-4C29-B77C4F9404AE}"/>
              </a:ext>
            </a:extLst>
          </p:cNvPr>
          <p:cNvCxnSpPr>
            <a:cxnSpLocks/>
          </p:cNvCxnSpPr>
          <p:nvPr/>
        </p:nvCxnSpPr>
        <p:spPr>
          <a:xfrm>
            <a:off x="4008725" y="5233456"/>
            <a:ext cx="0" cy="836341"/>
          </a:xfrm>
          <a:prstGeom prst="line">
            <a:avLst/>
          </a:prstGeom>
          <a:ln w="3175">
            <a:solidFill>
              <a:schemeClr val="bg1">
                <a:lumMod val="65000"/>
              </a:schemeClr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8" name="직선 연결선 27">
            <a:extLst>
              <a:ext uri="{FF2B5EF4-FFF2-40B4-BE49-F238E27FC236}">
                <a16:creationId xmlns:a16="http://schemas.microsoft.com/office/drawing/2014/main" xmlns="" id="{207979E8-6BAE-61DB-9256-7F76513BFD1C}"/>
              </a:ext>
            </a:extLst>
          </p:cNvPr>
          <p:cNvCxnSpPr>
            <a:cxnSpLocks/>
          </p:cNvCxnSpPr>
          <p:nvPr/>
        </p:nvCxnSpPr>
        <p:spPr>
          <a:xfrm>
            <a:off x="8125219" y="5233456"/>
            <a:ext cx="0" cy="836341"/>
          </a:xfrm>
          <a:prstGeom prst="line">
            <a:avLst/>
          </a:prstGeom>
          <a:ln w="3175">
            <a:solidFill>
              <a:schemeClr val="bg1">
                <a:lumMod val="65000"/>
              </a:schemeClr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2" name="직선 연결선 31">
            <a:extLst>
              <a:ext uri="{FF2B5EF4-FFF2-40B4-BE49-F238E27FC236}">
                <a16:creationId xmlns:a16="http://schemas.microsoft.com/office/drawing/2014/main" xmlns="" id="{0CF67ECF-7AD9-A068-DC7E-1A96E0F59AB8}"/>
              </a:ext>
            </a:extLst>
          </p:cNvPr>
          <p:cNvCxnSpPr>
            <a:cxnSpLocks/>
          </p:cNvCxnSpPr>
          <p:nvPr/>
        </p:nvCxnSpPr>
        <p:spPr>
          <a:xfrm>
            <a:off x="764903" y="5233456"/>
            <a:ext cx="0" cy="836341"/>
          </a:xfrm>
          <a:prstGeom prst="line">
            <a:avLst/>
          </a:prstGeom>
          <a:ln w="6350">
            <a:solidFill>
              <a:schemeClr val="tx1">
                <a:lumMod val="85000"/>
                <a:lumOff val="15000"/>
              </a:schemeClr>
            </a:solidFill>
            <a:prstDash val="soli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3" name="직선 연결선 32">
            <a:extLst>
              <a:ext uri="{FF2B5EF4-FFF2-40B4-BE49-F238E27FC236}">
                <a16:creationId xmlns:a16="http://schemas.microsoft.com/office/drawing/2014/main" xmlns="" id="{6E9C5DAF-3C76-6C64-C722-7134B4A741F7}"/>
              </a:ext>
            </a:extLst>
          </p:cNvPr>
          <p:cNvCxnSpPr>
            <a:cxnSpLocks/>
          </p:cNvCxnSpPr>
          <p:nvPr/>
        </p:nvCxnSpPr>
        <p:spPr>
          <a:xfrm>
            <a:off x="11427097" y="5233456"/>
            <a:ext cx="0" cy="836341"/>
          </a:xfrm>
          <a:prstGeom prst="line">
            <a:avLst/>
          </a:prstGeom>
          <a:ln w="6350">
            <a:solidFill>
              <a:schemeClr val="tx1">
                <a:lumMod val="85000"/>
                <a:lumOff val="15000"/>
              </a:schemeClr>
            </a:solidFill>
            <a:prstDash val="soli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" name="직사각형 3">
            <a:extLst>
              <a:ext uri="{FF2B5EF4-FFF2-40B4-BE49-F238E27FC236}">
                <a16:creationId xmlns:a16="http://schemas.microsoft.com/office/drawing/2014/main" xmlns="" id="{72B831B9-BCFB-9841-A81A-F3639BFA265C}"/>
              </a:ext>
            </a:extLst>
          </p:cNvPr>
          <p:cNvSpPr/>
          <p:nvPr/>
        </p:nvSpPr>
        <p:spPr>
          <a:xfrm>
            <a:off x="0" y="3586831"/>
            <a:ext cx="12192000" cy="824619"/>
          </a:xfrm>
          <a:prstGeom prst="rect">
            <a:avLst/>
          </a:prstGeom>
          <a:gradFill flip="none" rotWithShape="1">
            <a:gsLst>
              <a:gs pos="0">
                <a:srgbClr val="D16B5C"/>
              </a:gs>
              <a:gs pos="74000">
                <a:srgbClr val="823000"/>
              </a:gs>
            </a:gsLst>
            <a:lin ang="0" scaled="1"/>
            <a:tileRect/>
          </a:gradFill>
          <a:ln w="12614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ko-KR" altLang="en-US">
              <a:solidFill>
                <a:schemeClr val="tx1"/>
              </a:solidFill>
            </a:endParaRPr>
          </a:p>
        </p:txBody>
      </p:sp>
      <p:grpSp>
        <p:nvGrpSpPr>
          <p:cNvPr id="39" name="그룹 38">
            <a:extLst>
              <a:ext uri="{FF2B5EF4-FFF2-40B4-BE49-F238E27FC236}">
                <a16:creationId xmlns:a16="http://schemas.microsoft.com/office/drawing/2014/main" xmlns="" id="{E10C9314-3723-1764-4A4D-0E7117461579}"/>
              </a:ext>
            </a:extLst>
          </p:cNvPr>
          <p:cNvGrpSpPr/>
          <p:nvPr/>
        </p:nvGrpSpPr>
        <p:grpSpPr>
          <a:xfrm>
            <a:off x="5155830" y="3058970"/>
            <a:ext cx="1880341" cy="1880341"/>
            <a:chOff x="4958393" y="2782531"/>
            <a:chExt cx="2275213" cy="2275213"/>
          </a:xfrm>
        </p:grpSpPr>
        <p:grpSp>
          <p:nvGrpSpPr>
            <p:cNvPr id="40" name="그룹 39">
              <a:extLst>
                <a:ext uri="{FF2B5EF4-FFF2-40B4-BE49-F238E27FC236}">
                  <a16:creationId xmlns:a16="http://schemas.microsoft.com/office/drawing/2014/main" xmlns="" id="{CE1C7BC6-6BA6-5B3E-F405-C65FEF723871}"/>
                </a:ext>
              </a:extLst>
            </p:cNvPr>
            <p:cNvGrpSpPr/>
            <p:nvPr/>
          </p:nvGrpSpPr>
          <p:grpSpPr>
            <a:xfrm>
              <a:off x="4958393" y="2782531"/>
              <a:ext cx="2275213" cy="2275213"/>
              <a:chOff x="4844633" y="2668771"/>
              <a:chExt cx="2502733" cy="2502733"/>
            </a:xfrm>
          </p:grpSpPr>
          <p:sp>
            <p:nvSpPr>
              <p:cNvPr id="42" name="사각형: 둥근 모서리 41">
                <a:extLst>
                  <a:ext uri="{FF2B5EF4-FFF2-40B4-BE49-F238E27FC236}">
                    <a16:creationId xmlns:a16="http://schemas.microsoft.com/office/drawing/2014/main" xmlns="" id="{33A0BB36-E53F-74C0-CD91-CB0FB3DDFDC3}"/>
                  </a:ext>
                </a:extLst>
              </p:cNvPr>
              <p:cNvSpPr/>
              <p:nvPr/>
            </p:nvSpPr>
            <p:spPr>
              <a:xfrm>
                <a:off x="4844633" y="2668771"/>
                <a:ext cx="2502733" cy="2502733"/>
              </a:xfrm>
              <a:prstGeom prst="round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10000"/>
                  </a:prst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/>
              </a:p>
            </p:txBody>
          </p:sp>
          <p:sp>
            <p:nvSpPr>
              <p:cNvPr id="46" name="사각형: 둥근 모서리 45">
                <a:extLst>
                  <a:ext uri="{FF2B5EF4-FFF2-40B4-BE49-F238E27FC236}">
                    <a16:creationId xmlns:a16="http://schemas.microsoft.com/office/drawing/2014/main" xmlns="" id="{C5E00BAF-9364-1859-27A2-7C67FA72C576}"/>
                  </a:ext>
                </a:extLst>
              </p:cNvPr>
              <p:cNvSpPr/>
              <p:nvPr/>
            </p:nvSpPr>
            <p:spPr>
              <a:xfrm>
                <a:off x="4889498" y="2713636"/>
                <a:ext cx="2413002" cy="2413002"/>
              </a:xfrm>
              <a:prstGeom prst="roundRect">
                <a:avLst/>
              </a:prstGeom>
              <a:noFill/>
              <a:ln w="3175">
                <a:solidFill>
                  <a:schemeClr val="bg1">
                    <a:lumMod val="85000"/>
                  </a:schemeClr>
                </a:solidFill>
              </a:ln>
              <a:effectLst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  <p:pic>
          <p:nvPicPr>
            <p:cNvPr id="41" name="그래픽 40">
              <a:extLst>
                <a:ext uri="{FF2B5EF4-FFF2-40B4-BE49-F238E27FC236}">
                  <a16:creationId xmlns:a16="http://schemas.microsoft.com/office/drawing/2014/main" xmlns="" id="{966F69B9-3CE6-4DEC-6D6C-555EDA6A5502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xmlns="" r:embed="rId7"/>
                </a:ext>
              </a:extLst>
            </a:blip>
            <a:stretch>
              <a:fillRect/>
            </a:stretch>
          </p:blipFill>
          <p:spPr>
            <a:xfrm>
              <a:off x="5508454" y="3169600"/>
              <a:ext cx="1266531" cy="1501075"/>
            </a:xfrm>
            <a:prstGeom prst="rect">
              <a:avLst/>
            </a:prstGeom>
          </p:spPr>
        </p:pic>
      </p:grpSp>
      <p:grpSp>
        <p:nvGrpSpPr>
          <p:cNvPr id="34" name="그룹 33">
            <a:extLst>
              <a:ext uri="{FF2B5EF4-FFF2-40B4-BE49-F238E27FC236}">
                <a16:creationId xmlns:a16="http://schemas.microsoft.com/office/drawing/2014/main" xmlns="" id="{6E514EDD-45CF-EF4E-09A5-351CB24835CB}"/>
              </a:ext>
            </a:extLst>
          </p:cNvPr>
          <p:cNvGrpSpPr/>
          <p:nvPr/>
        </p:nvGrpSpPr>
        <p:grpSpPr>
          <a:xfrm>
            <a:off x="1446644" y="3058970"/>
            <a:ext cx="1880341" cy="1880341"/>
            <a:chOff x="1445114" y="3058970"/>
            <a:chExt cx="1880341" cy="1880341"/>
          </a:xfrm>
        </p:grpSpPr>
        <p:grpSp>
          <p:nvGrpSpPr>
            <p:cNvPr id="12" name="그룹 11">
              <a:extLst>
                <a:ext uri="{FF2B5EF4-FFF2-40B4-BE49-F238E27FC236}">
                  <a16:creationId xmlns:a16="http://schemas.microsoft.com/office/drawing/2014/main" xmlns="" id="{32F41ED3-5A3F-6869-59CE-1A3C81BEC316}"/>
                </a:ext>
              </a:extLst>
            </p:cNvPr>
            <p:cNvGrpSpPr/>
            <p:nvPr/>
          </p:nvGrpSpPr>
          <p:grpSpPr>
            <a:xfrm>
              <a:off x="1445114" y="3058970"/>
              <a:ext cx="1880341" cy="1880341"/>
              <a:chOff x="4844633" y="2668771"/>
              <a:chExt cx="2502733" cy="2502733"/>
            </a:xfrm>
          </p:grpSpPr>
          <p:sp>
            <p:nvSpPr>
              <p:cNvPr id="15" name="사각형: 둥근 모서리 14">
                <a:extLst>
                  <a:ext uri="{FF2B5EF4-FFF2-40B4-BE49-F238E27FC236}">
                    <a16:creationId xmlns:a16="http://schemas.microsoft.com/office/drawing/2014/main" xmlns="" id="{E9DB6E48-DB74-C6C1-0F87-BCA58D3886C8}"/>
                  </a:ext>
                </a:extLst>
              </p:cNvPr>
              <p:cNvSpPr/>
              <p:nvPr/>
            </p:nvSpPr>
            <p:spPr>
              <a:xfrm>
                <a:off x="4844633" y="2668771"/>
                <a:ext cx="2502733" cy="2502733"/>
              </a:xfrm>
              <a:prstGeom prst="round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10000"/>
                  </a:prst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/>
              </a:p>
            </p:txBody>
          </p:sp>
          <p:sp>
            <p:nvSpPr>
              <p:cNvPr id="16" name="사각형: 둥근 모서리 15">
                <a:extLst>
                  <a:ext uri="{FF2B5EF4-FFF2-40B4-BE49-F238E27FC236}">
                    <a16:creationId xmlns:a16="http://schemas.microsoft.com/office/drawing/2014/main" xmlns="" id="{24B352AC-C0D4-A8F8-207D-8A08A474129B}"/>
                  </a:ext>
                </a:extLst>
              </p:cNvPr>
              <p:cNvSpPr/>
              <p:nvPr/>
            </p:nvSpPr>
            <p:spPr>
              <a:xfrm>
                <a:off x="4889498" y="2713636"/>
                <a:ext cx="2413002" cy="2413002"/>
              </a:xfrm>
              <a:prstGeom prst="roundRect">
                <a:avLst/>
              </a:prstGeom>
              <a:noFill/>
              <a:ln w="3175">
                <a:solidFill>
                  <a:schemeClr val="bg1">
                    <a:lumMod val="85000"/>
                  </a:schemeClr>
                </a:solidFill>
              </a:ln>
              <a:effectLst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  <p:pic>
          <p:nvPicPr>
            <p:cNvPr id="13" name="그래픽 12">
              <a:extLst>
                <a:ext uri="{FF2B5EF4-FFF2-40B4-BE49-F238E27FC236}">
                  <a16:creationId xmlns:a16="http://schemas.microsoft.com/office/drawing/2014/main" xmlns="" id="{22569DE9-3E69-CF53-394E-9014C5C00DFB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96DAC541-7B7A-43D3-8B79-37D633B846F1}">
                  <asvg:svgBlip xmlns:asvg="http://schemas.microsoft.com/office/drawing/2016/SVG/main" xmlns="" r:embed="rId9"/>
                </a:ext>
              </a:extLst>
            </a:blip>
            <a:stretch>
              <a:fillRect/>
            </a:stretch>
          </p:blipFill>
          <p:spPr>
            <a:xfrm>
              <a:off x="1846999" y="3433013"/>
              <a:ext cx="1076570" cy="1132255"/>
            </a:xfrm>
            <a:prstGeom prst="rect">
              <a:avLst/>
            </a:prstGeom>
          </p:spPr>
        </p:pic>
      </p:grpSp>
      <p:grpSp>
        <p:nvGrpSpPr>
          <p:cNvPr id="35" name="그룹 34">
            <a:extLst>
              <a:ext uri="{FF2B5EF4-FFF2-40B4-BE49-F238E27FC236}">
                <a16:creationId xmlns:a16="http://schemas.microsoft.com/office/drawing/2014/main" xmlns="" id="{3415EB70-F4A9-1471-38BB-DA632F4E0697}"/>
              </a:ext>
            </a:extLst>
          </p:cNvPr>
          <p:cNvGrpSpPr/>
          <p:nvPr/>
        </p:nvGrpSpPr>
        <p:grpSpPr>
          <a:xfrm>
            <a:off x="8865016" y="3058970"/>
            <a:ext cx="1880341" cy="1880341"/>
            <a:chOff x="9017489" y="3092678"/>
            <a:chExt cx="1880341" cy="1880341"/>
          </a:xfrm>
        </p:grpSpPr>
        <p:grpSp>
          <p:nvGrpSpPr>
            <p:cNvPr id="17" name="그룹 16">
              <a:extLst>
                <a:ext uri="{FF2B5EF4-FFF2-40B4-BE49-F238E27FC236}">
                  <a16:creationId xmlns:a16="http://schemas.microsoft.com/office/drawing/2014/main" xmlns="" id="{8A66409A-2000-B88D-8027-C85E79850A79}"/>
                </a:ext>
              </a:extLst>
            </p:cNvPr>
            <p:cNvGrpSpPr/>
            <p:nvPr/>
          </p:nvGrpSpPr>
          <p:grpSpPr>
            <a:xfrm>
              <a:off x="9017489" y="3092678"/>
              <a:ext cx="1880341" cy="1880341"/>
              <a:chOff x="4844633" y="2668771"/>
              <a:chExt cx="2502733" cy="2502733"/>
            </a:xfrm>
          </p:grpSpPr>
          <p:sp>
            <p:nvSpPr>
              <p:cNvPr id="18" name="사각형: 둥근 모서리 17">
                <a:extLst>
                  <a:ext uri="{FF2B5EF4-FFF2-40B4-BE49-F238E27FC236}">
                    <a16:creationId xmlns:a16="http://schemas.microsoft.com/office/drawing/2014/main" xmlns="" id="{1472D58D-4D4E-BA35-2333-EFDA5200739E}"/>
                  </a:ext>
                </a:extLst>
              </p:cNvPr>
              <p:cNvSpPr/>
              <p:nvPr/>
            </p:nvSpPr>
            <p:spPr>
              <a:xfrm>
                <a:off x="4844633" y="2668771"/>
                <a:ext cx="2502733" cy="2502733"/>
              </a:xfrm>
              <a:prstGeom prst="round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10000"/>
                  </a:prst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/>
              </a:p>
            </p:txBody>
          </p:sp>
          <p:sp>
            <p:nvSpPr>
              <p:cNvPr id="21" name="사각형: 둥근 모서리 20">
                <a:extLst>
                  <a:ext uri="{FF2B5EF4-FFF2-40B4-BE49-F238E27FC236}">
                    <a16:creationId xmlns:a16="http://schemas.microsoft.com/office/drawing/2014/main" xmlns="" id="{BB2153E4-5863-58F1-891F-BF5951CDA88A}"/>
                  </a:ext>
                </a:extLst>
              </p:cNvPr>
              <p:cNvSpPr/>
              <p:nvPr/>
            </p:nvSpPr>
            <p:spPr>
              <a:xfrm>
                <a:off x="4889498" y="2713636"/>
                <a:ext cx="2413002" cy="2413002"/>
              </a:xfrm>
              <a:prstGeom prst="roundRect">
                <a:avLst/>
              </a:prstGeom>
              <a:noFill/>
              <a:ln w="3175">
                <a:solidFill>
                  <a:schemeClr val="bg1">
                    <a:lumMod val="85000"/>
                  </a:schemeClr>
                </a:solidFill>
              </a:ln>
              <a:effectLst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  <p:pic>
          <p:nvPicPr>
            <p:cNvPr id="30" name="그래픽 29">
              <a:extLst>
                <a:ext uri="{FF2B5EF4-FFF2-40B4-BE49-F238E27FC236}">
                  <a16:creationId xmlns:a16="http://schemas.microsoft.com/office/drawing/2014/main" xmlns="" id="{9BEB1003-6684-3019-4D51-48726F4FAF00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96DAC541-7B7A-43D3-8B79-37D633B846F1}">
                  <asvg:svgBlip xmlns:asvg="http://schemas.microsoft.com/office/drawing/2016/SVG/main" xmlns="" r:embed="rId11"/>
                </a:ext>
              </a:extLst>
            </a:blip>
            <a:stretch>
              <a:fillRect/>
            </a:stretch>
          </p:blipFill>
          <p:spPr>
            <a:xfrm>
              <a:off x="9363689" y="3466721"/>
              <a:ext cx="1187940" cy="1132255"/>
            </a:xfrm>
            <a:prstGeom prst="rect">
              <a:avLst/>
            </a:prstGeom>
          </p:spPr>
        </p:pic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DD9BB5C4-577E-241D-D8B2-3CB9C083A412}"/>
              </a:ext>
            </a:extLst>
          </p:cNvPr>
          <p:cNvSpPr txBox="1"/>
          <p:nvPr/>
        </p:nvSpPr>
        <p:spPr>
          <a:xfrm>
            <a:off x="939415" y="480256"/>
            <a:ext cx="5974713" cy="406265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ko-KR" sz="2400" dirty="0" smtClean="0">
                <a:latin typeface="페이퍼로지 6 SemiBold" pitchFamily="2" charset="-127"/>
                <a:ea typeface=""/>
                <a:cs typeface="Pretendard ExtraBold" panose="02000903000000020004" pitchFamily="50" charset="-127"/>
              </a:rPr>
              <a:t>Five Reasons Why Unification Matters</a:t>
            </a:r>
            <a:endParaRPr lang="en-US" altLang="ko-KR" sz="2400" dirty="0">
              <a:latin typeface="페이퍼로지 6 SemiBold" pitchFamily="2" charset="-127"/>
              <a:ea typeface=""/>
              <a:cs typeface="Pretendard ExtraBold" panose="02000903000000020004" pitchFamily="50" charset="-127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6FEB3C15-6462-BAA2-95B0-780E1C66BD52}"/>
              </a:ext>
            </a:extLst>
          </p:cNvPr>
          <p:cNvSpPr txBox="1"/>
          <p:nvPr/>
        </p:nvSpPr>
        <p:spPr>
          <a:xfrm>
            <a:off x="939415" y="277053"/>
            <a:ext cx="2249014" cy="160750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ko-KR" sz="1050" dirty="0">
                <a:solidFill>
                  <a:srgbClr val="823000"/>
                </a:solidFill>
                <a:latin typeface="페이퍼로지 5 Medium" pitchFamily="2" charset="-127"/>
                <a:ea typeface=""/>
                <a:cs typeface="Pretendard ExtraBold" panose="02000903000000020004" pitchFamily="50" charset="-127"/>
              </a:rPr>
              <a:t>Need for Unification and Outlook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xmlns="" id="{EEFC8F87-D0AC-E619-6DB4-04A09209F5B4}"/>
              </a:ext>
            </a:extLst>
          </p:cNvPr>
          <p:cNvSpPr txBox="1"/>
          <p:nvPr/>
        </p:nvSpPr>
        <p:spPr>
          <a:xfrm>
            <a:off x="1266429" y="5233455"/>
            <a:ext cx="2240769" cy="644728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ctr">
              <a:lnSpc>
                <a:spcPct val="110000"/>
              </a:lnSpc>
            </a:pPr>
            <a:r>
              <a:rPr lang="en-US" sz="1600" dirty="0">
                <a:latin typeface="페이퍼로지 7 Bold" pitchFamily="2" charset="-127"/>
                <a:ea typeface=""/>
                <a:cs typeface="Pretendard ExtraBold" panose="02000903000000020004" pitchFamily="50" charset="-127"/>
              </a:rPr>
              <a:t>Resolve the</a:t>
            </a:r>
          </a:p>
          <a:p>
            <a:pPr algn="ctr">
              <a:lnSpc>
                <a:spcPct val="110000"/>
              </a:lnSpc>
            </a:pPr>
            <a:r>
              <a:rPr lang="en-US" sz="1600" dirty="0">
                <a:latin typeface="페이퍼로지 7 Bold" pitchFamily="2" charset="-127"/>
                <a:ea typeface=""/>
                <a:cs typeface="Pretendard ExtraBold" panose="02000903000000020004" pitchFamily="50" charset="-127"/>
              </a:rPr>
              <a:t>humanitarian issues </a:t>
            </a:r>
            <a:r>
              <a:rPr lang="en-US" sz="1600" dirty="0">
                <a:latin typeface="페이퍼로지 4 Regular" pitchFamily="2" charset="-127"/>
                <a:ea typeface=""/>
                <a:cs typeface="Pretendard ExtraBold" panose="02000903000000020004" pitchFamily="50" charset="-127"/>
              </a:rPr>
              <a:t>caused by division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xmlns="" id="{0021C310-3594-983E-378C-0C932FDC1903}"/>
              </a:ext>
            </a:extLst>
          </p:cNvPr>
          <p:cNvSpPr txBox="1"/>
          <p:nvPr/>
        </p:nvSpPr>
        <p:spPr>
          <a:xfrm>
            <a:off x="8455991" y="5233455"/>
            <a:ext cx="2698390" cy="644728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ctr">
              <a:lnSpc>
                <a:spcPct val="110000"/>
              </a:lnSpc>
            </a:pPr>
            <a:r>
              <a:rPr lang="en-US" sz="1600" dirty="0">
                <a:latin typeface="페이퍼로지 4 Regular" pitchFamily="2" charset="-127"/>
                <a:ea typeface=""/>
                <a:cs typeface="Pretendard ExtraBold" panose="02000903000000020004" pitchFamily="50" charset="-127"/>
              </a:rPr>
              <a:t>Alleviate the costs of </a:t>
            </a:r>
            <a:r>
              <a:rPr lang="en-US" sz="1600" dirty="0" err="1" smtClean="0">
                <a:latin typeface="페이퍼로지 4 Regular" pitchFamily="2" charset="-127"/>
                <a:ea typeface=""/>
                <a:cs typeface="Pretendard ExtraBold" panose="02000903000000020004" pitchFamily="50" charset="-127"/>
              </a:rPr>
              <a:t>divisi</a:t>
            </a:r>
            <a:r>
              <a:rPr lang="en-US" sz="1600" dirty="0" smtClean="0">
                <a:latin typeface="페이퍼로지 4 Regular" pitchFamily="2" charset="-127"/>
                <a:ea typeface=""/>
                <a:cs typeface="Pretendard ExtraBold" panose="02000903000000020004" pitchFamily="50" charset="-127"/>
              </a:rPr>
              <a:t>-on</a:t>
            </a:r>
            <a:r>
              <a:rPr lang="en-US" sz="1600" dirty="0" smtClean="0">
                <a:latin typeface="페이퍼로지 7 Bold" pitchFamily="2" charset="-127"/>
                <a:ea typeface=""/>
                <a:cs typeface="Pretendard ExtraBold" panose="02000903000000020004" pitchFamily="50" charset="-127"/>
              </a:rPr>
              <a:t> </a:t>
            </a:r>
            <a:r>
              <a:rPr lang="en-US" sz="1600" dirty="0">
                <a:latin typeface="페이퍼로지 7 Bold" pitchFamily="2" charset="-127"/>
                <a:ea typeface=""/>
                <a:cs typeface="Pretendard ExtraBold" panose="02000903000000020004" pitchFamily="50" charset="-127"/>
              </a:rPr>
              <a:t>and restore human</a:t>
            </a:r>
          </a:p>
          <a:p>
            <a:pPr algn="ctr">
              <a:lnSpc>
                <a:spcPct val="110000"/>
              </a:lnSpc>
            </a:pPr>
            <a:r>
              <a:rPr lang="en-US" sz="1600" dirty="0">
                <a:latin typeface="페이퍼로지 7 Bold" pitchFamily="2" charset="-127"/>
                <a:ea typeface=""/>
                <a:cs typeface="Pretendard ExtraBold" panose="02000903000000020004" pitchFamily="50" charset="-127"/>
              </a:rPr>
              <a:t>dignity and fundamental values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xmlns="" id="{A08F72F8-6673-6EA9-7904-6B8FD113CE2B}"/>
              </a:ext>
            </a:extLst>
          </p:cNvPr>
          <p:cNvSpPr txBox="1"/>
          <p:nvPr/>
        </p:nvSpPr>
        <p:spPr>
          <a:xfrm>
            <a:off x="4242699" y="5233455"/>
            <a:ext cx="3706602" cy="644728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ctr">
              <a:lnSpc>
                <a:spcPct val="110000"/>
              </a:lnSpc>
            </a:pPr>
            <a:r>
              <a:rPr lang="en-US" sz="1600" dirty="0">
                <a:latin typeface="페이퍼로지 4 Regular" pitchFamily="2" charset="-127"/>
                <a:ea typeface=""/>
                <a:cs typeface="Pretendard ExtraBold" panose="02000903000000020004" pitchFamily="50" charset="-127"/>
              </a:rPr>
              <a:t>Expand the Korean Peninsula</a:t>
            </a:r>
          </a:p>
          <a:p>
            <a:pPr algn="ctr">
              <a:lnSpc>
                <a:spcPct val="110000"/>
              </a:lnSpc>
            </a:pPr>
            <a:r>
              <a:rPr lang="en-US" sz="1600" dirty="0">
                <a:latin typeface="페이퍼로지 4 Regular" pitchFamily="2" charset="-127"/>
                <a:ea typeface=""/>
                <a:cs typeface="Pretendard ExtraBold" panose="02000903000000020004" pitchFamily="50" charset="-127"/>
              </a:rPr>
              <a:t>into a shared space </a:t>
            </a:r>
            <a:r>
              <a:rPr lang="en-US" sz="1600" dirty="0">
                <a:latin typeface="페이퍼로지 7 Bold" pitchFamily="2" charset="-127"/>
                <a:ea typeface=""/>
                <a:cs typeface="Pretendard ExtraBold" panose="02000903000000020004" pitchFamily="50" charset="-127"/>
              </a:rPr>
              <a:t>for free and</a:t>
            </a:r>
          </a:p>
          <a:p>
            <a:pPr algn="ctr">
              <a:lnSpc>
                <a:spcPct val="110000"/>
              </a:lnSpc>
            </a:pPr>
            <a:r>
              <a:rPr lang="en-US" sz="1600" dirty="0">
                <a:latin typeface="페이퍼로지 7 Bold" pitchFamily="2" charset="-127"/>
                <a:ea typeface=""/>
                <a:cs typeface="Pretendard ExtraBold" panose="02000903000000020004" pitchFamily="50" charset="-127"/>
              </a:rPr>
              <a:t>dignified living</a:t>
            </a:r>
          </a:p>
        </p:txBody>
      </p:sp>
    </p:spTree>
    <p:extLst>
      <p:ext uri="{BB962C8B-B14F-4D97-AF65-F5344CB8AC3E}">
        <p14:creationId xmlns:p14="http://schemas.microsoft.com/office/powerpoint/2010/main" val="26511523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A15D220C-CEA2-3955-9357-9E92CFD898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그룹 10">
            <a:extLst>
              <a:ext uri="{FF2B5EF4-FFF2-40B4-BE49-F238E27FC236}">
                <a16:creationId xmlns:a16="http://schemas.microsoft.com/office/drawing/2014/main" xmlns="" id="{CF174089-4383-0A62-12E9-597EFD215270}"/>
              </a:ext>
            </a:extLst>
          </p:cNvPr>
          <p:cNvGrpSpPr/>
          <p:nvPr/>
        </p:nvGrpSpPr>
        <p:grpSpPr>
          <a:xfrm>
            <a:off x="-403488" y="241825"/>
            <a:ext cx="1170251" cy="664655"/>
            <a:chOff x="-403488" y="171975"/>
            <a:chExt cx="1170251" cy="664655"/>
          </a:xfrm>
        </p:grpSpPr>
        <p:pic>
          <p:nvPicPr>
            <p:cNvPr id="24" name="그래픽 23">
              <a:extLst>
                <a:ext uri="{FF2B5EF4-FFF2-40B4-BE49-F238E27FC236}">
                  <a16:creationId xmlns:a16="http://schemas.microsoft.com/office/drawing/2014/main" xmlns="" id="{79A5F560-C009-3DFC-B38B-889E9B9AFFC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xmlns="" r:embed="rId4"/>
                </a:ext>
              </a:extLst>
            </a:blip>
            <a:stretch>
              <a:fillRect/>
            </a:stretch>
          </p:blipFill>
          <p:spPr>
            <a:xfrm rot="16200000">
              <a:off x="-403488" y="172065"/>
              <a:ext cx="664476" cy="664476"/>
            </a:xfrm>
            <a:prstGeom prst="rect">
              <a:avLst/>
            </a:prstGeom>
          </p:spPr>
        </p:pic>
        <p:sp>
          <p:nvSpPr>
            <p:cNvPr id="25" name="그래픽 10">
              <a:extLst>
                <a:ext uri="{FF2B5EF4-FFF2-40B4-BE49-F238E27FC236}">
                  <a16:creationId xmlns:a16="http://schemas.microsoft.com/office/drawing/2014/main" xmlns="" id="{9E6D2525-E5F3-9B5A-8709-473B478F9BCA}"/>
                </a:ext>
              </a:extLst>
            </p:cNvPr>
            <p:cNvSpPr/>
            <p:nvPr/>
          </p:nvSpPr>
          <p:spPr>
            <a:xfrm rot="16200000">
              <a:off x="102108" y="171975"/>
              <a:ext cx="664655" cy="664655"/>
            </a:xfrm>
            <a:custGeom>
              <a:avLst/>
              <a:gdLst>
                <a:gd name="connsiteX0" fmla="*/ 469205 w 938409"/>
                <a:gd name="connsiteY0" fmla="*/ 938283 h 938409"/>
                <a:gd name="connsiteX1" fmla="*/ 0 w 938409"/>
                <a:gd name="connsiteY1" fmla="*/ 469205 h 938409"/>
                <a:gd name="connsiteX2" fmla="*/ 469205 w 938409"/>
                <a:gd name="connsiteY2" fmla="*/ 0 h 938409"/>
                <a:gd name="connsiteX3" fmla="*/ 938410 w 938409"/>
                <a:gd name="connsiteY3" fmla="*/ 469205 h 938409"/>
                <a:gd name="connsiteX4" fmla="*/ 469205 w 938409"/>
                <a:gd name="connsiteY4" fmla="*/ 938410 h 938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38409" h="938409">
                  <a:moveTo>
                    <a:pt x="469205" y="938283"/>
                  </a:moveTo>
                  <a:cubicBezTo>
                    <a:pt x="210451" y="938283"/>
                    <a:pt x="0" y="727832"/>
                    <a:pt x="0" y="469205"/>
                  </a:cubicBezTo>
                  <a:cubicBezTo>
                    <a:pt x="0" y="210578"/>
                    <a:pt x="210451" y="0"/>
                    <a:pt x="469205" y="0"/>
                  </a:cubicBezTo>
                  <a:cubicBezTo>
                    <a:pt x="727958" y="0"/>
                    <a:pt x="938410" y="210451"/>
                    <a:pt x="938410" y="469205"/>
                  </a:cubicBezTo>
                  <a:cubicBezTo>
                    <a:pt x="938410" y="727958"/>
                    <a:pt x="727958" y="938410"/>
                    <a:pt x="469205" y="93841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D16B5C"/>
                </a:gs>
                <a:gs pos="74000">
                  <a:srgbClr val="823000"/>
                </a:gs>
              </a:gsLst>
              <a:lin ang="16200000" scaled="1"/>
              <a:tileRect/>
            </a:gradFill>
            <a:ln w="12614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ko-KR" altLang="en-US"/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xmlns="" id="{3753E004-5D1A-0447-C010-102C65CA8AEC}"/>
                </a:ext>
              </a:extLst>
            </p:cNvPr>
            <p:cNvSpPr txBox="1"/>
            <p:nvPr/>
          </p:nvSpPr>
          <p:spPr>
            <a:xfrm>
              <a:off x="240380" y="310037"/>
              <a:ext cx="407164" cy="39805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10000"/>
                </a:lnSpc>
              </a:pPr>
              <a:r>
                <a:rPr lang="en-US" altLang="ko-KR" sz="2600" spc="-150" dirty="0">
                  <a:solidFill>
                    <a:schemeClr val="tx1">
                      <a:alpha val="55000"/>
                    </a:schemeClr>
                  </a:solidFill>
                  <a:latin typeface="페이퍼로지 6 SemiBold" pitchFamily="2" charset="-127"/>
                  <a:ea typeface="페이퍼로지 6 SemiBold" pitchFamily="2" charset="-127"/>
                </a:rPr>
                <a:t>04</a:t>
              </a:r>
            </a:p>
          </p:txBody>
        </p:sp>
      </p:grpSp>
      <p:pic>
        <p:nvPicPr>
          <p:cNvPr id="29" name="그림 28">
            <a:extLst>
              <a:ext uri="{FF2B5EF4-FFF2-40B4-BE49-F238E27FC236}">
                <a16:creationId xmlns:a16="http://schemas.microsoft.com/office/drawing/2014/main" xmlns="" id="{AE6C0F39-9C47-BF66-DFA6-4F1F319AA673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96882" y="232302"/>
            <a:ext cx="1064731" cy="230094"/>
          </a:xfrm>
          <a:prstGeom prst="rect">
            <a:avLst/>
          </a:prstGeom>
        </p:spPr>
      </p:pic>
      <p:sp>
        <p:nvSpPr>
          <p:cNvPr id="21" name="직사각형 20">
            <a:extLst>
              <a:ext uri="{FF2B5EF4-FFF2-40B4-BE49-F238E27FC236}">
                <a16:creationId xmlns:a16="http://schemas.microsoft.com/office/drawing/2014/main" xmlns="" id="{7E5BB121-09D1-8FC8-8E8A-D848FE036D98}"/>
              </a:ext>
            </a:extLst>
          </p:cNvPr>
          <p:cNvSpPr/>
          <p:nvPr/>
        </p:nvSpPr>
        <p:spPr>
          <a:xfrm>
            <a:off x="8742821" y="0"/>
            <a:ext cx="3449179" cy="6858000"/>
          </a:xfrm>
          <a:prstGeom prst="rect">
            <a:avLst/>
          </a:prstGeom>
          <a:gradFill flip="none" rotWithShape="1">
            <a:gsLst>
              <a:gs pos="0">
                <a:srgbClr val="D16B5C"/>
              </a:gs>
              <a:gs pos="74000">
                <a:srgbClr val="823000"/>
              </a:gs>
            </a:gsLst>
            <a:lin ang="5400000" scaled="1"/>
            <a:tileRect/>
          </a:gradFill>
          <a:ln w="12614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ko-KR" altLang="en-US">
              <a:solidFill>
                <a:schemeClr val="tx1"/>
              </a:solidFill>
            </a:endParaRPr>
          </a:p>
        </p:txBody>
      </p:sp>
      <p:grpSp>
        <p:nvGrpSpPr>
          <p:cNvPr id="63" name="그룹 62">
            <a:extLst>
              <a:ext uri="{FF2B5EF4-FFF2-40B4-BE49-F238E27FC236}">
                <a16:creationId xmlns:a16="http://schemas.microsoft.com/office/drawing/2014/main" xmlns="" id="{4D0528F9-76C2-2DB0-43F2-6E655BFD0FF8}"/>
              </a:ext>
            </a:extLst>
          </p:cNvPr>
          <p:cNvGrpSpPr/>
          <p:nvPr/>
        </p:nvGrpSpPr>
        <p:grpSpPr>
          <a:xfrm>
            <a:off x="6864671" y="1839720"/>
            <a:ext cx="3761130" cy="3761130"/>
            <a:chOff x="6676615" y="1651664"/>
            <a:chExt cx="4137243" cy="4137243"/>
          </a:xfrm>
        </p:grpSpPr>
        <p:grpSp>
          <p:nvGrpSpPr>
            <p:cNvPr id="43" name="그룹 42">
              <a:extLst>
                <a:ext uri="{FF2B5EF4-FFF2-40B4-BE49-F238E27FC236}">
                  <a16:creationId xmlns:a16="http://schemas.microsoft.com/office/drawing/2014/main" xmlns="" id="{9ED29D0B-8C83-6DD2-E776-498663F07F82}"/>
                </a:ext>
              </a:extLst>
            </p:cNvPr>
            <p:cNvGrpSpPr/>
            <p:nvPr/>
          </p:nvGrpSpPr>
          <p:grpSpPr>
            <a:xfrm>
              <a:off x="6676615" y="1651664"/>
              <a:ext cx="4137243" cy="4137243"/>
              <a:chOff x="4844633" y="2668771"/>
              <a:chExt cx="2502733" cy="2502733"/>
            </a:xfrm>
          </p:grpSpPr>
          <p:sp>
            <p:nvSpPr>
              <p:cNvPr id="45" name="사각형: 둥근 모서리 44">
                <a:extLst>
                  <a:ext uri="{FF2B5EF4-FFF2-40B4-BE49-F238E27FC236}">
                    <a16:creationId xmlns:a16="http://schemas.microsoft.com/office/drawing/2014/main" xmlns="" id="{480969C5-2825-2C36-639D-42E26E428A6A}"/>
                  </a:ext>
                </a:extLst>
              </p:cNvPr>
              <p:cNvSpPr/>
              <p:nvPr/>
            </p:nvSpPr>
            <p:spPr>
              <a:xfrm>
                <a:off x="4844633" y="2668771"/>
                <a:ext cx="2502733" cy="2502733"/>
              </a:xfrm>
              <a:prstGeom prst="round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10000"/>
                  </a:prst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/>
              </a:p>
            </p:txBody>
          </p:sp>
          <p:sp>
            <p:nvSpPr>
              <p:cNvPr id="46" name="사각형: 둥근 모서리 45">
                <a:extLst>
                  <a:ext uri="{FF2B5EF4-FFF2-40B4-BE49-F238E27FC236}">
                    <a16:creationId xmlns:a16="http://schemas.microsoft.com/office/drawing/2014/main" xmlns="" id="{372185B2-E951-534D-DCA4-6E3DACE64EEA}"/>
                  </a:ext>
                </a:extLst>
              </p:cNvPr>
              <p:cNvSpPr/>
              <p:nvPr/>
            </p:nvSpPr>
            <p:spPr>
              <a:xfrm>
                <a:off x="4889498" y="2713636"/>
                <a:ext cx="2413002" cy="2413002"/>
              </a:xfrm>
              <a:prstGeom prst="roundRect">
                <a:avLst/>
              </a:prstGeom>
              <a:noFill/>
              <a:ln w="3175">
                <a:solidFill>
                  <a:schemeClr val="bg1">
                    <a:lumMod val="85000"/>
                  </a:schemeClr>
                </a:solidFill>
              </a:ln>
              <a:effectLst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  <p:pic>
          <p:nvPicPr>
            <p:cNvPr id="62" name="그림 61">
              <a:extLst>
                <a:ext uri="{FF2B5EF4-FFF2-40B4-BE49-F238E27FC236}">
                  <a16:creationId xmlns:a16="http://schemas.microsoft.com/office/drawing/2014/main" xmlns="" id="{526DA114-FC06-F00C-8913-98050761293C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63741" y="2616049"/>
              <a:ext cx="2562991" cy="2208473"/>
            </a:xfrm>
            <a:prstGeom prst="rect">
              <a:avLst/>
            </a:prstGeom>
          </p:spPr>
        </p:pic>
      </p:grpSp>
      <p:grpSp>
        <p:nvGrpSpPr>
          <p:cNvPr id="2" name="그룹 1">
            <a:extLst>
              <a:ext uri="{FF2B5EF4-FFF2-40B4-BE49-F238E27FC236}">
                <a16:creationId xmlns:a16="http://schemas.microsoft.com/office/drawing/2014/main" xmlns="" id="{6E32F516-B97A-FD83-C2E6-D2F6D45B493B}"/>
              </a:ext>
            </a:extLst>
          </p:cNvPr>
          <p:cNvGrpSpPr/>
          <p:nvPr/>
        </p:nvGrpSpPr>
        <p:grpSpPr>
          <a:xfrm>
            <a:off x="124523" y="1931654"/>
            <a:ext cx="2182607" cy="1804851"/>
            <a:chOff x="124523" y="1931654"/>
            <a:chExt cx="2182607" cy="1804851"/>
          </a:xfrm>
        </p:grpSpPr>
        <p:sp>
          <p:nvSpPr>
            <p:cNvPr id="67" name="TextBox 66">
              <a:extLst>
                <a:ext uri="{FF2B5EF4-FFF2-40B4-BE49-F238E27FC236}">
                  <a16:creationId xmlns:a16="http://schemas.microsoft.com/office/drawing/2014/main" xmlns="" id="{7C1DDAB8-93F1-BF72-3A28-6BF0B1D4467E}"/>
                </a:ext>
              </a:extLst>
            </p:cNvPr>
            <p:cNvSpPr txBox="1"/>
            <p:nvPr/>
          </p:nvSpPr>
          <p:spPr>
            <a:xfrm>
              <a:off x="916564" y="1931654"/>
              <a:ext cx="675186" cy="61234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ko-KR"/>
              </a:defPPr>
              <a:lvl1pPr algn="ctr">
                <a:lnSpc>
                  <a:spcPct val="110000"/>
                </a:lnSpc>
                <a:defRPr sz="1400" spc="-30"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defRPr>
              </a:lvl1pPr>
            </a:lstStyle>
            <a:p>
              <a:r>
                <a:rPr lang="en-US" altLang="ko-KR" sz="4000" dirty="0">
                  <a:solidFill>
                    <a:schemeClr val="bg1">
                      <a:lumMod val="75000"/>
                    </a:schemeClr>
                  </a:solidFill>
                </a:rPr>
                <a:t>02</a:t>
              </a:r>
            </a:p>
          </p:txBody>
        </p:sp>
        <p:sp>
          <p:nvSpPr>
            <p:cNvPr id="68" name="직사각형 67">
              <a:extLst>
                <a:ext uri="{FF2B5EF4-FFF2-40B4-BE49-F238E27FC236}">
                  <a16:creationId xmlns:a16="http://schemas.microsoft.com/office/drawing/2014/main" xmlns="" id="{02191CE3-9C65-45A2-A4C5-39EF1F1E135F}"/>
                </a:ext>
              </a:extLst>
            </p:cNvPr>
            <p:cNvSpPr/>
            <p:nvPr/>
          </p:nvSpPr>
          <p:spPr>
            <a:xfrm>
              <a:off x="124523" y="2331813"/>
              <a:ext cx="2182607" cy="140469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cxnSp>
          <p:nvCxnSpPr>
            <p:cNvPr id="69" name="직선 연결선 68">
              <a:extLst>
                <a:ext uri="{FF2B5EF4-FFF2-40B4-BE49-F238E27FC236}">
                  <a16:creationId xmlns:a16="http://schemas.microsoft.com/office/drawing/2014/main" xmlns="" id="{CE974F72-E9C0-5325-C0FC-9AFB82C328CF}"/>
                </a:ext>
              </a:extLst>
            </p:cNvPr>
            <p:cNvCxnSpPr>
              <a:cxnSpLocks/>
            </p:cNvCxnSpPr>
            <p:nvPr/>
          </p:nvCxnSpPr>
          <p:spPr>
            <a:xfrm>
              <a:off x="889062" y="2331813"/>
              <a:ext cx="730188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6F443EB6-2841-3F16-61A1-C813A37AD5EE}"/>
              </a:ext>
            </a:extLst>
          </p:cNvPr>
          <p:cNvSpPr txBox="1"/>
          <p:nvPr/>
        </p:nvSpPr>
        <p:spPr>
          <a:xfrm>
            <a:off x="880748" y="2579503"/>
            <a:ext cx="5621652" cy="2708434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r>
              <a:rPr lang="en-US" sz="3200" dirty="0" smtClean="0">
                <a:latin typeface="페이퍼로지 6 SemiBold" pitchFamily="2" charset="-127"/>
                <a:ea typeface=""/>
                <a:cs typeface="Pretendard ExtraBold" panose="02000903000000020004" pitchFamily="50" charset="-127"/>
              </a:rPr>
              <a:t>Removing the</a:t>
            </a:r>
          </a:p>
          <a:p>
            <a:r>
              <a:rPr lang="en-US" sz="3200" dirty="0" smtClean="0">
                <a:latin typeface="페이퍼로지 6 SemiBold" pitchFamily="2" charset="-127"/>
                <a:ea typeface=""/>
                <a:cs typeface="Pretendard ExtraBold" panose="02000903000000020004" pitchFamily="50" charset="-127"/>
              </a:rPr>
              <a:t>Threat of War,</a:t>
            </a:r>
          </a:p>
          <a:p>
            <a:r>
              <a:rPr lang="en-US" sz="3200" dirty="0" smtClean="0">
                <a:solidFill>
                  <a:srgbClr val="823000"/>
                </a:solidFill>
                <a:latin typeface="페이퍼로지 6 SemiBold" pitchFamily="2" charset="-127"/>
                <a:ea typeface=""/>
                <a:cs typeface="Pretendard ExtraBold" panose="02000903000000020004" pitchFamily="50" charset="-127"/>
              </a:rPr>
              <a:t>Building Lasting Peace</a:t>
            </a:r>
          </a:p>
          <a:p>
            <a:r>
              <a:rPr lang="en-US" sz="3200" dirty="0" smtClean="0">
                <a:latin typeface="페이퍼로지 6 SemiBold" pitchFamily="2" charset="-127"/>
                <a:ea typeface=""/>
                <a:cs typeface="Pretendard ExtraBold" panose="02000903000000020004" pitchFamily="50" charset="-127"/>
              </a:rPr>
              <a:t>Of the Peninsula</a:t>
            </a:r>
            <a:endParaRPr lang="en-US" sz="3200" dirty="0">
              <a:latin typeface="페이퍼로지 6 SemiBold" pitchFamily="2" charset="-127"/>
              <a:ea typeface=""/>
              <a:cs typeface="Pretendard ExtraBold" panose="02000903000000020004" pitchFamily="50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11F457BF-7BB7-0C19-49DB-54F0579BB758}"/>
              </a:ext>
            </a:extLst>
          </p:cNvPr>
          <p:cNvSpPr txBox="1"/>
          <p:nvPr/>
        </p:nvSpPr>
        <p:spPr>
          <a:xfrm>
            <a:off x="939415" y="277053"/>
            <a:ext cx="2249014" cy="160750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ko-KR" sz="1050" dirty="0">
                <a:solidFill>
                  <a:srgbClr val="823000"/>
                </a:solidFill>
                <a:latin typeface="페이퍼로지 5 Medium" pitchFamily="2" charset="-127"/>
                <a:ea typeface=""/>
                <a:cs typeface="Pretendard ExtraBold" panose="02000903000000020004" pitchFamily="50" charset="-127"/>
              </a:rPr>
              <a:t>Need for Unification and Outlook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DD9BB5C4-577E-241D-D8B2-3CB9C083A412}"/>
              </a:ext>
            </a:extLst>
          </p:cNvPr>
          <p:cNvSpPr txBox="1"/>
          <p:nvPr/>
        </p:nvSpPr>
        <p:spPr>
          <a:xfrm>
            <a:off x="939415" y="480256"/>
            <a:ext cx="5974713" cy="406265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ko-KR" sz="2400" dirty="0" smtClean="0">
                <a:latin typeface="페이퍼로지 6 SemiBold" pitchFamily="2" charset="-127"/>
                <a:ea typeface=""/>
                <a:cs typeface="Pretendard ExtraBold" panose="02000903000000020004" pitchFamily="50" charset="-127"/>
              </a:rPr>
              <a:t>Five Reasons Why Unification Matters</a:t>
            </a:r>
            <a:endParaRPr lang="en-US" altLang="ko-KR" sz="2400" dirty="0">
              <a:latin typeface="페이퍼로지 6 SemiBold" pitchFamily="2" charset="-127"/>
              <a:ea typeface=""/>
              <a:cs typeface="Pretendard ExtraBold" panose="0200090300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42267185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C5505ACB-5866-9206-0C92-F74B93D8C09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그룹 10">
            <a:extLst>
              <a:ext uri="{FF2B5EF4-FFF2-40B4-BE49-F238E27FC236}">
                <a16:creationId xmlns:a16="http://schemas.microsoft.com/office/drawing/2014/main" xmlns="" id="{A1289ED2-46F1-3532-2CF4-7015169225BC}"/>
              </a:ext>
            </a:extLst>
          </p:cNvPr>
          <p:cNvGrpSpPr/>
          <p:nvPr/>
        </p:nvGrpSpPr>
        <p:grpSpPr>
          <a:xfrm>
            <a:off x="-403488" y="241825"/>
            <a:ext cx="1170251" cy="664655"/>
            <a:chOff x="-403488" y="171975"/>
            <a:chExt cx="1170251" cy="664655"/>
          </a:xfrm>
        </p:grpSpPr>
        <p:pic>
          <p:nvPicPr>
            <p:cNvPr id="24" name="그래픽 23">
              <a:extLst>
                <a:ext uri="{FF2B5EF4-FFF2-40B4-BE49-F238E27FC236}">
                  <a16:creationId xmlns:a16="http://schemas.microsoft.com/office/drawing/2014/main" xmlns="" id="{B2CA4491-3226-2896-84DE-F7E8B876B1A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xmlns="" r:embed="rId4"/>
                </a:ext>
              </a:extLst>
            </a:blip>
            <a:stretch>
              <a:fillRect/>
            </a:stretch>
          </p:blipFill>
          <p:spPr>
            <a:xfrm rot="16200000">
              <a:off x="-403488" y="172065"/>
              <a:ext cx="664476" cy="664476"/>
            </a:xfrm>
            <a:prstGeom prst="rect">
              <a:avLst/>
            </a:prstGeom>
          </p:spPr>
        </p:pic>
        <p:sp>
          <p:nvSpPr>
            <p:cNvPr id="25" name="그래픽 10">
              <a:extLst>
                <a:ext uri="{FF2B5EF4-FFF2-40B4-BE49-F238E27FC236}">
                  <a16:creationId xmlns:a16="http://schemas.microsoft.com/office/drawing/2014/main" xmlns="" id="{686E24A3-C930-EDDB-0074-5053D8AB5DBC}"/>
                </a:ext>
              </a:extLst>
            </p:cNvPr>
            <p:cNvSpPr/>
            <p:nvPr/>
          </p:nvSpPr>
          <p:spPr>
            <a:xfrm rot="16200000">
              <a:off x="102108" y="171975"/>
              <a:ext cx="664655" cy="664655"/>
            </a:xfrm>
            <a:custGeom>
              <a:avLst/>
              <a:gdLst>
                <a:gd name="connsiteX0" fmla="*/ 469205 w 938409"/>
                <a:gd name="connsiteY0" fmla="*/ 938283 h 938409"/>
                <a:gd name="connsiteX1" fmla="*/ 0 w 938409"/>
                <a:gd name="connsiteY1" fmla="*/ 469205 h 938409"/>
                <a:gd name="connsiteX2" fmla="*/ 469205 w 938409"/>
                <a:gd name="connsiteY2" fmla="*/ 0 h 938409"/>
                <a:gd name="connsiteX3" fmla="*/ 938410 w 938409"/>
                <a:gd name="connsiteY3" fmla="*/ 469205 h 938409"/>
                <a:gd name="connsiteX4" fmla="*/ 469205 w 938409"/>
                <a:gd name="connsiteY4" fmla="*/ 938410 h 938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38409" h="938409">
                  <a:moveTo>
                    <a:pt x="469205" y="938283"/>
                  </a:moveTo>
                  <a:cubicBezTo>
                    <a:pt x="210451" y="938283"/>
                    <a:pt x="0" y="727832"/>
                    <a:pt x="0" y="469205"/>
                  </a:cubicBezTo>
                  <a:cubicBezTo>
                    <a:pt x="0" y="210578"/>
                    <a:pt x="210451" y="0"/>
                    <a:pt x="469205" y="0"/>
                  </a:cubicBezTo>
                  <a:cubicBezTo>
                    <a:pt x="727958" y="0"/>
                    <a:pt x="938410" y="210451"/>
                    <a:pt x="938410" y="469205"/>
                  </a:cubicBezTo>
                  <a:cubicBezTo>
                    <a:pt x="938410" y="727958"/>
                    <a:pt x="727958" y="938410"/>
                    <a:pt x="469205" y="93841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D16B5C"/>
                </a:gs>
                <a:gs pos="74000">
                  <a:srgbClr val="823000"/>
                </a:gs>
              </a:gsLst>
              <a:lin ang="16200000" scaled="1"/>
              <a:tileRect/>
            </a:gradFill>
            <a:ln w="12614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ko-KR" altLang="en-US"/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xmlns="" id="{9EFC2416-D8F6-EE1E-8CBA-FE467CE66A29}"/>
                </a:ext>
              </a:extLst>
            </p:cNvPr>
            <p:cNvSpPr txBox="1"/>
            <p:nvPr/>
          </p:nvSpPr>
          <p:spPr>
            <a:xfrm>
              <a:off x="240380" y="310037"/>
              <a:ext cx="407164" cy="39805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10000"/>
                </a:lnSpc>
              </a:pPr>
              <a:r>
                <a:rPr lang="en-US" altLang="ko-KR" sz="2600" spc="-150" dirty="0">
                  <a:solidFill>
                    <a:schemeClr val="tx1">
                      <a:alpha val="55000"/>
                    </a:schemeClr>
                  </a:solidFill>
                  <a:latin typeface="페이퍼로지 6 SemiBold" pitchFamily="2" charset="-127"/>
                  <a:ea typeface="페이퍼로지 6 SemiBold" pitchFamily="2" charset="-127"/>
                </a:rPr>
                <a:t>04</a:t>
              </a:r>
            </a:p>
          </p:txBody>
        </p:sp>
      </p:grpSp>
      <p:pic>
        <p:nvPicPr>
          <p:cNvPr id="29" name="그림 28">
            <a:extLst>
              <a:ext uri="{FF2B5EF4-FFF2-40B4-BE49-F238E27FC236}">
                <a16:creationId xmlns:a16="http://schemas.microsoft.com/office/drawing/2014/main" xmlns="" id="{611DE139-68F1-CB6F-541C-6C0A774B501A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96882" y="232302"/>
            <a:ext cx="1064731" cy="230094"/>
          </a:xfrm>
          <a:prstGeom prst="rect">
            <a:avLst/>
          </a:prstGeom>
        </p:spPr>
      </p:pic>
      <p:sp>
        <p:nvSpPr>
          <p:cNvPr id="21" name="직사각형 20">
            <a:extLst>
              <a:ext uri="{FF2B5EF4-FFF2-40B4-BE49-F238E27FC236}">
                <a16:creationId xmlns:a16="http://schemas.microsoft.com/office/drawing/2014/main" xmlns="" id="{0D79486E-AB4E-CE22-FCC5-22D979BCA448}"/>
              </a:ext>
            </a:extLst>
          </p:cNvPr>
          <p:cNvSpPr/>
          <p:nvPr/>
        </p:nvSpPr>
        <p:spPr>
          <a:xfrm>
            <a:off x="8742821" y="0"/>
            <a:ext cx="3449179" cy="6858000"/>
          </a:xfrm>
          <a:prstGeom prst="rect">
            <a:avLst/>
          </a:prstGeom>
          <a:gradFill flip="none" rotWithShape="1">
            <a:gsLst>
              <a:gs pos="0">
                <a:srgbClr val="D16B5C"/>
              </a:gs>
              <a:gs pos="74000">
                <a:srgbClr val="823000"/>
              </a:gs>
            </a:gsLst>
            <a:lin ang="5400000" scaled="1"/>
            <a:tileRect/>
          </a:gradFill>
          <a:ln w="12614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ko-KR" altLang="en-US">
              <a:solidFill>
                <a:schemeClr val="tx1"/>
              </a:solidFill>
            </a:endParaRPr>
          </a:p>
        </p:txBody>
      </p:sp>
      <p:grpSp>
        <p:nvGrpSpPr>
          <p:cNvPr id="2" name="그룹 1">
            <a:extLst>
              <a:ext uri="{FF2B5EF4-FFF2-40B4-BE49-F238E27FC236}">
                <a16:creationId xmlns:a16="http://schemas.microsoft.com/office/drawing/2014/main" xmlns="" id="{F871D95F-2FA1-5FB5-B8AB-707F2376671D}"/>
              </a:ext>
            </a:extLst>
          </p:cNvPr>
          <p:cNvGrpSpPr/>
          <p:nvPr/>
        </p:nvGrpSpPr>
        <p:grpSpPr>
          <a:xfrm>
            <a:off x="124523" y="1931654"/>
            <a:ext cx="2182607" cy="1804851"/>
            <a:chOff x="124523" y="1931654"/>
            <a:chExt cx="2182607" cy="1804851"/>
          </a:xfrm>
        </p:grpSpPr>
        <p:sp>
          <p:nvSpPr>
            <p:cNvPr id="67" name="TextBox 66">
              <a:extLst>
                <a:ext uri="{FF2B5EF4-FFF2-40B4-BE49-F238E27FC236}">
                  <a16:creationId xmlns:a16="http://schemas.microsoft.com/office/drawing/2014/main" xmlns="" id="{4F0F54D7-7E91-FAC2-F3A6-79031F08F533}"/>
                </a:ext>
              </a:extLst>
            </p:cNvPr>
            <p:cNvSpPr txBox="1"/>
            <p:nvPr/>
          </p:nvSpPr>
          <p:spPr>
            <a:xfrm>
              <a:off x="916564" y="1931654"/>
              <a:ext cx="675186" cy="61234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ko-KR"/>
              </a:defPPr>
              <a:lvl1pPr algn="ctr">
                <a:lnSpc>
                  <a:spcPct val="110000"/>
                </a:lnSpc>
                <a:defRPr sz="1400" spc="-30"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defRPr>
              </a:lvl1pPr>
            </a:lstStyle>
            <a:p>
              <a:r>
                <a:rPr lang="en-US" altLang="ko-KR" sz="4000" dirty="0">
                  <a:solidFill>
                    <a:schemeClr val="bg1">
                      <a:lumMod val="75000"/>
                    </a:schemeClr>
                  </a:solidFill>
                </a:rPr>
                <a:t>03</a:t>
              </a:r>
            </a:p>
          </p:txBody>
        </p:sp>
        <p:sp>
          <p:nvSpPr>
            <p:cNvPr id="68" name="직사각형 67">
              <a:extLst>
                <a:ext uri="{FF2B5EF4-FFF2-40B4-BE49-F238E27FC236}">
                  <a16:creationId xmlns:a16="http://schemas.microsoft.com/office/drawing/2014/main" xmlns="" id="{345672BB-AC92-4ABE-4684-3A800A93954F}"/>
                </a:ext>
              </a:extLst>
            </p:cNvPr>
            <p:cNvSpPr/>
            <p:nvPr/>
          </p:nvSpPr>
          <p:spPr>
            <a:xfrm>
              <a:off x="124523" y="2331813"/>
              <a:ext cx="2182607" cy="140469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cxnSp>
          <p:nvCxnSpPr>
            <p:cNvPr id="69" name="직선 연결선 68">
              <a:extLst>
                <a:ext uri="{FF2B5EF4-FFF2-40B4-BE49-F238E27FC236}">
                  <a16:creationId xmlns:a16="http://schemas.microsoft.com/office/drawing/2014/main" xmlns="" id="{256BE1C7-94C9-61AB-9068-ECAD513538AF}"/>
                </a:ext>
              </a:extLst>
            </p:cNvPr>
            <p:cNvCxnSpPr>
              <a:cxnSpLocks/>
            </p:cNvCxnSpPr>
            <p:nvPr/>
          </p:nvCxnSpPr>
          <p:spPr>
            <a:xfrm>
              <a:off x="889062" y="2331813"/>
              <a:ext cx="730188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" name="그룹 3">
            <a:extLst>
              <a:ext uri="{FF2B5EF4-FFF2-40B4-BE49-F238E27FC236}">
                <a16:creationId xmlns:a16="http://schemas.microsoft.com/office/drawing/2014/main" xmlns="" id="{79D6C678-8649-763B-E9D7-3E2357715EE9}"/>
              </a:ext>
            </a:extLst>
          </p:cNvPr>
          <p:cNvGrpSpPr/>
          <p:nvPr/>
        </p:nvGrpSpPr>
        <p:grpSpPr>
          <a:xfrm>
            <a:off x="6864671" y="1839720"/>
            <a:ext cx="3761130" cy="3761130"/>
            <a:chOff x="5155830" y="3808329"/>
            <a:chExt cx="1880341" cy="1880341"/>
          </a:xfrm>
        </p:grpSpPr>
        <p:grpSp>
          <p:nvGrpSpPr>
            <p:cNvPr id="5" name="그룹 4">
              <a:extLst>
                <a:ext uri="{FF2B5EF4-FFF2-40B4-BE49-F238E27FC236}">
                  <a16:creationId xmlns:a16="http://schemas.microsoft.com/office/drawing/2014/main" xmlns="" id="{71E8B9A2-8C8D-62FE-CEE4-2A70B341D578}"/>
                </a:ext>
              </a:extLst>
            </p:cNvPr>
            <p:cNvGrpSpPr/>
            <p:nvPr/>
          </p:nvGrpSpPr>
          <p:grpSpPr>
            <a:xfrm>
              <a:off x="5155830" y="3808329"/>
              <a:ext cx="1880341" cy="1880341"/>
              <a:chOff x="4844633" y="2668771"/>
              <a:chExt cx="2502733" cy="2502733"/>
            </a:xfrm>
          </p:grpSpPr>
          <p:sp>
            <p:nvSpPr>
              <p:cNvPr id="7" name="사각형: 둥근 모서리 6">
                <a:extLst>
                  <a:ext uri="{FF2B5EF4-FFF2-40B4-BE49-F238E27FC236}">
                    <a16:creationId xmlns:a16="http://schemas.microsoft.com/office/drawing/2014/main" xmlns="" id="{5681B8C0-9F96-751D-58B4-03F253784EC3}"/>
                  </a:ext>
                </a:extLst>
              </p:cNvPr>
              <p:cNvSpPr/>
              <p:nvPr/>
            </p:nvSpPr>
            <p:spPr>
              <a:xfrm>
                <a:off x="4844633" y="2668771"/>
                <a:ext cx="2502733" cy="2502733"/>
              </a:xfrm>
              <a:prstGeom prst="round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10000"/>
                  </a:prst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/>
              </a:p>
            </p:txBody>
          </p:sp>
          <p:sp>
            <p:nvSpPr>
              <p:cNvPr id="9" name="사각형: 둥근 모서리 8">
                <a:extLst>
                  <a:ext uri="{FF2B5EF4-FFF2-40B4-BE49-F238E27FC236}">
                    <a16:creationId xmlns:a16="http://schemas.microsoft.com/office/drawing/2014/main" xmlns="" id="{A0B6F793-3574-1C82-DD22-F2A54FBD0722}"/>
                  </a:ext>
                </a:extLst>
              </p:cNvPr>
              <p:cNvSpPr/>
              <p:nvPr/>
            </p:nvSpPr>
            <p:spPr>
              <a:xfrm>
                <a:off x="4889498" y="2713636"/>
                <a:ext cx="2413002" cy="2413002"/>
              </a:xfrm>
              <a:prstGeom prst="roundRect">
                <a:avLst/>
              </a:prstGeom>
              <a:noFill/>
              <a:ln w="3175">
                <a:solidFill>
                  <a:schemeClr val="bg1">
                    <a:lumMod val="85000"/>
                  </a:schemeClr>
                </a:solidFill>
              </a:ln>
              <a:effectLst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  <p:pic>
          <p:nvPicPr>
            <p:cNvPr id="6" name="그래픽 5">
              <a:extLst>
                <a:ext uri="{FF2B5EF4-FFF2-40B4-BE49-F238E27FC236}">
                  <a16:creationId xmlns:a16="http://schemas.microsoft.com/office/drawing/2014/main" xmlns="" id="{E029829A-CC47-A894-1D0A-CEEBD70DBBF3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xmlns="" r:embed="rId7"/>
                </a:ext>
              </a:extLst>
            </a:blip>
            <a:stretch>
              <a:fillRect/>
            </a:stretch>
          </p:blipFill>
          <p:spPr>
            <a:xfrm>
              <a:off x="5520592" y="4145249"/>
              <a:ext cx="1150817" cy="1206501"/>
            </a:xfrm>
            <a:prstGeom prst="rect">
              <a:avLst/>
            </a:prstGeom>
          </p:spPr>
        </p:pic>
      </p:grpSp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498CA677-0685-FF57-D07C-C59E708E718A}"/>
              </a:ext>
            </a:extLst>
          </p:cNvPr>
          <p:cNvSpPr txBox="1"/>
          <p:nvPr/>
        </p:nvSpPr>
        <p:spPr>
          <a:xfrm>
            <a:off x="880748" y="2579503"/>
            <a:ext cx="4637488" cy="2708434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r>
              <a:rPr lang="en-US" sz="3200" dirty="0" smtClean="0">
                <a:latin typeface="페이퍼로지 6 SemiBold" pitchFamily="2" charset="-127"/>
                <a:ea typeface=""/>
                <a:cs typeface="Pretendard ExtraBold" panose="02000903000000020004" pitchFamily="50" charset="-127"/>
              </a:rPr>
              <a:t>Overcoming</a:t>
            </a:r>
          </a:p>
          <a:p>
            <a:r>
              <a:rPr lang="en-US" sz="3200" dirty="0" smtClean="0">
                <a:latin typeface="페이퍼로지 6 SemiBold" pitchFamily="2" charset="-127"/>
                <a:ea typeface=""/>
                <a:cs typeface="Pretendard ExtraBold" panose="02000903000000020004" pitchFamily="50" charset="-127"/>
              </a:rPr>
              <a:t>Social Divides,</a:t>
            </a:r>
          </a:p>
          <a:p>
            <a:r>
              <a:rPr lang="en-US" sz="3200" dirty="0" smtClean="0">
                <a:latin typeface="페이퍼로지 6 SemiBold" pitchFamily="2" charset="-127"/>
                <a:ea typeface=""/>
                <a:cs typeface="Pretendard ExtraBold" panose="02000903000000020004" pitchFamily="50" charset="-127"/>
              </a:rPr>
              <a:t>Advancing Toward a</a:t>
            </a:r>
          </a:p>
          <a:p>
            <a:r>
              <a:rPr lang="en-US" sz="3200" dirty="0" smtClean="0">
                <a:solidFill>
                  <a:srgbClr val="823000"/>
                </a:solidFill>
                <a:latin typeface="페이퍼로지 6 SemiBold" pitchFamily="2" charset="-127"/>
                <a:ea typeface=""/>
                <a:cs typeface="Pretendard ExtraBold" panose="02000903000000020004" pitchFamily="50" charset="-127"/>
              </a:rPr>
              <a:t>More Cohesive and</a:t>
            </a:r>
          </a:p>
          <a:p>
            <a:r>
              <a:rPr lang="en-US" sz="3200" dirty="0" smtClean="0">
                <a:solidFill>
                  <a:srgbClr val="823000"/>
                </a:solidFill>
                <a:latin typeface="페이퍼로지 6 SemiBold" pitchFamily="2" charset="-127"/>
                <a:ea typeface=""/>
                <a:cs typeface="Pretendard ExtraBold" panose="02000903000000020004" pitchFamily="50" charset="-127"/>
              </a:rPr>
              <a:t>Mature Society.</a:t>
            </a:r>
            <a:endParaRPr lang="en-US" sz="3200" dirty="0">
              <a:solidFill>
                <a:srgbClr val="823000"/>
              </a:solidFill>
              <a:latin typeface="페이퍼로지 6 SemiBold" pitchFamily="2" charset="-127"/>
              <a:ea typeface=""/>
              <a:cs typeface="Pretendard ExtraBold" panose="02000903000000020004" pitchFamily="50" charset="-127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C7CB63AA-DD79-B758-ADB0-6B36FAE45490}"/>
              </a:ext>
            </a:extLst>
          </p:cNvPr>
          <p:cNvSpPr txBox="1"/>
          <p:nvPr/>
        </p:nvSpPr>
        <p:spPr>
          <a:xfrm>
            <a:off x="939415" y="277053"/>
            <a:ext cx="2249014" cy="160750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ko-KR" sz="1050" dirty="0">
                <a:solidFill>
                  <a:srgbClr val="823000"/>
                </a:solidFill>
                <a:latin typeface="페이퍼로지 5 Medium" pitchFamily="2" charset="-127"/>
                <a:ea typeface=""/>
                <a:cs typeface="Pretendard ExtraBold" panose="02000903000000020004" pitchFamily="50" charset="-127"/>
              </a:rPr>
              <a:t>Need for Unification and Outlook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DD9BB5C4-577E-241D-D8B2-3CB9C083A412}"/>
              </a:ext>
            </a:extLst>
          </p:cNvPr>
          <p:cNvSpPr txBox="1"/>
          <p:nvPr/>
        </p:nvSpPr>
        <p:spPr>
          <a:xfrm>
            <a:off x="939415" y="480256"/>
            <a:ext cx="5974713" cy="406265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ko-KR" sz="2400" dirty="0" smtClean="0">
                <a:latin typeface="페이퍼로지 6 SemiBold" pitchFamily="2" charset="-127"/>
                <a:ea typeface=""/>
                <a:cs typeface="Pretendard ExtraBold" panose="02000903000000020004" pitchFamily="50" charset="-127"/>
              </a:rPr>
              <a:t>Five Reasons Why Unification Matters</a:t>
            </a:r>
            <a:endParaRPr lang="en-US" altLang="ko-KR" sz="2400" dirty="0">
              <a:latin typeface="페이퍼로지 6 SemiBold" pitchFamily="2" charset="-127"/>
              <a:ea typeface=""/>
              <a:cs typeface="Pretendard ExtraBold" panose="0200090300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1470886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AD39EF44-E882-FC3C-B06F-AE3D1BDE3AB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그룹 10">
            <a:extLst>
              <a:ext uri="{FF2B5EF4-FFF2-40B4-BE49-F238E27FC236}">
                <a16:creationId xmlns:a16="http://schemas.microsoft.com/office/drawing/2014/main" xmlns="" id="{C9CAF507-0B7D-F311-55AB-6D15392D8848}"/>
              </a:ext>
            </a:extLst>
          </p:cNvPr>
          <p:cNvGrpSpPr/>
          <p:nvPr/>
        </p:nvGrpSpPr>
        <p:grpSpPr>
          <a:xfrm>
            <a:off x="-403488" y="241825"/>
            <a:ext cx="1170251" cy="664655"/>
            <a:chOff x="-403488" y="171975"/>
            <a:chExt cx="1170251" cy="664655"/>
          </a:xfrm>
        </p:grpSpPr>
        <p:pic>
          <p:nvPicPr>
            <p:cNvPr id="24" name="그래픽 23">
              <a:extLst>
                <a:ext uri="{FF2B5EF4-FFF2-40B4-BE49-F238E27FC236}">
                  <a16:creationId xmlns:a16="http://schemas.microsoft.com/office/drawing/2014/main" xmlns="" id="{F5677CD4-9AF4-BE36-3A02-E5839A7B090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xmlns="" r:embed="rId4"/>
                </a:ext>
              </a:extLst>
            </a:blip>
            <a:stretch>
              <a:fillRect/>
            </a:stretch>
          </p:blipFill>
          <p:spPr>
            <a:xfrm rot="16200000">
              <a:off x="-403488" y="172065"/>
              <a:ext cx="664476" cy="664476"/>
            </a:xfrm>
            <a:prstGeom prst="rect">
              <a:avLst/>
            </a:prstGeom>
          </p:spPr>
        </p:pic>
        <p:sp>
          <p:nvSpPr>
            <p:cNvPr id="25" name="그래픽 10">
              <a:extLst>
                <a:ext uri="{FF2B5EF4-FFF2-40B4-BE49-F238E27FC236}">
                  <a16:creationId xmlns:a16="http://schemas.microsoft.com/office/drawing/2014/main" xmlns="" id="{9EBA2ADD-BF92-0C7C-19BA-43650CD047EF}"/>
                </a:ext>
              </a:extLst>
            </p:cNvPr>
            <p:cNvSpPr/>
            <p:nvPr/>
          </p:nvSpPr>
          <p:spPr>
            <a:xfrm rot="16200000">
              <a:off x="102108" y="171975"/>
              <a:ext cx="664655" cy="664655"/>
            </a:xfrm>
            <a:custGeom>
              <a:avLst/>
              <a:gdLst>
                <a:gd name="connsiteX0" fmla="*/ 469205 w 938409"/>
                <a:gd name="connsiteY0" fmla="*/ 938283 h 938409"/>
                <a:gd name="connsiteX1" fmla="*/ 0 w 938409"/>
                <a:gd name="connsiteY1" fmla="*/ 469205 h 938409"/>
                <a:gd name="connsiteX2" fmla="*/ 469205 w 938409"/>
                <a:gd name="connsiteY2" fmla="*/ 0 h 938409"/>
                <a:gd name="connsiteX3" fmla="*/ 938410 w 938409"/>
                <a:gd name="connsiteY3" fmla="*/ 469205 h 938409"/>
                <a:gd name="connsiteX4" fmla="*/ 469205 w 938409"/>
                <a:gd name="connsiteY4" fmla="*/ 938410 h 938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38409" h="938409">
                  <a:moveTo>
                    <a:pt x="469205" y="938283"/>
                  </a:moveTo>
                  <a:cubicBezTo>
                    <a:pt x="210451" y="938283"/>
                    <a:pt x="0" y="727832"/>
                    <a:pt x="0" y="469205"/>
                  </a:cubicBezTo>
                  <a:cubicBezTo>
                    <a:pt x="0" y="210578"/>
                    <a:pt x="210451" y="0"/>
                    <a:pt x="469205" y="0"/>
                  </a:cubicBezTo>
                  <a:cubicBezTo>
                    <a:pt x="727958" y="0"/>
                    <a:pt x="938410" y="210451"/>
                    <a:pt x="938410" y="469205"/>
                  </a:cubicBezTo>
                  <a:cubicBezTo>
                    <a:pt x="938410" y="727958"/>
                    <a:pt x="727958" y="938410"/>
                    <a:pt x="469205" y="93841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D16B5C"/>
                </a:gs>
                <a:gs pos="74000">
                  <a:srgbClr val="823000"/>
                </a:gs>
              </a:gsLst>
              <a:lin ang="16200000" scaled="1"/>
              <a:tileRect/>
            </a:gradFill>
            <a:ln w="12614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ko-KR" altLang="en-US"/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xmlns="" id="{13400A1E-6920-BA89-061A-D4A1DA1EF202}"/>
                </a:ext>
              </a:extLst>
            </p:cNvPr>
            <p:cNvSpPr txBox="1"/>
            <p:nvPr/>
          </p:nvSpPr>
          <p:spPr>
            <a:xfrm>
              <a:off x="240380" y="310037"/>
              <a:ext cx="407164" cy="39805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10000"/>
                </a:lnSpc>
              </a:pPr>
              <a:r>
                <a:rPr lang="en-US" altLang="ko-KR" sz="2600" spc="-150" dirty="0">
                  <a:solidFill>
                    <a:schemeClr val="tx1">
                      <a:alpha val="55000"/>
                    </a:schemeClr>
                  </a:solidFill>
                  <a:latin typeface="페이퍼로지 6 SemiBold" pitchFamily="2" charset="-127"/>
                  <a:ea typeface="페이퍼로지 6 SemiBold" pitchFamily="2" charset="-127"/>
                </a:rPr>
                <a:t>04</a:t>
              </a:r>
            </a:p>
          </p:txBody>
        </p:sp>
      </p:grpSp>
      <p:pic>
        <p:nvPicPr>
          <p:cNvPr id="29" name="그림 28">
            <a:extLst>
              <a:ext uri="{FF2B5EF4-FFF2-40B4-BE49-F238E27FC236}">
                <a16:creationId xmlns:a16="http://schemas.microsoft.com/office/drawing/2014/main" xmlns="" id="{7646CEC6-E9E5-AC6E-0634-46A6CEA8FE83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96882" y="232302"/>
            <a:ext cx="1064731" cy="230094"/>
          </a:xfrm>
          <a:prstGeom prst="rect">
            <a:avLst/>
          </a:prstGeom>
        </p:spPr>
      </p:pic>
      <p:sp>
        <p:nvSpPr>
          <p:cNvPr id="21" name="직사각형 20">
            <a:extLst>
              <a:ext uri="{FF2B5EF4-FFF2-40B4-BE49-F238E27FC236}">
                <a16:creationId xmlns:a16="http://schemas.microsoft.com/office/drawing/2014/main" xmlns="" id="{03F1EE52-4B25-FBD6-1462-E7623207E13F}"/>
              </a:ext>
            </a:extLst>
          </p:cNvPr>
          <p:cNvSpPr/>
          <p:nvPr/>
        </p:nvSpPr>
        <p:spPr>
          <a:xfrm>
            <a:off x="8742821" y="0"/>
            <a:ext cx="3449179" cy="6858000"/>
          </a:xfrm>
          <a:prstGeom prst="rect">
            <a:avLst/>
          </a:prstGeom>
          <a:gradFill flip="none" rotWithShape="1">
            <a:gsLst>
              <a:gs pos="0">
                <a:srgbClr val="D16B5C"/>
              </a:gs>
              <a:gs pos="74000">
                <a:srgbClr val="823000"/>
              </a:gs>
            </a:gsLst>
            <a:lin ang="5400000" scaled="1"/>
            <a:tileRect/>
          </a:gradFill>
          <a:ln w="12614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ko-KR" altLang="en-US">
              <a:solidFill>
                <a:schemeClr val="tx1"/>
              </a:solidFill>
            </a:endParaRPr>
          </a:p>
        </p:txBody>
      </p:sp>
      <p:grpSp>
        <p:nvGrpSpPr>
          <p:cNvPr id="17" name="그룹 16">
            <a:extLst>
              <a:ext uri="{FF2B5EF4-FFF2-40B4-BE49-F238E27FC236}">
                <a16:creationId xmlns:a16="http://schemas.microsoft.com/office/drawing/2014/main" xmlns="" id="{D9141BC9-05AA-C7B7-D8FD-E35C34841270}"/>
              </a:ext>
            </a:extLst>
          </p:cNvPr>
          <p:cNvGrpSpPr/>
          <p:nvPr/>
        </p:nvGrpSpPr>
        <p:grpSpPr>
          <a:xfrm>
            <a:off x="124523" y="1648791"/>
            <a:ext cx="2182607" cy="1785801"/>
            <a:chOff x="124523" y="1950704"/>
            <a:chExt cx="2182607" cy="1785801"/>
          </a:xfrm>
        </p:grpSpPr>
        <p:sp>
          <p:nvSpPr>
            <p:cNvPr id="67" name="TextBox 66">
              <a:extLst>
                <a:ext uri="{FF2B5EF4-FFF2-40B4-BE49-F238E27FC236}">
                  <a16:creationId xmlns:a16="http://schemas.microsoft.com/office/drawing/2014/main" xmlns="" id="{03FA76C2-B2C4-7D78-02A4-67C7C22C26B2}"/>
                </a:ext>
              </a:extLst>
            </p:cNvPr>
            <p:cNvSpPr txBox="1"/>
            <p:nvPr/>
          </p:nvSpPr>
          <p:spPr>
            <a:xfrm>
              <a:off x="932594" y="1950704"/>
              <a:ext cx="643125" cy="581762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ko-KR"/>
              </a:defPPr>
              <a:lvl1pPr algn="ctr">
                <a:lnSpc>
                  <a:spcPct val="110000"/>
                </a:lnSpc>
                <a:defRPr sz="1400" spc="-30"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defRPr>
              </a:lvl1pPr>
            </a:lstStyle>
            <a:p>
              <a:r>
                <a:rPr lang="en-US" altLang="ko-KR" sz="3800" dirty="0">
                  <a:solidFill>
                    <a:schemeClr val="bg1">
                      <a:lumMod val="75000"/>
                    </a:schemeClr>
                  </a:solidFill>
                </a:rPr>
                <a:t>04</a:t>
              </a:r>
            </a:p>
          </p:txBody>
        </p:sp>
        <p:sp>
          <p:nvSpPr>
            <p:cNvPr id="68" name="직사각형 67">
              <a:extLst>
                <a:ext uri="{FF2B5EF4-FFF2-40B4-BE49-F238E27FC236}">
                  <a16:creationId xmlns:a16="http://schemas.microsoft.com/office/drawing/2014/main" xmlns="" id="{9733BA4E-BC02-3FB4-AA4E-29D230265601}"/>
                </a:ext>
              </a:extLst>
            </p:cNvPr>
            <p:cNvSpPr/>
            <p:nvPr/>
          </p:nvSpPr>
          <p:spPr>
            <a:xfrm>
              <a:off x="124523" y="2331813"/>
              <a:ext cx="2182607" cy="140469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cxnSp>
          <p:nvCxnSpPr>
            <p:cNvPr id="69" name="직선 연결선 68">
              <a:extLst>
                <a:ext uri="{FF2B5EF4-FFF2-40B4-BE49-F238E27FC236}">
                  <a16:creationId xmlns:a16="http://schemas.microsoft.com/office/drawing/2014/main" xmlns="" id="{ECDE7E3D-3F48-DDA0-E4E3-137E7E5B0761}"/>
                </a:ext>
              </a:extLst>
            </p:cNvPr>
            <p:cNvCxnSpPr>
              <a:cxnSpLocks/>
            </p:cNvCxnSpPr>
            <p:nvPr/>
          </p:nvCxnSpPr>
          <p:spPr>
            <a:xfrm>
              <a:off x="889062" y="2331813"/>
              <a:ext cx="730188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66" name="TextBox 65">
              <a:extLst>
                <a:ext uri="{FF2B5EF4-FFF2-40B4-BE49-F238E27FC236}">
                  <a16:creationId xmlns:a16="http://schemas.microsoft.com/office/drawing/2014/main" xmlns="" id="{16C245F6-E77A-E5D6-8888-5BF6B76DFFA2}"/>
                </a:ext>
              </a:extLst>
            </p:cNvPr>
            <p:cNvSpPr txBox="1"/>
            <p:nvPr/>
          </p:nvSpPr>
          <p:spPr>
            <a:xfrm>
              <a:off x="880748" y="2579503"/>
              <a:ext cx="65" cy="646331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endParaRPr lang="en-US" altLang="ko-KR" sz="4200" spc="-150" dirty="0"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endParaRPr>
            </a:p>
          </p:txBody>
        </p:sp>
      </p:grpSp>
      <p:grpSp>
        <p:nvGrpSpPr>
          <p:cNvPr id="12" name="그룹 11">
            <a:extLst>
              <a:ext uri="{FF2B5EF4-FFF2-40B4-BE49-F238E27FC236}">
                <a16:creationId xmlns:a16="http://schemas.microsoft.com/office/drawing/2014/main" xmlns="" id="{608422BA-30F2-D70D-F424-28B16ABD14C3}"/>
              </a:ext>
            </a:extLst>
          </p:cNvPr>
          <p:cNvGrpSpPr/>
          <p:nvPr/>
        </p:nvGrpSpPr>
        <p:grpSpPr>
          <a:xfrm>
            <a:off x="6864671" y="1839720"/>
            <a:ext cx="3761129" cy="3761129"/>
            <a:chOff x="8378001" y="4394541"/>
            <a:chExt cx="1880341" cy="1880341"/>
          </a:xfrm>
        </p:grpSpPr>
        <p:grpSp>
          <p:nvGrpSpPr>
            <p:cNvPr id="13" name="그룹 12">
              <a:extLst>
                <a:ext uri="{FF2B5EF4-FFF2-40B4-BE49-F238E27FC236}">
                  <a16:creationId xmlns:a16="http://schemas.microsoft.com/office/drawing/2014/main" xmlns="" id="{C54EC0F2-72C5-9F82-DEDA-7F07AE9D6893}"/>
                </a:ext>
              </a:extLst>
            </p:cNvPr>
            <p:cNvGrpSpPr/>
            <p:nvPr/>
          </p:nvGrpSpPr>
          <p:grpSpPr>
            <a:xfrm>
              <a:off x="8378001" y="4394541"/>
              <a:ext cx="1880341" cy="1880341"/>
              <a:chOff x="4844633" y="2668771"/>
              <a:chExt cx="2502733" cy="2502733"/>
            </a:xfrm>
          </p:grpSpPr>
          <p:sp>
            <p:nvSpPr>
              <p:cNvPr id="15" name="사각형: 둥근 모서리 14">
                <a:extLst>
                  <a:ext uri="{FF2B5EF4-FFF2-40B4-BE49-F238E27FC236}">
                    <a16:creationId xmlns:a16="http://schemas.microsoft.com/office/drawing/2014/main" xmlns="" id="{8B186FD4-0BB4-AD1F-C92A-070761F596AF}"/>
                  </a:ext>
                </a:extLst>
              </p:cNvPr>
              <p:cNvSpPr/>
              <p:nvPr/>
            </p:nvSpPr>
            <p:spPr>
              <a:xfrm>
                <a:off x="4844633" y="2668771"/>
                <a:ext cx="2502733" cy="2502733"/>
              </a:xfrm>
              <a:prstGeom prst="round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10000"/>
                  </a:prst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/>
              </a:p>
            </p:txBody>
          </p:sp>
          <p:sp>
            <p:nvSpPr>
              <p:cNvPr id="16" name="사각형: 둥근 모서리 15">
                <a:extLst>
                  <a:ext uri="{FF2B5EF4-FFF2-40B4-BE49-F238E27FC236}">
                    <a16:creationId xmlns:a16="http://schemas.microsoft.com/office/drawing/2014/main" xmlns="" id="{B6ACDE92-B230-E7DE-8304-3D8766F9EA0A}"/>
                  </a:ext>
                </a:extLst>
              </p:cNvPr>
              <p:cNvSpPr/>
              <p:nvPr/>
            </p:nvSpPr>
            <p:spPr>
              <a:xfrm>
                <a:off x="4889498" y="2713636"/>
                <a:ext cx="2413002" cy="2413002"/>
              </a:xfrm>
              <a:prstGeom prst="roundRect">
                <a:avLst/>
              </a:prstGeom>
              <a:noFill/>
              <a:ln w="3175">
                <a:solidFill>
                  <a:schemeClr val="bg1">
                    <a:lumMod val="85000"/>
                  </a:schemeClr>
                </a:solidFill>
              </a:ln>
              <a:effectLst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  <p:pic>
          <p:nvPicPr>
            <p:cNvPr id="14" name="그래픽 13">
              <a:extLst>
                <a:ext uri="{FF2B5EF4-FFF2-40B4-BE49-F238E27FC236}">
                  <a16:creationId xmlns:a16="http://schemas.microsoft.com/office/drawing/2014/main" xmlns="" id="{5080A9AE-FF50-E29C-82F5-C22F310A7FF6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xmlns="" r:embed="rId7"/>
                </a:ext>
              </a:extLst>
            </a:blip>
            <a:stretch>
              <a:fillRect/>
            </a:stretch>
          </p:blipFill>
          <p:spPr>
            <a:xfrm>
              <a:off x="8742080" y="4776622"/>
              <a:ext cx="1152182" cy="1116178"/>
            </a:xfrm>
            <a:prstGeom prst="rect">
              <a:avLst/>
            </a:prstGeom>
          </p:spPr>
        </p:pic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3BADE7F0-8EBC-A16C-E7F8-E193720D15A8}"/>
              </a:ext>
            </a:extLst>
          </p:cNvPr>
          <p:cNvSpPr txBox="1"/>
          <p:nvPr/>
        </p:nvSpPr>
        <p:spPr>
          <a:xfrm>
            <a:off x="880747" y="2277590"/>
            <a:ext cx="5289018" cy="3293209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>
            <a:defPPr>
              <a:defRPr lang="ko-KR"/>
            </a:defPPr>
            <a:lvl1pPr>
              <a:defRPr sz="3200">
                <a:latin typeface="페이퍼로지 6 SemiBold" pitchFamily="2" charset="-127"/>
                <a:ea typeface=""/>
                <a:cs typeface="Pretendard ExtraBold" panose="02000903000000020004" pitchFamily="50" charset="-127"/>
              </a:defRPr>
            </a:lvl1pPr>
          </a:lstStyle>
          <a:p>
            <a:r>
              <a:rPr lang="en-US" dirty="0" smtClean="0"/>
              <a:t>Reducing </a:t>
            </a:r>
          </a:p>
          <a:p>
            <a:r>
              <a:rPr lang="en-US" dirty="0" smtClean="0">
                <a:solidFill>
                  <a:srgbClr val="823000"/>
                </a:solidFill>
              </a:rPr>
              <a:t>Regional Instability</a:t>
            </a:r>
            <a:r>
              <a:rPr lang="en-US" dirty="0" smtClean="0"/>
              <a:t> and</a:t>
            </a:r>
          </a:p>
          <a:p>
            <a:r>
              <a:rPr lang="en-US" dirty="0" smtClean="0">
                <a:solidFill>
                  <a:srgbClr val="823000"/>
                </a:solidFill>
              </a:rPr>
              <a:t>Unlocking New engines</a:t>
            </a:r>
          </a:p>
          <a:p>
            <a:r>
              <a:rPr lang="en-US" dirty="0" smtClean="0">
                <a:solidFill>
                  <a:srgbClr val="823000"/>
                </a:solidFill>
              </a:rPr>
              <a:t>Of Economic Growth</a:t>
            </a:r>
            <a:endParaRPr lang="en-US" dirty="0">
              <a:solidFill>
                <a:srgbClr val="823000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222DA92E-9925-4A0E-B58D-CC286B94F449}"/>
              </a:ext>
            </a:extLst>
          </p:cNvPr>
          <p:cNvSpPr txBox="1"/>
          <p:nvPr/>
        </p:nvSpPr>
        <p:spPr>
          <a:xfrm>
            <a:off x="939415" y="277053"/>
            <a:ext cx="2249014" cy="160750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ko-KR" sz="1050" dirty="0">
                <a:solidFill>
                  <a:srgbClr val="823000"/>
                </a:solidFill>
                <a:latin typeface="페이퍼로지 5 Medium" pitchFamily="2" charset="-127"/>
                <a:ea typeface=""/>
                <a:cs typeface="Pretendard ExtraBold" panose="02000903000000020004" pitchFamily="50" charset="-127"/>
              </a:rPr>
              <a:t>Need for Unification and Outlook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xmlns="" id="{DD9BB5C4-577E-241D-D8B2-3CB9C083A412}"/>
              </a:ext>
            </a:extLst>
          </p:cNvPr>
          <p:cNvSpPr txBox="1"/>
          <p:nvPr/>
        </p:nvSpPr>
        <p:spPr>
          <a:xfrm>
            <a:off x="939415" y="480256"/>
            <a:ext cx="5974713" cy="406265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ko-KR" sz="2400" dirty="0" smtClean="0">
                <a:latin typeface="페이퍼로지 6 SemiBold" pitchFamily="2" charset="-127"/>
                <a:ea typeface=""/>
                <a:cs typeface="Pretendard ExtraBold" panose="02000903000000020004" pitchFamily="50" charset="-127"/>
              </a:rPr>
              <a:t>Five Reasons Why Unification Matters</a:t>
            </a:r>
            <a:endParaRPr lang="en-US" altLang="ko-KR" sz="2400" dirty="0">
              <a:latin typeface="페이퍼로지 6 SemiBold" pitchFamily="2" charset="-127"/>
              <a:ea typeface=""/>
              <a:cs typeface="Pretendard ExtraBold" panose="0200090300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810343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E2980919-206B-66A2-B43B-F0343C14A2A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그룹 10">
            <a:extLst>
              <a:ext uri="{FF2B5EF4-FFF2-40B4-BE49-F238E27FC236}">
                <a16:creationId xmlns:a16="http://schemas.microsoft.com/office/drawing/2014/main" xmlns="" id="{7C300620-60D9-05BE-FD36-316DC6FF9F80}"/>
              </a:ext>
            </a:extLst>
          </p:cNvPr>
          <p:cNvGrpSpPr/>
          <p:nvPr/>
        </p:nvGrpSpPr>
        <p:grpSpPr>
          <a:xfrm>
            <a:off x="-403488" y="241825"/>
            <a:ext cx="1170251" cy="664655"/>
            <a:chOff x="-403488" y="171975"/>
            <a:chExt cx="1170251" cy="664655"/>
          </a:xfrm>
        </p:grpSpPr>
        <p:pic>
          <p:nvPicPr>
            <p:cNvPr id="24" name="그래픽 23">
              <a:extLst>
                <a:ext uri="{FF2B5EF4-FFF2-40B4-BE49-F238E27FC236}">
                  <a16:creationId xmlns:a16="http://schemas.microsoft.com/office/drawing/2014/main" xmlns="" id="{D5CB1E46-C7E9-B87B-0C34-CA41081B93C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xmlns="" r:embed="rId4"/>
                </a:ext>
              </a:extLst>
            </a:blip>
            <a:stretch>
              <a:fillRect/>
            </a:stretch>
          </p:blipFill>
          <p:spPr>
            <a:xfrm rot="16200000">
              <a:off x="-403488" y="172065"/>
              <a:ext cx="664476" cy="664476"/>
            </a:xfrm>
            <a:prstGeom prst="rect">
              <a:avLst/>
            </a:prstGeom>
          </p:spPr>
        </p:pic>
        <p:sp>
          <p:nvSpPr>
            <p:cNvPr id="25" name="그래픽 10">
              <a:extLst>
                <a:ext uri="{FF2B5EF4-FFF2-40B4-BE49-F238E27FC236}">
                  <a16:creationId xmlns:a16="http://schemas.microsoft.com/office/drawing/2014/main" xmlns="" id="{C49650AE-7804-E73C-80B4-96B8A13C6F82}"/>
                </a:ext>
              </a:extLst>
            </p:cNvPr>
            <p:cNvSpPr/>
            <p:nvPr/>
          </p:nvSpPr>
          <p:spPr>
            <a:xfrm rot="16200000">
              <a:off x="102108" y="171975"/>
              <a:ext cx="664655" cy="664655"/>
            </a:xfrm>
            <a:custGeom>
              <a:avLst/>
              <a:gdLst>
                <a:gd name="connsiteX0" fmla="*/ 469205 w 938409"/>
                <a:gd name="connsiteY0" fmla="*/ 938283 h 938409"/>
                <a:gd name="connsiteX1" fmla="*/ 0 w 938409"/>
                <a:gd name="connsiteY1" fmla="*/ 469205 h 938409"/>
                <a:gd name="connsiteX2" fmla="*/ 469205 w 938409"/>
                <a:gd name="connsiteY2" fmla="*/ 0 h 938409"/>
                <a:gd name="connsiteX3" fmla="*/ 938410 w 938409"/>
                <a:gd name="connsiteY3" fmla="*/ 469205 h 938409"/>
                <a:gd name="connsiteX4" fmla="*/ 469205 w 938409"/>
                <a:gd name="connsiteY4" fmla="*/ 938410 h 938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38409" h="938409">
                  <a:moveTo>
                    <a:pt x="469205" y="938283"/>
                  </a:moveTo>
                  <a:cubicBezTo>
                    <a:pt x="210451" y="938283"/>
                    <a:pt x="0" y="727832"/>
                    <a:pt x="0" y="469205"/>
                  </a:cubicBezTo>
                  <a:cubicBezTo>
                    <a:pt x="0" y="210578"/>
                    <a:pt x="210451" y="0"/>
                    <a:pt x="469205" y="0"/>
                  </a:cubicBezTo>
                  <a:cubicBezTo>
                    <a:pt x="727958" y="0"/>
                    <a:pt x="938410" y="210451"/>
                    <a:pt x="938410" y="469205"/>
                  </a:cubicBezTo>
                  <a:cubicBezTo>
                    <a:pt x="938410" y="727958"/>
                    <a:pt x="727958" y="938410"/>
                    <a:pt x="469205" y="93841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D16B5C"/>
                </a:gs>
                <a:gs pos="74000">
                  <a:srgbClr val="823000"/>
                </a:gs>
              </a:gsLst>
              <a:lin ang="16200000" scaled="1"/>
              <a:tileRect/>
            </a:gradFill>
            <a:ln w="12614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ko-KR" altLang="en-US"/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xmlns="" id="{2D39DD28-3AE0-32A5-6FF2-DE17CE7EF844}"/>
                </a:ext>
              </a:extLst>
            </p:cNvPr>
            <p:cNvSpPr txBox="1"/>
            <p:nvPr/>
          </p:nvSpPr>
          <p:spPr>
            <a:xfrm>
              <a:off x="240380" y="310037"/>
              <a:ext cx="407164" cy="39805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10000"/>
                </a:lnSpc>
              </a:pPr>
              <a:r>
                <a:rPr lang="en-US" altLang="ko-KR" sz="2600" spc="-150" dirty="0">
                  <a:solidFill>
                    <a:schemeClr val="tx1">
                      <a:alpha val="55000"/>
                    </a:schemeClr>
                  </a:solidFill>
                  <a:latin typeface="페이퍼로지 6 SemiBold" pitchFamily="2" charset="-127"/>
                  <a:ea typeface="페이퍼로지 6 SemiBold" pitchFamily="2" charset="-127"/>
                </a:rPr>
                <a:t>04</a:t>
              </a:r>
            </a:p>
          </p:txBody>
        </p:sp>
      </p:grpSp>
      <p:pic>
        <p:nvPicPr>
          <p:cNvPr id="29" name="그림 28">
            <a:extLst>
              <a:ext uri="{FF2B5EF4-FFF2-40B4-BE49-F238E27FC236}">
                <a16:creationId xmlns:a16="http://schemas.microsoft.com/office/drawing/2014/main" xmlns="" id="{FD864392-D659-2603-75DA-503E619E88B0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96882" y="232302"/>
            <a:ext cx="1064731" cy="230094"/>
          </a:xfrm>
          <a:prstGeom prst="rect">
            <a:avLst/>
          </a:prstGeom>
        </p:spPr>
      </p:pic>
      <p:sp>
        <p:nvSpPr>
          <p:cNvPr id="21" name="직사각형 20">
            <a:extLst>
              <a:ext uri="{FF2B5EF4-FFF2-40B4-BE49-F238E27FC236}">
                <a16:creationId xmlns:a16="http://schemas.microsoft.com/office/drawing/2014/main" xmlns="" id="{3A4F9ECB-51B0-51B6-C8BC-DC2DAF5C6B05}"/>
              </a:ext>
            </a:extLst>
          </p:cNvPr>
          <p:cNvSpPr/>
          <p:nvPr/>
        </p:nvSpPr>
        <p:spPr>
          <a:xfrm>
            <a:off x="8742821" y="0"/>
            <a:ext cx="3449179" cy="6858000"/>
          </a:xfrm>
          <a:prstGeom prst="rect">
            <a:avLst/>
          </a:prstGeom>
          <a:gradFill flip="none" rotWithShape="1">
            <a:gsLst>
              <a:gs pos="0">
                <a:srgbClr val="D16B5C"/>
              </a:gs>
              <a:gs pos="74000">
                <a:srgbClr val="823000"/>
              </a:gs>
            </a:gsLst>
            <a:lin ang="5400000" scaled="1"/>
            <a:tileRect/>
          </a:gradFill>
          <a:ln w="12614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ko-KR" altLang="en-US">
              <a:solidFill>
                <a:schemeClr val="tx1"/>
              </a:solidFill>
            </a:endParaRPr>
          </a:p>
        </p:txBody>
      </p:sp>
      <p:grpSp>
        <p:nvGrpSpPr>
          <p:cNvPr id="2" name="그룹 1">
            <a:extLst>
              <a:ext uri="{FF2B5EF4-FFF2-40B4-BE49-F238E27FC236}">
                <a16:creationId xmlns:a16="http://schemas.microsoft.com/office/drawing/2014/main" xmlns="" id="{2ED6BEA3-D9D6-8ED9-C6BF-795003C40795}"/>
              </a:ext>
            </a:extLst>
          </p:cNvPr>
          <p:cNvGrpSpPr/>
          <p:nvPr/>
        </p:nvGrpSpPr>
        <p:grpSpPr>
          <a:xfrm>
            <a:off x="124523" y="1648791"/>
            <a:ext cx="2182607" cy="1804851"/>
            <a:chOff x="124523" y="1931654"/>
            <a:chExt cx="2182607" cy="1804851"/>
          </a:xfrm>
        </p:grpSpPr>
        <p:sp>
          <p:nvSpPr>
            <p:cNvPr id="67" name="TextBox 66">
              <a:extLst>
                <a:ext uri="{FF2B5EF4-FFF2-40B4-BE49-F238E27FC236}">
                  <a16:creationId xmlns:a16="http://schemas.microsoft.com/office/drawing/2014/main" xmlns="" id="{CEE44CA8-5B26-65CA-4AC2-30BCE54B413F}"/>
                </a:ext>
              </a:extLst>
            </p:cNvPr>
            <p:cNvSpPr txBox="1"/>
            <p:nvPr/>
          </p:nvSpPr>
          <p:spPr>
            <a:xfrm>
              <a:off x="916564" y="1931654"/>
              <a:ext cx="675186" cy="61234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ko-KR"/>
              </a:defPPr>
              <a:lvl1pPr algn="ctr">
                <a:lnSpc>
                  <a:spcPct val="110000"/>
                </a:lnSpc>
                <a:defRPr sz="1400" spc="-30"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defRPr>
              </a:lvl1pPr>
            </a:lstStyle>
            <a:p>
              <a:r>
                <a:rPr lang="en-US" altLang="ko-KR" sz="4000" dirty="0">
                  <a:solidFill>
                    <a:schemeClr val="bg1">
                      <a:lumMod val="75000"/>
                    </a:schemeClr>
                  </a:solidFill>
                </a:rPr>
                <a:t>05</a:t>
              </a:r>
            </a:p>
          </p:txBody>
        </p:sp>
        <p:sp>
          <p:nvSpPr>
            <p:cNvPr id="68" name="직사각형 67">
              <a:extLst>
                <a:ext uri="{FF2B5EF4-FFF2-40B4-BE49-F238E27FC236}">
                  <a16:creationId xmlns:a16="http://schemas.microsoft.com/office/drawing/2014/main" xmlns="" id="{45FB2D6D-2D47-34A2-0F7D-3E3A7F0BB8C3}"/>
                </a:ext>
              </a:extLst>
            </p:cNvPr>
            <p:cNvSpPr/>
            <p:nvPr/>
          </p:nvSpPr>
          <p:spPr>
            <a:xfrm>
              <a:off x="124523" y="2331813"/>
              <a:ext cx="2182607" cy="140469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cxnSp>
          <p:nvCxnSpPr>
            <p:cNvPr id="69" name="직선 연결선 68">
              <a:extLst>
                <a:ext uri="{FF2B5EF4-FFF2-40B4-BE49-F238E27FC236}">
                  <a16:creationId xmlns:a16="http://schemas.microsoft.com/office/drawing/2014/main" xmlns="" id="{BB229A36-C119-CFBA-44DB-F2E8C1D9721D}"/>
                </a:ext>
              </a:extLst>
            </p:cNvPr>
            <p:cNvCxnSpPr>
              <a:cxnSpLocks/>
            </p:cNvCxnSpPr>
            <p:nvPr/>
          </p:nvCxnSpPr>
          <p:spPr>
            <a:xfrm>
              <a:off x="889062" y="2331813"/>
              <a:ext cx="730188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" name="그룹 2">
            <a:extLst>
              <a:ext uri="{FF2B5EF4-FFF2-40B4-BE49-F238E27FC236}">
                <a16:creationId xmlns:a16="http://schemas.microsoft.com/office/drawing/2014/main" xmlns="" id="{F9278E98-D317-1836-6F45-DC9F0EF4EC28}"/>
              </a:ext>
            </a:extLst>
          </p:cNvPr>
          <p:cNvGrpSpPr/>
          <p:nvPr/>
        </p:nvGrpSpPr>
        <p:grpSpPr>
          <a:xfrm>
            <a:off x="6864671" y="1839720"/>
            <a:ext cx="3761130" cy="3761130"/>
            <a:chOff x="5155830" y="4114700"/>
            <a:chExt cx="1880341" cy="1880341"/>
          </a:xfrm>
        </p:grpSpPr>
        <p:grpSp>
          <p:nvGrpSpPr>
            <p:cNvPr id="10" name="그룹 9">
              <a:extLst>
                <a:ext uri="{FF2B5EF4-FFF2-40B4-BE49-F238E27FC236}">
                  <a16:creationId xmlns:a16="http://schemas.microsoft.com/office/drawing/2014/main" xmlns="" id="{2DD055E0-9653-3C51-0C4A-2D85A32EAD48}"/>
                </a:ext>
              </a:extLst>
            </p:cNvPr>
            <p:cNvGrpSpPr/>
            <p:nvPr/>
          </p:nvGrpSpPr>
          <p:grpSpPr>
            <a:xfrm>
              <a:off x="5155830" y="4114700"/>
              <a:ext cx="1880341" cy="1880341"/>
              <a:chOff x="4844633" y="2668771"/>
              <a:chExt cx="2502733" cy="2502733"/>
            </a:xfrm>
          </p:grpSpPr>
          <p:sp>
            <p:nvSpPr>
              <p:cNvPr id="13" name="사각형: 둥근 모서리 12">
                <a:extLst>
                  <a:ext uri="{FF2B5EF4-FFF2-40B4-BE49-F238E27FC236}">
                    <a16:creationId xmlns:a16="http://schemas.microsoft.com/office/drawing/2014/main" xmlns="" id="{523B3070-743C-198E-CBE2-BB081AA3E690}"/>
                  </a:ext>
                </a:extLst>
              </p:cNvPr>
              <p:cNvSpPr/>
              <p:nvPr/>
            </p:nvSpPr>
            <p:spPr>
              <a:xfrm>
                <a:off x="4844633" y="2668771"/>
                <a:ext cx="2502733" cy="2502733"/>
              </a:xfrm>
              <a:prstGeom prst="round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10000"/>
                  </a:prst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/>
              </a:p>
            </p:txBody>
          </p:sp>
          <p:sp>
            <p:nvSpPr>
              <p:cNvPr id="14" name="사각형: 둥근 모서리 13">
                <a:extLst>
                  <a:ext uri="{FF2B5EF4-FFF2-40B4-BE49-F238E27FC236}">
                    <a16:creationId xmlns:a16="http://schemas.microsoft.com/office/drawing/2014/main" xmlns="" id="{53C18E4E-BFA3-CB2D-7594-673D118DE002}"/>
                  </a:ext>
                </a:extLst>
              </p:cNvPr>
              <p:cNvSpPr/>
              <p:nvPr/>
            </p:nvSpPr>
            <p:spPr>
              <a:xfrm>
                <a:off x="4889498" y="2713636"/>
                <a:ext cx="2413002" cy="2413002"/>
              </a:xfrm>
              <a:prstGeom prst="roundRect">
                <a:avLst/>
              </a:prstGeom>
              <a:noFill/>
              <a:ln w="3175">
                <a:solidFill>
                  <a:schemeClr val="bg1">
                    <a:lumMod val="85000"/>
                  </a:schemeClr>
                </a:solidFill>
              </a:ln>
              <a:effectLst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  <p:pic>
          <p:nvPicPr>
            <p:cNvPr id="12" name="그래픽 11">
              <a:extLst>
                <a:ext uri="{FF2B5EF4-FFF2-40B4-BE49-F238E27FC236}">
                  <a16:creationId xmlns:a16="http://schemas.microsoft.com/office/drawing/2014/main" xmlns="" id="{27AAED02-1363-85F0-EA6D-635DD4092789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xmlns="" r:embed="rId7"/>
                </a:ext>
              </a:extLst>
            </a:blip>
            <a:stretch>
              <a:fillRect/>
            </a:stretch>
          </p:blipFill>
          <p:spPr>
            <a:xfrm>
              <a:off x="5544457" y="4503327"/>
              <a:ext cx="1103086" cy="1103086"/>
            </a:xfrm>
            <a:prstGeom prst="rect">
              <a:avLst/>
            </a:prstGeom>
          </p:spPr>
        </p:pic>
      </p:grp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41D96201-6442-3E68-8B22-441ED389F4E0}"/>
              </a:ext>
            </a:extLst>
          </p:cNvPr>
          <p:cNvSpPr txBox="1"/>
          <p:nvPr/>
        </p:nvSpPr>
        <p:spPr>
          <a:xfrm>
            <a:off x="880748" y="2296640"/>
            <a:ext cx="5341424" cy="3231654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r>
              <a:rPr lang="en-US" sz="3200" dirty="0" smtClean="0">
                <a:solidFill>
                  <a:srgbClr val="823000"/>
                </a:solidFill>
                <a:latin typeface="페이퍼로지 6 SemiBold" pitchFamily="2" charset="-127"/>
                <a:ea typeface=""/>
                <a:cs typeface="Pretendard ExtraBold" panose="02000903000000020004" pitchFamily="50" charset="-127"/>
              </a:rPr>
              <a:t>Reuniting  </a:t>
            </a:r>
          </a:p>
          <a:p>
            <a:r>
              <a:rPr lang="en-US" sz="3200" dirty="0" smtClean="0">
                <a:solidFill>
                  <a:srgbClr val="823000"/>
                </a:solidFill>
                <a:latin typeface="페이퍼로지 6 SemiBold" pitchFamily="2" charset="-127"/>
                <a:ea typeface=""/>
                <a:cs typeface="Pretendard ExtraBold" panose="02000903000000020004" pitchFamily="50" charset="-127"/>
              </a:rPr>
              <a:t>Divided people</a:t>
            </a:r>
            <a:r>
              <a:rPr lang="en-US" sz="3200" dirty="0" smtClean="0">
                <a:latin typeface="페이퍼로지 6 SemiBold" pitchFamily="2" charset="-127"/>
                <a:ea typeface=""/>
                <a:cs typeface="Pretendard ExtraBold" panose="02000903000000020004" pitchFamily="50" charset="-127"/>
              </a:rPr>
              <a:t> and</a:t>
            </a:r>
          </a:p>
          <a:p>
            <a:r>
              <a:rPr lang="en-US" sz="3200" dirty="0" smtClean="0">
                <a:solidFill>
                  <a:srgbClr val="823000"/>
                </a:solidFill>
                <a:latin typeface="페이퍼로지 6 SemiBold" pitchFamily="2" charset="-127"/>
                <a:ea typeface=""/>
                <a:cs typeface="Pretendard ExtraBold" panose="02000903000000020004" pitchFamily="50" charset="-127"/>
              </a:rPr>
              <a:t>Reviving shared history</a:t>
            </a:r>
            <a:r>
              <a:rPr lang="en-US" sz="3200" dirty="0" smtClean="0">
                <a:latin typeface="페이퍼로지 6 SemiBold" pitchFamily="2" charset="-127"/>
                <a:ea typeface=""/>
                <a:cs typeface="Pretendard ExtraBold" panose="02000903000000020004" pitchFamily="50" charset="-127"/>
              </a:rPr>
              <a:t> </a:t>
            </a:r>
          </a:p>
          <a:p>
            <a:r>
              <a:rPr lang="en-US" sz="3200" dirty="0" smtClean="0">
                <a:latin typeface="페이퍼로지 6 SemiBold" pitchFamily="2" charset="-127"/>
                <a:ea typeface=""/>
                <a:cs typeface="Pretendard ExtraBold" panose="02000903000000020004" pitchFamily="50" charset="-127"/>
              </a:rPr>
              <a:t>and </a:t>
            </a:r>
            <a:r>
              <a:rPr lang="en-US" sz="3200" dirty="0">
                <a:solidFill>
                  <a:srgbClr val="823000"/>
                </a:solidFill>
                <a:latin typeface="페이퍼로지 6 SemiBold" pitchFamily="2" charset="-127"/>
                <a:ea typeface=""/>
                <a:cs typeface="Pretendard ExtraBold" panose="02000903000000020004" pitchFamily="50" charset="-127"/>
              </a:rPr>
              <a:t>c</a:t>
            </a:r>
            <a:r>
              <a:rPr lang="en-US" sz="3200" dirty="0" smtClean="0">
                <a:solidFill>
                  <a:srgbClr val="823000"/>
                </a:solidFill>
                <a:latin typeface="페이퍼로지 6 SemiBold" pitchFamily="2" charset="-127"/>
                <a:ea typeface=""/>
                <a:cs typeface="Pretendard ExtraBold" panose="02000903000000020004" pitchFamily="50" charset="-127"/>
              </a:rPr>
              <a:t>ultural identity</a:t>
            </a:r>
            <a:r>
              <a:rPr lang="en-US" sz="3200" dirty="0" smtClean="0">
                <a:latin typeface="페이퍼로지 6 SemiBold" pitchFamily="2" charset="-127"/>
                <a:ea typeface=""/>
                <a:cs typeface="Pretendard ExtraBold" panose="02000903000000020004" pitchFamily="50" charset="-127"/>
              </a:rPr>
              <a:t>.</a:t>
            </a:r>
            <a:endParaRPr lang="en-US" sz="3200" dirty="0">
              <a:latin typeface="페이퍼로지 6 SemiBold" pitchFamily="2" charset="-127"/>
              <a:ea typeface=""/>
              <a:cs typeface="Pretendard ExtraBold" panose="02000903000000020004" pitchFamily="50" charset="-127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567498F4-EABA-2C56-6512-F9B25EDF8659}"/>
              </a:ext>
            </a:extLst>
          </p:cNvPr>
          <p:cNvSpPr txBox="1"/>
          <p:nvPr/>
        </p:nvSpPr>
        <p:spPr>
          <a:xfrm>
            <a:off x="939415" y="277053"/>
            <a:ext cx="2249014" cy="160750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ko-KR" sz="1050" dirty="0">
                <a:solidFill>
                  <a:srgbClr val="823000"/>
                </a:solidFill>
                <a:latin typeface="페이퍼로지 5 Medium" pitchFamily="2" charset="-127"/>
                <a:ea typeface=""/>
                <a:cs typeface="Pretendard ExtraBold" panose="02000903000000020004" pitchFamily="50" charset="-127"/>
              </a:rPr>
              <a:t>Need for Unification and Outlook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DD9BB5C4-577E-241D-D8B2-3CB9C083A412}"/>
              </a:ext>
            </a:extLst>
          </p:cNvPr>
          <p:cNvSpPr txBox="1"/>
          <p:nvPr/>
        </p:nvSpPr>
        <p:spPr>
          <a:xfrm>
            <a:off x="939415" y="480256"/>
            <a:ext cx="5974713" cy="406265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ko-KR" sz="2400" dirty="0" smtClean="0">
                <a:latin typeface="페이퍼로지 6 SemiBold" pitchFamily="2" charset="-127"/>
                <a:ea typeface=""/>
                <a:cs typeface="Pretendard ExtraBold" panose="02000903000000020004" pitchFamily="50" charset="-127"/>
              </a:rPr>
              <a:t>Five Reasons Why Unification Matters</a:t>
            </a:r>
            <a:endParaRPr lang="en-US" altLang="ko-KR" sz="2400" dirty="0">
              <a:latin typeface="페이퍼로지 6 SemiBold" pitchFamily="2" charset="-127"/>
              <a:ea typeface=""/>
              <a:cs typeface="Pretendard ExtraBold" panose="0200090300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9533444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511AE87D-A19C-CA9D-10BB-88D193950A1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직선 연결선 2">
            <a:extLst>
              <a:ext uri="{FF2B5EF4-FFF2-40B4-BE49-F238E27FC236}">
                <a16:creationId xmlns:a16="http://schemas.microsoft.com/office/drawing/2014/main" xmlns="" id="{C7F28843-233F-73D5-000C-67307C095979}"/>
              </a:ext>
            </a:extLst>
          </p:cNvPr>
          <p:cNvCxnSpPr>
            <a:cxnSpLocks/>
          </p:cNvCxnSpPr>
          <p:nvPr/>
        </p:nvCxnSpPr>
        <p:spPr>
          <a:xfrm>
            <a:off x="0" y="2413337"/>
            <a:ext cx="769257" cy="0"/>
          </a:xfrm>
          <a:prstGeom prst="line">
            <a:avLst/>
          </a:prstGeom>
          <a:ln w="317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그래픽 7">
            <a:extLst>
              <a:ext uri="{FF2B5EF4-FFF2-40B4-BE49-F238E27FC236}">
                <a16:creationId xmlns:a16="http://schemas.microsoft.com/office/drawing/2014/main" xmlns="" id="{F450B19F-451C-3343-ACCB-BDD73DB163FE}"/>
              </a:ext>
            </a:extLst>
          </p:cNvPr>
          <p:cNvSpPr/>
          <p:nvPr/>
        </p:nvSpPr>
        <p:spPr>
          <a:xfrm>
            <a:off x="-352521" y="-503872"/>
            <a:ext cx="705041" cy="1400175"/>
          </a:xfrm>
          <a:custGeom>
            <a:avLst/>
            <a:gdLst>
              <a:gd name="connsiteX0" fmla="*/ 469205 w 938409"/>
              <a:gd name="connsiteY0" fmla="*/ 1863633 h 1863633"/>
              <a:gd name="connsiteX1" fmla="*/ 0 w 938409"/>
              <a:gd name="connsiteY1" fmla="*/ 1394429 h 1863633"/>
              <a:gd name="connsiteX2" fmla="*/ 97112 w 938409"/>
              <a:gd name="connsiteY2" fmla="*/ 1107277 h 1863633"/>
              <a:gd name="connsiteX3" fmla="*/ 97112 w 938409"/>
              <a:gd name="connsiteY3" fmla="*/ 756356 h 1863633"/>
              <a:gd name="connsiteX4" fmla="*/ 0 w 938409"/>
              <a:gd name="connsiteY4" fmla="*/ 469204 h 1863633"/>
              <a:gd name="connsiteX5" fmla="*/ 469205 w 938409"/>
              <a:gd name="connsiteY5" fmla="*/ 0 h 1863633"/>
              <a:gd name="connsiteX6" fmla="*/ 938410 w 938409"/>
              <a:gd name="connsiteY6" fmla="*/ 469204 h 1863633"/>
              <a:gd name="connsiteX7" fmla="*/ 841298 w 938409"/>
              <a:gd name="connsiteY7" fmla="*/ 756356 h 1863633"/>
              <a:gd name="connsiteX8" fmla="*/ 841298 w 938409"/>
              <a:gd name="connsiteY8" fmla="*/ 1107277 h 1863633"/>
              <a:gd name="connsiteX9" fmla="*/ 938410 w 938409"/>
              <a:gd name="connsiteY9" fmla="*/ 1394429 h 1863633"/>
              <a:gd name="connsiteX10" fmla="*/ 469205 w 938409"/>
              <a:gd name="connsiteY10" fmla="*/ 1863633 h 18636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938409" h="1863633">
                <a:moveTo>
                  <a:pt x="469205" y="1863633"/>
                </a:moveTo>
                <a:cubicBezTo>
                  <a:pt x="210451" y="1863633"/>
                  <a:pt x="0" y="1653182"/>
                  <a:pt x="0" y="1394429"/>
                </a:cubicBezTo>
                <a:cubicBezTo>
                  <a:pt x="0" y="1289076"/>
                  <a:pt x="33596" y="1189809"/>
                  <a:pt x="97112" y="1107277"/>
                </a:cubicBezTo>
                <a:cubicBezTo>
                  <a:pt x="176855" y="1003826"/>
                  <a:pt x="176855" y="859680"/>
                  <a:pt x="97112" y="756356"/>
                </a:cubicBezTo>
                <a:cubicBezTo>
                  <a:pt x="33596" y="673824"/>
                  <a:pt x="0" y="574557"/>
                  <a:pt x="0" y="469204"/>
                </a:cubicBezTo>
                <a:cubicBezTo>
                  <a:pt x="0" y="210451"/>
                  <a:pt x="210451" y="0"/>
                  <a:pt x="469205" y="0"/>
                </a:cubicBezTo>
                <a:cubicBezTo>
                  <a:pt x="727958" y="0"/>
                  <a:pt x="938410" y="210451"/>
                  <a:pt x="938410" y="469204"/>
                </a:cubicBezTo>
                <a:cubicBezTo>
                  <a:pt x="938410" y="574557"/>
                  <a:pt x="904813" y="673951"/>
                  <a:pt x="841298" y="756356"/>
                </a:cubicBezTo>
                <a:cubicBezTo>
                  <a:pt x="761554" y="859807"/>
                  <a:pt x="761554" y="1003826"/>
                  <a:pt x="841298" y="1107277"/>
                </a:cubicBezTo>
                <a:cubicBezTo>
                  <a:pt x="904813" y="1189809"/>
                  <a:pt x="938410" y="1289076"/>
                  <a:pt x="938410" y="1394429"/>
                </a:cubicBezTo>
                <a:cubicBezTo>
                  <a:pt x="938410" y="1653182"/>
                  <a:pt x="727958" y="1863633"/>
                  <a:pt x="469205" y="1863633"/>
                </a:cubicBezTo>
                <a:close/>
              </a:path>
            </a:pathLst>
          </a:custGeom>
          <a:gradFill flip="none" rotWithShape="1">
            <a:gsLst>
              <a:gs pos="34000">
                <a:schemeClr val="bg1">
                  <a:lumMod val="75000"/>
                </a:schemeClr>
              </a:gs>
              <a:gs pos="100000">
                <a:schemeClr val="bg1">
                  <a:lumMod val="50000"/>
                </a:schemeClr>
              </a:gs>
            </a:gsLst>
            <a:lin ang="16200000" scaled="1"/>
            <a:tileRect/>
          </a:gradFill>
          <a:ln w="12614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ko-KR" altLang="en-US"/>
          </a:p>
        </p:txBody>
      </p:sp>
      <p:grpSp>
        <p:nvGrpSpPr>
          <p:cNvPr id="10" name="그룹 9">
            <a:extLst>
              <a:ext uri="{FF2B5EF4-FFF2-40B4-BE49-F238E27FC236}">
                <a16:creationId xmlns:a16="http://schemas.microsoft.com/office/drawing/2014/main" xmlns="" id="{82C16236-F32B-A0B6-7D01-E91D714182AA}"/>
              </a:ext>
            </a:extLst>
          </p:cNvPr>
          <p:cNvGrpSpPr/>
          <p:nvPr/>
        </p:nvGrpSpPr>
        <p:grpSpPr>
          <a:xfrm>
            <a:off x="9802193" y="-510726"/>
            <a:ext cx="8263838" cy="7879452"/>
            <a:chOff x="6773243" y="-510726"/>
            <a:chExt cx="8263838" cy="7879452"/>
          </a:xfrm>
        </p:grpSpPr>
        <p:sp>
          <p:nvSpPr>
            <p:cNvPr id="4" name="그래픽 10">
              <a:extLst>
                <a:ext uri="{FF2B5EF4-FFF2-40B4-BE49-F238E27FC236}">
                  <a16:creationId xmlns:a16="http://schemas.microsoft.com/office/drawing/2014/main" xmlns="" id="{64A853E8-277A-695A-EAF0-3A1B1D9D17CB}"/>
                </a:ext>
              </a:extLst>
            </p:cNvPr>
            <p:cNvSpPr/>
            <p:nvPr/>
          </p:nvSpPr>
          <p:spPr>
            <a:xfrm>
              <a:off x="7157629" y="-510726"/>
              <a:ext cx="7879452" cy="7879452"/>
            </a:xfrm>
            <a:custGeom>
              <a:avLst/>
              <a:gdLst>
                <a:gd name="connsiteX0" fmla="*/ 469205 w 938409"/>
                <a:gd name="connsiteY0" fmla="*/ 938283 h 938409"/>
                <a:gd name="connsiteX1" fmla="*/ 0 w 938409"/>
                <a:gd name="connsiteY1" fmla="*/ 469205 h 938409"/>
                <a:gd name="connsiteX2" fmla="*/ 469205 w 938409"/>
                <a:gd name="connsiteY2" fmla="*/ 0 h 938409"/>
                <a:gd name="connsiteX3" fmla="*/ 938410 w 938409"/>
                <a:gd name="connsiteY3" fmla="*/ 469205 h 938409"/>
                <a:gd name="connsiteX4" fmla="*/ 469205 w 938409"/>
                <a:gd name="connsiteY4" fmla="*/ 938410 h 938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38409" h="938409">
                  <a:moveTo>
                    <a:pt x="469205" y="938283"/>
                  </a:moveTo>
                  <a:cubicBezTo>
                    <a:pt x="210451" y="938283"/>
                    <a:pt x="0" y="727832"/>
                    <a:pt x="0" y="469205"/>
                  </a:cubicBezTo>
                  <a:cubicBezTo>
                    <a:pt x="0" y="210578"/>
                    <a:pt x="210451" y="0"/>
                    <a:pt x="469205" y="0"/>
                  </a:cubicBezTo>
                  <a:cubicBezTo>
                    <a:pt x="727958" y="0"/>
                    <a:pt x="938410" y="210451"/>
                    <a:pt x="938410" y="469205"/>
                  </a:cubicBezTo>
                  <a:cubicBezTo>
                    <a:pt x="938410" y="727958"/>
                    <a:pt x="727958" y="938410"/>
                    <a:pt x="469205" y="93841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D16B5C"/>
                </a:gs>
                <a:gs pos="74000">
                  <a:srgbClr val="823000"/>
                </a:gs>
              </a:gsLst>
              <a:lin ang="16200000" scaled="1"/>
              <a:tileRect/>
            </a:gradFill>
            <a:ln w="12614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ko-KR" altLang="en-US"/>
            </a:p>
          </p:txBody>
        </p:sp>
        <p:pic>
          <p:nvPicPr>
            <p:cNvPr id="8" name="그래픽 7">
              <a:extLst>
                <a:ext uri="{FF2B5EF4-FFF2-40B4-BE49-F238E27FC236}">
                  <a16:creationId xmlns:a16="http://schemas.microsoft.com/office/drawing/2014/main" xmlns="" id="{3A346001-F2B1-E11E-CD10-00151C66839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tretch>
              <a:fillRect/>
            </a:stretch>
          </p:blipFill>
          <p:spPr>
            <a:xfrm rot="5400000">
              <a:off x="6744486" y="4225683"/>
              <a:ext cx="1476186" cy="1418671"/>
            </a:xfrm>
            <a:prstGeom prst="rect">
              <a:avLst/>
            </a:prstGeom>
          </p:spPr>
        </p:pic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0C7661C0-A194-D316-9EB4-D242811A7D4A}"/>
              </a:ext>
            </a:extLst>
          </p:cNvPr>
          <p:cNvSpPr txBox="1"/>
          <p:nvPr/>
        </p:nvSpPr>
        <p:spPr>
          <a:xfrm>
            <a:off x="943090" y="2074783"/>
            <a:ext cx="8131787" cy="2708434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r>
              <a:rPr lang="en-US" sz="3200" dirty="0">
                <a:latin typeface="페이퍼로지 5 Medium" pitchFamily="2" charset="-127"/>
                <a:ea typeface=""/>
                <a:cs typeface="Pretendard ExtraBold" panose="02000903000000020004" pitchFamily="50" charset="-127"/>
              </a:rPr>
              <a:t>We hope this presentation has</a:t>
            </a:r>
          </a:p>
          <a:p>
            <a:r>
              <a:rPr lang="en-US" sz="3200" dirty="0" smtClean="0">
                <a:solidFill>
                  <a:srgbClr val="823000"/>
                </a:solidFill>
                <a:latin typeface="페이퍼로지 7 Bold" pitchFamily="2" charset="-127"/>
                <a:ea typeface=""/>
                <a:cs typeface="Pretendard ExtraBold" panose="02000903000000020004" pitchFamily="50" charset="-127"/>
              </a:rPr>
              <a:t>Inspired deeper reflection on</a:t>
            </a:r>
          </a:p>
          <a:p>
            <a:r>
              <a:rPr lang="en-US" sz="3200" dirty="0" smtClean="0">
                <a:solidFill>
                  <a:srgbClr val="823000"/>
                </a:solidFill>
                <a:latin typeface="페이퍼로지 7 Bold" pitchFamily="2" charset="-127"/>
                <a:ea typeface=""/>
                <a:cs typeface="Pretendard ExtraBold" panose="02000903000000020004" pitchFamily="50" charset="-127"/>
              </a:rPr>
              <a:t>Korean unification </a:t>
            </a:r>
            <a:r>
              <a:rPr lang="en-US" sz="3200" dirty="0" smtClean="0">
                <a:latin typeface="페이퍼로지 5 Medium" pitchFamily="2" charset="-127"/>
                <a:ea typeface="페이퍼로지 5 Medium" pitchFamily="2" charset="-127"/>
                <a:cs typeface="Pretendard ExtraBold" panose="02000903000000020004" pitchFamily="50" charset="-127"/>
              </a:rPr>
              <a:t>and</a:t>
            </a:r>
            <a:r>
              <a:rPr lang="en-US" sz="3200" dirty="0" smtClean="0">
                <a:solidFill>
                  <a:srgbClr val="823000"/>
                </a:solidFill>
                <a:latin typeface="페이퍼로지 7 Bold" pitchFamily="2" charset="-127"/>
                <a:ea typeface=""/>
                <a:cs typeface="Pretendard ExtraBold" panose="02000903000000020004" pitchFamily="50" charset="-127"/>
              </a:rPr>
              <a:t> </a:t>
            </a:r>
          </a:p>
          <a:p>
            <a:r>
              <a:rPr lang="en-US" sz="3200" dirty="0" smtClean="0">
                <a:solidFill>
                  <a:srgbClr val="823000"/>
                </a:solidFill>
                <a:latin typeface="페이퍼로지 7 Bold" pitchFamily="2" charset="-127"/>
                <a:ea typeface=""/>
                <a:cs typeface="Pretendard ExtraBold" panose="02000903000000020004" pitchFamily="50" charset="-127"/>
              </a:rPr>
              <a:t>Our shared future.</a:t>
            </a:r>
            <a:endParaRPr lang="en-US" sz="3200" dirty="0">
              <a:latin typeface="페이퍼로지 5 Medium" pitchFamily="2" charset="-127"/>
              <a:ea typeface=""/>
              <a:cs typeface="Pretendard ExtraBold" panose="0200090300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5636559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8BCC925A-6568-E1B9-7240-B7F855C63D0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2" name="그룹 191">
            <a:extLst>
              <a:ext uri="{FF2B5EF4-FFF2-40B4-BE49-F238E27FC236}">
                <a16:creationId xmlns:a16="http://schemas.microsoft.com/office/drawing/2014/main" xmlns="" id="{FF05403E-5E94-A358-B9D0-2314A77FF515}"/>
              </a:ext>
            </a:extLst>
          </p:cNvPr>
          <p:cNvGrpSpPr/>
          <p:nvPr/>
        </p:nvGrpSpPr>
        <p:grpSpPr>
          <a:xfrm>
            <a:off x="9615054" y="-1427168"/>
            <a:ext cx="976190" cy="8811831"/>
            <a:chOff x="8923110" y="-1427168"/>
            <a:chExt cx="976190" cy="8811831"/>
          </a:xfrm>
        </p:grpSpPr>
        <p:sp>
          <p:nvSpPr>
            <p:cNvPr id="46" name="그래픽 7">
              <a:extLst>
                <a:ext uri="{FF2B5EF4-FFF2-40B4-BE49-F238E27FC236}">
                  <a16:creationId xmlns:a16="http://schemas.microsoft.com/office/drawing/2014/main" xmlns="" id="{490C2F55-584B-85DE-759E-C76A8A89C100}"/>
                </a:ext>
              </a:extLst>
            </p:cNvPr>
            <p:cNvSpPr/>
            <p:nvPr/>
          </p:nvSpPr>
          <p:spPr>
            <a:xfrm>
              <a:off x="8942001" y="3275427"/>
              <a:ext cx="938409" cy="1863633"/>
            </a:xfrm>
            <a:custGeom>
              <a:avLst/>
              <a:gdLst>
                <a:gd name="connsiteX0" fmla="*/ 469205 w 938409"/>
                <a:gd name="connsiteY0" fmla="*/ 1863633 h 1863633"/>
                <a:gd name="connsiteX1" fmla="*/ 0 w 938409"/>
                <a:gd name="connsiteY1" fmla="*/ 1394429 h 1863633"/>
                <a:gd name="connsiteX2" fmla="*/ 97112 w 938409"/>
                <a:gd name="connsiteY2" fmla="*/ 1107277 h 1863633"/>
                <a:gd name="connsiteX3" fmla="*/ 97112 w 938409"/>
                <a:gd name="connsiteY3" fmla="*/ 756356 h 1863633"/>
                <a:gd name="connsiteX4" fmla="*/ 0 w 938409"/>
                <a:gd name="connsiteY4" fmla="*/ 469204 h 1863633"/>
                <a:gd name="connsiteX5" fmla="*/ 469205 w 938409"/>
                <a:gd name="connsiteY5" fmla="*/ 0 h 1863633"/>
                <a:gd name="connsiteX6" fmla="*/ 938410 w 938409"/>
                <a:gd name="connsiteY6" fmla="*/ 469204 h 1863633"/>
                <a:gd name="connsiteX7" fmla="*/ 841298 w 938409"/>
                <a:gd name="connsiteY7" fmla="*/ 756356 h 1863633"/>
                <a:gd name="connsiteX8" fmla="*/ 841298 w 938409"/>
                <a:gd name="connsiteY8" fmla="*/ 1107277 h 1863633"/>
                <a:gd name="connsiteX9" fmla="*/ 938410 w 938409"/>
                <a:gd name="connsiteY9" fmla="*/ 1394429 h 1863633"/>
                <a:gd name="connsiteX10" fmla="*/ 469205 w 938409"/>
                <a:gd name="connsiteY10" fmla="*/ 1863633 h 18636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38409" h="1863633">
                  <a:moveTo>
                    <a:pt x="469205" y="1863633"/>
                  </a:moveTo>
                  <a:cubicBezTo>
                    <a:pt x="210451" y="1863633"/>
                    <a:pt x="0" y="1653182"/>
                    <a:pt x="0" y="1394429"/>
                  </a:cubicBezTo>
                  <a:cubicBezTo>
                    <a:pt x="0" y="1289076"/>
                    <a:pt x="33596" y="1189809"/>
                    <a:pt x="97112" y="1107277"/>
                  </a:cubicBezTo>
                  <a:cubicBezTo>
                    <a:pt x="176855" y="1003826"/>
                    <a:pt x="176855" y="859680"/>
                    <a:pt x="97112" y="756356"/>
                  </a:cubicBezTo>
                  <a:cubicBezTo>
                    <a:pt x="33596" y="673824"/>
                    <a:pt x="0" y="574557"/>
                    <a:pt x="0" y="469204"/>
                  </a:cubicBezTo>
                  <a:cubicBezTo>
                    <a:pt x="0" y="210451"/>
                    <a:pt x="210451" y="0"/>
                    <a:pt x="469205" y="0"/>
                  </a:cubicBezTo>
                  <a:cubicBezTo>
                    <a:pt x="727958" y="0"/>
                    <a:pt x="938410" y="210451"/>
                    <a:pt x="938410" y="469204"/>
                  </a:cubicBezTo>
                  <a:cubicBezTo>
                    <a:pt x="938410" y="574557"/>
                    <a:pt x="904813" y="673951"/>
                    <a:pt x="841298" y="756356"/>
                  </a:cubicBezTo>
                  <a:cubicBezTo>
                    <a:pt x="761554" y="859807"/>
                    <a:pt x="761554" y="1003826"/>
                    <a:pt x="841298" y="1107277"/>
                  </a:cubicBezTo>
                  <a:cubicBezTo>
                    <a:pt x="904813" y="1189809"/>
                    <a:pt x="938410" y="1289076"/>
                    <a:pt x="938410" y="1394429"/>
                  </a:cubicBezTo>
                  <a:cubicBezTo>
                    <a:pt x="938410" y="1653182"/>
                    <a:pt x="727958" y="1863633"/>
                    <a:pt x="469205" y="1863633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D16B5C"/>
                </a:gs>
                <a:gs pos="74000">
                  <a:srgbClr val="823000"/>
                </a:gs>
              </a:gsLst>
              <a:lin ang="16200000" scaled="1"/>
              <a:tileRect/>
            </a:gradFill>
            <a:ln w="12614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ko-KR" altLang="en-US"/>
            </a:p>
          </p:txBody>
        </p:sp>
        <p:grpSp>
          <p:nvGrpSpPr>
            <p:cNvPr id="188" name="그룹 187">
              <a:extLst>
                <a:ext uri="{FF2B5EF4-FFF2-40B4-BE49-F238E27FC236}">
                  <a16:creationId xmlns:a16="http://schemas.microsoft.com/office/drawing/2014/main" xmlns="" id="{7BC7329F-F87B-2AAB-53B1-2A89D0B4B09A}"/>
                </a:ext>
              </a:extLst>
            </p:cNvPr>
            <p:cNvGrpSpPr/>
            <p:nvPr/>
          </p:nvGrpSpPr>
          <p:grpSpPr>
            <a:xfrm>
              <a:off x="8942001" y="1029823"/>
              <a:ext cx="938409" cy="1652246"/>
              <a:chOff x="8918298" y="751567"/>
              <a:chExt cx="938409" cy="1652246"/>
            </a:xfrm>
          </p:grpSpPr>
          <p:sp>
            <p:nvSpPr>
              <p:cNvPr id="53" name="그래픽 10">
                <a:extLst>
                  <a:ext uri="{FF2B5EF4-FFF2-40B4-BE49-F238E27FC236}">
                    <a16:creationId xmlns:a16="http://schemas.microsoft.com/office/drawing/2014/main" xmlns="" id="{8A83224A-EA19-4C86-2F2B-E1B5A3C811DC}"/>
                  </a:ext>
                </a:extLst>
              </p:cNvPr>
              <p:cNvSpPr/>
              <p:nvPr/>
            </p:nvSpPr>
            <p:spPr>
              <a:xfrm>
                <a:off x="8918298" y="1465404"/>
                <a:ext cx="938409" cy="938409"/>
              </a:xfrm>
              <a:custGeom>
                <a:avLst/>
                <a:gdLst>
                  <a:gd name="connsiteX0" fmla="*/ 469205 w 938409"/>
                  <a:gd name="connsiteY0" fmla="*/ 938283 h 938409"/>
                  <a:gd name="connsiteX1" fmla="*/ 0 w 938409"/>
                  <a:gd name="connsiteY1" fmla="*/ 469205 h 938409"/>
                  <a:gd name="connsiteX2" fmla="*/ 469205 w 938409"/>
                  <a:gd name="connsiteY2" fmla="*/ 0 h 938409"/>
                  <a:gd name="connsiteX3" fmla="*/ 938410 w 938409"/>
                  <a:gd name="connsiteY3" fmla="*/ 469205 h 938409"/>
                  <a:gd name="connsiteX4" fmla="*/ 469205 w 938409"/>
                  <a:gd name="connsiteY4" fmla="*/ 938410 h 9384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38409" h="938409">
                    <a:moveTo>
                      <a:pt x="469205" y="938283"/>
                    </a:moveTo>
                    <a:cubicBezTo>
                      <a:pt x="210451" y="938283"/>
                      <a:pt x="0" y="727832"/>
                      <a:pt x="0" y="469205"/>
                    </a:cubicBezTo>
                    <a:cubicBezTo>
                      <a:pt x="0" y="210578"/>
                      <a:pt x="210451" y="0"/>
                      <a:pt x="469205" y="0"/>
                    </a:cubicBezTo>
                    <a:cubicBezTo>
                      <a:pt x="727958" y="0"/>
                      <a:pt x="938410" y="210451"/>
                      <a:pt x="938410" y="469205"/>
                    </a:cubicBezTo>
                    <a:cubicBezTo>
                      <a:pt x="938410" y="727958"/>
                      <a:pt x="727958" y="938410"/>
                      <a:pt x="469205" y="93841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D16B5C"/>
                  </a:gs>
                  <a:gs pos="74000">
                    <a:srgbClr val="823000"/>
                  </a:gs>
                </a:gsLst>
                <a:lin ang="16200000" scaled="1"/>
                <a:tileRect/>
              </a:gradFill>
              <a:ln w="12614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ko-KR" altLang="en-US"/>
              </a:p>
            </p:txBody>
          </p:sp>
          <p:pic>
            <p:nvPicPr>
              <p:cNvPr id="25" name="그래픽 24">
                <a:extLst>
                  <a:ext uri="{FF2B5EF4-FFF2-40B4-BE49-F238E27FC236}">
                    <a16:creationId xmlns:a16="http://schemas.microsoft.com/office/drawing/2014/main" xmlns="" id="{5603EA9A-FDB7-C374-FA0D-715EB1B106F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96DAC541-7B7A-43D3-8B79-37D633B846F1}">
                    <asvg:svgBlip xmlns:asvg="http://schemas.microsoft.com/office/drawing/2016/SVG/main" xmlns="" r:embed="rId4"/>
                  </a:ext>
                </a:extLst>
              </a:blip>
              <a:stretch>
                <a:fillRect/>
              </a:stretch>
            </p:blipFill>
            <p:spPr>
              <a:xfrm>
                <a:off x="8918424" y="751567"/>
                <a:ext cx="938156" cy="938156"/>
              </a:xfrm>
              <a:prstGeom prst="rect">
                <a:avLst/>
              </a:prstGeom>
            </p:spPr>
          </p:pic>
        </p:grpSp>
        <p:sp>
          <p:nvSpPr>
            <p:cNvPr id="45" name="그래픽 40">
              <a:extLst>
                <a:ext uri="{FF2B5EF4-FFF2-40B4-BE49-F238E27FC236}">
                  <a16:creationId xmlns:a16="http://schemas.microsoft.com/office/drawing/2014/main" xmlns="" id="{026D3EB7-8B82-CBF7-39A6-A80F0D82E02C}"/>
                </a:ext>
              </a:extLst>
            </p:cNvPr>
            <p:cNvSpPr/>
            <p:nvPr/>
          </p:nvSpPr>
          <p:spPr>
            <a:xfrm>
              <a:off x="8942001" y="-1427168"/>
              <a:ext cx="938409" cy="1863633"/>
            </a:xfrm>
            <a:custGeom>
              <a:avLst/>
              <a:gdLst>
                <a:gd name="connsiteX0" fmla="*/ 469205 w 938409"/>
                <a:gd name="connsiteY0" fmla="*/ 1863633 h 1863633"/>
                <a:gd name="connsiteX1" fmla="*/ 0 w 938409"/>
                <a:gd name="connsiteY1" fmla="*/ 1394429 h 1863633"/>
                <a:gd name="connsiteX2" fmla="*/ 97112 w 938409"/>
                <a:gd name="connsiteY2" fmla="*/ 1107277 h 1863633"/>
                <a:gd name="connsiteX3" fmla="*/ 97112 w 938409"/>
                <a:gd name="connsiteY3" fmla="*/ 756356 h 1863633"/>
                <a:gd name="connsiteX4" fmla="*/ 0 w 938409"/>
                <a:gd name="connsiteY4" fmla="*/ 469204 h 1863633"/>
                <a:gd name="connsiteX5" fmla="*/ 469205 w 938409"/>
                <a:gd name="connsiteY5" fmla="*/ 0 h 1863633"/>
                <a:gd name="connsiteX6" fmla="*/ 938410 w 938409"/>
                <a:gd name="connsiteY6" fmla="*/ 469204 h 1863633"/>
                <a:gd name="connsiteX7" fmla="*/ 841298 w 938409"/>
                <a:gd name="connsiteY7" fmla="*/ 756356 h 1863633"/>
                <a:gd name="connsiteX8" fmla="*/ 841298 w 938409"/>
                <a:gd name="connsiteY8" fmla="*/ 1107277 h 1863633"/>
                <a:gd name="connsiteX9" fmla="*/ 938410 w 938409"/>
                <a:gd name="connsiteY9" fmla="*/ 1394429 h 1863633"/>
                <a:gd name="connsiteX10" fmla="*/ 469205 w 938409"/>
                <a:gd name="connsiteY10" fmla="*/ 1863633 h 18636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38409" h="1863633">
                  <a:moveTo>
                    <a:pt x="469205" y="1863633"/>
                  </a:moveTo>
                  <a:cubicBezTo>
                    <a:pt x="210451" y="1863633"/>
                    <a:pt x="0" y="1653182"/>
                    <a:pt x="0" y="1394429"/>
                  </a:cubicBezTo>
                  <a:cubicBezTo>
                    <a:pt x="0" y="1289076"/>
                    <a:pt x="33596" y="1189809"/>
                    <a:pt x="97112" y="1107277"/>
                  </a:cubicBezTo>
                  <a:cubicBezTo>
                    <a:pt x="176855" y="1003826"/>
                    <a:pt x="176855" y="859680"/>
                    <a:pt x="97112" y="756356"/>
                  </a:cubicBezTo>
                  <a:cubicBezTo>
                    <a:pt x="33596" y="673824"/>
                    <a:pt x="0" y="574557"/>
                    <a:pt x="0" y="469204"/>
                  </a:cubicBezTo>
                  <a:cubicBezTo>
                    <a:pt x="0" y="210451"/>
                    <a:pt x="210451" y="0"/>
                    <a:pt x="469205" y="0"/>
                  </a:cubicBezTo>
                  <a:cubicBezTo>
                    <a:pt x="727958" y="0"/>
                    <a:pt x="938410" y="210451"/>
                    <a:pt x="938410" y="469204"/>
                  </a:cubicBezTo>
                  <a:cubicBezTo>
                    <a:pt x="938410" y="574557"/>
                    <a:pt x="904813" y="673951"/>
                    <a:pt x="841298" y="756356"/>
                  </a:cubicBezTo>
                  <a:cubicBezTo>
                    <a:pt x="761554" y="859807"/>
                    <a:pt x="761554" y="1003826"/>
                    <a:pt x="841298" y="1107277"/>
                  </a:cubicBezTo>
                  <a:cubicBezTo>
                    <a:pt x="904813" y="1189809"/>
                    <a:pt x="938410" y="1289076"/>
                    <a:pt x="938410" y="1394429"/>
                  </a:cubicBezTo>
                  <a:cubicBezTo>
                    <a:pt x="938410" y="1653182"/>
                    <a:pt x="727958" y="1863633"/>
                    <a:pt x="469205" y="1863633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D16B5C"/>
                </a:gs>
                <a:gs pos="74000">
                  <a:srgbClr val="823000"/>
                </a:gs>
              </a:gsLst>
              <a:lin ang="16200000" scaled="1"/>
              <a:tileRect/>
            </a:gradFill>
            <a:ln w="12614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ko-KR" altLang="en-US"/>
            </a:p>
          </p:txBody>
        </p:sp>
        <p:grpSp>
          <p:nvGrpSpPr>
            <p:cNvPr id="184" name="그룹 183">
              <a:extLst>
                <a:ext uri="{FF2B5EF4-FFF2-40B4-BE49-F238E27FC236}">
                  <a16:creationId xmlns:a16="http://schemas.microsoft.com/office/drawing/2014/main" xmlns="" id="{4D4E8A38-37D9-A285-AED4-EB7291A2733F}"/>
                </a:ext>
              </a:extLst>
            </p:cNvPr>
            <p:cNvGrpSpPr/>
            <p:nvPr/>
          </p:nvGrpSpPr>
          <p:grpSpPr>
            <a:xfrm>
              <a:off x="8923110" y="5732417"/>
              <a:ext cx="976190" cy="1652246"/>
              <a:chOff x="8927922" y="5732417"/>
              <a:chExt cx="976190" cy="1652246"/>
            </a:xfrm>
          </p:grpSpPr>
          <p:sp>
            <p:nvSpPr>
              <p:cNvPr id="182" name="그래픽 29">
                <a:extLst>
                  <a:ext uri="{FF2B5EF4-FFF2-40B4-BE49-F238E27FC236}">
                    <a16:creationId xmlns:a16="http://schemas.microsoft.com/office/drawing/2014/main" xmlns="" id="{2D93C2A5-3BAB-D8E7-F9DB-943621A2A190}"/>
                  </a:ext>
                </a:extLst>
              </p:cNvPr>
              <p:cNvSpPr/>
              <p:nvPr/>
            </p:nvSpPr>
            <p:spPr>
              <a:xfrm>
                <a:off x="8946813" y="6446254"/>
                <a:ext cx="938409" cy="938409"/>
              </a:xfrm>
              <a:custGeom>
                <a:avLst/>
                <a:gdLst>
                  <a:gd name="connsiteX0" fmla="*/ 469205 w 938409"/>
                  <a:gd name="connsiteY0" fmla="*/ 938283 h 938409"/>
                  <a:gd name="connsiteX1" fmla="*/ 0 w 938409"/>
                  <a:gd name="connsiteY1" fmla="*/ 469205 h 938409"/>
                  <a:gd name="connsiteX2" fmla="*/ 469205 w 938409"/>
                  <a:gd name="connsiteY2" fmla="*/ 0 h 938409"/>
                  <a:gd name="connsiteX3" fmla="*/ 938410 w 938409"/>
                  <a:gd name="connsiteY3" fmla="*/ 469205 h 938409"/>
                  <a:gd name="connsiteX4" fmla="*/ 469205 w 938409"/>
                  <a:gd name="connsiteY4" fmla="*/ 938410 h 9384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38409" h="938409">
                    <a:moveTo>
                      <a:pt x="469205" y="938283"/>
                    </a:moveTo>
                    <a:cubicBezTo>
                      <a:pt x="210451" y="938283"/>
                      <a:pt x="0" y="727832"/>
                      <a:pt x="0" y="469205"/>
                    </a:cubicBezTo>
                    <a:cubicBezTo>
                      <a:pt x="0" y="210578"/>
                      <a:pt x="210451" y="0"/>
                      <a:pt x="469205" y="0"/>
                    </a:cubicBezTo>
                    <a:cubicBezTo>
                      <a:pt x="727958" y="0"/>
                      <a:pt x="938410" y="210451"/>
                      <a:pt x="938410" y="469205"/>
                    </a:cubicBezTo>
                    <a:cubicBezTo>
                      <a:pt x="938410" y="727958"/>
                      <a:pt x="727958" y="938410"/>
                      <a:pt x="469205" y="93841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D16B5C"/>
                  </a:gs>
                  <a:gs pos="74000">
                    <a:srgbClr val="823000"/>
                  </a:gs>
                </a:gsLst>
                <a:lin ang="16200000" scaled="1"/>
                <a:tileRect/>
              </a:gradFill>
              <a:ln w="12614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ko-KR" altLang="en-US"/>
              </a:p>
            </p:txBody>
          </p:sp>
          <p:pic>
            <p:nvPicPr>
              <p:cNvPr id="183" name="그래픽 182">
                <a:extLst>
                  <a:ext uri="{FF2B5EF4-FFF2-40B4-BE49-F238E27FC236}">
                    <a16:creationId xmlns:a16="http://schemas.microsoft.com/office/drawing/2014/main" xmlns="" id="{3862AE61-9ACA-4BA8-DD13-C046E8F4495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>
                <a:extLst>
                  <a:ext uri="{96DAC541-7B7A-43D3-8B79-37D633B846F1}">
                    <asvg:svgBlip xmlns:asvg="http://schemas.microsoft.com/office/drawing/2016/SVG/main" xmlns="" r:embed="rId6"/>
                  </a:ext>
                </a:extLst>
              </a:blip>
              <a:stretch>
                <a:fillRect/>
              </a:stretch>
            </p:blipFill>
            <p:spPr>
              <a:xfrm>
                <a:off x="8927922" y="5732417"/>
                <a:ext cx="976190" cy="938156"/>
              </a:xfrm>
              <a:prstGeom prst="rect">
                <a:avLst/>
              </a:prstGeom>
            </p:spPr>
          </p:pic>
        </p:grpSp>
      </p:grpSp>
      <p:grpSp>
        <p:nvGrpSpPr>
          <p:cNvPr id="3" name="그룹 2">
            <a:extLst>
              <a:ext uri="{FF2B5EF4-FFF2-40B4-BE49-F238E27FC236}">
                <a16:creationId xmlns:a16="http://schemas.microsoft.com/office/drawing/2014/main" xmlns="" id="{D15ADD51-76E7-BF6D-F359-BFEDC3113309}"/>
              </a:ext>
            </a:extLst>
          </p:cNvPr>
          <p:cNvGrpSpPr/>
          <p:nvPr/>
        </p:nvGrpSpPr>
        <p:grpSpPr>
          <a:xfrm>
            <a:off x="1800874" y="-1427168"/>
            <a:ext cx="976190" cy="8811831"/>
            <a:chOff x="8923110" y="-1427168"/>
            <a:chExt cx="976190" cy="8811831"/>
          </a:xfrm>
        </p:grpSpPr>
        <p:sp>
          <p:nvSpPr>
            <p:cNvPr id="4" name="그래픽 7">
              <a:extLst>
                <a:ext uri="{FF2B5EF4-FFF2-40B4-BE49-F238E27FC236}">
                  <a16:creationId xmlns:a16="http://schemas.microsoft.com/office/drawing/2014/main" xmlns="" id="{4CC67970-F448-FDEC-5FC9-31595D3CA1C4}"/>
                </a:ext>
              </a:extLst>
            </p:cNvPr>
            <p:cNvSpPr/>
            <p:nvPr/>
          </p:nvSpPr>
          <p:spPr>
            <a:xfrm>
              <a:off x="8942001" y="3275427"/>
              <a:ext cx="938409" cy="1863633"/>
            </a:xfrm>
            <a:custGeom>
              <a:avLst/>
              <a:gdLst>
                <a:gd name="connsiteX0" fmla="*/ 469205 w 938409"/>
                <a:gd name="connsiteY0" fmla="*/ 1863633 h 1863633"/>
                <a:gd name="connsiteX1" fmla="*/ 0 w 938409"/>
                <a:gd name="connsiteY1" fmla="*/ 1394429 h 1863633"/>
                <a:gd name="connsiteX2" fmla="*/ 97112 w 938409"/>
                <a:gd name="connsiteY2" fmla="*/ 1107277 h 1863633"/>
                <a:gd name="connsiteX3" fmla="*/ 97112 w 938409"/>
                <a:gd name="connsiteY3" fmla="*/ 756356 h 1863633"/>
                <a:gd name="connsiteX4" fmla="*/ 0 w 938409"/>
                <a:gd name="connsiteY4" fmla="*/ 469204 h 1863633"/>
                <a:gd name="connsiteX5" fmla="*/ 469205 w 938409"/>
                <a:gd name="connsiteY5" fmla="*/ 0 h 1863633"/>
                <a:gd name="connsiteX6" fmla="*/ 938410 w 938409"/>
                <a:gd name="connsiteY6" fmla="*/ 469204 h 1863633"/>
                <a:gd name="connsiteX7" fmla="*/ 841298 w 938409"/>
                <a:gd name="connsiteY7" fmla="*/ 756356 h 1863633"/>
                <a:gd name="connsiteX8" fmla="*/ 841298 w 938409"/>
                <a:gd name="connsiteY8" fmla="*/ 1107277 h 1863633"/>
                <a:gd name="connsiteX9" fmla="*/ 938410 w 938409"/>
                <a:gd name="connsiteY9" fmla="*/ 1394429 h 1863633"/>
                <a:gd name="connsiteX10" fmla="*/ 469205 w 938409"/>
                <a:gd name="connsiteY10" fmla="*/ 1863633 h 18636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38409" h="1863633">
                  <a:moveTo>
                    <a:pt x="469205" y="1863633"/>
                  </a:moveTo>
                  <a:cubicBezTo>
                    <a:pt x="210451" y="1863633"/>
                    <a:pt x="0" y="1653182"/>
                    <a:pt x="0" y="1394429"/>
                  </a:cubicBezTo>
                  <a:cubicBezTo>
                    <a:pt x="0" y="1289076"/>
                    <a:pt x="33596" y="1189809"/>
                    <a:pt x="97112" y="1107277"/>
                  </a:cubicBezTo>
                  <a:cubicBezTo>
                    <a:pt x="176855" y="1003826"/>
                    <a:pt x="176855" y="859680"/>
                    <a:pt x="97112" y="756356"/>
                  </a:cubicBezTo>
                  <a:cubicBezTo>
                    <a:pt x="33596" y="673824"/>
                    <a:pt x="0" y="574557"/>
                    <a:pt x="0" y="469204"/>
                  </a:cubicBezTo>
                  <a:cubicBezTo>
                    <a:pt x="0" y="210451"/>
                    <a:pt x="210451" y="0"/>
                    <a:pt x="469205" y="0"/>
                  </a:cubicBezTo>
                  <a:cubicBezTo>
                    <a:pt x="727958" y="0"/>
                    <a:pt x="938410" y="210451"/>
                    <a:pt x="938410" y="469204"/>
                  </a:cubicBezTo>
                  <a:cubicBezTo>
                    <a:pt x="938410" y="574557"/>
                    <a:pt x="904813" y="673951"/>
                    <a:pt x="841298" y="756356"/>
                  </a:cubicBezTo>
                  <a:cubicBezTo>
                    <a:pt x="761554" y="859807"/>
                    <a:pt x="761554" y="1003826"/>
                    <a:pt x="841298" y="1107277"/>
                  </a:cubicBezTo>
                  <a:cubicBezTo>
                    <a:pt x="904813" y="1189809"/>
                    <a:pt x="938410" y="1289076"/>
                    <a:pt x="938410" y="1394429"/>
                  </a:cubicBezTo>
                  <a:cubicBezTo>
                    <a:pt x="938410" y="1653182"/>
                    <a:pt x="727958" y="1863633"/>
                    <a:pt x="469205" y="1863633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D16B5C"/>
                </a:gs>
                <a:gs pos="74000">
                  <a:srgbClr val="823000"/>
                </a:gs>
              </a:gsLst>
              <a:lin ang="16200000" scaled="1"/>
              <a:tileRect/>
            </a:gradFill>
            <a:ln w="12614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ko-KR" altLang="en-US"/>
            </a:p>
          </p:txBody>
        </p:sp>
        <p:grpSp>
          <p:nvGrpSpPr>
            <p:cNvPr id="6" name="그룹 5">
              <a:extLst>
                <a:ext uri="{FF2B5EF4-FFF2-40B4-BE49-F238E27FC236}">
                  <a16:creationId xmlns:a16="http://schemas.microsoft.com/office/drawing/2014/main" xmlns="" id="{870171F2-6C0C-DACE-1390-72A29223B42F}"/>
                </a:ext>
              </a:extLst>
            </p:cNvPr>
            <p:cNvGrpSpPr/>
            <p:nvPr/>
          </p:nvGrpSpPr>
          <p:grpSpPr>
            <a:xfrm>
              <a:off x="8942001" y="1029823"/>
              <a:ext cx="938409" cy="1652246"/>
              <a:chOff x="8918298" y="751567"/>
              <a:chExt cx="938409" cy="1652246"/>
            </a:xfrm>
          </p:grpSpPr>
          <p:sp>
            <p:nvSpPr>
              <p:cNvPr id="17" name="그래픽 10">
                <a:extLst>
                  <a:ext uri="{FF2B5EF4-FFF2-40B4-BE49-F238E27FC236}">
                    <a16:creationId xmlns:a16="http://schemas.microsoft.com/office/drawing/2014/main" xmlns="" id="{4B6DC233-227B-1BF5-B381-1191E2536CFA}"/>
                  </a:ext>
                </a:extLst>
              </p:cNvPr>
              <p:cNvSpPr/>
              <p:nvPr/>
            </p:nvSpPr>
            <p:spPr>
              <a:xfrm>
                <a:off x="8918298" y="1465404"/>
                <a:ext cx="938409" cy="938409"/>
              </a:xfrm>
              <a:custGeom>
                <a:avLst/>
                <a:gdLst>
                  <a:gd name="connsiteX0" fmla="*/ 469205 w 938409"/>
                  <a:gd name="connsiteY0" fmla="*/ 938283 h 938409"/>
                  <a:gd name="connsiteX1" fmla="*/ 0 w 938409"/>
                  <a:gd name="connsiteY1" fmla="*/ 469205 h 938409"/>
                  <a:gd name="connsiteX2" fmla="*/ 469205 w 938409"/>
                  <a:gd name="connsiteY2" fmla="*/ 0 h 938409"/>
                  <a:gd name="connsiteX3" fmla="*/ 938410 w 938409"/>
                  <a:gd name="connsiteY3" fmla="*/ 469205 h 938409"/>
                  <a:gd name="connsiteX4" fmla="*/ 469205 w 938409"/>
                  <a:gd name="connsiteY4" fmla="*/ 938410 h 9384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38409" h="938409">
                    <a:moveTo>
                      <a:pt x="469205" y="938283"/>
                    </a:moveTo>
                    <a:cubicBezTo>
                      <a:pt x="210451" y="938283"/>
                      <a:pt x="0" y="727832"/>
                      <a:pt x="0" y="469205"/>
                    </a:cubicBezTo>
                    <a:cubicBezTo>
                      <a:pt x="0" y="210578"/>
                      <a:pt x="210451" y="0"/>
                      <a:pt x="469205" y="0"/>
                    </a:cubicBezTo>
                    <a:cubicBezTo>
                      <a:pt x="727958" y="0"/>
                      <a:pt x="938410" y="210451"/>
                      <a:pt x="938410" y="469205"/>
                    </a:cubicBezTo>
                    <a:cubicBezTo>
                      <a:pt x="938410" y="727958"/>
                      <a:pt x="727958" y="938410"/>
                      <a:pt x="469205" y="93841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D16B5C"/>
                  </a:gs>
                  <a:gs pos="74000">
                    <a:srgbClr val="823000"/>
                  </a:gs>
                </a:gsLst>
                <a:lin ang="16200000" scaled="1"/>
                <a:tileRect/>
              </a:gradFill>
              <a:ln w="12614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ko-KR" altLang="en-US"/>
              </a:p>
            </p:txBody>
          </p:sp>
          <p:pic>
            <p:nvPicPr>
              <p:cNvPr id="18" name="그래픽 17">
                <a:extLst>
                  <a:ext uri="{FF2B5EF4-FFF2-40B4-BE49-F238E27FC236}">
                    <a16:creationId xmlns:a16="http://schemas.microsoft.com/office/drawing/2014/main" xmlns="" id="{118247BE-BC76-6BB4-C73A-FB3D38E2BA0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96DAC541-7B7A-43D3-8B79-37D633B846F1}">
                    <asvg:svgBlip xmlns:asvg="http://schemas.microsoft.com/office/drawing/2016/SVG/main" xmlns="" r:embed="rId4"/>
                  </a:ext>
                </a:extLst>
              </a:blip>
              <a:stretch>
                <a:fillRect/>
              </a:stretch>
            </p:blipFill>
            <p:spPr>
              <a:xfrm>
                <a:off x="8918424" y="751567"/>
                <a:ext cx="938156" cy="938156"/>
              </a:xfrm>
              <a:prstGeom prst="rect">
                <a:avLst/>
              </a:prstGeom>
            </p:spPr>
          </p:pic>
        </p:grpSp>
        <p:sp>
          <p:nvSpPr>
            <p:cNvPr id="8" name="그래픽 40">
              <a:extLst>
                <a:ext uri="{FF2B5EF4-FFF2-40B4-BE49-F238E27FC236}">
                  <a16:creationId xmlns:a16="http://schemas.microsoft.com/office/drawing/2014/main" xmlns="" id="{80081792-E41D-9FCD-ED6E-D5744E969244}"/>
                </a:ext>
              </a:extLst>
            </p:cNvPr>
            <p:cNvSpPr/>
            <p:nvPr/>
          </p:nvSpPr>
          <p:spPr>
            <a:xfrm>
              <a:off x="8942001" y="-1427168"/>
              <a:ext cx="938409" cy="1863633"/>
            </a:xfrm>
            <a:custGeom>
              <a:avLst/>
              <a:gdLst>
                <a:gd name="connsiteX0" fmla="*/ 469205 w 938409"/>
                <a:gd name="connsiteY0" fmla="*/ 1863633 h 1863633"/>
                <a:gd name="connsiteX1" fmla="*/ 0 w 938409"/>
                <a:gd name="connsiteY1" fmla="*/ 1394429 h 1863633"/>
                <a:gd name="connsiteX2" fmla="*/ 97112 w 938409"/>
                <a:gd name="connsiteY2" fmla="*/ 1107277 h 1863633"/>
                <a:gd name="connsiteX3" fmla="*/ 97112 w 938409"/>
                <a:gd name="connsiteY3" fmla="*/ 756356 h 1863633"/>
                <a:gd name="connsiteX4" fmla="*/ 0 w 938409"/>
                <a:gd name="connsiteY4" fmla="*/ 469204 h 1863633"/>
                <a:gd name="connsiteX5" fmla="*/ 469205 w 938409"/>
                <a:gd name="connsiteY5" fmla="*/ 0 h 1863633"/>
                <a:gd name="connsiteX6" fmla="*/ 938410 w 938409"/>
                <a:gd name="connsiteY6" fmla="*/ 469204 h 1863633"/>
                <a:gd name="connsiteX7" fmla="*/ 841298 w 938409"/>
                <a:gd name="connsiteY7" fmla="*/ 756356 h 1863633"/>
                <a:gd name="connsiteX8" fmla="*/ 841298 w 938409"/>
                <a:gd name="connsiteY8" fmla="*/ 1107277 h 1863633"/>
                <a:gd name="connsiteX9" fmla="*/ 938410 w 938409"/>
                <a:gd name="connsiteY9" fmla="*/ 1394429 h 1863633"/>
                <a:gd name="connsiteX10" fmla="*/ 469205 w 938409"/>
                <a:gd name="connsiteY10" fmla="*/ 1863633 h 18636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38409" h="1863633">
                  <a:moveTo>
                    <a:pt x="469205" y="1863633"/>
                  </a:moveTo>
                  <a:cubicBezTo>
                    <a:pt x="210451" y="1863633"/>
                    <a:pt x="0" y="1653182"/>
                    <a:pt x="0" y="1394429"/>
                  </a:cubicBezTo>
                  <a:cubicBezTo>
                    <a:pt x="0" y="1289076"/>
                    <a:pt x="33596" y="1189809"/>
                    <a:pt x="97112" y="1107277"/>
                  </a:cubicBezTo>
                  <a:cubicBezTo>
                    <a:pt x="176855" y="1003826"/>
                    <a:pt x="176855" y="859680"/>
                    <a:pt x="97112" y="756356"/>
                  </a:cubicBezTo>
                  <a:cubicBezTo>
                    <a:pt x="33596" y="673824"/>
                    <a:pt x="0" y="574557"/>
                    <a:pt x="0" y="469204"/>
                  </a:cubicBezTo>
                  <a:cubicBezTo>
                    <a:pt x="0" y="210451"/>
                    <a:pt x="210451" y="0"/>
                    <a:pt x="469205" y="0"/>
                  </a:cubicBezTo>
                  <a:cubicBezTo>
                    <a:pt x="727958" y="0"/>
                    <a:pt x="938410" y="210451"/>
                    <a:pt x="938410" y="469204"/>
                  </a:cubicBezTo>
                  <a:cubicBezTo>
                    <a:pt x="938410" y="574557"/>
                    <a:pt x="904813" y="673951"/>
                    <a:pt x="841298" y="756356"/>
                  </a:cubicBezTo>
                  <a:cubicBezTo>
                    <a:pt x="761554" y="859807"/>
                    <a:pt x="761554" y="1003826"/>
                    <a:pt x="841298" y="1107277"/>
                  </a:cubicBezTo>
                  <a:cubicBezTo>
                    <a:pt x="904813" y="1189809"/>
                    <a:pt x="938410" y="1289076"/>
                    <a:pt x="938410" y="1394429"/>
                  </a:cubicBezTo>
                  <a:cubicBezTo>
                    <a:pt x="938410" y="1653182"/>
                    <a:pt x="727958" y="1863633"/>
                    <a:pt x="469205" y="1863633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D16B5C"/>
                </a:gs>
                <a:gs pos="74000">
                  <a:srgbClr val="823000"/>
                </a:gs>
              </a:gsLst>
              <a:lin ang="16200000" scaled="1"/>
              <a:tileRect/>
            </a:gradFill>
            <a:ln w="12614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ko-KR" altLang="en-US"/>
            </a:p>
          </p:txBody>
        </p:sp>
        <p:grpSp>
          <p:nvGrpSpPr>
            <p:cNvPr id="10" name="그룹 9">
              <a:extLst>
                <a:ext uri="{FF2B5EF4-FFF2-40B4-BE49-F238E27FC236}">
                  <a16:creationId xmlns:a16="http://schemas.microsoft.com/office/drawing/2014/main" xmlns="" id="{6BC75D67-ECC6-4A81-E9F8-C1F8689900FB}"/>
                </a:ext>
              </a:extLst>
            </p:cNvPr>
            <p:cNvGrpSpPr/>
            <p:nvPr/>
          </p:nvGrpSpPr>
          <p:grpSpPr>
            <a:xfrm>
              <a:off x="8923110" y="5732417"/>
              <a:ext cx="976190" cy="1652246"/>
              <a:chOff x="8927922" y="5732417"/>
              <a:chExt cx="976190" cy="1652246"/>
            </a:xfrm>
          </p:grpSpPr>
          <p:sp>
            <p:nvSpPr>
              <p:cNvPr id="11" name="그래픽 29">
                <a:extLst>
                  <a:ext uri="{FF2B5EF4-FFF2-40B4-BE49-F238E27FC236}">
                    <a16:creationId xmlns:a16="http://schemas.microsoft.com/office/drawing/2014/main" xmlns="" id="{D5FB7700-EF08-DE3F-E374-1A0F72CD9756}"/>
                  </a:ext>
                </a:extLst>
              </p:cNvPr>
              <p:cNvSpPr/>
              <p:nvPr/>
            </p:nvSpPr>
            <p:spPr>
              <a:xfrm>
                <a:off x="8946813" y="6446254"/>
                <a:ext cx="938409" cy="938409"/>
              </a:xfrm>
              <a:custGeom>
                <a:avLst/>
                <a:gdLst>
                  <a:gd name="connsiteX0" fmla="*/ 469205 w 938409"/>
                  <a:gd name="connsiteY0" fmla="*/ 938283 h 938409"/>
                  <a:gd name="connsiteX1" fmla="*/ 0 w 938409"/>
                  <a:gd name="connsiteY1" fmla="*/ 469205 h 938409"/>
                  <a:gd name="connsiteX2" fmla="*/ 469205 w 938409"/>
                  <a:gd name="connsiteY2" fmla="*/ 0 h 938409"/>
                  <a:gd name="connsiteX3" fmla="*/ 938410 w 938409"/>
                  <a:gd name="connsiteY3" fmla="*/ 469205 h 938409"/>
                  <a:gd name="connsiteX4" fmla="*/ 469205 w 938409"/>
                  <a:gd name="connsiteY4" fmla="*/ 938410 h 9384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38409" h="938409">
                    <a:moveTo>
                      <a:pt x="469205" y="938283"/>
                    </a:moveTo>
                    <a:cubicBezTo>
                      <a:pt x="210451" y="938283"/>
                      <a:pt x="0" y="727832"/>
                      <a:pt x="0" y="469205"/>
                    </a:cubicBezTo>
                    <a:cubicBezTo>
                      <a:pt x="0" y="210578"/>
                      <a:pt x="210451" y="0"/>
                      <a:pt x="469205" y="0"/>
                    </a:cubicBezTo>
                    <a:cubicBezTo>
                      <a:pt x="727958" y="0"/>
                      <a:pt x="938410" y="210451"/>
                      <a:pt x="938410" y="469205"/>
                    </a:cubicBezTo>
                    <a:cubicBezTo>
                      <a:pt x="938410" y="727958"/>
                      <a:pt x="727958" y="938410"/>
                      <a:pt x="469205" y="93841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D16B5C"/>
                  </a:gs>
                  <a:gs pos="74000">
                    <a:srgbClr val="823000"/>
                  </a:gs>
                </a:gsLst>
                <a:lin ang="16200000" scaled="1"/>
                <a:tileRect/>
              </a:gradFill>
              <a:ln w="12614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ko-KR" altLang="en-US"/>
              </a:p>
            </p:txBody>
          </p:sp>
          <p:pic>
            <p:nvPicPr>
              <p:cNvPr id="16" name="그래픽 15">
                <a:extLst>
                  <a:ext uri="{FF2B5EF4-FFF2-40B4-BE49-F238E27FC236}">
                    <a16:creationId xmlns:a16="http://schemas.microsoft.com/office/drawing/2014/main" xmlns="" id="{BC9614EA-1A84-8C55-267D-46CB4C3DF99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>
                <a:extLst>
                  <a:ext uri="{96DAC541-7B7A-43D3-8B79-37D633B846F1}">
                    <asvg:svgBlip xmlns:asvg="http://schemas.microsoft.com/office/drawing/2016/SVG/main" xmlns="" r:embed="rId6"/>
                  </a:ext>
                </a:extLst>
              </a:blip>
              <a:stretch>
                <a:fillRect/>
              </a:stretch>
            </p:blipFill>
            <p:spPr>
              <a:xfrm>
                <a:off x="8927922" y="5732417"/>
                <a:ext cx="976190" cy="938156"/>
              </a:xfrm>
              <a:prstGeom prst="rect">
                <a:avLst/>
              </a:prstGeom>
            </p:spPr>
          </p:pic>
        </p:grpSp>
      </p:grpSp>
      <p:sp>
        <p:nvSpPr>
          <p:cNvPr id="63" name="TextBox 62">
            <a:extLst>
              <a:ext uri="{FF2B5EF4-FFF2-40B4-BE49-F238E27FC236}">
                <a16:creationId xmlns:a16="http://schemas.microsoft.com/office/drawing/2014/main" xmlns="" id="{315F47EF-C753-E782-84C4-1C60CA2835E9}"/>
              </a:ext>
            </a:extLst>
          </p:cNvPr>
          <p:cNvSpPr txBox="1"/>
          <p:nvPr/>
        </p:nvSpPr>
        <p:spPr>
          <a:xfrm>
            <a:off x="5801048" y="430464"/>
            <a:ext cx="589905" cy="16075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ko-KR" sz="1050" spc="600" dirty="0">
                <a:latin typeface="페이퍼로지 4 Regular" pitchFamily="2" charset="-127"/>
                <a:ea typeface="페이퍼로지 4 Regular" pitchFamily="2" charset="-127"/>
                <a:cs typeface="Pretendard Light" panose="02000403000000020004" pitchFamily="50" charset="-127"/>
              </a:rPr>
              <a:t>202</a:t>
            </a:r>
            <a:r>
              <a:rPr lang="en-US" altLang="ko-KR" sz="1050" dirty="0">
                <a:latin typeface="페이퍼로지 4 Regular" pitchFamily="2" charset="-127"/>
                <a:ea typeface="페이퍼로지 4 Regular" pitchFamily="2" charset="-127"/>
                <a:cs typeface="Pretendard Light" panose="02000403000000020004" pitchFamily="50" charset="-127"/>
              </a:rPr>
              <a:t>5</a:t>
            </a:r>
          </a:p>
        </p:txBody>
      </p:sp>
      <p:grpSp>
        <p:nvGrpSpPr>
          <p:cNvPr id="9" name="그룹 8">
            <a:extLst>
              <a:ext uri="{FF2B5EF4-FFF2-40B4-BE49-F238E27FC236}">
                <a16:creationId xmlns:a16="http://schemas.microsoft.com/office/drawing/2014/main" xmlns="" id="{74945874-0E43-75CC-AA3E-6B74F465F632}"/>
              </a:ext>
            </a:extLst>
          </p:cNvPr>
          <p:cNvGrpSpPr/>
          <p:nvPr/>
        </p:nvGrpSpPr>
        <p:grpSpPr>
          <a:xfrm>
            <a:off x="3688447" y="2684657"/>
            <a:ext cx="4899284" cy="1015663"/>
            <a:chOff x="3714688" y="2684657"/>
            <a:chExt cx="4899284" cy="1015663"/>
          </a:xfrm>
        </p:grpSpPr>
        <p:sp>
          <p:nvSpPr>
            <p:cNvPr id="12" name="타원 11">
              <a:extLst>
                <a:ext uri="{FF2B5EF4-FFF2-40B4-BE49-F238E27FC236}">
                  <a16:creationId xmlns:a16="http://schemas.microsoft.com/office/drawing/2014/main" xmlns="" id="{560D9CE9-5B02-1C9D-6097-275BCC1FBB04}"/>
                </a:ext>
              </a:extLst>
            </p:cNvPr>
            <p:cNvSpPr/>
            <p:nvPr/>
          </p:nvSpPr>
          <p:spPr>
            <a:xfrm>
              <a:off x="8429822" y="3348957"/>
              <a:ext cx="184150" cy="184150"/>
            </a:xfrm>
            <a:prstGeom prst="ellipse">
              <a:avLst/>
            </a:prstGeom>
            <a:solidFill>
              <a:srgbClr val="823000"/>
            </a:solidFill>
            <a:ln w="12614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ko-KR" altLang="en-US" sz="1200" dirty="0">
                <a:solidFill>
                  <a:schemeClr val="tx1"/>
                </a:solidFill>
              </a:endParaRP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xmlns="" id="{32E9917A-E96B-DA62-266D-A6291E8AA0A9}"/>
                </a:ext>
              </a:extLst>
            </p:cNvPr>
            <p:cNvSpPr txBox="1"/>
            <p:nvPr/>
          </p:nvSpPr>
          <p:spPr>
            <a:xfrm>
              <a:off x="3714688" y="2684657"/>
              <a:ext cx="4683976" cy="1015663"/>
            </a:xfrm>
            <a:prstGeom prst="rect">
              <a:avLst/>
            </a:prstGeom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6600" dirty="0">
                  <a:solidFill>
                    <a:srgbClr val="1A0A00"/>
                  </a:solidFill>
                  <a:latin typeface="페이퍼로지 8 ExtraBold" pitchFamily="2" charset="-127"/>
                  <a:cs typeface="Pretendard ExtraBold" panose="02000903000000020004" pitchFamily="50" charset="-127"/>
                </a:rPr>
                <a:t>Thank you</a:t>
              </a:r>
            </a:p>
          </p:txBody>
        </p:sp>
      </p:grpSp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543A6AB1-4BFB-6EA9-22FC-E82643523114}"/>
              </a:ext>
            </a:extLst>
          </p:cNvPr>
          <p:cNvSpPr txBox="1"/>
          <p:nvPr/>
        </p:nvSpPr>
        <p:spPr>
          <a:xfrm>
            <a:off x="5365033" y="6031498"/>
            <a:ext cx="1461939" cy="53322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sz="1050" dirty="0">
                <a:latin typeface="페이퍼로지 6 SemiBold" pitchFamily="2" charset="-127"/>
                <a:ea typeface=""/>
                <a:cs typeface="Pretendard Light" panose="02000403000000020004" pitchFamily="50" charset="-127"/>
              </a:rPr>
              <a:t> </a:t>
            </a:r>
          </a:p>
          <a:p>
            <a:pPr algn="ctr">
              <a:lnSpc>
                <a:spcPct val="110000"/>
              </a:lnSpc>
            </a:pPr>
            <a:r>
              <a:rPr lang="en-US" sz="1050" dirty="0" smtClean="0">
                <a:latin typeface="페이퍼로지 4 Regular" pitchFamily="2" charset="-127"/>
                <a:ea typeface=""/>
                <a:cs typeface="Pretendard Light" panose="02000403000000020004" pitchFamily="50" charset="-127"/>
              </a:rPr>
              <a:t>National Institute of</a:t>
            </a:r>
          </a:p>
          <a:p>
            <a:pPr algn="ctr">
              <a:lnSpc>
                <a:spcPct val="110000"/>
              </a:lnSpc>
            </a:pPr>
            <a:r>
              <a:rPr lang="en-US" sz="1050" dirty="0" smtClean="0">
                <a:latin typeface="페이퍼로지 4 Regular" pitchFamily="2" charset="-127"/>
                <a:ea typeface=""/>
                <a:cs typeface="Pretendard Light" panose="02000403000000020004" pitchFamily="50" charset="-127"/>
              </a:rPr>
              <a:t>Unification Education</a:t>
            </a:r>
            <a:endParaRPr lang="en-US" sz="1050" dirty="0">
              <a:latin typeface="페이퍼로지 4 Regular" pitchFamily="2" charset="-127"/>
              <a:ea typeface=""/>
              <a:cs typeface="Pretendard Light" panose="0200040300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035942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616397A1-5BD1-947A-7B03-8F3E4C9DB1E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그래픽 10">
            <a:extLst>
              <a:ext uri="{FF2B5EF4-FFF2-40B4-BE49-F238E27FC236}">
                <a16:creationId xmlns:a16="http://schemas.microsoft.com/office/drawing/2014/main" xmlns="" id="{38319B0E-AB00-B17A-45A7-10F0455D29BB}"/>
              </a:ext>
            </a:extLst>
          </p:cNvPr>
          <p:cNvSpPr/>
          <p:nvPr/>
        </p:nvSpPr>
        <p:spPr>
          <a:xfrm>
            <a:off x="7157629" y="-510726"/>
            <a:ext cx="7879452" cy="7879452"/>
          </a:xfrm>
          <a:custGeom>
            <a:avLst/>
            <a:gdLst>
              <a:gd name="connsiteX0" fmla="*/ 469205 w 938409"/>
              <a:gd name="connsiteY0" fmla="*/ 938283 h 938409"/>
              <a:gd name="connsiteX1" fmla="*/ 0 w 938409"/>
              <a:gd name="connsiteY1" fmla="*/ 469205 h 938409"/>
              <a:gd name="connsiteX2" fmla="*/ 469205 w 938409"/>
              <a:gd name="connsiteY2" fmla="*/ 0 h 938409"/>
              <a:gd name="connsiteX3" fmla="*/ 938410 w 938409"/>
              <a:gd name="connsiteY3" fmla="*/ 469205 h 938409"/>
              <a:gd name="connsiteX4" fmla="*/ 469205 w 938409"/>
              <a:gd name="connsiteY4" fmla="*/ 938410 h 9384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38409" h="938409">
                <a:moveTo>
                  <a:pt x="469205" y="938283"/>
                </a:moveTo>
                <a:cubicBezTo>
                  <a:pt x="210451" y="938283"/>
                  <a:pt x="0" y="727832"/>
                  <a:pt x="0" y="469205"/>
                </a:cubicBezTo>
                <a:cubicBezTo>
                  <a:pt x="0" y="210578"/>
                  <a:pt x="210451" y="0"/>
                  <a:pt x="469205" y="0"/>
                </a:cubicBezTo>
                <a:cubicBezTo>
                  <a:pt x="727958" y="0"/>
                  <a:pt x="938410" y="210451"/>
                  <a:pt x="938410" y="469205"/>
                </a:cubicBezTo>
                <a:cubicBezTo>
                  <a:pt x="938410" y="727958"/>
                  <a:pt x="727958" y="938410"/>
                  <a:pt x="469205" y="938410"/>
                </a:cubicBezTo>
                <a:close/>
              </a:path>
            </a:pathLst>
          </a:custGeom>
          <a:gradFill flip="none" rotWithShape="1">
            <a:gsLst>
              <a:gs pos="0">
                <a:srgbClr val="D16B5C"/>
              </a:gs>
              <a:gs pos="74000">
                <a:srgbClr val="823000"/>
              </a:gs>
            </a:gsLst>
            <a:lin ang="0" scaled="1"/>
            <a:tileRect/>
          </a:gradFill>
          <a:ln w="12614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ko-KR" alt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7D1C725B-BB92-5843-39D9-C5D2EAB99F0C}"/>
              </a:ext>
            </a:extLst>
          </p:cNvPr>
          <p:cNvSpPr txBox="1"/>
          <p:nvPr/>
        </p:nvSpPr>
        <p:spPr>
          <a:xfrm>
            <a:off x="8655804" y="2372685"/>
            <a:ext cx="2282677" cy="211263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altLang="ko-KR" sz="13800" spc="-300" dirty="0">
                <a:solidFill>
                  <a:schemeClr val="bg1"/>
                </a:solidFill>
                <a:latin typeface="페이퍼로지 7 Bold" pitchFamily="2" charset="-127"/>
                <a:ea typeface="페이퍼로지 7 Bold" pitchFamily="2" charset="-127"/>
                <a:cs typeface="Pretendard ExtraBold" panose="02000903000000020004" pitchFamily="50" charset="-127"/>
              </a:rPr>
              <a:t>01</a:t>
            </a:r>
            <a:endParaRPr lang="ko-KR" altLang="en-US" sz="13800" spc="-300" dirty="0">
              <a:solidFill>
                <a:schemeClr val="bg1"/>
              </a:solidFill>
              <a:latin typeface="페이퍼로지 7 Bold" pitchFamily="2" charset="-127"/>
              <a:ea typeface="페이퍼로지 7 Bold" pitchFamily="2" charset="-127"/>
              <a:cs typeface="Pretendard ExtraBold" panose="02000903000000020004" pitchFamily="50" charset="-127"/>
            </a:endParaRPr>
          </a:p>
        </p:txBody>
      </p:sp>
      <p:sp>
        <p:nvSpPr>
          <p:cNvPr id="17" name="그래픽 7">
            <a:extLst>
              <a:ext uri="{FF2B5EF4-FFF2-40B4-BE49-F238E27FC236}">
                <a16:creationId xmlns:a16="http://schemas.microsoft.com/office/drawing/2014/main" xmlns="" id="{32406366-E9B5-FCD9-B3BA-8C8B8D97B8E1}"/>
              </a:ext>
            </a:extLst>
          </p:cNvPr>
          <p:cNvSpPr/>
          <p:nvPr/>
        </p:nvSpPr>
        <p:spPr>
          <a:xfrm>
            <a:off x="-352521" y="-503872"/>
            <a:ext cx="705041" cy="1400175"/>
          </a:xfrm>
          <a:custGeom>
            <a:avLst/>
            <a:gdLst>
              <a:gd name="connsiteX0" fmla="*/ 469205 w 938409"/>
              <a:gd name="connsiteY0" fmla="*/ 1863633 h 1863633"/>
              <a:gd name="connsiteX1" fmla="*/ 0 w 938409"/>
              <a:gd name="connsiteY1" fmla="*/ 1394429 h 1863633"/>
              <a:gd name="connsiteX2" fmla="*/ 97112 w 938409"/>
              <a:gd name="connsiteY2" fmla="*/ 1107277 h 1863633"/>
              <a:gd name="connsiteX3" fmla="*/ 97112 w 938409"/>
              <a:gd name="connsiteY3" fmla="*/ 756356 h 1863633"/>
              <a:gd name="connsiteX4" fmla="*/ 0 w 938409"/>
              <a:gd name="connsiteY4" fmla="*/ 469204 h 1863633"/>
              <a:gd name="connsiteX5" fmla="*/ 469205 w 938409"/>
              <a:gd name="connsiteY5" fmla="*/ 0 h 1863633"/>
              <a:gd name="connsiteX6" fmla="*/ 938410 w 938409"/>
              <a:gd name="connsiteY6" fmla="*/ 469204 h 1863633"/>
              <a:gd name="connsiteX7" fmla="*/ 841298 w 938409"/>
              <a:gd name="connsiteY7" fmla="*/ 756356 h 1863633"/>
              <a:gd name="connsiteX8" fmla="*/ 841298 w 938409"/>
              <a:gd name="connsiteY8" fmla="*/ 1107277 h 1863633"/>
              <a:gd name="connsiteX9" fmla="*/ 938410 w 938409"/>
              <a:gd name="connsiteY9" fmla="*/ 1394429 h 1863633"/>
              <a:gd name="connsiteX10" fmla="*/ 469205 w 938409"/>
              <a:gd name="connsiteY10" fmla="*/ 1863633 h 18636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938409" h="1863633">
                <a:moveTo>
                  <a:pt x="469205" y="1863633"/>
                </a:moveTo>
                <a:cubicBezTo>
                  <a:pt x="210451" y="1863633"/>
                  <a:pt x="0" y="1653182"/>
                  <a:pt x="0" y="1394429"/>
                </a:cubicBezTo>
                <a:cubicBezTo>
                  <a:pt x="0" y="1289076"/>
                  <a:pt x="33596" y="1189809"/>
                  <a:pt x="97112" y="1107277"/>
                </a:cubicBezTo>
                <a:cubicBezTo>
                  <a:pt x="176855" y="1003826"/>
                  <a:pt x="176855" y="859680"/>
                  <a:pt x="97112" y="756356"/>
                </a:cubicBezTo>
                <a:cubicBezTo>
                  <a:pt x="33596" y="673824"/>
                  <a:pt x="0" y="574557"/>
                  <a:pt x="0" y="469204"/>
                </a:cubicBezTo>
                <a:cubicBezTo>
                  <a:pt x="0" y="210451"/>
                  <a:pt x="210451" y="0"/>
                  <a:pt x="469205" y="0"/>
                </a:cubicBezTo>
                <a:cubicBezTo>
                  <a:pt x="727958" y="0"/>
                  <a:pt x="938410" y="210451"/>
                  <a:pt x="938410" y="469204"/>
                </a:cubicBezTo>
                <a:cubicBezTo>
                  <a:pt x="938410" y="574557"/>
                  <a:pt x="904813" y="673951"/>
                  <a:pt x="841298" y="756356"/>
                </a:cubicBezTo>
                <a:cubicBezTo>
                  <a:pt x="761554" y="859807"/>
                  <a:pt x="761554" y="1003826"/>
                  <a:pt x="841298" y="1107277"/>
                </a:cubicBezTo>
                <a:cubicBezTo>
                  <a:pt x="904813" y="1189809"/>
                  <a:pt x="938410" y="1289076"/>
                  <a:pt x="938410" y="1394429"/>
                </a:cubicBezTo>
                <a:cubicBezTo>
                  <a:pt x="938410" y="1653182"/>
                  <a:pt x="727958" y="1863633"/>
                  <a:pt x="469205" y="1863633"/>
                </a:cubicBezTo>
                <a:close/>
              </a:path>
            </a:pathLst>
          </a:custGeom>
          <a:gradFill flip="none" rotWithShape="1">
            <a:gsLst>
              <a:gs pos="34000">
                <a:schemeClr val="bg1">
                  <a:lumMod val="75000"/>
                </a:schemeClr>
              </a:gs>
              <a:gs pos="100000">
                <a:schemeClr val="bg1">
                  <a:lumMod val="50000"/>
                </a:schemeClr>
              </a:gs>
            </a:gsLst>
            <a:lin ang="16200000" scaled="1"/>
            <a:tileRect/>
          </a:gradFill>
          <a:ln w="12614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ko-KR" altLang="en-US"/>
          </a:p>
        </p:txBody>
      </p:sp>
      <p:pic>
        <p:nvPicPr>
          <p:cNvPr id="2" name="그래픽 1">
            <a:extLst>
              <a:ext uri="{FF2B5EF4-FFF2-40B4-BE49-F238E27FC236}">
                <a16:creationId xmlns:a16="http://schemas.microsoft.com/office/drawing/2014/main" xmlns="" id="{1BEC089A-B0A2-AA9E-F82E-707056EA5F1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 rot="5400000">
            <a:off x="6744486" y="4225683"/>
            <a:ext cx="1476186" cy="1418671"/>
          </a:xfrm>
          <a:prstGeom prst="rect">
            <a:avLst/>
          </a:prstGeom>
        </p:spPr>
      </p:pic>
      <p:grpSp>
        <p:nvGrpSpPr>
          <p:cNvPr id="3" name="그룹 2">
            <a:extLst>
              <a:ext uri="{FF2B5EF4-FFF2-40B4-BE49-F238E27FC236}">
                <a16:creationId xmlns:a16="http://schemas.microsoft.com/office/drawing/2014/main" xmlns="" id="{0B1B9684-B77B-72BA-06A5-4EC485C66534}"/>
              </a:ext>
            </a:extLst>
          </p:cNvPr>
          <p:cNvGrpSpPr/>
          <p:nvPr/>
        </p:nvGrpSpPr>
        <p:grpSpPr>
          <a:xfrm>
            <a:off x="0" y="2550129"/>
            <a:ext cx="6884895" cy="1476186"/>
            <a:chOff x="0" y="2510878"/>
            <a:chExt cx="5302664" cy="1233089"/>
          </a:xfrm>
        </p:grpSpPr>
        <p:sp>
          <p:nvSpPr>
            <p:cNvPr id="7" name="TextBox 6">
              <a:extLst>
                <a:ext uri="{FF2B5EF4-FFF2-40B4-BE49-F238E27FC236}">
                  <a16:creationId xmlns:a16="http://schemas.microsoft.com/office/drawing/2014/main" xmlns="" id="{463080F9-D8B5-C4D9-F939-6FC43E020BD0}"/>
                </a:ext>
              </a:extLst>
            </p:cNvPr>
            <p:cNvSpPr txBox="1"/>
            <p:nvPr/>
          </p:nvSpPr>
          <p:spPr>
            <a:xfrm>
              <a:off x="965445" y="2510878"/>
              <a:ext cx="4337219" cy="1233089"/>
            </a:xfrm>
            <a:prstGeom prst="rect">
              <a:avLst/>
            </a:prstGeom>
            <a:noFill/>
          </p:spPr>
          <p:txBody>
            <a:bodyPr wrap="square" lIns="0" tIns="0" rIns="0" bIns="0">
              <a:noAutofit/>
            </a:bodyPr>
            <a:lstStyle/>
            <a:p>
              <a:pPr lvl="0">
                <a:lnSpc>
                  <a:spcPct val="110000"/>
                </a:lnSpc>
                <a:defRPr/>
              </a:pPr>
              <a:r>
                <a:rPr lang="en-US" sz="4400" dirty="0">
                  <a:latin typeface="페이퍼로지 8 ExtraBold" pitchFamily="2" charset="-127"/>
                  <a:ea typeface="페이퍼로지 8 ExtraBold" pitchFamily="2" charset="-127"/>
                  <a:cs typeface="Pretendard ExtraBold"/>
                </a:rPr>
                <a:t>Perspectives on</a:t>
              </a:r>
              <a:endParaRPr lang="en-US" sz="4400" dirty="0">
                <a:solidFill>
                  <a:srgbClr val="823000"/>
                </a:solidFill>
                <a:latin typeface="페이퍼로지 8 ExtraBold" pitchFamily="2" charset="-127"/>
                <a:ea typeface="페이퍼로지 8 ExtraBold" pitchFamily="2" charset="-127"/>
                <a:cs typeface="Pretendard ExtraBold"/>
              </a:endParaRPr>
            </a:p>
            <a:p>
              <a:pPr lvl="0">
                <a:lnSpc>
                  <a:spcPct val="110000"/>
                </a:lnSpc>
                <a:defRPr/>
              </a:pPr>
              <a:r>
                <a:rPr lang="en-US" sz="4400" dirty="0">
                  <a:solidFill>
                    <a:srgbClr val="823000"/>
                  </a:solidFill>
                  <a:latin typeface="페이퍼로지 8 ExtraBold" pitchFamily="2" charset="-127"/>
                  <a:ea typeface="페이퍼로지 8 ExtraBold" pitchFamily="2" charset="-127"/>
                  <a:cs typeface="Pretendard ExtraBold"/>
                </a:rPr>
                <a:t>Unification Issues</a:t>
              </a:r>
            </a:p>
          </p:txBody>
        </p:sp>
        <p:cxnSp>
          <p:nvCxnSpPr>
            <p:cNvPr id="10" name="직선 연결선 9">
              <a:extLst>
                <a:ext uri="{FF2B5EF4-FFF2-40B4-BE49-F238E27FC236}">
                  <a16:creationId xmlns:a16="http://schemas.microsoft.com/office/drawing/2014/main" xmlns="" id="{40FB06B7-1860-026F-36BC-743C156DFFA0}"/>
                </a:ext>
              </a:extLst>
            </p:cNvPr>
            <p:cNvCxnSpPr/>
            <p:nvPr/>
          </p:nvCxnSpPr>
          <p:spPr>
            <a:xfrm>
              <a:off x="0" y="2817352"/>
              <a:ext cx="769257" cy="0"/>
            </a:xfrm>
            <a:prstGeom prst="line">
              <a:avLst/>
            </a:prstGeom>
            <a:ln w="317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" name="타원 12">
            <a:extLst>
              <a:ext uri="{FF2B5EF4-FFF2-40B4-BE49-F238E27FC236}">
                <a16:creationId xmlns:a16="http://schemas.microsoft.com/office/drawing/2014/main" xmlns="" id="{13714A4A-6EA8-D55A-731E-891F3B0D0B54}"/>
              </a:ext>
            </a:extLst>
          </p:cNvPr>
          <p:cNvSpPr/>
          <p:nvPr/>
        </p:nvSpPr>
        <p:spPr>
          <a:xfrm>
            <a:off x="6591924" y="3663492"/>
            <a:ext cx="184150" cy="184150"/>
          </a:xfrm>
          <a:prstGeom prst="ellipse">
            <a:avLst/>
          </a:prstGeom>
          <a:solidFill>
            <a:srgbClr val="823000"/>
          </a:solidFill>
          <a:ln w="12614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ko-KR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21774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 descr="블랙, 스크린샷, 흑백, 안개이(가) 표시된 사진&#10;&#10;AI가 생성한 콘텐츠는 부정확할 수 있습니다.">
            <a:extLst>
              <a:ext uri="{FF2B5EF4-FFF2-40B4-BE49-F238E27FC236}">
                <a16:creationId xmlns:a16="http://schemas.microsoft.com/office/drawing/2014/main" xmlns="" id="{81367D5D-6752-1CDD-5330-7BCD83C25C15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85257"/>
            <a:ext cx="12192000" cy="5072743"/>
          </a:xfrm>
          <a:prstGeom prst="rect">
            <a:avLst/>
          </a:prstGeom>
        </p:spPr>
      </p:pic>
      <p:cxnSp>
        <p:nvCxnSpPr>
          <p:cNvPr id="84" name="직선 연결선 83"/>
          <p:cNvCxnSpPr/>
          <p:nvPr/>
        </p:nvCxnSpPr>
        <p:spPr>
          <a:xfrm>
            <a:off x="10185400" y="3792446"/>
            <a:ext cx="2006600" cy="0"/>
          </a:xfrm>
          <a:prstGeom prst="line">
            <a:avLst/>
          </a:prstGeom>
          <a:ln w="1270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4" name="사각형: 둥근 위쪽 모서리 113"/>
          <p:cNvSpPr/>
          <p:nvPr/>
        </p:nvSpPr>
        <p:spPr>
          <a:xfrm rot="10800000">
            <a:off x="4710450" y="3822938"/>
            <a:ext cx="5447473" cy="1674480"/>
          </a:xfrm>
          <a:prstGeom prst="round2SameRect">
            <a:avLst>
              <a:gd name="adj1" fmla="val 14139"/>
              <a:gd name="adj2" fmla="val 0"/>
            </a:avLst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 algn="ctr">
              <a:defRPr/>
            </a:pPr>
            <a:r>
              <a:rPr lang="en-US" sz="1400"/>
              <a:t> </a:t>
            </a:r>
          </a:p>
        </p:txBody>
      </p:sp>
      <p:cxnSp>
        <p:nvCxnSpPr>
          <p:cNvPr id="13" name="직선 연결선 12"/>
          <p:cNvCxnSpPr/>
          <p:nvPr/>
        </p:nvCxnSpPr>
        <p:spPr>
          <a:xfrm>
            <a:off x="-28575" y="3792446"/>
            <a:ext cx="4775200" cy="0"/>
          </a:xfrm>
          <a:prstGeom prst="line">
            <a:avLst/>
          </a:prstGeom>
          <a:ln w="1270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71" name="그룹 70"/>
          <p:cNvGrpSpPr/>
          <p:nvPr/>
        </p:nvGrpSpPr>
        <p:grpSpPr>
          <a:xfrm>
            <a:off x="999263" y="2856843"/>
            <a:ext cx="1969119" cy="1018153"/>
            <a:chOff x="1027838" y="2446620"/>
            <a:chExt cx="1969119" cy="1018153"/>
          </a:xfrm>
        </p:grpSpPr>
        <p:cxnSp>
          <p:nvCxnSpPr>
            <p:cNvPr id="61" name="직선 연결선 60"/>
            <p:cNvCxnSpPr/>
            <p:nvPr/>
          </p:nvCxnSpPr>
          <p:spPr>
            <a:xfrm>
              <a:off x="2012397" y="2997200"/>
              <a:ext cx="0" cy="431800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  <a:prstDash val="sysDot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62" name="타원 61"/>
            <p:cNvSpPr/>
            <p:nvPr/>
          </p:nvSpPr>
          <p:spPr>
            <a:xfrm>
              <a:off x="1929847" y="3299673"/>
              <a:ext cx="165100" cy="1651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lvl="0" algn="ctr">
                <a:defRPr/>
              </a:pPr>
              <a:endParaRPr lang="ko-KR" altLang="en-US" sz="1400"/>
            </a:p>
          </p:txBody>
        </p:sp>
        <p:grpSp>
          <p:nvGrpSpPr>
            <p:cNvPr id="63" name="그룹 62"/>
            <p:cNvGrpSpPr/>
            <p:nvPr/>
          </p:nvGrpSpPr>
          <p:grpSpPr>
            <a:xfrm>
              <a:off x="1027838" y="2446620"/>
              <a:ext cx="1969119" cy="757848"/>
              <a:chOff x="9135682" y="2459273"/>
              <a:chExt cx="1969119" cy="757848"/>
            </a:xfrm>
          </p:grpSpPr>
          <p:sp>
            <p:nvSpPr>
              <p:cNvPr id="64" name="사각형: 둥근 모서리 63"/>
              <p:cNvSpPr/>
              <p:nvPr/>
            </p:nvSpPr>
            <p:spPr>
              <a:xfrm>
                <a:off x="9135682" y="2459273"/>
                <a:ext cx="1969119" cy="757848"/>
              </a:xfrm>
              <a:prstGeom prst="roundRect">
                <a:avLst>
                  <a:gd name="adj" fmla="val 16667"/>
                </a:avLst>
              </a:prstGeom>
              <a:solidFill>
                <a:schemeClr val="bg1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10000"/>
                  </a:prst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lvl="0" algn="ctr">
                  <a:defRPr/>
                </a:pPr>
                <a:endParaRPr lang="ko-KR" altLang="en-US" sz="1400"/>
              </a:p>
            </p:txBody>
          </p:sp>
          <p:grpSp>
            <p:nvGrpSpPr>
              <p:cNvPr id="66" name="그룹 65"/>
              <p:cNvGrpSpPr/>
              <p:nvPr/>
            </p:nvGrpSpPr>
            <p:grpSpPr>
              <a:xfrm>
                <a:off x="9337314" y="2571425"/>
                <a:ext cx="1555338" cy="521390"/>
                <a:chOff x="9379982" y="2577520"/>
                <a:chExt cx="1555338" cy="521390"/>
              </a:xfrm>
            </p:grpSpPr>
            <p:grpSp>
              <p:nvGrpSpPr>
                <p:cNvPr id="67" name="그룹 66"/>
                <p:cNvGrpSpPr/>
                <p:nvPr/>
              </p:nvGrpSpPr>
              <p:grpSpPr>
                <a:xfrm>
                  <a:off x="9845840" y="2577520"/>
                  <a:ext cx="634141" cy="186495"/>
                  <a:chOff x="9779255" y="2400735"/>
                  <a:chExt cx="767311" cy="225658"/>
                </a:xfrm>
              </p:grpSpPr>
              <p:sp>
                <p:nvSpPr>
                  <p:cNvPr id="89" name="사각형: 둥근 모서리 88"/>
                  <p:cNvSpPr/>
                  <p:nvPr/>
                </p:nvSpPr>
                <p:spPr>
                  <a:xfrm>
                    <a:off x="9779255" y="2400735"/>
                    <a:ext cx="767311" cy="225658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chemeClr val="tx1">
                      <a:lumMod val="75000"/>
                      <a:lumOff val="2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lvl="0" algn="ctr">
                      <a:defRPr/>
                    </a:pPr>
                    <a:endParaRPr lang="ko-KR" altLang="en-US" sz="1200">
                      <a:latin typeface="페이퍼로지 4 Regular"/>
                      <a:ea typeface="페이퍼로지 4 Regular"/>
                    </a:endParaRPr>
                  </a:p>
                </p:txBody>
              </p:sp>
              <p:sp>
                <p:nvSpPr>
                  <p:cNvPr id="90" name="TextBox 89"/>
                  <p:cNvSpPr txBox="1"/>
                  <p:nvPr/>
                </p:nvSpPr>
                <p:spPr>
                  <a:xfrm>
                    <a:off x="9975333" y="2406387"/>
                    <a:ext cx="404817" cy="205708"/>
                  </a:xfrm>
                  <a:prstGeom prst="rect">
                    <a:avLst/>
                  </a:prstGeom>
                  <a:noFill/>
                </p:spPr>
                <p:txBody>
                  <a:bodyPr wrap="none" lIns="0" tIns="0" rIns="0" bIns="0">
                    <a:spAutoFit/>
                  </a:bodyPr>
                  <a:lstStyle/>
                  <a:p>
                    <a:pPr lvl="0" algn="ctr">
                      <a:lnSpc>
                        <a:spcPct val="110000"/>
                      </a:lnSpc>
                      <a:defRPr/>
                    </a:pPr>
                    <a:r>
                      <a:rPr lang="en-US" sz="1050" dirty="0">
                        <a:solidFill>
                          <a:schemeClr val="bg1"/>
                        </a:solidFill>
                        <a:latin typeface="페이퍼로지 4 Regular"/>
                        <a:cs typeface="Pretendard ExtraBold"/>
                      </a:rPr>
                      <a:t>1950</a:t>
                    </a:r>
                  </a:p>
                </p:txBody>
              </p:sp>
            </p:grpSp>
            <p:sp>
              <p:nvSpPr>
                <p:cNvPr id="68" name="TextBox 67"/>
                <p:cNvSpPr txBox="1"/>
                <p:nvPr/>
              </p:nvSpPr>
              <p:spPr>
                <a:xfrm>
                  <a:off x="9379982" y="2832829"/>
                  <a:ext cx="1555338" cy="266081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>
                  <a:spAutoFit/>
                </a:bodyPr>
                <a:lstStyle/>
                <a:p>
                  <a:pPr lvl="0" algn="ctr">
                    <a:lnSpc>
                      <a:spcPct val="110000"/>
                    </a:lnSpc>
                    <a:defRPr/>
                  </a:pPr>
                  <a:r>
                    <a:rPr lang="en-US" sz="1600" dirty="0">
                      <a:latin typeface="페이퍼로지 4 Regular"/>
                      <a:cs typeface="Pretendard ExtraBold"/>
                    </a:rPr>
                    <a:t>Korean Civil War</a:t>
                  </a:r>
                </a:p>
              </p:txBody>
            </p:sp>
          </p:grpSp>
        </p:grpSp>
      </p:grpSp>
      <p:cxnSp>
        <p:nvCxnSpPr>
          <p:cNvPr id="5" name="직선 화살표 연결선 4"/>
          <p:cNvCxnSpPr/>
          <p:nvPr/>
        </p:nvCxnSpPr>
        <p:spPr>
          <a:xfrm>
            <a:off x="4703445" y="3792446"/>
            <a:ext cx="5478780" cy="0"/>
          </a:xfrm>
          <a:prstGeom prst="straightConnector1">
            <a:avLst/>
          </a:prstGeom>
          <a:ln w="127000">
            <a:solidFill>
              <a:srgbClr val="823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70" name="그룹 69"/>
          <p:cNvGrpSpPr/>
          <p:nvPr/>
        </p:nvGrpSpPr>
        <p:grpSpPr>
          <a:xfrm>
            <a:off x="3725898" y="2856843"/>
            <a:ext cx="1969119" cy="1018153"/>
            <a:chOff x="3754473" y="2446620"/>
            <a:chExt cx="1969119" cy="1018153"/>
          </a:xfrm>
        </p:grpSpPr>
        <p:grpSp>
          <p:nvGrpSpPr>
            <p:cNvPr id="12" name="그룹 11"/>
            <p:cNvGrpSpPr/>
            <p:nvPr/>
          </p:nvGrpSpPr>
          <p:grpSpPr>
            <a:xfrm>
              <a:off x="3754473" y="2446620"/>
              <a:ext cx="1969119" cy="982380"/>
              <a:chOff x="3754473" y="2446620"/>
              <a:chExt cx="1969119" cy="982380"/>
            </a:xfrm>
          </p:grpSpPr>
          <p:cxnSp>
            <p:nvCxnSpPr>
              <p:cNvPr id="93" name="직선 연결선 92"/>
              <p:cNvCxnSpPr/>
              <p:nvPr/>
            </p:nvCxnSpPr>
            <p:spPr>
              <a:xfrm>
                <a:off x="4739032" y="2997200"/>
                <a:ext cx="0" cy="431800"/>
              </a:xfrm>
              <a:prstGeom prst="line">
                <a:avLst/>
              </a:prstGeom>
              <a:ln>
                <a:solidFill>
                  <a:schemeClr val="tx1">
                    <a:lumMod val="75000"/>
                    <a:lumOff val="25000"/>
                  </a:schemeClr>
                </a:solidFill>
                <a:prstDash val="sysDot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95" name="그룹 94"/>
              <p:cNvGrpSpPr/>
              <p:nvPr/>
            </p:nvGrpSpPr>
            <p:grpSpPr>
              <a:xfrm>
                <a:off x="3754473" y="2446620"/>
                <a:ext cx="1969119" cy="757848"/>
                <a:chOff x="9135682" y="2459273"/>
                <a:chExt cx="1969119" cy="757848"/>
              </a:xfrm>
            </p:grpSpPr>
            <p:sp>
              <p:nvSpPr>
                <p:cNvPr id="96" name="사각형: 둥근 모서리 95"/>
                <p:cNvSpPr/>
                <p:nvPr/>
              </p:nvSpPr>
              <p:spPr>
                <a:xfrm>
                  <a:off x="9135682" y="2459273"/>
                  <a:ext cx="1969119" cy="757848"/>
                </a:xfrm>
                <a:prstGeom prst="roundRect">
                  <a:avLst>
                    <a:gd name="adj" fmla="val 16667"/>
                  </a:avLst>
                </a:prstGeom>
                <a:solidFill>
                  <a:schemeClr val="bg1"/>
                </a:solidFill>
                <a:ln>
                  <a:noFill/>
                </a:ln>
                <a:effectLst>
                  <a:outerShdw blurRad="63500" sx="102000" sy="102000" algn="ctr" rotWithShape="0">
                    <a:prstClr val="black">
                      <a:alpha val="10000"/>
                    </a:prstClr>
                  </a:outerShdw>
                </a:effectLst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lvl="0" algn="ctr">
                    <a:defRPr/>
                  </a:pPr>
                  <a:endParaRPr lang="ko-KR" altLang="en-US" sz="1400"/>
                </a:p>
              </p:txBody>
            </p:sp>
            <p:grpSp>
              <p:nvGrpSpPr>
                <p:cNvPr id="97" name="그룹 96"/>
                <p:cNvGrpSpPr/>
                <p:nvPr/>
              </p:nvGrpSpPr>
              <p:grpSpPr>
                <a:xfrm>
                  <a:off x="9302554" y="2571426"/>
                  <a:ext cx="1635375" cy="521389"/>
                  <a:chOff x="9345224" y="2577521"/>
                  <a:chExt cx="1635375" cy="521389"/>
                </a:xfrm>
              </p:grpSpPr>
              <p:grpSp>
                <p:nvGrpSpPr>
                  <p:cNvPr id="98" name="그룹 97"/>
                  <p:cNvGrpSpPr/>
                  <p:nvPr/>
                </p:nvGrpSpPr>
                <p:grpSpPr>
                  <a:xfrm>
                    <a:off x="9845840" y="2577521"/>
                    <a:ext cx="634141" cy="186495"/>
                    <a:chOff x="9779255" y="2400736"/>
                    <a:chExt cx="767311" cy="225658"/>
                  </a:xfrm>
                </p:grpSpPr>
                <p:sp>
                  <p:nvSpPr>
                    <p:cNvPr id="100" name="사각형: 둥근 모서리 99"/>
                    <p:cNvSpPr/>
                    <p:nvPr/>
                  </p:nvSpPr>
                  <p:spPr>
                    <a:xfrm>
                      <a:off x="9779255" y="2400736"/>
                      <a:ext cx="767311" cy="225658"/>
                    </a:xfrm>
                    <a:prstGeom prst="roundRect">
                      <a:avLst>
                        <a:gd name="adj" fmla="val 50000"/>
                      </a:avLst>
                    </a:prstGeom>
                    <a:solidFill>
                      <a:schemeClr val="tx1">
                        <a:lumMod val="75000"/>
                        <a:lumOff val="25000"/>
                      </a:schemeClr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15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anchor="ctr"/>
                    <a:lstStyle/>
                    <a:p>
                      <a:pPr lvl="0" algn="ctr">
                        <a:defRPr/>
                      </a:pPr>
                      <a:endParaRPr lang="ko-KR" altLang="en-US" sz="1200">
                        <a:latin typeface="페이퍼로지 4 Regular"/>
                        <a:ea typeface="페이퍼로지 4 Regular"/>
                      </a:endParaRPr>
                    </a:p>
                  </p:txBody>
                </p:sp>
                <p:sp>
                  <p:nvSpPr>
                    <p:cNvPr id="101" name="TextBox 100"/>
                    <p:cNvSpPr txBox="1"/>
                    <p:nvPr/>
                  </p:nvSpPr>
                  <p:spPr>
                    <a:xfrm>
                      <a:off x="9972328" y="2406388"/>
                      <a:ext cx="407819" cy="205708"/>
                    </a:xfrm>
                    <a:prstGeom prst="rect">
                      <a:avLst/>
                    </a:prstGeom>
                    <a:noFill/>
                  </p:spPr>
                  <p:txBody>
                    <a:bodyPr wrap="none" lIns="0" tIns="0" rIns="0" bIns="0">
                      <a:spAutoFit/>
                    </a:bodyPr>
                    <a:lstStyle/>
                    <a:p>
                      <a:pPr lvl="0" algn="ctr">
                        <a:lnSpc>
                          <a:spcPct val="110000"/>
                        </a:lnSpc>
                        <a:defRPr/>
                      </a:pPr>
                      <a:r>
                        <a:rPr lang="en-US" sz="1050">
                          <a:solidFill>
                            <a:schemeClr val="bg1"/>
                          </a:solidFill>
                          <a:latin typeface="페이퍼로지 4 Regular"/>
                          <a:cs typeface="Pretendard ExtraBold"/>
                        </a:rPr>
                        <a:t>1953</a:t>
                      </a:r>
                    </a:p>
                  </p:txBody>
                </p:sp>
              </p:grpSp>
              <p:sp>
                <p:nvSpPr>
                  <p:cNvPr id="99" name="TextBox 98"/>
                  <p:cNvSpPr txBox="1"/>
                  <p:nvPr/>
                </p:nvSpPr>
                <p:spPr>
                  <a:xfrm>
                    <a:off x="9345224" y="2832829"/>
                    <a:ext cx="1635375" cy="266081"/>
                  </a:xfrm>
                  <a:prstGeom prst="rect">
                    <a:avLst/>
                  </a:prstGeom>
                  <a:noFill/>
                </p:spPr>
                <p:txBody>
                  <a:bodyPr wrap="none" lIns="0" tIns="0" rIns="0" bIns="0">
                    <a:spAutoFit/>
                  </a:bodyPr>
                  <a:lstStyle/>
                  <a:p>
                    <a:pPr lvl="0" algn="ctr">
                      <a:lnSpc>
                        <a:spcPct val="110000"/>
                      </a:lnSpc>
                      <a:defRPr/>
                    </a:pPr>
                    <a:r>
                      <a:rPr lang="en-US" sz="1600" dirty="0">
                        <a:latin typeface="페이퍼로지 4 Regular"/>
                        <a:cs typeface="Pretendard ExtraBold"/>
                      </a:rPr>
                      <a:t>Armistice, July 27</a:t>
                    </a:r>
                  </a:p>
                </p:txBody>
              </p:sp>
            </p:grpSp>
          </p:grpSp>
        </p:grpSp>
        <p:sp>
          <p:nvSpPr>
            <p:cNvPr id="33" name="타원 32"/>
            <p:cNvSpPr/>
            <p:nvPr/>
          </p:nvSpPr>
          <p:spPr>
            <a:xfrm>
              <a:off x="4656482" y="3299673"/>
              <a:ext cx="165100" cy="1651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lvl="0" algn="ctr">
                <a:defRPr/>
              </a:pPr>
              <a:endParaRPr lang="ko-KR" altLang="en-US" sz="1400"/>
            </a:p>
          </p:txBody>
        </p:sp>
      </p:grpSp>
      <p:grpSp>
        <p:nvGrpSpPr>
          <p:cNvPr id="69" name="그룹 68"/>
          <p:cNvGrpSpPr/>
          <p:nvPr/>
        </p:nvGrpSpPr>
        <p:grpSpPr>
          <a:xfrm>
            <a:off x="9179186" y="2856843"/>
            <a:ext cx="1969119" cy="1018153"/>
            <a:chOff x="9207742" y="2446620"/>
            <a:chExt cx="1969119" cy="1018153"/>
          </a:xfrm>
        </p:grpSpPr>
        <p:cxnSp>
          <p:nvCxnSpPr>
            <p:cNvPr id="53" name="직선 연결선 52"/>
            <p:cNvCxnSpPr/>
            <p:nvPr/>
          </p:nvCxnSpPr>
          <p:spPr>
            <a:xfrm>
              <a:off x="10192302" y="2997200"/>
              <a:ext cx="0" cy="431800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  <a:prstDash val="sysDot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54" name="타원 53"/>
            <p:cNvSpPr/>
            <p:nvPr/>
          </p:nvSpPr>
          <p:spPr>
            <a:xfrm>
              <a:off x="10109752" y="3299673"/>
              <a:ext cx="165100" cy="1651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lvl="0" algn="ctr">
                <a:defRPr/>
              </a:pPr>
              <a:endParaRPr lang="ko-KR" altLang="en-US" sz="1400"/>
            </a:p>
          </p:txBody>
        </p:sp>
        <p:grpSp>
          <p:nvGrpSpPr>
            <p:cNvPr id="55" name="그룹 54"/>
            <p:cNvGrpSpPr/>
            <p:nvPr/>
          </p:nvGrpSpPr>
          <p:grpSpPr>
            <a:xfrm>
              <a:off x="9207742" y="2446620"/>
              <a:ext cx="1969119" cy="757848"/>
              <a:chOff x="9135682" y="2459273"/>
              <a:chExt cx="1969119" cy="757848"/>
            </a:xfrm>
          </p:grpSpPr>
          <p:sp>
            <p:nvSpPr>
              <p:cNvPr id="56" name="사각형: 둥근 모서리 55"/>
              <p:cNvSpPr/>
              <p:nvPr/>
            </p:nvSpPr>
            <p:spPr>
              <a:xfrm>
                <a:off x="9135682" y="2459273"/>
                <a:ext cx="1969119" cy="757848"/>
              </a:xfrm>
              <a:prstGeom prst="roundRect">
                <a:avLst>
                  <a:gd name="adj" fmla="val 16667"/>
                </a:avLst>
              </a:prstGeom>
              <a:solidFill>
                <a:schemeClr val="bg1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10000"/>
                  </a:prst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lvl="0" algn="ctr">
                  <a:defRPr/>
                </a:pPr>
                <a:endParaRPr lang="ko-KR" altLang="en-US" sz="1400"/>
              </a:p>
            </p:txBody>
          </p:sp>
          <p:grpSp>
            <p:nvGrpSpPr>
              <p:cNvPr id="57" name="그룹 56"/>
              <p:cNvGrpSpPr/>
              <p:nvPr/>
            </p:nvGrpSpPr>
            <p:grpSpPr>
              <a:xfrm>
                <a:off x="9752902" y="2571426"/>
                <a:ext cx="734678" cy="521389"/>
                <a:chOff x="9795570" y="2577521"/>
                <a:chExt cx="734678" cy="521389"/>
              </a:xfrm>
            </p:grpSpPr>
            <p:grpSp>
              <p:nvGrpSpPr>
                <p:cNvPr id="58" name="그룹 57"/>
                <p:cNvGrpSpPr/>
                <p:nvPr/>
              </p:nvGrpSpPr>
              <p:grpSpPr>
                <a:xfrm>
                  <a:off x="9845840" y="2577521"/>
                  <a:ext cx="634141" cy="186495"/>
                  <a:chOff x="9779255" y="2400736"/>
                  <a:chExt cx="767311" cy="225658"/>
                </a:xfrm>
              </p:grpSpPr>
              <p:sp>
                <p:nvSpPr>
                  <p:cNvPr id="60" name="사각형: 둥근 모서리 59"/>
                  <p:cNvSpPr/>
                  <p:nvPr/>
                </p:nvSpPr>
                <p:spPr>
                  <a:xfrm>
                    <a:off x="9779255" y="2400736"/>
                    <a:ext cx="767311" cy="225658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chemeClr val="tx1">
                      <a:lumMod val="75000"/>
                      <a:lumOff val="2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lvl="0" algn="ctr">
                      <a:defRPr/>
                    </a:pPr>
                    <a:endParaRPr lang="ko-KR" altLang="en-US" sz="1200">
                      <a:latin typeface="페이퍼로지 4 Regular"/>
                      <a:ea typeface="페이퍼로지 4 Regular"/>
                    </a:endParaRPr>
                  </a:p>
                </p:txBody>
              </p:sp>
              <p:sp>
                <p:nvSpPr>
                  <p:cNvPr id="65" name="TextBox 64"/>
                  <p:cNvSpPr txBox="1"/>
                  <p:nvPr/>
                </p:nvSpPr>
                <p:spPr>
                  <a:xfrm>
                    <a:off x="9966314" y="2406388"/>
                    <a:ext cx="413835" cy="205708"/>
                  </a:xfrm>
                  <a:prstGeom prst="rect">
                    <a:avLst/>
                  </a:prstGeom>
                  <a:noFill/>
                </p:spPr>
                <p:txBody>
                  <a:bodyPr wrap="none" lIns="0" tIns="0" rIns="0" bIns="0">
                    <a:spAutoFit/>
                  </a:bodyPr>
                  <a:lstStyle/>
                  <a:p>
                    <a:pPr lvl="0" algn="ctr">
                      <a:lnSpc>
                        <a:spcPct val="110000"/>
                      </a:lnSpc>
                      <a:defRPr/>
                    </a:pPr>
                    <a:r>
                      <a:rPr lang="en-US" sz="1050">
                        <a:solidFill>
                          <a:schemeClr val="bg1"/>
                        </a:solidFill>
                        <a:latin typeface="페이퍼로지 4 Regular"/>
                        <a:cs typeface="Pretendard ExtraBold"/>
                      </a:rPr>
                      <a:t>2025</a:t>
                    </a:r>
                  </a:p>
                </p:txBody>
              </p:sp>
            </p:grpSp>
            <p:sp>
              <p:nvSpPr>
                <p:cNvPr id="59" name="TextBox 58"/>
                <p:cNvSpPr txBox="1"/>
                <p:nvPr/>
              </p:nvSpPr>
              <p:spPr>
                <a:xfrm>
                  <a:off x="9795570" y="2832829"/>
                  <a:ext cx="734678" cy="266081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>
                  <a:spAutoFit/>
                </a:bodyPr>
                <a:lstStyle/>
                <a:p>
                  <a:pPr lvl="0" algn="ctr">
                    <a:lnSpc>
                      <a:spcPct val="110000"/>
                    </a:lnSpc>
                    <a:defRPr/>
                  </a:pPr>
                  <a:r>
                    <a:rPr lang="en-US" sz="1600" dirty="0">
                      <a:latin typeface="페이퍼로지 4 Regular"/>
                      <a:cs typeface="Pretendard ExtraBold"/>
                    </a:rPr>
                    <a:t>Present</a:t>
                  </a:r>
                </a:p>
              </p:txBody>
            </p:sp>
          </p:grpSp>
        </p:grpSp>
      </p:grpSp>
      <p:sp>
        <p:nvSpPr>
          <p:cNvPr id="44" name="사각형: 둥근 모서리 43"/>
          <p:cNvSpPr/>
          <p:nvPr/>
        </p:nvSpPr>
        <p:spPr>
          <a:xfrm>
            <a:off x="6195332" y="3406002"/>
            <a:ext cx="2477718" cy="687942"/>
          </a:xfrm>
          <a:prstGeom prst="roundRect">
            <a:avLst>
              <a:gd name="adj" fmla="val 50000"/>
            </a:avLst>
          </a:prstGeom>
          <a:solidFill>
            <a:srgbClr val="823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 algn="ctr">
              <a:defRPr/>
            </a:pPr>
            <a:endParaRPr lang="ko-KR" altLang="en-US" sz="1400"/>
          </a:p>
        </p:txBody>
      </p:sp>
      <p:sp>
        <p:nvSpPr>
          <p:cNvPr id="27" name="이등변 삼각형 26"/>
          <p:cNvSpPr/>
          <p:nvPr/>
        </p:nvSpPr>
        <p:spPr>
          <a:xfrm rot="10800000">
            <a:off x="7305050" y="4012317"/>
            <a:ext cx="258284" cy="170109"/>
          </a:xfrm>
          <a:prstGeom prst="triangle">
            <a:avLst>
              <a:gd name="adj" fmla="val 50000"/>
            </a:avLst>
          </a:prstGeom>
          <a:solidFill>
            <a:srgbClr val="823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 algn="ctr">
              <a:defRPr/>
            </a:pPr>
            <a:endParaRPr lang="ko-KR" altLang="en-US" sz="1400"/>
          </a:p>
        </p:txBody>
      </p:sp>
      <p:grpSp>
        <p:nvGrpSpPr>
          <p:cNvPr id="28" name="그룹 27"/>
          <p:cNvGrpSpPr/>
          <p:nvPr/>
        </p:nvGrpSpPr>
        <p:grpSpPr>
          <a:xfrm>
            <a:off x="6481737" y="3471868"/>
            <a:ext cx="1904909" cy="528879"/>
            <a:chOff x="6635969" y="3063895"/>
            <a:chExt cx="1904909" cy="528879"/>
          </a:xfrm>
        </p:grpSpPr>
        <p:sp>
          <p:nvSpPr>
            <p:cNvPr id="29" name="TextBox 28"/>
            <p:cNvSpPr txBox="1"/>
            <p:nvPr/>
          </p:nvSpPr>
          <p:spPr>
            <a:xfrm>
              <a:off x="6816372" y="3317186"/>
              <a:ext cx="1622239" cy="275588"/>
            </a:xfrm>
            <a:prstGeom prst="rect">
              <a:avLst/>
            </a:prstGeom>
            <a:noFill/>
          </p:spPr>
          <p:txBody>
            <a:bodyPr wrap="none" lIns="0" tIns="0" rIns="0" bIns="0">
              <a:spAutoFit/>
            </a:bodyPr>
            <a:lstStyle>
              <a:defPPr>
                <a:defRPr lang="ko-KR"/>
              </a:defPPr>
              <a:lvl1pPr>
                <a:lnSpc>
                  <a:spcPct val="110000"/>
                </a:lnSpc>
                <a:defRPr sz="2000">
                  <a:latin typeface="페이퍼로지 3 Light"/>
                  <a:ea typeface="페이퍼로지 3 Light"/>
                  <a:cs typeface="Pretendard ExtraBold"/>
                </a:defRPr>
              </a:lvl1pPr>
            </a:lstStyle>
            <a:p>
              <a:pPr lvl="0" algn="ctr">
                <a:defRPr/>
              </a:pPr>
              <a:r>
                <a:rPr lang="en-US" sz="1800" dirty="0">
                  <a:solidFill>
                    <a:schemeClr val="bg1"/>
                  </a:solidFill>
                  <a:latin typeface="페이퍼로지 6 SemiBold"/>
                </a:rPr>
                <a:t>Over 70 years</a:t>
              </a:r>
            </a:p>
          </p:txBody>
        </p:sp>
        <p:grpSp>
          <p:nvGrpSpPr>
            <p:cNvPr id="31" name="그룹 30"/>
            <p:cNvGrpSpPr/>
            <p:nvPr/>
          </p:nvGrpSpPr>
          <p:grpSpPr>
            <a:xfrm>
              <a:off x="6635969" y="3063895"/>
              <a:ext cx="1904909" cy="232992"/>
              <a:chOff x="6661119" y="3333883"/>
              <a:chExt cx="1904909" cy="232992"/>
            </a:xfrm>
          </p:grpSpPr>
          <p:sp>
            <p:nvSpPr>
              <p:cNvPr id="32" name="사각형: 둥근 모서리 31"/>
              <p:cNvSpPr/>
              <p:nvPr/>
            </p:nvSpPr>
            <p:spPr>
              <a:xfrm>
                <a:off x="6661119" y="3333883"/>
                <a:ext cx="1884677" cy="232992"/>
              </a:xfrm>
              <a:prstGeom prst="roundRect">
                <a:avLst>
                  <a:gd name="adj" fmla="val 50000"/>
                </a:avLst>
              </a:prstGeom>
              <a:solidFill>
                <a:schemeClr val="tx1">
                  <a:alpha val="47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lvl="0" algn="ctr">
                  <a:defRPr/>
                </a:pPr>
                <a:endParaRPr lang="ko-KR" altLang="en-US" sz="1400"/>
              </a:p>
            </p:txBody>
          </p:sp>
          <p:sp>
            <p:nvSpPr>
              <p:cNvPr id="34" name="TextBox 33"/>
              <p:cNvSpPr txBox="1"/>
              <p:nvPr/>
            </p:nvSpPr>
            <p:spPr>
              <a:xfrm>
                <a:off x="6743668" y="3371195"/>
                <a:ext cx="1822360" cy="153055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spAutoFit/>
              </a:bodyPr>
              <a:lstStyle>
                <a:defPPr>
                  <a:defRPr lang="ko-KR"/>
                </a:defPPr>
                <a:lvl1pPr>
                  <a:lnSpc>
                    <a:spcPct val="110000"/>
                  </a:lnSpc>
                  <a:defRPr sz="2000">
                    <a:latin typeface="페이퍼로지 3 Light"/>
                    <a:ea typeface="페이퍼로지 3 Light"/>
                    <a:cs typeface="Pretendard ExtraBold"/>
                  </a:defRPr>
                </a:lvl1pPr>
              </a:lstStyle>
              <a:p>
                <a:pPr lvl="0" algn="ctr">
                  <a:defRPr/>
                </a:pPr>
                <a:r>
                  <a:rPr lang="en-US" sz="800" dirty="0">
                    <a:solidFill>
                      <a:schemeClr val="bg1"/>
                    </a:solidFill>
                  </a:rPr>
                  <a:t>-Division </a:t>
                </a:r>
                <a:r>
                  <a:rPr lang="en-US" sz="1000" dirty="0">
                    <a:solidFill>
                      <a:schemeClr val="bg1"/>
                    </a:solidFill>
                  </a:rPr>
                  <a:t>i</a:t>
                </a:r>
                <a:r>
                  <a:rPr lang="en-US" sz="800" dirty="0">
                    <a:solidFill>
                      <a:schemeClr val="bg1"/>
                    </a:solidFill>
                  </a:rPr>
                  <a:t>n the Korean Peninsula-</a:t>
                </a:r>
              </a:p>
            </p:txBody>
          </p:sp>
        </p:grpSp>
      </p:grpSp>
      <p:grpSp>
        <p:nvGrpSpPr>
          <p:cNvPr id="37" name="그룹 36"/>
          <p:cNvGrpSpPr/>
          <p:nvPr/>
        </p:nvGrpSpPr>
        <p:grpSpPr>
          <a:xfrm>
            <a:off x="4780577" y="4278683"/>
            <a:ext cx="5307220" cy="1311714"/>
            <a:chOff x="4809152" y="4010490"/>
            <a:chExt cx="5307220" cy="1311714"/>
          </a:xfrm>
        </p:grpSpPr>
        <p:sp>
          <p:nvSpPr>
            <p:cNvPr id="23" name="사각형: 둥근 모서리 22"/>
            <p:cNvSpPr/>
            <p:nvPr/>
          </p:nvSpPr>
          <p:spPr>
            <a:xfrm>
              <a:off x="4809152" y="4010490"/>
              <a:ext cx="2476658" cy="1153865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317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lvl="0" algn="ctr">
                <a:defRPr/>
              </a:pPr>
              <a:endParaRPr lang="ko-KR" altLang="en-US" sz="1400"/>
            </a:p>
          </p:txBody>
        </p:sp>
        <p:sp>
          <p:nvSpPr>
            <p:cNvPr id="35" name="사각형: 둥근 모서리 34"/>
            <p:cNvSpPr/>
            <p:nvPr/>
          </p:nvSpPr>
          <p:spPr>
            <a:xfrm>
              <a:off x="7639714" y="4010490"/>
              <a:ext cx="2476658" cy="1153865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317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lvl="0" algn="ctr">
                <a:defRPr/>
              </a:pPr>
              <a:endParaRPr lang="ko-KR" altLang="en-US" sz="1400"/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4906622" y="4349067"/>
              <a:ext cx="2266671" cy="690232"/>
            </a:xfrm>
            <a:prstGeom prst="rect">
              <a:avLst/>
            </a:prstGeom>
            <a:noFill/>
          </p:spPr>
          <p:txBody>
            <a:bodyPr wrap="square" lIns="0" tIns="0" rIns="0" bIns="0">
              <a:noAutofit/>
            </a:bodyPr>
            <a:lstStyle>
              <a:defPPr>
                <a:defRPr lang="ko-KR"/>
              </a:defPPr>
              <a:lvl1pPr>
                <a:lnSpc>
                  <a:spcPct val="110000"/>
                </a:lnSpc>
                <a:defRPr sz="2000">
                  <a:latin typeface="페이퍼로지 3 Light"/>
                  <a:ea typeface="페이퍼로지 3 Light"/>
                  <a:cs typeface="Pretendard ExtraBold"/>
                </a:defRPr>
              </a:lvl1pPr>
            </a:lstStyle>
            <a:p>
              <a:pPr lvl="0" algn="ctr">
                <a:lnSpc>
                  <a:spcPct val="100000"/>
                </a:lnSpc>
                <a:defRPr/>
              </a:pPr>
              <a:r>
                <a:rPr lang="en-US" sz="1600" dirty="0">
                  <a:latin typeface="페이퍼로지 7 Bold" pitchFamily="2" charset="-127"/>
                  <a:ea typeface="페이퍼로지 7 Bold" pitchFamily="2" charset="-127"/>
                </a:rPr>
                <a:t>Division has become </a:t>
              </a:r>
              <a:r>
                <a:rPr lang="en-US" sz="1600" dirty="0">
                  <a:solidFill>
                    <a:srgbClr val="823000"/>
                  </a:solidFill>
                  <a:latin typeface="페이퍼로지 7 Bold" pitchFamily="2" charset="-127"/>
                  <a:ea typeface="페이퍼로지 7 Bold" pitchFamily="2" charset="-127"/>
                </a:rPr>
                <a:t>the </a:t>
              </a:r>
              <a:r>
                <a:rPr lang="en-US" sz="1600" dirty="0" smtClean="0">
                  <a:solidFill>
                    <a:srgbClr val="823000"/>
                  </a:solidFill>
                  <a:latin typeface="페이퍼로지 7 Bold" pitchFamily="2" charset="-127"/>
                  <a:ea typeface="페이퍼로지 7 Bold" pitchFamily="2" charset="-127"/>
                </a:rPr>
                <a:t>new normal</a:t>
              </a:r>
              <a:endParaRPr lang="en-US" sz="1600" dirty="0">
                <a:solidFill>
                  <a:srgbClr val="823000"/>
                </a:solidFill>
                <a:latin typeface="페이퍼로지 7 Bold" pitchFamily="2" charset="-127"/>
                <a:ea typeface="페이퍼로지 7 Bold" pitchFamily="2" charset="-127"/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7706399" y="4346467"/>
              <a:ext cx="2385167" cy="975737"/>
            </a:xfrm>
            <a:prstGeom prst="rect">
              <a:avLst/>
            </a:prstGeom>
            <a:noFill/>
          </p:spPr>
          <p:txBody>
            <a:bodyPr wrap="square" lIns="0" tIns="0" rIns="0" bIns="0">
              <a:noAutofit/>
            </a:bodyPr>
            <a:lstStyle>
              <a:defPPr>
                <a:defRPr lang="ko-KR"/>
              </a:defPPr>
              <a:lvl1pPr>
                <a:lnSpc>
                  <a:spcPct val="110000"/>
                </a:lnSpc>
                <a:defRPr sz="2000">
                  <a:latin typeface="페이퍼로지 3 Light"/>
                  <a:ea typeface="페이퍼로지 3 Light"/>
                  <a:cs typeface="Pretendard ExtraBold"/>
                </a:defRPr>
              </a:lvl1pPr>
            </a:lstStyle>
            <a:p>
              <a:pPr lvl="0" algn="ctr">
                <a:lnSpc>
                  <a:spcPct val="100000"/>
                </a:lnSpc>
                <a:defRPr/>
              </a:pPr>
              <a:r>
                <a:rPr lang="en-US" sz="1600" dirty="0" smtClean="0">
                  <a:solidFill>
                    <a:srgbClr val="823000"/>
                  </a:solidFill>
                  <a:latin typeface="페이퍼로지 7 Bold" pitchFamily="2" charset="-127"/>
                  <a:ea typeface="페이퍼로지 7 Bold" pitchFamily="2" charset="-127"/>
                </a:rPr>
                <a:t>Declining </a:t>
              </a:r>
              <a:r>
                <a:rPr lang="en-US" sz="1600" dirty="0">
                  <a:solidFill>
                    <a:srgbClr val="823000"/>
                  </a:solidFill>
                  <a:latin typeface="페이퍼로지 7 Bold" pitchFamily="2" charset="-127"/>
                  <a:ea typeface="페이퍼로지 7 Bold" pitchFamily="2" charset="-127"/>
                </a:rPr>
                <a:t>public </a:t>
              </a:r>
            </a:p>
            <a:p>
              <a:pPr lvl="0" algn="ctr">
                <a:lnSpc>
                  <a:spcPct val="100000"/>
                </a:lnSpc>
                <a:defRPr/>
              </a:pPr>
              <a:r>
                <a:rPr lang="en-US" sz="1600" dirty="0" smtClean="0">
                  <a:solidFill>
                    <a:srgbClr val="823000"/>
                  </a:solidFill>
                  <a:latin typeface="페이퍼로지 7 Bold" pitchFamily="2" charset="-127"/>
                  <a:ea typeface="페이퍼로지 7 Bold" pitchFamily="2" charset="-127"/>
                </a:rPr>
                <a:t>interest</a:t>
              </a:r>
              <a:r>
                <a:rPr lang="en-US" sz="1600" dirty="0" smtClean="0">
                  <a:latin typeface="페이퍼로지 7 Bold" pitchFamily="2" charset="-127"/>
                  <a:ea typeface="페이퍼로지 7 Bold" pitchFamily="2" charset="-127"/>
                </a:rPr>
                <a:t> </a:t>
              </a:r>
              <a:r>
                <a:rPr lang="en-US" sz="1600" dirty="0">
                  <a:latin typeface="페이퍼로지 7 Bold" pitchFamily="2" charset="-127"/>
                  <a:ea typeface="페이퍼로지 7 Bold" pitchFamily="2" charset="-127"/>
                </a:rPr>
                <a:t>in</a:t>
              </a:r>
              <a:r>
                <a:rPr lang="ko-KR" altLang="en-US" sz="1600" dirty="0">
                  <a:latin typeface="페이퍼로지 7 Bold" pitchFamily="2" charset="-127"/>
                  <a:ea typeface="페이퍼로지 7 Bold" pitchFamily="2" charset="-127"/>
                </a:rPr>
                <a:t> </a:t>
              </a:r>
              <a:r>
                <a:rPr lang="en-US" sz="1600" dirty="0">
                  <a:latin typeface="페이퍼로지 7 Bold" pitchFamily="2" charset="-127"/>
                  <a:ea typeface="페이퍼로지 7 Bold" pitchFamily="2" charset="-127"/>
                </a:rPr>
                <a:t>unification</a:t>
              </a:r>
            </a:p>
          </p:txBody>
        </p:sp>
        <p:cxnSp>
          <p:nvCxnSpPr>
            <p:cNvPr id="36" name="직선 화살표 연결선 35"/>
            <p:cNvCxnSpPr/>
            <p:nvPr/>
          </p:nvCxnSpPr>
          <p:spPr>
            <a:xfrm>
              <a:off x="7285814" y="4587422"/>
              <a:ext cx="277036" cy="0"/>
            </a:xfrm>
            <a:prstGeom prst="straightConnector1">
              <a:avLst/>
            </a:prstGeom>
            <a:ln w="3175" cap="rnd">
              <a:solidFill>
                <a:schemeClr val="tx1">
                  <a:lumMod val="75000"/>
                  <a:lumOff val="25000"/>
                </a:schemeClr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" name="그림 1">
            <a:extLst>
              <a:ext uri="{FF2B5EF4-FFF2-40B4-BE49-F238E27FC236}">
                <a16:creationId xmlns:a16="http://schemas.microsoft.com/office/drawing/2014/main" xmlns="" id="{C5E6CEFD-EF58-8667-CFC7-F2CB6C7E0DD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96882" y="232302"/>
            <a:ext cx="1064731" cy="230094"/>
          </a:xfrm>
          <a:prstGeom prst="rect">
            <a:avLst/>
          </a:prstGeom>
        </p:spPr>
      </p:pic>
      <p:sp>
        <p:nvSpPr>
          <p:cNvPr id="3" name="직사각형 2">
            <a:extLst>
              <a:ext uri="{FF2B5EF4-FFF2-40B4-BE49-F238E27FC236}">
                <a16:creationId xmlns:a16="http://schemas.microsoft.com/office/drawing/2014/main" xmlns="" id="{6A8F0A10-8778-1A26-5232-D528C124338D}"/>
              </a:ext>
            </a:extLst>
          </p:cNvPr>
          <p:cNvSpPr/>
          <p:nvPr/>
        </p:nvSpPr>
        <p:spPr>
          <a:xfrm>
            <a:off x="0" y="1153795"/>
            <a:ext cx="12192000" cy="99961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3597598" y="1488196"/>
            <a:ext cx="4996817" cy="406265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lvl="0" algn="ctr">
              <a:lnSpc>
                <a:spcPct val="110000"/>
              </a:lnSpc>
              <a:defRPr/>
            </a:pPr>
            <a:r>
              <a:rPr lang="en-US" sz="2400" dirty="0" smtClean="0">
                <a:latin typeface="페이퍼로지 8 ExtraBold"/>
                <a:ea typeface="페이퍼로지 8 ExtraBold"/>
                <a:cs typeface="Pretendard ExtraBold"/>
              </a:rPr>
              <a:t>Division and  Its Consequences</a:t>
            </a:r>
            <a:endParaRPr lang="en-US" sz="2400" dirty="0">
              <a:latin typeface="페이퍼로지 8 ExtraBold"/>
              <a:ea typeface="페이퍼로지 8 ExtraBold"/>
              <a:cs typeface="Pretendard ExtraBold"/>
            </a:endParaRPr>
          </a:p>
        </p:txBody>
      </p:sp>
    </p:spTree>
    <p:extLst>
      <p:ext uri="{BB962C8B-B14F-4D97-AF65-F5344CB8AC3E}">
        <p14:creationId xmlns:p14="http://schemas.microsoft.com/office/powerpoint/2010/main" val="17420818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dsp="http://schemas.microsoft.com/office/drawing/2008/diagram" xmlns:dgm="http://schemas.openxmlformats.org/drawingml/2006/diagram" xmlns:c="http://schemas.openxmlformats.org/drawingml/2006/chart" xmlns="">
      <p:transition xmlns:mc="http://schemas.openxmlformats.org/markup-compatibility/2006" xmlns:hp="http://schemas.haansoft.com/office/presentation/8.0" mc:Ignorable="hp" hp:hslDur="7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D8013246-947F-82EE-667D-C06708EFF854}"/>
              </a:ext>
            </a:extLst>
          </p:cNvPr>
          <p:cNvSpPr txBox="1"/>
          <p:nvPr/>
        </p:nvSpPr>
        <p:spPr>
          <a:xfrm>
            <a:off x="3661568" y="1238019"/>
            <a:ext cx="4883388" cy="40626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sz="2400" dirty="0" smtClean="0">
                <a:latin typeface="페이퍼로지 6 SemiBold" pitchFamily="2" charset="-127"/>
                <a:ea typeface="페이퍼로지 8 ExtraBold" pitchFamily="2" charset="-127"/>
                <a:cs typeface="Pretendard ExtraBold" panose="02000903000000020004" pitchFamily="50" charset="-127"/>
              </a:rPr>
              <a:t>Why </a:t>
            </a:r>
            <a:r>
              <a:rPr lang="en-US" altLang="ko-KR" sz="2400" dirty="0" smtClean="0">
                <a:latin typeface="페이퍼로지 6 SemiBold" pitchFamily="2" charset="-127"/>
                <a:ea typeface="페이퍼로지 8 ExtraBold" pitchFamily="2" charset="-127"/>
                <a:cs typeface="Pretendard ExtraBold" panose="02000903000000020004" pitchFamily="50" charset="-127"/>
              </a:rPr>
              <a:t>does</a:t>
            </a:r>
            <a:r>
              <a:rPr lang="ko-KR" altLang="en-US" sz="2400" dirty="0" smtClean="0">
                <a:latin typeface="페이퍼로지 6 SemiBold" pitchFamily="2" charset="-127"/>
                <a:ea typeface="페이퍼로지 8 ExtraBold" pitchFamily="2" charset="-127"/>
                <a:cs typeface="Pretendard ExtraBold" panose="02000903000000020004" pitchFamily="50" charset="-127"/>
              </a:rPr>
              <a:t> </a:t>
            </a:r>
            <a:r>
              <a:rPr lang="en-US" sz="2400" dirty="0" smtClean="0">
                <a:latin typeface="페이퍼로지 6 SemiBold" pitchFamily="2" charset="-127"/>
                <a:ea typeface="페이퍼로지 8 ExtraBold" pitchFamily="2" charset="-127"/>
                <a:cs typeface="Pretendard ExtraBold" panose="02000903000000020004" pitchFamily="50" charset="-127"/>
              </a:rPr>
              <a:t>Unification Matter?</a:t>
            </a:r>
            <a:endParaRPr lang="en-US" sz="2400" dirty="0">
              <a:latin typeface="페이퍼로지 6 SemiBold" pitchFamily="2" charset="-127"/>
              <a:ea typeface="페이퍼로지 8 ExtraBold" pitchFamily="2" charset="-127"/>
              <a:cs typeface="Pretendard ExtraBold" panose="02000903000000020004" pitchFamily="50" charset="-127"/>
            </a:endParaRPr>
          </a:p>
        </p:txBody>
      </p:sp>
      <p:sp>
        <p:nvSpPr>
          <p:cNvPr id="26" name="직사각형 25"/>
          <p:cNvSpPr/>
          <p:nvPr/>
        </p:nvSpPr>
        <p:spPr>
          <a:xfrm>
            <a:off x="0" y="3056695"/>
            <a:ext cx="12192000" cy="91014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 algn="ctr">
              <a:defRPr/>
            </a:pPr>
            <a:endParaRPr lang="ko-KR" altLang="en-US" sz="1400"/>
          </a:p>
        </p:txBody>
      </p:sp>
      <p:sp>
        <p:nvSpPr>
          <p:cNvPr id="8" name="TextBox 7"/>
          <p:cNvSpPr txBox="1"/>
          <p:nvPr/>
        </p:nvSpPr>
        <p:spPr>
          <a:xfrm>
            <a:off x="1819275" y="2228938"/>
            <a:ext cx="318433" cy="333287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lvl="0" algn="ctr">
              <a:lnSpc>
                <a:spcPct val="110000"/>
              </a:lnSpc>
              <a:defRPr/>
            </a:pPr>
            <a:r>
              <a:rPr lang="en-US" sz="2000">
                <a:latin typeface="페이퍼로지 1 Thin"/>
                <a:cs typeface="Pretendard ExtraBold"/>
              </a:rPr>
              <a:t>01</a:t>
            </a:r>
          </a:p>
        </p:txBody>
      </p:sp>
      <p:sp>
        <p:nvSpPr>
          <p:cNvPr id="20" name="사각형: 둥근 모서리 19"/>
          <p:cNvSpPr/>
          <p:nvPr/>
        </p:nvSpPr>
        <p:spPr>
          <a:xfrm>
            <a:off x="780860" y="2532753"/>
            <a:ext cx="2370652" cy="1958024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 algn="ctr">
              <a:defRPr/>
            </a:pPr>
            <a:r>
              <a:rPr lang="en-US" altLang="ko-KR" sz="1400" dirty="0" smtClean="0"/>
              <a:t>`	</a:t>
            </a:r>
            <a:endParaRPr lang="ko-KR" altLang="en-US" sz="1400" dirty="0"/>
          </a:p>
        </p:txBody>
      </p:sp>
      <p:sp>
        <p:nvSpPr>
          <p:cNvPr id="10" name="TextBox 9"/>
          <p:cNvSpPr txBox="1"/>
          <p:nvPr/>
        </p:nvSpPr>
        <p:spPr>
          <a:xfrm>
            <a:off x="4581525" y="2238463"/>
            <a:ext cx="317703" cy="333287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lvl="0" algn="ctr">
              <a:lnSpc>
                <a:spcPct val="110000"/>
              </a:lnSpc>
              <a:defRPr/>
            </a:pPr>
            <a:r>
              <a:rPr lang="en-US" sz="2000">
                <a:latin typeface="페이퍼로지 1 Thin"/>
                <a:cs typeface="Pretendard ExtraBold"/>
              </a:rPr>
              <a:t>02</a:t>
            </a:r>
          </a:p>
        </p:txBody>
      </p:sp>
      <p:sp>
        <p:nvSpPr>
          <p:cNvPr id="21" name="사각형: 둥근 모서리 20"/>
          <p:cNvSpPr/>
          <p:nvPr/>
        </p:nvSpPr>
        <p:spPr>
          <a:xfrm>
            <a:off x="3542380" y="2532753"/>
            <a:ext cx="2370652" cy="1958024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 algn="ctr">
              <a:defRPr/>
            </a:pPr>
            <a:endParaRPr lang="ko-KR" altLang="en-US" sz="1400"/>
          </a:p>
        </p:txBody>
      </p:sp>
      <p:sp>
        <p:nvSpPr>
          <p:cNvPr id="16" name="TextBox 15"/>
          <p:cNvSpPr txBox="1"/>
          <p:nvPr/>
        </p:nvSpPr>
        <p:spPr>
          <a:xfrm>
            <a:off x="7343774" y="2238463"/>
            <a:ext cx="316974" cy="333287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lvl="0" algn="ctr">
              <a:lnSpc>
                <a:spcPct val="110000"/>
              </a:lnSpc>
              <a:defRPr/>
            </a:pPr>
            <a:r>
              <a:rPr lang="en-US" sz="2000">
                <a:latin typeface="페이퍼로지 1 Thin"/>
                <a:cs typeface="Pretendard ExtraBold"/>
              </a:rPr>
              <a:t>03</a:t>
            </a:r>
          </a:p>
        </p:txBody>
      </p:sp>
      <p:sp>
        <p:nvSpPr>
          <p:cNvPr id="22" name="사각형: 둥근 모서리 21"/>
          <p:cNvSpPr/>
          <p:nvPr/>
        </p:nvSpPr>
        <p:spPr>
          <a:xfrm>
            <a:off x="6303900" y="2532753"/>
            <a:ext cx="2370652" cy="1958024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 algn="ctr">
              <a:defRPr/>
            </a:pPr>
            <a:endParaRPr lang="ko-KR" altLang="en-US" sz="1400"/>
          </a:p>
        </p:txBody>
      </p:sp>
      <p:sp>
        <p:nvSpPr>
          <p:cNvPr id="18" name="TextBox 17"/>
          <p:cNvSpPr txBox="1"/>
          <p:nvPr/>
        </p:nvSpPr>
        <p:spPr>
          <a:xfrm>
            <a:off x="10106025" y="2238463"/>
            <a:ext cx="316242" cy="333287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lvl="0" algn="ctr">
              <a:lnSpc>
                <a:spcPct val="110000"/>
              </a:lnSpc>
              <a:defRPr/>
            </a:pPr>
            <a:r>
              <a:rPr lang="en-US" sz="2000">
                <a:latin typeface="페이퍼로지 1 Thin"/>
                <a:cs typeface="Pretendard ExtraBold"/>
              </a:rPr>
              <a:t>04</a:t>
            </a:r>
          </a:p>
        </p:txBody>
      </p:sp>
      <p:sp>
        <p:nvSpPr>
          <p:cNvPr id="23" name="사각형: 둥근 모서리 22"/>
          <p:cNvSpPr/>
          <p:nvPr/>
        </p:nvSpPr>
        <p:spPr>
          <a:xfrm>
            <a:off x="9065419" y="2532753"/>
            <a:ext cx="2370652" cy="1958024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 algn="ctr">
              <a:defRPr/>
            </a:pPr>
            <a:endParaRPr lang="ko-KR" altLang="en-US" sz="1400"/>
          </a:p>
        </p:txBody>
      </p:sp>
      <p:sp>
        <p:nvSpPr>
          <p:cNvPr id="32" name="사각형: 둥근 모서리 31"/>
          <p:cNvSpPr/>
          <p:nvPr/>
        </p:nvSpPr>
        <p:spPr>
          <a:xfrm>
            <a:off x="831033" y="2578196"/>
            <a:ext cx="2270308" cy="1867138"/>
          </a:xfrm>
          <a:prstGeom prst="roundRect">
            <a:avLst>
              <a:gd name="adj" fmla="val 15447"/>
            </a:avLst>
          </a:prstGeom>
          <a:noFill/>
          <a:ln w="3175">
            <a:solidFill>
              <a:schemeClr val="bg1">
                <a:lumMod val="85000"/>
              </a:schemeClr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 algn="ctr">
              <a:defRPr/>
            </a:pPr>
            <a:endParaRPr lang="ko-KR" altLang="en-US" sz="1400"/>
          </a:p>
        </p:txBody>
      </p:sp>
      <p:sp>
        <p:nvSpPr>
          <p:cNvPr id="33" name="사각형: 둥근 모서리 32"/>
          <p:cNvSpPr/>
          <p:nvPr/>
        </p:nvSpPr>
        <p:spPr>
          <a:xfrm>
            <a:off x="3592552" y="2578196"/>
            <a:ext cx="2270308" cy="1867138"/>
          </a:xfrm>
          <a:prstGeom prst="roundRect">
            <a:avLst>
              <a:gd name="adj" fmla="val 15447"/>
            </a:avLst>
          </a:prstGeom>
          <a:noFill/>
          <a:ln w="3175">
            <a:solidFill>
              <a:schemeClr val="bg1">
                <a:lumMod val="85000"/>
              </a:schemeClr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 algn="ctr">
              <a:defRPr/>
            </a:pPr>
            <a:endParaRPr lang="ko-KR" altLang="en-US" sz="1400"/>
          </a:p>
        </p:txBody>
      </p:sp>
      <p:sp>
        <p:nvSpPr>
          <p:cNvPr id="34" name="사각형: 둥근 모서리 33"/>
          <p:cNvSpPr/>
          <p:nvPr/>
        </p:nvSpPr>
        <p:spPr>
          <a:xfrm>
            <a:off x="6354071" y="2578196"/>
            <a:ext cx="2270308" cy="1867138"/>
          </a:xfrm>
          <a:prstGeom prst="roundRect">
            <a:avLst>
              <a:gd name="adj" fmla="val 15447"/>
            </a:avLst>
          </a:prstGeom>
          <a:noFill/>
          <a:ln w="3175">
            <a:solidFill>
              <a:schemeClr val="bg1">
                <a:lumMod val="85000"/>
              </a:schemeClr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 algn="ctr">
              <a:defRPr/>
            </a:pPr>
            <a:endParaRPr lang="ko-KR" altLang="en-US" sz="1400"/>
          </a:p>
        </p:txBody>
      </p:sp>
      <p:sp>
        <p:nvSpPr>
          <p:cNvPr id="36" name="사각형: 둥근 모서리 35"/>
          <p:cNvSpPr/>
          <p:nvPr/>
        </p:nvSpPr>
        <p:spPr>
          <a:xfrm>
            <a:off x="9115591" y="2578196"/>
            <a:ext cx="2270308" cy="1867138"/>
          </a:xfrm>
          <a:prstGeom prst="roundRect">
            <a:avLst>
              <a:gd name="adj" fmla="val 15447"/>
            </a:avLst>
          </a:prstGeom>
          <a:noFill/>
          <a:ln w="3175">
            <a:solidFill>
              <a:schemeClr val="bg1">
                <a:lumMod val="85000"/>
              </a:schemeClr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 algn="ctr">
              <a:defRPr/>
            </a:pPr>
            <a:endParaRPr lang="ko-KR" altLang="en-US" sz="1400"/>
          </a:p>
        </p:txBody>
      </p:sp>
      <p:sp>
        <p:nvSpPr>
          <p:cNvPr id="39" name="사각형: 둥근 모서리 38"/>
          <p:cNvSpPr/>
          <p:nvPr/>
        </p:nvSpPr>
        <p:spPr>
          <a:xfrm>
            <a:off x="1283899" y="3170198"/>
            <a:ext cx="1362486" cy="240186"/>
          </a:xfrm>
          <a:prstGeom prst="roundRect">
            <a:avLst>
              <a:gd name="adj" fmla="val 14463"/>
            </a:avLst>
          </a:prstGeom>
          <a:solidFill>
            <a:srgbClr val="823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 algn="ctr">
              <a:defRPr/>
            </a:pPr>
            <a:endParaRPr lang="ko-KR" altLang="en-US" sz="1400"/>
          </a:p>
        </p:txBody>
      </p:sp>
      <p:sp>
        <p:nvSpPr>
          <p:cNvPr id="42" name="사각형: 둥근 모서리 41"/>
          <p:cNvSpPr/>
          <p:nvPr/>
        </p:nvSpPr>
        <p:spPr>
          <a:xfrm>
            <a:off x="4117614" y="3175515"/>
            <a:ext cx="943155" cy="240278"/>
          </a:xfrm>
          <a:prstGeom prst="roundRect">
            <a:avLst>
              <a:gd name="adj" fmla="val 16667"/>
            </a:avLst>
          </a:prstGeom>
          <a:solidFill>
            <a:srgbClr val="823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 algn="ctr">
              <a:defRPr/>
            </a:pPr>
            <a:endParaRPr lang="ko-KR" altLang="en-US" sz="1400"/>
          </a:p>
        </p:txBody>
      </p:sp>
      <p:sp>
        <p:nvSpPr>
          <p:cNvPr id="45" name="사각형: 둥근 모서리 44"/>
          <p:cNvSpPr/>
          <p:nvPr/>
        </p:nvSpPr>
        <p:spPr>
          <a:xfrm>
            <a:off x="7033846" y="3170198"/>
            <a:ext cx="668216" cy="240186"/>
          </a:xfrm>
          <a:prstGeom prst="roundRect">
            <a:avLst>
              <a:gd name="adj" fmla="val 16667"/>
            </a:avLst>
          </a:prstGeom>
          <a:solidFill>
            <a:srgbClr val="823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 algn="ctr">
              <a:defRPr/>
            </a:pPr>
            <a:endParaRPr lang="ko-KR" altLang="en-US" sz="1400"/>
          </a:p>
        </p:txBody>
      </p:sp>
      <p:sp>
        <p:nvSpPr>
          <p:cNvPr id="48" name="TextBox 47"/>
          <p:cNvSpPr txBox="1"/>
          <p:nvPr/>
        </p:nvSpPr>
        <p:spPr>
          <a:xfrm>
            <a:off x="6544977" y="3179392"/>
            <a:ext cx="1888496" cy="705962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 lvl="0" algn="ctr">
              <a:lnSpc>
                <a:spcPct val="110000"/>
              </a:lnSpc>
              <a:defRPr/>
            </a:pPr>
            <a:r>
              <a:rPr lang="en-US" sz="1400" dirty="0" smtClean="0">
                <a:solidFill>
                  <a:schemeClr val="bg1"/>
                </a:solidFill>
                <a:latin typeface="페이퍼로지 7 Bold"/>
                <a:cs typeface="Pretendard ExtraBold"/>
              </a:rPr>
              <a:t>Barrier</a:t>
            </a:r>
            <a:r>
              <a:rPr lang="en-US" sz="1400" dirty="0" smtClean="0">
                <a:latin typeface="페이퍼로지 5 Medium"/>
                <a:cs typeface="Pretendard ExtraBold"/>
              </a:rPr>
              <a:t> to</a:t>
            </a:r>
          </a:p>
          <a:p>
            <a:pPr lvl="0" algn="ctr">
              <a:lnSpc>
                <a:spcPct val="110000"/>
              </a:lnSpc>
              <a:defRPr/>
            </a:pPr>
            <a:r>
              <a:rPr lang="en-US" sz="1400" dirty="0" smtClean="0">
                <a:latin typeface="페이퍼로지 5 Medium"/>
                <a:cs typeface="Pretendard ExtraBold"/>
              </a:rPr>
              <a:t>National Growth</a:t>
            </a:r>
          </a:p>
          <a:p>
            <a:pPr lvl="0" algn="ctr">
              <a:lnSpc>
                <a:spcPct val="110000"/>
              </a:lnSpc>
              <a:defRPr/>
            </a:pPr>
            <a:r>
              <a:rPr lang="en-US" sz="1400" dirty="0" smtClean="0">
                <a:latin typeface="페이퍼로지 5 Medium"/>
                <a:cs typeface="Pretendard ExtraBold"/>
              </a:rPr>
              <a:t>And Prosperity</a:t>
            </a:r>
            <a:endParaRPr lang="en-US" sz="1400" dirty="0">
              <a:latin typeface="페이퍼로지 5 Medium"/>
              <a:cs typeface="Pretendard ExtraBold"/>
            </a:endParaRPr>
          </a:p>
        </p:txBody>
      </p:sp>
      <p:sp>
        <p:nvSpPr>
          <p:cNvPr id="49" name="사각형: 둥근 모서리 48"/>
          <p:cNvSpPr/>
          <p:nvPr/>
        </p:nvSpPr>
        <p:spPr>
          <a:xfrm>
            <a:off x="9275887" y="3079787"/>
            <a:ext cx="1956647" cy="244117"/>
          </a:xfrm>
          <a:prstGeom prst="roundRect">
            <a:avLst>
              <a:gd name="adj" fmla="val 16667"/>
            </a:avLst>
          </a:prstGeom>
          <a:solidFill>
            <a:srgbClr val="823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 algn="ctr">
              <a:defRPr/>
            </a:pPr>
            <a:endParaRPr lang="ko-KR" altLang="en-US" sz="1400"/>
          </a:p>
        </p:txBody>
      </p:sp>
      <p:sp>
        <p:nvSpPr>
          <p:cNvPr id="50" name="TextBox 49"/>
          <p:cNvSpPr txBox="1"/>
          <p:nvPr/>
        </p:nvSpPr>
        <p:spPr>
          <a:xfrm>
            <a:off x="9275356" y="3079787"/>
            <a:ext cx="1977580" cy="1320757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 lvl="0" algn="ctr">
              <a:lnSpc>
                <a:spcPct val="110000"/>
              </a:lnSpc>
              <a:defRPr/>
            </a:pPr>
            <a:r>
              <a:rPr lang="en-US" sz="1400" dirty="0" smtClean="0">
                <a:solidFill>
                  <a:schemeClr val="bg1"/>
                </a:solidFill>
                <a:latin typeface="페이퍼로지 7 Bold"/>
                <a:cs typeface="Pretendard ExtraBold"/>
              </a:rPr>
              <a:t>Growing Differences </a:t>
            </a:r>
            <a:r>
              <a:rPr lang="en-US" sz="1400" dirty="0" smtClean="0">
                <a:latin typeface="페이퍼로지 5 Medium"/>
                <a:cs typeface="Pretendard ExtraBold"/>
              </a:rPr>
              <a:t>between</a:t>
            </a:r>
            <a:endParaRPr lang="en-US" sz="1400" dirty="0">
              <a:latin typeface="페이퍼로지 5 Medium"/>
              <a:cs typeface="Pretendard ExtraBold"/>
            </a:endParaRPr>
          </a:p>
          <a:p>
            <a:pPr lvl="0" algn="ctr">
              <a:lnSpc>
                <a:spcPct val="110000"/>
              </a:lnSpc>
              <a:defRPr/>
            </a:pPr>
            <a:r>
              <a:rPr lang="en-US" sz="1400" dirty="0">
                <a:latin typeface="페이퍼로지 5 Medium"/>
                <a:cs typeface="Pretendard ExtraBold"/>
              </a:rPr>
              <a:t>South and</a:t>
            </a:r>
          </a:p>
          <a:p>
            <a:pPr lvl="0" algn="ctr">
              <a:lnSpc>
                <a:spcPct val="110000"/>
              </a:lnSpc>
              <a:defRPr/>
            </a:pPr>
            <a:r>
              <a:rPr lang="en-US" sz="1400" dirty="0">
                <a:latin typeface="페이퍼로지 5 Medium"/>
                <a:cs typeface="Pretendard ExtraBold"/>
              </a:rPr>
              <a:t>North Korea</a:t>
            </a:r>
          </a:p>
        </p:txBody>
      </p:sp>
      <p:pic>
        <p:nvPicPr>
          <p:cNvPr id="9" name="그림 8">
            <a:extLst>
              <a:ext uri="{FF2B5EF4-FFF2-40B4-BE49-F238E27FC236}">
                <a16:creationId xmlns:a16="http://schemas.microsoft.com/office/drawing/2014/main" xmlns="" id="{A2C3B505-3B35-EFDE-9189-67817012DA7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96882" y="232302"/>
            <a:ext cx="1064731" cy="230094"/>
          </a:xfrm>
          <a:prstGeom prst="rect">
            <a:avLst/>
          </a:prstGeom>
        </p:spPr>
      </p:pic>
      <p:grpSp>
        <p:nvGrpSpPr>
          <p:cNvPr id="12" name="그룹 11">
            <a:extLst>
              <a:ext uri="{FF2B5EF4-FFF2-40B4-BE49-F238E27FC236}">
                <a16:creationId xmlns:a16="http://schemas.microsoft.com/office/drawing/2014/main" xmlns="" id="{281F34BF-F530-8122-ABA8-7CFB810D6E7C}"/>
              </a:ext>
            </a:extLst>
          </p:cNvPr>
          <p:cNvGrpSpPr/>
          <p:nvPr/>
        </p:nvGrpSpPr>
        <p:grpSpPr>
          <a:xfrm>
            <a:off x="-403488" y="241825"/>
            <a:ext cx="5582008" cy="664655"/>
            <a:chOff x="-403488" y="171975"/>
            <a:chExt cx="5582008" cy="664655"/>
          </a:xfrm>
        </p:grpSpPr>
        <p:grpSp>
          <p:nvGrpSpPr>
            <p:cNvPr id="13" name="그룹 12">
              <a:extLst>
                <a:ext uri="{FF2B5EF4-FFF2-40B4-BE49-F238E27FC236}">
                  <a16:creationId xmlns:a16="http://schemas.microsoft.com/office/drawing/2014/main" xmlns="" id="{BB232D5F-92D2-B69B-1633-D1095D489F3A}"/>
                </a:ext>
              </a:extLst>
            </p:cNvPr>
            <p:cNvGrpSpPr/>
            <p:nvPr/>
          </p:nvGrpSpPr>
          <p:grpSpPr>
            <a:xfrm>
              <a:off x="-403488" y="171975"/>
              <a:ext cx="1170251" cy="664655"/>
              <a:chOff x="-403488" y="171975"/>
              <a:chExt cx="1170251" cy="664655"/>
            </a:xfrm>
          </p:grpSpPr>
          <p:pic>
            <p:nvPicPr>
              <p:cNvPr id="27" name="그래픽 43">
                <a:extLst>
                  <a:ext uri="{FF2B5EF4-FFF2-40B4-BE49-F238E27FC236}">
                    <a16:creationId xmlns:a16="http://schemas.microsoft.com/office/drawing/2014/main" xmlns="" id="{370EE5A5-63C0-05BA-E678-D3CEF7B21873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/>
              <a:stretch>
                <a:fillRect/>
              </a:stretch>
            </p:blipFill>
            <p:spPr>
              <a:xfrm rot="16200000">
                <a:off x="-403488" y="172065"/>
                <a:ext cx="664476" cy="664476"/>
              </a:xfrm>
              <a:prstGeom prst="rect">
                <a:avLst/>
              </a:prstGeom>
            </p:spPr>
          </p:pic>
          <p:sp>
            <p:nvSpPr>
              <p:cNvPr id="30" name="그래픽 10">
                <a:extLst>
                  <a:ext uri="{FF2B5EF4-FFF2-40B4-BE49-F238E27FC236}">
                    <a16:creationId xmlns:a16="http://schemas.microsoft.com/office/drawing/2014/main" xmlns="" id="{87E164BB-A5CF-1B93-2F5F-A413CC496468}"/>
                  </a:ext>
                </a:extLst>
              </p:cNvPr>
              <p:cNvSpPr/>
              <p:nvPr/>
            </p:nvSpPr>
            <p:spPr>
              <a:xfrm rot="16200000">
                <a:off x="102108" y="171975"/>
                <a:ext cx="664655" cy="664655"/>
              </a:xfrm>
              <a:custGeom>
                <a:avLst/>
                <a:gdLst>
                  <a:gd name="connsiteX0" fmla="*/ 469205 w 938409"/>
                  <a:gd name="connsiteY0" fmla="*/ 938283 h 938409"/>
                  <a:gd name="connsiteX1" fmla="*/ 0 w 938409"/>
                  <a:gd name="connsiteY1" fmla="*/ 469205 h 938409"/>
                  <a:gd name="connsiteX2" fmla="*/ 469205 w 938409"/>
                  <a:gd name="connsiteY2" fmla="*/ 0 h 938409"/>
                  <a:gd name="connsiteX3" fmla="*/ 938410 w 938409"/>
                  <a:gd name="connsiteY3" fmla="*/ 469205 h 938409"/>
                  <a:gd name="connsiteX4" fmla="*/ 469205 w 938409"/>
                  <a:gd name="connsiteY4" fmla="*/ 938410 h 9384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38409" h="938409">
                    <a:moveTo>
                      <a:pt x="469205" y="938283"/>
                    </a:moveTo>
                    <a:cubicBezTo>
                      <a:pt x="210451" y="938283"/>
                      <a:pt x="0" y="727832"/>
                      <a:pt x="0" y="469205"/>
                    </a:cubicBezTo>
                    <a:cubicBezTo>
                      <a:pt x="0" y="210578"/>
                      <a:pt x="210451" y="0"/>
                      <a:pt x="469205" y="0"/>
                    </a:cubicBezTo>
                    <a:cubicBezTo>
                      <a:pt x="727958" y="0"/>
                      <a:pt x="938410" y="210451"/>
                      <a:pt x="938410" y="469205"/>
                    </a:cubicBezTo>
                    <a:cubicBezTo>
                      <a:pt x="938410" y="727958"/>
                      <a:pt x="727958" y="938410"/>
                      <a:pt x="469205" y="93841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D16B5C"/>
                  </a:gs>
                  <a:gs pos="74000">
                    <a:srgbClr val="823000"/>
                  </a:gs>
                </a:gsLst>
                <a:lin ang="16200000" scaled="1"/>
                <a:tileRect/>
              </a:gradFill>
              <a:ln w="12614" cap="flat">
                <a:noFill/>
                <a:prstDash val="solid"/>
                <a:miter/>
              </a:ln>
            </p:spPr>
            <p:txBody>
              <a:bodyPr rot="0" vert="horz" wrap="square" lIns="91440" tIns="45720" rIns="91440" bIns="45720" anchor="ctr" anchorCtr="0">
                <a:prstTxWarp prst="textNoShape">
                  <a:avLst/>
                </a:prstTxWarp>
                <a:noAutofit/>
              </a:bodyPr>
              <a:lstStyle/>
              <a:p>
                <a:pPr lvl="0">
                  <a:defRPr/>
                </a:pPr>
                <a:endParaRPr lang="ko-KR" altLang="en-US" sz="1400"/>
              </a:p>
            </p:txBody>
          </p:sp>
          <p:sp>
            <p:nvSpPr>
              <p:cNvPr id="31" name="TextBox 30">
                <a:extLst>
                  <a:ext uri="{FF2B5EF4-FFF2-40B4-BE49-F238E27FC236}">
                    <a16:creationId xmlns:a16="http://schemas.microsoft.com/office/drawing/2014/main" xmlns="" id="{E9636885-F9CB-0A86-090F-41BADA8F1CEC}"/>
                  </a:ext>
                </a:extLst>
              </p:cNvPr>
              <p:cNvSpPr txBox="1"/>
              <p:nvPr/>
            </p:nvSpPr>
            <p:spPr>
              <a:xfrm>
                <a:off x="244746" y="311403"/>
                <a:ext cx="410370" cy="367408"/>
              </a:xfrm>
              <a:prstGeom prst="rect">
                <a:avLst/>
              </a:prstGeom>
              <a:noFill/>
            </p:spPr>
            <p:txBody>
              <a:bodyPr wrap="none" lIns="0" tIns="0" rIns="0" bIns="0">
                <a:spAutoFit/>
              </a:bodyPr>
              <a:lstStyle>
                <a:defPPr>
                  <a:defRPr lang="ko-KR"/>
                </a:defPPr>
                <a:lvl1pPr lvl="0" algn="ctr">
                  <a:lnSpc>
                    <a:spcPct val="110000"/>
                  </a:lnSpc>
                  <a:defRPr sz="2600">
                    <a:solidFill>
                      <a:schemeClr val="tx1">
                        <a:alpha val="55000"/>
                      </a:schemeClr>
                    </a:solidFill>
                    <a:latin typeface="페이퍼로지 6 SemiBold"/>
                  </a:defRPr>
                </a:lvl1pPr>
              </a:lstStyle>
              <a:p>
                <a:r>
                  <a:rPr lang="en-US" dirty="0"/>
                  <a:t>01</a:t>
                </a:r>
              </a:p>
            </p:txBody>
          </p:sp>
        </p:grpSp>
        <p:grpSp>
          <p:nvGrpSpPr>
            <p:cNvPr id="14" name="그룹 13">
              <a:extLst>
                <a:ext uri="{FF2B5EF4-FFF2-40B4-BE49-F238E27FC236}">
                  <a16:creationId xmlns:a16="http://schemas.microsoft.com/office/drawing/2014/main" xmlns="" id="{E425F0EC-9DF5-63AB-C960-A3423E9B4805}"/>
                </a:ext>
              </a:extLst>
            </p:cNvPr>
            <p:cNvGrpSpPr/>
            <p:nvPr/>
          </p:nvGrpSpPr>
          <p:grpSpPr>
            <a:xfrm>
              <a:off x="920175" y="207203"/>
              <a:ext cx="4258345" cy="609468"/>
              <a:chOff x="929701" y="211966"/>
              <a:chExt cx="4258345" cy="609468"/>
            </a:xfrm>
          </p:grpSpPr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xmlns="" id="{721B3314-9671-5459-4A7F-7ACBAE76325D}"/>
                  </a:ext>
                </a:extLst>
              </p:cNvPr>
              <p:cNvSpPr txBox="1"/>
              <p:nvPr/>
            </p:nvSpPr>
            <p:spPr>
              <a:xfrm>
                <a:off x="929701" y="415169"/>
                <a:ext cx="4258345" cy="406265"/>
              </a:xfrm>
              <a:prstGeom prst="rect">
                <a:avLst/>
              </a:prstGeom>
              <a:noFill/>
            </p:spPr>
            <p:txBody>
              <a:bodyPr wrap="none" lIns="0" tIns="0" rIns="0" bIns="0">
                <a:spAutoFit/>
              </a:bodyPr>
              <a:lstStyle/>
              <a:p>
                <a:pPr lvl="0">
                  <a:lnSpc>
                    <a:spcPct val="110000"/>
                  </a:lnSpc>
                  <a:defRPr/>
                </a:pPr>
                <a:r>
                  <a:rPr lang="en-US" sz="2400" dirty="0" smtClean="0">
                    <a:latin typeface="페이퍼로지 6 SemiBold"/>
                    <a:cs typeface="Pretendard ExtraBold"/>
                  </a:rPr>
                  <a:t>The Meaning </a:t>
                </a:r>
                <a:r>
                  <a:rPr lang="en-US" sz="2400" dirty="0">
                    <a:latin typeface="페이퍼로지 6 SemiBold"/>
                    <a:cs typeface="Pretendard ExtraBold"/>
                  </a:rPr>
                  <a:t>of Unification</a:t>
                </a:r>
              </a:p>
            </p:txBody>
          </p:sp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xmlns="" id="{81443C2B-427E-3E6E-474B-BEB3C193D4DF}"/>
                  </a:ext>
                </a:extLst>
              </p:cNvPr>
              <p:cNvSpPr txBox="1"/>
              <p:nvPr/>
            </p:nvSpPr>
            <p:spPr>
              <a:xfrm>
                <a:off x="948941" y="211966"/>
                <a:ext cx="2085671" cy="170622"/>
              </a:xfrm>
              <a:prstGeom prst="rect">
                <a:avLst/>
              </a:prstGeom>
              <a:noFill/>
            </p:spPr>
            <p:txBody>
              <a:bodyPr wrap="none" lIns="0" tIns="0" rIns="0" bIns="0">
                <a:spAutoFit/>
              </a:bodyPr>
              <a:lstStyle/>
              <a:p>
                <a:pPr lvl="0">
                  <a:lnSpc>
                    <a:spcPct val="110000"/>
                  </a:lnSpc>
                  <a:defRPr/>
                </a:pPr>
                <a:r>
                  <a:rPr lang="en-US" sz="1050" dirty="0">
                    <a:solidFill>
                      <a:srgbClr val="823000"/>
                    </a:solidFill>
                    <a:latin typeface="페이퍼로지 5 Medium"/>
                    <a:cs typeface="Pretendard ExtraBold"/>
                  </a:rPr>
                  <a:t>Perspectives on Unification Issues</a:t>
                </a:r>
              </a:p>
            </p:txBody>
          </p:sp>
        </p:grpSp>
      </p:grpSp>
      <p:sp>
        <p:nvSpPr>
          <p:cNvPr id="37" name="TextBox 36">
            <a:extLst>
              <a:ext uri="{FF2B5EF4-FFF2-40B4-BE49-F238E27FC236}">
                <a16:creationId xmlns:a16="http://schemas.microsoft.com/office/drawing/2014/main" xmlns="" id="{DEC9C36C-CB3D-46E4-B0B6-BD1249E8D371}"/>
              </a:ext>
            </a:extLst>
          </p:cNvPr>
          <p:cNvSpPr txBox="1"/>
          <p:nvPr/>
        </p:nvSpPr>
        <p:spPr>
          <a:xfrm>
            <a:off x="983651" y="3175515"/>
            <a:ext cx="1989678" cy="1061385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 lvl="0" algn="ctr">
              <a:lnSpc>
                <a:spcPct val="110000"/>
              </a:lnSpc>
              <a:defRPr/>
            </a:pPr>
            <a:r>
              <a:rPr lang="en-US" sz="1400" dirty="0" smtClean="0">
                <a:solidFill>
                  <a:schemeClr val="bg1"/>
                </a:solidFill>
                <a:latin typeface="페이퍼로지 7 Bold"/>
                <a:cs typeface="Pretendard ExtraBold"/>
              </a:rPr>
              <a:t>High Costs of</a:t>
            </a:r>
          </a:p>
          <a:p>
            <a:pPr lvl="0" algn="ctr">
              <a:lnSpc>
                <a:spcPct val="110000"/>
              </a:lnSpc>
              <a:defRPr/>
            </a:pPr>
            <a:r>
              <a:rPr lang="en-US" sz="1400" dirty="0" smtClean="0">
                <a:latin typeface="페이퍼로지 5 Medium" pitchFamily="2" charset="-127"/>
                <a:ea typeface="페이퍼로지 5 Medium" pitchFamily="2" charset="-127"/>
                <a:cs typeface="Pretendard ExtraBold"/>
              </a:rPr>
              <a:t>Prolonged Division</a:t>
            </a:r>
            <a:endParaRPr lang="en-US" sz="1400" dirty="0">
              <a:latin typeface="페이퍼로지 5 Medium" pitchFamily="2" charset="-127"/>
              <a:ea typeface="페이퍼로지 5 Medium" pitchFamily="2" charset="-127"/>
              <a:cs typeface="Pretendard ExtraBold"/>
            </a:endParaRP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xmlns="" id="{483280AA-05A1-0D83-A76F-A0677127C377}"/>
              </a:ext>
            </a:extLst>
          </p:cNvPr>
          <p:cNvSpPr txBox="1"/>
          <p:nvPr/>
        </p:nvSpPr>
        <p:spPr>
          <a:xfrm>
            <a:off x="4003523" y="3178811"/>
            <a:ext cx="1436743" cy="1239186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 lvl="0" algn="ctr">
              <a:lnSpc>
                <a:spcPct val="110000"/>
              </a:lnSpc>
              <a:defRPr/>
            </a:pPr>
            <a:r>
              <a:rPr lang="en-US" sz="1400" dirty="0">
                <a:solidFill>
                  <a:schemeClr val="bg1"/>
                </a:solidFill>
                <a:latin typeface="페이퍼로지 7 Bold"/>
                <a:cs typeface="Pretendard ExtraBold"/>
              </a:rPr>
              <a:t>Suffering</a:t>
            </a:r>
            <a:r>
              <a:rPr lang="en-US" sz="1400" dirty="0">
                <a:latin typeface="페이퍼로지 5 Medium"/>
                <a:cs typeface="Pretendard ExtraBold"/>
              </a:rPr>
              <a:t> </a:t>
            </a:r>
            <a:r>
              <a:rPr lang="ko-KR" altLang="en-US" sz="1400" dirty="0">
                <a:latin typeface="페이퍼로지 5 Medium"/>
                <a:cs typeface="Pretendard ExtraBold"/>
              </a:rPr>
              <a:t> </a:t>
            </a:r>
            <a:r>
              <a:rPr lang="en-US" sz="1400" dirty="0">
                <a:latin typeface="페이퍼로지 5 Medium"/>
                <a:cs typeface="Pretendard ExtraBold"/>
              </a:rPr>
              <a:t>of</a:t>
            </a:r>
          </a:p>
          <a:p>
            <a:pPr lvl="0" algn="ctr">
              <a:lnSpc>
                <a:spcPct val="110000"/>
              </a:lnSpc>
              <a:defRPr/>
            </a:pPr>
            <a:r>
              <a:rPr lang="en-US" sz="1400" dirty="0">
                <a:latin typeface="페이퍼로지 5 Medium"/>
                <a:cs typeface="Pretendard ExtraBold"/>
              </a:rPr>
              <a:t>separated</a:t>
            </a:r>
          </a:p>
          <a:p>
            <a:pPr lvl="0" algn="ctr">
              <a:lnSpc>
                <a:spcPct val="110000"/>
              </a:lnSpc>
              <a:defRPr/>
            </a:pPr>
            <a:r>
              <a:rPr lang="en-US" sz="1400" dirty="0">
                <a:latin typeface="페이퍼로지 5 Medium"/>
                <a:cs typeface="Pretendard ExtraBold"/>
              </a:rPr>
              <a:t>families</a:t>
            </a:r>
          </a:p>
        </p:txBody>
      </p:sp>
      <p:sp>
        <p:nvSpPr>
          <p:cNvPr id="35" name="직사각형 34">
            <a:extLst>
              <a:ext uri="{FF2B5EF4-FFF2-40B4-BE49-F238E27FC236}">
                <a16:creationId xmlns="" xmlns:a16="http://schemas.microsoft.com/office/drawing/2014/main" id="{692D38F8-9E96-BB72-C9EC-8A6FE70550B9}"/>
              </a:ext>
            </a:extLst>
          </p:cNvPr>
          <p:cNvSpPr/>
          <p:nvPr/>
        </p:nvSpPr>
        <p:spPr>
          <a:xfrm>
            <a:off x="0" y="5312283"/>
            <a:ext cx="12192000" cy="1545718"/>
          </a:xfrm>
          <a:prstGeom prst="rect">
            <a:avLst/>
          </a:prstGeom>
          <a:gradFill flip="none" rotWithShape="1">
            <a:gsLst>
              <a:gs pos="0">
                <a:srgbClr val="D16B5C"/>
              </a:gs>
              <a:gs pos="74000">
                <a:srgbClr val="823000"/>
              </a:gs>
            </a:gsLst>
            <a:lin ang="0" scaled="1"/>
            <a:tileRect/>
          </a:gradFill>
          <a:ln w="12614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ko-KR" altLang="en-US" sz="1400"/>
          </a:p>
        </p:txBody>
      </p:sp>
      <p:grpSp>
        <p:nvGrpSpPr>
          <p:cNvPr id="38" name="그룹 37">
            <a:extLst>
              <a:ext uri="{FF2B5EF4-FFF2-40B4-BE49-F238E27FC236}">
                <a16:creationId xmlns="" xmlns:a16="http://schemas.microsoft.com/office/drawing/2014/main" id="{E1B43F4F-08B8-9DF8-1307-815046569353}"/>
              </a:ext>
            </a:extLst>
          </p:cNvPr>
          <p:cNvGrpSpPr/>
          <p:nvPr/>
        </p:nvGrpSpPr>
        <p:grpSpPr>
          <a:xfrm>
            <a:off x="5839323" y="5042351"/>
            <a:ext cx="513354" cy="513354"/>
            <a:chOff x="5839323" y="4651008"/>
            <a:chExt cx="513354" cy="513354"/>
          </a:xfrm>
        </p:grpSpPr>
        <p:sp>
          <p:nvSpPr>
            <p:cNvPr id="40" name="타원 39">
              <a:extLst>
                <a:ext uri="{FF2B5EF4-FFF2-40B4-BE49-F238E27FC236}">
                  <a16:creationId xmlns="" xmlns:a16="http://schemas.microsoft.com/office/drawing/2014/main" id="{DD13360C-1478-402C-01BA-430FBF2B064A}"/>
                </a:ext>
              </a:extLst>
            </p:cNvPr>
            <p:cNvSpPr/>
            <p:nvPr/>
          </p:nvSpPr>
          <p:spPr>
            <a:xfrm>
              <a:off x="5839323" y="4651008"/>
              <a:ext cx="513354" cy="513354"/>
            </a:xfrm>
            <a:prstGeom prst="ellipse">
              <a:avLst/>
            </a:prstGeom>
            <a:solidFill>
              <a:schemeClr val="bg1"/>
            </a:solidFill>
            <a:ln w="3175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400"/>
            </a:p>
          </p:txBody>
        </p:sp>
        <p:grpSp>
          <p:nvGrpSpPr>
            <p:cNvPr id="41" name="그룹 40">
              <a:extLst>
                <a:ext uri="{FF2B5EF4-FFF2-40B4-BE49-F238E27FC236}">
                  <a16:creationId xmlns="" xmlns:a16="http://schemas.microsoft.com/office/drawing/2014/main" id="{67972572-6417-A7D3-38D3-DAB35DC18B4F}"/>
                </a:ext>
              </a:extLst>
            </p:cNvPr>
            <p:cNvGrpSpPr/>
            <p:nvPr/>
          </p:nvGrpSpPr>
          <p:grpSpPr>
            <a:xfrm>
              <a:off x="6009253" y="4942364"/>
              <a:ext cx="173495" cy="85001"/>
              <a:chOff x="8787680" y="4841142"/>
              <a:chExt cx="157723" cy="77274"/>
            </a:xfrm>
          </p:grpSpPr>
          <p:cxnSp>
            <p:nvCxnSpPr>
              <p:cNvPr id="43" name="직선 연결선 42">
                <a:extLst>
                  <a:ext uri="{FF2B5EF4-FFF2-40B4-BE49-F238E27FC236}">
                    <a16:creationId xmlns="" xmlns:a16="http://schemas.microsoft.com/office/drawing/2014/main" id="{E4B7D6BA-2DC2-8C11-981D-A8EF4F4A7E42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8868129" y="4841142"/>
                <a:ext cx="77274" cy="77274"/>
              </a:xfrm>
              <a:prstGeom prst="line">
                <a:avLst/>
              </a:prstGeom>
              <a:ln w="19050" cap="rnd">
                <a:solidFill>
                  <a:srgbClr val="823000"/>
                </a:solidFill>
                <a:round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" name="직선 연결선 43">
                <a:extLst>
                  <a:ext uri="{FF2B5EF4-FFF2-40B4-BE49-F238E27FC236}">
                    <a16:creationId xmlns="" xmlns:a16="http://schemas.microsoft.com/office/drawing/2014/main" id="{E06A4E6E-C464-B5FC-865D-14B4CBEACE2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8787680" y="4841142"/>
                <a:ext cx="77274" cy="77274"/>
              </a:xfrm>
              <a:prstGeom prst="line">
                <a:avLst/>
              </a:prstGeom>
              <a:ln w="19050" cap="rnd">
                <a:solidFill>
                  <a:srgbClr val="823000"/>
                </a:solidFill>
                <a:round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46" name="TextBox 45">
            <a:extLst>
              <a:ext uri="{FF2B5EF4-FFF2-40B4-BE49-F238E27FC236}">
                <a16:creationId xmlns="" xmlns:a16="http://schemas.microsoft.com/office/drawing/2014/main" id="{98CB91DA-4962-DA96-7C71-C45E327F6F6A}"/>
              </a:ext>
            </a:extLst>
          </p:cNvPr>
          <p:cNvSpPr txBox="1"/>
          <p:nvPr/>
        </p:nvSpPr>
        <p:spPr>
          <a:xfrm>
            <a:off x="2593632" y="5992636"/>
            <a:ext cx="7004738" cy="33855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sz="2000" dirty="0" smtClean="0">
                <a:solidFill>
                  <a:schemeClr val="bg1"/>
                </a:solidFill>
                <a:latin typeface="페이퍼로지 5 Medium" pitchFamily="2" charset="-127"/>
                <a:ea typeface=""/>
                <a:cs typeface="Pretendard ExtraBold" panose="02000903000000020004" pitchFamily="50" charset="-127"/>
              </a:rPr>
              <a:t>What is the </a:t>
            </a:r>
            <a:r>
              <a:rPr lang="en-US" sz="2000" dirty="0" smtClean="0">
                <a:solidFill>
                  <a:schemeClr val="bg1"/>
                </a:solidFill>
                <a:latin typeface="페이퍼로지 7 Bold" pitchFamily="2" charset="-127"/>
                <a:ea typeface=""/>
                <a:cs typeface="Pretendard ExtraBold" panose="02000903000000020004" pitchFamily="50" charset="-127"/>
              </a:rPr>
              <a:t>significance</a:t>
            </a:r>
            <a:r>
              <a:rPr lang="en-US" sz="2000" dirty="0" smtClean="0">
                <a:solidFill>
                  <a:schemeClr val="bg1"/>
                </a:solidFill>
              </a:rPr>
              <a:t> of </a:t>
            </a:r>
            <a:r>
              <a:rPr lang="en-US" sz="2000" dirty="0" smtClean="0">
                <a:solidFill>
                  <a:schemeClr val="bg1"/>
                </a:solidFill>
                <a:latin typeface="페이퍼로지 7 Bold" pitchFamily="2" charset="-127"/>
                <a:ea typeface=""/>
                <a:cs typeface="Pretendard ExtraBold" panose="02000903000000020004" pitchFamily="50" charset="-127"/>
              </a:rPr>
              <a:t>Korean Unification</a:t>
            </a:r>
            <a:r>
              <a:rPr lang="en-US" sz="2000" dirty="0" smtClean="0">
                <a:solidFill>
                  <a:schemeClr val="bg1"/>
                </a:solidFill>
                <a:latin typeface="페이퍼로지 5 Medium" pitchFamily="2" charset="-127"/>
                <a:ea typeface=""/>
                <a:cs typeface="Pretendard ExtraBold" panose="02000903000000020004" pitchFamily="50" charset="-127"/>
              </a:rPr>
              <a:t> for us?</a:t>
            </a:r>
            <a:endParaRPr lang="en-US" sz="2000" dirty="0">
              <a:solidFill>
                <a:schemeClr val="bg1"/>
              </a:solidFill>
              <a:latin typeface="페이퍼로지 5 Medium" pitchFamily="2" charset="-127"/>
              <a:ea typeface=""/>
              <a:cs typeface="Pretendard ExtraBold" panose="0200090300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6657916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dsp="http://schemas.microsoft.com/office/drawing/2008/diagram" xmlns:dgm="http://schemas.openxmlformats.org/drawingml/2006/diagram" xmlns:c="http://schemas.openxmlformats.org/drawingml/2006/chart" xmlns="">
      <p:transition xmlns:mc="http://schemas.openxmlformats.org/markup-compatibility/2006" xmlns:hp="http://schemas.haansoft.com/office/presentation/8.0" mc:Ignorable="hp" hp:hslDur="7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그룹 35">
            <a:extLst>
              <a:ext uri="{FF2B5EF4-FFF2-40B4-BE49-F238E27FC236}">
                <a16:creationId xmlns:a16="http://schemas.microsoft.com/office/drawing/2014/main" xmlns="" id="{5FDB4AE2-8A49-0BD9-7BB9-B468C6189D75}"/>
              </a:ext>
            </a:extLst>
          </p:cNvPr>
          <p:cNvGrpSpPr/>
          <p:nvPr/>
        </p:nvGrpSpPr>
        <p:grpSpPr>
          <a:xfrm>
            <a:off x="3106404" y="4457409"/>
            <a:ext cx="466685" cy="466685"/>
            <a:chOff x="8631611" y="4545966"/>
            <a:chExt cx="466685" cy="466685"/>
          </a:xfrm>
        </p:grpSpPr>
        <p:sp>
          <p:nvSpPr>
            <p:cNvPr id="37" name="타원 36">
              <a:extLst>
                <a:ext uri="{FF2B5EF4-FFF2-40B4-BE49-F238E27FC236}">
                  <a16:creationId xmlns:a16="http://schemas.microsoft.com/office/drawing/2014/main" xmlns="" id="{449ABDC3-90E4-100B-BDCD-5F6F5D0DFAD0}"/>
                </a:ext>
              </a:extLst>
            </p:cNvPr>
            <p:cNvSpPr/>
            <p:nvPr/>
          </p:nvSpPr>
          <p:spPr>
            <a:xfrm>
              <a:off x="8631611" y="4545966"/>
              <a:ext cx="466685" cy="466685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 w="3175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400"/>
            </a:p>
          </p:txBody>
        </p:sp>
        <p:grpSp>
          <p:nvGrpSpPr>
            <p:cNvPr id="38" name="그룹 37">
              <a:extLst>
                <a:ext uri="{FF2B5EF4-FFF2-40B4-BE49-F238E27FC236}">
                  <a16:creationId xmlns:a16="http://schemas.microsoft.com/office/drawing/2014/main" xmlns="" id="{6C7E61F0-10BE-A89F-32E5-F57367F3C1A1}"/>
                </a:ext>
              </a:extLst>
            </p:cNvPr>
            <p:cNvGrpSpPr/>
            <p:nvPr/>
          </p:nvGrpSpPr>
          <p:grpSpPr>
            <a:xfrm>
              <a:off x="8786092" y="4841142"/>
              <a:ext cx="157723" cy="77274"/>
              <a:chOff x="8787680" y="4841142"/>
              <a:chExt cx="157723" cy="77274"/>
            </a:xfrm>
          </p:grpSpPr>
          <p:cxnSp>
            <p:nvCxnSpPr>
              <p:cNvPr id="39" name="직선 연결선 38">
                <a:extLst>
                  <a:ext uri="{FF2B5EF4-FFF2-40B4-BE49-F238E27FC236}">
                    <a16:creationId xmlns:a16="http://schemas.microsoft.com/office/drawing/2014/main" xmlns="" id="{DBA03449-EBF1-171C-E83B-AF6691A68C7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8868129" y="4841142"/>
                <a:ext cx="77274" cy="77274"/>
              </a:xfrm>
              <a:prstGeom prst="line">
                <a:avLst/>
              </a:prstGeom>
              <a:ln w="19050" cap="rnd">
                <a:solidFill>
                  <a:schemeClr val="bg1"/>
                </a:solidFill>
                <a:round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직선 연결선 39">
                <a:extLst>
                  <a:ext uri="{FF2B5EF4-FFF2-40B4-BE49-F238E27FC236}">
                    <a16:creationId xmlns:a16="http://schemas.microsoft.com/office/drawing/2014/main" xmlns="" id="{9990C851-40B6-6051-0618-0CC4822829A7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8787680" y="4841142"/>
                <a:ext cx="77274" cy="77274"/>
              </a:xfrm>
              <a:prstGeom prst="line">
                <a:avLst/>
              </a:prstGeom>
              <a:ln w="19050" cap="rnd">
                <a:solidFill>
                  <a:schemeClr val="bg1"/>
                </a:solidFill>
                <a:round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35" name="사각형: 둥근 모서리 34">
            <a:extLst>
              <a:ext uri="{FF2B5EF4-FFF2-40B4-BE49-F238E27FC236}">
                <a16:creationId xmlns:a16="http://schemas.microsoft.com/office/drawing/2014/main" xmlns="" id="{7162144A-8725-762B-1344-0203BE3428E9}"/>
              </a:ext>
            </a:extLst>
          </p:cNvPr>
          <p:cNvSpPr/>
          <p:nvPr/>
        </p:nvSpPr>
        <p:spPr>
          <a:xfrm>
            <a:off x="779461" y="1833169"/>
            <a:ext cx="5120570" cy="2857103"/>
          </a:xfrm>
          <a:prstGeom prst="roundRect">
            <a:avLst>
              <a:gd name="adj" fmla="val 11615"/>
            </a:avLst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40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A26B3D96-B5F5-6F65-7F10-9250FBBAFA87}"/>
              </a:ext>
            </a:extLst>
          </p:cNvPr>
          <p:cNvSpPr txBox="1"/>
          <p:nvPr/>
        </p:nvSpPr>
        <p:spPr>
          <a:xfrm>
            <a:off x="1242922" y="1235113"/>
            <a:ext cx="4193648" cy="3693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en-US" sz="2400">
                <a:solidFill>
                  <a:srgbClr val="823000"/>
                </a:solidFill>
                <a:latin typeface="페이퍼로지 6 SemiBold" pitchFamily="2" charset="-127"/>
                <a:ea typeface=""/>
                <a:cs typeface="Pretendard ExtraBold" panose="02000903000000020004" pitchFamily="50" charset="-127"/>
              </a:rPr>
              <a:t>Political and Legal </a:t>
            </a:r>
            <a:r>
              <a:rPr lang="en-US" sz="2400">
                <a:latin typeface="페이퍼로지 6 SemiBold" pitchFamily="2" charset="-127"/>
                <a:ea typeface=""/>
                <a:cs typeface="Pretendard ExtraBold" panose="02000903000000020004" pitchFamily="50" charset="-127"/>
              </a:rPr>
              <a:t>Aspects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1231502" y="3186219"/>
            <a:ext cx="4216489" cy="846386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lvl="0" algn="ctr">
              <a:lnSpc>
                <a:spcPct val="110000"/>
              </a:lnSpc>
              <a:defRPr/>
            </a:pPr>
            <a:r>
              <a:rPr lang="en-US" dirty="0">
                <a:latin typeface="페이퍼로지 6 SemiBold"/>
                <a:cs typeface="Pretendard ExtraBold"/>
              </a:rPr>
              <a:t>Establish a unified nation</a:t>
            </a:r>
            <a:r>
              <a:rPr lang="en-US" sz="1600" dirty="0">
                <a:latin typeface="페이퍼로지 4 Regular"/>
                <a:cs typeface="Pretendard ExtraBold"/>
              </a:rPr>
              <a:t> by</a:t>
            </a:r>
            <a:r>
              <a:rPr lang="en-US" sz="1600" dirty="0"/>
              <a:t> </a:t>
            </a:r>
            <a:endParaRPr lang="en-US" sz="1600" dirty="0" smtClean="0"/>
          </a:p>
          <a:p>
            <a:pPr lvl="0" algn="ctr">
              <a:lnSpc>
                <a:spcPct val="110000"/>
              </a:lnSpc>
              <a:defRPr/>
            </a:pPr>
            <a:r>
              <a:rPr lang="en-US" sz="1600" dirty="0" smtClean="0">
                <a:latin typeface="페이퍼로지 6 SemiBold"/>
                <a:cs typeface="Pretendard ExtraBold"/>
              </a:rPr>
              <a:t>integrating </a:t>
            </a:r>
            <a:r>
              <a:rPr lang="en-US" sz="1600" dirty="0">
                <a:latin typeface="페이퍼로지 6 SemiBold"/>
                <a:cs typeface="Pretendard ExtraBold"/>
              </a:rPr>
              <a:t>the distinct political regimes</a:t>
            </a:r>
            <a:r>
              <a:rPr lang="en-US" sz="1600" dirty="0">
                <a:latin typeface="페이퍼로지 4 Regular"/>
                <a:cs typeface="Pretendard ExtraBold"/>
              </a:rPr>
              <a:t/>
            </a:r>
            <a:br>
              <a:rPr lang="en-US" sz="1600" dirty="0">
                <a:latin typeface="페이퍼로지 4 Regular"/>
                <a:cs typeface="Pretendard ExtraBold"/>
              </a:rPr>
            </a:br>
            <a:r>
              <a:rPr lang="en-US" sz="1600" dirty="0">
                <a:latin typeface="페이퍼로지 4 Regular"/>
                <a:cs typeface="Pretendard ExtraBold"/>
              </a:rPr>
              <a:t>of </a:t>
            </a:r>
            <a:r>
              <a:rPr lang="en-US" sz="1600" dirty="0" smtClean="0">
                <a:latin typeface="페이퍼로지 4 Regular"/>
                <a:cs typeface="Pretendard ExtraBold"/>
              </a:rPr>
              <a:t>South </a:t>
            </a:r>
            <a:r>
              <a:rPr lang="en-US" sz="1600" dirty="0">
                <a:latin typeface="페이퍼로지 4 Regular"/>
                <a:cs typeface="Pretendard ExtraBold"/>
              </a:rPr>
              <a:t>and North Korea</a:t>
            </a:r>
          </a:p>
        </p:txBody>
      </p:sp>
      <p:sp>
        <p:nvSpPr>
          <p:cNvPr id="50" name="사각형: 둥근 위쪽 모서리 49">
            <a:extLst>
              <a:ext uri="{FF2B5EF4-FFF2-40B4-BE49-F238E27FC236}">
                <a16:creationId xmlns:a16="http://schemas.microsoft.com/office/drawing/2014/main" xmlns="" id="{43B1A2F8-36EA-5831-2298-BA13F4AEAA35}"/>
              </a:ext>
            </a:extLst>
          </p:cNvPr>
          <p:cNvSpPr/>
          <p:nvPr/>
        </p:nvSpPr>
        <p:spPr>
          <a:xfrm>
            <a:off x="779462" y="1833169"/>
            <a:ext cx="5120569" cy="897674"/>
          </a:xfrm>
          <a:prstGeom prst="round2SameRect">
            <a:avLst>
              <a:gd name="adj1" fmla="val 32426"/>
              <a:gd name="adj2" fmla="val 0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400"/>
          </a:p>
        </p:txBody>
      </p:sp>
      <p:sp>
        <p:nvSpPr>
          <p:cNvPr id="51" name="TextBox 50"/>
          <p:cNvSpPr txBox="1"/>
          <p:nvPr/>
        </p:nvSpPr>
        <p:spPr>
          <a:xfrm>
            <a:off x="1282298" y="2176089"/>
            <a:ext cx="4114909" cy="276999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lvl="0" algn="ctr">
              <a:defRPr/>
            </a:pPr>
            <a:r>
              <a:rPr lang="en-US" dirty="0" smtClean="0">
                <a:solidFill>
                  <a:schemeClr val="bg1"/>
                </a:solidFill>
                <a:latin typeface="페이퍼로지 5 Medium"/>
                <a:cs typeface="Pretendard ExtraBold"/>
              </a:rPr>
              <a:t>Political integration of two regimes</a:t>
            </a:r>
            <a:endParaRPr lang="en-US" dirty="0">
              <a:solidFill>
                <a:schemeClr val="bg1"/>
              </a:solidFill>
              <a:latin typeface="페이퍼로지 5 Medium"/>
              <a:cs typeface="Pretendard ExtraBold"/>
            </a:endParaRPr>
          </a:p>
        </p:txBody>
      </p:sp>
      <p:sp>
        <p:nvSpPr>
          <p:cNvPr id="80" name="사각형: 둥근 모서리 79"/>
          <p:cNvSpPr/>
          <p:nvPr/>
        </p:nvSpPr>
        <p:spPr>
          <a:xfrm>
            <a:off x="1242922" y="5750985"/>
            <a:ext cx="4193648" cy="358412"/>
          </a:xfrm>
          <a:prstGeom prst="roundRect">
            <a:avLst>
              <a:gd name="adj" fmla="val 16667"/>
            </a:avLst>
          </a:prstGeom>
          <a:solidFill>
            <a:srgbClr val="823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 algn="ctr">
              <a:defRPr/>
            </a:pPr>
            <a:endParaRPr lang="ko-KR" altLang="en-US" sz="1400"/>
          </a:p>
        </p:txBody>
      </p:sp>
      <p:grpSp>
        <p:nvGrpSpPr>
          <p:cNvPr id="34" name="그룹 33">
            <a:extLst>
              <a:ext uri="{FF2B5EF4-FFF2-40B4-BE49-F238E27FC236}">
                <a16:creationId xmlns:a16="http://schemas.microsoft.com/office/drawing/2014/main" xmlns="" id="{B946029F-B239-13DA-00C9-93BE28482A85}"/>
              </a:ext>
            </a:extLst>
          </p:cNvPr>
          <p:cNvGrpSpPr/>
          <p:nvPr/>
        </p:nvGrpSpPr>
        <p:grpSpPr>
          <a:xfrm>
            <a:off x="8631611" y="4457409"/>
            <a:ext cx="466685" cy="466685"/>
            <a:chOff x="8631611" y="4545966"/>
            <a:chExt cx="466685" cy="466685"/>
          </a:xfrm>
        </p:grpSpPr>
        <p:sp>
          <p:nvSpPr>
            <p:cNvPr id="27" name="타원 26">
              <a:extLst>
                <a:ext uri="{FF2B5EF4-FFF2-40B4-BE49-F238E27FC236}">
                  <a16:creationId xmlns:a16="http://schemas.microsoft.com/office/drawing/2014/main" xmlns="" id="{DF7FDB7E-7031-0302-293A-ED7B185A54F2}"/>
                </a:ext>
              </a:extLst>
            </p:cNvPr>
            <p:cNvSpPr/>
            <p:nvPr/>
          </p:nvSpPr>
          <p:spPr>
            <a:xfrm>
              <a:off x="8631611" y="4545966"/>
              <a:ext cx="466685" cy="466685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 w="3175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400"/>
            </a:p>
          </p:txBody>
        </p:sp>
        <p:grpSp>
          <p:nvGrpSpPr>
            <p:cNvPr id="33" name="그룹 32">
              <a:extLst>
                <a:ext uri="{FF2B5EF4-FFF2-40B4-BE49-F238E27FC236}">
                  <a16:creationId xmlns:a16="http://schemas.microsoft.com/office/drawing/2014/main" xmlns="" id="{49971BBE-3D46-F035-F2BE-CDDA95A27C6D}"/>
                </a:ext>
              </a:extLst>
            </p:cNvPr>
            <p:cNvGrpSpPr/>
            <p:nvPr/>
          </p:nvGrpSpPr>
          <p:grpSpPr>
            <a:xfrm>
              <a:off x="8786092" y="4841142"/>
              <a:ext cx="157723" cy="77274"/>
              <a:chOff x="8787680" y="4841142"/>
              <a:chExt cx="157723" cy="77274"/>
            </a:xfrm>
          </p:grpSpPr>
          <p:cxnSp>
            <p:nvCxnSpPr>
              <p:cNvPr id="31" name="직선 연결선 30">
                <a:extLst>
                  <a:ext uri="{FF2B5EF4-FFF2-40B4-BE49-F238E27FC236}">
                    <a16:creationId xmlns:a16="http://schemas.microsoft.com/office/drawing/2014/main" xmlns="" id="{77B1BEE6-3E9C-984B-28D2-BC6FB44EE677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8868129" y="4841142"/>
                <a:ext cx="77274" cy="77274"/>
              </a:xfrm>
              <a:prstGeom prst="line">
                <a:avLst/>
              </a:prstGeom>
              <a:ln w="19050" cap="rnd">
                <a:solidFill>
                  <a:schemeClr val="bg1"/>
                </a:solidFill>
                <a:round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직선 연결선 31">
                <a:extLst>
                  <a:ext uri="{FF2B5EF4-FFF2-40B4-BE49-F238E27FC236}">
                    <a16:creationId xmlns:a16="http://schemas.microsoft.com/office/drawing/2014/main" xmlns="" id="{64511A28-E46B-5006-BEA7-3FCC33D5B534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8787680" y="4841142"/>
                <a:ext cx="77274" cy="77274"/>
              </a:xfrm>
              <a:prstGeom prst="line">
                <a:avLst/>
              </a:prstGeom>
              <a:ln w="19050" cap="rnd">
                <a:solidFill>
                  <a:schemeClr val="bg1"/>
                </a:solidFill>
                <a:round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49" name="사각형: 둥근 모서리 48">
            <a:extLst>
              <a:ext uri="{FF2B5EF4-FFF2-40B4-BE49-F238E27FC236}">
                <a16:creationId xmlns:a16="http://schemas.microsoft.com/office/drawing/2014/main" xmlns="" id="{48A5B55C-8B0E-002B-B34A-7EF945415A56}"/>
              </a:ext>
            </a:extLst>
          </p:cNvPr>
          <p:cNvSpPr/>
          <p:nvPr/>
        </p:nvSpPr>
        <p:spPr>
          <a:xfrm>
            <a:off x="6304668" y="1833169"/>
            <a:ext cx="5120570" cy="2857103"/>
          </a:xfrm>
          <a:prstGeom prst="roundRect">
            <a:avLst>
              <a:gd name="adj" fmla="val 11615"/>
            </a:avLst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400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xmlns="" id="{86320B18-AB69-7171-D4B0-230F09DE6E61}"/>
              </a:ext>
            </a:extLst>
          </p:cNvPr>
          <p:cNvSpPr txBox="1"/>
          <p:nvPr/>
        </p:nvSpPr>
        <p:spPr>
          <a:xfrm>
            <a:off x="7396602" y="1235113"/>
            <a:ext cx="2936701" cy="3693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en-US" sz="2400">
                <a:solidFill>
                  <a:srgbClr val="823000"/>
                </a:solidFill>
                <a:latin typeface="페이퍼로지 6 SemiBold" pitchFamily="2" charset="-127"/>
                <a:ea typeface=""/>
                <a:cs typeface="Pretendard ExtraBold" panose="02000903000000020004" pitchFamily="50" charset="-127"/>
              </a:rPr>
              <a:t>Economic</a:t>
            </a:r>
            <a:r>
              <a:rPr lang="en-US" sz="2400">
                <a:latin typeface="페이퍼로지 6 SemiBold" pitchFamily="2" charset="-127"/>
                <a:ea typeface=""/>
                <a:cs typeface="Pretendard ExtraBold" panose="02000903000000020004" pitchFamily="50" charset="-127"/>
              </a:rPr>
              <a:t> Aspects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6658753" y="3176760"/>
            <a:ext cx="4412401" cy="1142524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 lvl="0" algn="ctr">
              <a:lnSpc>
                <a:spcPct val="110000"/>
              </a:lnSpc>
              <a:defRPr/>
            </a:pPr>
            <a:r>
              <a:rPr lang="en-US" sz="1600" dirty="0">
                <a:latin typeface="페이퍼로지 6 SemiBold"/>
                <a:cs typeface="Pretendard ExtraBold"/>
              </a:rPr>
              <a:t>Need to </a:t>
            </a:r>
            <a:r>
              <a:rPr lang="en-US" sz="1600" dirty="0" smtClean="0">
                <a:latin typeface="페이퍼로지 6 SemiBold"/>
                <a:cs typeface="Pretendard ExtraBold"/>
              </a:rPr>
              <a:t>implement a </a:t>
            </a:r>
            <a:r>
              <a:rPr lang="en-US" sz="1600" dirty="0">
                <a:latin typeface="페이퍼로지 6 SemiBold"/>
                <a:cs typeface="Pretendard ExtraBold"/>
              </a:rPr>
              <a:t>market economy</a:t>
            </a:r>
            <a:endParaRPr lang="en-US" sz="1600" dirty="0">
              <a:latin typeface="페이퍼로지 4 Regular"/>
              <a:cs typeface="Pretendard ExtraBold"/>
            </a:endParaRPr>
          </a:p>
          <a:p>
            <a:pPr lvl="0" algn="ctr">
              <a:lnSpc>
                <a:spcPct val="110000"/>
              </a:lnSpc>
              <a:defRPr/>
            </a:pPr>
            <a:r>
              <a:rPr lang="en-US" sz="1600" dirty="0">
                <a:latin typeface="페이퍼로지 4 Regular"/>
                <a:cs typeface="Pretendard ExtraBold"/>
              </a:rPr>
              <a:t>to become an </a:t>
            </a:r>
            <a:r>
              <a:rPr lang="en-US" sz="1600" dirty="0">
                <a:latin typeface="페이퍼로지 6 SemiBold"/>
                <a:cs typeface="Pretendard ExtraBold"/>
              </a:rPr>
              <a:t>advanced</a:t>
            </a:r>
          </a:p>
          <a:p>
            <a:pPr lvl="0" algn="ctr">
              <a:lnSpc>
                <a:spcPct val="110000"/>
              </a:lnSpc>
              <a:defRPr/>
            </a:pPr>
            <a:r>
              <a:rPr lang="en-US" sz="1600" dirty="0">
                <a:latin typeface="페이퍼로지 6 SemiBold"/>
                <a:cs typeface="Pretendard ExtraBold"/>
              </a:rPr>
              <a:t>first-world country</a:t>
            </a:r>
          </a:p>
        </p:txBody>
      </p:sp>
      <p:sp>
        <p:nvSpPr>
          <p:cNvPr id="52" name="사각형: 둥근 위쪽 모서리 51">
            <a:extLst>
              <a:ext uri="{FF2B5EF4-FFF2-40B4-BE49-F238E27FC236}">
                <a16:creationId xmlns:a16="http://schemas.microsoft.com/office/drawing/2014/main" xmlns="" id="{E42DDD9E-8059-E737-D186-00F30BAB3679}"/>
              </a:ext>
            </a:extLst>
          </p:cNvPr>
          <p:cNvSpPr/>
          <p:nvPr/>
        </p:nvSpPr>
        <p:spPr>
          <a:xfrm>
            <a:off x="6304669" y="1833169"/>
            <a:ext cx="5120569" cy="897674"/>
          </a:xfrm>
          <a:prstGeom prst="round2SameRect">
            <a:avLst>
              <a:gd name="adj1" fmla="val 32426"/>
              <a:gd name="adj2" fmla="val 0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400"/>
          </a:p>
        </p:txBody>
      </p:sp>
      <p:sp>
        <p:nvSpPr>
          <p:cNvPr id="53" name="TextBox 52"/>
          <p:cNvSpPr txBox="1"/>
          <p:nvPr/>
        </p:nvSpPr>
        <p:spPr>
          <a:xfrm>
            <a:off x="6585964" y="2010346"/>
            <a:ext cx="4557979" cy="276999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lvl="0" algn="ctr">
              <a:defRPr/>
            </a:pPr>
            <a:r>
              <a:rPr lang="en-US" dirty="0">
                <a:solidFill>
                  <a:schemeClr val="bg1"/>
                </a:solidFill>
                <a:latin typeface="페이퍼로지 5 Medium"/>
                <a:cs typeface="Pretendard ExtraBold"/>
              </a:rPr>
              <a:t>Integration of two different economies</a:t>
            </a:r>
          </a:p>
        </p:txBody>
      </p:sp>
      <p:grpSp>
        <p:nvGrpSpPr>
          <p:cNvPr id="4" name="그룹 3"/>
          <p:cNvGrpSpPr/>
          <p:nvPr/>
        </p:nvGrpSpPr>
        <p:grpSpPr>
          <a:xfrm>
            <a:off x="6658753" y="2366243"/>
            <a:ext cx="2299554" cy="236780"/>
            <a:chOff x="7029724" y="2366243"/>
            <a:chExt cx="2222225" cy="236780"/>
          </a:xfrm>
        </p:grpSpPr>
        <p:sp>
          <p:nvSpPr>
            <p:cNvPr id="55" name="사각형: 둥근 모서리 54"/>
            <p:cNvSpPr/>
            <p:nvPr/>
          </p:nvSpPr>
          <p:spPr>
            <a:xfrm>
              <a:off x="7031301" y="2366243"/>
              <a:ext cx="2220648" cy="236780"/>
            </a:xfrm>
            <a:prstGeom prst="roundRect">
              <a:avLst>
                <a:gd name="adj" fmla="val 50000"/>
              </a:avLst>
            </a:prstGeom>
            <a:solidFill>
              <a:schemeClr val="tx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lvl="0" algn="ctr">
                <a:defRPr/>
              </a:pPr>
              <a:endParaRPr lang="ko-KR" altLang="en-US" sz="1400"/>
            </a:p>
          </p:txBody>
        </p:sp>
        <p:sp>
          <p:nvSpPr>
            <p:cNvPr id="58" name="TextBox 57"/>
            <p:cNvSpPr txBox="1"/>
            <p:nvPr/>
          </p:nvSpPr>
          <p:spPr>
            <a:xfrm>
              <a:off x="7343404" y="2423308"/>
              <a:ext cx="1852226" cy="129392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pPr lvl="0">
                <a:lnSpc>
                  <a:spcPct val="110000"/>
                </a:lnSpc>
                <a:defRPr/>
              </a:pPr>
              <a:r>
                <a:rPr lang="en-US" sz="800" dirty="0">
                  <a:solidFill>
                    <a:schemeClr val="bg1"/>
                  </a:solidFill>
                  <a:latin typeface="페이퍼로지 3 Light"/>
                  <a:cs typeface="Pretendard ExtraBold"/>
                </a:rPr>
                <a:t>Liberal democratic market economy</a:t>
              </a:r>
            </a:p>
          </p:txBody>
        </p:sp>
        <p:grpSp>
          <p:nvGrpSpPr>
            <p:cNvPr id="63" name="그룹 62"/>
            <p:cNvGrpSpPr/>
            <p:nvPr/>
          </p:nvGrpSpPr>
          <p:grpSpPr>
            <a:xfrm>
              <a:off x="7029724" y="2389481"/>
              <a:ext cx="267672" cy="190304"/>
              <a:chOff x="6836856" y="2475894"/>
              <a:chExt cx="267672" cy="190304"/>
            </a:xfrm>
          </p:grpSpPr>
          <p:sp>
            <p:nvSpPr>
              <p:cNvPr id="59" name="타원 58"/>
              <p:cNvSpPr/>
              <p:nvPr/>
            </p:nvSpPr>
            <p:spPr>
              <a:xfrm>
                <a:off x="6868224" y="2475894"/>
                <a:ext cx="190304" cy="190304"/>
              </a:xfrm>
              <a:prstGeom prst="ellips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lvl="0" algn="ctr">
                  <a:defRPr/>
                </a:pPr>
                <a:endParaRPr lang="ko-KR" altLang="en-US" sz="1400"/>
              </a:p>
            </p:txBody>
          </p:sp>
          <p:sp>
            <p:nvSpPr>
              <p:cNvPr id="60" name="TextBox 59"/>
              <p:cNvSpPr txBox="1"/>
              <p:nvPr/>
            </p:nvSpPr>
            <p:spPr>
              <a:xfrm>
                <a:off x="6836856" y="2532619"/>
                <a:ext cx="267672" cy="77919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spAutoFit/>
              </a:bodyPr>
              <a:lstStyle/>
              <a:p>
                <a:pPr lvl="0" algn="ctr">
                  <a:lnSpc>
                    <a:spcPct val="110000"/>
                  </a:lnSpc>
                  <a:defRPr/>
                </a:pPr>
                <a:r>
                  <a:rPr lang="en-US" sz="500" dirty="0">
                    <a:solidFill>
                      <a:schemeClr val="bg1"/>
                    </a:solidFill>
                    <a:latin typeface="페이퍼로지 5 Medium"/>
                    <a:cs typeface="Pretendard ExtraBold"/>
                  </a:rPr>
                  <a:t>South</a:t>
                </a:r>
              </a:p>
            </p:txBody>
          </p:sp>
        </p:grpSp>
      </p:grpSp>
      <p:grpSp>
        <p:nvGrpSpPr>
          <p:cNvPr id="2" name="그룹 1"/>
          <p:cNvGrpSpPr/>
          <p:nvPr/>
        </p:nvGrpSpPr>
        <p:grpSpPr>
          <a:xfrm>
            <a:off x="9178745" y="2366243"/>
            <a:ext cx="1838425" cy="236780"/>
            <a:chOff x="8940725" y="2366243"/>
            <a:chExt cx="1732676" cy="236780"/>
          </a:xfrm>
        </p:grpSpPr>
        <p:sp>
          <p:nvSpPr>
            <p:cNvPr id="66" name="사각형: 둥근 모서리 65"/>
            <p:cNvSpPr/>
            <p:nvPr/>
          </p:nvSpPr>
          <p:spPr>
            <a:xfrm>
              <a:off x="8940725" y="2366243"/>
              <a:ext cx="1732676" cy="236780"/>
            </a:xfrm>
            <a:prstGeom prst="roundRect">
              <a:avLst>
                <a:gd name="adj" fmla="val 50000"/>
              </a:avLst>
            </a:prstGeom>
            <a:solidFill>
              <a:schemeClr val="tx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lvl="0" algn="ctr">
                <a:defRPr/>
              </a:pPr>
              <a:endParaRPr lang="ko-KR" altLang="en-US" sz="1400"/>
            </a:p>
          </p:txBody>
        </p:sp>
        <p:sp>
          <p:nvSpPr>
            <p:cNvPr id="67" name="TextBox 66"/>
            <p:cNvSpPr txBox="1"/>
            <p:nvPr/>
          </p:nvSpPr>
          <p:spPr>
            <a:xfrm>
              <a:off x="9204514" y="2423308"/>
              <a:ext cx="1441186" cy="122469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pPr lvl="0">
                <a:lnSpc>
                  <a:spcPct val="110000"/>
                </a:lnSpc>
                <a:defRPr/>
              </a:pPr>
              <a:r>
                <a:rPr lang="en-US" sz="800" dirty="0">
                  <a:solidFill>
                    <a:schemeClr val="bg1"/>
                  </a:solidFill>
                  <a:latin typeface="페이퍼로지 3 Light"/>
                  <a:cs typeface="Pretendard ExtraBold"/>
                </a:rPr>
                <a:t>Socialistic planned economy</a:t>
              </a:r>
            </a:p>
          </p:txBody>
        </p:sp>
        <p:grpSp>
          <p:nvGrpSpPr>
            <p:cNvPr id="68" name="그룹 67"/>
            <p:cNvGrpSpPr/>
            <p:nvPr/>
          </p:nvGrpSpPr>
          <p:grpSpPr>
            <a:xfrm>
              <a:off x="8957468" y="2389481"/>
              <a:ext cx="193542" cy="190304"/>
              <a:chOff x="7055486" y="2475894"/>
              <a:chExt cx="193542" cy="190304"/>
            </a:xfrm>
          </p:grpSpPr>
          <p:sp>
            <p:nvSpPr>
              <p:cNvPr id="69" name="타원 68"/>
              <p:cNvSpPr/>
              <p:nvPr/>
            </p:nvSpPr>
            <p:spPr>
              <a:xfrm>
                <a:off x="7058724" y="2475894"/>
                <a:ext cx="190304" cy="190304"/>
              </a:xfrm>
              <a:prstGeom prst="ellips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lvl="0" algn="ctr">
                  <a:defRPr/>
                </a:pPr>
                <a:endParaRPr lang="ko-KR" altLang="en-US" sz="1400"/>
              </a:p>
            </p:txBody>
          </p:sp>
          <p:sp>
            <p:nvSpPr>
              <p:cNvPr id="70" name="TextBox 69"/>
              <p:cNvSpPr txBox="1"/>
              <p:nvPr/>
            </p:nvSpPr>
            <p:spPr>
              <a:xfrm>
                <a:off x="7055486" y="2532619"/>
                <a:ext cx="193542" cy="77919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spAutoFit/>
              </a:bodyPr>
              <a:lstStyle/>
              <a:p>
                <a:pPr lvl="0" algn="ctr">
                  <a:lnSpc>
                    <a:spcPct val="110000"/>
                  </a:lnSpc>
                  <a:defRPr/>
                </a:pPr>
                <a:r>
                  <a:rPr lang="en-US" sz="500" dirty="0">
                    <a:solidFill>
                      <a:schemeClr val="bg1"/>
                    </a:solidFill>
                    <a:latin typeface="페이퍼로지 5 Medium"/>
                    <a:cs typeface="Pretendard ExtraBold"/>
                  </a:rPr>
                  <a:t>North</a:t>
                </a:r>
              </a:p>
            </p:txBody>
          </p:sp>
        </p:grpSp>
      </p:grpSp>
      <p:sp>
        <p:nvSpPr>
          <p:cNvPr id="72" name="타원 71"/>
          <p:cNvSpPr/>
          <p:nvPr/>
        </p:nvSpPr>
        <p:spPr>
          <a:xfrm>
            <a:off x="9052205" y="2469020"/>
            <a:ext cx="31227" cy="3122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 algn="ctr">
              <a:defRPr/>
            </a:pPr>
            <a:endParaRPr lang="ko-KR" altLang="en-US" sz="1400"/>
          </a:p>
        </p:txBody>
      </p:sp>
      <p:grpSp>
        <p:nvGrpSpPr>
          <p:cNvPr id="10" name="그룹 9"/>
          <p:cNvGrpSpPr/>
          <p:nvPr/>
        </p:nvGrpSpPr>
        <p:grpSpPr>
          <a:xfrm>
            <a:off x="6847917" y="5111561"/>
            <a:ext cx="4034072" cy="1211122"/>
            <a:chOff x="7030911" y="5121831"/>
            <a:chExt cx="3909305" cy="1065586"/>
          </a:xfrm>
        </p:grpSpPr>
        <p:sp>
          <p:nvSpPr>
            <p:cNvPr id="79" name="사각형: 둥근 모서리 78"/>
            <p:cNvSpPr/>
            <p:nvPr/>
          </p:nvSpPr>
          <p:spPr>
            <a:xfrm>
              <a:off x="7169718" y="5684418"/>
              <a:ext cx="3622625" cy="502999"/>
            </a:xfrm>
            <a:prstGeom prst="roundRect">
              <a:avLst>
                <a:gd name="adj" fmla="val 16667"/>
              </a:avLst>
            </a:prstGeom>
            <a:solidFill>
              <a:srgbClr val="823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lvl="0" algn="ctr">
                <a:defRPr/>
              </a:pPr>
              <a:endParaRPr lang="ko-KR" altLang="en-US" sz="1400"/>
            </a:p>
          </p:txBody>
        </p:sp>
        <p:sp>
          <p:nvSpPr>
            <p:cNvPr id="45" name="TextBox 44"/>
            <p:cNvSpPr txBox="1"/>
            <p:nvPr/>
          </p:nvSpPr>
          <p:spPr>
            <a:xfrm>
              <a:off x="7030911" y="5121831"/>
              <a:ext cx="3909305" cy="580287"/>
            </a:xfrm>
            <a:prstGeom prst="rect">
              <a:avLst/>
            </a:prstGeom>
            <a:noFill/>
          </p:spPr>
          <p:txBody>
            <a:bodyPr wrap="square" lIns="0" tIns="0" rIns="0" bIns="0">
              <a:noAutofit/>
            </a:bodyPr>
            <a:lstStyle/>
            <a:p>
              <a:pPr lvl="0" algn="ctr">
                <a:lnSpc>
                  <a:spcPct val="110000"/>
                </a:lnSpc>
                <a:defRPr/>
              </a:pPr>
              <a:r>
                <a:rPr lang="en-US" sz="1300" dirty="0">
                  <a:latin typeface="페이퍼로지 4 Regular"/>
                  <a:cs typeface="Pretendard ExtraBold"/>
                </a:rPr>
                <a:t>Expanding </a:t>
              </a:r>
              <a:r>
                <a:rPr lang="en-US" sz="1300" dirty="0" smtClean="0">
                  <a:latin typeface="페이퍼로지 4 Regular"/>
                  <a:cs typeface="Pretendard ExtraBold"/>
                </a:rPr>
                <a:t>Korea’s</a:t>
              </a:r>
            </a:p>
            <a:p>
              <a:pPr lvl="0" algn="ctr">
                <a:lnSpc>
                  <a:spcPct val="110000"/>
                </a:lnSpc>
                <a:defRPr/>
              </a:pPr>
              <a:r>
                <a:rPr lang="en-US" sz="1300" dirty="0" smtClean="0">
                  <a:latin typeface="페이퍼로지 4 Regular"/>
                  <a:cs typeface="Pretendard ExtraBold"/>
                </a:rPr>
                <a:t>global economic sphere</a:t>
              </a:r>
              <a:endParaRPr lang="en-US" sz="1300" dirty="0">
                <a:latin typeface="페이퍼로지 4 Regular"/>
                <a:cs typeface="Pretendard ExtraBold"/>
              </a:endParaRPr>
            </a:p>
            <a:p>
              <a:pPr lvl="0" algn="ctr">
                <a:lnSpc>
                  <a:spcPct val="110000"/>
                </a:lnSpc>
                <a:defRPr/>
              </a:pPr>
              <a:r>
                <a:rPr lang="en-US" sz="1300" dirty="0">
                  <a:latin typeface="페이퍼로지 4 Regular"/>
                  <a:cs typeface="Pretendard ExtraBold"/>
                </a:rPr>
                <a:t/>
              </a:r>
              <a:br>
                <a:rPr lang="en-US" sz="1300" dirty="0">
                  <a:latin typeface="페이퍼로지 4 Regular"/>
                  <a:cs typeface="Pretendard ExtraBold"/>
                </a:rPr>
              </a:br>
              <a:r>
                <a:rPr lang="en-US" sz="1600" dirty="0">
                  <a:solidFill>
                    <a:schemeClr val="bg1"/>
                  </a:solidFill>
                  <a:latin typeface="페이퍼로지 7 Bold" pitchFamily="2" charset="-127"/>
                  <a:ea typeface="페이퍼로지 7 Bold" pitchFamily="2" charset="-127"/>
                  <a:cs typeface="Pretendard ExtraBold"/>
                </a:rPr>
                <a:t>to lay the foundation for </a:t>
              </a:r>
              <a:r>
                <a:rPr lang="en-US" sz="1600" dirty="0" smtClean="0">
                  <a:solidFill>
                    <a:schemeClr val="bg1"/>
                  </a:solidFill>
                  <a:latin typeface="페이퍼로지 7 Bold" pitchFamily="2" charset="-127"/>
                  <a:ea typeface="페이퍼로지 7 Bold" pitchFamily="2" charset="-127"/>
                  <a:cs typeface="Pretendard ExtraBold"/>
                </a:rPr>
                <a:t>greater</a:t>
              </a:r>
              <a:endParaRPr lang="en-US" sz="1600" dirty="0">
                <a:solidFill>
                  <a:schemeClr val="bg1"/>
                </a:solidFill>
                <a:latin typeface="페이퍼로지 7 Bold" pitchFamily="2" charset="-127"/>
                <a:ea typeface="페이퍼로지 7 Bold" pitchFamily="2" charset="-127"/>
                <a:cs typeface="Pretendard ExtraBold"/>
              </a:endParaRPr>
            </a:p>
            <a:p>
              <a:pPr lvl="0" algn="ctr">
                <a:lnSpc>
                  <a:spcPct val="110000"/>
                </a:lnSpc>
                <a:defRPr/>
              </a:pPr>
              <a:r>
                <a:rPr lang="en-US" sz="1600" dirty="0">
                  <a:solidFill>
                    <a:schemeClr val="bg1"/>
                  </a:solidFill>
                  <a:latin typeface="페이퍼로지 7 Bold" pitchFamily="2" charset="-127"/>
                  <a:ea typeface="페이퍼로지 7 Bold" pitchFamily="2" charset="-127"/>
                  <a:cs typeface="Pretendard ExtraBold"/>
                </a:rPr>
                <a:t>economic development</a:t>
              </a:r>
            </a:p>
            <a:p>
              <a:pPr lvl="0" algn="ctr">
                <a:lnSpc>
                  <a:spcPct val="110000"/>
                </a:lnSpc>
                <a:defRPr/>
              </a:pPr>
              <a:endParaRPr lang="ko-KR" altLang="en-US" sz="1300" spc="-50" dirty="0">
                <a:solidFill>
                  <a:schemeClr val="bg1"/>
                </a:solidFill>
                <a:latin typeface="페이퍼로지 6 SemiBold"/>
                <a:ea typeface="페이퍼로지 6 SemiBold"/>
                <a:cs typeface="Pretendard ExtraBold"/>
              </a:endParaRPr>
            </a:p>
          </p:txBody>
        </p:sp>
      </p:grpSp>
      <p:grpSp>
        <p:nvGrpSpPr>
          <p:cNvPr id="23" name="그룹 22"/>
          <p:cNvGrpSpPr/>
          <p:nvPr/>
        </p:nvGrpSpPr>
        <p:grpSpPr>
          <a:xfrm>
            <a:off x="-403488" y="241825"/>
            <a:ext cx="5582008" cy="664655"/>
            <a:chOff x="-403488" y="171975"/>
            <a:chExt cx="5582008" cy="664655"/>
          </a:xfrm>
        </p:grpSpPr>
        <p:grpSp>
          <p:nvGrpSpPr>
            <p:cNvPr id="24" name="그룹 23"/>
            <p:cNvGrpSpPr/>
            <p:nvPr/>
          </p:nvGrpSpPr>
          <p:grpSpPr>
            <a:xfrm>
              <a:off x="-403488" y="171975"/>
              <a:ext cx="1170251" cy="664655"/>
              <a:chOff x="-403488" y="171975"/>
              <a:chExt cx="1170251" cy="664655"/>
            </a:xfrm>
          </p:grpSpPr>
          <p:pic>
            <p:nvPicPr>
              <p:cNvPr id="44" name="그래픽 43"/>
              <p:cNvPicPr>
                <a:picLocks noChangeAspect="1"/>
              </p:cNvPicPr>
              <p:nvPr/>
            </p:nvPicPr>
            <p:blipFill rotWithShape="1">
              <a:blip r:embed="rId3"/>
              <a:stretch>
                <a:fillRect/>
              </a:stretch>
            </p:blipFill>
            <p:spPr>
              <a:xfrm rot="16200000">
                <a:off x="-403488" y="172065"/>
                <a:ext cx="664476" cy="664476"/>
              </a:xfrm>
              <a:prstGeom prst="rect">
                <a:avLst/>
              </a:prstGeom>
            </p:spPr>
          </p:pic>
          <p:sp>
            <p:nvSpPr>
              <p:cNvPr id="46" name="그래픽 10"/>
              <p:cNvSpPr/>
              <p:nvPr/>
            </p:nvSpPr>
            <p:spPr>
              <a:xfrm rot="16200000">
                <a:off x="102108" y="171975"/>
                <a:ext cx="664655" cy="664655"/>
              </a:xfrm>
              <a:custGeom>
                <a:avLst/>
                <a:gdLst>
                  <a:gd name="connsiteX0" fmla="*/ 469205 w 938409"/>
                  <a:gd name="connsiteY0" fmla="*/ 938283 h 938409"/>
                  <a:gd name="connsiteX1" fmla="*/ 0 w 938409"/>
                  <a:gd name="connsiteY1" fmla="*/ 469205 h 938409"/>
                  <a:gd name="connsiteX2" fmla="*/ 469205 w 938409"/>
                  <a:gd name="connsiteY2" fmla="*/ 0 h 938409"/>
                  <a:gd name="connsiteX3" fmla="*/ 938410 w 938409"/>
                  <a:gd name="connsiteY3" fmla="*/ 469205 h 938409"/>
                  <a:gd name="connsiteX4" fmla="*/ 469205 w 938409"/>
                  <a:gd name="connsiteY4" fmla="*/ 938410 h 9384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38409" h="938409">
                    <a:moveTo>
                      <a:pt x="469205" y="938283"/>
                    </a:moveTo>
                    <a:cubicBezTo>
                      <a:pt x="210451" y="938283"/>
                      <a:pt x="0" y="727832"/>
                      <a:pt x="0" y="469205"/>
                    </a:cubicBezTo>
                    <a:cubicBezTo>
                      <a:pt x="0" y="210578"/>
                      <a:pt x="210451" y="0"/>
                      <a:pt x="469205" y="0"/>
                    </a:cubicBezTo>
                    <a:cubicBezTo>
                      <a:pt x="727958" y="0"/>
                      <a:pt x="938410" y="210451"/>
                      <a:pt x="938410" y="469205"/>
                    </a:cubicBezTo>
                    <a:cubicBezTo>
                      <a:pt x="938410" y="727958"/>
                      <a:pt x="727958" y="938410"/>
                      <a:pt x="469205" y="93841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D16B5C"/>
                  </a:gs>
                  <a:gs pos="74000">
                    <a:srgbClr val="823000"/>
                  </a:gs>
                </a:gsLst>
                <a:lin ang="16200000" scaled="1"/>
                <a:tileRect/>
              </a:gradFill>
              <a:ln w="12614" cap="flat">
                <a:noFill/>
                <a:prstDash val="solid"/>
                <a:miter/>
              </a:ln>
            </p:spPr>
            <p:txBody>
              <a:bodyPr rot="0" vert="horz" wrap="square" lIns="91440" tIns="45720" rIns="91440" bIns="45720" anchor="ctr" anchorCtr="0">
                <a:prstTxWarp prst="textNoShape">
                  <a:avLst/>
                </a:prstTxWarp>
                <a:noAutofit/>
              </a:bodyPr>
              <a:lstStyle/>
              <a:p>
                <a:pPr lvl="0">
                  <a:defRPr/>
                </a:pPr>
                <a:endParaRPr lang="ko-KR" altLang="en-US" sz="1400"/>
              </a:p>
            </p:txBody>
          </p:sp>
          <p:sp>
            <p:nvSpPr>
              <p:cNvPr id="47" name="TextBox 46"/>
              <p:cNvSpPr txBox="1"/>
              <p:nvPr/>
            </p:nvSpPr>
            <p:spPr>
              <a:xfrm>
                <a:off x="244746" y="311403"/>
                <a:ext cx="410369" cy="367408"/>
              </a:xfrm>
              <a:prstGeom prst="rect">
                <a:avLst/>
              </a:prstGeom>
              <a:noFill/>
            </p:spPr>
            <p:txBody>
              <a:bodyPr wrap="none" lIns="0" tIns="0" rIns="0" bIns="0">
                <a:spAutoFit/>
              </a:bodyPr>
              <a:lstStyle>
                <a:defPPr>
                  <a:defRPr lang="ko-KR"/>
                </a:defPPr>
                <a:lvl1pPr lvl="0" algn="ctr">
                  <a:lnSpc>
                    <a:spcPct val="110000"/>
                  </a:lnSpc>
                  <a:defRPr sz="2600">
                    <a:solidFill>
                      <a:schemeClr val="tx1">
                        <a:alpha val="55000"/>
                      </a:schemeClr>
                    </a:solidFill>
                    <a:latin typeface="페이퍼로지 6 SemiBold"/>
                  </a:defRPr>
                </a:lvl1pPr>
              </a:lstStyle>
              <a:p>
                <a:r>
                  <a:rPr lang="en-US"/>
                  <a:t>01</a:t>
                </a:r>
                <a:endParaRPr lang="en-US" dirty="0"/>
              </a:p>
            </p:txBody>
          </p:sp>
        </p:grpSp>
        <p:grpSp>
          <p:nvGrpSpPr>
            <p:cNvPr id="25" name="그룹 24"/>
            <p:cNvGrpSpPr/>
            <p:nvPr/>
          </p:nvGrpSpPr>
          <p:grpSpPr>
            <a:xfrm>
              <a:off x="920175" y="207203"/>
              <a:ext cx="4258345" cy="609468"/>
              <a:chOff x="929701" y="211966"/>
              <a:chExt cx="4258345" cy="609468"/>
            </a:xfrm>
          </p:grpSpPr>
          <p:sp>
            <p:nvSpPr>
              <p:cNvPr id="26" name="TextBox 25"/>
              <p:cNvSpPr txBox="1"/>
              <p:nvPr/>
            </p:nvSpPr>
            <p:spPr>
              <a:xfrm>
                <a:off x="929701" y="415169"/>
                <a:ext cx="4258345" cy="406265"/>
              </a:xfrm>
              <a:prstGeom prst="rect">
                <a:avLst/>
              </a:prstGeom>
              <a:noFill/>
            </p:spPr>
            <p:txBody>
              <a:bodyPr wrap="none" lIns="0" tIns="0" rIns="0" bIns="0">
                <a:spAutoFit/>
              </a:bodyPr>
              <a:lstStyle/>
              <a:p>
                <a:pPr lvl="0">
                  <a:lnSpc>
                    <a:spcPct val="110000"/>
                  </a:lnSpc>
                  <a:defRPr/>
                </a:pPr>
                <a:r>
                  <a:rPr lang="en-US" sz="2400" dirty="0" smtClean="0">
                    <a:latin typeface="페이퍼로지 6 SemiBold"/>
                    <a:cs typeface="Pretendard ExtraBold"/>
                  </a:rPr>
                  <a:t>The Meaning </a:t>
                </a:r>
                <a:r>
                  <a:rPr lang="en-US" sz="2400" dirty="0">
                    <a:latin typeface="페이퍼로지 6 SemiBold"/>
                    <a:cs typeface="Pretendard ExtraBold"/>
                  </a:rPr>
                  <a:t>of Unification</a:t>
                </a:r>
              </a:p>
            </p:txBody>
          </p:sp>
          <p:sp>
            <p:nvSpPr>
              <p:cNvPr id="30" name="TextBox 29"/>
              <p:cNvSpPr txBox="1"/>
              <p:nvPr/>
            </p:nvSpPr>
            <p:spPr>
              <a:xfrm>
                <a:off x="948941" y="211966"/>
                <a:ext cx="2085671" cy="170622"/>
              </a:xfrm>
              <a:prstGeom prst="rect">
                <a:avLst/>
              </a:prstGeom>
              <a:noFill/>
            </p:spPr>
            <p:txBody>
              <a:bodyPr wrap="none" lIns="0" tIns="0" rIns="0" bIns="0">
                <a:spAutoFit/>
              </a:bodyPr>
              <a:lstStyle/>
              <a:p>
                <a:pPr lvl="0">
                  <a:lnSpc>
                    <a:spcPct val="110000"/>
                  </a:lnSpc>
                  <a:defRPr/>
                </a:pPr>
                <a:r>
                  <a:rPr lang="en-US" sz="1050" dirty="0">
                    <a:solidFill>
                      <a:srgbClr val="823000"/>
                    </a:solidFill>
                    <a:latin typeface="페이퍼로지 5 Medium"/>
                    <a:cs typeface="Pretendard ExtraBold"/>
                  </a:rPr>
                  <a:t>Perspectives on Unification Issues</a:t>
                </a:r>
              </a:p>
            </p:txBody>
          </p:sp>
        </p:grpSp>
      </p:grpSp>
      <p:pic>
        <p:nvPicPr>
          <p:cNvPr id="3" name="그림 2">
            <a:extLst>
              <a:ext uri="{FF2B5EF4-FFF2-40B4-BE49-F238E27FC236}">
                <a16:creationId xmlns:a16="http://schemas.microsoft.com/office/drawing/2014/main" xmlns="" id="{4A8CE6B8-D608-F00B-EC5D-623883AF687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96882" y="232302"/>
            <a:ext cx="1064731" cy="230094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FA989D59-399F-EA22-1F6F-8B6EAF548E81}"/>
              </a:ext>
            </a:extLst>
          </p:cNvPr>
          <p:cNvSpPr txBox="1"/>
          <p:nvPr/>
        </p:nvSpPr>
        <p:spPr>
          <a:xfrm>
            <a:off x="1217582" y="5140140"/>
            <a:ext cx="4244329" cy="580287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 lvl="0" algn="ctr">
              <a:lnSpc>
                <a:spcPct val="110000"/>
              </a:lnSpc>
              <a:defRPr/>
            </a:pPr>
            <a:r>
              <a:rPr lang="en-US" sz="1300" dirty="0">
                <a:latin typeface="페이퍼로지 4 Regular"/>
                <a:cs typeface="Pretendard ExtraBold"/>
              </a:rPr>
              <a:t>Overcoming the ideological differences,</a:t>
            </a:r>
          </a:p>
          <a:p>
            <a:pPr lvl="0" algn="ctr">
              <a:lnSpc>
                <a:spcPct val="110000"/>
              </a:lnSpc>
              <a:defRPr/>
            </a:pPr>
            <a:r>
              <a:rPr lang="en-US" sz="1300" dirty="0">
                <a:latin typeface="페이퍼로지 4 Regular"/>
                <a:cs typeface="Pretendard ExtraBold"/>
              </a:rPr>
              <a:t>conflicts, and threats of war resulting from division</a:t>
            </a:r>
          </a:p>
          <a:p>
            <a:pPr lvl="0" algn="ctr">
              <a:lnSpc>
                <a:spcPct val="110000"/>
              </a:lnSpc>
              <a:defRPr/>
            </a:pPr>
            <a:endParaRPr lang="en-US" sz="1300" dirty="0">
              <a:latin typeface="페이퍼로지 4 Regular"/>
              <a:cs typeface="Pretendard ExtraBold"/>
            </a:endParaRPr>
          </a:p>
          <a:p>
            <a:pPr lvl="0" algn="ctr">
              <a:lnSpc>
                <a:spcPct val="110000"/>
              </a:lnSpc>
              <a:defRPr/>
            </a:pPr>
            <a:r>
              <a:rPr lang="en-US" sz="1600" dirty="0">
                <a:solidFill>
                  <a:schemeClr val="bg1"/>
                </a:solidFill>
                <a:latin typeface="페이퍼로지 7 Bold" pitchFamily="2" charset="-127"/>
                <a:ea typeface="페이퍼로지 7 Bold" pitchFamily="2" charset="-127"/>
                <a:cs typeface="Pretendard ExtraBold"/>
              </a:rPr>
              <a:t>to bring peace </a:t>
            </a:r>
            <a:r>
              <a:rPr lang="en-US" sz="1600" dirty="0" smtClean="0">
                <a:solidFill>
                  <a:schemeClr val="bg1"/>
                </a:solidFill>
                <a:latin typeface="페이퍼로지 7 Bold" pitchFamily="2" charset="-127"/>
                <a:ea typeface="페이퍼로지 7 Bold" pitchFamily="2" charset="-127"/>
                <a:cs typeface="Pretendard ExtraBold"/>
              </a:rPr>
              <a:t>to </a:t>
            </a:r>
            <a:r>
              <a:rPr lang="en-US" sz="1600" dirty="0">
                <a:solidFill>
                  <a:schemeClr val="bg1"/>
                </a:solidFill>
                <a:latin typeface="페이퍼로지 7 Bold" pitchFamily="2" charset="-127"/>
                <a:ea typeface="페이퍼로지 7 Bold" pitchFamily="2" charset="-127"/>
                <a:cs typeface="Pretendard ExtraBold"/>
              </a:rPr>
              <a:t>the Korean Peninsula</a:t>
            </a:r>
          </a:p>
          <a:p>
            <a:pPr lvl="0" algn="ctr">
              <a:lnSpc>
                <a:spcPct val="110000"/>
              </a:lnSpc>
              <a:defRPr/>
            </a:pPr>
            <a:endParaRPr lang="en-US" altLang="ko-KR" sz="1300" spc="-30" dirty="0">
              <a:latin typeface="페이퍼로지 4 Regular"/>
              <a:ea typeface="페이퍼로지 4 Regular"/>
              <a:cs typeface="Pretendard ExtraBold"/>
            </a:endParaRPr>
          </a:p>
        </p:txBody>
      </p:sp>
    </p:spTree>
    <p:extLst>
      <p:ext uri="{BB962C8B-B14F-4D97-AF65-F5344CB8AC3E}">
        <p14:creationId xmlns:p14="http://schemas.microsoft.com/office/powerpoint/2010/main" val="15338302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dsp="http://schemas.microsoft.com/office/drawing/2008/diagram" xmlns:dgm="http://schemas.openxmlformats.org/drawingml/2006/diagram" xmlns:c="http://schemas.openxmlformats.org/drawingml/2006/chart" xmlns="">
      <p:transition xmlns:mc="http://schemas.openxmlformats.org/markup-compatibility/2006" xmlns:hp="http://schemas.haansoft.com/office/presentation/8.0" mc:Ignorable="hp" hp:hslDur="7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사각형: 둥근 모서리 34">
            <a:extLst>
              <a:ext uri="{FF2B5EF4-FFF2-40B4-BE49-F238E27FC236}">
                <a16:creationId xmlns:a16="http://schemas.microsoft.com/office/drawing/2014/main" xmlns="" id="{3A630BA4-911A-41ED-B6C1-A028C6CE1BAB}"/>
              </a:ext>
            </a:extLst>
          </p:cNvPr>
          <p:cNvSpPr/>
          <p:nvPr/>
        </p:nvSpPr>
        <p:spPr>
          <a:xfrm>
            <a:off x="779461" y="1833168"/>
            <a:ext cx="5120570" cy="4512069"/>
          </a:xfrm>
          <a:prstGeom prst="roundRect">
            <a:avLst>
              <a:gd name="adj" fmla="val 11615"/>
            </a:avLst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ko-KR" altLang="en-US" sz="1400"/>
          </a:p>
        </p:txBody>
      </p:sp>
      <p:sp>
        <p:nvSpPr>
          <p:cNvPr id="120" name="사각형: 둥근 모서리 119"/>
          <p:cNvSpPr/>
          <p:nvPr/>
        </p:nvSpPr>
        <p:spPr>
          <a:xfrm>
            <a:off x="2158028" y="4993530"/>
            <a:ext cx="2345635" cy="306000"/>
          </a:xfrm>
          <a:prstGeom prst="roundRect">
            <a:avLst>
              <a:gd name="adj" fmla="val 16667"/>
            </a:avLst>
          </a:prstGeom>
          <a:solidFill>
            <a:srgbClr val="823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 algn="ctr">
              <a:defRPr/>
            </a:pPr>
            <a:endParaRPr lang="ko-KR" altLang="en-US" sz="1400"/>
          </a:p>
        </p:txBody>
      </p:sp>
      <p:sp>
        <p:nvSpPr>
          <p:cNvPr id="49" name="사각형: 둥근 모서리 48">
            <a:extLst>
              <a:ext uri="{FF2B5EF4-FFF2-40B4-BE49-F238E27FC236}">
                <a16:creationId xmlns:a16="http://schemas.microsoft.com/office/drawing/2014/main" xmlns="" id="{1AED94CC-CB41-0247-1616-CD5629E688EA}"/>
              </a:ext>
            </a:extLst>
          </p:cNvPr>
          <p:cNvSpPr/>
          <p:nvPr/>
        </p:nvSpPr>
        <p:spPr>
          <a:xfrm>
            <a:off x="6304668" y="1833168"/>
            <a:ext cx="5120570" cy="4512069"/>
          </a:xfrm>
          <a:prstGeom prst="roundRect">
            <a:avLst>
              <a:gd name="adj" fmla="val 11615"/>
            </a:avLst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400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xmlns="" id="{1A081056-91FD-5E88-BA19-7D42E2488B6E}"/>
              </a:ext>
            </a:extLst>
          </p:cNvPr>
          <p:cNvSpPr txBox="1"/>
          <p:nvPr/>
        </p:nvSpPr>
        <p:spPr>
          <a:xfrm>
            <a:off x="7262751" y="1235113"/>
            <a:ext cx="3204403" cy="3693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en-US" sz="2400" dirty="0">
                <a:solidFill>
                  <a:srgbClr val="823000"/>
                </a:solidFill>
                <a:latin typeface="페이퍼로지 6 SemiBold" pitchFamily="2" charset="-127"/>
                <a:ea typeface=""/>
                <a:cs typeface="Pretendard ExtraBold" panose="02000903000000020004" pitchFamily="50" charset="-127"/>
              </a:rPr>
              <a:t>Geographic</a:t>
            </a:r>
            <a:r>
              <a:rPr lang="en-US" sz="2400" dirty="0">
                <a:latin typeface="페이퍼로지 6 SemiBold" pitchFamily="2" charset="-127"/>
                <a:ea typeface=""/>
                <a:cs typeface="Pretendard ExtraBold" panose="02000903000000020004" pitchFamily="50" charset="-127"/>
              </a:rPr>
              <a:t> Aspects</a:t>
            </a:r>
          </a:p>
        </p:txBody>
      </p:sp>
      <p:sp>
        <p:nvSpPr>
          <p:cNvPr id="52" name="사각형: 둥근 위쪽 모서리 51">
            <a:extLst>
              <a:ext uri="{FF2B5EF4-FFF2-40B4-BE49-F238E27FC236}">
                <a16:creationId xmlns:a16="http://schemas.microsoft.com/office/drawing/2014/main" xmlns="" id="{0BA390D6-95A0-5A25-8187-8B6A6654B971}"/>
              </a:ext>
            </a:extLst>
          </p:cNvPr>
          <p:cNvSpPr/>
          <p:nvPr/>
        </p:nvSpPr>
        <p:spPr>
          <a:xfrm>
            <a:off x="6304669" y="1833169"/>
            <a:ext cx="5120569" cy="897674"/>
          </a:xfrm>
          <a:prstGeom prst="round2SameRect">
            <a:avLst>
              <a:gd name="adj1" fmla="val 32426"/>
              <a:gd name="adj2" fmla="val 0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400"/>
          </a:p>
        </p:txBody>
      </p:sp>
      <p:sp>
        <p:nvSpPr>
          <p:cNvPr id="53" name="TextBox 52"/>
          <p:cNvSpPr txBox="1"/>
          <p:nvPr/>
        </p:nvSpPr>
        <p:spPr>
          <a:xfrm>
            <a:off x="7272445" y="2125915"/>
            <a:ext cx="3355422" cy="276999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lvl="0" algn="ctr">
              <a:defRPr/>
            </a:pPr>
            <a:r>
              <a:rPr lang="en-US" dirty="0">
                <a:solidFill>
                  <a:schemeClr val="bg1"/>
                </a:solidFill>
                <a:latin typeface="페이퍼로지 5 Medium"/>
                <a:cs typeface="Pretendard ExtraBold"/>
              </a:rPr>
              <a:t>Manifestation of national territory</a:t>
            </a:r>
          </a:p>
        </p:txBody>
      </p:sp>
      <p:sp>
        <p:nvSpPr>
          <p:cNvPr id="110" name="사각형: 둥근 모서리 109"/>
          <p:cNvSpPr/>
          <p:nvPr/>
        </p:nvSpPr>
        <p:spPr>
          <a:xfrm>
            <a:off x="7232361" y="3127889"/>
            <a:ext cx="3291102" cy="595383"/>
          </a:xfrm>
          <a:prstGeom prst="roundRect">
            <a:avLst>
              <a:gd name="adj" fmla="val 16667"/>
            </a:avLst>
          </a:prstGeom>
          <a:solidFill>
            <a:srgbClr val="823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ctr">
            <a:noAutofit/>
          </a:bodyPr>
          <a:lstStyle/>
          <a:p>
            <a:pPr lvl="0" algn="ctr">
              <a:defRPr/>
            </a:pPr>
            <a:endParaRPr lang="ko-KR" altLang="en-US" sz="1400"/>
          </a:p>
        </p:txBody>
      </p:sp>
      <p:sp>
        <p:nvSpPr>
          <p:cNvPr id="42" name="TextBox 41"/>
          <p:cNvSpPr txBox="1"/>
          <p:nvPr/>
        </p:nvSpPr>
        <p:spPr>
          <a:xfrm>
            <a:off x="6865006" y="3167679"/>
            <a:ext cx="4025812" cy="1559026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 lvl="0" algn="ctr">
              <a:lnSpc>
                <a:spcPct val="110000"/>
              </a:lnSpc>
              <a:defRPr/>
            </a:pPr>
            <a:r>
              <a:rPr lang="en-US" sz="1600" dirty="0">
                <a:solidFill>
                  <a:schemeClr val="bg1"/>
                </a:solidFill>
                <a:latin typeface="페이퍼로지 7 Bold" pitchFamily="2" charset="-127"/>
                <a:ea typeface="페이퍼로지 7 Bold" pitchFamily="2" charset="-127"/>
                <a:cs typeface="Pretendard ExtraBold"/>
              </a:rPr>
              <a:t>Create a foundation where all</a:t>
            </a:r>
          </a:p>
          <a:p>
            <a:pPr lvl="0" algn="ctr">
              <a:lnSpc>
                <a:spcPct val="110000"/>
              </a:lnSpc>
              <a:defRPr/>
            </a:pPr>
            <a:r>
              <a:rPr lang="en-US" sz="1600" dirty="0">
                <a:solidFill>
                  <a:schemeClr val="bg1"/>
                </a:solidFill>
                <a:latin typeface="페이퍼로지 7 Bold" pitchFamily="2" charset="-127"/>
                <a:ea typeface="페이퍼로지 7 Bold" pitchFamily="2" charset="-127"/>
                <a:cs typeface="Pretendard ExtraBold"/>
              </a:rPr>
              <a:t>citizens can live in peace</a:t>
            </a:r>
          </a:p>
          <a:p>
            <a:pPr lvl="0" algn="ctr">
              <a:lnSpc>
                <a:spcPct val="110000"/>
              </a:lnSpc>
              <a:defRPr/>
            </a:pPr>
            <a:r>
              <a:rPr lang="en-US" sz="400" dirty="0">
                <a:solidFill>
                  <a:schemeClr val="bg1"/>
                </a:solidFill>
                <a:latin typeface="페이퍼로지 8 ExtraBold" pitchFamily="2" charset="-127"/>
                <a:ea typeface="페이퍼로지 8 ExtraBold" pitchFamily="2" charset="-127"/>
                <a:cs typeface="Pretendard ExtraBold"/>
              </a:rPr>
              <a:t> </a:t>
            </a:r>
            <a:r>
              <a:rPr lang="en-US" sz="1400" dirty="0">
                <a:latin typeface="페이퍼로지 4 Regular"/>
                <a:cs typeface="Pretendard ExtraBold"/>
              </a:rPr>
              <a:t/>
            </a:r>
            <a:br>
              <a:rPr lang="en-US" sz="1400" dirty="0">
                <a:latin typeface="페이퍼로지 4 Regular"/>
                <a:cs typeface="Pretendard ExtraBold"/>
              </a:rPr>
            </a:br>
            <a:r>
              <a:rPr lang="en-US" sz="1400" dirty="0">
                <a:latin typeface="페이퍼로지 4 Regular"/>
                <a:cs typeface="Pretendard ExtraBold"/>
              </a:rPr>
              <a:t>and</a:t>
            </a:r>
            <a:r>
              <a:rPr lang="en-US" sz="1400" dirty="0"/>
              <a:t> </a:t>
            </a:r>
            <a:r>
              <a:rPr lang="en-US" sz="1400" dirty="0">
                <a:latin typeface="페이퍼로지 6 SemiBold"/>
                <a:cs typeface="Pretendard ExtraBold"/>
              </a:rPr>
              <a:t>travel freely</a:t>
            </a:r>
            <a:r>
              <a:rPr lang="en-US" sz="1400" dirty="0">
                <a:latin typeface="페이퍼로지 4 Regular"/>
                <a:cs typeface="Pretendard ExtraBold"/>
              </a:rPr>
              <a:t> whenever and</a:t>
            </a:r>
          </a:p>
          <a:p>
            <a:pPr lvl="0" algn="ctr">
              <a:lnSpc>
                <a:spcPct val="110000"/>
              </a:lnSpc>
              <a:defRPr/>
            </a:pPr>
            <a:r>
              <a:rPr lang="en-US" sz="1400" dirty="0">
                <a:latin typeface="페이퍼로지 4 Regular"/>
                <a:cs typeface="Pretendard ExtraBold"/>
              </a:rPr>
              <a:t>wherever they desire.</a:t>
            </a:r>
            <a:endParaRPr lang="ko-KR" altLang="en-US" spc="-50" dirty="0">
              <a:latin typeface="페이퍼로지 6 SemiBold"/>
              <a:ea typeface="페이퍼로지 6 SemiBold"/>
              <a:cs typeface="Pretendard ExtraBold"/>
            </a:endParaRPr>
          </a:p>
        </p:txBody>
      </p:sp>
      <p:sp>
        <p:nvSpPr>
          <p:cNvPr id="127" name="사각형: 둥근 모서리 126">
            <a:extLst>
              <a:ext uri="{FF2B5EF4-FFF2-40B4-BE49-F238E27FC236}">
                <a16:creationId xmlns:a16="http://schemas.microsoft.com/office/drawing/2014/main" xmlns="" id="{B50AEE27-DE26-A580-36CA-3ECB6C6E76A1}"/>
              </a:ext>
            </a:extLst>
          </p:cNvPr>
          <p:cNvSpPr/>
          <p:nvPr/>
        </p:nvSpPr>
        <p:spPr>
          <a:xfrm>
            <a:off x="6882163" y="5293396"/>
            <a:ext cx="3965578" cy="306498"/>
          </a:xfrm>
          <a:prstGeom prst="roundRect">
            <a:avLst/>
          </a:prstGeom>
          <a:solidFill>
            <a:srgbClr val="823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ko-KR" altLang="en-US" sz="1400"/>
          </a:p>
        </p:txBody>
      </p:sp>
      <p:sp>
        <p:nvSpPr>
          <p:cNvPr id="16" name="TextBox 15"/>
          <p:cNvSpPr txBox="1"/>
          <p:nvPr/>
        </p:nvSpPr>
        <p:spPr>
          <a:xfrm>
            <a:off x="6766823" y="4973028"/>
            <a:ext cx="4196259" cy="362375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 lvl="0" algn="ctr">
              <a:lnSpc>
                <a:spcPct val="110000"/>
              </a:lnSpc>
              <a:defRPr/>
            </a:pPr>
            <a:r>
              <a:rPr lang="en-US" sz="1300" dirty="0">
                <a:latin typeface="페이퍼로지 4 Regular"/>
                <a:cs typeface="Pretendard ExtraBold"/>
              </a:rPr>
              <a:t>In addition to having greater collective land mass,</a:t>
            </a:r>
            <a:endParaRPr lang="en-US" sz="1050" dirty="0">
              <a:latin typeface="페이퍼로지 4 Regular"/>
              <a:cs typeface="Pretendard ExtraBold"/>
            </a:endParaRPr>
          </a:p>
          <a:p>
            <a:pPr lvl="0" algn="ctr">
              <a:lnSpc>
                <a:spcPct val="110000"/>
              </a:lnSpc>
              <a:defRPr/>
            </a:pPr>
            <a:r>
              <a:rPr lang="en-US" altLang="ko-KR" sz="700" dirty="0">
                <a:solidFill>
                  <a:schemeClr val="bg1"/>
                </a:solidFill>
                <a:latin typeface="페이퍼로지 8 ExtraBold" pitchFamily="2" charset="-127"/>
                <a:ea typeface="페이퍼로지 8 ExtraBold" pitchFamily="2" charset="-127"/>
                <a:cs typeface="Pretendard ExtraBold"/>
              </a:rPr>
              <a:t> </a:t>
            </a:r>
            <a:r>
              <a:rPr lang="en-US" sz="1050" dirty="0">
                <a:latin typeface="페이퍼로지 4 Regular"/>
                <a:cs typeface="Pretendard ExtraBold"/>
              </a:rPr>
              <a:t/>
            </a:r>
            <a:br>
              <a:rPr lang="en-US" sz="1050" dirty="0">
                <a:latin typeface="페이퍼로지 4 Regular"/>
                <a:cs typeface="Pretendard ExtraBold"/>
              </a:rPr>
            </a:br>
            <a:r>
              <a:rPr lang="en-US" sz="1600" dirty="0">
                <a:solidFill>
                  <a:schemeClr val="bg1"/>
                </a:solidFill>
                <a:latin typeface="페이퍼로지 7 Bold" pitchFamily="2" charset="-127"/>
                <a:ea typeface="페이퍼로지 7 Bold" pitchFamily="2" charset="-127"/>
                <a:cs typeface="Pretendard ExtraBold"/>
              </a:rPr>
              <a:t>connect to </a:t>
            </a:r>
            <a:r>
              <a:rPr lang="en-US" sz="1600" dirty="0" smtClean="0">
                <a:solidFill>
                  <a:schemeClr val="bg1"/>
                </a:solidFill>
                <a:latin typeface="페이퍼로지 7 Bold" pitchFamily="2" charset="-127"/>
                <a:ea typeface="페이퍼로지 7 Bold" pitchFamily="2" charset="-127"/>
                <a:cs typeface="Pretendard ExtraBold"/>
              </a:rPr>
              <a:t>the Eurasian continent</a:t>
            </a:r>
            <a:endParaRPr lang="en-US" sz="1500" dirty="0">
              <a:solidFill>
                <a:schemeClr val="bg1"/>
              </a:solidFill>
              <a:latin typeface="페이퍼로지 7 Bold" pitchFamily="2" charset="-127"/>
              <a:ea typeface="페이퍼로지 7 Bold" pitchFamily="2" charset="-127"/>
              <a:cs typeface="Pretendard ExtraBold"/>
            </a:endParaRPr>
          </a:p>
        </p:txBody>
      </p:sp>
      <p:grpSp>
        <p:nvGrpSpPr>
          <p:cNvPr id="2" name="그룹 1">
            <a:extLst>
              <a:ext uri="{FF2B5EF4-FFF2-40B4-BE49-F238E27FC236}">
                <a16:creationId xmlns:a16="http://schemas.microsoft.com/office/drawing/2014/main" xmlns="" id="{E410BD87-578D-CB7F-24BB-C0A588C382F2}"/>
              </a:ext>
            </a:extLst>
          </p:cNvPr>
          <p:cNvGrpSpPr/>
          <p:nvPr/>
        </p:nvGrpSpPr>
        <p:grpSpPr>
          <a:xfrm>
            <a:off x="6624757" y="4488172"/>
            <a:ext cx="4480392" cy="318752"/>
            <a:chOff x="6624757" y="4488172"/>
            <a:chExt cx="4480392" cy="318752"/>
          </a:xfrm>
        </p:grpSpPr>
        <p:cxnSp>
          <p:nvCxnSpPr>
            <p:cNvPr id="78" name="직선 연결선 77">
              <a:extLst>
                <a:ext uri="{FF2B5EF4-FFF2-40B4-BE49-F238E27FC236}">
                  <a16:creationId xmlns:a16="http://schemas.microsoft.com/office/drawing/2014/main" xmlns="" id="{8D7E1100-4CA4-5BA4-DA96-53E6B9988283}"/>
                </a:ext>
              </a:extLst>
            </p:cNvPr>
            <p:cNvCxnSpPr>
              <a:cxnSpLocks/>
            </p:cNvCxnSpPr>
            <p:nvPr/>
          </p:nvCxnSpPr>
          <p:spPr>
            <a:xfrm>
              <a:off x="6624757" y="4647548"/>
              <a:ext cx="4480392" cy="0"/>
            </a:xfrm>
            <a:prstGeom prst="line">
              <a:avLst/>
            </a:prstGeom>
            <a:ln w="3175">
              <a:solidFill>
                <a:schemeClr val="tx1">
                  <a:lumMod val="50000"/>
                  <a:lumOff val="50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40" name="타원 139">
              <a:extLst>
                <a:ext uri="{FF2B5EF4-FFF2-40B4-BE49-F238E27FC236}">
                  <a16:creationId xmlns:a16="http://schemas.microsoft.com/office/drawing/2014/main" xmlns="" id="{6B9B0DE9-8977-EA3D-15C6-929A9E424641}"/>
                </a:ext>
              </a:extLst>
            </p:cNvPr>
            <p:cNvSpPr/>
            <p:nvPr/>
          </p:nvSpPr>
          <p:spPr>
            <a:xfrm>
              <a:off x="8705577" y="4488172"/>
              <a:ext cx="318752" cy="318752"/>
            </a:xfrm>
            <a:prstGeom prst="ellipse">
              <a:avLst/>
            </a:prstGeom>
            <a:solidFill>
              <a:schemeClr val="bg1"/>
            </a:solidFill>
            <a:ln w="3175">
              <a:solidFill>
                <a:schemeClr val="tx1">
                  <a:lumMod val="50000"/>
                  <a:lumOff val="50000"/>
                </a:schemeClr>
              </a:solidFill>
              <a:prstDash val="dash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400"/>
            </a:p>
          </p:txBody>
        </p:sp>
      </p:grpSp>
      <p:grpSp>
        <p:nvGrpSpPr>
          <p:cNvPr id="141" name="그룹 140">
            <a:extLst>
              <a:ext uri="{FF2B5EF4-FFF2-40B4-BE49-F238E27FC236}">
                <a16:creationId xmlns:a16="http://schemas.microsoft.com/office/drawing/2014/main" xmlns="" id="{D9AD5B62-75B4-5536-7D44-DD1010C18137}"/>
              </a:ext>
            </a:extLst>
          </p:cNvPr>
          <p:cNvGrpSpPr/>
          <p:nvPr/>
        </p:nvGrpSpPr>
        <p:grpSpPr>
          <a:xfrm>
            <a:off x="8780297" y="4562893"/>
            <a:ext cx="169312" cy="169311"/>
            <a:chOff x="9949543" y="4386943"/>
            <a:chExt cx="304800" cy="304800"/>
          </a:xfrm>
        </p:grpSpPr>
        <p:cxnSp>
          <p:nvCxnSpPr>
            <p:cNvPr id="142" name="직선 연결선 141">
              <a:extLst>
                <a:ext uri="{FF2B5EF4-FFF2-40B4-BE49-F238E27FC236}">
                  <a16:creationId xmlns:a16="http://schemas.microsoft.com/office/drawing/2014/main" xmlns="" id="{4B6FEB26-A94F-79C5-4F9C-2D858A1A3A3F}"/>
                </a:ext>
              </a:extLst>
            </p:cNvPr>
            <p:cNvCxnSpPr>
              <a:cxnSpLocks/>
            </p:cNvCxnSpPr>
            <p:nvPr/>
          </p:nvCxnSpPr>
          <p:spPr>
            <a:xfrm>
              <a:off x="10101943" y="4386943"/>
              <a:ext cx="0" cy="304800"/>
            </a:xfrm>
            <a:prstGeom prst="line">
              <a:avLst/>
            </a:prstGeom>
            <a:ln w="22225" cap="rnd">
              <a:solidFill>
                <a:schemeClr val="bg1">
                  <a:lumMod val="50000"/>
                </a:schemeClr>
              </a:solidFill>
              <a:round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3" name="직선 연결선 142">
              <a:extLst>
                <a:ext uri="{FF2B5EF4-FFF2-40B4-BE49-F238E27FC236}">
                  <a16:creationId xmlns:a16="http://schemas.microsoft.com/office/drawing/2014/main" xmlns="" id="{3A71538A-083B-245F-DD9B-9FA021EBBB1D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10101943" y="4386943"/>
              <a:ext cx="0" cy="304800"/>
            </a:xfrm>
            <a:prstGeom prst="line">
              <a:avLst/>
            </a:prstGeom>
            <a:ln w="22225" cap="rnd">
              <a:solidFill>
                <a:schemeClr val="bg1">
                  <a:lumMod val="50000"/>
                </a:schemeClr>
              </a:solidFill>
              <a:round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1527032A-1C4D-C144-7653-4C9C84BD7916}"/>
              </a:ext>
            </a:extLst>
          </p:cNvPr>
          <p:cNvSpPr txBox="1"/>
          <p:nvPr/>
        </p:nvSpPr>
        <p:spPr>
          <a:xfrm>
            <a:off x="1630369" y="1235113"/>
            <a:ext cx="3418756" cy="3693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en-US" sz="2400">
                <a:solidFill>
                  <a:srgbClr val="823000"/>
                </a:solidFill>
                <a:latin typeface="페이퍼로지 6 SemiBold" pitchFamily="2" charset="-127"/>
                <a:ea typeface=""/>
                <a:cs typeface="Pretendard ExtraBold" panose="02000903000000020004" pitchFamily="50" charset="-127"/>
              </a:rPr>
              <a:t>Sociocultural </a:t>
            </a:r>
            <a:r>
              <a:rPr lang="en-US" sz="2400">
                <a:latin typeface="페이퍼로지 6 SemiBold" pitchFamily="2" charset="-127"/>
                <a:ea typeface=""/>
                <a:cs typeface="Pretendard ExtraBold" panose="02000903000000020004" pitchFamily="50" charset="-127"/>
              </a:rPr>
              <a:t>Aspects</a:t>
            </a:r>
          </a:p>
        </p:txBody>
      </p:sp>
      <p:sp>
        <p:nvSpPr>
          <p:cNvPr id="50" name="사각형: 둥근 위쪽 모서리 49">
            <a:extLst>
              <a:ext uri="{FF2B5EF4-FFF2-40B4-BE49-F238E27FC236}">
                <a16:creationId xmlns:a16="http://schemas.microsoft.com/office/drawing/2014/main" xmlns="" id="{2AA0A94D-1554-EBE5-C525-CB31E753BAA7}"/>
              </a:ext>
            </a:extLst>
          </p:cNvPr>
          <p:cNvSpPr/>
          <p:nvPr/>
        </p:nvSpPr>
        <p:spPr>
          <a:xfrm>
            <a:off x="779462" y="1833169"/>
            <a:ext cx="5120569" cy="897674"/>
          </a:xfrm>
          <a:prstGeom prst="round2SameRect">
            <a:avLst>
              <a:gd name="adj1" fmla="val 32426"/>
              <a:gd name="adj2" fmla="val 0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400"/>
          </a:p>
        </p:txBody>
      </p:sp>
      <p:sp>
        <p:nvSpPr>
          <p:cNvPr id="51" name="TextBox 50"/>
          <p:cNvSpPr txBox="1"/>
          <p:nvPr/>
        </p:nvSpPr>
        <p:spPr>
          <a:xfrm>
            <a:off x="1564133" y="2021933"/>
            <a:ext cx="3845903" cy="615553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 lvl="0" algn="ctr">
              <a:defRPr/>
            </a:pPr>
            <a:r>
              <a:rPr lang="en-US" sz="1200" dirty="0">
                <a:solidFill>
                  <a:schemeClr val="bg1"/>
                </a:solidFill>
                <a:latin typeface="페이퍼로지 4 Regular"/>
                <a:cs typeface="Pretendard ExtraBold"/>
              </a:rPr>
              <a:t>Forming a single sociocultural community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</a:p>
          <a:p>
            <a:pPr lvl="0" algn="ctr">
              <a:defRPr/>
            </a:pPr>
            <a:r>
              <a:rPr lang="en-US" dirty="0">
                <a:solidFill>
                  <a:schemeClr val="bg1"/>
                </a:solidFill>
                <a:latin typeface="페이퍼로지 5 Medium"/>
                <a:cs typeface="Pretendard ExtraBold"/>
              </a:rPr>
              <a:t>to restore ethnic homogeneity</a:t>
            </a:r>
          </a:p>
        </p:txBody>
      </p:sp>
      <p:grpSp>
        <p:nvGrpSpPr>
          <p:cNvPr id="116" name="그룹 115"/>
          <p:cNvGrpSpPr/>
          <p:nvPr/>
        </p:nvGrpSpPr>
        <p:grpSpPr>
          <a:xfrm>
            <a:off x="1462290" y="3089997"/>
            <a:ext cx="3737113" cy="1112654"/>
            <a:chOff x="1486590" y="3047341"/>
            <a:chExt cx="3737113" cy="1112654"/>
          </a:xfrm>
        </p:grpSpPr>
        <p:sp>
          <p:nvSpPr>
            <p:cNvPr id="104" name="TextBox 103"/>
            <p:cNvSpPr txBox="1"/>
            <p:nvPr/>
          </p:nvSpPr>
          <p:spPr>
            <a:xfrm>
              <a:off x="1828803" y="3047341"/>
              <a:ext cx="3058646" cy="580287"/>
            </a:xfrm>
            <a:prstGeom prst="rect">
              <a:avLst/>
            </a:prstGeom>
            <a:noFill/>
          </p:spPr>
          <p:txBody>
            <a:bodyPr wrap="square" lIns="0" tIns="0" rIns="0" bIns="0">
              <a:noAutofit/>
            </a:bodyPr>
            <a:lstStyle/>
            <a:p>
              <a:pPr lvl="0" algn="ctr">
                <a:lnSpc>
                  <a:spcPct val="110000"/>
                </a:lnSpc>
                <a:defRPr/>
              </a:pPr>
              <a:r>
                <a:rPr lang="en-US" sz="1400" dirty="0">
                  <a:latin typeface="페이퍼로지 4 Regular"/>
                  <a:cs typeface="Pretendard ExtraBold"/>
                </a:rPr>
                <a:t>Overcome </a:t>
              </a:r>
              <a:r>
                <a:rPr lang="en-US" sz="1400" dirty="0" smtClean="0">
                  <a:latin typeface="페이퍼로지 4 Regular"/>
                  <a:cs typeface="Pretendard ExtraBold"/>
                </a:rPr>
                <a:t>emotional division</a:t>
              </a:r>
              <a:endParaRPr lang="en-US" sz="1400" dirty="0">
                <a:latin typeface="페이퍼로지 4 Regular"/>
                <a:cs typeface="Pretendard ExtraBold"/>
              </a:endParaRPr>
            </a:p>
            <a:p>
              <a:pPr lvl="0" algn="ctr">
                <a:lnSpc>
                  <a:spcPct val="110000"/>
                </a:lnSpc>
                <a:defRPr/>
              </a:pPr>
              <a:r>
                <a:rPr lang="en-US" sz="1400" dirty="0">
                  <a:latin typeface="페이퍼로지 6 SemiBold"/>
                  <a:cs typeface="Pretendard ExtraBold"/>
                </a:rPr>
                <a:t>and form a sense of </a:t>
              </a:r>
              <a:r>
                <a:rPr lang="en-US" sz="1400" dirty="0" smtClean="0">
                  <a:latin typeface="페이퍼로지 6 SemiBold"/>
                  <a:cs typeface="Pretendard ExtraBold"/>
                </a:rPr>
                <a:t>community</a:t>
              </a:r>
              <a:endParaRPr lang="en-US" sz="1400" dirty="0">
                <a:latin typeface="페이퍼로지 6 SemiBold"/>
                <a:cs typeface="Pretendard ExtraBold"/>
              </a:endParaRPr>
            </a:p>
          </p:txBody>
        </p:sp>
        <p:sp>
          <p:nvSpPr>
            <p:cNvPr id="103" name="사각형: 둥근 모서리 102"/>
            <p:cNvSpPr/>
            <p:nvPr/>
          </p:nvSpPr>
          <p:spPr>
            <a:xfrm>
              <a:off x="1486590" y="3579708"/>
              <a:ext cx="3737113" cy="580287"/>
            </a:xfrm>
            <a:prstGeom prst="roundRect">
              <a:avLst>
                <a:gd name="adj" fmla="val 16667"/>
              </a:avLst>
            </a:prstGeom>
            <a:solidFill>
              <a:srgbClr val="823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anchor="ctr">
              <a:noAutofit/>
            </a:bodyPr>
            <a:lstStyle/>
            <a:p>
              <a:pPr lvl="0" algn="ctr">
                <a:defRPr/>
              </a:pPr>
              <a:endParaRPr lang="ko-KR" altLang="en-US" sz="1400"/>
            </a:p>
          </p:txBody>
        </p:sp>
      </p:grpSp>
      <p:grpSp>
        <p:nvGrpSpPr>
          <p:cNvPr id="149" name="그룹 148">
            <a:extLst>
              <a:ext uri="{FF2B5EF4-FFF2-40B4-BE49-F238E27FC236}">
                <a16:creationId xmlns:a16="http://schemas.microsoft.com/office/drawing/2014/main" xmlns="" id="{BCD12C99-DA1B-029F-E5B6-850117114758}"/>
              </a:ext>
            </a:extLst>
          </p:cNvPr>
          <p:cNvGrpSpPr/>
          <p:nvPr/>
        </p:nvGrpSpPr>
        <p:grpSpPr>
          <a:xfrm>
            <a:off x="1099550" y="4488172"/>
            <a:ext cx="4480392" cy="318752"/>
            <a:chOff x="6624757" y="4513572"/>
            <a:chExt cx="4480392" cy="318752"/>
          </a:xfrm>
        </p:grpSpPr>
        <p:cxnSp>
          <p:nvCxnSpPr>
            <p:cNvPr id="150" name="직선 연결선 149">
              <a:extLst>
                <a:ext uri="{FF2B5EF4-FFF2-40B4-BE49-F238E27FC236}">
                  <a16:creationId xmlns:a16="http://schemas.microsoft.com/office/drawing/2014/main" xmlns="" id="{71074DB2-6437-E0F0-553D-799696402793}"/>
                </a:ext>
              </a:extLst>
            </p:cNvPr>
            <p:cNvCxnSpPr>
              <a:cxnSpLocks/>
            </p:cNvCxnSpPr>
            <p:nvPr/>
          </p:nvCxnSpPr>
          <p:spPr>
            <a:xfrm>
              <a:off x="6624757" y="4672948"/>
              <a:ext cx="4480392" cy="0"/>
            </a:xfrm>
            <a:prstGeom prst="line">
              <a:avLst/>
            </a:prstGeom>
            <a:ln w="3175">
              <a:solidFill>
                <a:schemeClr val="tx1">
                  <a:lumMod val="50000"/>
                  <a:lumOff val="50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51" name="그룹 150">
              <a:extLst>
                <a:ext uri="{FF2B5EF4-FFF2-40B4-BE49-F238E27FC236}">
                  <a16:creationId xmlns:a16="http://schemas.microsoft.com/office/drawing/2014/main" xmlns="" id="{90BE3876-E1CD-85E7-5898-25D44A0EEDF3}"/>
                </a:ext>
              </a:extLst>
            </p:cNvPr>
            <p:cNvGrpSpPr/>
            <p:nvPr/>
          </p:nvGrpSpPr>
          <p:grpSpPr>
            <a:xfrm>
              <a:off x="8705577" y="4513572"/>
              <a:ext cx="318752" cy="318752"/>
              <a:chOff x="8705577" y="4513572"/>
              <a:chExt cx="318752" cy="318752"/>
            </a:xfrm>
          </p:grpSpPr>
          <p:sp>
            <p:nvSpPr>
              <p:cNvPr id="152" name="타원 151">
                <a:extLst>
                  <a:ext uri="{FF2B5EF4-FFF2-40B4-BE49-F238E27FC236}">
                    <a16:creationId xmlns:a16="http://schemas.microsoft.com/office/drawing/2014/main" xmlns="" id="{D9D0F540-C8E8-6EF6-F8C4-5D0DC5BC5545}"/>
                  </a:ext>
                </a:extLst>
              </p:cNvPr>
              <p:cNvSpPr/>
              <p:nvPr/>
            </p:nvSpPr>
            <p:spPr>
              <a:xfrm>
                <a:off x="8705577" y="4513572"/>
                <a:ext cx="318752" cy="318752"/>
              </a:xfrm>
              <a:prstGeom prst="ellipse">
                <a:avLst/>
              </a:prstGeom>
              <a:solidFill>
                <a:schemeClr val="bg1"/>
              </a:solidFill>
              <a:ln w="3175">
                <a:solidFill>
                  <a:schemeClr val="tx1">
                    <a:lumMod val="50000"/>
                    <a:lumOff val="50000"/>
                  </a:schemeClr>
                </a:solidFill>
                <a:prstDash val="dash"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400"/>
              </a:p>
            </p:txBody>
          </p:sp>
          <p:grpSp>
            <p:nvGrpSpPr>
              <p:cNvPr id="153" name="그룹 152">
                <a:extLst>
                  <a:ext uri="{FF2B5EF4-FFF2-40B4-BE49-F238E27FC236}">
                    <a16:creationId xmlns:a16="http://schemas.microsoft.com/office/drawing/2014/main" xmlns="" id="{27F8DCE1-8F28-0257-3E3D-B13CEA44166A}"/>
                  </a:ext>
                </a:extLst>
              </p:cNvPr>
              <p:cNvGrpSpPr/>
              <p:nvPr/>
            </p:nvGrpSpPr>
            <p:grpSpPr>
              <a:xfrm>
                <a:off x="8780297" y="4588293"/>
                <a:ext cx="169312" cy="169311"/>
                <a:chOff x="9949543" y="4386943"/>
                <a:chExt cx="304800" cy="304800"/>
              </a:xfrm>
            </p:grpSpPr>
            <p:cxnSp>
              <p:nvCxnSpPr>
                <p:cNvPr id="154" name="직선 연결선 153">
                  <a:extLst>
                    <a:ext uri="{FF2B5EF4-FFF2-40B4-BE49-F238E27FC236}">
                      <a16:creationId xmlns:a16="http://schemas.microsoft.com/office/drawing/2014/main" xmlns="" id="{B08D06D4-0BB9-1C2A-71DD-3FE776CDD2C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0101943" y="4386943"/>
                  <a:ext cx="0" cy="304800"/>
                </a:xfrm>
                <a:prstGeom prst="line">
                  <a:avLst/>
                </a:prstGeom>
                <a:ln w="22225" cap="rnd">
                  <a:solidFill>
                    <a:schemeClr val="bg1">
                      <a:lumMod val="50000"/>
                    </a:schemeClr>
                  </a:solidFill>
                  <a:round/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5" name="직선 연결선 154">
                  <a:extLst>
                    <a:ext uri="{FF2B5EF4-FFF2-40B4-BE49-F238E27FC236}">
                      <a16:creationId xmlns:a16="http://schemas.microsoft.com/office/drawing/2014/main" xmlns="" id="{20F68101-1BAE-5D40-6CC9-7248CBF724B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16200000">
                  <a:off x="10101943" y="4386943"/>
                  <a:ext cx="0" cy="304800"/>
                </a:xfrm>
                <a:prstGeom prst="line">
                  <a:avLst/>
                </a:prstGeom>
                <a:ln w="22225" cap="rnd">
                  <a:solidFill>
                    <a:schemeClr val="bg1">
                      <a:lumMod val="50000"/>
                    </a:schemeClr>
                  </a:solidFill>
                  <a:round/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pic>
        <p:nvPicPr>
          <p:cNvPr id="3" name="그림 2">
            <a:extLst>
              <a:ext uri="{FF2B5EF4-FFF2-40B4-BE49-F238E27FC236}">
                <a16:creationId xmlns:a16="http://schemas.microsoft.com/office/drawing/2014/main" xmlns="" id="{92467D46-EF18-86E1-29A4-C9226589818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96882" y="232302"/>
            <a:ext cx="1064731" cy="230094"/>
          </a:xfrm>
          <a:prstGeom prst="rect">
            <a:avLst/>
          </a:prstGeom>
        </p:spPr>
      </p:pic>
      <p:sp>
        <p:nvSpPr>
          <p:cNvPr id="18" name="TextBox 17"/>
          <p:cNvSpPr txBox="1"/>
          <p:nvPr/>
        </p:nvSpPr>
        <p:spPr>
          <a:xfrm>
            <a:off x="1188018" y="5018743"/>
            <a:ext cx="4285655" cy="872132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 lvl="0" algn="ctr">
              <a:lnSpc>
                <a:spcPct val="110000"/>
              </a:lnSpc>
              <a:defRPr/>
            </a:pPr>
            <a:r>
              <a:rPr lang="en-US" sz="1600" dirty="0" smtClean="0">
                <a:solidFill>
                  <a:schemeClr val="bg1"/>
                </a:solidFill>
                <a:latin typeface="페이퍼로지 7 Bold" pitchFamily="2" charset="-127"/>
                <a:ea typeface="페이퍼로지 7 Bold" pitchFamily="2" charset="-127"/>
                <a:cs typeface="Pretendard ExtraBold"/>
              </a:rPr>
              <a:t>Lay the foundation</a:t>
            </a:r>
            <a:endParaRPr lang="en-US" sz="1600" dirty="0">
              <a:solidFill>
                <a:schemeClr val="bg1"/>
              </a:solidFill>
              <a:latin typeface="페이퍼로지 7 Bold" pitchFamily="2" charset="-127"/>
              <a:ea typeface="페이퍼로지 7 Bold" pitchFamily="2" charset="-127"/>
              <a:cs typeface="Pretendard ExtraBold"/>
            </a:endParaRPr>
          </a:p>
          <a:p>
            <a:pPr lvl="0" algn="ctr">
              <a:lnSpc>
                <a:spcPct val="110000"/>
              </a:lnSpc>
              <a:defRPr/>
            </a:pPr>
            <a:r>
              <a:rPr lang="en-US" altLang="ko-KR" sz="800" dirty="0">
                <a:solidFill>
                  <a:schemeClr val="bg1"/>
                </a:solidFill>
                <a:latin typeface="페이퍼로지 8 ExtraBold" pitchFamily="2" charset="-127"/>
                <a:ea typeface="페이퍼로지 8 ExtraBold" pitchFamily="2" charset="-127"/>
                <a:cs typeface="Pretendard ExtraBold"/>
              </a:rPr>
              <a:t> </a:t>
            </a:r>
            <a:r>
              <a:rPr lang="en-US" sz="1100" dirty="0">
                <a:latin typeface="페이퍼로지 4 Regular"/>
                <a:cs typeface="Pretendard ExtraBold"/>
              </a:rPr>
              <a:t/>
            </a:r>
            <a:br>
              <a:rPr lang="en-US" sz="1100" dirty="0">
                <a:latin typeface="페이퍼로지 4 Regular"/>
                <a:cs typeface="Pretendard ExtraBold"/>
              </a:rPr>
            </a:br>
            <a:r>
              <a:rPr lang="en-US" sz="1300" dirty="0">
                <a:latin typeface="페이퍼로지 4 Regular"/>
                <a:cs typeface="Pretendard ExtraBold"/>
              </a:rPr>
              <a:t>for </a:t>
            </a:r>
            <a:r>
              <a:rPr lang="en-US" sz="1300" dirty="0" smtClean="0">
                <a:latin typeface="페이퍼로지 4 Regular"/>
                <a:cs typeface="Pretendard ExtraBold"/>
              </a:rPr>
              <a:t>a </a:t>
            </a:r>
            <a:r>
              <a:rPr lang="en-US" sz="1300" dirty="0" smtClean="0">
                <a:latin typeface="페이퍼로지 6 SemiBold"/>
                <a:cs typeface="Pretendard ExtraBold"/>
              </a:rPr>
              <a:t>new </a:t>
            </a:r>
            <a:r>
              <a:rPr lang="en-US" sz="1300" dirty="0">
                <a:latin typeface="페이퍼로지 6 SemiBold"/>
                <a:cs typeface="Pretendard ExtraBold"/>
              </a:rPr>
              <a:t>culture and </a:t>
            </a:r>
            <a:r>
              <a:rPr lang="en-US" sz="1300" dirty="0" smtClean="0">
                <a:latin typeface="페이퍼로지 6 SemiBold"/>
                <a:cs typeface="Pretendard ExtraBold"/>
              </a:rPr>
              <a:t> future</a:t>
            </a:r>
            <a:endParaRPr lang="en-US" sz="1300" dirty="0">
              <a:latin typeface="페이퍼로지 6 SemiBold"/>
              <a:cs typeface="Pretendard ExtraBold"/>
            </a:endParaRPr>
          </a:p>
        </p:txBody>
      </p:sp>
      <p:grpSp>
        <p:nvGrpSpPr>
          <p:cNvPr id="4" name="그룹 3">
            <a:extLst>
              <a:ext uri="{FF2B5EF4-FFF2-40B4-BE49-F238E27FC236}">
                <a16:creationId xmlns:a16="http://schemas.microsoft.com/office/drawing/2014/main" xmlns="" id="{55A28488-A4A6-99DE-3401-C8083681036C}"/>
              </a:ext>
            </a:extLst>
          </p:cNvPr>
          <p:cNvGrpSpPr/>
          <p:nvPr/>
        </p:nvGrpSpPr>
        <p:grpSpPr>
          <a:xfrm>
            <a:off x="-403488" y="241825"/>
            <a:ext cx="5582008" cy="664655"/>
            <a:chOff x="-403488" y="171975"/>
            <a:chExt cx="5582008" cy="664655"/>
          </a:xfrm>
        </p:grpSpPr>
        <p:grpSp>
          <p:nvGrpSpPr>
            <p:cNvPr id="5" name="그룹 4">
              <a:extLst>
                <a:ext uri="{FF2B5EF4-FFF2-40B4-BE49-F238E27FC236}">
                  <a16:creationId xmlns:a16="http://schemas.microsoft.com/office/drawing/2014/main" xmlns="" id="{B4C3F8A3-AFF8-DEDA-1220-15FEB7D735C6}"/>
                </a:ext>
              </a:extLst>
            </p:cNvPr>
            <p:cNvGrpSpPr/>
            <p:nvPr/>
          </p:nvGrpSpPr>
          <p:grpSpPr>
            <a:xfrm>
              <a:off x="-403488" y="171975"/>
              <a:ext cx="1170251" cy="664655"/>
              <a:chOff x="-403488" y="171975"/>
              <a:chExt cx="1170251" cy="664655"/>
            </a:xfrm>
          </p:grpSpPr>
          <p:pic>
            <p:nvPicPr>
              <p:cNvPr id="21" name="그래픽 43">
                <a:extLst>
                  <a:ext uri="{FF2B5EF4-FFF2-40B4-BE49-F238E27FC236}">
                    <a16:creationId xmlns:a16="http://schemas.microsoft.com/office/drawing/2014/main" xmlns="" id="{FD7CDE1C-E089-2D69-B13B-444C1A3FAE4F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/>
              <a:stretch>
                <a:fillRect/>
              </a:stretch>
            </p:blipFill>
            <p:spPr>
              <a:xfrm rot="16200000">
                <a:off x="-403488" y="172065"/>
                <a:ext cx="664476" cy="664476"/>
              </a:xfrm>
              <a:prstGeom prst="rect">
                <a:avLst/>
              </a:prstGeom>
            </p:spPr>
          </p:pic>
          <p:sp>
            <p:nvSpPr>
              <p:cNvPr id="22" name="그래픽 10">
                <a:extLst>
                  <a:ext uri="{FF2B5EF4-FFF2-40B4-BE49-F238E27FC236}">
                    <a16:creationId xmlns:a16="http://schemas.microsoft.com/office/drawing/2014/main" xmlns="" id="{F9D2880E-2D0E-D978-ED86-C78037434F5A}"/>
                  </a:ext>
                </a:extLst>
              </p:cNvPr>
              <p:cNvSpPr/>
              <p:nvPr/>
            </p:nvSpPr>
            <p:spPr>
              <a:xfrm rot="16200000">
                <a:off x="102108" y="171975"/>
                <a:ext cx="664655" cy="664655"/>
              </a:xfrm>
              <a:custGeom>
                <a:avLst/>
                <a:gdLst>
                  <a:gd name="connsiteX0" fmla="*/ 469205 w 938409"/>
                  <a:gd name="connsiteY0" fmla="*/ 938283 h 938409"/>
                  <a:gd name="connsiteX1" fmla="*/ 0 w 938409"/>
                  <a:gd name="connsiteY1" fmla="*/ 469205 h 938409"/>
                  <a:gd name="connsiteX2" fmla="*/ 469205 w 938409"/>
                  <a:gd name="connsiteY2" fmla="*/ 0 h 938409"/>
                  <a:gd name="connsiteX3" fmla="*/ 938410 w 938409"/>
                  <a:gd name="connsiteY3" fmla="*/ 469205 h 938409"/>
                  <a:gd name="connsiteX4" fmla="*/ 469205 w 938409"/>
                  <a:gd name="connsiteY4" fmla="*/ 938410 h 9384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38409" h="938409">
                    <a:moveTo>
                      <a:pt x="469205" y="938283"/>
                    </a:moveTo>
                    <a:cubicBezTo>
                      <a:pt x="210451" y="938283"/>
                      <a:pt x="0" y="727832"/>
                      <a:pt x="0" y="469205"/>
                    </a:cubicBezTo>
                    <a:cubicBezTo>
                      <a:pt x="0" y="210578"/>
                      <a:pt x="210451" y="0"/>
                      <a:pt x="469205" y="0"/>
                    </a:cubicBezTo>
                    <a:cubicBezTo>
                      <a:pt x="727958" y="0"/>
                      <a:pt x="938410" y="210451"/>
                      <a:pt x="938410" y="469205"/>
                    </a:cubicBezTo>
                    <a:cubicBezTo>
                      <a:pt x="938410" y="727958"/>
                      <a:pt x="727958" y="938410"/>
                      <a:pt x="469205" y="93841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D16B5C"/>
                  </a:gs>
                  <a:gs pos="74000">
                    <a:srgbClr val="823000"/>
                  </a:gs>
                </a:gsLst>
                <a:lin ang="16200000" scaled="1"/>
                <a:tileRect/>
              </a:gradFill>
              <a:ln w="12614" cap="flat">
                <a:noFill/>
                <a:prstDash val="solid"/>
                <a:miter/>
              </a:ln>
            </p:spPr>
            <p:txBody>
              <a:bodyPr rot="0" vert="horz" wrap="square" lIns="91440" tIns="45720" rIns="91440" bIns="45720" anchor="ctr" anchorCtr="0">
                <a:prstTxWarp prst="textNoShape">
                  <a:avLst/>
                </a:prstTxWarp>
                <a:noAutofit/>
              </a:bodyPr>
              <a:lstStyle/>
              <a:p>
                <a:pPr lvl="0">
                  <a:defRPr/>
                </a:pPr>
                <a:endParaRPr lang="ko-KR" altLang="en-US" sz="1400"/>
              </a:p>
            </p:txBody>
          </p:sp>
        </p:grpSp>
        <p:grpSp>
          <p:nvGrpSpPr>
            <p:cNvPr id="6" name="그룹 5">
              <a:extLst>
                <a:ext uri="{FF2B5EF4-FFF2-40B4-BE49-F238E27FC236}">
                  <a16:creationId xmlns:a16="http://schemas.microsoft.com/office/drawing/2014/main" xmlns="" id="{560AD915-0F05-A5CA-0572-31257BC9FCB3}"/>
                </a:ext>
              </a:extLst>
            </p:cNvPr>
            <p:cNvGrpSpPr/>
            <p:nvPr/>
          </p:nvGrpSpPr>
          <p:grpSpPr>
            <a:xfrm>
              <a:off x="920175" y="207203"/>
              <a:ext cx="4258345" cy="609468"/>
              <a:chOff x="929701" y="211966"/>
              <a:chExt cx="4258345" cy="609468"/>
            </a:xfrm>
          </p:grpSpPr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xmlns="" id="{64419F1D-E1C3-737C-9850-CC7D1453C9EE}"/>
                  </a:ext>
                </a:extLst>
              </p:cNvPr>
              <p:cNvSpPr txBox="1"/>
              <p:nvPr/>
            </p:nvSpPr>
            <p:spPr>
              <a:xfrm>
                <a:off x="929701" y="415169"/>
                <a:ext cx="4258345" cy="406265"/>
              </a:xfrm>
              <a:prstGeom prst="rect">
                <a:avLst/>
              </a:prstGeom>
              <a:noFill/>
            </p:spPr>
            <p:txBody>
              <a:bodyPr wrap="none" lIns="0" tIns="0" rIns="0" bIns="0">
                <a:spAutoFit/>
              </a:bodyPr>
              <a:lstStyle/>
              <a:p>
                <a:pPr lvl="0">
                  <a:lnSpc>
                    <a:spcPct val="110000"/>
                  </a:lnSpc>
                  <a:defRPr/>
                </a:pPr>
                <a:r>
                  <a:rPr lang="en-US" sz="2400" dirty="0" smtClean="0">
                    <a:latin typeface="페이퍼로지 6 SemiBold"/>
                    <a:cs typeface="Pretendard ExtraBold"/>
                  </a:rPr>
                  <a:t>The Meaning </a:t>
                </a:r>
                <a:r>
                  <a:rPr lang="en-US" sz="2400" dirty="0">
                    <a:latin typeface="페이퍼로지 6 SemiBold"/>
                    <a:cs typeface="Pretendard ExtraBold"/>
                  </a:rPr>
                  <a:t>of Unification</a:t>
                </a:r>
              </a:p>
            </p:txBody>
          </p:sp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xmlns="" id="{53AB3C70-5292-999B-B4DB-01775AD7CBE0}"/>
                  </a:ext>
                </a:extLst>
              </p:cNvPr>
              <p:cNvSpPr txBox="1"/>
              <p:nvPr/>
            </p:nvSpPr>
            <p:spPr>
              <a:xfrm>
                <a:off x="948941" y="211966"/>
                <a:ext cx="2085671" cy="170622"/>
              </a:xfrm>
              <a:prstGeom prst="rect">
                <a:avLst/>
              </a:prstGeom>
              <a:noFill/>
            </p:spPr>
            <p:txBody>
              <a:bodyPr wrap="none" lIns="0" tIns="0" rIns="0" bIns="0">
                <a:spAutoFit/>
              </a:bodyPr>
              <a:lstStyle/>
              <a:p>
                <a:pPr lvl="0">
                  <a:lnSpc>
                    <a:spcPct val="110000"/>
                  </a:lnSpc>
                  <a:defRPr/>
                </a:pPr>
                <a:r>
                  <a:rPr lang="en-US" sz="1050" dirty="0">
                    <a:solidFill>
                      <a:srgbClr val="823000"/>
                    </a:solidFill>
                    <a:latin typeface="페이퍼로지 5 Medium"/>
                    <a:cs typeface="Pretendard ExtraBold"/>
                  </a:rPr>
                  <a:t>Perspectives on Unification Issues</a:t>
                </a:r>
              </a:p>
            </p:txBody>
          </p:sp>
        </p:grpSp>
      </p:grpSp>
      <p:sp>
        <p:nvSpPr>
          <p:cNvPr id="26" name="TextBox 25">
            <a:extLst>
              <a:ext uri="{FF2B5EF4-FFF2-40B4-BE49-F238E27FC236}">
                <a16:creationId xmlns:a16="http://schemas.microsoft.com/office/drawing/2014/main" xmlns="" id="{9D04ABFB-E925-3E3A-C75D-A50E8F43BFD8}"/>
              </a:ext>
            </a:extLst>
          </p:cNvPr>
          <p:cNvSpPr txBox="1"/>
          <p:nvPr/>
        </p:nvSpPr>
        <p:spPr>
          <a:xfrm>
            <a:off x="1344258" y="3651227"/>
            <a:ext cx="3973177" cy="415033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 lvl="0" algn="ctr">
              <a:lnSpc>
                <a:spcPct val="110000"/>
              </a:lnSpc>
              <a:defRPr/>
            </a:pPr>
            <a:r>
              <a:rPr lang="en-US" sz="1600" dirty="0">
                <a:solidFill>
                  <a:schemeClr val="bg1"/>
                </a:solidFill>
                <a:latin typeface="페이퍼로지 7 Bold" pitchFamily="2" charset="-127"/>
                <a:ea typeface="페이퍼로지 7 Bold" pitchFamily="2" charset="-127"/>
                <a:cs typeface="Pretendard ExtraBold"/>
              </a:rPr>
              <a:t>Share a sense of belonging within</a:t>
            </a:r>
          </a:p>
          <a:p>
            <a:pPr lvl="0" algn="ctr">
              <a:lnSpc>
                <a:spcPct val="110000"/>
              </a:lnSpc>
              <a:defRPr/>
            </a:pPr>
            <a:r>
              <a:rPr lang="en-US" sz="1600" dirty="0">
                <a:solidFill>
                  <a:schemeClr val="bg1"/>
                </a:solidFill>
                <a:latin typeface="페이퍼로지 7 Bold" pitchFamily="2" charset="-127"/>
                <a:ea typeface="페이퍼로지 7 Bold" pitchFamily="2" charset="-127"/>
                <a:cs typeface="Pretendard ExtraBold"/>
              </a:rPr>
              <a:t>the borders of a single nation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98F32152-0C02-AA24-D7D6-278975DB4153}"/>
              </a:ext>
            </a:extLst>
          </p:cNvPr>
          <p:cNvSpPr txBox="1"/>
          <p:nvPr/>
        </p:nvSpPr>
        <p:spPr>
          <a:xfrm>
            <a:off x="244746" y="381253"/>
            <a:ext cx="410369" cy="367408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>
            <a:defPPr>
              <a:defRPr lang="ko-KR"/>
            </a:defPPr>
            <a:lvl1pPr lvl="0" algn="ctr">
              <a:lnSpc>
                <a:spcPct val="110000"/>
              </a:lnSpc>
              <a:defRPr sz="2600">
                <a:solidFill>
                  <a:schemeClr val="tx1">
                    <a:alpha val="55000"/>
                  </a:schemeClr>
                </a:solidFill>
                <a:latin typeface="페이퍼로지 6 SemiBold"/>
              </a:defRPr>
            </a:lvl1pPr>
          </a:lstStyle>
          <a:p>
            <a:r>
              <a:rPr lang="en-US"/>
              <a:t>01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104243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dsp="http://schemas.microsoft.com/office/drawing/2008/diagram" xmlns:dgm="http://schemas.openxmlformats.org/drawingml/2006/diagram" xmlns:c="http://schemas.openxmlformats.org/drawingml/2006/chart" xmlns="">
      <p:transition xmlns:mc="http://schemas.openxmlformats.org/markup-compatibility/2006" xmlns:hp="http://schemas.haansoft.com/office/presentation/8.0" mc:Ignorable="hp" hp:hslDur="7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사각형: 둥근 모서리 12"/>
          <p:cNvSpPr/>
          <p:nvPr/>
        </p:nvSpPr>
        <p:spPr>
          <a:xfrm>
            <a:off x="763811" y="1397534"/>
            <a:ext cx="5120570" cy="4774985"/>
          </a:xfrm>
          <a:prstGeom prst="roundRect">
            <a:avLst>
              <a:gd name="adj" fmla="val 10640"/>
            </a:avLst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 algn="ctr">
              <a:defRPr/>
            </a:pPr>
            <a:endParaRPr lang="ko-KR" altLang="en-US" sz="700"/>
          </a:p>
        </p:txBody>
      </p:sp>
      <p:sp>
        <p:nvSpPr>
          <p:cNvPr id="37" name="사각형: 둥근 모서리 36">
            <a:extLst>
              <a:ext uri="{FF2B5EF4-FFF2-40B4-BE49-F238E27FC236}">
                <a16:creationId xmlns:a16="http://schemas.microsoft.com/office/drawing/2014/main" xmlns="" id="{9D0BB6F0-A3F5-238D-9B85-6B697E5B8C15}"/>
              </a:ext>
            </a:extLst>
          </p:cNvPr>
          <p:cNvSpPr/>
          <p:nvPr/>
        </p:nvSpPr>
        <p:spPr>
          <a:xfrm>
            <a:off x="6307620" y="1402683"/>
            <a:ext cx="5120570" cy="4774985"/>
          </a:xfrm>
          <a:prstGeom prst="roundRect">
            <a:avLst>
              <a:gd name="adj" fmla="val 10640"/>
            </a:avLst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700"/>
          </a:p>
        </p:txBody>
      </p:sp>
      <p:grpSp>
        <p:nvGrpSpPr>
          <p:cNvPr id="46" name="그룹 45"/>
          <p:cNvGrpSpPr/>
          <p:nvPr/>
        </p:nvGrpSpPr>
        <p:grpSpPr>
          <a:xfrm>
            <a:off x="6352951" y="1446298"/>
            <a:ext cx="5029908" cy="913826"/>
            <a:chOff x="6352951" y="1828723"/>
            <a:chExt cx="5029908" cy="913826"/>
          </a:xfrm>
        </p:grpSpPr>
        <p:sp>
          <p:nvSpPr>
            <p:cNvPr id="33" name="사각형: 둥근 모서리 32"/>
            <p:cNvSpPr/>
            <p:nvPr/>
          </p:nvSpPr>
          <p:spPr>
            <a:xfrm>
              <a:off x="6352951" y="1828723"/>
              <a:ext cx="5029908" cy="913826"/>
            </a:xfrm>
            <a:prstGeom prst="roundRect">
              <a:avLst>
                <a:gd name="adj" fmla="val 50000"/>
              </a:avLst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lvl="0" algn="ctr">
                <a:defRPr/>
              </a:pPr>
              <a:endParaRPr lang="ko-KR" altLang="en-US" sz="700"/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7427987" y="2028431"/>
              <a:ext cx="3833466" cy="492443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pPr lvl="0">
                <a:defRPr/>
              </a:pPr>
              <a:r>
                <a:rPr lang="en-US" sz="1600" dirty="0">
                  <a:solidFill>
                    <a:schemeClr val="bg1"/>
                  </a:solidFill>
                  <a:latin typeface="페이퍼로지 6 SemiBold"/>
                  <a:cs typeface="Pretendard ExtraBold"/>
                </a:rPr>
                <a:t>Pursuing peaceful methods and</a:t>
              </a:r>
            </a:p>
            <a:p>
              <a:pPr lvl="0">
                <a:defRPr/>
              </a:pPr>
              <a:r>
                <a:rPr lang="en-US" sz="1600" dirty="0">
                  <a:solidFill>
                    <a:schemeClr val="bg1"/>
                  </a:solidFill>
                  <a:latin typeface="페이퍼로지 6 SemiBold"/>
                  <a:cs typeface="Pretendard ExtraBold"/>
                </a:rPr>
                <a:t>processes</a:t>
              </a:r>
            </a:p>
          </p:txBody>
        </p:sp>
        <p:sp>
          <p:nvSpPr>
            <p:cNvPr id="35" name="타원 34"/>
            <p:cNvSpPr/>
            <p:nvPr/>
          </p:nvSpPr>
          <p:spPr>
            <a:xfrm>
              <a:off x="6352951" y="1828723"/>
              <a:ext cx="913826" cy="913826"/>
            </a:xfrm>
            <a:prstGeom prst="ellipse">
              <a:avLst/>
            </a:prstGeom>
            <a:solidFill>
              <a:schemeClr val="tx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lvl="0" algn="ctr">
                <a:defRPr/>
              </a:pPr>
              <a:endParaRPr lang="ko-KR" altLang="en-US" sz="700"/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6460951" y="1999720"/>
              <a:ext cx="699720" cy="551113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>
              <a:defPPr>
                <a:defRPr lang="ko-KR"/>
              </a:defPPr>
              <a:lvl1pPr lvl="0" algn="ctr">
                <a:lnSpc>
                  <a:spcPct val="110000"/>
                </a:lnSpc>
                <a:defRPr sz="3200">
                  <a:solidFill>
                    <a:schemeClr val="tx1">
                      <a:lumMod val="75000"/>
                      <a:lumOff val="25000"/>
                    </a:schemeClr>
                  </a:solidFill>
                  <a:latin typeface="페이퍼로지 6 SemiBold"/>
                  <a:cs typeface="Pretendard ExtraBold"/>
                </a:defRPr>
              </a:lvl1pPr>
            </a:lstStyle>
            <a:p>
              <a:r>
                <a:rPr lang="en-US" sz="3600" dirty="0"/>
                <a:t>02</a:t>
              </a:r>
            </a:p>
          </p:txBody>
        </p:sp>
      </p:grpSp>
      <p:grpSp>
        <p:nvGrpSpPr>
          <p:cNvPr id="47" name="그룹 46"/>
          <p:cNvGrpSpPr/>
          <p:nvPr/>
        </p:nvGrpSpPr>
        <p:grpSpPr>
          <a:xfrm>
            <a:off x="809142" y="1441149"/>
            <a:ext cx="5029908" cy="913826"/>
            <a:chOff x="824792" y="1828723"/>
            <a:chExt cx="5029908" cy="913826"/>
          </a:xfrm>
        </p:grpSpPr>
        <p:sp>
          <p:nvSpPr>
            <p:cNvPr id="22" name="사각형: 둥근 모서리 21"/>
            <p:cNvSpPr/>
            <p:nvPr/>
          </p:nvSpPr>
          <p:spPr>
            <a:xfrm>
              <a:off x="824792" y="1828723"/>
              <a:ext cx="5029908" cy="913826"/>
            </a:xfrm>
            <a:prstGeom prst="roundRect">
              <a:avLst>
                <a:gd name="adj" fmla="val 50000"/>
              </a:avLst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lvl="0" algn="ctr">
                <a:defRPr/>
              </a:pPr>
              <a:endParaRPr lang="ko-KR" altLang="en-US" sz="700"/>
            </a:p>
          </p:txBody>
        </p:sp>
        <p:grpSp>
          <p:nvGrpSpPr>
            <p:cNvPr id="38" name="그룹 37"/>
            <p:cNvGrpSpPr/>
            <p:nvPr/>
          </p:nvGrpSpPr>
          <p:grpSpPr>
            <a:xfrm>
              <a:off x="824792" y="1828723"/>
              <a:ext cx="4964204" cy="913826"/>
              <a:chOff x="824792" y="1828723"/>
              <a:chExt cx="4964204" cy="913826"/>
            </a:xfrm>
          </p:grpSpPr>
          <p:sp>
            <p:nvSpPr>
              <p:cNvPr id="23" name="TextBox 22"/>
              <p:cNvSpPr txBox="1"/>
              <p:nvPr/>
            </p:nvSpPr>
            <p:spPr>
              <a:xfrm>
                <a:off x="1810390" y="2042694"/>
                <a:ext cx="3978606" cy="492443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spAutoFit/>
              </a:bodyPr>
              <a:lstStyle/>
              <a:p>
                <a:pPr lvl="0">
                  <a:defRPr/>
                </a:pPr>
                <a:r>
                  <a:rPr lang="en-US" sz="1600" dirty="0" smtClean="0">
                    <a:solidFill>
                      <a:schemeClr val="bg1"/>
                    </a:solidFill>
                    <a:latin typeface="페이퍼로지 6 SemiBold"/>
                    <a:cs typeface="Pretendard ExtraBold"/>
                  </a:rPr>
                  <a:t>Uphold liberal democratic principles</a:t>
                </a:r>
              </a:p>
              <a:p>
                <a:pPr lvl="0">
                  <a:defRPr/>
                </a:pPr>
                <a:r>
                  <a:rPr lang="en-US" sz="1600" dirty="0" smtClean="0">
                    <a:solidFill>
                      <a:schemeClr val="bg1"/>
                    </a:solidFill>
                    <a:latin typeface="페이퍼로지 6 SemiBold"/>
                    <a:cs typeface="Pretendard ExtraBold"/>
                  </a:rPr>
                  <a:t>In pursuing unification</a:t>
                </a:r>
                <a:endParaRPr lang="en-US" sz="1600" dirty="0">
                  <a:solidFill>
                    <a:schemeClr val="bg1"/>
                  </a:solidFill>
                  <a:latin typeface="페이퍼로지 6 SemiBold"/>
                  <a:cs typeface="Pretendard ExtraBold"/>
                </a:endParaRPr>
              </a:p>
            </p:txBody>
          </p:sp>
          <p:sp>
            <p:nvSpPr>
              <p:cNvPr id="16" name="타원 15"/>
              <p:cNvSpPr/>
              <p:nvPr/>
            </p:nvSpPr>
            <p:spPr>
              <a:xfrm>
                <a:off x="824792" y="1828723"/>
                <a:ext cx="913826" cy="913826"/>
              </a:xfrm>
              <a:prstGeom prst="ellipse">
                <a:avLst/>
              </a:prstGeom>
              <a:solidFill>
                <a:schemeClr val="tx1">
                  <a:alpha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lvl="0" algn="ctr">
                  <a:defRPr/>
                </a:pPr>
                <a:endParaRPr lang="ko-KR" altLang="en-US" sz="700"/>
              </a:p>
            </p:txBody>
          </p:sp>
        </p:grpSp>
        <p:sp>
          <p:nvSpPr>
            <p:cNvPr id="8" name="TextBox 7"/>
            <p:cNvSpPr txBox="1"/>
            <p:nvPr/>
          </p:nvSpPr>
          <p:spPr>
            <a:xfrm>
              <a:off x="940987" y="2006594"/>
              <a:ext cx="710009" cy="551113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pPr lvl="0" algn="ctr">
                <a:lnSpc>
                  <a:spcPct val="110000"/>
                </a:lnSpc>
                <a:defRPr/>
              </a:pPr>
              <a:r>
                <a:rPr lang="en-US" sz="3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페이퍼로지 6 SemiBold"/>
                  <a:cs typeface="Pretendard ExtraBold"/>
                </a:rPr>
                <a:t>01</a:t>
              </a:r>
            </a:p>
          </p:txBody>
        </p:sp>
      </p:grpSp>
      <p:grpSp>
        <p:nvGrpSpPr>
          <p:cNvPr id="6" name="그룹 5"/>
          <p:cNvGrpSpPr/>
          <p:nvPr/>
        </p:nvGrpSpPr>
        <p:grpSpPr>
          <a:xfrm>
            <a:off x="2354920" y="3056574"/>
            <a:ext cx="1938352" cy="285361"/>
            <a:chOff x="2795460" y="2669293"/>
            <a:chExt cx="1088573" cy="237737"/>
          </a:xfrm>
        </p:grpSpPr>
        <p:sp>
          <p:nvSpPr>
            <p:cNvPr id="49" name="사각형: 둥근 모서리 48"/>
            <p:cNvSpPr/>
            <p:nvPr/>
          </p:nvSpPr>
          <p:spPr>
            <a:xfrm>
              <a:off x="2795460" y="2669293"/>
              <a:ext cx="1088573" cy="237737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3175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pPr lvl="0" algn="ctr">
                <a:defRPr/>
              </a:pPr>
              <a:endParaRPr lang="ko-KR" altLang="en-US" sz="500"/>
            </a:p>
          </p:txBody>
        </p:sp>
        <p:sp>
          <p:nvSpPr>
            <p:cNvPr id="50" name="TextBox 49"/>
            <p:cNvSpPr txBox="1"/>
            <p:nvPr/>
          </p:nvSpPr>
          <p:spPr>
            <a:xfrm>
              <a:off x="2876512" y="2735754"/>
              <a:ext cx="952477" cy="109993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pPr lvl="0" algn="ctr">
                <a:defRPr/>
              </a:pPr>
              <a:r>
                <a:rPr lang="en-US" sz="900">
                  <a:latin typeface="페이퍼로지 4 Regular"/>
                  <a:cs typeface="Pretendard ExtraBold"/>
                </a:rPr>
                <a:t>Article 4 of the Constitution</a:t>
              </a:r>
            </a:p>
          </p:txBody>
        </p:sp>
      </p:grpSp>
      <p:pic>
        <p:nvPicPr>
          <p:cNvPr id="106" name="그림 105">
            <a:extLst>
              <a:ext uri="{FF2B5EF4-FFF2-40B4-BE49-F238E27FC236}">
                <a16:creationId xmlns:a16="http://schemas.microsoft.com/office/drawing/2014/main" xmlns="" id="{9007E915-EA0F-9F5C-EB6C-56D18378A4E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9915526" y="4905784"/>
            <a:ext cx="1512664" cy="1271884"/>
          </a:xfrm>
          <a:custGeom>
            <a:avLst/>
            <a:gdLst>
              <a:gd name="connsiteX0" fmla="*/ 0 w 1512664"/>
              <a:gd name="connsiteY0" fmla="*/ 0 h 1271884"/>
              <a:gd name="connsiteX1" fmla="*/ 1512664 w 1512664"/>
              <a:gd name="connsiteY1" fmla="*/ 0 h 1271884"/>
              <a:gd name="connsiteX2" fmla="*/ 1512664 w 1512664"/>
              <a:gd name="connsiteY2" fmla="*/ 763826 h 1271884"/>
              <a:gd name="connsiteX3" fmla="*/ 1004606 w 1512664"/>
              <a:gd name="connsiteY3" fmla="*/ 1271884 h 1271884"/>
              <a:gd name="connsiteX4" fmla="*/ 0 w 1512664"/>
              <a:gd name="connsiteY4" fmla="*/ 1271884 h 12718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2664" h="1271884">
                <a:moveTo>
                  <a:pt x="0" y="0"/>
                </a:moveTo>
                <a:lnTo>
                  <a:pt x="1512664" y="0"/>
                </a:lnTo>
                <a:lnTo>
                  <a:pt x="1512664" y="763826"/>
                </a:lnTo>
                <a:cubicBezTo>
                  <a:pt x="1512664" y="1044419"/>
                  <a:pt x="1285199" y="1271884"/>
                  <a:pt x="1004606" y="1271884"/>
                </a:cubicBezTo>
                <a:lnTo>
                  <a:pt x="0" y="1271884"/>
                </a:lnTo>
                <a:close/>
              </a:path>
            </a:pathLst>
          </a:custGeom>
        </p:spPr>
      </p:pic>
      <p:pic>
        <p:nvPicPr>
          <p:cNvPr id="3" name="그림 2">
            <a:extLst>
              <a:ext uri="{FF2B5EF4-FFF2-40B4-BE49-F238E27FC236}">
                <a16:creationId xmlns:a16="http://schemas.microsoft.com/office/drawing/2014/main" xmlns="" id="{229032F0-7EDF-378D-ED46-7DB80EE51CA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30207" y="260877"/>
            <a:ext cx="1064731" cy="230094"/>
          </a:xfrm>
          <a:prstGeom prst="rect">
            <a:avLst/>
          </a:prstGeom>
        </p:spPr>
      </p:pic>
      <p:sp>
        <p:nvSpPr>
          <p:cNvPr id="11" name="사각형: 둥근 모서리 10"/>
          <p:cNvSpPr/>
          <p:nvPr/>
        </p:nvSpPr>
        <p:spPr>
          <a:xfrm>
            <a:off x="7074826" y="3456363"/>
            <a:ext cx="2269894" cy="291600"/>
          </a:xfrm>
          <a:prstGeom prst="roundRect">
            <a:avLst>
              <a:gd name="adj" fmla="val 16667"/>
            </a:avLst>
          </a:prstGeom>
          <a:solidFill>
            <a:srgbClr val="823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 algn="ctr">
              <a:defRPr/>
            </a:pPr>
            <a:endParaRPr lang="ko-KR" altLang="en-US" sz="800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xmlns="" id="{E5DB5064-E802-82D0-07C3-8C9BD7B162CF}"/>
              </a:ext>
            </a:extLst>
          </p:cNvPr>
          <p:cNvSpPr txBox="1"/>
          <p:nvPr/>
        </p:nvSpPr>
        <p:spPr>
          <a:xfrm>
            <a:off x="7968481" y="5702771"/>
            <a:ext cx="1274387" cy="16075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sz="1050">
                <a:solidFill>
                  <a:schemeClr val="bg1"/>
                </a:solidFill>
                <a:latin typeface="페이퍼로지 6 SemiBold" pitchFamily="2" charset="-127"/>
                <a:ea typeface=""/>
                <a:cs typeface="Pretendard ExtraBold" panose="02000903000000020004" pitchFamily="50" charset="-127"/>
              </a:rPr>
              <a:t>Efforts are needed</a:t>
            </a:r>
          </a:p>
        </p:txBody>
      </p:sp>
      <p:grpSp>
        <p:nvGrpSpPr>
          <p:cNvPr id="18" name="그룹 17">
            <a:extLst>
              <a:ext uri="{FF2B5EF4-FFF2-40B4-BE49-F238E27FC236}">
                <a16:creationId xmlns:a16="http://schemas.microsoft.com/office/drawing/2014/main" xmlns="" id="{E87AFF4B-DF9A-8806-10D7-B34854C841AD}"/>
              </a:ext>
            </a:extLst>
          </p:cNvPr>
          <p:cNvGrpSpPr/>
          <p:nvPr/>
        </p:nvGrpSpPr>
        <p:grpSpPr>
          <a:xfrm>
            <a:off x="-403488" y="241825"/>
            <a:ext cx="5646724" cy="664655"/>
            <a:chOff x="-403488" y="171975"/>
            <a:chExt cx="5646724" cy="664655"/>
          </a:xfrm>
        </p:grpSpPr>
        <p:grpSp>
          <p:nvGrpSpPr>
            <p:cNvPr id="19" name="그룹 18">
              <a:extLst>
                <a:ext uri="{FF2B5EF4-FFF2-40B4-BE49-F238E27FC236}">
                  <a16:creationId xmlns:a16="http://schemas.microsoft.com/office/drawing/2014/main" xmlns="" id="{7AB4D8E2-8847-ECDB-6150-99EF3E6B2623}"/>
                </a:ext>
              </a:extLst>
            </p:cNvPr>
            <p:cNvGrpSpPr/>
            <p:nvPr/>
          </p:nvGrpSpPr>
          <p:grpSpPr>
            <a:xfrm>
              <a:off x="-403488" y="171975"/>
              <a:ext cx="1170251" cy="664655"/>
              <a:chOff x="-403488" y="171975"/>
              <a:chExt cx="1170251" cy="664655"/>
            </a:xfrm>
          </p:grpSpPr>
          <p:pic>
            <p:nvPicPr>
              <p:cNvPr id="26" name="그래픽 43">
                <a:extLst>
                  <a:ext uri="{FF2B5EF4-FFF2-40B4-BE49-F238E27FC236}">
                    <a16:creationId xmlns:a16="http://schemas.microsoft.com/office/drawing/2014/main" xmlns="" id="{0052DFA6-D40C-A166-619B-0E609ABDDABB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/>
              <a:stretch>
                <a:fillRect/>
              </a:stretch>
            </p:blipFill>
            <p:spPr>
              <a:xfrm rot="16200000">
                <a:off x="-403488" y="172065"/>
                <a:ext cx="664476" cy="664476"/>
              </a:xfrm>
              <a:prstGeom prst="rect">
                <a:avLst/>
              </a:prstGeom>
            </p:spPr>
          </p:pic>
          <p:sp>
            <p:nvSpPr>
              <p:cNvPr id="27" name="그래픽 10">
                <a:extLst>
                  <a:ext uri="{FF2B5EF4-FFF2-40B4-BE49-F238E27FC236}">
                    <a16:creationId xmlns:a16="http://schemas.microsoft.com/office/drawing/2014/main" xmlns="" id="{7F09E4D2-F737-ADF0-B2B9-05A813D6A663}"/>
                  </a:ext>
                </a:extLst>
              </p:cNvPr>
              <p:cNvSpPr/>
              <p:nvPr/>
            </p:nvSpPr>
            <p:spPr>
              <a:xfrm rot="16200000">
                <a:off x="102108" y="171975"/>
                <a:ext cx="664655" cy="664655"/>
              </a:xfrm>
              <a:custGeom>
                <a:avLst/>
                <a:gdLst>
                  <a:gd name="connsiteX0" fmla="*/ 469205 w 938409"/>
                  <a:gd name="connsiteY0" fmla="*/ 938283 h 938409"/>
                  <a:gd name="connsiteX1" fmla="*/ 0 w 938409"/>
                  <a:gd name="connsiteY1" fmla="*/ 469205 h 938409"/>
                  <a:gd name="connsiteX2" fmla="*/ 469205 w 938409"/>
                  <a:gd name="connsiteY2" fmla="*/ 0 h 938409"/>
                  <a:gd name="connsiteX3" fmla="*/ 938410 w 938409"/>
                  <a:gd name="connsiteY3" fmla="*/ 469205 h 938409"/>
                  <a:gd name="connsiteX4" fmla="*/ 469205 w 938409"/>
                  <a:gd name="connsiteY4" fmla="*/ 938410 h 9384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38409" h="938409">
                    <a:moveTo>
                      <a:pt x="469205" y="938283"/>
                    </a:moveTo>
                    <a:cubicBezTo>
                      <a:pt x="210451" y="938283"/>
                      <a:pt x="0" y="727832"/>
                      <a:pt x="0" y="469205"/>
                    </a:cubicBezTo>
                    <a:cubicBezTo>
                      <a:pt x="0" y="210578"/>
                      <a:pt x="210451" y="0"/>
                      <a:pt x="469205" y="0"/>
                    </a:cubicBezTo>
                    <a:cubicBezTo>
                      <a:pt x="727958" y="0"/>
                      <a:pt x="938410" y="210451"/>
                      <a:pt x="938410" y="469205"/>
                    </a:cubicBezTo>
                    <a:cubicBezTo>
                      <a:pt x="938410" y="727958"/>
                      <a:pt x="727958" y="938410"/>
                      <a:pt x="469205" y="93841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D16B5C"/>
                  </a:gs>
                  <a:gs pos="74000">
                    <a:srgbClr val="823000"/>
                  </a:gs>
                </a:gsLst>
                <a:lin ang="16200000" scaled="1"/>
                <a:tileRect/>
              </a:gradFill>
              <a:ln w="12614" cap="flat">
                <a:noFill/>
                <a:prstDash val="solid"/>
                <a:miter/>
              </a:ln>
            </p:spPr>
            <p:txBody>
              <a:bodyPr rot="0" vert="horz" wrap="square" lIns="91440" tIns="45720" rIns="91440" bIns="45720" anchor="ctr" anchorCtr="0">
                <a:prstTxWarp prst="textNoShape">
                  <a:avLst/>
                </a:prstTxWarp>
                <a:noAutofit/>
              </a:bodyPr>
              <a:lstStyle/>
              <a:p>
                <a:pPr lvl="0">
                  <a:defRPr/>
                </a:pPr>
                <a:endParaRPr lang="ko-KR" altLang="en-US" sz="1400"/>
              </a:p>
            </p:txBody>
          </p:sp>
        </p:grpSp>
        <p:grpSp>
          <p:nvGrpSpPr>
            <p:cNvPr id="20" name="그룹 19">
              <a:extLst>
                <a:ext uri="{FF2B5EF4-FFF2-40B4-BE49-F238E27FC236}">
                  <a16:creationId xmlns:a16="http://schemas.microsoft.com/office/drawing/2014/main" xmlns="" id="{1FAC1BAB-4705-CF30-A306-DCAE844FE77C}"/>
                </a:ext>
              </a:extLst>
            </p:cNvPr>
            <p:cNvGrpSpPr/>
            <p:nvPr/>
          </p:nvGrpSpPr>
          <p:grpSpPr>
            <a:xfrm>
              <a:off x="906728" y="207203"/>
              <a:ext cx="4336508" cy="609468"/>
              <a:chOff x="916254" y="211966"/>
              <a:chExt cx="4336508" cy="609468"/>
            </a:xfrm>
          </p:grpSpPr>
          <p:sp>
            <p:nvSpPr>
              <p:cNvPr id="24" name="TextBox 23">
                <a:extLst>
                  <a:ext uri="{FF2B5EF4-FFF2-40B4-BE49-F238E27FC236}">
                    <a16:creationId xmlns:a16="http://schemas.microsoft.com/office/drawing/2014/main" xmlns="" id="{93CBB9B2-7E30-D7E0-FF28-564D60241676}"/>
                  </a:ext>
                </a:extLst>
              </p:cNvPr>
              <p:cNvSpPr txBox="1"/>
              <p:nvPr/>
            </p:nvSpPr>
            <p:spPr>
              <a:xfrm>
                <a:off x="916254" y="415169"/>
                <a:ext cx="4336508" cy="406265"/>
              </a:xfrm>
              <a:prstGeom prst="rect">
                <a:avLst/>
              </a:prstGeom>
              <a:noFill/>
            </p:spPr>
            <p:txBody>
              <a:bodyPr wrap="none" lIns="0" tIns="0" rIns="0" bIns="0">
                <a:spAutoFit/>
              </a:bodyPr>
              <a:lstStyle/>
              <a:p>
                <a:pPr lvl="0">
                  <a:lnSpc>
                    <a:spcPct val="110000"/>
                  </a:lnSpc>
                  <a:defRPr/>
                </a:pPr>
                <a:r>
                  <a:rPr lang="en-US" altLang="ko-KR" sz="2400" dirty="0">
                    <a:latin typeface="페이퍼로지 6 SemiBold"/>
                    <a:cs typeface="Pretendard ExtraBold"/>
                  </a:rPr>
                  <a:t>Perspectives on </a:t>
                </a:r>
                <a:r>
                  <a:rPr lang="en-US" altLang="ko-KR" sz="2400" dirty="0" smtClean="0">
                    <a:latin typeface="페이퍼로지 6 SemiBold"/>
                    <a:cs typeface="Pretendard ExtraBold"/>
                  </a:rPr>
                  <a:t>Unification</a:t>
                </a:r>
                <a:endParaRPr lang="en-US" altLang="ko-KR" sz="2400" dirty="0">
                  <a:latin typeface="페이퍼로지 6 SemiBold"/>
                  <a:cs typeface="Pretendard ExtraBold"/>
                </a:endParaRPr>
              </a:p>
            </p:txBody>
          </p:sp>
          <p:sp>
            <p:nvSpPr>
              <p:cNvPr id="25" name="TextBox 24">
                <a:extLst>
                  <a:ext uri="{FF2B5EF4-FFF2-40B4-BE49-F238E27FC236}">
                    <a16:creationId xmlns:a16="http://schemas.microsoft.com/office/drawing/2014/main" xmlns="" id="{F0076A6E-DCB9-9CBB-EEB0-9C50FB8FE382}"/>
                  </a:ext>
                </a:extLst>
              </p:cNvPr>
              <p:cNvSpPr txBox="1"/>
              <p:nvPr/>
            </p:nvSpPr>
            <p:spPr>
              <a:xfrm>
                <a:off x="948941" y="211966"/>
                <a:ext cx="2316340" cy="160750"/>
              </a:xfrm>
              <a:prstGeom prst="rect">
                <a:avLst/>
              </a:prstGeom>
              <a:noFill/>
            </p:spPr>
            <p:txBody>
              <a:bodyPr wrap="none" lIns="0" tIns="0" rIns="0" bIns="0">
                <a:spAutoFit/>
              </a:bodyPr>
              <a:lstStyle/>
              <a:p>
                <a:pPr lvl="0">
                  <a:lnSpc>
                    <a:spcPct val="110000"/>
                  </a:lnSpc>
                  <a:defRPr/>
                </a:pPr>
                <a:r>
                  <a:rPr lang="en-US" altLang="ko-KR" sz="1050" dirty="0">
                    <a:solidFill>
                      <a:srgbClr val="823000"/>
                    </a:solidFill>
                    <a:latin typeface="페이퍼로지 5 Medium"/>
                    <a:cs typeface="Pretendard ExtraBold"/>
                  </a:rPr>
                  <a:t>Perspectives on Unification Issues</a:t>
                </a:r>
              </a:p>
            </p:txBody>
          </p:sp>
        </p:grpSp>
      </p:grpSp>
      <p:sp>
        <p:nvSpPr>
          <p:cNvPr id="39" name="모서리가 둥근 직사각형 114">
            <a:extLst>
              <a:ext uri="{FF2B5EF4-FFF2-40B4-BE49-F238E27FC236}">
                <a16:creationId xmlns:a16="http://schemas.microsoft.com/office/drawing/2014/main" xmlns="" id="{F02E9C8E-7172-8349-6041-9613A92DBA9F}"/>
              </a:ext>
            </a:extLst>
          </p:cNvPr>
          <p:cNvSpPr/>
          <p:nvPr/>
        </p:nvSpPr>
        <p:spPr>
          <a:xfrm>
            <a:off x="4001689" y="3538642"/>
            <a:ext cx="1212055" cy="291600"/>
          </a:xfrm>
          <a:prstGeom prst="roundRect">
            <a:avLst>
              <a:gd name="adj" fmla="val 16667"/>
            </a:avLst>
          </a:prstGeom>
          <a:solidFill>
            <a:srgbClr val="823000"/>
          </a:solidFill>
          <a:ln>
            <a:noFill/>
          </a:ln>
        </p:spPr>
        <p:style>
          <a:lnRef idx="2">
            <a:schemeClr val="accent1">
              <a:shade val="2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lvl="0">
              <a:defRPr/>
            </a:pPr>
            <a:endParaRPr/>
          </a:p>
        </p:txBody>
      </p:sp>
      <p:sp>
        <p:nvSpPr>
          <p:cNvPr id="42" name="모서리가 둥근 직사각형 114">
            <a:extLst>
              <a:ext uri="{FF2B5EF4-FFF2-40B4-BE49-F238E27FC236}">
                <a16:creationId xmlns:a16="http://schemas.microsoft.com/office/drawing/2014/main" xmlns="" id="{70E4BBDF-9F5D-CC73-431A-D14A30D4B65A}"/>
              </a:ext>
            </a:extLst>
          </p:cNvPr>
          <p:cNvSpPr/>
          <p:nvPr/>
        </p:nvSpPr>
        <p:spPr>
          <a:xfrm>
            <a:off x="990440" y="3862323"/>
            <a:ext cx="1364480" cy="291600"/>
          </a:xfrm>
          <a:prstGeom prst="roundRect">
            <a:avLst>
              <a:gd name="adj" fmla="val 16667"/>
            </a:avLst>
          </a:prstGeom>
          <a:solidFill>
            <a:srgbClr val="823000"/>
          </a:solidFill>
          <a:ln>
            <a:noFill/>
          </a:ln>
        </p:spPr>
        <p:style>
          <a:lnRef idx="2">
            <a:schemeClr val="accent1">
              <a:shade val="2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lvl="0">
              <a:defRPr/>
            </a:pPr>
            <a:endParaRPr/>
          </a:p>
        </p:txBody>
      </p:sp>
      <p:sp>
        <p:nvSpPr>
          <p:cNvPr id="43" name="모서리가 둥근 직사각형 114">
            <a:extLst>
              <a:ext uri="{FF2B5EF4-FFF2-40B4-BE49-F238E27FC236}">
                <a16:creationId xmlns:a16="http://schemas.microsoft.com/office/drawing/2014/main" xmlns="" id="{00D63528-D99C-9313-2C69-D24884FF8B63}"/>
              </a:ext>
            </a:extLst>
          </p:cNvPr>
          <p:cNvSpPr/>
          <p:nvPr/>
        </p:nvSpPr>
        <p:spPr>
          <a:xfrm>
            <a:off x="2852619" y="3862323"/>
            <a:ext cx="2807989" cy="291600"/>
          </a:xfrm>
          <a:prstGeom prst="roundRect">
            <a:avLst>
              <a:gd name="adj" fmla="val 16667"/>
            </a:avLst>
          </a:prstGeom>
          <a:solidFill>
            <a:srgbClr val="823000"/>
          </a:solidFill>
          <a:ln>
            <a:noFill/>
          </a:ln>
        </p:spPr>
        <p:style>
          <a:lnRef idx="2">
            <a:schemeClr val="accent1">
              <a:shade val="2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lvl="0">
              <a:defRPr/>
            </a:pPr>
            <a:endParaRPr/>
          </a:p>
        </p:txBody>
      </p:sp>
      <p:sp>
        <p:nvSpPr>
          <p:cNvPr id="44" name="모서리가 둥근 직사각형 114">
            <a:extLst>
              <a:ext uri="{FF2B5EF4-FFF2-40B4-BE49-F238E27FC236}">
                <a16:creationId xmlns:a16="http://schemas.microsoft.com/office/drawing/2014/main" xmlns="" id="{634ECE3C-7832-8156-AC54-B8B34E97FED4}"/>
              </a:ext>
            </a:extLst>
          </p:cNvPr>
          <p:cNvSpPr/>
          <p:nvPr/>
        </p:nvSpPr>
        <p:spPr>
          <a:xfrm>
            <a:off x="1363685" y="4194097"/>
            <a:ext cx="2773817" cy="291600"/>
          </a:xfrm>
          <a:prstGeom prst="roundRect">
            <a:avLst>
              <a:gd name="adj" fmla="val 16667"/>
            </a:avLst>
          </a:prstGeom>
          <a:solidFill>
            <a:srgbClr val="823000"/>
          </a:solidFill>
          <a:ln>
            <a:noFill/>
          </a:ln>
        </p:spPr>
        <p:style>
          <a:lnRef idx="2">
            <a:schemeClr val="accent1">
              <a:shade val="2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lvl="0">
              <a:defRPr/>
            </a:pPr>
            <a:endParaRPr/>
          </a:p>
        </p:txBody>
      </p:sp>
      <p:sp>
        <p:nvSpPr>
          <p:cNvPr id="45" name="모서리가 둥근 직사각형 114">
            <a:extLst>
              <a:ext uri="{FF2B5EF4-FFF2-40B4-BE49-F238E27FC236}">
                <a16:creationId xmlns:a16="http://schemas.microsoft.com/office/drawing/2014/main" xmlns="" id="{90C04CD5-10E5-4B75-906E-48D1A553103F}"/>
              </a:ext>
            </a:extLst>
          </p:cNvPr>
          <p:cNvSpPr/>
          <p:nvPr/>
        </p:nvSpPr>
        <p:spPr>
          <a:xfrm>
            <a:off x="1226682" y="4517778"/>
            <a:ext cx="4173177" cy="291600"/>
          </a:xfrm>
          <a:prstGeom prst="roundRect">
            <a:avLst>
              <a:gd name="adj" fmla="val 16667"/>
            </a:avLst>
          </a:prstGeom>
          <a:solidFill>
            <a:srgbClr val="823000"/>
          </a:solidFill>
          <a:ln>
            <a:noFill/>
          </a:ln>
        </p:spPr>
        <p:style>
          <a:lnRef idx="2">
            <a:schemeClr val="accent1">
              <a:shade val="2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lvl="0">
              <a:defRPr/>
            </a:pPr>
            <a:endParaRPr/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xmlns="" id="{687200AD-53DD-49BC-3E99-7FC2B9EB9245}"/>
              </a:ext>
            </a:extLst>
          </p:cNvPr>
          <p:cNvSpPr txBox="1"/>
          <p:nvPr/>
        </p:nvSpPr>
        <p:spPr>
          <a:xfrm>
            <a:off x="901811" y="3515321"/>
            <a:ext cx="4844571" cy="1525756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 lvl="0" algn="ctr">
              <a:lnSpc>
                <a:spcPct val="120000"/>
              </a:lnSpc>
              <a:defRPr/>
            </a:pPr>
            <a:r>
              <a:rPr lang="en-US" dirty="0">
                <a:latin typeface="페이퍼로지 4 Regular"/>
                <a:cs typeface="Pretendard ExtraBold"/>
              </a:rPr>
              <a:t>The Republic of Korea </a:t>
            </a:r>
            <a:r>
              <a:rPr lang="en-US" dirty="0">
                <a:solidFill>
                  <a:schemeClr val="bg1"/>
                </a:solidFill>
                <a:latin typeface="페이퍼로지 7 Bold" pitchFamily="2" charset="-127"/>
                <a:ea typeface="페이퍼로지 7 Bold" pitchFamily="2" charset="-127"/>
                <a:cs typeface="Pretendard ExtraBold"/>
              </a:rPr>
              <a:t>shall seek</a:t>
            </a:r>
          </a:p>
          <a:p>
            <a:pPr lvl="0" algn="ctr">
              <a:lnSpc>
                <a:spcPct val="120000"/>
              </a:lnSpc>
              <a:defRPr/>
            </a:pPr>
            <a:r>
              <a:rPr lang="en-US" dirty="0">
                <a:solidFill>
                  <a:schemeClr val="bg1"/>
                </a:solidFill>
                <a:latin typeface="페이퍼로지 7 Bold" pitchFamily="2" charset="-127"/>
                <a:ea typeface="페이퍼로지 7 Bold" pitchFamily="2" charset="-127"/>
                <a:cs typeface="Pretendard ExtraBold"/>
              </a:rPr>
              <a:t>Unification</a:t>
            </a:r>
            <a:r>
              <a:rPr lang="en-US" dirty="0">
                <a:latin typeface="페이퍼로지 6 SemiBold"/>
                <a:cs typeface="Pretendard ExtraBold"/>
              </a:rPr>
              <a:t> </a:t>
            </a:r>
            <a:r>
              <a:rPr lang="en-US" dirty="0">
                <a:latin typeface="페이퍼로지 4 Regular"/>
                <a:cs typeface="Pretendard ExtraBold"/>
              </a:rPr>
              <a:t>and </a:t>
            </a:r>
            <a:r>
              <a:rPr lang="en-US" dirty="0">
                <a:solidFill>
                  <a:schemeClr val="bg1"/>
                </a:solidFill>
                <a:latin typeface="페이퍼로지 7 Bold" pitchFamily="2" charset="-127"/>
                <a:ea typeface="페이퍼로지 7 Bold" pitchFamily="2" charset="-127"/>
                <a:cs typeface="Pretendard ExtraBold"/>
              </a:rPr>
              <a:t>shall formulate a policy</a:t>
            </a:r>
          </a:p>
          <a:p>
            <a:pPr lvl="0" algn="ctr">
              <a:lnSpc>
                <a:spcPct val="120000"/>
              </a:lnSpc>
              <a:defRPr/>
            </a:pPr>
            <a:r>
              <a:rPr lang="en-US" dirty="0">
                <a:solidFill>
                  <a:schemeClr val="bg1"/>
                </a:solidFill>
                <a:latin typeface="페이퍼로지 7 Bold" pitchFamily="2" charset="-127"/>
                <a:ea typeface="페이퍼로지 7 Bold" pitchFamily="2" charset="-127"/>
                <a:cs typeface="Pretendard ExtraBold"/>
              </a:rPr>
              <a:t>of peaceful Unification </a:t>
            </a:r>
            <a:r>
              <a:rPr lang="en-US" dirty="0">
                <a:latin typeface="페이퍼로지 4 Regular"/>
                <a:cs typeface="Pretendard ExtraBold"/>
              </a:rPr>
              <a:t>based on </a:t>
            </a:r>
            <a:br>
              <a:rPr lang="en-US" dirty="0">
                <a:latin typeface="페이퍼로지 4 Regular"/>
                <a:cs typeface="Pretendard ExtraBold"/>
              </a:rPr>
            </a:br>
            <a:r>
              <a:rPr lang="en-US" dirty="0">
                <a:solidFill>
                  <a:schemeClr val="bg1"/>
                </a:solidFill>
                <a:latin typeface="페이퍼로지 7 Bold" pitchFamily="2" charset="-127"/>
                <a:ea typeface="페이퍼로지 7 Bold" pitchFamily="2" charset="-127"/>
                <a:cs typeface="Pretendard ExtraBold"/>
              </a:rPr>
              <a:t>the principles of liberal democracy</a:t>
            </a: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xmlns="" id="{6FF88EF0-72BC-39D8-834F-150F3BC75A0A}"/>
              </a:ext>
            </a:extLst>
          </p:cNvPr>
          <p:cNvSpPr txBox="1"/>
          <p:nvPr/>
        </p:nvSpPr>
        <p:spPr>
          <a:xfrm>
            <a:off x="7025202" y="3433413"/>
            <a:ext cx="3782618" cy="878510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 lvl="0" algn="ctr">
              <a:lnSpc>
                <a:spcPct val="120000"/>
              </a:lnSpc>
              <a:defRPr/>
            </a:pPr>
            <a:r>
              <a:rPr lang="en-US" dirty="0">
                <a:solidFill>
                  <a:schemeClr val="bg1"/>
                </a:solidFill>
                <a:latin typeface="페이퍼로지 7 Bold" pitchFamily="2" charset="-127"/>
                <a:ea typeface="페이퍼로지 7 Bold" pitchFamily="2" charset="-127"/>
                <a:cs typeface="Pretendard ExtraBold"/>
              </a:rPr>
              <a:t>Efforts are needed</a:t>
            </a:r>
            <a:r>
              <a:rPr lang="en-US" dirty="0">
                <a:latin typeface="페이퍼로지 7 Bold" pitchFamily="2" charset="-127"/>
                <a:ea typeface="페이퍼로지 7 Bold" pitchFamily="2" charset="-127"/>
                <a:cs typeface="Pretendard ExtraBold"/>
              </a:rPr>
              <a:t> </a:t>
            </a:r>
            <a:r>
              <a:rPr lang="en-US" dirty="0">
                <a:latin typeface="페이퍼로지 6 SemiBold"/>
                <a:cs typeface="Pretendard ExtraBold"/>
              </a:rPr>
              <a:t>to establish peace on the Korean Peninsula</a:t>
            </a:r>
            <a:r>
              <a:rPr lang="en-US" dirty="0">
                <a:solidFill>
                  <a:schemeClr val="bg1"/>
                </a:solidFill>
                <a:latin typeface="페이퍼로지 6 SemiBold"/>
                <a:cs typeface="Pretendard ExtraBold"/>
              </a:rPr>
              <a:t> </a:t>
            </a:r>
            <a:r>
              <a:rPr lang="en-US" dirty="0">
                <a:solidFill>
                  <a:schemeClr val="dk1"/>
                </a:solidFill>
                <a:latin typeface="페이퍼로지 6 SemiBold"/>
                <a:cs typeface="Pretendard ExtraBold"/>
              </a:rPr>
              <a:t>based on mutual trust</a:t>
            </a:r>
            <a:r>
              <a:rPr lang="en-US" dirty="0">
                <a:latin typeface="페이퍼로지 4 Regular"/>
                <a:cs typeface="Pretendard ExtraBold"/>
              </a:rPr>
              <a:t> between </a:t>
            </a:r>
            <a:r>
              <a:rPr lang="en-US" altLang="ko-KR" dirty="0">
                <a:latin typeface="페이퍼로지 4 Regular"/>
                <a:cs typeface="Pretendard ExtraBold"/>
              </a:rPr>
              <a:t> </a:t>
            </a:r>
            <a:r>
              <a:rPr lang="en-US" dirty="0">
                <a:latin typeface="페이퍼로지 4 Regular"/>
                <a:cs typeface="Pretendard ExtraBold"/>
              </a:rPr>
              <a:t>South and North Korea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8B10A19D-5FF5-4DDE-9694-D78F8C55FDCE}"/>
              </a:ext>
            </a:extLst>
          </p:cNvPr>
          <p:cNvSpPr txBox="1"/>
          <p:nvPr/>
        </p:nvSpPr>
        <p:spPr>
          <a:xfrm>
            <a:off x="244746" y="381253"/>
            <a:ext cx="410369" cy="367408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>
            <a:defPPr>
              <a:defRPr lang="ko-KR"/>
            </a:defPPr>
            <a:lvl1pPr lvl="0" algn="ctr">
              <a:lnSpc>
                <a:spcPct val="110000"/>
              </a:lnSpc>
              <a:defRPr sz="2600">
                <a:solidFill>
                  <a:schemeClr val="tx1">
                    <a:alpha val="55000"/>
                  </a:schemeClr>
                </a:solidFill>
                <a:latin typeface="페이퍼로지 6 SemiBold"/>
              </a:defRPr>
            </a:lvl1pPr>
          </a:lstStyle>
          <a:p>
            <a:r>
              <a:rPr lang="en-US"/>
              <a:t>01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914784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dsp="http://schemas.microsoft.com/office/drawing/2008/diagram" xmlns:dgm="http://schemas.openxmlformats.org/drawingml/2006/diagram" xmlns:c="http://schemas.openxmlformats.org/drawingml/2006/chart" xmlns="">
      <p:transition xmlns:mc="http://schemas.openxmlformats.org/markup-compatibility/2006" xmlns:hp="http://schemas.haansoft.com/office/presentation/8.0" mc:Ignorable="hp" hp:hslDur="7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사각형: 둥근 모서리 36"/>
          <p:cNvSpPr/>
          <p:nvPr/>
        </p:nvSpPr>
        <p:spPr>
          <a:xfrm>
            <a:off x="6307620" y="1402683"/>
            <a:ext cx="5120570" cy="4774985"/>
          </a:xfrm>
          <a:prstGeom prst="roundRect">
            <a:avLst>
              <a:gd name="adj" fmla="val 10640"/>
            </a:avLst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 algn="ctr">
              <a:defRPr/>
            </a:pPr>
            <a:endParaRPr lang="ko-KR" altLang="en-US" sz="1050"/>
          </a:p>
        </p:txBody>
      </p:sp>
      <p:sp>
        <p:nvSpPr>
          <p:cNvPr id="13" name="사각형: 둥근 모서리 12"/>
          <p:cNvSpPr/>
          <p:nvPr/>
        </p:nvSpPr>
        <p:spPr>
          <a:xfrm>
            <a:off x="763810" y="1402683"/>
            <a:ext cx="5120570" cy="4774985"/>
          </a:xfrm>
          <a:prstGeom prst="roundRect">
            <a:avLst>
              <a:gd name="adj" fmla="val 10640"/>
            </a:avLst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 algn="ctr">
              <a:defRPr/>
            </a:pPr>
            <a:endParaRPr lang="ko-KR" altLang="en-US" sz="1050"/>
          </a:p>
        </p:txBody>
      </p:sp>
      <p:grpSp>
        <p:nvGrpSpPr>
          <p:cNvPr id="31" name="그룹 30"/>
          <p:cNvGrpSpPr/>
          <p:nvPr/>
        </p:nvGrpSpPr>
        <p:grpSpPr>
          <a:xfrm>
            <a:off x="812637" y="1439375"/>
            <a:ext cx="5029908" cy="913826"/>
            <a:chOff x="824792" y="1361455"/>
            <a:chExt cx="5029908" cy="913826"/>
          </a:xfrm>
        </p:grpSpPr>
        <p:sp>
          <p:nvSpPr>
            <p:cNvPr id="22" name="사각형: 둥근 모서리 21"/>
            <p:cNvSpPr/>
            <p:nvPr/>
          </p:nvSpPr>
          <p:spPr>
            <a:xfrm>
              <a:off x="824792" y="1361455"/>
              <a:ext cx="5029908" cy="913826"/>
            </a:xfrm>
            <a:prstGeom prst="roundRect">
              <a:avLst>
                <a:gd name="adj" fmla="val 50000"/>
              </a:avLst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lvl="0" algn="ctr">
                <a:defRPr/>
              </a:pPr>
              <a:endParaRPr lang="ko-KR" altLang="en-US" sz="1050"/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1820556" y="1581399"/>
              <a:ext cx="3916104" cy="492443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pPr>
                <a:defRPr/>
              </a:pPr>
              <a:r>
                <a:rPr lang="en-US" sz="1600" dirty="0" smtClean="0">
                  <a:solidFill>
                    <a:schemeClr val="bg1"/>
                  </a:solidFill>
                  <a:latin typeface="페이퍼로지 6 SemiBold"/>
                  <a:cs typeface="Pretendard ExtraBold"/>
                </a:rPr>
                <a:t>Build national consensus</a:t>
              </a:r>
            </a:p>
            <a:p>
              <a:pPr>
                <a:defRPr/>
              </a:pPr>
              <a:r>
                <a:rPr lang="en-US" sz="1600" dirty="0" smtClean="0">
                  <a:solidFill>
                    <a:schemeClr val="bg1"/>
                  </a:solidFill>
                  <a:latin typeface="페이퍼로지 6 SemiBold"/>
                  <a:cs typeface="Pretendard ExtraBold"/>
                </a:rPr>
                <a:t>Through democratic processes</a:t>
              </a:r>
              <a:endParaRPr lang="en-US" sz="1600" dirty="0">
                <a:solidFill>
                  <a:schemeClr val="bg1"/>
                </a:solidFill>
                <a:latin typeface="페이퍼로지 6 SemiBold"/>
                <a:cs typeface="Pretendard ExtraBold"/>
              </a:endParaRPr>
            </a:p>
          </p:txBody>
        </p:sp>
        <p:sp>
          <p:nvSpPr>
            <p:cNvPr id="16" name="타원 15"/>
            <p:cNvSpPr/>
            <p:nvPr/>
          </p:nvSpPr>
          <p:spPr>
            <a:xfrm>
              <a:off x="824792" y="1361455"/>
              <a:ext cx="913826" cy="913826"/>
            </a:xfrm>
            <a:prstGeom prst="ellipse">
              <a:avLst/>
            </a:prstGeom>
            <a:solidFill>
              <a:schemeClr val="tx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lvl="0" algn="ctr">
                <a:defRPr/>
              </a:pPr>
              <a:endParaRPr lang="ko-KR" altLang="en-US" sz="1050"/>
            </a:p>
          </p:txBody>
        </p:sp>
      </p:grpSp>
      <p:grpSp>
        <p:nvGrpSpPr>
          <p:cNvPr id="30" name="그룹 29"/>
          <p:cNvGrpSpPr/>
          <p:nvPr/>
        </p:nvGrpSpPr>
        <p:grpSpPr>
          <a:xfrm>
            <a:off x="6352951" y="1446298"/>
            <a:ext cx="5029908" cy="913826"/>
            <a:chOff x="6352951" y="1361455"/>
            <a:chExt cx="5029908" cy="913826"/>
          </a:xfrm>
        </p:grpSpPr>
        <p:sp>
          <p:nvSpPr>
            <p:cNvPr id="33" name="사각형: 둥근 모서리 32"/>
            <p:cNvSpPr/>
            <p:nvPr/>
          </p:nvSpPr>
          <p:spPr>
            <a:xfrm>
              <a:off x="6352951" y="1361455"/>
              <a:ext cx="5029908" cy="913826"/>
            </a:xfrm>
            <a:prstGeom prst="roundRect">
              <a:avLst>
                <a:gd name="adj" fmla="val 50000"/>
              </a:avLst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lvl="0" algn="ctr">
                <a:defRPr/>
              </a:pPr>
              <a:endParaRPr lang="ko-KR" altLang="en-US" sz="1050"/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7421963" y="1473464"/>
              <a:ext cx="3686138" cy="677108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pPr lvl="0">
                <a:defRPr/>
              </a:pPr>
              <a:r>
                <a:rPr lang="en-US" sz="1200" dirty="0" smtClean="0">
                  <a:solidFill>
                    <a:schemeClr val="bg1"/>
                  </a:solidFill>
                  <a:latin typeface="페이퍼로지 4 Regular"/>
                  <a:cs typeface="Pretendard ExtraBold"/>
                </a:rPr>
                <a:t>Recognize unification as</a:t>
              </a:r>
            </a:p>
            <a:p>
              <a:pPr lvl="0">
                <a:defRPr/>
              </a:pPr>
              <a:r>
                <a:rPr lang="en-US" sz="1600" dirty="0" smtClean="0">
                  <a:solidFill>
                    <a:schemeClr val="bg1"/>
                  </a:solidFill>
                  <a:latin typeface="페이퍼로지 6 SemiBold"/>
                  <a:cs typeface="Pretendard ExtraBold"/>
                </a:rPr>
                <a:t>both a national </a:t>
              </a:r>
              <a:r>
                <a:rPr lang="en-US" sz="1600" dirty="0">
                  <a:solidFill>
                    <a:schemeClr val="bg1"/>
                  </a:solidFill>
                  <a:latin typeface="페이퍼로지 6 SemiBold"/>
                  <a:cs typeface="Pretendard ExtraBold"/>
                </a:rPr>
                <a:t>and</a:t>
              </a:r>
            </a:p>
            <a:p>
              <a:pPr lvl="0">
                <a:defRPr/>
              </a:pPr>
              <a:r>
                <a:rPr lang="en-US" sz="1600" dirty="0" smtClean="0">
                  <a:solidFill>
                    <a:schemeClr val="bg1"/>
                  </a:solidFill>
                  <a:latin typeface="페이퍼로지 6 SemiBold"/>
                  <a:cs typeface="Pretendard ExtraBold"/>
                </a:rPr>
                <a:t>An International </a:t>
              </a:r>
              <a:r>
                <a:rPr lang="en-US" sz="1600" dirty="0">
                  <a:solidFill>
                    <a:schemeClr val="bg1"/>
                  </a:solidFill>
                  <a:latin typeface="페이퍼로지 6 SemiBold"/>
                  <a:cs typeface="Pretendard ExtraBold"/>
                </a:rPr>
                <a:t>issue</a:t>
              </a:r>
            </a:p>
          </p:txBody>
        </p:sp>
        <p:sp>
          <p:nvSpPr>
            <p:cNvPr id="35" name="타원 34"/>
            <p:cNvSpPr/>
            <p:nvPr/>
          </p:nvSpPr>
          <p:spPr>
            <a:xfrm>
              <a:off x="6352951" y="1361455"/>
              <a:ext cx="913826" cy="913826"/>
            </a:xfrm>
            <a:prstGeom prst="ellipse">
              <a:avLst/>
            </a:prstGeom>
            <a:solidFill>
              <a:schemeClr val="tx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lvl="0" algn="ctr">
                <a:defRPr/>
              </a:pPr>
              <a:endParaRPr lang="ko-KR" altLang="en-US" sz="1050"/>
            </a:p>
          </p:txBody>
        </p:sp>
      </p:grpSp>
      <p:pic>
        <p:nvPicPr>
          <p:cNvPr id="3" name="그림 2">
            <a:extLst>
              <a:ext uri="{FF2B5EF4-FFF2-40B4-BE49-F238E27FC236}">
                <a16:creationId xmlns:a16="http://schemas.microsoft.com/office/drawing/2014/main" xmlns="" id="{5CFF94CA-23AC-B411-E560-6858E5A9CC2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96882" y="232302"/>
            <a:ext cx="1064731" cy="230094"/>
          </a:xfrm>
          <a:prstGeom prst="rect">
            <a:avLst/>
          </a:prstGeom>
        </p:spPr>
      </p:pic>
      <p:sp>
        <p:nvSpPr>
          <p:cNvPr id="47" name="사각형: 둥근 모서리 46"/>
          <p:cNvSpPr/>
          <p:nvPr/>
        </p:nvSpPr>
        <p:spPr>
          <a:xfrm>
            <a:off x="6837134" y="5088620"/>
            <a:ext cx="4072912" cy="284351"/>
          </a:xfrm>
          <a:prstGeom prst="roundRect">
            <a:avLst>
              <a:gd name="adj" fmla="val 16667"/>
            </a:avLst>
          </a:prstGeom>
          <a:solidFill>
            <a:srgbClr val="823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 algn="ctr">
              <a:defRPr/>
            </a:pPr>
            <a:endParaRPr lang="ko-KR" altLang="en-US" sz="1100"/>
          </a:p>
        </p:txBody>
      </p:sp>
      <p:grpSp>
        <p:nvGrpSpPr>
          <p:cNvPr id="46" name="그룹 45"/>
          <p:cNvGrpSpPr/>
          <p:nvPr/>
        </p:nvGrpSpPr>
        <p:grpSpPr>
          <a:xfrm>
            <a:off x="6450867" y="2671693"/>
            <a:ext cx="4831096" cy="757307"/>
            <a:chOff x="6790172" y="2593905"/>
            <a:chExt cx="4831096" cy="757307"/>
          </a:xfrm>
        </p:grpSpPr>
        <p:sp>
          <p:nvSpPr>
            <p:cNvPr id="42" name="사각형: 둥근 모서리 41"/>
            <p:cNvSpPr/>
            <p:nvPr/>
          </p:nvSpPr>
          <p:spPr>
            <a:xfrm>
              <a:off x="6901110" y="2593905"/>
              <a:ext cx="4569532" cy="324577"/>
            </a:xfrm>
            <a:prstGeom prst="roundRect">
              <a:avLst>
                <a:gd name="adj" fmla="val 16667"/>
              </a:avLst>
            </a:prstGeom>
            <a:solidFill>
              <a:srgbClr val="823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lvl="0" algn="ctr">
                <a:defRPr/>
              </a:pPr>
              <a:endParaRPr lang="ko-KR" altLang="en-US" sz="1100" dirty="0"/>
            </a:p>
          </p:txBody>
        </p:sp>
        <p:sp>
          <p:nvSpPr>
            <p:cNvPr id="85" name="TextBox 84"/>
            <p:cNvSpPr txBox="1"/>
            <p:nvPr/>
          </p:nvSpPr>
          <p:spPr>
            <a:xfrm>
              <a:off x="6790172" y="2641979"/>
              <a:ext cx="4831096" cy="709233"/>
            </a:xfrm>
            <a:prstGeom prst="rect">
              <a:avLst/>
            </a:prstGeom>
            <a:noFill/>
          </p:spPr>
          <p:txBody>
            <a:bodyPr wrap="square" lIns="0" tIns="0" rIns="0" bIns="0">
              <a:noAutofit/>
            </a:bodyPr>
            <a:lstStyle/>
            <a:p>
              <a:pPr lvl="0" algn="ctr">
                <a:lnSpc>
                  <a:spcPct val="110000"/>
                </a:lnSpc>
                <a:defRPr/>
              </a:pPr>
              <a:r>
                <a:rPr lang="en-US" sz="1600" dirty="0">
                  <a:solidFill>
                    <a:schemeClr val="bg1"/>
                  </a:solidFill>
                  <a:latin typeface="페이퍼로지 7 Bold" pitchFamily="2" charset="-127"/>
                  <a:ea typeface="페이퍼로지 7 Bold" pitchFamily="2" charset="-127"/>
                  <a:cs typeface="Pretendard ExtraBold"/>
                </a:rPr>
                <a:t>The division of Korea was further solidified </a:t>
              </a:r>
              <a:endParaRPr lang="en-US" sz="800" dirty="0">
                <a:solidFill>
                  <a:schemeClr val="bg1"/>
                </a:solidFill>
                <a:latin typeface="페이퍼로지 7 Bold" pitchFamily="2" charset="-127"/>
                <a:ea typeface="페이퍼로지 7 Bold" pitchFamily="2" charset="-127"/>
                <a:cs typeface="Pretendard ExtraBold"/>
              </a:endParaRPr>
            </a:p>
            <a:p>
              <a:pPr lvl="0" algn="ctr">
                <a:lnSpc>
                  <a:spcPct val="110000"/>
                </a:lnSpc>
                <a:defRPr/>
              </a:pPr>
              <a:r>
                <a:rPr lang="en-US" sz="1500" dirty="0">
                  <a:latin typeface="페이퍼로지 4 Regular"/>
                  <a:cs typeface="Pretendard ExtraBold"/>
                </a:rPr>
                <a:t>by the war that began with the </a:t>
              </a:r>
              <a:r>
                <a:rPr lang="en-US" sz="1500" dirty="0">
                  <a:latin typeface="페이퍼로지 6 SemiBold"/>
                  <a:cs typeface="Pretendard ExtraBold"/>
                </a:rPr>
                <a:t>U.S.-Soviet</a:t>
              </a:r>
            </a:p>
            <a:p>
              <a:pPr lvl="0" algn="ctr">
                <a:lnSpc>
                  <a:spcPct val="110000"/>
                </a:lnSpc>
                <a:defRPr/>
              </a:pPr>
              <a:r>
                <a:rPr lang="en-US" sz="1500" dirty="0">
                  <a:latin typeface="페이퍼로지 6 SemiBold"/>
                  <a:cs typeface="Pretendard ExtraBold"/>
                </a:rPr>
                <a:t>occupation of the peninsula,</a:t>
              </a:r>
              <a:r>
                <a:rPr lang="en-US" sz="1500" dirty="0"/>
                <a:t> </a:t>
              </a:r>
            </a:p>
            <a:p>
              <a:pPr lvl="0" algn="ctr">
                <a:lnSpc>
                  <a:spcPct val="110000"/>
                </a:lnSpc>
                <a:defRPr/>
              </a:pPr>
              <a:r>
                <a:rPr lang="en-US" sz="1500" dirty="0">
                  <a:latin typeface="페이퍼로지 4 Regular"/>
                  <a:cs typeface="Pretendard ExtraBold"/>
                </a:rPr>
                <a:t>intensifying inter-Korean</a:t>
              </a:r>
            </a:p>
            <a:p>
              <a:pPr lvl="0" algn="ctr">
                <a:lnSpc>
                  <a:spcPct val="110000"/>
                </a:lnSpc>
                <a:defRPr/>
              </a:pPr>
              <a:r>
                <a:rPr lang="en-US" sz="1500" dirty="0">
                  <a:latin typeface="페이퍼로지 4 Regular"/>
                  <a:cs typeface="Pretendard ExtraBold"/>
                </a:rPr>
                <a:t>conflict and deepening national division.</a:t>
              </a:r>
            </a:p>
          </p:txBody>
        </p:sp>
      </p:grpSp>
      <p:cxnSp>
        <p:nvCxnSpPr>
          <p:cNvPr id="49" name="직선 연결선 48"/>
          <p:cNvCxnSpPr>
            <a:cxnSpLocks/>
          </p:cNvCxnSpPr>
          <p:nvPr/>
        </p:nvCxnSpPr>
        <p:spPr>
          <a:xfrm>
            <a:off x="6626219" y="4215656"/>
            <a:ext cx="4480392" cy="0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63" name="그림 62">
            <a:extLst>
              <a:ext uri="{FF2B5EF4-FFF2-40B4-BE49-F238E27FC236}">
                <a16:creationId xmlns:a16="http://schemas.microsoft.com/office/drawing/2014/main" xmlns="" id="{710E09B4-CF06-888E-C199-7495171010B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0"/>
                    </a14:imgEffect>
                    <a14:imgEffect>
                      <a14:brightnessContrast bright="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63810" y="4403432"/>
            <a:ext cx="2749544" cy="1779839"/>
          </a:xfrm>
          <a:custGeom>
            <a:avLst/>
            <a:gdLst>
              <a:gd name="connsiteX0" fmla="*/ 0 w 3916364"/>
              <a:gd name="connsiteY0" fmla="*/ 0 h 2535147"/>
              <a:gd name="connsiteX1" fmla="*/ 3916364 w 3916364"/>
              <a:gd name="connsiteY1" fmla="*/ 0 h 2535147"/>
              <a:gd name="connsiteX2" fmla="*/ 3916364 w 3916364"/>
              <a:gd name="connsiteY2" fmla="*/ 2535147 h 2535147"/>
              <a:gd name="connsiteX3" fmla="*/ 508058 w 3916364"/>
              <a:gd name="connsiteY3" fmla="*/ 2535147 h 2535147"/>
              <a:gd name="connsiteX4" fmla="*/ 0 w 3916364"/>
              <a:gd name="connsiteY4" fmla="*/ 2027089 h 25351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916364" h="2535147">
                <a:moveTo>
                  <a:pt x="0" y="0"/>
                </a:moveTo>
                <a:lnTo>
                  <a:pt x="3916364" y="0"/>
                </a:lnTo>
                <a:lnTo>
                  <a:pt x="3916364" y="2535147"/>
                </a:lnTo>
                <a:lnTo>
                  <a:pt x="508058" y="2535147"/>
                </a:lnTo>
                <a:cubicBezTo>
                  <a:pt x="227465" y="2535147"/>
                  <a:pt x="0" y="2307682"/>
                  <a:pt x="0" y="2027089"/>
                </a:cubicBezTo>
                <a:close/>
              </a:path>
            </a:pathLst>
          </a:custGeom>
        </p:spPr>
      </p:pic>
      <p:sp>
        <p:nvSpPr>
          <p:cNvPr id="67" name="사각형: 둥근 모서리 66"/>
          <p:cNvSpPr/>
          <p:nvPr/>
        </p:nvSpPr>
        <p:spPr>
          <a:xfrm>
            <a:off x="864912" y="3763235"/>
            <a:ext cx="4916089" cy="309758"/>
          </a:xfrm>
          <a:prstGeom prst="roundRect">
            <a:avLst>
              <a:gd name="adj" fmla="val 16667"/>
            </a:avLst>
          </a:prstGeom>
          <a:solidFill>
            <a:srgbClr val="823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 algn="ctr">
              <a:defRPr/>
            </a:pPr>
            <a:endParaRPr lang="ko-KR" altLang="en-US" sz="1100"/>
          </a:p>
        </p:txBody>
      </p:sp>
      <p:grpSp>
        <p:nvGrpSpPr>
          <p:cNvPr id="2" name="그룹 1">
            <a:extLst>
              <a:ext uri="{FF2B5EF4-FFF2-40B4-BE49-F238E27FC236}">
                <a16:creationId xmlns:a16="http://schemas.microsoft.com/office/drawing/2014/main" xmlns="" id="{9C98D918-A958-073C-5E36-7E2D6DDE9755}"/>
              </a:ext>
            </a:extLst>
          </p:cNvPr>
          <p:cNvGrpSpPr/>
          <p:nvPr/>
        </p:nvGrpSpPr>
        <p:grpSpPr>
          <a:xfrm>
            <a:off x="-403488" y="241825"/>
            <a:ext cx="5758934" cy="664655"/>
            <a:chOff x="-403488" y="171975"/>
            <a:chExt cx="5758934" cy="664655"/>
          </a:xfrm>
        </p:grpSpPr>
        <p:grpSp>
          <p:nvGrpSpPr>
            <p:cNvPr id="4" name="그룹 3">
              <a:extLst>
                <a:ext uri="{FF2B5EF4-FFF2-40B4-BE49-F238E27FC236}">
                  <a16:creationId xmlns:a16="http://schemas.microsoft.com/office/drawing/2014/main" xmlns="" id="{EB7EA9EC-90EE-0C42-C982-44F39B7BE3CF}"/>
                </a:ext>
              </a:extLst>
            </p:cNvPr>
            <p:cNvGrpSpPr/>
            <p:nvPr/>
          </p:nvGrpSpPr>
          <p:grpSpPr>
            <a:xfrm>
              <a:off x="-403488" y="171975"/>
              <a:ext cx="1170251" cy="664655"/>
              <a:chOff x="-403488" y="171975"/>
              <a:chExt cx="1170251" cy="664655"/>
            </a:xfrm>
          </p:grpSpPr>
          <p:pic>
            <p:nvPicPr>
              <p:cNvPr id="17" name="그래픽 43">
                <a:extLst>
                  <a:ext uri="{FF2B5EF4-FFF2-40B4-BE49-F238E27FC236}">
                    <a16:creationId xmlns:a16="http://schemas.microsoft.com/office/drawing/2014/main" xmlns="" id="{5E281F08-1DCE-54C1-CB64-F30C30B54A9B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6"/>
              <a:stretch>
                <a:fillRect/>
              </a:stretch>
            </p:blipFill>
            <p:spPr>
              <a:xfrm rot="16200000">
                <a:off x="-403488" y="172065"/>
                <a:ext cx="664476" cy="664476"/>
              </a:xfrm>
              <a:prstGeom prst="rect">
                <a:avLst/>
              </a:prstGeom>
            </p:spPr>
          </p:pic>
          <p:sp>
            <p:nvSpPr>
              <p:cNvPr id="20" name="그래픽 10">
                <a:extLst>
                  <a:ext uri="{FF2B5EF4-FFF2-40B4-BE49-F238E27FC236}">
                    <a16:creationId xmlns:a16="http://schemas.microsoft.com/office/drawing/2014/main" xmlns="" id="{A2A1718B-99EE-3345-F088-4079626752F1}"/>
                  </a:ext>
                </a:extLst>
              </p:cNvPr>
              <p:cNvSpPr/>
              <p:nvPr/>
            </p:nvSpPr>
            <p:spPr>
              <a:xfrm rot="16200000">
                <a:off x="102108" y="171975"/>
                <a:ext cx="664655" cy="664655"/>
              </a:xfrm>
              <a:custGeom>
                <a:avLst/>
                <a:gdLst>
                  <a:gd name="connsiteX0" fmla="*/ 469205 w 938409"/>
                  <a:gd name="connsiteY0" fmla="*/ 938283 h 938409"/>
                  <a:gd name="connsiteX1" fmla="*/ 0 w 938409"/>
                  <a:gd name="connsiteY1" fmla="*/ 469205 h 938409"/>
                  <a:gd name="connsiteX2" fmla="*/ 469205 w 938409"/>
                  <a:gd name="connsiteY2" fmla="*/ 0 h 938409"/>
                  <a:gd name="connsiteX3" fmla="*/ 938410 w 938409"/>
                  <a:gd name="connsiteY3" fmla="*/ 469205 h 938409"/>
                  <a:gd name="connsiteX4" fmla="*/ 469205 w 938409"/>
                  <a:gd name="connsiteY4" fmla="*/ 938410 h 9384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38409" h="938409">
                    <a:moveTo>
                      <a:pt x="469205" y="938283"/>
                    </a:moveTo>
                    <a:cubicBezTo>
                      <a:pt x="210451" y="938283"/>
                      <a:pt x="0" y="727832"/>
                      <a:pt x="0" y="469205"/>
                    </a:cubicBezTo>
                    <a:cubicBezTo>
                      <a:pt x="0" y="210578"/>
                      <a:pt x="210451" y="0"/>
                      <a:pt x="469205" y="0"/>
                    </a:cubicBezTo>
                    <a:cubicBezTo>
                      <a:pt x="727958" y="0"/>
                      <a:pt x="938410" y="210451"/>
                      <a:pt x="938410" y="469205"/>
                    </a:cubicBezTo>
                    <a:cubicBezTo>
                      <a:pt x="938410" y="727958"/>
                      <a:pt x="727958" y="938410"/>
                      <a:pt x="469205" y="93841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D16B5C"/>
                  </a:gs>
                  <a:gs pos="74000">
                    <a:srgbClr val="823000"/>
                  </a:gs>
                </a:gsLst>
                <a:lin ang="16200000" scaled="1"/>
                <a:tileRect/>
              </a:gradFill>
              <a:ln w="12614" cap="flat">
                <a:noFill/>
                <a:prstDash val="solid"/>
                <a:miter/>
              </a:ln>
            </p:spPr>
            <p:txBody>
              <a:bodyPr rot="0" vert="horz" wrap="square" lIns="91440" tIns="45720" rIns="91440" bIns="45720" anchor="ctr" anchorCtr="0">
                <a:prstTxWarp prst="textNoShape">
                  <a:avLst/>
                </a:prstTxWarp>
                <a:noAutofit/>
              </a:bodyPr>
              <a:lstStyle/>
              <a:p>
                <a:pPr lvl="0">
                  <a:defRPr/>
                </a:pPr>
                <a:endParaRPr lang="ko-KR" altLang="en-US" sz="1400"/>
              </a:p>
            </p:txBody>
          </p:sp>
        </p:grpSp>
        <p:grpSp>
          <p:nvGrpSpPr>
            <p:cNvPr id="5" name="그룹 4">
              <a:extLst>
                <a:ext uri="{FF2B5EF4-FFF2-40B4-BE49-F238E27FC236}">
                  <a16:creationId xmlns:a16="http://schemas.microsoft.com/office/drawing/2014/main" xmlns="" id="{7C9A8CC5-8E5A-D1B7-9B17-9B94289123A0}"/>
                </a:ext>
              </a:extLst>
            </p:cNvPr>
            <p:cNvGrpSpPr/>
            <p:nvPr/>
          </p:nvGrpSpPr>
          <p:grpSpPr>
            <a:xfrm>
              <a:off x="906728" y="207203"/>
              <a:ext cx="4448718" cy="609468"/>
              <a:chOff x="916254" y="211966"/>
              <a:chExt cx="4448718" cy="609468"/>
            </a:xfrm>
          </p:grpSpPr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xmlns="" id="{A038A9F1-51C3-2786-FEB5-DB920F17CD8F}"/>
                  </a:ext>
                </a:extLst>
              </p:cNvPr>
              <p:cNvSpPr txBox="1"/>
              <p:nvPr/>
            </p:nvSpPr>
            <p:spPr>
              <a:xfrm>
                <a:off x="916254" y="415169"/>
                <a:ext cx="4448718" cy="406265"/>
              </a:xfrm>
              <a:prstGeom prst="rect">
                <a:avLst/>
              </a:prstGeom>
              <a:noFill/>
            </p:spPr>
            <p:txBody>
              <a:bodyPr wrap="none" lIns="0" tIns="0" rIns="0" bIns="0">
                <a:spAutoFit/>
              </a:bodyPr>
              <a:lstStyle/>
              <a:p>
                <a:pPr lvl="0">
                  <a:lnSpc>
                    <a:spcPct val="110000"/>
                  </a:lnSpc>
                  <a:defRPr/>
                </a:pPr>
                <a:r>
                  <a:rPr lang="en-US" altLang="ko-KR" sz="2400" dirty="0">
                    <a:latin typeface="페이퍼로지 6 SemiBold"/>
                    <a:cs typeface="Pretendard ExtraBold"/>
                  </a:rPr>
                  <a:t>Perspectives on </a:t>
                </a:r>
                <a:r>
                  <a:rPr lang="en-US" altLang="ko-KR" sz="2400" dirty="0" smtClean="0">
                    <a:latin typeface="페이퍼로지 6 SemiBold"/>
                    <a:cs typeface="Pretendard ExtraBold"/>
                  </a:rPr>
                  <a:t>Unification</a:t>
                </a:r>
                <a:endParaRPr lang="en-US" altLang="ko-KR" sz="2400" dirty="0">
                  <a:latin typeface="페이퍼로지 6 SemiBold"/>
                  <a:cs typeface="Pretendard ExtraBold"/>
                </a:endParaRPr>
              </a:p>
            </p:txBody>
          </p:sp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xmlns="" id="{4FD97A1A-82C6-7984-2A24-5C462F4776EB}"/>
                  </a:ext>
                </a:extLst>
              </p:cNvPr>
              <p:cNvSpPr txBox="1"/>
              <p:nvPr/>
            </p:nvSpPr>
            <p:spPr>
              <a:xfrm>
                <a:off x="948941" y="211966"/>
                <a:ext cx="2316340" cy="160750"/>
              </a:xfrm>
              <a:prstGeom prst="rect">
                <a:avLst/>
              </a:prstGeom>
              <a:noFill/>
            </p:spPr>
            <p:txBody>
              <a:bodyPr wrap="none" lIns="0" tIns="0" rIns="0" bIns="0">
                <a:spAutoFit/>
              </a:bodyPr>
              <a:lstStyle/>
              <a:p>
                <a:pPr lvl="0">
                  <a:lnSpc>
                    <a:spcPct val="110000"/>
                  </a:lnSpc>
                  <a:defRPr/>
                </a:pPr>
                <a:r>
                  <a:rPr lang="en-US" altLang="ko-KR" sz="1050" dirty="0">
                    <a:solidFill>
                      <a:srgbClr val="823000"/>
                    </a:solidFill>
                    <a:latin typeface="페이퍼로지 5 Medium"/>
                    <a:cs typeface="Pretendard ExtraBold"/>
                  </a:rPr>
                  <a:t>Perspectives on Unification Issues</a:t>
                </a:r>
              </a:p>
            </p:txBody>
          </p:sp>
        </p:grpSp>
      </p:grpSp>
      <p:sp>
        <p:nvSpPr>
          <p:cNvPr id="41" name="TextBox 40">
            <a:extLst>
              <a:ext uri="{FF2B5EF4-FFF2-40B4-BE49-F238E27FC236}">
                <a16:creationId xmlns:a16="http://schemas.microsoft.com/office/drawing/2014/main" xmlns="" id="{99910794-289B-D7E3-A759-B3B570A588E1}"/>
              </a:ext>
            </a:extLst>
          </p:cNvPr>
          <p:cNvSpPr txBox="1"/>
          <p:nvPr/>
        </p:nvSpPr>
        <p:spPr>
          <a:xfrm>
            <a:off x="927260" y="1620731"/>
            <a:ext cx="710009" cy="551113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lvl="0" algn="ctr">
              <a:lnSpc>
                <a:spcPct val="110000"/>
              </a:lnSpc>
              <a:defRPr/>
            </a:pPr>
            <a:r>
              <a:rPr lang="en-US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페이퍼로지 6 SemiBold"/>
                <a:cs typeface="Pretendard ExtraBold"/>
              </a:rPr>
              <a:t>03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xmlns="" id="{257A22E7-42F6-4255-0ED3-2C59314C50C6}"/>
              </a:ext>
            </a:extLst>
          </p:cNvPr>
          <p:cNvSpPr txBox="1"/>
          <p:nvPr/>
        </p:nvSpPr>
        <p:spPr>
          <a:xfrm>
            <a:off x="6450867" y="1611701"/>
            <a:ext cx="710009" cy="551113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lvl="0" algn="ctr">
              <a:lnSpc>
                <a:spcPct val="110000"/>
              </a:lnSpc>
              <a:defRPr/>
            </a:pPr>
            <a:r>
              <a:rPr lang="en-US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페이퍼로지 6 SemiBold"/>
                <a:cs typeface="Pretendard ExtraBold"/>
              </a:rPr>
              <a:t>04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xmlns="" id="{DABD98DB-3E92-78DB-36D6-7222EF63872C}"/>
              </a:ext>
            </a:extLst>
          </p:cNvPr>
          <p:cNvSpPr txBox="1"/>
          <p:nvPr/>
        </p:nvSpPr>
        <p:spPr>
          <a:xfrm>
            <a:off x="6482966" y="4859981"/>
            <a:ext cx="4766898" cy="1250920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 lvl="0" algn="ctr">
              <a:lnSpc>
                <a:spcPct val="110000"/>
              </a:lnSpc>
              <a:defRPr/>
            </a:pPr>
            <a:r>
              <a:rPr lang="en-US" sz="1500" dirty="0" smtClean="0">
                <a:latin typeface="페이퍼로지 4 Regular" pitchFamily="2" charset="-127"/>
                <a:ea typeface="페이퍼로지 4 Regular" pitchFamily="2" charset="-127"/>
                <a:cs typeface="Pretendard ExtraBold"/>
              </a:rPr>
              <a:t>Unification is closely tied</a:t>
            </a:r>
            <a:r>
              <a:rPr lang="en-US" sz="1500" dirty="0">
                <a:latin typeface="페이퍼로지 4 Regular" pitchFamily="2" charset="-127"/>
                <a:ea typeface="페이퍼로지 4 Regular" pitchFamily="2" charset="-127"/>
                <a:cs typeface="Pretendard ExtraBold"/>
              </a:rPr>
              <a:t> </a:t>
            </a:r>
            <a:r>
              <a:rPr lang="en-US" sz="1500" dirty="0" smtClean="0">
                <a:latin typeface="페이퍼로지 4 Regular" pitchFamily="2" charset="-127"/>
                <a:ea typeface="페이퍼로지 4 Regular" pitchFamily="2" charset="-127"/>
                <a:cs typeface="Pretendard ExtraBold"/>
              </a:rPr>
              <a:t>to </a:t>
            </a:r>
          </a:p>
          <a:p>
            <a:pPr lvl="0" algn="ctr">
              <a:lnSpc>
                <a:spcPct val="110000"/>
              </a:lnSpc>
              <a:defRPr/>
            </a:pPr>
            <a:r>
              <a:rPr lang="en-US" sz="1600" dirty="0" smtClean="0">
                <a:solidFill>
                  <a:schemeClr val="bg1"/>
                </a:solidFill>
                <a:latin typeface="페이퍼로지 6 SemiBold"/>
                <a:ea typeface="페이퍼로지 7 Bold" pitchFamily="2" charset="-127"/>
                <a:cs typeface="Pretendard ExtraBold"/>
              </a:rPr>
              <a:t>The interest of neighboring countries</a:t>
            </a:r>
            <a:endParaRPr lang="en-US" sz="1600" dirty="0" smtClean="0">
              <a:solidFill>
                <a:schemeClr val="bg1"/>
              </a:solidFill>
              <a:latin typeface="페이퍼로지 7 Bold" pitchFamily="2" charset="-127"/>
              <a:ea typeface="페이퍼로지 7 Bold" pitchFamily="2" charset="-127"/>
              <a:cs typeface="Pretendard ExtraBold"/>
            </a:endParaRP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xmlns="" id="{3773C754-E0C1-3D0B-FA6F-7A87363EE1D3}"/>
              </a:ext>
            </a:extLst>
          </p:cNvPr>
          <p:cNvSpPr txBox="1"/>
          <p:nvPr/>
        </p:nvSpPr>
        <p:spPr>
          <a:xfrm>
            <a:off x="883378" y="3429000"/>
            <a:ext cx="4881433" cy="961161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>
            <a:defPPr>
              <a:defRPr lang="ko-KR"/>
            </a:defPPr>
            <a:lvl1pPr lvl="0" algn="ctr">
              <a:lnSpc>
                <a:spcPct val="120000"/>
              </a:lnSpc>
              <a:defRPr>
                <a:latin typeface="페이퍼로지 4 Regular"/>
                <a:cs typeface="Pretendard ExtraBold"/>
              </a:defRPr>
            </a:lvl1pPr>
          </a:lstStyle>
          <a:p>
            <a:r>
              <a:rPr lang="en-US" dirty="0"/>
              <a:t>Unification is an issue that concerns</a:t>
            </a:r>
            <a:br>
              <a:rPr lang="en-US" dirty="0"/>
            </a:br>
            <a:r>
              <a:rPr lang="en-US" dirty="0">
                <a:solidFill>
                  <a:schemeClr val="bg1"/>
                </a:solidFill>
                <a:latin typeface="페이퍼로지 7 Bold" pitchFamily="2" charset="-127"/>
                <a:ea typeface="페이퍼로지 7 Bold" pitchFamily="2" charset="-127"/>
              </a:rPr>
              <a:t>all people living </a:t>
            </a:r>
            <a:r>
              <a:rPr lang="en-US" dirty="0" smtClean="0">
                <a:solidFill>
                  <a:schemeClr val="bg1"/>
                </a:solidFill>
                <a:latin typeface="페이퍼로지 7 Bold" pitchFamily="2" charset="-127"/>
                <a:ea typeface="페이퍼로지 7 Bold" pitchFamily="2" charset="-127"/>
              </a:rPr>
              <a:t>on </a:t>
            </a:r>
            <a:r>
              <a:rPr lang="en-US" dirty="0">
                <a:solidFill>
                  <a:schemeClr val="bg1"/>
                </a:solidFill>
                <a:latin typeface="페이퍼로지 7 Bold" pitchFamily="2" charset="-127"/>
                <a:ea typeface="페이퍼로지 7 Bold" pitchFamily="2" charset="-127"/>
              </a:rPr>
              <a:t>the Korean Peninsula,</a:t>
            </a:r>
            <a:br>
              <a:rPr lang="en-US" dirty="0">
                <a:solidFill>
                  <a:schemeClr val="bg1"/>
                </a:solidFill>
                <a:latin typeface="페이퍼로지 7 Bold" pitchFamily="2" charset="-127"/>
                <a:ea typeface="페이퍼로지 7 Bold" pitchFamily="2" charset="-127"/>
              </a:rPr>
            </a:br>
            <a:r>
              <a:rPr lang="en-US" dirty="0"/>
              <a:t>not just certain groups or social classes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3091325E-E289-6CD8-7538-26DC7FB41E58}"/>
              </a:ext>
            </a:extLst>
          </p:cNvPr>
          <p:cNvSpPr txBox="1"/>
          <p:nvPr/>
        </p:nvSpPr>
        <p:spPr>
          <a:xfrm>
            <a:off x="244746" y="381253"/>
            <a:ext cx="410369" cy="367408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>
            <a:defPPr>
              <a:defRPr lang="ko-KR"/>
            </a:defPPr>
            <a:lvl1pPr lvl="0" algn="ctr">
              <a:lnSpc>
                <a:spcPct val="110000"/>
              </a:lnSpc>
              <a:defRPr sz="2600">
                <a:solidFill>
                  <a:schemeClr val="tx1">
                    <a:alpha val="55000"/>
                  </a:schemeClr>
                </a:solidFill>
                <a:latin typeface="페이퍼로지 6 SemiBold"/>
              </a:defRPr>
            </a:lvl1pPr>
          </a:lstStyle>
          <a:p>
            <a:r>
              <a:rPr lang="en-US"/>
              <a:t>01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047740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dsp="http://schemas.microsoft.com/office/drawing/2008/diagram" xmlns:dgm="http://schemas.openxmlformats.org/drawingml/2006/diagram" xmlns:c="http://schemas.openxmlformats.org/drawingml/2006/chart" xmlns="">
      <p:transition xmlns:mc="http://schemas.openxmlformats.org/markup-compatibility/2006" xmlns:hp="http://schemas.haansoft.com/office/presentation/8.0" mc:Ignorable="hp" hp:hslDur="7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맑은 고딕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xmlns="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1_Office 테마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맑은 고딕" panose="02110004020202020204"/>
        <a:ea typeface=""/>
        <a:cs typeface=""/>
        <a:font script="Jpan" typeface="Yu Gothic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110004020202020204"/>
        <a:ea typeface=""/>
        <a:cs typeface=""/>
        <a:font script="Jpan" typeface="Yu Gothic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/>
        </a:ln>
        <a:ln w="19050" cap="flat" cmpd="sng" algn="ctr">
          <a:solidFill>
            <a:schemeClr val="phClr"/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/>
      <a:lstStyle/>
      <a:style>
        <a:lnRef idx="2">
          <a:schemeClr val="accent1">
            <a:shade val="2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/>
      <a:bodyPr/>
      <a:lstStyle/>
    </a:txDef>
  </a:objectDefaults>
  <a:extraClrSchemeLst/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맑은 고딕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xmlns="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2880</TotalTime>
  <Words>1423</Words>
  <Application>Microsoft Office PowerPoint</Application>
  <PresentationFormat>사용자 지정</PresentationFormat>
  <Paragraphs>460</Paragraphs>
  <Slides>28</Slides>
  <Notes>20</Notes>
  <HiddenSlides>0</HiddenSlides>
  <MMClips>0</MMClips>
  <ScaleCrop>false</ScaleCrop>
  <HeadingPairs>
    <vt:vector size="6" baseType="variant">
      <vt:variant>
        <vt:lpstr>사용한 글꼴</vt:lpstr>
      </vt:variant>
      <vt:variant>
        <vt:i4>13</vt:i4>
      </vt:variant>
      <vt:variant>
        <vt:lpstr>테마</vt:lpstr>
      </vt:variant>
      <vt:variant>
        <vt:i4>2</vt:i4>
      </vt:variant>
      <vt:variant>
        <vt:lpstr>슬라이드 제목</vt:lpstr>
      </vt:variant>
      <vt:variant>
        <vt:i4>28</vt:i4>
      </vt:variant>
    </vt:vector>
  </HeadingPairs>
  <TitlesOfParts>
    <vt:vector size="43" baseType="lpstr">
      <vt:lpstr>굴림</vt:lpstr>
      <vt:lpstr>Arial</vt:lpstr>
      <vt:lpstr>맑은 고딕</vt:lpstr>
      <vt:lpstr>페이퍼로지 5 Medium</vt:lpstr>
      <vt:lpstr>Pretendard ExtraBold</vt:lpstr>
      <vt:lpstr>페이퍼로지 1 Thin</vt:lpstr>
      <vt:lpstr>페이퍼로지 3 Light</vt:lpstr>
      <vt:lpstr>페이퍼로지 4 Regular</vt:lpstr>
      <vt:lpstr>페이퍼로지 7 Bold</vt:lpstr>
      <vt:lpstr>Pretendard Light</vt:lpstr>
      <vt:lpstr>Pretendard</vt:lpstr>
      <vt:lpstr>페이퍼로지 8 ExtraBold</vt:lpstr>
      <vt:lpstr>페이퍼로지 6 SemiBold</vt:lpstr>
      <vt:lpstr>Office 테마</vt:lpstr>
      <vt:lpstr>1_Office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팀피피티</dc:creator>
  <cp:lastModifiedBy>업무망</cp:lastModifiedBy>
  <cp:revision>266</cp:revision>
  <dcterms:created xsi:type="dcterms:W3CDTF">2025-04-26T02:56:22Z</dcterms:created>
  <dcterms:modified xsi:type="dcterms:W3CDTF">2025-05-15T05:34:59Z</dcterms:modified>
</cp:coreProperties>
</file>