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01" r:id="rId2"/>
    <p:sldId id="346" r:id="rId3"/>
    <p:sldId id="359" r:id="rId4"/>
    <p:sldId id="355" r:id="rId5"/>
    <p:sldId id="374" r:id="rId6"/>
    <p:sldId id="362" r:id="rId7"/>
    <p:sldId id="365" r:id="rId8"/>
    <p:sldId id="363" r:id="rId9"/>
    <p:sldId id="369" r:id="rId10"/>
    <p:sldId id="367" r:id="rId11"/>
    <p:sldId id="409" r:id="rId12"/>
    <p:sldId id="371" r:id="rId13"/>
    <p:sldId id="372" r:id="rId14"/>
    <p:sldId id="375" r:id="rId15"/>
    <p:sldId id="376" r:id="rId16"/>
    <p:sldId id="397" r:id="rId17"/>
    <p:sldId id="384" r:id="rId18"/>
    <p:sldId id="386" r:id="rId19"/>
    <p:sldId id="398" r:id="rId20"/>
    <p:sldId id="385" r:id="rId21"/>
    <p:sldId id="387" r:id="rId22"/>
    <p:sldId id="388" r:id="rId23"/>
    <p:sldId id="256" r:id="rId24"/>
    <p:sldId id="390" r:id="rId25"/>
    <p:sldId id="410" r:id="rId26"/>
    <p:sldId id="392" r:id="rId27"/>
    <p:sldId id="393" r:id="rId28"/>
    <p:sldId id="394" r:id="rId29"/>
    <p:sldId id="399" r:id="rId30"/>
    <p:sldId id="391" r:id="rId31"/>
    <p:sldId id="395" r:id="rId32"/>
    <p:sldId id="408" r:id="rId3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-B" initials="U" lastIdx="2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000"/>
    <a:srgbClr val="000000"/>
    <a:srgbClr val="53524E"/>
    <a:srgbClr val="EFABA3"/>
    <a:srgbClr val="D16B5C"/>
    <a:srgbClr val="267F9E"/>
    <a:srgbClr val="E8867C"/>
    <a:srgbClr val="E6D6CC"/>
    <a:srgbClr val="B48366"/>
    <a:srgbClr val="1A0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3" autoAdjust="0"/>
    <p:restoredTop sz="94631" autoAdjust="0"/>
  </p:normalViewPr>
  <p:slideViewPr>
    <p:cSldViewPr snapToGrid="0">
      <p:cViewPr varScale="1">
        <p:scale>
          <a:sx n="82" d="100"/>
          <a:sy n="82" d="100"/>
        </p:scale>
        <p:origin x="-758" y="-86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-20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spPr>
              <a:solidFill>
                <a:srgbClr val="823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F3-418E-9D40-3E5EA45F014C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F3-418E-9D40-3E5EA45F014C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15.9</c:v>
                </c:pt>
                <c:pt idx="1">
                  <c:v>84.1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4F3-418E-9D40-3E5EA45F0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7E727-1EA7-4FF4-855B-803A31B1572D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D54FD-6E77-4F88-9984-38B3B301D59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0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652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0863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201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9045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1575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07368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157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1891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0802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6876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8051203-AF5D-E459-7F84-AAD4E15FF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D9B37C64-5C88-DA29-0674-4BFBD33530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B681609E-79EA-16EB-4C68-CAE4509128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A0B2FB1-FFDC-F231-7029-AAC93A3971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69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D54FD-6E77-4F88-9984-38B3B301D59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9819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9871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006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5883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B34E26A-BEAE-46DC-265D-9391703C9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6707A87C-EB34-2B42-FFD9-77993BF39A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51BE8CD5-FB6F-B133-38C9-064CC7FE0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ABFEF4E-DC4D-266F-1D78-3DE3682467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526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005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42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866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4844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7491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D976712-E70B-74E6-6C74-EC3F48292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DBD9E27C-CBA4-02FE-387C-9A87BFF5CE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25A1D02E-0DE7-51C3-82AC-F3A62654A4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06C3D979-AF3F-D613-537A-DAD245D241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20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948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255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A0B61B5-51BD-E1DF-02EF-8FB7CF46C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E293145-A900-4269-AC2C-7EE17CAAC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FA4F5DA-32D0-51F2-CA3D-8AF6A79A4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C34A2FC-7D7E-57A4-E06E-82D3226D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AC27FC4-7C31-FC1F-FB4B-69E6DBE4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84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CB33CB25-A8B3-3092-C7D3-071EAA8E14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3D691EF4-4BD0-AA95-B6F9-D355A4790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04EB795-CCEE-E236-91F7-082A3EB5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7AEF6FA-268B-5D95-65E3-46D073CD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0677DAF-6351-DF92-EF9A-53E0B1D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255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874BC4E-E0FD-E92C-223E-03CA7FEDF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4CADE891-8BF9-A6AB-556E-88B5B37A8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B6B965F-F3A8-0A2C-7C20-3BFCBF77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EA465DF-C4A6-3702-72FE-F25824B0A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71870C6-D294-539E-70F9-435DAA70A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04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xmlns="" id="{8A5B31C5-81DD-9C88-BC37-B1387A333C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5314" y="1349828"/>
            <a:ext cx="4455885" cy="3208020"/>
          </a:xfrm>
          <a:custGeom>
            <a:avLst/>
            <a:gdLst>
              <a:gd name="connsiteX0" fmla="*/ 0 w 4455885"/>
              <a:gd name="connsiteY0" fmla="*/ 0 h 3208020"/>
              <a:gd name="connsiteX1" fmla="*/ 4434840 w 4455885"/>
              <a:gd name="connsiteY1" fmla="*/ 472440 h 3208020"/>
              <a:gd name="connsiteX2" fmla="*/ 4455885 w 4455885"/>
              <a:gd name="connsiteY2" fmla="*/ 2960914 h 3208020"/>
              <a:gd name="connsiteX3" fmla="*/ 30480 w 4455885"/>
              <a:gd name="connsiteY3" fmla="*/ 3208020 h 320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885" h="3208020">
                <a:moveTo>
                  <a:pt x="0" y="0"/>
                </a:moveTo>
                <a:lnTo>
                  <a:pt x="4434840" y="472440"/>
                </a:lnTo>
                <a:lnTo>
                  <a:pt x="4455885" y="2960914"/>
                </a:lnTo>
                <a:lnTo>
                  <a:pt x="30480" y="320802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91325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F0FFAFB-3E23-D672-C7FE-0C513B56D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F2FB5F04-E1C9-5152-D380-A9C3204E2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4170474-9B2E-3F1A-6552-70A4474E7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F13752E-4857-5C61-3C11-085A86BF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F1FD68A9-B33D-76F5-3B7A-D579A4FD8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F73B070A-318B-0DFF-1CB8-BFECAD32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38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01CEA1F8-F3D6-F1ED-73A6-4DC24AB6B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D95F974-5B63-A188-F424-E12AFAD98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4C3B9235-C096-1192-521C-FCE34C27D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FA56CC5-3109-CFF1-6495-3B964A2FD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A1B5195C-0E76-046C-1AD9-A4749D45D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837A0D78-513E-9858-4DD1-3A50490C9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A3FD5FA-80BB-4F62-394F-7688DF10D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A891315C-1E72-268E-AF12-1B4F1FE6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67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7BC391A3-D7E1-5EB5-E634-343ED990F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31F4EBDF-939C-1D7D-4F51-DA1D28DB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77DEFA36-D79E-6F5A-928F-2758D82C7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113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ECE330D-53AE-7B10-9D15-B0EF0E0A3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865CC533-7858-1103-B6E7-B946DAD9E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7EF0AE4-3498-BED0-72EC-55821DD1C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682C541A-BA8E-B15B-B4BA-B3BC297FA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E90FBF69-0F16-FF21-CA2C-C44D261E9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F0B591A1-B850-C0CB-68EA-3EF3FF530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32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06B4711-AB89-FB7E-14FB-513E28EAB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55BE4795-732D-F3CA-250B-8CA377D4B2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1646366-71B3-260A-DFBC-431D600A9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88A9C94C-CD64-EC63-905A-92EC4EB4D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5348D077-C8DE-835D-B3E4-71CC12DB7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845026A5-08E4-515D-7BDE-D0844FC68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31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D600BFA-FCF2-037A-7905-8CB3039A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28D448CC-0B3C-63F5-015F-1B4CED12A4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B4BDAD98-4D50-62C4-2150-C3FC85836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A8B4E48-DEE0-86BD-B674-ACACD55D9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92B55B7E-F784-7362-87ED-C7864E4E5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39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9F7661CF-EEF6-1016-732B-4AE5C4C3B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38DB4993-E260-588D-6D9D-6ED1948A0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75643A4-D08F-1C37-57A5-8098E31BA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5AD3C7-3DF9-4CE1-9AA3-D5D7B69B7B52}" type="datetimeFigureOut">
              <a:rPr lang="ko-KR" altLang="en-US" smtClean="0"/>
              <a:pPr/>
              <a:t>2025-05-16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5756F29-A2F3-1C46-2210-CA298D9693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0F0B75F7-5052-52DE-5CD8-3762CF843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88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7.sv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.sv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png"/><Relationship Id="rId10" Type="http://schemas.openxmlformats.org/officeDocument/2006/relationships/image" Target="../media/image28.jpeg"/><Relationship Id="rId4" Type="http://schemas.openxmlformats.org/officeDocument/2006/relationships/image" Target="../media/image7.svg"/><Relationship Id="rId9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sv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그룹 52">
            <a:extLst>
              <a:ext uri="{FF2B5EF4-FFF2-40B4-BE49-F238E27FC236}">
                <a16:creationId xmlns:a16="http://schemas.microsoft.com/office/drawing/2014/main" xmlns="" id="{FA0EA6A9-51DA-15B8-019E-D902C4386EA1}"/>
              </a:ext>
            </a:extLst>
          </p:cNvPr>
          <p:cNvGrpSpPr/>
          <p:nvPr/>
        </p:nvGrpSpPr>
        <p:grpSpPr>
          <a:xfrm>
            <a:off x="-514020" y="2562894"/>
            <a:ext cx="13220041" cy="1732212"/>
            <a:chOff x="-514020" y="1300895"/>
            <a:chExt cx="13220041" cy="1732212"/>
          </a:xfrm>
        </p:grpSpPr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xmlns="" id="{C67F4023-886E-5C3D-3DB7-61232FC7E4F8}"/>
                </a:ext>
              </a:extLst>
            </p:cNvPr>
            <p:cNvGrpSpPr/>
            <p:nvPr/>
          </p:nvGrpSpPr>
          <p:grpSpPr>
            <a:xfrm>
              <a:off x="-514020" y="1300895"/>
              <a:ext cx="13220041" cy="1732212"/>
              <a:chOff x="-543781" y="1300895"/>
              <a:chExt cx="13220041" cy="1732212"/>
            </a:xfrm>
          </p:grpSpPr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xmlns="" id="{1C435663-0946-5D74-E155-EC28A102C969}"/>
                  </a:ext>
                </a:extLst>
              </p:cNvPr>
              <p:cNvSpPr/>
              <p:nvPr/>
            </p:nvSpPr>
            <p:spPr>
              <a:xfrm>
                <a:off x="3656451" y="1300895"/>
                <a:ext cx="4819577" cy="17322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0" cap="flat"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4400" spc="-150" dirty="0">
                    <a:solidFill>
                      <a:srgbClr val="1A0A00"/>
                    </a:solidFill>
                    <a:latin typeface="Pretendard ExtraBold" panose="02000903000000020004" pitchFamily="2" charset="-127"/>
                    <a:ea typeface="Pretendard ExtraBold" panose="02000903000000020004" pitchFamily="2" charset="-127"/>
                    <a:cs typeface="Pretendard ExtraBold" panose="02000903000000020004" pitchFamily="2" charset="-127"/>
                  </a:rPr>
                  <a:t>Understanding North Korea</a:t>
                </a:r>
              </a:p>
            </p:txBody>
          </p:sp>
          <p:grpSp>
            <p:nvGrpSpPr>
              <p:cNvPr id="43" name="그룹 42">
                <a:extLst>
                  <a:ext uri="{FF2B5EF4-FFF2-40B4-BE49-F238E27FC236}">
                    <a16:creationId xmlns:a16="http://schemas.microsoft.com/office/drawing/2014/main" xmlns="" id="{D86B41B4-F979-EB86-8BF8-60D475C881FA}"/>
                  </a:ext>
                </a:extLst>
              </p:cNvPr>
              <p:cNvGrpSpPr/>
              <p:nvPr/>
            </p:nvGrpSpPr>
            <p:grpSpPr>
              <a:xfrm>
                <a:off x="8773840" y="1697797"/>
                <a:ext cx="3902420" cy="947809"/>
                <a:chOff x="8773840" y="1697797"/>
                <a:chExt cx="3902420" cy="947809"/>
              </a:xfrm>
            </p:grpSpPr>
            <p:grpSp>
              <p:nvGrpSpPr>
                <p:cNvPr id="62" name="그룹 61">
                  <a:extLst>
                    <a:ext uri="{FF2B5EF4-FFF2-40B4-BE49-F238E27FC236}">
                      <a16:creationId xmlns:a16="http://schemas.microsoft.com/office/drawing/2014/main" xmlns="" id="{91BE0DEF-D5CA-B22D-9659-29874F63E418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380932" y="1350279"/>
                  <a:ext cx="938409" cy="1652246"/>
                  <a:chOff x="8918298" y="751567"/>
                  <a:chExt cx="938409" cy="1652246"/>
                </a:xfrm>
              </p:grpSpPr>
              <p:sp>
                <p:nvSpPr>
                  <p:cNvPr id="67" name="그래픽 10">
                    <a:extLst>
                      <a:ext uri="{FF2B5EF4-FFF2-40B4-BE49-F238E27FC236}">
                        <a16:creationId xmlns:a16="http://schemas.microsoft.com/office/drawing/2014/main" xmlns="" id="{0D4C37EE-51BC-7EEE-A9EF-67842B096D43}"/>
                      </a:ext>
                    </a:extLst>
                  </p:cNvPr>
                  <p:cNvSpPr/>
                  <p:nvPr/>
                </p:nvSpPr>
                <p:spPr>
                  <a:xfrm>
                    <a:off x="8918298" y="1465404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 sz="1000"/>
                  </a:p>
                </p:txBody>
              </p:sp>
              <p:pic>
                <p:nvPicPr>
                  <p:cNvPr id="68" name="그래픽 67">
                    <a:extLst>
                      <a:ext uri="{FF2B5EF4-FFF2-40B4-BE49-F238E27FC236}">
                        <a16:creationId xmlns:a16="http://schemas.microsoft.com/office/drawing/2014/main" xmlns="" id="{410C4A0D-1DE9-1FE0-B8D1-5EFB73F110D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96DAC541-7B7A-43D3-8B79-37D633B846F1}">
                        <asvg:svgBlip xmlns:asvg="http://schemas.microsoft.com/office/drawing/2016/SVG/main" xmlns="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4" y="751567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63" name="그래픽 40">
                  <a:extLst>
                    <a:ext uri="{FF2B5EF4-FFF2-40B4-BE49-F238E27FC236}">
                      <a16:creationId xmlns:a16="http://schemas.microsoft.com/office/drawing/2014/main" xmlns="" id="{0196E80E-355A-1CA2-DD68-CD9388E798C2}"/>
                    </a:ext>
                  </a:extLst>
                </p:cNvPr>
                <p:cNvSpPr/>
                <p:nvPr/>
              </p:nvSpPr>
              <p:spPr>
                <a:xfrm rot="5400000">
                  <a:off x="9236452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 sz="1000"/>
                </a:p>
              </p:txBody>
            </p:sp>
          </p:grp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xmlns="" id="{8178DE08-1EEF-5A7B-E638-4CCEB6723247}"/>
                  </a:ext>
                </a:extLst>
              </p:cNvPr>
              <p:cNvGrpSpPr/>
              <p:nvPr/>
            </p:nvGrpSpPr>
            <p:grpSpPr>
              <a:xfrm>
                <a:off x="-543781" y="1697797"/>
                <a:ext cx="3902420" cy="947809"/>
                <a:chOff x="8773840" y="1697797"/>
                <a:chExt cx="3902420" cy="947809"/>
              </a:xfrm>
            </p:grpSpPr>
            <p:grpSp>
              <p:nvGrpSpPr>
                <p:cNvPr id="45" name="그룹 44">
                  <a:extLst>
                    <a:ext uri="{FF2B5EF4-FFF2-40B4-BE49-F238E27FC236}">
                      <a16:creationId xmlns:a16="http://schemas.microsoft.com/office/drawing/2014/main" xmlns="" id="{A922895F-A64E-74B9-5E47-9907A0E3D8F2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380932" y="1350279"/>
                  <a:ext cx="938409" cy="1652246"/>
                  <a:chOff x="8918298" y="751567"/>
                  <a:chExt cx="938409" cy="1652246"/>
                </a:xfrm>
              </p:grpSpPr>
              <p:sp>
                <p:nvSpPr>
                  <p:cNvPr id="47" name="그래픽 10">
                    <a:extLst>
                      <a:ext uri="{FF2B5EF4-FFF2-40B4-BE49-F238E27FC236}">
                        <a16:creationId xmlns:a16="http://schemas.microsoft.com/office/drawing/2014/main" xmlns="" id="{52387E1F-B6DB-8AF2-3347-8ADCC300804D}"/>
                      </a:ext>
                    </a:extLst>
                  </p:cNvPr>
                  <p:cNvSpPr/>
                  <p:nvPr/>
                </p:nvSpPr>
                <p:spPr>
                  <a:xfrm>
                    <a:off x="8918298" y="1465404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 sz="1000"/>
                  </a:p>
                </p:txBody>
              </p:sp>
              <p:pic>
                <p:nvPicPr>
                  <p:cNvPr id="48" name="그래픽 47">
                    <a:extLst>
                      <a:ext uri="{FF2B5EF4-FFF2-40B4-BE49-F238E27FC236}">
                        <a16:creationId xmlns:a16="http://schemas.microsoft.com/office/drawing/2014/main" xmlns="" id="{A6045FFD-1136-6AB8-64D3-8C43BE4A4E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96DAC541-7B7A-43D3-8B79-37D633B846F1}">
                        <asvg:svgBlip xmlns:asvg="http://schemas.microsoft.com/office/drawing/2016/SVG/main" xmlns="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4" y="751567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6" name="그래픽 40">
                  <a:extLst>
                    <a:ext uri="{FF2B5EF4-FFF2-40B4-BE49-F238E27FC236}">
                      <a16:creationId xmlns:a16="http://schemas.microsoft.com/office/drawing/2014/main" xmlns="" id="{7087F386-DB55-7D5F-59C5-E239C886DB01}"/>
                    </a:ext>
                  </a:extLst>
                </p:cNvPr>
                <p:cNvSpPr/>
                <p:nvPr/>
              </p:nvSpPr>
              <p:spPr>
                <a:xfrm rot="5400000">
                  <a:off x="9236452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 sz="1000"/>
                </a:p>
              </p:txBody>
            </p:sp>
          </p:grpSp>
        </p:grp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xmlns="" id="{F241BE83-C47F-5B7E-A946-6A07F3B9D8D2}"/>
                </a:ext>
              </a:extLst>
            </p:cNvPr>
            <p:cNvSpPr/>
            <p:nvPr/>
          </p:nvSpPr>
          <p:spPr>
            <a:xfrm>
              <a:off x="7689090" y="2504449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xmlns="" id="{F4013E04-C3B9-A2FF-8005-89B7EA1FDBA8}"/>
              </a:ext>
            </a:extLst>
          </p:cNvPr>
          <p:cNvGrpSpPr/>
          <p:nvPr/>
        </p:nvGrpSpPr>
        <p:grpSpPr>
          <a:xfrm>
            <a:off x="317742" y="225431"/>
            <a:ext cx="11556517" cy="523220"/>
            <a:chOff x="316196" y="225431"/>
            <a:chExt cx="11556517" cy="523220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7EBDC61D-DB0B-1A7B-41ED-782D59D7584D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latin typeface="에스코어 드림 3 Light" panose="020B0303030302020204" pitchFamily="34" charset="-127"/>
                  <a:ea typeface="에스코어 드림 3 Light" panose="020B0303030302020204" pitchFamily="34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en-US" altLang="ko-KR" sz="1400" dirty="0">
                  <a:latin typeface="에스코어 드림 3 Light" panose="020B0303030302020204" pitchFamily="34" charset="-127"/>
                  <a:ea typeface="에스코어 드림 3 Light" panose="020B0303030302020204" pitchFamily="34" charset="-127"/>
                  <a:cs typeface="Pretendard" panose="02000503000000020004" pitchFamily="50" charset="-127"/>
                </a:rPr>
                <a:t>For general public use</a:t>
              </a:r>
              <a:endParaRPr lang="ko-KR" altLang="en-US" sz="14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  <a:cs typeface="Pretendard" panose="02000503000000020004" pitchFamily="50" charset="-127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EBF2A09C-CB0C-FD4D-F234-BF01D8D0C35E}"/>
                </a:ext>
              </a:extLst>
            </p:cNvPr>
            <p:cNvSpPr txBox="1"/>
            <p:nvPr/>
          </p:nvSpPr>
          <p:spPr>
            <a:xfrm>
              <a:off x="10541836" y="487522"/>
              <a:ext cx="1330877" cy="1907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에스코어 드림 3 Light" panose="020B0303030302020204" pitchFamily="34" charset="-127"/>
                  <a:ea typeface="에스코어 드림 3 Light" panose="020B0303030302020204" pitchFamily="34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pic>
        <p:nvPicPr>
          <p:cNvPr id="1026" name="Picture 2" descr="National Institute for Unification Education">
            <a:extLst>
              <a:ext uri="{FF2B5EF4-FFF2-40B4-BE49-F238E27FC236}">
                <a16:creationId xmlns:a16="http://schemas.microsoft.com/office/drawing/2014/main" xmlns="" id="{D6C1CC11-D948-E590-0D31-E9BFD3DB6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839" y="6278488"/>
            <a:ext cx="1738323" cy="3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88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08161" cy="697724"/>
            <a:chOff x="-403488" y="171975"/>
            <a:chExt cx="52081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11392" cy="662496"/>
              <a:chOff x="902807" y="211966"/>
              <a:chExt cx="39113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113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Politics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ECDAA6F5-450B-80DE-96F4-84B240C16065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xmlns="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2779928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Governance Mechanism</a:t>
              </a:r>
            </a:p>
          </p:txBody>
        </p:sp>
      </p:grpSp>
      <p:sp>
        <p:nvSpPr>
          <p:cNvPr id="76" name="직사각형 75">
            <a:extLst>
              <a:ext uri="{FF2B5EF4-FFF2-40B4-BE49-F238E27FC236}">
                <a16:creationId xmlns:a16="http://schemas.microsoft.com/office/drawing/2014/main" xmlns="" id="{DAEDDE3D-88D3-BD92-D21B-53A10FD1F65E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DF0072D5-2B36-5E9E-A8DF-CA1D191B4243}"/>
              </a:ext>
            </a:extLst>
          </p:cNvPr>
          <p:cNvSpPr/>
          <p:nvPr/>
        </p:nvSpPr>
        <p:spPr>
          <a:xfrm>
            <a:off x="6306036" y="2023832"/>
            <a:ext cx="5119200" cy="3340647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위쪽 모서리 11">
            <a:extLst>
              <a:ext uri="{FF2B5EF4-FFF2-40B4-BE49-F238E27FC236}">
                <a16:creationId xmlns:a16="http://schemas.microsoft.com/office/drawing/2014/main" xmlns="" id="{A204BCAB-84C2-A9F3-2286-CD369B8CD5D8}"/>
              </a:ext>
            </a:extLst>
          </p:cNvPr>
          <p:cNvSpPr/>
          <p:nvPr/>
        </p:nvSpPr>
        <p:spPr>
          <a:xfrm>
            <a:off x="6306037" y="2023832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FD96F808-27A5-9C47-18E7-738BD6AE46D4}"/>
              </a:ext>
            </a:extLst>
          </p:cNvPr>
          <p:cNvSpPr/>
          <p:nvPr/>
        </p:nvSpPr>
        <p:spPr>
          <a:xfrm>
            <a:off x="766762" y="2023832"/>
            <a:ext cx="5119200" cy="3340647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xmlns="" id="{86789AC8-049B-109D-C155-7A7F5541A7EE}"/>
              </a:ext>
            </a:extLst>
          </p:cNvPr>
          <p:cNvSpPr/>
          <p:nvPr/>
        </p:nvSpPr>
        <p:spPr>
          <a:xfrm>
            <a:off x="766763" y="2023832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1E705A1-F304-1D00-25BA-132AE32B9A34}"/>
              </a:ext>
            </a:extLst>
          </p:cNvPr>
          <p:cNvSpPr txBox="1"/>
          <p:nvPr/>
        </p:nvSpPr>
        <p:spPr>
          <a:xfrm>
            <a:off x="1439972" y="2076055"/>
            <a:ext cx="4097256" cy="61555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Socio-political organism theory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(Three-in-one principle)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28C1830-80B6-96A6-B6E3-36473D0F19C1}"/>
              </a:ext>
            </a:extLst>
          </p:cNvPr>
          <p:cNvSpPr txBox="1"/>
          <p:nvPr/>
        </p:nvSpPr>
        <p:spPr>
          <a:xfrm>
            <a:off x="7294009" y="2183777"/>
            <a:ext cx="326102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Emphasis on Five Virtues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C45FBB99-27C5-17E7-1C3B-59E898023709}"/>
              </a:ext>
            </a:extLst>
          </p:cNvPr>
          <p:cNvGrpSpPr>
            <a:grpSpLocks noChangeAspect="1"/>
          </p:cNvGrpSpPr>
          <p:nvPr/>
        </p:nvGrpSpPr>
        <p:grpSpPr>
          <a:xfrm>
            <a:off x="7641636" y="2820893"/>
            <a:ext cx="2514900" cy="2470152"/>
            <a:chOff x="4814402" y="3196665"/>
            <a:chExt cx="2618689" cy="2572094"/>
          </a:xfrm>
        </p:grpSpPr>
        <p:sp>
          <p:nvSpPr>
            <p:cNvPr id="23" name="Shape">
              <a:extLst>
                <a:ext uri="{FF2B5EF4-FFF2-40B4-BE49-F238E27FC236}">
                  <a16:creationId xmlns:a16="http://schemas.microsoft.com/office/drawing/2014/main" xmlns="" id="{FD220544-F68D-711F-8706-26E8D57C77ED}"/>
                </a:ext>
              </a:extLst>
            </p:cNvPr>
            <p:cNvSpPr/>
            <p:nvPr/>
          </p:nvSpPr>
          <p:spPr>
            <a:xfrm>
              <a:off x="4814402" y="3196665"/>
              <a:ext cx="2618689" cy="2512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92" extrusionOk="0">
                  <a:moveTo>
                    <a:pt x="9619" y="401"/>
                  </a:moveTo>
                  <a:cubicBezTo>
                    <a:pt x="9933" y="143"/>
                    <a:pt x="10321" y="2"/>
                    <a:pt x="10721" y="0"/>
                  </a:cubicBezTo>
                  <a:cubicBezTo>
                    <a:pt x="11115" y="-1"/>
                    <a:pt x="11499" y="134"/>
                    <a:pt x="11812" y="384"/>
                  </a:cubicBezTo>
                  <a:lnTo>
                    <a:pt x="20847" y="7193"/>
                  </a:lnTo>
                  <a:cubicBezTo>
                    <a:pt x="21150" y="7433"/>
                    <a:pt x="21369" y="7772"/>
                    <a:pt x="21469" y="8156"/>
                  </a:cubicBezTo>
                  <a:cubicBezTo>
                    <a:pt x="21560" y="8507"/>
                    <a:pt x="21547" y="8880"/>
                    <a:pt x="21431" y="9224"/>
                  </a:cubicBezTo>
                  <a:lnTo>
                    <a:pt x="18002" y="20372"/>
                  </a:lnTo>
                  <a:cubicBezTo>
                    <a:pt x="17894" y="20740"/>
                    <a:pt x="17671" y="21059"/>
                    <a:pt x="17370" y="21280"/>
                  </a:cubicBezTo>
                  <a:cubicBezTo>
                    <a:pt x="17108" y="21472"/>
                    <a:pt x="16799" y="21580"/>
                    <a:pt x="16480" y="21592"/>
                  </a:cubicBezTo>
                  <a:lnTo>
                    <a:pt x="5185" y="21589"/>
                  </a:lnTo>
                  <a:cubicBezTo>
                    <a:pt x="4821" y="21599"/>
                    <a:pt x="4466" y="21479"/>
                    <a:pt x="4176" y="21250"/>
                  </a:cubicBezTo>
                  <a:cubicBezTo>
                    <a:pt x="3925" y="21051"/>
                    <a:pt x="3736" y="20779"/>
                    <a:pt x="3633" y="20469"/>
                  </a:cubicBezTo>
                  <a:lnTo>
                    <a:pt x="131" y="9322"/>
                  </a:lnTo>
                  <a:cubicBezTo>
                    <a:pt x="-15" y="8957"/>
                    <a:pt x="-40" y="8551"/>
                    <a:pt x="60" y="8169"/>
                  </a:cubicBezTo>
                  <a:cubicBezTo>
                    <a:pt x="155" y="7811"/>
                    <a:pt x="354" y="7493"/>
                    <a:pt x="631" y="7260"/>
                  </a:cubicBezTo>
                  <a:lnTo>
                    <a:pt x="9619" y="401"/>
                  </a:lnTo>
                  <a:close/>
                </a:path>
              </a:pathLst>
            </a:cu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xmlns="" id="{2A91183A-2284-BE5F-3AAC-6DC2A85896B1}"/>
                </a:ext>
              </a:extLst>
            </p:cNvPr>
            <p:cNvGrpSpPr/>
            <p:nvPr/>
          </p:nvGrpSpPr>
          <p:grpSpPr>
            <a:xfrm>
              <a:off x="4914781" y="3332296"/>
              <a:ext cx="2418076" cy="2309927"/>
              <a:chOff x="4914781" y="3305545"/>
              <a:chExt cx="2418076" cy="2309927"/>
            </a:xfrm>
          </p:grpSpPr>
          <p:sp>
            <p:nvSpPr>
              <p:cNvPr id="32" name="Shape">
                <a:extLst>
                  <a:ext uri="{FF2B5EF4-FFF2-40B4-BE49-F238E27FC236}">
                    <a16:creationId xmlns:a16="http://schemas.microsoft.com/office/drawing/2014/main" xmlns="" id="{29CBE885-1B31-6CA5-610C-BF443EB5F68C}"/>
                  </a:ext>
                </a:extLst>
              </p:cNvPr>
              <p:cNvSpPr/>
              <p:nvPr/>
            </p:nvSpPr>
            <p:spPr>
              <a:xfrm>
                <a:off x="6150231" y="3305545"/>
                <a:ext cx="1152389" cy="12145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513" extrusionOk="0">
                    <a:moveTo>
                      <a:pt x="1466" y="182"/>
                    </a:moveTo>
                    <a:cubicBezTo>
                      <a:pt x="1209" y="-8"/>
                      <a:pt x="864" y="-53"/>
                      <a:pt x="563" y="66"/>
                    </a:cubicBezTo>
                    <a:cubicBezTo>
                      <a:pt x="219" y="201"/>
                      <a:pt x="-4" y="522"/>
                      <a:pt x="0" y="875"/>
                    </a:cubicBezTo>
                    <a:lnTo>
                      <a:pt x="26" y="20718"/>
                    </a:lnTo>
                    <a:cubicBezTo>
                      <a:pt x="17" y="20993"/>
                      <a:pt x="162" y="21251"/>
                      <a:pt x="408" y="21396"/>
                    </a:cubicBezTo>
                    <a:cubicBezTo>
                      <a:pt x="616" y="21520"/>
                      <a:pt x="873" y="21547"/>
                      <a:pt x="1105" y="21469"/>
                    </a:cubicBezTo>
                    <a:lnTo>
                      <a:pt x="20950" y="15154"/>
                    </a:lnTo>
                    <a:cubicBezTo>
                      <a:pt x="21243" y="15075"/>
                      <a:pt x="21465" y="14849"/>
                      <a:pt x="21525" y="14566"/>
                    </a:cubicBezTo>
                    <a:cubicBezTo>
                      <a:pt x="21596" y="14238"/>
                      <a:pt x="21438" y="13903"/>
                      <a:pt x="21132" y="13734"/>
                    </a:cubicBezTo>
                    <a:lnTo>
                      <a:pt x="1466" y="18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3" name="Shape">
                <a:extLst>
                  <a:ext uri="{FF2B5EF4-FFF2-40B4-BE49-F238E27FC236}">
                    <a16:creationId xmlns:a16="http://schemas.microsoft.com/office/drawing/2014/main" xmlns="" id="{C7DF409B-DCBF-4D5F-4D83-B679125D2417}"/>
                  </a:ext>
                </a:extLst>
              </p:cNvPr>
              <p:cNvSpPr/>
              <p:nvPr/>
            </p:nvSpPr>
            <p:spPr>
              <a:xfrm>
                <a:off x="6191331" y="4210312"/>
                <a:ext cx="1141526" cy="1328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5" h="21499" extrusionOk="0">
                    <a:moveTo>
                      <a:pt x="644" y="5740"/>
                    </a:moveTo>
                    <a:cubicBezTo>
                      <a:pt x="333" y="5816"/>
                      <a:pt x="95" y="6031"/>
                      <a:pt x="22" y="6301"/>
                    </a:cubicBezTo>
                    <a:cubicBezTo>
                      <a:pt x="-37" y="6521"/>
                      <a:pt x="22" y="6751"/>
                      <a:pt x="182" y="6929"/>
                    </a:cubicBezTo>
                    <a:lnTo>
                      <a:pt x="12400" y="21203"/>
                    </a:lnTo>
                    <a:cubicBezTo>
                      <a:pt x="12600" y="21427"/>
                      <a:pt x="12928" y="21537"/>
                      <a:pt x="13252" y="21488"/>
                    </a:cubicBezTo>
                    <a:cubicBezTo>
                      <a:pt x="13547" y="21444"/>
                      <a:pt x="13795" y="21274"/>
                      <a:pt x="13910" y="21037"/>
                    </a:cubicBezTo>
                    <a:lnTo>
                      <a:pt x="21469" y="954"/>
                    </a:lnTo>
                    <a:cubicBezTo>
                      <a:pt x="21563" y="749"/>
                      <a:pt x="21537" y="517"/>
                      <a:pt x="21399" y="331"/>
                    </a:cubicBezTo>
                    <a:cubicBezTo>
                      <a:pt x="21198" y="59"/>
                      <a:pt x="20809" y="-63"/>
                      <a:pt x="20451" y="32"/>
                    </a:cubicBezTo>
                    <a:lnTo>
                      <a:pt x="644" y="57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4" name="Shape">
                <a:extLst>
                  <a:ext uri="{FF2B5EF4-FFF2-40B4-BE49-F238E27FC236}">
                    <a16:creationId xmlns:a16="http://schemas.microsoft.com/office/drawing/2014/main" xmlns="" id="{4B542E9C-8FF9-4FE4-9C1C-1C239C101C90}"/>
                  </a:ext>
                </a:extLst>
              </p:cNvPr>
              <p:cNvSpPr/>
              <p:nvPr/>
            </p:nvSpPr>
            <p:spPr>
              <a:xfrm>
                <a:off x="5433756" y="4637103"/>
                <a:ext cx="1394394" cy="9783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7" h="21553" extrusionOk="0">
                    <a:moveTo>
                      <a:pt x="10110" y="489"/>
                    </a:moveTo>
                    <a:cubicBezTo>
                      <a:pt x="10225" y="235"/>
                      <a:pt x="10410" y="62"/>
                      <a:pt x="10619" y="14"/>
                    </a:cubicBezTo>
                    <a:cubicBezTo>
                      <a:pt x="10881" y="-47"/>
                      <a:pt x="11147" y="93"/>
                      <a:pt x="11319" y="383"/>
                    </a:cubicBezTo>
                    <a:lnTo>
                      <a:pt x="21370" y="19908"/>
                    </a:lnTo>
                    <a:cubicBezTo>
                      <a:pt x="21539" y="20223"/>
                      <a:pt x="21565" y="20650"/>
                      <a:pt x="21437" y="21002"/>
                    </a:cubicBezTo>
                    <a:cubicBezTo>
                      <a:pt x="21319" y="21323"/>
                      <a:pt x="21091" y="21531"/>
                      <a:pt x="20837" y="21547"/>
                    </a:cubicBezTo>
                    <a:lnTo>
                      <a:pt x="720" y="21553"/>
                    </a:lnTo>
                    <a:cubicBezTo>
                      <a:pt x="445" y="21551"/>
                      <a:pt x="195" y="21327"/>
                      <a:pt x="74" y="20975"/>
                    </a:cubicBezTo>
                    <a:cubicBezTo>
                      <a:pt x="-35" y="20658"/>
                      <a:pt x="-22" y="20285"/>
                      <a:pt x="107" y="19985"/>
                    </a:cubicBezTo>
                    <a:lnTo>
                      <a:pt x="10110" y="4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" name="Shape">
                <a:extLst>
                  <a:ext uri="{FF2B5EF4-FFF2-40B4-BE49-F238E27FC236}">
                    <a16:creationId xmlns:a16="http://schemas.microsoft.com/office/drawing/2014/main" xmlns="" id="{2CA6FB5E-9E95-E5EE-46ED-C939014B258F}"/>
                  </a:ext>
                </a:extLst>
              </p:cNvPr>
              <p:cNvSpPr/>
              <p:nvPr/>
            </p:nvSpPr>
            <p:spPr>
              <a:xfrm>
                <a:off x="4914781" y="4202601"/>
                <a:ext cx="1146156" cy="1326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9" h="21484" extrusionOk="0">
                    <a:moveTo>
                      <a:pt x="1085" y="40"/>
                    </a:moveTo>
                    <a:cubicBezTo>
                      <a:pt x="746" y="-62"/>
                      <a:pt x="369" y="38"/>
                      <a:pt x="156" y="288"/>
                    </a:cubicBezTo>
                    <a:cubicBezTo>
                      <a:pt x="-6" y="478"/>
                      <a:pt x="-45" y="726"/>
                      <a:pt x="54" y="946"/>
                    </a:cubicBezTo>
                    <a:lnTo>
                      <a:pt x="7615" y="20950"/>
                    </a:lnTo>
                    <a:cubicBezTo>
                      <a:pt x="7710" y="21196"/>
                      <a:pt x="7941" y="21385"/>
                      <a:pt x="8230" y="21455"/>
                    </a:cubicBezTo>
                    <a:cubicBezTo>
                      <a:pt x="8575" y="21538"/>
                      <a:pt x="8944" y="21440"/>
                      <a:pt x="9176" y="21205"/>
                    </a:cubicBezTo>
                    <a:lnTo>
                      <a:pt x="21293" y="6933"/>
                    </a:lnTo>
                    <a:cubicBezTo>
                      <a:pt x="21477" y="6759"/>
                      <a:pt x="21555" y="6519"/>
                      <a:pt x="21503" y="6287"/>
                    </a:cubicBezTo>
                    <a:cubicBezTo>
                      <a:pt x="21445" y="6031"/>
                      <a:pt x="21238" y="5818"/>
                      <a:pt x="20954" y="5725"/>
                    </a:cubicBezTo>
                    <a:lnTo>
                      <a:pt x="1085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" name="Shape">
                <a:extLst>
                  <a:ext uri="{FF2B5EF4-FFF2-40B4-BE49-F238E27FC236}">
                    <a16:creationId xmlns:a16="http://schemas.microsoft.com/office/drawing/2014/main" xmlns="" id="{CD162502-4900-82A4-D755-09288EF5053B}"/>
                  </a:ext>
                </a:extLst>
              </p:cNvPr>
              <p:cNvSpPr/>
              <p:nvPr/>
            </p:nvSpPr>
            <p:spPr>
              <a:xfrm>
                <a:off x="4943267" y="3309793"/>
                <a:ext cx="1158770" cy="1215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498" extrusionOk="0">
                    <a:moveTo>
                      <a:pt x="20181" y="149"/>
                    </a:moveTo>
                    <a:cubicBezTo>
                      <a:pt x="20462" y="-37"/>
                      <a:pt x="20832" y="-50"/>
                      <a:pt x="21125" y="117"/>
                    </a:cubicBezTo>
                    <a:cubicBezTo>
                      <a:pt x="21385" y="265"/>
                      <a:pt x="21543" y="531"/>
                      <a:pt x="21542" y="818"/>
                    </a:cubicBezTo>
                    <a:lnTo>
                      <a:pt x="21569" y="20656"/>
                    </a:lnTo>
                    <a:cubicBezTo>
                      <a:pt x="21581" y="20904"/>
                      <a:pt x="21471" y="21144"/>
                      <a:pt x="21272" y="21304"/>
                    </a:cubicBezTo>
                    <a:cubicBezTo>
                      <a:pt x="21035" y="21496"/>
                      <a:pt x="20707" y="21550"/>
                      <a:pt x="20415" y="21446"/>
                    </a:cubicBezTo>
                    <a:lnTo>
                      <a:pt x="623" y="15179"/>
                    </a:lnTo>
                    <a:cubicBezTo>
                      <a:pt x="280" y="15109"/>
                      <a:pt x="27" y="14831"/>
                      <a:pt x="2" y="14498"/>
                    </a:cubicBezTo>
                    <a:cubicBezTo>
                      <a:pt x="-19" y="14211"/>
                      <a:pt x="138" y="13938"/>
                      <a:pt x="403" y="13799"/>
                    </a:cubicBezTo>
                    <a:lnTo>
                      <a:pt x="20181" y="1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xmlns="" id="{6F7A6347-7AD0-22BA-F3E1-70BC7ED37316}"/>
                  </a:ext>
                </a:extLst>
              </p:cNvPr>
              <p:cNvSpPr txBox="1"/>
              <p:nvPr/>
            </p:nvSpPr>
            <p:spPr>
              <a:xfrm>
                <a:off x="4966695" y="3732465"/>
                <a:ext cx="1221181" cy="4807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spc="-10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Revolutionary Traditions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xmlns="" id="{7CB4C01F-1A41-3202-2A3E-0094AC2411C2}"/>
                  </a:ext>
                </a:extLst>
              </p:cNvPr>
              <p:cNvSpPr txBox="1"/>
              <p:nvPr/>
            </p:nvSpPr>
            <p:spPr>
              <a:xfrm>
                <a:off x="6108947" y="3847696"/>
                <a:ext cx="958216" cy="625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ctr">
                  <a:defRPr sz="1200" spc="-10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defRPr>
                </a:lvl1pPr>
              </a:lstStyle>
              <a:p>
                <a:r>
                  <a:rPr lang="en-US" altLang="ko-KR" dirty="0"/>
                  <a:t>Patriotism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0BDA5D2E-93F1-82BF-0237-9B0D26FB3DBC}"/>
                  </a:ext>
                </a:extLst>
              </p:cNvPr>
              <p:cNvSpPr txBox="1"/>
              <p:nvPr/>
            </p:nvSpPr>
            <p:spPr>
              <a:xfrm>
                <a:off x="6267668" y="4482195"/>
                <a:ext cx="958216" cy="8889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ctr">
                  <a:defRPr sz="1200" spc="-10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defRPr>
                </a:lvl1pPr>
              </a:lstStyle>
              <a:p>
                <a:r>
                  <a:rPr lang="en-US" altLang="ko-KR" dirty="0"/>
                  <a:t>Moral Discipline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xmlns="" id="{0C8EC93E-A03E-E8E6-59A4-90E724C7F3EF}"/>
                  </a:ext>
                </a:extLst>
              </p:cNvPr>
              <p:cNvSpPr txBox="1"/>
              <p:nvPr/>
            </p:nvSpPr>
            <p:spPr>
              <a:xfrm>
                <a:off x="4995179" y="4547689"/>
                <a:ext cx="958216" cy="625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ctr">
                  <a:defRPr sz="1200" spc="-10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defRPr>
                </a:lvl1pPr>
              </a:lstStyle>
              <a:p>
                <a:r>
                  <a:rPr lang="en-US" altLang="ko-KR" dirty="0"/>
                  <a:t>Integrity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xmlns="" id="{03B275CD-0A49-E993-8C99-B2F054336FB9}"/>
                  </a:ext>
                </a:extLst>
              </p:cNvPr>
              <p:cNvSpPr txBox="1"/>
              <p:nvPr/>
            </p:nvSpPr>
            <p:spPr>
              <a:xfrm>
                <a:off x="5616912" y="4963687"/>
                <a:ext cx="1028080" cy="4807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ko-KR"/>
                </a:defPPr>
                <a:lvl1pPr algn="ctr">
                  <a:defRPr sz="1200" spc="-10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defRPr>
                </a:lvl1pPr>
              </a:lstStyle>
              <a:p>
                <a:r>
                  <a:rPr lang="en-US" altLang="ko-KR" dirty="0"/>
                  <a:t>Anti-Imperialism</a:t>
                </a:r>
              </a:p>
            </p:txBody>
          </p:sp>
        </p:grp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xmlns="" id="{D1D797EE-F75D-9C15-97DE-D96243DE1E17}"/>
                </a:ext>
              </a:extLst>
            </p:cNvPr>
            <p:cNvSpPr/>
            <p:nvPr/>
          </p:nvSpPr>
          <p:spPr>
            <a:xfrm>
              <a:off x="5380271" y="358602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xmlns="" id="{D5263FEC-EC64-4B4A-6E62-7A311CFAC021}"/>
                </a:ext>
              </a:extLst>
            </p:cNvPr>
            <p:cNvSpPr/>
            <p:nvPr/>
          </p:nvSpPr>
          <p:spPr>
            <a:xfrm>
              <a:off x="6751871" y="358602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xmlns="" id="{66BBC594-6FD4-4653-03D6-DD859E11CB3C}"/>
                </a:ext>
              </a:extLst>
            </p:cNvPr>
            <p:cNvSpPr/>
            <p:nvPr/>
          </p:nvSpPr>
          <p:spPr>
            <a:xfrm>
              <a:off x="7176847" y="481747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xmlns="" id="{3907A252-C2AF-3145-F320-0AF0A98FBC9D}"/>
                </a:ext>
              </a:extLst>
            </p:cNvPr>
            <p:cNvSpPr/>
            <p:nvPr/>
          </p:nvSpPr>
          <p:spPr>
            <a:xfrm>
              <a:off x="4967047" y="481747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xmlns="" id="{386524DF-0D3C-E58D-5876-1BCD460CFCCA}"/>
                </a:ext>
              </a:extLst>
            </p:cNvPr>
            <p:cNvSpPr/>
            <p:nvPr/>
          </p:nvSpPr>
          <p:spPr>
            <a:xfrm>
              <a:off x="6069106" y="566075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그룹 74">
            <a:extLst>
              <a:ext uri="{FF2B5EF4-FFF2-40B4-BE49-F238E27FC236}">
                <a16:creationId xmlns:a16="http://schemas.microsoft.com/office/drawing/2014/main" xmlns="" id="{A0D11FE0-46B9-5292-E8FC-9897C5B8DD34}"/>
              </a:ext>
            </a:extLst>
          </p:cNvPr>
          <p:cNvGrpSpPr/>
          <p:nvPr/>
        </p:nvGrpSpPr>
        <p:grpSpPr>
          <a:xfrm>
            <a:off x="1202874" y="2993230"/>
            <a:ext cx="4597743" cy="2219813"/>
            <a:chOff x="1202874" y="2891814"/>
            <a:chExt cx="4597743" cy="2219813"/>
          </a:xfrm>
        </p:grpSpPr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xmlns="" id="{DD23E7E5-5FC6-D2DD-1632-5962EAB3213A}"/>
                </a:ext>
              </a:extLst>
            </p:cNvPr>
            <p:cNvSpPr/>
            <p:nvPr/>
          </p:nvSpPr>
          <p:spPr>
            <a:xfrm rot="5400000">
              <a:off x="375373" y="3874693"/>
              <a:ext cx="1800000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xmlns="" id="{ABBA7198-AC9E-E7E1-E8C3-53A64A5E3758}"/>
                </a:ext>
              </a:extLst>
            </p:cNvPr>
            <p:cNvSpPr/>
            <p:nvPr/>
          </p:nvSpPr>
          <p:spPr>
            <a:xfrm>
              <a:off x="1216643" y="3049084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xmlns="" id="{59A77131-59F8-789E-98AD-3978F8B317C4}"/>
                </a:ext>
              </a:extLst>
            </p:cNvPr>
            <p:cNvGrpSpPr/>
            <p:nvPr/>
          </p:nvGrpSpPr>
          <p:grpSpPr>
            <a:xfrm>
              <a:off x="1493520" y="2891814"/>
              <a:ext cx="4307097" cy="432000"/>
              <a:chOff x="1493520" y="2932881"/>
              <a:chExt cx="4307097" cy="432000"/>
            </a:xfrm>
          </p:grpSpPr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xmlns="" id="{0CDBBBF1-7577-593D-8D17-97A11B5D26F2}"/>
                  </a:ext>
                </a:extLst>
              </p:cNvPr>
              <p:cNvSpPr/>
              <p:nvPr/>
            </p:nvSpPr>
            <p:spPr>
              <a:xfrm>
                <a:off x="1493520" y="2932881"/>
                <a:ext cx="1484175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Supreme Leader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xmlns="" id="{50172683-9E9A-A75E-FDD7-73CBD49F6C1A}"/>
                  </a:ext>
                </a:extLst>
              </p:cNvPr>
              <p:cNvSpPr txBox="1"/>
              <p:nvPr/>
            </p:nvSpPr>
            <p:spPr>
              <a:xfrm>
                <a:off x="2977697" y="3010382"/>
                <a:ext cx="2822920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en-US" altLang="ko-KR" sz="12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Mastermind</a:t>
                </a:r>
              </a:p>
            </p:txBody>
          </p:sp>
        </p:grp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xmlns="" id="{62632000-B231-24BC-DDEC-992F78321947}"/>
                </a:ext>
              </a:extLst>
            </p:cNvPr>
            <p:cNvSpPr/>
            <p:nvPr/>
          </p:nvSpPr>
          <p:spPr>
            <a:xfrm>
              <a:off x="1216643" y="3889408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xmlns="" id="{1317E124-93F7-7DEC-00D0-783E31C464A9}"/>
                </a:ext>
              </a:extLst>
            </p:cNvPr>
            <p:cNvGrpSpPr/>
            <p:nvPr/>
          </p:nvGrpSpPr>
          <p:grpSpPr>
            <a:xfrm>
              <a:off x="1493520" y="3694500"/>
              <a:ext cx="4307097" cy="461665"/>
              <a:chOff x="1493520" y="4119318"/>
              <a:chExt cx="4307097" cy="461665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xmlns="" id="{084DC601-F2CE-4798-BE1E-16D0A6109634}"/>
                  </a:ext>
                </a:extLst>
              </p:cNvPr>
              <p:cNvSpPr/>
              <p:nvPr/>
            </p:nvSpPr>
            <p:spPr>
              <a:xfrm>
                <a:off x="1493520" y="4134151"/>
                <a:ext cx="1484175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Party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xmlns="" id="{01E28BAE-CB9A-D0D8-ECF4-ABFFC2E89B5E}"/>
                  </a:ext>
                </a:extLst>
              </p:cNvPr>
              <p:cNvSpPr txBox="1"/>
              <p:nvPr/>
            </p:nvSpPr>
            <p:spPr>
              <a:xfrm>
                <a:off x="2977696" y="4119318"/>
                <a:ext cx="2822921" cy="46166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en-US" altLang="ko-KR" sz="12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The central nerve system </a:t>
                </a:r>
                <a:r>
                  <a:rPr lang="en-US" altLang="ko-KR" sz="1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delivering</a:t>
                </a:r>
              </a:p>
              <a:p>
                <a:r>
                  <a:rPr lang="en-US" altLang="ko-KR" sz="1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Supreme Leaders orders</a:t>
                </a:r>
              </a:p>
            </p:txBody>
          </p:sp>
        </p:grpSp>
        <p:sp>
          <p:nvSpPr>
            <p:cNvPr id="56" name="타원 55">
              <a:extLst>
                <a:ext uri="{FF2B5EF4-FFF2-40B4-BE49-F238E27FC236}">
                  <a16:creationId xmlns:a16="http://schemas.microsoft.com/office/drawing/2014/main" xmlns="" id="{CDF76496-7B86-4BD5-29AF-413959BDD388}"/>
                </a:ext>
              </a:extLst>
            </p:cNvPr>
            <p:cNvSpPr/>
            <p:nvPr/>
          </p:nvSpPr>
          <p:spPr>
            <a:xfrm>
              <a:off x="1216643" y="4729732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xmlns="" id="{F83DEC8B-BB32-D2BB-F53F-DD7B9938FCD0}"/>
                </a:ext>
              </a:extLst>
            </p:cNvPr>
            <p:cNvGrpSpPr/>
            <p:nvPr/>
          </p:nvGrpSpPr>
          <p:grpSpPr>
            <a:xfrm>
              <a:off x="1493520" y="4465296"/>
              <a:ext cx="4307097" cy="646331"/>
              <a:chOff x="1493520" y="5233706"/>
              <a:chExt cx="4307097" cy="646331"/>
            </a:xfrm>
          </p:grpSpPr>
          <p:sp>
            <p:nvSpPr>
              <p:cNvPr id="57" name="사각형: 둥근 모서리 56">
                <a:extLst>
                  <a:ext uri="{FF2B5EF4-FFF2-40B4-BE49-F238E27FC236}">
                    <a16:creationId xmlns:a16="http://schemas.microsoft.com/office/drawing/2014/main" xmlns="" id="{3ECE7F53-DD7E-D48D-D312-0A1D3AAF3BA0}"/>
                  </a:ext>
                </a:extLst>
              </p:cNvPr>
              <p:cNvSpPr/>
              <p:nvPr/>
            </p:nvSpPr>
            <p:spPr>
              <a:xfrm>
                <a:off x="1493520" y="5340872"/>
                <a:ext cx="1484175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The People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xmlns="" id="{C3F4A007-7463-5F53-9A26-F7125180BD81}"/>
                  </a:ext>
                </a:extLst>
              </p:cNvPr>
              <p:cNvSpPr txBox="1"/>
              <p:nvPr/>
            </p:nvSpPr>
            <p:spPr>
              <a:xfrm>
                <a:off x="2977696" y="5233706"/>
                <a:ext cx="2822921" cy="646331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en-US" altLang="ko-KR" sz="12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The actors and agents of revolution</a:t>
                </a:r>
              </a:p>
              <a:p>
                <a:r>
                  <a:rPr lang="en-US" altLang="ko-KR" sz="12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under the guidance of the supreme leader</a:t>
                </a:r>
              </a:p>
            </p:txBody>
          </p:sp>
        </p:grp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E573E3D8-799C-5F69-3F69-A6723CD102CA}"/>
              </a:ext>
            </a:extLst>
          </p:cNvPr>
          <p:cNvSpPr txBox="1"/>
          <p:nvPr/>
        </p:nvSpPr>
        <p:spPr>
          <a:xfrm>
            <a:off x="881316" y="6101762"/>
            <a:ext cx="243175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32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People-First</a:t>
            </a: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xmlns="" id="{FA91433C-86F2-3CBC-7E63-84F7AACE2E6B}"/>
              </a:ext>
            </a:extLst>
          </p:cNvPr>
          <p:cNvGrpSpPr/>
          <p:nvPr/>
        </p:nvGrpSpPr>
        <p:grpSpPr>
          <a:xfrm>
            <a:off x="3839298" y="6074731"/>
            <a:ext cx="513354" cy="513354"/>
            <a:chOff x="3071526" y="6074731"/>
            <a:chExt cx="513354" cy="513354"/>
          </a:xfrm>
        </p:grpSpPr>
        <p:sp>
          <p:nvSpPr>
            <p:cNvPr id="82" name="타원 81">
              <a:extLst>
                <a:ext uri="{FF2B5EF4-FFF2-40B4-BE49-F238E27FC236}">
                  <a16:creationId xmlns:a16="http://schemas.microsoft.com/office/drawing/2014/main" xmlns="" id="{CC9A79AB-0CDD-7A20-9B2D-8CFE169203A9}"/>
                </a:ext>
              </a:extLst>
            </p:cNvPr>
            <p:cNvSpPr/>
            <p:nvPr/>
          </p:nvSpPr>
          <p:spPr>
            <a:xfrm rot="16200000">
              <a:off x="3071526" y="6074731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3" name="그룹 82">
              <a:extLst>
                <a:ext uri="{FF2B5EF4-FFF2-40B4-BE49-F238E27FC236}">
                  <a16:creationId xmlns:a16="http://schemas.microsoft.com/office/drawing/2014/main" xmlns="" id="{7E135191-7E62-A9B2-D710-A61AD4AE4E99}"/>
                </a:ext>
              </a:extLst>
            </p:cNvPr>
            <p:cNvGrpSpPr/>
            <p:nvPr/>
          </p:nvGrpSpPr>
          <p:grpSpPr>
            <a:xfrm rot="16200000">
              <a:off x="3241456" y="6288907"/>
              <a:ext cx="173495" cy="85001"/>
              <a:chOff x="8787680" y="4841142"/>
              <a:chExt cx="157723" cy="77274"/>
            </a:xfrm>
          </p:grpSpPr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xmlns="" id="{E21B81C4-13B9-6312-85D5-B2A8B622CB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xmlns="" id="{DFB12791-796D-A1B2-428A-9FAA5820EF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7" name="그룹 146">
            <a:extLst>
              <a:ext uri="{FF2B5EF4-FFF2-40B4-BE49-F238E27FC236}">
                <a16:creationId xmlns:a16="http://schemas.microsoft.com/office/drawing/2014/main" xmlns="" id="{AD2380AE-3F50-D28B-89CD-DBC25E001210}"/>
              </a:ext>
            </a:extLst>
          </p:cNvPr>
          <p:cNvGrpSpPr/>
          <p:nvPr/>
        </p:nvGrpSpPr>
        <p:grpSpPr>
          <a:xfrm>
            <a:off x="4703350" y="6041823"/>
            <a:ext cx="6782864" cy="579171"/>
            <a:chOff x="4731325" y="6041823"/>
            <a:chExt cx="6782864" cy="579171"/>
          </a:xfrm>
        </p:grpSpPr>
        <p:grpSp>
          <p:nvGrpSpPr>
            <p:cNvPr id="123" name="그룹 122">
              <a:extLst>
                <a:ext uri="{FF2B5EF4-FFF2-40B4-BE49-F238E27FC236}">
                  <a16:creationId xmlns:a16="http://schemas.microsoft.com/office/drawing/2014/main" xmlns="" id="{D81846D0-51D8-AA65-C2CC-652C511FD2D4}"/>
                </a:ext>
              </a:extLst>
            </p:cNvPr>
            <p:cNvGrpSpPr/>
            <p:nvPr/>
          </p:nvGrpSpPr>
          <p:grpSpPr>
            <a:xfrm>
              <a:off x="4731325" y="6041823"/>
              <a:ext cx="2058464" cy="579171"/>
              <a:chOff x="4731325" y="6041823"/>
              <a:chExt cx="2058464" cy="579171"/>
            </a:xfrm>
          </p:grpSpPr>
          <p:sp>
            <p:nvSpPr>
              <p:cNvPr id="113" name="사각형: 둥근 모서리 112">
                <a:extLst>
                  <a:ext uri="{FF2B5EF4-FFF2-40B4-BE49-F238E27FC236}">
                    <a16:creationId xmlns:a16="http://schemas.microsoft.com/office/drawing/2014/main" xmlns="" id="{D4DFE122-37F0-DE11-B9E3-42C0F93F784B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xmlns="" id="{EF677005-57A9-CA0E-A685-5CF95889F83C}"/>
                  </a:ext>
                </a:extLst>
              </p:cNvPr>
              <p:cNvSpPr txBox="1"/>
              <p:nvPr/>
            </p:nvSpPr>
            <p:spPr>
              <a:xfrm>
                <a:off x="5215849" y="6239075"/>
                <a:ext cx="147604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ko-KR" sz="12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Emphasis</a:t>
                </a: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on People</a:t>
                </a:r>
              </a:p>
            </p:txBody>
          </p:sp>
          <p:grpSp>
            <p:nvGrpSpPr>
              <p:cNvPr id="119" name="그룹 118">
                <a:extLst>
                  <a:ext uri="{FF2B5EF4-FFF2-40B4-BE49-F238E27FC236}">
                    <a16:creationId xmlns:a16="http://schemas.microsoft.com/office/drawing/2014/main" xmlns="" id="{82BE89CE-B2D7-9FA7-0F4C-2EE7D6996075}"/>
                  </a:ext>
                </a:extLst>
              </p:cNvPr>
              <p:cNvGrpSpPr/>
              <p:nvPr/>
            </p:nvGrpSpPr>
            <p:grpSpPr>
              <a:xfrm>
                <a:off x="4832648" y="6178321"/>
                <a:ext cx="306174" cy="306174"/>
                <a:chOff x="872529" y="2946244"/>
                <a:chExt cx="306174" cy="306174"/>
              </a:xfrm>
            </p:grpSpPr>
            <p:sp>
              <p:nvSpPr>
                <p:cNvPr id="120" name="자유형: 도형 119">
                  <a:extLst>
                    <a:ext uri="{FF2B5EF4-FFF2-40B4-BE49-F238E27FC236}">
                      <a16:creationId xmlns:a16="http://schemas.microsoft.com/office/drawing/2014/main" xmlns="" id="{4602D84F-2B31-18BC-FBB0-5B4441A5ABD9}"/>
                    </a:ext>
                  </a:extLst>
                </p:cNvPr>
                <p:cNvSpPr/>
                <p:nvPr/>
              </p:nvSpPr>
              <p:spPr>
                <a:xfrm>
                  <a:off x="945356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EFABA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21" name="자유형: 도형 120">
                  <a:extLst>
                    <a:ext uri="{FF2B5EF4-FFF2-40B4-BE49-F238E27FC236}">
                      <a16:creationId xmlns:a16="http://schemas.microsoft.com/office/drawing/2014/main" xmlns="" id="{61482828-DE81-DC9E-8C53-C9D79421F67B}"/>
                    </a:ext>
                  </a:extLst>
                </p:cNvPr>
                <p:cNvSpPr/>
                <p:nvPr/>
              </p:nvSpPr>
              <p:spPr>
                <a:xfrm>
                  <a:off x="872529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124" name="그룹 123">
              <a:extLst>
                <a:ext uri="{FF2B5EF4-FFF2-40B4-BE49-F238E27FC236}">
                  <a16:creationId xmlns:a16="http://schemas.microsoft.com/office/drawing/2014/main" xmlns="" id="{EA50E243-246B-EB94-327B-1D5B42DDFDA2}"/>
                </a:ext>
              </a:extLst>
            </p:cNvPr>
            <p:cNvGrpSpPr/>
            <p:nvPr/>
          </p:nvGrpSpPr>
          <p:grpSpPr>
            <a:xfrm>
              <a:off x="7093525" y="6041823"/>
              <a:ext cx="2058464" cy="579171"/>
              <a:chOff x="4731325" y="6041823"/>
              <a:chExt cx="2058464" cy="579171"/>
            </a:xfrm>
          </p:grpSpPr>
          <p:sp>
            <p:nvSpPr>
              <p:cNvPr id="125" name="사각형: 둥근 모서리 124">
                <a:extLst>
                  <a:ext uri="{FF2B5EF4-FFF2-40B4-BE49-F238E27FC236}">
                    <a16:creationId xmlns:a16="http://schemas.microsoft.com/office/drawing/2014/main" xmlns="" id="{2B21051E-16C1-1411-1E92-4BBF0C3254A8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xmlns="" id="{4C6E8FB7-376E-A167-857A-48195DDA4FC9}"/>
                  </a:ext>
                </a:extLst>
              </p:cNvPr>
              <p:cNvSpPr txBox="1"/>
              <p:nvPr/>
            </p:nvSpPr>
            <p:spPr>
              <a:xfrm>
                <a:off x="5225225" y="6239075"/>
                <a:ext cx="141532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ko-KR" sz="12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Respect for People</a:t>
                </a:r>
              </a:p>
            </p:txBody>
          </p:sp>
          <p:grpSp>
            <p:nvGrpSpPr>
              <p:cNvPr id="127" name="그룹 126">
                <a:extLst>
                  <a:ext uri="{FF2B5EF4-FFF2-40B4-BE49-F238E27FC236}">
                    <a16:creationId xmlns:a16="http://schemas.microsoft.com/office/drawing/2014/main" xmlns="" id="{8A9E7219-9EDE-8E77-59B7-06138069BE0A}"/>
                  </a:ext>
                </a:extLst>
              </p:cNvPr>
              <p:cNvGrpSpPr/>
              <p:nvPr/>
            </p:nvGrpSpPr>
            <p:grpSpPr>
              <a:xfrm>
                <a:off x="4835551" y="6178321"/>
                <a:ext cx="306174" cy="306174"/>
                <a:chOff x="875432" y="2946244"/>
                <a:chExt cx="306174" cy="306174"/>
              </a:xfrm>
            </p:grpSpPr>
            <p:sp>
              <p:nvSpPr>
                <p:cNvPr id="128" name="자유형: 도형 127">
                  <a:extLst>
                    <a:ext uri="{FF2B5EF4-FFF2-40B4-BE49-F238E27FC236}">
                      <a16:creationId xmlns:a16="http://schemas.microsoft.com/office/drawing/2014/main" xmlns="" id="{9AD7D3BF-47CA-A64C-F6AD-05A8FD5D6849}"/>
                    </a:ext>
                  </a:extLst>
                </p:cNvPr>
                <p:cNvSpPr/>
                <p:nvPr/>
              </p:nvSpPr>
              <p:spPr>
                <a:xfrm>
                  <a:off x="948259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EFABA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 dirty="0"/>
                </a:p>
              </p:txBody>
            </p:sp>
            <p:sp>
              <p:nvSpPr>
                <p:cNvPr id="135" name="자유형: 도형 134">
                  <a:extLst>
                    <a:ext uri="{FF2B5EF4-FFF2-40B4-BE49-F238E27FC236}">
                      <a16:creationId xmlns:a16="http://schemas.microsoft.com/office/drawing/2014/main" xmlns="" id="{6E638366-FBAC-883B-1816-5301605B08B7}"/>
                    </a:ext>
                  </a:extLst>
                </p:cNvPr>
                <p:cNvSpPr/>
                <p:nvPr/>
              </p:nvSpPr>
              <p:spPr>
                <a:xfrm>
                  <a:off x="875432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136" name="그룹 135">
              <a:extLst>
                <a:ext uri="{FF2B5EF4-FFF2-40B4-BE49-F238E27FC236}">
                  <a16:creationId xmlns:a16="http://schemas.microsoft.com/office/drawing/2014/main" xmlns="" id="{9AD8ACAD-B38F-2CF2-9B99-27676243E8C3}"/>
                </a:ext>
              </a:extLst>
            </p:cNvPr>
            <p:cNvGrpSpPr/>
            <p:nvPr/>
          </p:nvGrpSpPr>
          <p:grpSpPr>
            <a:xfrm>
              <a:off x="9455725" y="6041823"/>
              <a:ext cx="2058464" cy="579171"/>
              <a:chOff x="4731325" y="6041823"/>
              <a:chExt cx="2058464" cy="579171"/>
            </a:xfrm>
          </p:grpSpPr>
          <p:sp>
            <p:nvSpPr>
              <p:cNvPr id="142" name="사각형: 둥근 모서리 141">
                <a:extLst>
                  <a:ext uri="{FF2B5EF4-FFF2-40B4-BE49-F238E27FC236}">
                    <a16:creationId xmlns:a16="http://schemas.microsoft.com/office/drawing/2014/main" xmlns="" id="{42B91A2E-3D8A-14E3-2767-EEE5F21731C5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xmlns="" id="{0E142500-2A19-736B-094B-C518BCC74C40}"/>
                  </a:ext>
                </a:extLst>
              </p:cNvPr>
              <p:cNvSpPr txBox="1"/>
              <p:nvPr/>
            </p:nvSpPr>
            <p:spPr>
              <a:xfrm>
                <a:off x="5294155" y="6239075"/>
                <a:ext cx="1157945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en-US" altLang="ko-KR" sz="12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Love for People</a:t>
                </a:r>
              </a:p>
            </p:txBody>
          </p:sp>
          <p:grpSp>
            <p:nvGrpSpPr>
              <p:cNvPr id="144" name="그룹 143">
                <a:extLst>
                  <a:ext uri="{FF2B5EF4-FFF2-40B4-BE49-F238E27FC236}">
                    <a16:creationId xmlns:a16="http://schemas.microsoft.com/office/drawing/2014/main" xmlns="" id="{7C5D2347-75FC-24CD-5280-4E5E9DB4A28C}"/>
                  </a:ext>
                </a:extLst>
              </p:cNvPr>
              <p:cNvGrpSpPr/>
              <p:nvPr/>
            </p:nvGrpSpPr>
            <p:grpSpPr>
              <a:xfrm>
                <a:off x="4859653" y="6178321"/>
                <a:ext cx="306174" cy="306174"/>
                <a:chOff x="899534" y="2946244"/>
                <a:chExt cx="306174" cy="306174"/>
              </a:xfrm>
            </p:grpSpPr>
            <p:sp>
              <p:nvSpPr>
                <p:cNvPr id="145" name="자유형: 도형 144">
                  <a:extLst>
                    <a:ext uri="{FF2B5EF4-FFF2-40B4-BE49-F238E27FC236}">
                      <a16:creationId xmlns:a16="http://schemas.microsoft.com/office/drawing/2014/main" xmlns="" id="{29A85D8D-17AE-C372-59D4-589D91F5724D}"/>
                    </a:ext>
                  </a:extLst>
                </p:cNvPr>
                <p:cNvSpPr/>
                <p:nvPr/>
              </p:nvSpPr>
              <p:spPr>
                <a:xfrm>
                  <a:off x="972361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EFABA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46" name="자유형: 도형 145">
                  <a:extLst>
                    <a:ext uri="{FF2B5EF4-FFF2-40B4-BE49-F238E27FC236}">
                      <a16:creationId xmlns:a16="http://schemas.microsoft.com/office/drawing/2014/main" xmlns="" id="{3A06C4C1-4F0F-9DB3-1778-3155F857E632}"/>
                    </a:ext>
                  </a:extLst>
                </p:cNvPr>
                <p:cNvSpPr/>
                <p:nvPr/>
              </p:nvSpPr>
              <p:spPr>
                <a:xfrm>
                  <a:off x="899534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6360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228082D-28EC-0488-0930-BF17FBE560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9AF4DC3-C787-1C48-DE50-1F1C7DBEB85E}"/>
              </a:ext>
            </a:extLst>
          </p:cNvPr>
          <p:cNvGrpSpPr/>
          <p:nvPr/>
        </p:nvGrpSpPr>
        <p:grpSpPr>
          <a:xfrm>
            <a:off x="-403488" y="241825"/>
            <a:ext cx="5208161" cy="697724"/>
            <a:chOff x="-403488" y="171975"/>
            <a:chExt cx="52081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C478B46F-621F-5871-4E47-C50400492D2A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C11D1294-F0C6-250E-9B99-E74E9C0BB7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3C0EF227-AE4D-68EE-8DC4-35DCD2B4BB15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D8BD3D8D-27ED-4BAF-2E23-6CC6AEC4F986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BD7266E-A2B9-9557-3A2F-D3388AE65727}"/>
                </a:ext>
              </a:extLst>
            </p:cNvPr>
            <p:cNvGrpSpPr/>
            <p:nvPr/>
          </p:nvGrpSpPr>
          <p:grpSpPr>
            <a:xfrm>
              <a:off x="893281" y="207203"/>
              <a:ext cx="3911392" cy="662496"/>
              <a:chOff x="902807" y="211966"/>
              <a:chExt cx="39113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61AD5590-8551-DADB-E20A-4CB95459C31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113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Politics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48C569B4-2627-25F9-BD22-A08F44276F69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D0EF2995-7881-05A8-8D50-1390D112F3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3E656671-F1D8-9223-DA7F-FACF36961D1E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xmlns="" id="{E59A4826-F28A-9115-1198-ED09CDF2B884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7BCD428F-6B64-169F-A06B-244EE23888F7}"/>
                </a:ext>
              </a:extLst>
            </p:cNvPr>
            <p:cNvSpPr txBox="1"/>
            <p:nvPr/>
          </p:nvSpPr>
          <p:spPr>
            <a:xfrm>
              <a:off x="886637" y="1356798"/>
              <a:ext cx="2779928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Governance Mechanism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19F6A93-1E9D-A12B-64B0-BC1566FC1EDD}"/>
              </a:ext>
            </a:extLst>
          </p:cNvPr>
          <p:cNvSpPr txBox="1"/>
          <p:nvPr/>
        </p:nvSpPr>
        <p:spPr>
          <a:xfrm>
            <a:off x="1439972" y="2076055"/>
            <a:ext cx="4097256" cy="61555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Socio-political organism theory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(Three-in-one principle)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81F34F0-01B9-70A6-B004-1CE015463DB0}"/>
              </a:ext>
            </a:extLst>
          </p:cNvPr>
          <p:cNvSpPr txBox="1"/>
          <p:nvPr/>
        </p:nvSpPr>
        <p:spPr>
          <a:xfrm>
            <a:off x="7294009" y="2183777"/>
            <a:ext cx="326102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Emphasis on Five Virtues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2F860AA-9C6B-78BF-B899-52C17EC3352A}"/>
              </a:ext>
            </a:extLst>
          </p:cNvPr>
          <p:cNvSpPr txBox="1"/>
          <p:nvPr/>
        </p:nvSpPr>
        <p:spPr>
          <a:xfrm>
            <a:off x="881316" y="6101762"/>
            <a:ext cx="243175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32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People-First</a:t>
            </a: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xmlns="" id="{67AD31A8-266C-6B3C-DA8A-0F9A277BF232}"/>
              </a:ext>
            </a:extLst>
          </p:cNvPr>
          <p:cNvGrpSpPr/>
          <p:nvPr/>
        </p:nvGrpSpPr>
        <p:grpSpPr>
          <a:xfrm>
            <a:off x="3839298" y="6074731"/>
            <a:ext cx="513354" cy="513354"/>
            <a:chOff x="3071526" y="6074731"/>
            <a:chExt cx="513354" cy="513354"/>
          </a:xfrm>
        </p:grpSpPr>
        <p:sp>
          <p:nvSpPr>
            <p:cNvPr id="82" name="타원 81">
              <a:extLst>
                <a:ext uri="{FF2B5EF4-FFF2-40B4-BE49-F238E27FC236}">
                  <a16:creationId xmlns:a16="http://schemas.microsoft.com/office/drawing/2014/main" xmlns="" id="{AD2B2F72-F31F-B441-4386-658D94439F98}"/>
                </a:ext>
              </a:extLst>
            </p:cNvPr>
            <p:cNvSpPr/>
            <p:nvPr/>
          </p:nvSpPr>
          <p:spPr>
            <a:xfrm rot="16200000">
              <a:off x="3071526" y="6074731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3" name="그룹 82">
              <a:extLst>
                <a:ext uri="{FF2B5EF4-FFF2-40B4-BE49-F238E27FC236}">
                  <a16:creationId xmlns:a16="http://schemas.microsoft.com/office/drawing/2014/main" xmlns="" id="{697532C5-58D1-1E86-FB05-2CC0057DCEA2}"/>
                </a:ext>
              </a:extLst>
            </p:cNvPr>
            <p:cNvGrpSpPr/>
            <p:nvPr/>
          </p:nvGrpSpPr>
          <p:grpSpPr>
            <a:xfrm rot="16200000">
              <a:off x="3241456" y="6288907"/>
              <a:ext cx="173495" cy="85001"/>
              <a:chOff x="8787680" y="4841142"/>
              <a:chExt cx="157723" cy="77274"/>
            </a:xfrm>
          </p:grpSpPr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xmlns="" id="{A7AAD80F-7CAC-A973-1CCA-46B5C87BEB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xmlns="" id="{29D6774D-144E-4AAE-3622-DB80D684BF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2" name="사각형: 둥근 모서리 91">
            <a:extLst>
              <a:ext uri="{FF2B5EF4-FFF2-40B4-BE49-F238E27FC236}">
                <a16:creationId xmlns:a16="http://schemas.microsoft.com/office/drawing/2014/main" xmlns="" id="{344592C9-6CE2-8FED-3C7D-AFEF668BDC35}"/>
              </a:ext>
            </a:extLst>
          </p:cNvPr>
          <p:cNvSpPr/>
          <p:nvPr/>
        </p:nvSpPr>
        <p:spPr>
          <a:xfrm>
            <a:off x="2496000" y="4553670"/>
            <a:ext cx="3456000" cy="79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Military(</a:t>
            </a:r>
            <a:r>
              <a: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軍</a:t>
            </a:r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2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93" name="사각형: 둥근 모서리 92">
            <a:extLst>
              <a:ext uri="{FF2B5EF4-FFF2-40B4-BE49-F238E27FC236}">
                <a16:creationId xmlns:a16="http://schemas.microsoft.com/office/drawing/2014/main" xmlns="" id="{AE2D523A-D246-E257-1104-723EF4F514D1}"/>
              </a:ext>
            </a:extLst>
          </p:cNvPr>
          <p:cNvSpPr/>
          <p:nvPr/>
        </p:nvSpPr>
        <p:spPr>
          <a:xfrm>
            <a:off x="6240000" y="4553670"/>
            <a:ext cx="3456000" cy="79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Politics(</a:t>
            </a:r>
            <a:r>
              <a: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政</a:t>
            </a:r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2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94" name="그룹 93">
            <a:extLst>
              <a:ext uri="{FF2B5EF4-FFF2-40B4-BE49-F238E27FC236}">
                <a16:creationId xmlns:a16="http://schemas.microsoft.com/office/drawing/2014/main" xmlns="" id="{379A2A6A-3F84-F8E7-73C7-79DB2C18C6DC}"/>
              </a:ext>
            </a:extLst>
          </p:cNvPr>
          <p:cNvGrpSpPr/>
          <p:nvPr/>
        </p:nvGrpSpPr>
        <p:grpSpPr>
          <a:xfrm>
            <a:off x="5862658" y="2597138"/>
            <a:ext cx="466685" cy="466685"/>
            <a:chOff x="8631611" y="4545966"/>
            <a:chExt cx="466685" cy="466685"/>
          </a:xfrm>
        </p:grpSpPr>
        <p:sp>
          <p:nvSpPr>
            <p:cNvPr id="129" name="타원 128">
              <a:extLst>
                <a:ext uri="{FF2B5EF4-FFF2-40B4-BE49-F238E27FC236}">
                  <a16:creationId xmlns:a16="http://schemas.microsoft.com/office/drawing/2014/main" xmlns="" id="{08EF4BB3-33FD-BCC1-3FC7-A228B0781BA8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0" name="그룹 129">
              <a:extLst>
                <a:ext uri="{FF2B5EF4-FFF2-40B4-BE49-F238E27FC236}">
                  <a16:creationId xmlns:a16="http://schemas.microsoft.com/office/drawing/2014/main" xmlns="" id="{F21FE2E4-288E-7CB1-7776-08FE9478588E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31" name="직선 연결선 130">
                <a:extLst>
                  <a:ext uri="{FF2B5EF4-FFF2-40B4-BE49-F238E27FC236}">
                    <a16:creationId xmlns:a16="http://schemas.microsoft.com/office/drawing/2014/main" xmlns="" id="{C8C5E28F-F482-A4CC-5940-D6F7A51DA7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직선 연결선 131">
                <a:extLst>
                  <a:ext uri="{FF2B5EF4-FFF2-40B4-BE49-F238E27FC236}">
                    <a16:creationId xmlns:a16="http://schemas.microsoft.com/office/drawing/2014/main" xmlns="" id="{231B0493-9602-FF7D-F38F-595DDEE10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사각형: 둥근 모서리 94">
            <a:extLst>
              <a:ext uri="{FF2B5EF4-FFF2-40B4-BE49-F238E27FC236}">
                <a16:creationId xmlns:a16="http://schemas.microsoft.com/office/drawing/2014/main" xmlns="" id="{D017B923-9097-DEA6-D773-8A14FB806D05}"/>
              </a:ext>
            </a:extLst>
          </p:cNvPr>
          <p:cNvSpPr/>
          <p:nvPr/>
        </p:nvSpPr>
        <p:spPr>
          <a:xfrm>
            <a:off x="2496000" y="2023830"/>
            <a:ext cx="7200000" cy="79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Supreme Leader</a:t>
            </a:r>
          </a:p>
        </p:txBody>
      </p:sp>
      <p:grpSp>
        <p:nvGrpSpPr>
          <p:cNvPr id="96" name="그룹 95">
            <a:extLst>
              <a:ext uri="{FF2B5EF4-FFF2-40B4-BE49-F238E27FC236}">
                <a16:creationId xmlns:a16="http://schemas.microsoft.com/office/drawing/2014/main" xmlns="" id="{49DF4726-B60B-6F43-D764-2DD9D6A3234E}"/>
              </a:ext>
            </a:extLst>
          </p:cNvPr>
          <p:cNvGrpSpPr/>
          <p:nvPr/>
        </p:nvGrpSpPr>
        <p:grpSpPr>
          <a:xfrm>
            <a:off x="3990658" y="3865038"/>
            <a:ext cx="466685" cy="466685"/>
            <a:chOff x="8631611" y="4545966"/>
            <a:chExt cx="466685" cy="466685"/>
          </a:xfrm>
        </p:grpSpPr>
        <p:sp>
          <p:nvSpPr>
            <p:cNvPr id="116" name="타원 115">
              <a:extLst>
                <a:ext uri="{FF2B5EF4-FFF2-40B4-BE49-F238E27FC236}">
                  <a16:creationId xmlns:a16="http://schemas.microsoft.com/office/drawing/2014/main" xmlns="" id="{A1CD0ECA-4819-23D4-BAA7-43F613735AF1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7" name="그룹 116">
              <a:extLst>
                <a:ext uri="{FF2B5EF4-FFF2-40B4-BE49-F238E27FC236}">
                  <a16:creationId xmlns:a16="http://schemas.microsoft.com/office/drawing/2014/main" xmlns="" id="{656F9CDD-32EF-40CB-3318-C03A5708607A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18" name="직선 연결선 117">
                <a:extLst>
                  <a:ext uri="{FF2B5EF4-FFF2-40B4-BE49-F238E27FC236}">
                    <a16:creationId xmlns:a16="http://schemas.microsoft.com/office/drawing/2014/main" xmlns="" id="{080DA5CE-DAF3-809A-7217-8389897EC2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직선 연결선 121">
                <a:extLst>
                  <a:ext uri="{FF2B5EF4-FFF2-40B4-BE49-F238E27FC236}">
                    <a16:creationId xmlns:a16="http://schemas.microsoft.com/office/drawing/2014/main" xmlns="" id="{9CBB3B04-9C61-1650-C4E9-17D51B8F93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xmlns="" id="{AC32EACF-2411-41D1-4B5F-085AFF06CD87}"/>
              </a:ext>
            </a:extLst>
          </p:cNvPr>
          <p:cNvGrpSpPr/>
          <p:nvPr/>
        </p:nvGrpSpPr>
        <p:grpSpPr>
          <a:xfrm>
            <a:off x="7734658" y="3865038"/>
            <a:ext cx="466685" cy="466685"/>
            <a:chOff x="8631611" y="4545966"/>
            <a:chExt cx="466685" cy="466685"/>
          </a:xfrm>
        </p:grpSpPr>
        <p:sp>
          <p:nvSpPr>
            <p:cNvPr id="111" name="타원 110">
              <a:extLst>
                <a:ext uri="{FF2B5EF4-FFF2-40B4-BE49-F238E27FC236}">
                  <a16:creationId xmlns:a16="http://schemas.microsoft.com/office/drawing/2014/main" xmlns="" id="{68B75558-6D63-487C-B872-15D483CAA57B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2" name="그룹 111">
              <a:extLst>
                <a:ext uri="{FF2B5EF4-FFF2-40B4-BE49-F238E27FC236}">
                  <a16:creationId xmlns:a16="http://schemas.microsoft.com/office/drawing/2014/main" xmlns="" id="{8D0C1CCF-9881-377A-86F0-736A68889A2F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14" name="직선 연결선 113">
                <a:extLst>
                  <a:ext uri="{FF2B5EF4-FFF2-40B4-BE49-F238E27FC236}">
                    <a16:creationId xmlns:a16="http://schemas.microsoft.com/office/drawing/2014/main" xmlns="" id="{4D96EBA9-FD23-CF32-D54A-11F60627B5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xmlns="" id="{CE4C69D5-9CAD-696F-DD9B-0FE968F9BE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xmlns="" id="{173D23A6-04E3-41D5-0093-4FC6215C7449}"/>
              </a:ext>
            </a:extLst>
          </p:cNvPr>
          <p:cNvSpPr/>
          <p:nvPr/>
        </p:nvSpPr>
        <p:spPr>
          <a:xfrm>
            <a:off x="2496000" y="3288750"/>
            <a:ext cx="7200000" cy="79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Party(</a:t>
            </a:r>
            <a:r>
              <a: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黨</a:t>
            </a:r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2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99" name="타원 98">
            <a:extLst>
              <a:ext uri="{FF2B5EF4-FFF2-40B4-BE49-F238E27FC236}">
                <a16:creationId xmlns:a16="http://schemas.microsoft.com/office/drawing/2014/main" xmlns="" id="{CE0A62C0-AB39-BEC9-3D67-97F3F1A5A6CB}"/>
              </a:ext>
            </a:extLst>
          </p:cNvPr>
          <p:cNvSpPr/>
          <p:nvPr/>
        </p:nvSpPr>
        <p:spPr>
          <a:xfrm>
            <a:off x="2575377" y="2095830"/>
            <a:ext cx="648000" cy="648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타원 99">
            <a:extLst>
              <a:ext uri="{FF2B5EF4-FFF2-40B4-BE49-F238E27FC236}">
                <a16:creationId xmlns:a16="http://schemas.microsoft.com/office/drawing/2014/main" xmlns="" id="{3811147F-F4A3-63B4-A7E4-8765269E3382}"/>
              </a:ext>
            </a:extLst>
          </p:cNvPr>
          <p:cNvSpPr/>
          <p:nvPr/>
        </p:nvSpPr>
        <p:spPr>
          <a:xfrm>
            <a:off x="2575377" y="3360750"/>
            <a:ext cx="648000" cy="648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xmlns="" id="{3547A366-A97A-A6AC-FD8C-2BE93F613259}"/>
              </a:ext>
            </a:extLst>
          </p:cNvPr>
          <p:cNvSpPr/>
          <p:nvPr/>
        </p:nvSpPr>
        <p:spPr>
          <a:xfrm>
            <a:off x="2575377" y="4625670"/>
            <a:ext cx="648000" cy="648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타원 101">
            <a:extLst>
              <a:ext uri="{FF2B5EF4-FFF2-40B4-BE49-F238E27FC236}">
                <a16:creationId xmlns:a16="http://schemas.microsoft.com/office/drawing/2014/main" xmlns="" id="{488255D0-4258-14ED-D15C-BAFBE0C670B8}"/>
              </a:ext>
            </a:extLst>
          </p:cNvPr>
          <p:cNvSpPr/>
          <p:nvPr/>
        </p:nvSpPr>
        <p:spPr>
          <a:xfrm>
            <a:off x="6314257" y="4625670"/>
            <a:ext cx="648000" cy="648000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" name="그림 102">
            <a:extLst>
              <a:ext uri="{FF2B5EF4-FFF2-40B4-BE49-F238E27FC236}">
                <a16:creationId xmlns:a16="http://schemas.microsoft.com/office/drawing/2014/main" xmlns="" id="{701A76E7-A2FA-416A-D17B-9B2D797594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377" y="3504750"/>
            <a:ext cx="360000" cy="360000"/>
          </a:xfrm>
          <a:prstGeom prst="rect">
            <a:avLst/>
          </a:prstGeom>
        </p:spPr>
      </p:pic>
      <p:pic>
        <p:nvPicPr>
          <p:cNvPr id="105" name="그림 104">
            <a:extLst>
              <a:ext uri="{FF2B5EF4-FFF2-40B4-BE49-F238E27FC236}">
                <a16:creationId xmlns:a16="http://schemas.microsoft.com/office/drawing/2014/main" xmlns="" id="{E55BD50F-0E38-D54C-BE5E-5C4ED624F9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377" y="4751670"/>
            <a:ext cx="396000" cy="396000"/>
          </a:xfrm>
          <a:prstGeom prst="rect">
            <a:avLst/>
          </a:prstGeom>
        </p:spPr>
      </p:pic>
      <p:pic>
        <p:nvPicPr>
          <p:cNvPr id="106" name="그림 105">
            <a:extLst>
              <a:ext uri="{FF2B5EF4-FFF2-40B4-BE49-F238E27FC236}">
                <a16:creationId xmlns:a16="http://schemas.microsoft.com/office/drawing/2014/main" xmlns="" id="{2AE887F7-97AF-16EB-1C9E-B19997A0A07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257" y="4751670"/>
            <a:ext cx="396000" cy="396000"/>
          </a:xfrm>
          <a:prstGeom prst="rect">
            <a:avLst/>
          </a:prstGeom>
        </p:spPr>
      </p:pic>
      <p:pic>
        <p:nvPicPr>
          <p:cNvPr id="107" name="그림 106">
            <a:extLst>
              <a:ext uri="{FF2B5EF4-FFF2-40B4-BE49-F238E27FC236}">
                <a16:creationId xmlns:a16="http://schemas.microsoft.com/office/drawing/2014/main" xmlns="" id="{7119FFD5-3EA3-E1AC-856F-869E6625F7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377" y="2203830"/>
            <a:ext cx="432000" cy="4320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D0888CAB-98E3-871E-D85F-B550FECAAB7A}"/>
              </a:ext>
            </a:extLst>
          </p:cNvPr>
          <p:cNvSpPr/>
          <p:nvPr/>
        </p:nvSpPr>
        <p:spPr>
          <a:xfrm>
            <a:off x="2496000" y="5804817"/>
            <a:ext cx="7200000" cy="79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Socialist Constitution</a:t>
            </a:r>
          </a:p>
        </p:txBody>
      </p:sp>
    </p:spTree>
    <p:extLst>
      <p:ext uri="{BB962C8B-B14F-4D97-AF65-F5344CB8AC3E}">
        <p14:creationId xmlns:p14="http://schemas.microsoft.com/office/powerpoint/2010/main" val="26865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>
            <a:extLst>
              <a:ext uri="{FF2B5EF4-FFF2-40B4-BE49-F238E27FC236}">
                <a16:creationId xmlns:a16="http://schemas.microsoft.com/office/drawing/2014/main" xmlns="" id="{25236DA8-A740-F1A0-F44E-39C44264903E}"/>
              </a:ext>
            </a:extLst>
          </p:cNvPr>
          <p:cNvSpPr/>
          <p:nvPr/>
        </p:nvSpPr>
        <p:spPr>
          <a:xfrm rot="5400000">
            <a:off x="9365158" y="2841005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xmlns="" id="{BFCD66E4-D540-EFD0-8FB0-3364C4F6F819}"/>
              </a:ext>
            </a:extLst>
          </p:cNvPr>
          <p:cNvCxnSpPr>
            <a:cxnSpLocks/>
          </p:cNvCxnSpPr>
          <p:nvPr/>
        </p:nvCxnSpPr>
        <p:spPr>
          <a:xfrm>
            <a:off x="9757646" y="2868668"/>
            <a:ext cx="0" cy="180000"/>
          </a:xfrm>
          <a:prstGeom prst="line">
            <a:avLst/>
          </a:prstGeom>
          <a:ln>
            <a:solidFill>
              <a:srgbClr val="823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>
            <a:extLst>
              <a:ext uri="{FF2B5EF4-FFF2-40B4-BE49-F238E27FC236}">
                <a16:creationId xmlns:a16="http://schemas.microsoft.com/office/drawing/2014/main" xmlns="" id="{EEEA11F5-45AA-D8C5-BE18-DE25630E72B1}"/>
              </a:ext>
            </a:extLst>
          </p:cNvPr>
          <p:cNvSpPr/>
          <p:nvPr/>
        </p:nvSpPr>
        <p:spPr>
          <a:xfrm rot="5400000">
            <a:off x="2041864" y="2841003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xmlns="" id="{B95DADE3-ECF2-087F-AB8B-EE8039FE8497}"/>
              </a:ext>
            </a:extLst>
          </p:cNvPr>
          <p:cNvSpPr/>
          <p:nvPr/>
        </p:nvSpPr>
        <p:spPr>
          <a:xfrm rot="10800000">
            <a:off x="3305229" y="2451676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xmlns="" id="{C41DB1C9-4A5B-0262-0328-6EF4D9B8F2F5}"/>
              </a:ext>
            </a:extLst>
          </p:cNvPr>
          <p:cNvSpPr/>
          <p:nvPr/>
        </p:nvSpPr>
        <p:spPr>
          <a:xfrm>
            <a:off x="766763" y="2397675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Korean Workers’ Party </a:t>
            </a: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xmlns="" id="{040BA8A0-CB4B-3296-EB96-25BA3C47B32F}"/>
              </a:ext>
            </a:extLst>
          </p:cNvPr>
          <p:cNvSpPr/>
          <p:nvPr/>
        </p:nvSpPr>
        <p:spPr>
          <a:xfrm>
            <a:off x="8090057" y="2397675"/>
            <a:ext cx="3335179" cy="432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solidFill>
              <a:srgbClr val="823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General Secretary of </a:t>
            </a:r>
            <a:b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the Korean Worker’s Party</a:t>
            </a:r>
            <a:endParaRPr lang="ko-KR" altLang="en-US" sz="1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43" name="직선 화살표 연결선 42">
            <a:extLst>
              <a:ext uri="{FF2B5EF4-FFF2-40B4-BE49-F238E27FC236}">
                <a16:creationId xmlns:a16="http://schemas.microsoft.com/office/drawing/2014/main" xmlns="" id="{6A288BF6-95BC-2C5E-DF58-0A7B149CE8B4}"/>
              </a:ext>
            </a:extLst>
          </p:cNvPr>
          <p:cNvCxnSpPr>
            <a:cxnSpLocks/>
          </p:cNvCxnSpPr>
          <p:nvPr/>
        </p:nvCxnSpPr>
        <p:spPr>
          <a:xfrm rot="5400000">
            <a:off x="4603971" y="2217675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xmlns="" id="{295127D7-0F22-4A57-C9DA-AFB19F7DD6E8}"/>
              </a:ext>
            </a:extLst>
          </p:cNvPr>
          <p:cNvCxnSpPr>
            <a:cxnSpLocks/>
          </p:cNvCxnSpPr>
          <p:nvPr/>
        </p:nvCxnSpPr>
        <p:spPr>
          <a:xfrm rot="5400000">
            <a:off x="7588029" y="2217675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>
            <a:extLst>
              <a:ext uri="{FF2B5EF4-FFF2-40B4-BE49-F238E27FC236}">
                <a16:creationId xmlns:a16="http://schemas.microsoft.com/office/drawing/2014/main" xmlns="" id="{AE225A28-2C45-C5FE-105E-FC0C45B96AE4}"/>
              </a:ext>
            </a:extLst>
          </p:cNvPr>
          <p:cNvSpPr/>
          <p:nvPr/>
        </p:nvSpPr>
        <p:spPr>
          <a:xfrm rot="10800000">
            <a:off x="3305229" y="3141658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xmlns="" id="{3681B3AE-159B-8D19-0075-0EF0599CC396}"/>
              </a:ext>
            </a:extLst>
          </p:cNvPr>
          <p:cNvSpPr/>
          <p:nvPr/>
        </p:nvSpPr>
        <p:spPr>
          <a:xfrm>
            <a:off x="766763" y="3087657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Korean People’s Army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xmlns="" id="{17671FA2-5F8C-8284-FBE0-0258B8ADBFE8}"/>
              </a:ext>
            </a:extLst>
          </p:cNvPr>
          <p:cNvSpPr/>
          <p:nvPr/>
        </p:nvSpPr>
        <p:spPr>
          <a:xfrm>
            <a:off x="8090057" y="3087657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823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Supreme Commander of</a:t>
            </a:r>
            <a:br>
              <a:rPr lang="en-US" altLang="ko-KR" sz="14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4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the Korean People’s Army</a:t>
            </a:r>
            <a:endParaRPr lang="ko-KR" altLang="en-US" sz="1400" spc="-5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45" name="직선 화살표 연결선 44">
            <a:extLst>
              <a:ext uri="{FF2B5EF4-FFF2-40B4-BE49-F238E27FC236}">
                <a16:creationId xmlns:a16="http://schemas.microsoft.com/office/drawing/2014/main" xmlns="" id="{A4851AC5-96FD-A622-A50B-03AE45857936}"/>
              </a:ext>
            </a:extLst>
          </p:cNvPr>
          <p:cNvCxnSpPr>
            <a:cxnSpLocks/>
          </p:cNvCxnSpPr>
          <p:nvPr/>
        </p:nvCxnSpPr>
        <p:spPr>
          <a:xfrm rot="5400000">
            <a:off x="4603971" y="2907657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직선 화살표 연결선 45">
            <a:extLst>
              <a:ext uri="{FF2B5EF4-FFF2-40B4-BE49-F238E27FC236}">
                <a16:creationId xmlns:a16="http://schemas.microsoft.com/office/drawing/2014/main" xmlns="" id="{B42C8F24-3C93-09AB-6105-ADB51643BAD5}"/>
              </a:ext>
            </a:extLst>
          </p:cNvPr>
          <p:cNvCxnSpPr>
            <a:cxnSpLocks/>
          </p:cNvCxnSpPr>
          <p:nvPr/>
        </p:nvCxnSpPr>
        <p:spPr>
          <a:xfrm rot="5400000">
            <a:off x="7588029" y="2907657"/>
            <a:ext cx="0" cy="792000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2" name="직사각형 171">
            <a:extLst>
              <a:ext uri="{FF2B5EF4-FFF2-40B4-BE49-F238E27FC236}">
                <a16:creationId xmlns:a16="http://schemas.microsoft.com/office/drawing/2014/main" xmlns="" id="{D78500FB-9768-BC01-FF84-16DFE42A70AC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09" name="직사각형 108">
            <a:extLst>
              <a:ext uri="{FF2B5EF4-FFF2-40B4-BE49-F238E27FC236}">
                <a16:creationId xmlns:a16="http://schemas.microsoft.com/office/drawing/2014/main" xmlns="" id="{01E52558-0CFD-5259-2E58-044660B48C87}"/>
              </a:ext>
            </a:extLst>
          </p:cNvPr>
          <p:cNvSpPr/>
          <p:nvPr/>
        </p:nvSpPr>
        <p:spPr>
          <a:xfrm>
            <a:off x="6767697" y="4642051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xmlns="" id="{A0128568-273D-965D-8455-4C035424436C}"/>
              </a:ext>
            </a:extLst>
          </p:cNvPr>
          <p:cNvSpPr/>
          <p:nvPr/>
        </p:nvSpPr>
        <p:spPr>
          <a:xfrm>
            <a:off x="4114640" y="4642051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xmlns="" id="{CE477406-BC14-7B45-6AD0-56182C27C4B1}"/>
              </a:ext>
            </a:extLst>
          </p:cNvPr>
          <p:cNvSpPr/>
          <p:nvPr/>
        </p:nvSpPr>
        <p:spPr>
          <a:xfrm rot="5400000">
            <a:off x="4832366" y="3408816"/>
            <a:ext cx="252727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392062" y="232302"/>
            <a:ext cx="5288311" cy="697724"/>
            <a:chOff x="-403488" y="171975"/>
            <a:chExt cx="528831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91542" cy="662496"/>
              <a:chOff x="902807" y="211966"/>
              <a:chExt cx="399154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9154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Military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5022529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Overview of North Korean Military Hierarchy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CEF798D-D8E3-2A91-8073-F24CBE5DF4C1}"/>
              </a:ext>
            </a:extLst>
          </p:cNvPr>
          <p:cNvSpPr txBox="1"/>
          <p:nvPr/>
        </p:nvSpPr>
        <p:spPr>
          <a:xfrm>
            <a:off x="627430" y="6069055"/>
            <a:ext cx="2208041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After Kim Jong </a:t>
            </a:r>
            <a:r>
              <a:rPr lang="en-US" altLang="ko-KR" spc="-5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Un’s</a:t>
            </a:r>
            <a:endParaRPr lang="en-US" altLang="ko-KR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Rise to Power</a:t>
            </a:r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xmlns="" id="{B761D0FF-BB80-E731-A0B9-490B51E6F9F9}"/>
              </a:ext>
            </a:extLst>
          </p:cNvPr>
          <p:cNvSpPr/>
          <p:nvPr/>
        </p:nvSpPr>
        <p:spPr>
          <a:xfrm rot="16200000">
            <a:off x="4803249" y="4976322"/>
            <a:ext cx="648000" cy="2710173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사각형: 둥근 모서리 56">
            <a:extLst>
              <a:ext uri="{FF2B5EF4-FFF2-40B4-BE49-F238E27FC236}">
                <a16:creationId xmlns:a16="http://schemas.microsoft.com/office/drawing/2014/main" xmlns="" id="{D0A415D7-FB9E-325C-395E-871AE9AE06F9}"/>
              </a:ext>
            </a:extLst>
          </p:cNvPr>
          <p:cNvSpPr/>
          <p:nvPr/>
        </p:nvSpPr>
        <p:spPr>
          <a:xfrm rot="16200000">
            <a:off x="7166332" y="4675790"/>
            <a:ext cx="641933" cy="3305164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xmlns="" id="{85037898-2992-8503-4265-B18AF337D23A}"/>
              </a:ext>
            </a:extLst>
          </p:cNvPr>
          <p:cNvSpPr/>
          <p:nvPr/>
        </p:nvSpPr>
        <p:spPr>
          <a:xfrm rot="16200000">
            <a:off x="9829302" y="4675792"/>
            <a:ext cx="641930" cy="3305163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xmlns="" id="{40F5BF82-CA53-ABDD-EF76-31CDC73E6623}"/>
              </a:ext>
            </a:extLst>
          </p:cNvPr>
          <p:cNvSpPr/>
          <p:nvPr/>
        </p:nvSpPr>
        <p:spPr>
          <a:xfrm>
            <a:off x="5106000" y="2307181"/>
            <a:ext cx="1980000" cy="1338971"/>
          </a:xfrm>
          <a:prstGeom prst="roundRect">
            <a:avLst>
              <a:gd name="adj" fmla="val 12819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Kim Jong Un</a:t>
            </a:r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xmlns="" id="{7B066DF4-1E8E-7EF7-8CD6-5D177918EDFE}"/>
              </a:ext>
            </a:extLst>
          </p:cNvPr>
          <p:cNvSpPr/>
          <p:nvPr/>
        </p:nvSpPr>
        <p:spPr>
          <a:xfrm>
            <a:off x="5106000" y="4570051"/>
            <a:ext cx="1980000" cy="4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Military Policies</a:t>
            </a:r>
          </a:p>
        </p:txBody>
      </p:sp>
      <p:cxnSp>
        <p:nvCxnSpPr>
          <p:cNvPr id="107" name="직선 화살표 연결선 106">
            <a:extLst>
              <a:ext uri="{FF2B5EF4-FFF2-40B4-BE49-F238E27FC236}">
                <a16:creationId xmlns:a16="http://schemas.microsoft.com/office/drawing/2014/main" xmlns="" id="{C9337B76-E427-4F69-05C5-A6EABFA27216}"/>
              </a:ext>
            </a:extLst>
          </p:cNvPr>
          <p:cNvCxnSpPr>
            <a:cxnSpLocks/>
          </p:cNvCxnSpPr>
          <p:nvPr/>
        </p:nvCxnSpPr>
        <p:spPr>
          <a:xfrm flipH="1">
            <a:off x="4274633" y="4804051"/>
            <a:ext cx="65867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직선 화살표 연결선 109">
            <a:extLst>
              <a:ext uri="{FF2B5EF4-FFF2-40B4-BE49-F238E27FC236}">
                <a16:creationId xmlns:a16="http://schemas.microsoft.com/office/drawing/2014/main" xmlns="" id="{03C23A5B-F5A1-2E40-484A-D221DF9E6482}"/>
              </a:ext>
            </a:extLst>
          </p:cNvPr>
          <p:cNvCxnSpPr>
            <a:cxnSpLocks/>
          </p:cNvCxnSpPr>
          <p:nvPr/>
        </p:nvCxnSpPr>
        <p:spPr>
          <a:xfrm>
            <a:off x="7258691" y="4804051"/>
            <a:ext cx="65867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1" name="그룹 150">
            <a:extLst>
              <a:ext uri="{FF2B5EF4-FFF2-40B4-BE49-F238E27FC236}">
                <a16:creationId xmlns:a16="http://schemas.microsoft.com/office/drawing/2014/main" xmlns="" id="{C2C84C97-6AFB-1B2A-A5E5-D9E76F9873E6}"/>
              </a:ext>
            </a:extLst>
          </p:cNvPr>
          <p:cNvGrpSpPr/>
          <p:nvPr/>
        </p:nvGrpSpPr>
        <p:grpSpPr>
          <a:xfrm>
            <a:off x="766763" y="4025268"/>
            <a:ext cx="3335179" cy="1557567"/>
            <a:chOff x="766763" y="4055748"/>
            <a:chExt cx="3335179" cy="1557567"/>
          </a:xfrm>
        </p:grpSpPr>
        <p:sp>
          <p:nvSpPr>
            <p:cNvPr id="81" name="사각형: 둥근 모서리 80">
              <a:extLst>
                <a:ext uri="{FF2B5EF4-FFF2-40B4-BE49-F238E27FC236}">
                  <a16:creationId xmlns:a16="http://schemas.microsoft.com/office/drawing/2014/main" xmlns="" id="{F9576E6D-6FBE-4061-44C4-7303C0D441D8}"/>
                </a:ext>
              </a:extLst>
            </p:cNvPr>
            <p:cNvSpPr/>
            <p:nvPr/>
          </p:nvSpPr>
          <p:spPr>
            <a:xfrm>
              <a:off x="766763" y="4055748"/>
              <a:ext cx="3335179" cy="1557567"/>
            </a:xfrm>
            <a:prstGeom prst="roundRect">
              <a:avLst>
                <a:gd name="adj" fmla="val 1064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2" name="그룹 81">
              <a:extLst>
                <a:ext uri="{FF2B5EF4-FFF2-40B4-BE49-F238E27FC236}">
                  <a16:creationId xmlns:a16="http://schemas.microsoft.com/office/drawing/2014/main" xmlns="" id="{4E7B528C-8B90-BDE0-EC0B-7FFBF4898DAC}"/>
                </a:ext>
              </a:extLst>
            </p:cNvPr>
            <p:cNvGrpSpPr/>
            <p:nvPr/>
          </p:nvGrpSpPr>
          <p:grpSpPr>
            <a:xfrm>
              <a:off x="1424192" y="4055748"/>
              <a:ext cx="2020321" cy="324000"/>
              <a:chOff x="1833927" y="2035503"/>
              <a:chExt cx="1226248" cy="324000"/>
            </a:xfrm>
          </p:grpSpPr>
          <p:sp>
            <p:nvSpPr>
              <p:cNvPr id="83" name="사각형: 둥근 위쪽 모서리 82">
                <a:extLst>
                  <a:ext uri="{FF2B5EF4-FFF2-40B4-BE49-F238E27FC236}">
                    <a16:creationId xmlns:a16="http://schemas.microsoft.com/office/drawing/2014/main" xmlns="" id="{45D78FEA-0FAC-63D1-3698-9B40890D91C9}"/>
                  </a:ext>
                </a:extLst>
              </p:cNvPr>
              <p:cNvSpPr/>
              <p:nvPr/>
            </p:nvSpPr>
            <p:spPr>
              <a:xfrm rot="10800000">
                <a:off x="1833927" y="2035503"/>
                <a:ext cx="1226248" cy="32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xmlns="" id="{B5B32E85-AD85-C1DA-BF6B-F895B8570434}"/>
                  </a:ext>
                </a:extLst>
              </p:cNvPr>
              <p:cNvSpPr txBox="1"/>
              <p:nvPr/>
            </p:nvSpPr>
            <p:spPr>
              <a:xfrm>
                <a:off x="1966217" y="2098898"/>
                <a:ext cx="961668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Four Military Goals</a:t>
                </a:r>
              </a:p>
            </p:txBody>
          </p:sp>
        </p:grpSp>
        <p:cxnSp>
          <p:nvCxnSpPr>
            <p:cNvPr id="111" name="직선 연결선 110">
              <a:extLst>
                <a:ext uri="{FF2B5EF4-FFF2-40B4-BE49-F238E27FC236}">
                  <a16:creationId xmlns:a16="http://schemas.microsoft.com/office/drawing/2014/main" xmlns="" id="{D60056BA-4780-4074-8855-83776B4F21A7}"/>
                </a:ext>
              </a:extLst>
            </p:cNvPr>
            <p:cNvCxnSpPr>
              <a:cxnSpLocks/>
            </p:cNvCxnSpPr>
            <p:nvPr/>
          </p:nvCxnSpPr>
          <p:spPr>
            <a:xfrm>
              <a:off x="915558" y="4996531"/>
              <a:ext cx="3037588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직선 연결선 114">
              <a:extLst>
                <a:ext uri="{FF2B5EF4-FFF2-40B4-BE49-F238E27FC236}">
                  <a16:creationId xmlns:a16="http://schemas.microsoft.com/office/drawing/2014/main" xmlns="" id="{50405243-8FE4-F7B7-AB6E-98D8A4E6EB6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11088" y="4996531"/>
              <a:ext cx="10440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그룹 118">
              <a:extLst>
                <a:ext uri="{FF2B5EF4-FFF2-40B4-BE49-F238E27FC236}">
                  <a16:creationId xmlns:a16="http://schemas.microsoft.com/office/drawing/2014/main" xmlns="" id="{005AF25C-FEFC-E635-DB9A-3D2704D585A9}"/>
                </a:ext>
              </a:extLst>
            </p:cNvPr>
            <p:cNvGrpSpPr/>
            <p:nvPr/>
          </p:nvGrpSpPr>
          <p:grpSpPr>
            <a:xfrm>
              <a:off x="2273712" y="4837155"/>
              <a:ext cx="318752" cy="318752"/>
              <a:chOff x="8705577" y="4513572"/>
              <a:chExt cx="318752" cy="318752"/>
            </a:xfrm>
          </p:grpSpPr>
          <p:sp>
            <p:nvSpPr>
              <p:cNvPr id="120" name="타원 119">
                <a:extLst>
                  <a:ext uri="{FF2B5EF4-FFF2-40B4-BE49-F238E27FC236}">
                    <a16:creationId xmlns:a16="http://schemas.microsoft.com/office/drawing/2014/main" xmlns="" id="{58183F9C-D10F-CA81-B70B-EB4E9D0E0DFE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21" name="그룹 120">
                <a:extLst>
                  <a:ext uri="{FF2B5EF4-FFF2-40B4-BE49-F238E27FC236}">
                    <a16:creationId xmlns:a16="http://schemas.microsoft.com/office/drawing/2014/main" xmlns="" id="{27F72210-873D-2B77-DD49-8C632677E5CC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22" name="직선 연결선 121">
                  <a:extLst>
                    <a:ext uri="{FF2B5EF4-FFF2-40B4-BE49-F238E27FC236}">
                      <a16:creationId xmlns:a16="http://schemas.microsoft.com/office/drawing/2014/main" xmlns="" id="{EEFF0534-D4A0-35DB-7539-FCE9D5C78D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직선 연결선 122">
                  <a:extLst>
                    <a:ext uri="{FF2B5EF4-FFF2-40B4-BE49-F238E27FC236}">
                      <a16:creationId xmlns:a16="http://schemas.microsoft.com/office/drawing/2014/main" xmlns="" id="{9BB7F6D5-61BC-94AE-554E-072771449D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xmlns="" id="{D12EB7F5-8549-3A96-1F12-B5D60D7E303D}"/>
                </a:ext>
              </a:extLst>
            </p:cNvPr>
            <p:cNvSpPr txBox="1"/>
            <p:nvPr/>
          </p:nvSpPr>
          <p:spPr>
            <a:xfrm>
              <a:off x="1027579" y="4493865"/>
              <a:ext cx="1215462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en-US" altLang="ko-KR" sz="1200" spc="-3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Officerization</a:t>
              </a:r>
              <a:r>
                <a:rPr lang="en-US" altLang="ko-KR" sz="1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of</a:t>
              </a:r>
            </a:p>
            <a:p>
              <a:pPr algn="ctr"/>
              <a:r>
                <a:rPr lang="en-US" altLang="ko-KR" sz="1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all soldiers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xmlns="" id="{1EFF3A0E-6202-3F28-B8C4-53116A0F33EF}"/>
                </a:ext>
              </a:extLst>
            </p:cNvPr>
            <p:cNvSpPr txBox="1"/>
            <p:nvPr/>
          </p:nvSpPr>
          <p:spPr>
            <a:xfrm>
              <a:off x="2597019" y="4493865"/>
              <a:ext cx="1283557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ko-KR"/>
              </a:defPPr>
              <a:lvl1pPr algn="ctr">
                <a:defRPr sz="12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Modernization of</a:t>
              </a:r>
            </a:p>
            <a:p>
              <a:r>
                <a:rPr lang="en-US" altLang="ko-KR" dirty="0"/>
                <a:t>military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xmlns="" id="{9BC9E1DB-3BA8-7DB3-1DA6-33B4B1008536}"/>
                </a:ext>
              </a:extLst>
            </p:cNvPr>
            <p:cNvSpPr txBox="1"/>
            <p:nvPr/>
          </p:nvSpPr>
          <p:spPr>
            <a:xfrm>
              <a:off x="1056370" y="5088225"/>
              <a:ext cx="1157881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ko-KR"/>
              </a:defPPr>
              <a:lvl1pPr algn="ctr">
                <a:defRPr sz="12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Militarization of</a:t>
              </a:r>
            </a:p>
            <a:p>
              <a:r>
                <a:rPr lang="en-US" altLang="ko-KR" dirty="0"/>
                <a:t>the people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xmlns="" id="{2F7351C6-EEFE-12A7-D85E-C7150D6D2B27}"/>
                </a:ext>
              </a:extLst>
            </p:cNvPr>
            <p:cNvSpPr txBox="1"/>
            <p:nvPr/>
          </p:nvSpPr>
          <p:spPr>
            <a:xfrm>
              <a:off x="2670051" y="5088225"/>
              <a:ext cx="1137491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>
              <a:defPPr>
                <a:defRPr lang="ko-KR"/>
              </a:defPPr>
              <a:lvl1pPr algn="ctr">
                <a:defRPr sz="12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Fortification of </a:t>
              </a:r>
            </a:p>
            <a:p>
              <a:r>
                <a:rPr lang="en-US" altLang="ko-KR" dirty="0"/>
                <a:t>the nation</a:t>
              </a:r>
            </a:p>
          </p:txBody>
        </p:sp>
      </p:grpSp>
      <p:sp>
        <p:nvSpPr>
          <p:cNvPr id="154" name="사각형: 둥근 모서리 153">
            <a:extLst>
              <a:ext uri="{FF2B5EF4-FFF2-40B4-BE49-F238E27FC236}">
                <a16:creationId xmlns:a16="http://schemas.microsoft.com/office/drawing/2014/main" xmlns="" id="{0A38F126-AC57-4D3B-77A2-410A8EA6A216}"/>
              </a:ext>
            </a:extLst>
          </p:cNvPr>
          <p:cNvSpPr/>
          <p:nvPr/>
        </p:nvSpPr>
        <p:spPr>
          <a:xfrm>
            <a:off x="8090057" y="4025268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5" name="그룹 154">
            <a:extLst>
              <a:ext uri="{FF2B5EF4-FFF2-40B4-BE49-F238E27FC236}">
                <a16:creationId xmlns:a16="http://schemas.microsoft.com/office/drawing/2014/main" xmlns="" id="{6BDF6F1B-A85E-BB39-F414-E2A39EB91DD7}"/>
              </a:ext>
            </a:extLst>
          </p:cNvPr>
          <p:cNvGrpSpPr/>
          <p:nvPr/>
        </p:nvGrpSpPr>
        <p:grpSpPr>
          <a:xfrm>
            <a:off x="8747486" y="4025268"/>
            <a:ext cx="2020321" cy="324000"/>
            <a:chOff x="1833927" y="2035503"/>
            <a:chExt cx="1226248" cy="324000"/>
          </a:xfrm>
        </p:grpSpPr>
        <p:sp>
          <p:nvSpPr>
            <p:cNvPr id="170" name="사각형: 둥근 위쪽 모서리 169">
              <a:extLst>
                <a:ext uri="{FF2B5EF4-FFF2-40B4-BE49-F238E27FC236}">
                  <a16:creationId xmlns:a16="http://schemas.microsoft.com/office/drawing/2014/main" xmlns="" id="{596743D6-A177-D550-729E-2E44B233A22C}"/>
                </a:ext>
              </a:extLst>
            </p:cNvPr>
            <p:cNvSpPr/>
            <p:nvPr/>
          </p:nvSpPr>
          <p:spPr>
            <a:xfrm rot="10800000">
              <a:off x="1833927" y="2035503"/>
              <a:ext cx="1226248" cy="32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xmlns="" id="{F421ECFC-ADB5-F533-32E8-AE40995836E9}"/>
                </a:ext>
              </a:extLst>
            </p:cNvPr>
            <p:cNvSpPr txBox="1"/>
            <p:nvPr/>
          </p:nvSpPr>
          <p:spPr>
            <a:xfrm>
              <a:off x="1923874" y="2085835"/>
              <a:ext cx="1046353" cy="2143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Four Strategic Goals</a:t>
              </a:r>
            </a:p>
          </p:txBody>
        </p:sp>
      </p:grpSp>
      <p:cxnSp>
        <p:nvCxnSpPr>
          <p:cNvPr id="156" name="직선 연결선 155">
            <a:extLst>
              <a:ext uri="{FF2B5EF4-FFF2-40B4-BE49-F238E27FC236}">
                <a16:creationId xmlns:a16="http://schemas.microsoft.com/office/drawing/2014/main" xmlns="" id="{D323149E-DF72-BED0-4C39-DCECBB85AAE2}"/>
              </a:ext>
            </a:extLst>
          </p:cNvPr>
          <p:cNvCxnSpPr>
            <a:cxnSpLocks/>
          </p:cNvCxnSpPr>
          <p:nvPr/>
        </p:nvCxnSpPr>
        <p:spPr>
          <a:xfrm>
            <a:off x="8238852" y="4966051"/>
            <a:ext cx="3037588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직선 연결선 156">
            <a:extLst>
              <a:ext uri="{FF2B5EF4-FFF2-40B4-BE49-F238E27FC236}">
                <a16:creationId xmlns:a16="http://schemas.microsoft.com/office/drawing/2014/main" xmlns="" id="{44D8DB78-04D9-666A-A963-7329682628AC}"/>
              </a:ext>
            </a:extLst>
          </p:cNvPr>
          <p:cNvCxnSpPr>
            <a:cxnSpLocks/>
          </p:cNvCxnSpPr>
          <p:nvPr/>
        </p:nvCxnSpPr>
        <p:spPr>
          <a:xfrm rot="5400000">
            <a:off x="9234382" y="4966051"/>
            <a:ext cx="1044000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8" name="그룹 157">
            <a:extLst>
              <a:ext uri="{FF2B5EF4-FFF2-40B4-BE49-F238E27FC236}">
                <a16:creationId xmlns:a16="http://schemas.microsoft.com/office/drawing/2014/main" xmlns="" id="{3516C3E3-18D3-0EBA-7F3A-B2F5B897CB60}"/>
              </a:ext>
            </a:extLst>
          </p:cNvPr>
          <p:cNvGrpSpPr/>
          <p:nvPr/>
        </p:nvGrpSpPr>
        <p:grpSpPr>
          <a:xfrm>
            <a:off x="9597006" y="4806675"/>
            <a:ext cx="318752" cy="318752"/>
            <a:chOff x="8705577" y="4513572"/>
            <a:chExt cx="318752" cy="318752"/>
          </a:xfrm>
        </p:grpSpPr>
        <p:sp>
          <p:nvSpPr>
            <p:cNvPr id="165" name="타원 164">
              <a:extLst>
                <a:ext uri="{FF2B5EF4-FFF2-40B4-BE49-F238E27FC236}">
                  <a16:creationId xmlns:a16="http://schemas.microsoft.com/office/drawing/2014/main" xmlns="" id="{A25CEAC8-FD6C-31FF-AD5D-22F5FE2F2E14}"/>
                </a:ext>
              </a:extLst>
            </p:cNvPr>
            <p:cNvSpPr/>
            <p:nvPr/>
          </p:nvSpPr>
          <p:spPr>
            <a:xfrm>
              <a:off x="8705577" y="4513572"/>
              <a:ext cx="318752" cy="31875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6" name="그룹 165">
              <a:extLst>
                <a:ext uri="{FF2B5EF4-FFF2-40B4-BE49-F238E27FC236}">
                  <a16:creationId xmlns:a16="http://schemas.microsoft.com/office/drawing/2014/main" xmlns="" id="{7CB6FBDB-4F06-76B9-BAAB-8247F22D45BE}"/>
                </a:ext>
              </a:extLst>
            </p:cNvPr>
            <p:cNvGrpSpPr/>
            <p:nvPr/>
          </p:nvGrpSpPr>
          <p:grpSpPr>
            <a:xfrm>
              <a:off x="8780297" y="4588293"/>
              <a:ext cx="169312" cy="169311"/>
              <a:chOff x="9949543" y="4386943"/>
              <a:chExt cx="304800" cy="304800"/>
            </a:xfrm>
          </p:grpSpPr>
          <p:cxnSp>
            <p:nvCxnSpPr>
              <p:cNvPr id="167" name="직선 연결선 166">
                <a:extLst>
                  <a:ext uri="{FF2B5EF4-FFF2-40B4-BE49-F238E27FC236}">
                    <a16:creationId xmlns:a16="http://schemas.microsoft.com/office/drawing/2014/main" xmlns="" id="{4C3BC555-50BA-C7B7-DED2-2CB997EDC7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직선 연결선 167">
                <a:extLst>
                  <a:ext uri="{FF2B5EF4-FFF2-40B4-BE49-F238E27FC236}">
                    <a16:creationId xmlns:a16="http://schemas.microsoft.com/office/drawing/2014/main" xmlns="" id="{10E1B351-8EA7-0240-BA33-0F3F49D218D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B9D132B7-284C-A126-0151-E32EBD754776}"/>
              </a:ext>
            </a:extLst>
          </p:cNvPr>
          <p:cNvSpPr txBox="1"/>
          <p:nvPr/>
        </p:nvSpPr>
        <p:spPr>
          <a:xfrm>
            <a:off x="8219610" y="4555718"/>
            <a:ext cx="1439112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defRPr sz="1200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Political armament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A7BEEBAD-83CF-2F4B-7228-6C600B3BD39B}"/>
              </a:ext>
            </a:extLst>
          </p:cNvPr>
          <p:cNvSpPr txBox="1"/>
          <p:nvPr/>
        </p:nvSpPr>
        <p:spPr>
          <a:xfrm>
            <a:off x="9929127" y="4555718"/>
            <a:ext cx="1274964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defRPr sz="1200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Moral armament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xmlns="" id="{63930FAA-41EC-DAC6-CE7D-6F90ECEDB02C}"/>
              </a:ext>
            </a:extLst>
          </p:cNvPr>
          <p:cNvSpPr txBox="1"/>
          <p:nvPr/>
        </p:nvSpPr>
        <p:spPr>
          <a:xfrm>
            <a:off x="8230639" y="5150078"/>
            <a:ext cx="1417055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defRPr sz="1200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Tactical armament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xmlns="" id="{8B228877-9BF2-AB24-D80E-D7C538EB3EBD}"/>
              </a:ext>
            </a:extLst>
          </p:cNvPr>
          <p:cNvSpPr txBox="1"/>
          <p:nvPr/>
        </p:nvSpPr>
        <p:spPr>
          <a:xfrm>
            <a:off x="9905177" y="5057745"/>
            <a:ext cx="1322863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defRPr sz="1200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Armament of</a:t>
            </a:r>
          </a:p>
          <a:p>
            <a:r>
              <a:rPr lang="en-US" altLang="ko-KR" dirty="0"/>
              <a:t>military branches</a:t>
            </a:r>
          </a:p>
        </p:txBody>
      </p:sp>
      <p:grpSp>
        <p:nvGrpSpPr>
          <p:cNvPr id="182" name="그룹 181">
            <a:extLst>
              <a:ext uri="{FF2B5EF4-FFF2-40B4-BE49-F238E27FC236}">
                <a16:creationId xmlns:a16="http://schemas.microsoft.com/office/drawing/2014/main" xmlns="" id="{3541BB41-9BD2-EF86-FA81-CDB8A17D6206}"/>
              </a:ext>
            </a:extLst>
          </p:cNvPr>
          <p:cNvGrpSpPr/>
          <p:nvPr/>
        </p:nvGrpSpPr>
        <p:grpSpPr>
          <a:xfrm>
            <a:off x="3071526" y="6074731"/>
            <a:ext cx="513354" cy="513354"/>
            <a:chOff x="3071526" y="6074731"/>
            <a:chExt cx="513354" cy="513354"/>
          </a:xfrm>
        </p:grpSpPr>
        <p:sp>
          <p:nvSpPr>
            <p:cNvPr id="176" name="타원 175">
              <a:extLst>
                <a:ext uri="{FF2B5EF4-FFF2-40B4-BE49-F238E27FC236}">
                  <a16:creationId xmlns:a16="http://schemas.microsoft.com/office/drawing/2014/main" xmlns="" id="{EE53666E-97F8-3EAF-5AC1-5A25A705F065}"/>
                </a:ext>
              </a:extLst>
            </p:cNvPr>
            <p:cNvSpPr/>
            <p:nvPr/>
          </p:nvSpPr>
          <p:spPr>
            <a:xfrm rot="16200000">
              <a:off x="3071526" y="6074731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9" name="그룹 178">
              <a:extLst>
                <a:ext uri="{FF2B5EF4-FFF2-40B4-BE49-F238E27FC236}">
                  <a16:creationId xmlns:a16="http://schemas.microsoft.com/office/drawing/2014/main" xmlns="" id="{FD2AF76D-AD37-839B-C1A9-822874087B8E}"/>
                </a:ext>
              </a:extLst>
            </p:cNvPr>
            <p:cNvGrpSpPr/>
            <p:nvPr/>
          </p:nvGrpSpPr>
          <p:grpSpPr>
            <a:xfrm rot="16200000">
              <a:off x="3241456" y="6288907"/>
              <a:ext cx="173495" cy="85001"/>
              <a:chOff x="8787680" y="4841142"/>
              <a:chExt cx="157723" cy="77274"/>
            </a:xfrm>
          </p:grpSpPr>
          <p:cxnSp>
            <p:nvCxnSpPr>
              <p:cNvPr id="180" name="직선 연결선 179">
                <a:extLst>
                  <a:ext uri="{FF2B5EF4-FFF2-40B4-BE49-F238E27FC236}">
                    <a16:creationId xmlns:a16="http://schemas.microsoft.com/office/drawing/2014/main" xmlns="" id="{2292F381-616A-EA87-0F40-976EC70301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직선 연결선 180">
                <a:extLst>
                  <a:ext uri="{FF2B5EF4-FFF2-40B4-BE49-F238E27FC236}">
                    <a16:creationId xmlns:a16="http://schemas.microsoft.com/office/drawing/2014/main" xmlns="" id="{8C2785B0-3814-550A-5D92-2EDA3F4E12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9" name="그룹 208">
            <a:extLst>
              <a:ext uri="{FF2B5EF4-FFF2-40B4-BE49-F238E27FC236}">
                <a16:creationId xmlns:a16="http://schemas.microsoft.com/office/drawing/2014/main" xmlns="" id="{01571326-144F-2AB4-D3F5-CDB52B9F9263}"/>
              </a:ext>
            </a:extLst>
          </p:cNvPr>
          <p:cNvGrpSpPr>
            <a:grpSpLocks noChangeAspect="1"/>
          </p:cNvGrpSpPr>
          <p:nvPr/>
        </p:nvGrpSpPr>
        <p:grpSpPr>
          <a:xfrm>
            <a:off x="5879184" y="6052408"/>
            <a:ext cx="558000" cy="558000"/>
            <a:chOff x="6298818" y="6050012"/>
            <a:chExt cx="576000" cy="576000"/>
          </a:xfrm>
        </p:grpSpPr>
        <p:sp>
          <p:nvSpPr>
            <p:cNvPr id="183" name="타원 182">
              <a:extLst>
                <a:ext uri="{FF2B5EF4-FFF2-40B4-BE49-F238E27FC236}">
                  <a16:creationId xmlns:a16="http://schemas.microsoft.com/office/drawing/2014/main" xmlns="" id="{240DCE11-3B69-3C23-71BD-F1B4D0B8D9FD}"/>
                </a:ext>
              </a:extLst>
            </p:cNvPr>
            <p:cNvSpPr/>
            <p:nvPr/>
          </p:nvSpPr>
          <p:spPr>
            <a:xfrm>
              <a:off x="6298818" y="6050012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2" name="그룹 201">
              <a:extLst>
                <a:ext uri="{FF2B5EF4-FFF2-40B4-BE49-F238E27FC236}">
                  <a16:creationId xmlns:a16="http://schemas.microsoft.com/office/drawing/2014/main" xmlns="" id="{DE159600-CAF4-99AB-29BE-2EBE96B6ADEE}"/>
                </a:ext>
              </a:extLst>
            </p:cNvPr>
            <p:cNvGrpSpPr/>
            <p:nvPr/>
          </p:nvGrpSpPr>
          <p:grpSpPr>
            <a:xfrm>
              <a:off x="6502162" y="6253357"/>
              <a:ext cx="169312" cy="169311"/>
              <a:chOff x="2500832" y="5064276"/>
              <a:chExt cx="169312" cy="169311"/>
            </a:xfrm>
          </p:grpSpPr>
          <p:cxnSp>
            <p:nvCxnSpPr>
              <p:cNvPr id="193" name="직선 연결선 192">
                <a:extLst>
                  <a:ext uri="{FF2B5EF4-FFF2-40B4-BE49-F238E27FC236}">
                    <a16:creationId xmlns:a16="http://schemas.microsoft.com/office/drawing/2014/main" xmlns="" id="{F0A6AA56-E9DB-7D0E-507E-EB42ADDA6A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직선 연결선 195">
                <a:extLst>
                  <a:ext uri="{FF2B5EF4-FFF2-40B4-BE49-F238E27FC236}">
                    <a16:creationId xmlns:a16="http://schemas.microsoft.com/office/drawing/2014/main" xmlns="" id="{CBE9CCBF-2700-1732-985D-D9294A6570C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1" name="그룹 210">
            <a:extLst>
              <a:ext uri="{FF2B5EF4-FFF2-40B4-BE49-F238E27FC236}">
                <a16:creationId xmlns:a16="http://schemas.microsoft.com/office/drawing/2014/main" xmlns="" id="{3E3A09ED-39BE-338E-3829-D875F69FD47A}"/>
              </a:ext>
            </a:extLst>
          </p:cNvPr>
          <p:cNvGrpSpPr>
            <a:grpSpLocks noChangeAspect="1"/>
          </p:cNvGrpSpPr>
          <p:nvPr/>
        </p:nvGrpSpPr>
        <p:grpSpPr>
          <a:xfrm>
            <a:off x="8532532" y="6052408"/>
            <a:ext cx="558000" cy="558000"/>
            <a:chOff x="8730599" y="6043408"/>
            <a:chExt cx="576000" cy="576000"/>
          </a:xfrm>
        </p:grpSpPr>
        <p:sp>
          <p:nvSpPr>
            <p:cNvPr id="184" name="타원 183">
              <a:extLst>
                <a:ext uri="{FF2B5EF4-FFF2-40B4-BE49-F238E27FC236}">
                  <a16:creationId xmlns:a16="http://schemas.microsoft.com/office/drawing/2014/main" xmlns="" id="{E293B259-610B-0F55-4CE0-6D2A68407A2A}"/>
                </a:ext>
              </a:extLst>
            </p:cNvPr>
            <p:cNvSpPr/>
            <p:nvPr/>
          </p:nvSpPr>
          <p:spPr>
            <a:xfrm>
              <a:off x="8730599" y="6043408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3" name="그룹 202">
              <a:extLst>
                <a:ext uri="{FF2B5EF4-FFF2-40B4-BE49-F238E27FC236}">
                  <a16:creationId xmlns:a16="http://schemas.microsoft.com/office/drawing/2014/main" xmlns="" id="{24AD35F8-F5CA-B8E3-5004-B91358E99A6E}"/>
                </a:ext>
              </a:extLst>
            </p:cNvPr>
            <p:cNvGrpSpPr/>
            <p:nvPr/>
          </p:nvGrpSpPr>
          <p:grpSpPr>
            <a:xfrm>
              <a:off x="8933943" y="6246753"/>
              <a:ext cx="169312" cy="169311"/>
              <a:chOff x="2500832" y="5064276"/>
              <a:chExt cx="169312" cy="169311"/>
            </a:xfrm>
          </p:grpSpPr>
          <p:cxnSp>
            <p:nvCxnSpPr>
              <p:cNvPr id="204" name="직선 연결선 203">
                <a:extLst>
                  <a:ext uri="{FF2B5EF4-FFF2-40B4-BE49-F238E27FC236}">
                    <a16:creationId xmlns:a16="http://schemas.microsoft.com/office/drawing/2014/main" xmlns="" id="{CE632DA9-DFD3-BCB6-4E94-563EB098FB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직선 연결선 204">
                <a:extLst>
                  <a:ext uri="{FF2B5EF4-FFF2-40B4-BE49-F238E27FC236}">
                    <a16:creationId xmlns:a16="http://schemas.microsoft.com/office/drawing/2014/main" xmlns="" id="{221C7270-85E6-EC74-F93E-D7B940C59B0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6" name="TextBox 205">
            <a:extLst>
              <a:ext uri="{FF2B5EF4-FFF2-40B4-BE49-F238E27FC236}">
                <a16:creationId xmlns:a16="http://schemas.microsoft.com/office/drawing/2014/main" xmlns="" id="{BB65A93E-ECF9-0411-3FA8-F30BEBFA552E}"/>
              </a:ext>
            </a:extLst>
          </p:cNvPr>
          <p:cNvSpPr txBox="1"/>
          <p:nvPr/>
        </p:nvSpPr>
        <p:spPr>
          <a:xfrm>
            <a:off x="4027499" y="6232631"/>
            <a:ext cx="1678023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Empowered the party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xmlns="" id="{3EA358E9-0A57-2FF4-C587-53567D406ED7}"/>
              </a:ext>
            </a:extLst>
          </p:cNvPr>
          <p:cNvSpPr txBox="1"/>
          <p:nvPr/>
        </p:nvSpPr>
        <p:spPr>
          <a:xfrm>
            <a:off x="6564347" y="6173156"/>
            <a:ext cx="1839350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Reinforced conventional</a:t>
            </a:r>
          </a:p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weapons </a:t>
            </a: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xmlns="" id="{0FB0499C-CDDC-0EC4-2A5E-1B62ED2392FE}"/>
              </a:ext>
            </a:extLst>
          </p:cNvPr>
          <p:cNvSpPr txBox="1"/>
          <p:nvPr/>
        </p:nvSpPr>
        <p:spPr>
          <a:xfrm>
            <a:off x="9197924" y="6169824"/>
            <a:ext cx="2436243" cy="3231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defRPr sz="1200" spc="-3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Increased asymmetric power</a:t>
            </a:r>
          </a:p>
          <a:p>
            <a:r>
              <a:rPr lang="en-US" altLang="ko-KR" sz="900" dirty="0"/>
              <a:t>(cyber-warfare, bio-chemical weapons, etc.)</a:t>
            </a:r>
            <a:endParaRPr lang="en-US" altLang="ko-KR" dirty="0"/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xmlns="" id="{F1F16669-A3BC-0D5F-26ED-E9CC1DFE7695}"/>
              </a:ext>
            </a:extLst>
          </p:cNvPr>
          <p:cNvCxnSpPr>
            <a:cxnSpLocks/>
          </p:cNvCxnSpPr>
          <p:nvPr/>
        </p:nvCxnSpPr>
        <p:spPr>
          <a:xfrm>
            <a:off x="6096000" y="3798554"/>
            <a:ext cx="0" cy="629255"/>
          </a:xfrm>
          <a:prstGeom prst="straightConnector1">
            <a:avLst/>
          </a:prstGeom>
          <a:ln cap="rnd">
            <a:solidFill>
              <a:srgbClr val="823000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xmlns="" id="{A95CF0E4-DAF4-A6B3-1BEF-E51ED3F1FAC0}"/>
              </a:ext>
            </a:extLst>
          </p:cNvPr>
          <p:cNvCxnSpPr>
            <a:cxnSpLocks/>
          </p:cNvCxnSpPr>
          <p:nvPr/>
        </p:nvCxnSpPr>
        <p:spPr>
          <a:xfrm>
            <a:off x="2434352" y="2868666"/>
            <a:ext cx="0" cy="180000"/>
          </a:xfrm>
          <a:prstGeom prst="line">
            <a:avLst/>
          </a:prstGeom>
          <a:ln>
            <a:solidFill>
              <a:srgbClr val="823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79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8" name="그룹 217">
            <a:extLst>
              <a:ext uri="{FF2B5EF4-FFF2-40B4-BE49-F238E27FC236}">
                <a16:creationId xmlns:a16="http://schemas.microsoft.com/office/drawing/2014/main" xmlns="" id="{02826BBC-BA15-9EAE-346E-9C7C102B3723}"/>
              </a:ext>
            </a:extLst>
          </p:cNvPr>
          <p:cNvGrpSpPr/>
          <p:nvPr/>
        </p:nvGrpSpPr>
        <p:grpSpPr>
          <a:xfrm>
            <a:off x="756220" y="2184029"/>
            <a:ext cx="4975757" cy="3972705"/>
            <a:chOff x="756220" y="2184029"/>
            <a:chExt cx="4975757" cy="3972705"/>
          </a:xfrm>
        </p:grpSpPr>
        <p:cxnSp>
          <p:nvCxnSpPr>
            <p:cNvPr id="169" name="직선 연결선 168">
              <a:extLst>
                <a:ext uri="{FF2B5EF4-FFF2-40B4-BE49-F238E27FC236}">
                  <a16:creationId xmlns:a16="http://schemas.microsoft.com/office/drawing/2014/main" xmlns="" id="{F7DF9118-792C-DD89-DE15-4AED709544B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직선 연결선 172">
              <a:extLst>
                <a:ext uri="{FF2B5EF4-FFF2-40B4-BE49-F238E27FC236}">
                  <a16:creationId xmlns:a16="http://schemas.microsoft.com/office/drawing/2014/main" xmlns="" id="{1A69F27A-7048-AA2F-F694-F334A2346F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연결선 173">
              <a:extLst>
                <a:ext uri="{FF2B5EF4-FFF2-40B4-BE49-F238E27FC236}">
                  <a16:creationId xmlns:a16="http://schemas.microsoft.com/office/drawing/2014/main" xmlns="" id="{20684ED8-E1C2-5659-6428-E3167F0B113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직선 연결선 174">
              <a:extLst>
                <a:ext uri="{FF2B5EF4-FFF2-40B4-BE49-F238E27FC236}">
                  <a16:creationId xmlns:a16="http://schemas.microsoft.com/office/drawing/2014/main" xmlns="" id="{1EB4FFFF-6916-BF66-335E-7B640FC1D93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>
              <a:extLst>
                <a:ext uri="{FF2B5EF4-FFF2-40B4-BE49-F238E27FC236}">
                  <a16:creationId xmlns:a16="http://schemas.microsoft.com/office/drawing/2014/main" xmlns="" id="{9655A49B-521A-F379-EBCF-AAC94DEBF0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직선 연결선 177">
              <a:extLst>
                <a:ext uri="{FF2B5EF4-FFF2-40B4-BE49-F238E27FC236}">
                  <a16:creationId xmlns:a16="http://schemas.microsoft.com/office/drawing/2014/main" xmlns="" id="{791AED56-51DC-856C-F0D6-C7C33B5831C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직선 연결선 184">
              <a:extLst>
                <a:ext uri="{FF2B5EF4-FFF2-40B4-BE49-F238E27FC236}">
                  <a16:creationId xmlns:a16="http://schemas.microsoft.com/office/drawing/2014/main" xmlns="" id="{C1B3A120-B3BC-6084-AE2A-B696392246C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직선 연결선 185">
              <a:extLst>
                <a:ext uri="{FF2B5EF4-FFF2-40B4-BE49-F238E27FC236}">
                  <a16:creationId xmlns:a16="http://schemas.microsoft.com/office/drawing/2014/main" xmlns="" id="{667F612A-F0B7-FF6A-890F-F7F5E26DFBF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직선 연결선 186">
              <a:extLst>
                <a:ext uri="{FF2B5EF4-FFF2-40B4-BE49-F238E27FC236}">
                  <a16:creationId xmlns:a16="http://schemas.microsoft.com/office/drawing/2014/main" xmlns="" id="{6D644910-6339-E53E-159A-F990CF924F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직선 연결선 187">
              <a:extLst>
                <a:ext uri="{FF2B5EF4-FFF2-40B4-BE49-F238E27FC236}">
                  <a16:creationId xmlns:a16="http://schemas.microsoft.com/office/drawing/2014/main" xmlns="" id="{B28E57CD-CBCB-DAD6-5D78-7899131FBE2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직선 연결선 188">
              <a:extLst>
                <a:ext uri="{FF2B5EF4-FFF2-40B4-BE49-F238E27FC236}">
                  <a16:creationId xmlns:a16="http://schemas.microsoft.com/office/drawing/2014/main" xmlns="" id="{6661112A-23C1-852B-EB2B-5EDBD2F9AB8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직선 연결선 189">
              <a:extLst>
                <a:ext uri="{FF2B5EF4-FFF2-40B4-BE49-F238E27FC236}">
                  <a16:creationId xmlns:a16="http://schemas.microsoft.com/office/drawing/2014/main" xmlns="" id="{2ED87B2E-AA62-4C78-9AD3-9E8FDAB85C4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직선 연결선 190">
              <a:extLst>
                <a:ext uri="{FF2B5EF4-FFF2-40B4-BE49-F238E27FC236}">
                  <a16:creationId xmlns:a16="http://schemas.microsoft.com/office/drawing/2014/main" xmlns="" id="{E503249E-CE21-FEF2-57DD-C585DB87AEB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직선 연결선 191">
              <a:extLst>
                <a:ext uri="{FF2B5EF4-FFF2-40B4-BE49-F238E27FC236}">
                  <a16:creationId xmlns:a16="http://schemas.microsoft.com/office/drawing/2014/main" xmlns="" id="{973B0DB9-A4E2-FF16-7696-16EBA8D7414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직선 연결선 193">
              <a:extLst>
                <a:ext uri="{FF2B5EF4-FFF2-40B4-BE49-F238E27FC236}">
                  <a16:creationId xmlns:a16="http://schemas.microsoft.com/office/drawing/2014/main" xmlns="" id="{5AA79577-CFD3-81A2-DC7B-2C8A5BED8D4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직선 연결선 194">
              <a:extLst>
                <a:ext uri="{FF2B5EF4-FFF2-40B4-BE49-F238E27FC236}">
                  <a16:creationId xmlns:a16="http://schemas.microsoft.com/office/drawing/2014/main" xmlns="" id="{56835FB1-5A68-D1C9-8EF3-5BD0EA767DE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직선 연결선 196">
              <a:extLst>
                <a:ext uri="{FF2B5EF4-FFF2-40B4-BE49-F238E27FC236}">
                  <a16:creationId xmlns:a16="http://schemas.microsoft.com/office/drawing/2014/main" xmlns="" id="{0D8F2C4D-7356-0491-119A-80992D32446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직선 연결선 197">
              <a:extLst>
                <a:ext uri="{FF2B5EF4-FFF2-40B4-BE49-F238E27FC236}">
                  <a16:creationId xmlns:a16="http://schemas.microsoft.com/office/drawing/2014/main" xmlns="" id="{DFE9D178-7B96-20BA-3B39-88BCA394772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직선 연결선 198">
              <a:extLst>
                <a:ext uri="{FF2B5EF4-FFF2-40B4-BE49-F238E27FC236}">
                  <a16:creationId xmlns:a16="http://schemas.microsoft.com/office/drawing/2014/main" xmlns="" id="{EED5385F-127F-F9D2-4A1D-168BDE0B4F2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직선 연결선 199">
              <a:extLst>
                <a:ext uri="{FF2B5EF4-FFF2-40B4-BE49-F238E27FC236}">
                  <a16:creationId xmlns:a16="http://schemas.microsoft.com/office/drawing/2014/main" xmlns="" id="{706BF9D0-7E94-3746-04D9-F45162A5955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직선 연결선 200">
              <a:extLst>
                <a:ext uri="{FF2B5EF4-FFF2-40B4-BE49-F238E27FC236}">
                  <a16:creationId xmlns:a16="http://schemas.microsoft.com/office/drawing/2014/main" xmlns="" id="{8FA460D5-67CA-5447-9B4B-3B87A401261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직선 연결선 209">
              <a:extLst>
                <a:ext uri="{FF2B5EF4-FFF2-40B4-BE49-F238E27FC236}">
                  <a16:creationId xmlns:a16="http://schemas.microsoft.com/office/drawing/2014/main" xmlns="" id="{CDB3E69C-75F6-B075-0420-5D95B8332E0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직선 연결선 211">
              <a:extLst>
                <a:ext uri="{FF2B5EF4-FFF2-40B4-BE49-F238E27FC236}">
                  <a16:creationId xmlns:a16="http://schemas.microsoft.com/office/drawing/2014/main" xmlns="" id="{777E6A32-1FBF-7EBB-67CE-7C39C7E373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그룹 152">
            <a:extLst>
              <a:ext uri="{FF2B5EF4-FFF2-40B4-BE49-F238E27FC236}">
                <a16:creationId xmlns:a16="http://schemas.microsoft.com/office/drawing/2014/main" xmlns="" id="{AB8AAF6C-35D2-EEE2-46D6-EE243394B5C4}"/>
              </a:ext>
            </a:extLst>
          </p:cNvPr>
          <p:cNvGrpSpPr/>
          <p:nvPr/>
        </p:nvGrpSpPr>
        <p:grpSpPr>
          <a:xfrm>
            <a:off x="766762" y="2184028"/>
            <a:ext cx="4965217" cy="3974400"/>
            <a:chOff x="766762" y="2184028"/>
            <a:chExt cx="4965217" cy="3974400"/>
          </a:xfrm>
        </p:grpSpPr>
        <p:cxnSp>
          <p:nvCxnSpPr>
            <p:cNvPr id="142" name="직선 연결선 141">
              <a:extLst>
                <a:ext uri="{FF2B5EF4-FFF2-40B4-BE49-F238E27FC236}">
                  <a16:creationId xmlns:a16="http://schemas.microsoft.com/office/drawing/2014/main" xmlns="" id="{246120D4-6867-BFED-D360-8576BBF949D1}"/>
                </a:ext>
              </a:extLst>
            </p:cNvPr>
            <p:cNvCxnSpPr>
              <a:cxnSpLocks/>
            </p:cNvCxnSpPr>
            <p:nvPr/>
          </p:nvCxnSpPr>
          <p:spPr>
            <a:xfrm>
              <a:off x="573197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직선 연결선 99">
              <a:extLst>
                <a:ext uri="{FF2B5EF4-FFF2-40B4-BE49-F238E27FC236}">
                  <a16:creationId xmlns:a16="http://schemas.microsoft.com/office/drawing/2014/main" xmlns="" id="{65187A8D-FAC6-41AC-21DA-438EE97CA8F7}"/>
                </a:ext>
              </a:extLst>
            </p:cNvPr>
            <p:cNvCxnSpPr>
              <a:cxnSpLocks/>
            </p:cNvCxnSpPr>
            <p:nvPr/>
          </p:nvCxnSpPr>
          <p:spPr>
            <a:xfrm>
              <a:off x="94409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연결선 100">
              <a:extLst>
                <a:ext uri="{FF2B5EF4-FFF2-40B4-BE49-F238E27FC236}">
                  <a16:creationId xmlns:a16="http://schemas.microsoft.com/office/drawing/2014/main" xmlns="" id="{54FC7A5E-5C45-2147-8592-F27BEBE76229}"/>
                </a:ext>
              </a:extLst>
            </p:cNvPr>
            <p:cNvCxnSpPr>
              <a:cxnSpLocks/>
            </p:cNvCxnSpPr>
            <p:nvPr/>
          </p:nvCxnSpPr>
          <p:spPr>
            <a:xfrm>
              <a:off x="112142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>
              <a:extLst>
                <a:ext uri="{FF2B5EF4-FFF2-40B4-BE49-F238E27FC236}">
                  <a16:creationId xmlns:a16="http://schemas.microsoft.com/office/drawing/2014/main" xmlns="" id="{6CDF1AFD-0191-D3FF-4FEA-8842F7680807}"/>
                </a:ext>
              </a:extLst>
            </p:cNvPr>
            <p:cNvCxnSpPr>
              <a:cxnSpLocks/>
            </p:cNvCxnSpPr>
            <p:nvPr/>
          </p:nvCxnSpPr>
          <p:spPr>
            <a:xfrm>
              <a:off x="129874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연결선 102">
              <a:extLst>
                <a:ext uri="{FF2B5EF4-FFF2-40B4-BE49-F238E27FC236}">
                  <a16:creationId xmlns:a16="http://schemas.microsoft.com/office/drawing/2014/main" xmlns="" id="{22936174-3739-3C18-F56C-B456DA71B91E}"/>
                </a:ext>
              </a:extLst>
            </p:cNvPr>
            <p:cNvCxnSpPr>
              <a:cxnSpLocks/>
            </p:cNvCxnSpPr>
            <p:nvPr/>
          </p:nvCxnSpPr>
          <p:spPr>
            <a:xfrm>
              <a:off x="147607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직선 연결선 103">
              <a:extLst>
                <a:ext uri="{FF2B5EF4-FFF2-40B4-BE49-F238E27FC236}">
                  <a16:creationId xmlns:a16="http://schemas.microsoft.com/office/drawing/2014/main" xmlns="" id="{58EF9FF3-A9AE-EAF8-9992-0BE35627AFC2}"/>
                </a:ext>
              </a:extLst>
            </p:cNvPr>
            <p:cNvCxnSpPr>
              <a:cxnSpLocks/>
            </p:cNvCxnSpPr>
            <p:nvPr/>
          </p:nvCxnSpPr>
          <p:spPr>
            <a:xfrm>
              <a:off x="76676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>
              <a:extLst>
                <a:ext uri="{FF2B5EF4-FFF2-40B4-BE49-F238E27FC236}">
                  <a16:creationId xmlns:a16="http://schemas.microsoft.com/office/drawing/2014/main" xmlns="" id="{BA3D08BE-1C13-524F-4C66-5B08E251A68D}"/>
                </a:ext>
              </a:extLst>
            </p:cNvPr>
            <p:cNvCxnSpPr>
              <a:cxnSpLocks/>
            </p:cNvCxnSpPr>
            <p:nvPr/>
          </p:nvCxnSpPr>
          <p:spPr>
            <a:xfrm>
              <a:off x="165340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직선 연결선 105">
              <a:extLst>
                <a:ext uri="{FF2B5EF4-FFF2-40B4-BE49-F238E27FC236}">
                  <a16:creationId xmlns:a16="http://schemas.microsoft.com/office/drawing/2014/main" xmlns="" id="{5927F1C8-3A2E-4778-FC5E-0F72B6C797F0}"/>
                </a:ext>
              </a:extLst>
            </p:cNvPr>
            <p:cNvCxnSpPr>
              <a:cxnSpLocks/>
            </p:cNvCxnSpPr>
            <p:nvPr/>
          </p:nvCxnSpPr>
          <p:spPr>
            <a:xfrm>
              <a:off x="183073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직선 연결선 107">
              <a:extLst>
                <a:ext uri="{FF2B5EF4-FFF2-40B4-BE49-F238E27FC236}">
                  <a16:creationId xmlns:a16="http://schemas.microsoft.com/office/drawing/2014/main" xmlns="" id="{4BE34EFA-2AA4-D6E0-2688-2FDF5D2BF238}"/>
                </a:ext>
              </a:extLst>
            </p:cNvPr>
            <p:cNvCxnSpPr>
              <a:cxnSpLocks/>
            </p:cNvCxnSpPr>
            <p:nvPr/>
          </p:nvCxnSpPr>
          <p:spPr>
            <a:xfrm>
              <a:off x="200806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직선 연결선 112">
              <a:extLst>
                <a:ext uri="{FF2B5EF4-FFF2-40B4-BE49-F238E27FC236}">
                  <a16:creationId xmlns:a16="http://schemas.microsoft.com/office/drawing/2014/main" xmlns="" id="{FC1495A6-AA09-63EB-1C4E-77E6CC055C89}"/>
                </a:ext>
              </a:extLst>
            </p:cNvPr>
            <p:cNvCxnSpPr>
              <a:cxnSpLocks/>
            </p:cNvCxnSpPr>
            <p:nvPr/>
          </p:nvCxnSpPr>
          <p:spPr>
            <a:xfrm>
              <a:off x="236272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xmlns="" id="{F5EB4CFD-BAC8-C965-EB10-5A13A3374F82}"/>
                </a:ext>
              </a:extLst>
            </p:cNvPr>
            <p:cNvCxnSpPr>
              <a:cxnSpLocks/>
            </p:cNvCxnSpPr>
            <p:nvPr/>
          </p:nvCxnSpPr>
          <p:spPr>
            <a:xfrm>
              <a:off x="254005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xmlns="" id="{AF90CA89-1089-BE12-A805-C9292078996E}"/>
                </a:ext>
              </a:extLst>
            </p:cNvPr>
            <p:cNvCxnSpPr>
              <a:cxnSpLocks/>
            </p:cNvCxnSpPr>
            <p:nvPr/>
          </p:nvCxnSpPr>
          <p:spPr>
            <a:xfrm>
              <a:off x="271738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직선 연결선 117">
              <a:extLst>
                <a:ext uri="{FF2B5EF4-FFF2-40B4-BE49-F238E27FC236}">
                  <a16:creationId xmlns:a16="http://schemas.microsoft.com/office/drawing/2014/main" xmlns="" id="{B680FAEC-2E41-CF37-3AF1-1C14C86EA467}"/>
                </a:ext>
              </a:extLst>
            </p:cNvPr>
            <p:cNvCxnSpPr>
              <a:cxnSpLocks/>
            </p:cNvCxnSpPr>
            <p:nvPr/>
          </p:nvCxnSpPr>
          <p:spPr>
            <a:xfrm>
              <a:off x="289471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직선 연결선 123">
              <a:extLst>
                <a:ext uri="{FF2B5EF4-FFF2-40B4-BE49-F238E27FC236}">
                  <a16:creationId xmlns:a16="http://schemas.microsoft.com/office/drawing/2014/main" xmlns="" id="{D5C38450-9C29-0526-28F9-492F2AF24E78}"/>
                </a:ext>
              </a:extLst>
            </p:cNvPr>
            <p:cNvCxnSpPr>
              <a:cxnSpLocks/>
            </p:cNvCxnSpPr>
            <p:nvPr/>
          </p:nvCxnSpPr>
          <p:spPr>
            <a:xfrm>
              <a:off x="307203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직선 연결선 124">
              <a:extLst>
                <a:ext uri="{FF2B5EF4-FFF2-40B4-BE49-F238E27FC236}">
                  <a16:creationId xmlns:a16="http://schemas.microsoft.com/office/drawing/2014/main" xmlns="" id="{A8039136-5C3B-E2FE-2CBE-CAE3F368658A}"/>
                </a:ext>
              </a:extLst>
            </p:cNvPr>
            <p:cNvCxnSpPr>
              <a:cxnSpLocks/>
            </p:cNvCxnSpPr>
            <p:nvPr/>
          </p:nvCxnSpPr>
          <p:spPr>
            <a:xfrm>
              <a:off x="324936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직선 연결선 125">
              <a:extLst>
                <a:ext uri="{FF2B5EF4-FFF2-40B4-BE49-F238E27FC236}">
                  <a16:creationId xmlns:a16="http://schemas.microsoft.com/office/drawing/2014/main" xmlns="" id="{19F84D7C-467F-1C17-5EDE-337D5E022C25}"/>
                </a:ext>
              </a:extLst>
            </p:cNvPr>
            <p:cNvCxnSpPr>
              <a:cxnSpLocks/>
            </p:cNvCxnSpPr>
            <p:nvPr/>
          </p:nvCxnSpPr>
          <p:spPr>
            <a:xfrm>
              <a:off x="342669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직선 연결선 126">
              <a:extLst>
                <a:ext uri="{FF2B5EF4-FFF2-40B4-BE49-F238E27FC236}">
                  <a16:creationId xmlns:a16="http://schemas.microsoft.com/office/drawing/2014/main" xmlns="" id="{7136C857-4C42-94FA-6253-018940D81786}"/>
                </a:ext>
              </a:extLst>
            </p:cNvPr>
            <p:cNvCxnSpPr>
              <a:cxnSpLocks/>
            </p:cNvCxnSpPr>
            <p:nvPr/>
          </p:nvCxnSpPr>
          <p:spPr>
            <a:xfrm>
              <a:off x="360402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연결선 129">
              <a:extLst>
                <a:ext uri="{FF2B5EF4-FFF2-40B4-BE49-F238E27FC236}">
                  <a16:creationId xmlns:a16="http://schemas.microsoft.com/office/drawing/2014/main" xmlns="" id="{8B76A556-EFCF-EB6B-4766-B0A723C208BC}"/>
                </a:ext>
              </a:extLst>
            </p:cNvPr>
            <p:cNvCxnSpPr>
              <a:cxnSpLocks/>
            </p:cNvCxnSpPr>
            <p:nvPr/>
          </p:nvCxnSpPr>
          <p:spPr>
            <a:xfrm>
              <a:off x="395868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연결선 130">
              <a:extLst>
                <a:ext uri="{FF2B5EF4-FFF2-40B4-BE49-F238E27FC236}">
                  <a16:creationId xmlns:a16="http://schemas.microsoft.com/office/drawing/2014/main" xmlns="" id="{EA3B32CB-FF3A-C176-2B24-7BB5CA7F561A}"/>
                </a:ext>
              </a:extLst>
            </p:cNvPr>
            <p:cNvCxnSpPr>
              <a:cxnSpLocks/>
            </p:cNvCxnSpPr>
            <p:nvPr/>
          </p:nvCxnSpPr>
          <p:spPr>
            <a:xfrm>
              <a:off x="413601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xmlns="" id="{BFF361D6-8EF1-D5E6-5317-2FAEB06F250E}"/>
                </a:ext>
              </a:extLst>
            </p:cNvPr>
            <p:cNvCxnSpPr>
              <a:cxnSpLocks/>
            </p:cNvCxnSpPr>
            <p:nvPr/>
          </p:nvCxnSpPr>
          <p:spPr>
            <a:xfrm>
              <a:off x="431334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>
              <a:extLst>
                <a:ext uri="{FF2B5EF4-FFF2-40B4-BE49-F238E27FC236}">
                  <a16:creationId xmlns:a16="http://schemas.microsoft.com/office/drawing/2014/main" xmlns="" id="{E0B43CDB-F08A-1ED7-2AA8-B0D6420368D4}"/>
                </a:ext>
              </a:extLst>
            </p:cNvPr>
            <p:cNvCxnSpPr>
              <a:cxnSpLocks/>
            </p:cNvCxnSpPr>
            <p:nvPr/>
          </p:nvCxnSpPr>
          <p:spPr>
            <a:xfrm>
              <a:off x="378135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xmlns="" id="{F68CEB06-DECC-B508-5151-67FEEC450BEE}"/>
                </a:ext>
              </a:extLst>
            </p:cNvPr>
            <p:cNvCxnSpPr>
              <a:cxnSpLocks/>
            </p:cNvCxnSpPr>
            <p:nvPr/>
          </p:nvCxnSpPr>
          <p:spPr>
            <a:xfrm>
              <a:off x="449067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연결선 135">
              <a:extLst>
                <a:ext uri="{FF2B5EF4-FFF2-40B4-BE49-F238E27FC236}">
                  <a16:creationId xmlns:a16="http://schemas.microsoft.com/office/drawing/2014/main" xmlns="" id="{F160F222-721F-A715-4008-3117913DC416}"/>
                </a:ext>
              </a:extLst>
            </p:cNvPr>
            <p:cNvCxnSpPr>
              <a:cxnSpLocks/>
            </p:cNvCxnSpPr>
            <p:nvPr/>
          </p:nvCxnSpPr>
          <p:spPr>
            <a:xfrm>
              <a:off x="466800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xmlns="" id="{733940E8-5A16-B816-C6B8-A6A943BE5FB8}"/>
                </a:ext>
              </a:extLst>
            </p:cNvPr>
            <p:cNvCxnSpPr>
              <a:cxnSpLocks/>
            </p:cNvCxnSpPr>
            <p:nvPr/>
          </p:nvCxnSpPr>
          <p:spPr>
            <a:xfrm>
              <a:off x="484532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xmlns="" id="{ACA8E659-A0A5-6771-F540-4542FB488599}"/>
                </a:ext>
              </a:extLst>
            </p:cNvPr>
            <p:cNvCxnSpPr>
              <a:cxnSpLocks/>
            </p:cNvCxnSpPr>
            <p:nvPr/>
          </p:nvCxnSpPr>
          <p:spPr>
            <a:xfrm>
              <a:off x="502265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연결선 138">
              <a:extLst>
                <a:ext uri="{FF2B5EF4-FFF2-40B4-BE49-F238E27FC236}">
                  <a16:creationId xmlns:a16="http://schemas.microsoft.com/office/drawing/2014/main" xmlns="" id="{9CFEDF8A-10F2-26A6-A71B-6A8BEA4DB5A2}"/>
                </a:ext>
              </a:extLst>
            </p:cNvPr>
            <p:cNvCxnSpPr>
              <a:cxnSpLocks/>
            </p:cNvCxnSpPr>
            <p:nvPr/>
          </p:nvCxnSpPr>
          <p:spPr>
            <a:xfrm>
              <a:off x="519998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직선 연결선 139">
              <a:extLst>
                <a:ext uri="{FF2B5EF4-FFF2-40B4-BE49-F238E27FC236}">
                  <a16:creationId xmlns:a16="http://schemas.microsoft.com/office/drawing/2014/main" xmlns="" id="{DB84BC61-F033-57ED-0034-4D7283D02774}"/>
                </a:ext>
              </a:extLst>
            </p:cNvPr>
            <p:cNvCxnSpPr>
              <a:cxnSpLocks/>
            </p:cNvCxnSpPr>
            <p:nvPr/>
          </p:nvCxnSpPr>
          <p:spPr>
            <a:xfrm>
              <a:off x="537731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직선 연결선 140">
              <a:extLst>
                <a:ext uri="{FF2B5EF4-FFF2-40B4-BE49-F238E27FC236}">
                  <a16:creationId xmlns:a16="http://schemas.microsoft.com/office/drawing/2014/main" xmlns="" id="{0DE572A8-DB04-5DDA-D869-4D3D55F4FFCF}"/>
                </a:ext>
              </a:extLst>
            </p:cNvPr>
            <p:cNvCxnSpPr>
              <a:cxnSpLocks/>
            </p:cNvCxnSpPr>
            <p:nvPr/>
          </p:nvCxnSpPr>
          <p:spPr>
            <a:xfrm>
              <a:off x="555464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직선 연결선 111">
              <a:extLst>
                <a:ext uri="{FF2B5EF4-FFF2-40B4-BE49-F238E27FC236}">
                  <a16:creationId xmlns:a16="http://schemas.microsoft.com/office/drawing/2014/main" xmlns="" id="{9FE8C346-3E74-FF50-A86E-708439510E5F}"/>
                </a:ext>
              </a:extLst>
            </p:cNvPr>
            <p:cNvCxnSpPr>
              <a:cxnSpLocks/>
            </p:cNvCxnSpPr>
            <p:nvPr/>
          </p:nvCxnSpPr>
          <p:spPr>
            <a:xfrm>
              <a:off x="218539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49E30ED9-9BC3-B791-B5A4-F98ECD83641A}"/>
              </a:ext>
            </a:extLst>
          </p:cNvPr>
          <p:cNvGrpSpPr/>
          <p:nvPr/>
        </p:nvGrpSpPr>
        <p:grpSpPr>
          <a:xfrm>
            <a:off x="5874999" y="2316381"/>
            <a:ext cx="5550237" cy="3708000"/>
            <a:chOff x="5958717" y="2306497"/>
            <a:chExt cx="5444403" cy="3733067"/>
          </a:xfrm>
        </p:grpSpPr>
        <p:sp>
          <p:nvSpPr>
            <p:cNvPr id="38" name="사각형: 둥근 위쪽 모서리 37">
              <a:extLst>
                <a:ext uri="{FF2B5EF4-FFF2-40B4-BE49-F238E27FC236}">
                  <a16:creationId xmlns:a16="http://schemas.microsoft.com/office/drawing/2014/main" xmlns="" id="{2A7FDC59-E84A-6487-C3F1-07ADA8306C09}"/>
                </a:ext>
              </a:extLst>
            </p:cNvPr>
            <p:cNvSpPr/>
            <p:nvPr/>
          </p:nvSpPr>
          <p:spPr>
            <a:xfrm rot="5400000">
              <a:off x="6814385" y="1450830"/>
              <a:ext cx="3733067" cy="5444402"/>
            </a:xfrm>
            <a:prstGeom prst="round2SameRect">
              <a:avLst>
                <a:gd name="adj1" fmla="val 1001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위쪽 모서리 38">
              <a:extLst>
                <a:ext uri="{FF2B5EF4-FFF2-40B4-BE49-F238E27FC236}">
                  <a16:creationId xmlns:a16="http://schemas.microsoft.com/office/drawing/2014/main" xmlns="" id="{95036D4D-42FF-ECB3-6CC6-317C0A97418A}"/>
                </a:ext>
              </a:extLst>
            </p:cNvPr>
            <p:cNvSpPr/>
            <p:nvPr/>
          </p:nvSpPr>
          <p:spPr>
            <a:xfrm rot="5400000">
              <a:off x="6849717" y="1482031"/>
              <a:ext cx="3600000" cy="5382000"/>
            </a:xfrm>
            <a:prstGeom prst="round2SameRect">
              <a:avLst>
                <a:gd name="adj1" fmla="val 9279"/>
                <a:gd name="adj2" fmla="val 0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1" name="사다리꼴 40">
            <a:extLst>
              <a:ext uri="{FF2B5EF4-FFF2-40B4-BE49-F238E27FC236}">
                <a16:creationId xmlns:a16="http://schemas.microsoft.com/office/drawing/2014/main" xmlns="" id="{82613ED9-2097-4BF3-39BB-9D2CC4E62902}"/>
              </a:ext>
            </a:extLst>
          </p:cNvPr>
          <p:cNvSpPr/>
          <p:nvPr/>
        </p:nvSpPr>
        <p:spPr>
          <a:xfrm rot="5400000">
            <a:off x="3828529" y="4098983"/>
            <a:ext cx="3972707" cy="142797"/>
          </a:xfrm>
          <a:prstGeom prst="trapezoid">
            <a:avLst>
              <a:gd name="adj" fmla="val 8589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xmlns="" id="{9ECBB646-E1BA-23E1-3E74-58EBF89A14E5}"/>
              </a:ext>
            </a:extLst>
          </p:cNvPr>
          <p:cNvSpPr/>
          <p:nvPr/>
        </p:nvSpPr>
        <p:spPr>
          <a:xfrm>
            <a:off x="766762" y="2184028"/>
            <a:ext cx="4971571" cy="3972706"/>
          </a:xfrm>
          <a:prstGeom prst="roundRect">
            <a:avLst>
              <a:gd name="adj" fmla="val 0"/>
            </a:avLst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88311" cy="697724"/>
            <a:chOff x="-403488" y="171975"/>
            <a:chExt cx="528831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91542" cy="662496"/>
              <a:chOff x="902807" y="211966"/>
              <a:chExt cx="399154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9154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Military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358933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North Korean Military Policies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3BDD92E3-6DFC-7B7D-C469-3820ACA1C0B8}"/>
              </a:ext>
            </a:extLst>
          </p:cNvPr>
          <p:cNvGrpSpPr/>
          <p:nvPr/>
        </p:nvGrpSpPr>
        <p:grpSpPr>
          <a:xfrm>
            <a:off x="1" y="2023830"/>
            <a:ext cx="4134384" cy="320397"/>
            <a:chOff x="1" y="2714068"/>
            <a:chExt cx="2873441" cy="320397"/>
          </a:xfrm>
        </p:grpSpPr>
        <p:sp>
          <p:nvSpPr>
            <p:cNvPr id="8" name="화살표: 오각형 7">
              <a:extLst>
                <a:ext uri="{FF2B5EF4-FFF2-40B4-BE49-F238E27FC236}">
                  <a16:creationId xmlns:a16="http://schemas.microsoft.com/office/drawing/2014/main" xmlns="" id="{962C8074-0081-1EE1-05A5-D4382CC38236}"/>
                </a:ext>
              </a:extLst>
            </p:cNvPr>
            <p:cNvSpPr/>
            <p:nvPr/>
          </p:nvSpPr>
          <p:spPr>
            <a:xfrm>
              <a:off x="1" y="2714068"/>
              <a:ext cx="2873441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74432357-4223-0751-3EF8-F412C2BB7E37}"/>
                </a:ext>
              </a:extLst>
            </p:cNvPr>
            <p:cNvSpPr txBox="1"/>
            <p:nvPr/>
          </p:nvSpPr>
          <p:spPr>
            <a:xfrm>
              <a:off x="529328" y="2762021"/>
              <a:ext cx="2195811" cy="2143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4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2023 North Korean National Budget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6085E1F-084A-484B-012E-FA9CC838BE9B}"/>
              </a:ext>
            </a:extLst>
          </p:cNvPr>
          <p:cNvSpPr txBox="1"/>
          <p:nvPr/>
        </p:nvSpPr>
        <p:spPr>
          <a:xfrm>
            <a:off x="820326" y="2354062"/>
            <a:ext cx="38158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(Assigned in the 8th session of the 14th National People's Congress 2023)</a:t>
            </a: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5E768B41-5D0B-B8DE-77AC-5B2801F8DBB9}"/>
              </a:ext>
            </a:extLst>
          </p:cNvPr>
          <p:cNvGrpSpPr/>
          <p:nvPr/>
        </p:nvGrpSpPr>
        <p:grpSpPr>
          <a:xfrm>
            <a:off x="1209246" y="2789995"/>
            <a:ext cx="4422433" cy="3129140"/>
            <a:chOff x="967289" y="2789995"/>
            <a:chExt cx="4422433" cy="3129140"/>
          </a:xfrm>
        </p:grpSpPr>
        <p:graphicFrame>
          <p:nvGraphicFramePr>
            <p:cNvPr id="18" name="차트 17">
              <a:extLst>
                <a:ext uri="{FF2B5EF4-FFF2-40B4-BE49-F238E27FC236}">
                  <a16:creationId xmlns:a16="http://schemas.microsoft.com/office/drawing/2014/main" xmlns="" id="{20365BF1-AAD3-07A8-897C-0D53CB49D7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70047276"/>
                </p:ext>
              </p:extLst>
            </p:nvPr>
          </p:nvGraphicFramePr>
          <p:xfrm>
            <a:off x="967289" y="2933995"/>
            <a:ext cx="3101483" cy="29851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xmlns="" id="{D96051AC-8ED1-78DE-65C1-37DB526488D5}"/>
                </a:ext>
              </a:extLst>
            </p:cNvPr>
            <p:cNvGrpSpPr/>
            <p:nvPr/>
          </p:nvGrpSpPr>
          <p:grpSpPr>
            <a:xfrm>
              <a:off x="3633979" y="2789995"/>
              <a:ext cx="1755743" cy="324000"/>
              <a:chOff x="3756534" y="2789995"/>
              <a:chExt cx="1755743" cy="324000"/>
            </a:xfrm>
          </p:grpSpPr>
          <p:sp>
            <p:nvSpPr>
              <p:cNvPr id="24" name="사각형: 둥근 모서리 23">
                <a:extLst>
                  <a:ext uri="{FF2B5EF4-FFF2-40B4-BE49-F238E27FC236}">
                    <a16:creationId xmlns:a16="http://schemas.microsoft.com/office/drawing/2014/main" xmlns="" id="{B4C6B5F3-AD27-6D37-69C3-866FECBD6F31}"/>
                  </a:ext>
                </a:extLst>
              </p:cNvPr>
              <p:cNvSpPr/>
              <p:nvPr/>
            </p:nvSpPr>
            <p:spPr>
              <a:xfrm>
                <a:off x="3756534" y="2789995"/>
                <a:ext cx="1755743" cy="324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xmlns="" id="{26F72544-6A35-0EEA-A058-7CA0A9A34AC7}"/>
                  </a:ext>
                </a:extLst>
              </p:cNvPr>
              <p:cNvSpPr txBox="1"/>
              <p:nvPr/>
            </p:nvSpPr>
            <p:spPr>
              <a:xfrm>
                <a:off x="4120499" y="2836413"/>
                <a:ext cx="1296893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en-US" altLang="ko-KR" sz="14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Defense budget</a:t>
                </a:r>
              </a:p>
            </p:txBody>
          </p:sp>
          <p:pic>
            <p:nvPicPr>
              <p:cNvPr id="25" name="그림 24">
                <a:extLst>
                  <a:ext uri="{FF2B5EF4-FFF2-40B4-BE49-F238E27FC236}">
                    <a16:creationId xmlns:a16="http://schemas.microsoft.com/office/drawing/2014/main" xmlns="" id="{05436AFE-417F-CA9B-229F-D62D9756C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09124" y="2827750"/>
                <a:ext cx="248490" cy="248490"/>
              </a:xfrm>
              <a:prstGeom prst="rect">
                <a:avLst/>
              </a:prstGeom>
            </p:spPr>
          </p:pic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4B8DAF32-DF50-37AB-F949-970451B47DDE}"/>
                </a:ext>
              </a:extLst>
            </p:cNvPr>
            <p:cNvSpPr txBox="1"/>
            <p:nvPr/>
          </p:nvSpPr>
          <p:spPr>
            <a:xfrm>
              <a:off x="4019632" y="3118384"/>
              <a:ext cx="10342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2200" spc="-10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15.9%</a:t>
              </a:r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xmlns="" id="{72CDC36F-33B6-EED1-9594-7E13FD6D7243}"/>
                </a:ext>
              </a:extLst>
            </p:cNvPr>
            <p:cNvSpPr/>
            <p:nvPr/>
          </p:nvSpPr>
          <p:spPr>
            <a:xfrm>
              <a:off x="3034642" y="2941320"/>
              <a:ext cx="864257" cy="520066"/>
            </a:xfrm>
            <a:custGeom>
              <a:avLst/>
              <a:gdLst>
                <a:gd name="connsiteX0" fmla="*/ 0 w 853440"/>
                <a:gd name="connsiteY0" fmla="*/ 502920 h 502920"/>
                <a:gd name="connsiteX1" fmla="*/ 508000 w 853440"/>
                <a:gd name="connsiteY1" fmla="*/ 0 h 502920"/>
                <a:gd name="connsiteX2" fmla="*/ 853440 w 85344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40" h="502920">
                  <a:moveTo>
                    <a:pt x="0" y="502920"/>
                  </a:moveTo>
                  <a:lnTo>
                    <a:pt x="508000" y="0"/>
                  </a:lnTo>
                  <a:lnTo>
                    <a:pt x="853440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xmlns="" id="{0FBCEE0E-F723-1FF3-EC61-A1060B3038BE}"/>
                </a:ext>
              </a:extLst>
            </p:cNvPr>
            <p:cNvSpPr/>
            <p:nvPr/>
          </p:nvSpPr>
          <p:spPr>
            <a:xfrm>
              <a:off x="2937460" y="3451565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4940C7DC-FA55-8B42-BABA-165F134BF1AD}"/>
              </a:ext>
            </a:extLst>
          </p:cNvPr>
          <p:cNvSpPr txBox="1"/>
          <p:nvPr/>
        </p:nvSpPr>
        <p:spPr>
          <a:xfrm>
            <a:off x="3755703" y="5777955"/>
            <a:ext cx="19030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Source: Rodong Sinmun</a:t>
            </a:r>
          </a:p>
        </p:txBody>
      </p: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xmlns="" id="{7562BF20-BF97-4388-5289-7438458C38EA}"/>
              </a:ext>
            </a:extLst>
          </p:cNvPr>
          <p:cNvCxnSpPr>
            <a:cxnSpLocks/>
          </p:cNvCxnSpPr>
          <p:nvPr/>
        </p:nvCxnSpPr>
        <p:spPr>
          <a:xfrm>
            <a:off x="6173989" y="4220807"/>
            <a:ext cx="496353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5" name="그룹 74">
            <a:extLst>
              <a:ext uri="{FF2B5EF4-FFF2-40B4-BE49-F238E27FC236}">
                <a16:creationId xmlns:a16="http://schemas.microsoft.com/office/drawing/2014/main" xmlns="" id="{44B3D99F-2240-12F1-11F2-BC93BE22C4B5}"/>
              </a:ext>
            </a:extLst>
          </p:cNvPr>
          <p:cNvGrpSpPr/>
          <p:nvPr/>
        </p:nvGrpSpPr>
        <p:grpSpPr>
          <a:xfrm>
            <a:off x="6173989" y="2626242"/>
            <a:ext cx="5148083" cy="576000"/>
            <a:chOff x="6173989" y="2503448"/>
            <a:chExt cx="5148083" cy="576000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xmlns="" id="{9F1FE9BB-C258-83D2-8531-DD71537CEFB7}"/>
                </a:ext>
              </a:extLst>
            </p:cNvPr>
            <p:cNvSpPr/>
            <p:nvPr/>
          </p:nvSpPr>
          <p:spPr>
            <a:xfrm>
              <a:off x="6173989" y="2503448"/>
              <a:ext cx="1368000" cy="576000"/>
            </a:xfrm>
            <a:prstGeom prst="roundRect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27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78B90E42-275F-A698-23B0-5C7F3257616D}"/>
                </a:ext>
              </a:extLst>
            </p:cNvPr>
            <p:cNvSpPr txBox="1"/>
            <p:nvPr/>
          </p:nvSpPr>
          <p:spPr>
            <a:xfrm>
              <a:off x="6209222" y="2601481"/>
              <a:ext cx="129753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Military</a:t>
              </a:r>
            </a:p>
            <a:p>
              <a:pPr algn="ctr"/>
              <a:r>
                <a:rPr lang="en-US" altLang="ko-KR" sz="1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Service Act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F238AC91-6C69-8EF1-D4A3-FF0769A6A5D4}"/>
                </a:ext>
              </a:extLst>
            </p:cNvPr>
            <p:cNvSpPr txBox="1"/>
            <p:nvPr/>
          </p:nvSpPr>
          <p:spPr>
            <a:xfrm>
              <a:off x="7567757" y="2546952"/>
              <a:ext cx="3754315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400" b="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National law regulating military service </a:t>
              </a:r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xmlns="" id="{D9320057-D70B-EBA6-C092-C07007E3F771}"/>
              </a:ext>
            </a:extLst>
          </p:cNvPr>
          <p:cNvGrpSpPr/>
          <p:nvPr/>
        </p:nvGrpSpPr>
        <p:grpSpPr>
          <a:xfrm>
            <a:off x="6173989" y="3408714"/>
            <a:ext cx="5148083" cy="576000"/>
            <a:chOff x="6173989" y="3312692"/>
            <a:chExt cx="5148083" cy="576000"/>
          </a:xfrm>
        </p:grpSpPr>
        <p:sp>
          <p:nvSpPr>
            <p:cNvPr id="52" name="사각형: 둥근 모서리 51">
              <a:extLst>
                <a:ext uri="{FF2B5EF4-FFF2-40B4-BE49-F238E27FC236}">
                  <a16:creationId xmlns:a16="http://schemas.microsoft.com/office/drawing/2014/main" xmlns="" id="{53C48593-B71A-EA5E-0430-092670C6C374}"/>
                </a:ext>
              </a:extLst>
            </p:cNvPr>
            <p:cNvSpPr/>
            <p:nvPr/>
          </p:nvSpPr>
          <p:spPr>
            <a:xfrm>
              <a:off x="6173989" y="3312692"/>
              <a:ext cx="1368000" cy="576000"/>
            </a:xfrm>
            <a:prstGeom prst="roundRect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27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FD91052D-DF25-C124-A336-BF319035F1EB}"/>
                </a:ext>
              </a:extLst>
            </p:cNvPr>
            <p:cNvSpPr txBox="1"/>
            <p:nvPr/>
          </p:nvSpPr>
          <p:spPr>
            <a:xfrm>
              <a:off x="6208209" y="3398785"/>
              <a:ext cx="1295932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 algn="ctr">
                <a:defRPr sz="1400" spc="-3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1200" dirty="0"/>
                <a:t>Nation-Wide</a:t>
              </a:r>
            </a:p>
            <a:p>
              <a:r>
                <a:rPr lang="en-US" altLang="ko-KR" sz="1200" dirty="0"/>
                <a:t>Mobilization Act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8658969B-7449-96EE-FAAC-583E1A3BE222}"/>
                </a:ext>
              </a:extLst>
            </p:cNvPr>
            <p:cNvSpPr txBox="1"/>
            <p:nvPr/>
          </p:nvSpPr>
          <p:spPr>
            <a:xfrm>
              <a:off x="7567757" y="3356196"/>
              <a:ext cx="3754315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400" b="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Presses every citizen to participate</a:t>
              </a:r>
            </a:p>
            <a:p>
              <a:pPr algn="l"/>
              <a:r>
                <a:rPr lang="en-US" altLang="ko-KR" sz="1400" b="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in military service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F1FFEE0D-3D57-3869-6BCD-A6435700C5C6}"/>
              </a:ext>
            </a:extLst>
          </p:cNvPr>
          <p:cNvSpPr txBox="1"/>
          <p:nvPr/>
        </p:nvSpPr>
        <p:spPr>
          <a:xfrm>
            <a:off x="6173989" y="4340384"/>
            <a:ext cx="1134233" cy="589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Military Service</a:t>
            </a:r>
          </a:p>
          <a:p>
            <a:pPr>
              <a:lnSpc>
                <a:spcPct val="110000"/>
              </a:lnSpc>
            </a:pPr>
            <a:r>
              <a:rPr lang="en-US" altLang="ko-KR" sz="12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Period by Gender</a:t>
            </a:r>
          </a:p>
        </p:txBody>
      </p:sp>
      <p:grpSp>
        <p:nvGrpSpPr>
          <p:cNvPr id="95" name="그룹 94">
            <a:extLst>
              <a:ext uri="{FF2B5EF4-FFF2-40B4-BE49-F238E27FC236}">
                <a16:creationId xmlns:a16="http://schemas.microsoft.com/office/drawing/2014/main" xmlns="" id="{9DBB2909-7C28-DDDA-281C-A5533A3F52CD}"/>
              </a:ext>
            </a:extLst>
          </p:cNvPr>
          <p:cNvGrpSpPr/>
          <p:nvPr/>
        </p:nvGrpSpPr>
        <p:grpSpPr>
          <a:xfrm>
            <a:off x="6398893" y="5306436"/>
            <a:ext cx="828000" cy="583231"/>
            <a:chOff x="6208209" y="4739640"/>
            <a:chExt cx="700371" cy="583231"/>
          </a:xfrm>
        </p:grpSpPr>
        <p:sp>
          <p:nvSpPr>
            <p:cNvPr id="85" name="사각형: 둥근 모서리 84">
              <a:extLst>
                <a:ext uri="{FF2B5EF4-FFF2-40B4-BE49-F238E27FC236}">
                  <a16:creationId xmlns:a16="http://schemas.microsoft.com/office/drawing/2014/main" xmlns="" id="{157713BC-52F1-C145-553B-68BA07D1477B}"/>
                </a:ext>
              </a:extLst>
            </p:cNvPr>
            <p:cNvSpPr/>
            <p:nvPr/>
          </p:nvSpPr>
          <p:spPr>
            <a:xfrm>
              <a:off x="6208209" y="4739640"/>
              <a:ext cx="700371" cy="2286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spc="-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Male</a:t>
              </a:r>
              <a:endParaRPr lang="en-US" altLang="ko-KR" sz="105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xmlns="" id="{D56F96AC-322B-6091-3817-85BAEE8F0502}"/>
                </a:ext>
              </a:extLst>
            </p:cNvPr>
            <p:cNvSpPr txBox="1"/>
            <p:nvPr/>
          </p:nvSpPr>
          <p:spPr>
            <a:xfrm>
              <a:off x="6220093" y="5000539"/>
              <a:ext cx="676602" cy="322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10 years of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active service</a:t>
              </a:r>
            </a:p>
          </p:txBody>
        </p:sp>
      </p:grpSp>
      <p:grpSp>
        <p:nvGrpSpPr>
          <p:cNvPr id="94" name="그룹 93">
            <a:extLst>
              <a:ext uri="{FF2B5EF4-FFF2-40B4-BE49-F238E27FC236}">
                <a16:creationId xmlns:a16="http://schemas.microsoft.com/office/drawing/2014/main" xmlns="" id="{CFED764F-85DC-9F11-7FD0-9AF213128B13}"/>
              </a:ext>
            </a:extLst>
          </p:cNvPr>
          <p:cNvGrpSpPr/>
          <p:nvPr/>
        </p:nvGrpSpPr>
        <p:grpSpPr>
          <a:xfrm>
            <a:off x="7602852" y="5306436"/>
            <a:ext cx="828000" cy="583231"/>
            <a:chOff x="7412169" y="4739640"/>
            <a:chExt cx="700371" cy="583231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xmlns="" id="{44D3C9BE-704D-4BA1-95FB-045571932AAD}"/>
                </a:ext>
              </a:extLst>
            </p:cNvPr>
            <p:cNvSpPr/>
            <p:nvPr/>
          </p:nvSpPr>
          <p:spPr>
            <a:xfrm>
              <a:off x="7412169" y="4739640"/>
              <a:ext cx="700371" cy="2286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5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Female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xmlns="" id="{A84D3C59-A427-0F28-D8D8-707F86F99DD8}"/>
                </a:ext>
              </a:extLst>
            </p:cNvPr>
            <p:cNvSpPr txBox="1"/>
            <p:nvPr/>
          </p:nvSpPr>
          <p:spPr>
            <a:xfrm>
              <a:off x="7424056" y="5000539"/>
              <a:ext cx="676601" cy="322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000" spc="-5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7 years of</a:t>
              </a:r>
            </a:p>
            <a:p>
              <a:r>
                <a:rPr lang="en-US" altLang="ko-KR" dirty="0"/>
                <a:t>active service</a:t>
              </a:r>
            </a:p>
          </p:txBody>
        </p:sp>
      </p:grpSp>
      <p:sp>
        <p:nvSpPr>
          <p:cNvPr id="98" name="타원 97">
            <a:extLst>
              <a:ext uri="{FF2B5EF4-FFF2-40B4-BE49-F238E27FC236}">
                <a16:creationId xmlns:a16="http://schemas.microsoft.com/office/drawing/2014/main" xmlns="" id="{7E8F8E50-7105-7BAD-70DB-76E691F729F2}"/>
              </a:ext>
            </a:extLst>
          </p:cNvPr>
          <p:cNvSpPr/>
          <p:nvPr/>
        </p:nvSpPr>
        <p:spPr>
          <a:xfrm>
            <a:off x="7085869" y="4583159"/>
            <a:ext cx="664375" cy="664375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Required</a:t>
            </a:r>
          </a:p>
        </p:txBody>
      </p:sp>
      <p:cxnSp>
        <p:nvCxnSpPr>
          <p:cNvPr id="99" name="직선 연결선 98">
            <a:extLst>
              <a:ext uri="{FF2B5EF4-FFF2-40B4-BE49-F238E27FC236}">
                <a16:creationId xmlns:a16="http://schemas.microsoft.com/office/drawing/2014/main" xmlns="" id="{F698897E-1AD2-05A9-6536-1442FD63D796}"/>
              </a:ext>
            </a:extLst>
          </p:cNvPr>
          <p:cNvCxnSpPr>
            <a:cxnSpLocks/>
          </p:cNvCxnSpPr>
          <p:nvPr/>
        </p:nvCxnSpPr>
        <p:spPr>
          <a:xfrm>
            <a:off x="8655758" y="4366941"/>
            <a:ext cx="0" cy="1477224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xmlns="" id="{CA781147-E76E-0A45-879B-4B44EE1D4AB8}"/>
              </a:ext>
            </a:extLst>
          </p:cNvPr>
          <p:cNvSpPr txBox="1"/>
          <p:nvPr/>
        </p:nvSpPr>
        <p:spPr>
          <a:xfrm>
            <a:off x="8818129" y="4340384"/>
            <a:ext cx="1696811" cy="371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>
              <a:lnSpc>
                <a:spcPct val="110000"/>
              </a:lnSpc>
              <a:defRPr sz="1200" spc="-5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Number of servicemen</a:t>
            </a:r>
          </a:p>
          <a:p>
            <a:r>
              <a:rPr lang="en-US" altLang="ko-KR" sz="1100" dirty="0"/>
              <a:t>(as of 2022)</a:t>
            </a:r>
          </a:p>
        </p:txBody>
      </p:sp>
      <p:sp>
        <p:nvSpPr>
          <p:cNvPr id="229" name="사각형: 둥근 모서리 228">
            <a:extLst>
              <a:ext uri="{FF2B5EF4-FFF2-40B4-BE49-F238E27FC236}">
                <a16:creationId xmlns:a16="http://schemas.microsoft.com/office/drawing/2014/main" xmlns="" id="{13F43C66-1165-C4DB-41BD-E2236B4BC976}"/>
              </a:ext>
            </a:extLst>
          </p:cNvPr>
          <p:cNvSpPr/>
          <p:nvPr/>
        </p:nvSpPr>
        <p:spPr>
          <a:xfrm>
            <a:off x="8856248" y="5149739"/>
            <a:ext cx="922512" cy="37151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Regular force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xmlns="" id="{EA9F9044-7B81-C24D-A584-223DFDAF4B24}"/>
              </a:ext>
            </a:extLst>
          </p:cNvPr>
          <p:cNvSpPr txBox="1"/>
          <p:nvPr/>
        </p:nvSpPr>
        <p:spPr>
          <a:xfrm>
            <a:off x="8867862" y="5567335"/>
            <a:ext cx="899284" cy="322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00" spc="-5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Approximately</a:t>
            </a:r>
          </a:p>
          <a:p>
            <a:r>
              <a:rPr lang="en-US" altLang="ko-KR" dirty="0"/>
              <a:t>1.28 million</a:t>
            </a:r>
          </a:p>
        </p:txBody>
      </p:sp>
      <p:sp>
        <p:nvSpPr>
          <p:cNvPr id="232" name="사각형: 둥근 모서리 231">
            <a:extLst>
              <a:ext uri="{FF2B5EF4-FFF2-40B4-BE49-F238E27FC236}">
                <a16:creationId xmlns:a16="http://schemas.microsoft.com/office/drawing/2014/main" xmlns="" id="{16426ECE-0C82-FAAB-F34B-21CFFF4DDB15}"/>
              </a:ext>
            </a:extLst>
          </p:cNvPr>
          <p:cNvSpPr/>
          <p:nvPr/>
        </p:nvSpPr>
        <p:spPr>
          <a:xfrm>
            <a:off x="10066801" y="5149739"/>
            <a:ext cx="909325" cy="37151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spc="-5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Reserve force</a:t>
            </a:r>
            <a:endParaRPr lang="en-US" altLang="ko-KR" sz="105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xmlns="" id="{0D87BBA0-F776-3181-3ADB-D209CC5E2216}"/>
              </a:ext>
            </a:extLst>
          </p:cNvPr>
          <p:cNvSpPr txBox="1"/>
          <p:nvPr/>
        </p:nvSpPr>
        <p:spPr>
          <a:xfrm>
            <a:off x="10071821" y="5567335"/>
            <a:ext cx="899284" cy="322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00" spc="-5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Approximately</a:t>
            </a:r>
          </a:p>
          <a:p>
            <a:r>
              <a:rPr lang="en-US" altLang="ko-KR" dirty="0"/>
              <a:t>7.62 million</a:t>
            </a:r>
          </a:p>
        </p:txBody>
      </p:sp>
    </p:spTree>
    <p:extLst>
      <p:ext uri="{BB962C8B-B14F-4D97-AF65-F5344CB8AC3E}">
        <p14:creationId xmlns:p14="http://schemas.microsoft.com/office/powerpoint/2010/main" val="89613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사각형: 둥근 모서리 247">
            <a:extLst>
              <a:ext uri="{FF2B5EF4-FFF2-40B4-BE49-F238E27FC236}">
                <a16:creationId xmlns:a16="http://schemas.microsoft.com/office/drawing/2014/main" xmlns="" id="{F8926B61-97E1-CEFE-B981-9112EC707C99}"/>
              </a:ext>
            </a:extLst>
          </p:cNvPr>
          <p:cNvSpPr/>
          <p:nvPr/>
        </p:nvSpPr>
        <p:spPr>
          <a:xfrm>
            <a:off x="766763" y="3766930"/>
            <a:ext cx="10658474" cy="2410737"/>
          </a:xfrm>
          <a:prstGeom prst="roundRect">
            <a:avLst>
              <a:gd name="adj" fmla="val 4123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7" name="그림 66">
            <a:extLst>
              <a:ext uri="{FF2B5EF4-FFF2-40B4-BE49-F238E27FC236}">
                <a16:creationId xmlns:a16="http://schemas.microsoft.com/office/drawing/2014/main" xmlns="" id="{2D348A04-BA02-C45F-809B-CA30D79882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81878" y="4817077"/>
            <a:ext cx="1230145" cy="1360590"/>
          </a:xfrm>
          <a:custGeom>
            <a:avLst/>
            <a:gdLst>
              <a:gd name="connsiteX0" fmla="*/ 0 w 1398239"/>
              <a:gd name="connsiteY0" fmla="*/ 0 h 1546508"/>
              <a:gd name="connsiteX1" fmla="*/ 1398239 w 1398239"/>
              <a:gd name="connsiteY1" fmla="*/ 0 h 1546508"/>
              <a:gd name="connsiteX2" fmla="*/ 1398239 w 1398239"/>
              <a:gd name="connsiteY2" fmla="*/ 690887 h 1546508"/>
              <a:gd name="connsiteX3" fmla="*/ 469191 w 1398239"/>
              <a:gd name="connsiteY3" fmla="*/ 690887 h 1546508"/>
              <a:gd name="connsiteX4" fmla="*/ 469191 w 1398239"/>
              <a:gd name="connsiteY4" fmla="*/ 1546508 h 1546508"/>
              <a:gd name="connsiteX5" fmla="*/ 0 w 1398239"/>
              <a:gd name="connsiteY5" fmla="*/ 1546508 h 154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239" h="1546508">
                <a:moveTo>
                  <a:pt x="0" y="0"/>
                </a:moveTo>
                <a:lnTo>
                  <a:pt x="1398239" y="0"/>
                </a:lnTo>
                <a:lnTo>
                  <a:pt x="1398239" y="690887"/>
                </a:lnTo>
                <a:lnTo>
                  <a:pt x="469191" y="690887"/>
                </a:lnTo>
                <a:lnTo>
                  <a:pt x="469191" y="1546508"/>
                </a:lnTo>
                <a:lnTo>
                  <a:pt x="0" y="1546508"/>
                </a:lnTo>
                <a:close/>
              </a:path>
            </a:pathLst>
          </a:cu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88311" cy="697724"/>
            <a:chOff x="-403488" y="171975"/>
            <a:chExt cx="528831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91542" cy="662496"/>
              <a:chOff x="902807" y="211966"/>
              <a:chExt cx="399154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9154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Military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8140370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Drive Nuclear Capability Development Strategy and Five Key Objectives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xmlns="" id="{60B826A2-5F85-7441-762B-A5A9798B7349}"/>
              </a:ext>
            </a:extLst>
          </p:cNvPr>
          <p:cNvSpPr/>
          <p:nvPr/>
        </p:nvSpPr>
        <p:spPr>
          <a:xfrm>
            <a:off x="0" y="2252501"/>
            <a:ext cx="12192000" cy="5188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4" name="그룹 233">
            <a:extLst>
              <a:ext uri="{FF2B5EF4-FFF2-40B4-BE49-F238E27FC236}">
                <a16:creationId xmlns:a16="http://schemas.microsoft.com/office/drawing/2014/main" xmlns="" id="{C9F97C70-38C1-B636-C60F-DF72F0932847}"/>
              </a:ext>
            </a:extLst>
          </p:cNvPr>
          <p:cNvGrpSpPr/>
          <p:nvPr/>
        </p:nvGrpSpPr>
        <p:grpSpPr>
          <a:xfrm>
            <a:off x="5419895" y="1996856"/>
            <a:ext cx="6005341" cy="1030115"/>
            <a:chOff x="4406649" y="1996856"/>
            <a:chExt cx="3378701" cy="1030115"/>
          </a:xfrm>
        </p:grpSpPr>
        <p:sp>
          <p:nvSpPr>
            <p:cNvPr id="235" name="사각형: 둥근 모서리 234">
              <a:extLst>
                <a:ext uri="{FF2B5EF4-FFF2-40B4-BE49-F238E27FC236}">
                  <a16:creationId xmlns:a16="http://schemas.microsoft.com/office/drawing/2014/main" xmlns="" id="{E37CA0DF-E583-1213-65B1-B803CD7F32B8}"/>
                </a:ext>
              </a:extLst>
            </p:cNvPr>
            <p:cNvSpPr/>
            <p:nvPr/>
          </p:nvSpPr>
          <p:spPr>
            <a:xfrm>
              <a:off x="4406649" y="1996856"/>
              <a:ext cx="3378701" cy="1030115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6" name="사각형: 둥근 모서리 235">
              <a:extLst>
                <a:ext uri="{FF2B5EF4-FFF2-40B4-BE49-F238E27FC236}">
                  <a16:creationId xmlns:a16="http://schemas.microsoft.com/office/drawing/2014/main" xmlns="" id="{78AD95F4-B5DD-73F1-1996-696AF5D39E2A}"/>
                </a:ext>
              </a:extLst>
            </p:cNvPr>
            <p:cNvSpPr/>
            <p:nvPr/>
          </p:nvSpPr>
          <p:spPr>
            <a:xfrm>
              <a:off x="4437182" y="2043913"/>
              <a:ext cx="3317634" cy="936000"/>
            </a:xfrm>
            <a:prstGeom prst="roundRect">
              <a:avLst>
                <a:gd name="adj" fmla="val 1101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37" name="TextBox 236">
            <a:extLst>
              <a:ext uri="{FF2B5EF4-FFF2-40B4-BE49-F238E27FC236}">
                <a16:creationId xmlns:a16="http://schemas.microsoft.com/office/drawing/2014/main" xmlns="" id="{55704DD4-20FD-9AD1-8BB6-240FB06302FC}"/>
              </a:ext>
            </a:extLst>
          </p:cNvPr>
          <p:cNvSpPr txBox="1"/>
          <p:nvPr/>
        </p:nvSpPr>
        <p:spPr>
          <a:xfrm>
            <a:off x="5973369" y="2167105"/>
            <a:ext cx="4898392" cy="688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400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Announced ‘Five-Year Plan for Defense Technology and</a:t>
            </a:r>
          </a:p>
          <a:p>
            <a:r>
              <a:rPr lang="en-US" altLang="ko-KR" dirty="0"/>
              <a:t>Weapon System Development’ on 2021
Implemented five key objectives for strategic weapons</a:t>
            </a:r>
          </a:p>
        </p:txBody>
      </p:sp>
      <p:sp>
        <p:nvSpPr>
          <p:cNvPr id="239" name="타원 238">
            <a:extLst>
              <a:ext uri="{FF2B5EF4-FFF2-40B4-BE49-F238E27FC236}">
                <a16:creationId xmlns:a16="http://schemas.microsoft.com/office/drawing/2014/main" xmlns="" id="{9DF3D98E-70F7-E5AC-C3FA-974BEC358631}"/>
              </a:ext>
            </a:extLst>
          </p:cNvPr>
          <p:cNvSpPr/>
          <p:nvPr/>
        </p:nvSpPr>
        <p:spPr>
          <a:xfrm rot="16200000">
            <a:off x="4669105" y="2295914"/>
            <a:ext cx="432000" cy="43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40" name="그룹 239">
            <a:extLst>
              <a:ext uri="{FF2B5EF4-FFF2-40B4-BE49-F238E27FC236}">
                <a16:creationId xmlns:a16="http://schemas.microsoft.com/office/drawing/2014/main" xmlns="" id="{486C3085-1FA7-344D-5DC6-9E837059D95F}"/>
              </a:ext>
            </a:extLst>
          </p:cNvPr>
          <p:cNvGrpSpPr/>
          <p:nvPr/>
        </p:nvGrpSpPr>
        <p:grpSpPr>
          <a:xfrm rot="16200000">
            <a:off x="4905108" y="2476149"/>
            <a:ext cx="146001" cy="71531"/>
            <a:chOff x="8787680" y="4841142"/>
            <a:chExt cx="157723" cy="77274"/>
          </a:xfrm>
        </p:grpSpPr>
        <p:cxnSp>
          <p:nvCxnSpPr>
            <p:cNvPr id="241" name="직선 연결선 240">
              <a:extLst>
                <a:ext uri="{FF2B5EF4-FFF2-40B4-BE49-F238E27FC236}">
                  <a16:creationId xmlns:a16="http://schemas.microsoft.com/office/drawing/2014/main" xmlns="" id="{F8D17EA4-B0BF-84CA-5F59-35344BE5DE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rgbClr val="82300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직선 연결선 241">
              <a:extLst>
                <a:ext uri="{FF2B5EF4-FFF2-40B4-BE49-F238E27FC236}">
                  <a16:creationId xmlns:a16="http://schemas.microsoft.com/office/drawing/2014/main" xmlns="" id="{5B1C92FF-35BC-8772-105F-4630D7AF71D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rgbClr val="823000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3" name="그룹 242">
            <a:extLst>
              <a:ext uri="{FF2B5EF4-FFF2-40B4-BE49-F238E27FC236}">
                <a16:creationId xmlns:a16="http://schemas.microsoft.com/office/drawing/2014/main" xmlns="" id="{70DE579F-7BDC-FF94-F595-656496A86C48}"/>
              </a:ext>
            </a:extLst>
          </p:cNvPr>
          <p:cNvGrpSpPr/>
          <p:nvPr/>
        </p:nvGrpSpPr>
        <p:grpSpPr>
          <a:xfrm>
            <a:off x="766763" y="1996856"/>
            <a:ext cx="4104000" cy="1030115"/>
            <a:chOff x="766763" y="1996856"/>
            <a:chExt cx="4104000" cy="1030115"/>
          </a:xfrm>
        </p:grpSpPr>
        <p:grpSp>
          <p:nvGrpSpPr>
            <p:cNvPr id="231" name="그룹 230">
              <a:extLst>
                <a:ext uri="{FF2B5EF4-FFF2-40B4-BE49-F238E27FC236}">
                  <a16:creationId xmlns:a16="http://schemas.microsoft.com/office/drawing/2014/main" xmlns="" id="{480A360A-FDB4-1970-8459-3EE1E97B9B75}"/>
                </a:ext>
              </a:extLst>
            </p:cNvPr>
            <p:cNvGrpSpPr/>
            <p:nvPr/>
          </p:nvGrpSpPr>
          <p:grpSpPr>
            <a:xfrm>
              <a:off x="766763" y="1996856"/>
              <a:ext cx="4104000" cy="1030115"/>
              <a:chOff x="4406649" y="1996856"/>
              <a:chExt cx="3378701" cy="1030115"/>
            </a:xfrm>
          </p:grpSpPr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xmlns="" id="{C599E263-96A3-B390-9294-B99F6C868C85}"/>
                  </a:ext>
                </a:extLst>
              </p:cNvPr>
              <p:cNvSpPr/>
              <p:nvPr/>
            </p:nvSpPr>
            <p:spPr>
              <a:xfrm>
                <a:off x="4406649" y="1996856"/>
                <a:ext cx="3378701" cy="103011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사각형: 둥근 모서리 226">
                <a:extLst>
                  <a:ext uri="{FF2B5EF4-FFF2-40B4-BE49-F238E27FC236}">
                    <a16:creationId xmlns:a16="http://schemas.microsoft.com/office/drawing/2014/main" xmlns="" id="{7E55C2ED-DBFD-613E-AD58-5C388F8A41C5}"/>
                  </a:ext>
                </a:extLst>
              </p:cNvPr>
              <p:cNvSpPr/>
              <p:nvPr/>
            </p:nvSpPr>
            <p:spPr>
              <a:xfrm>
                <a:off x="4444085" y="2043913"/>
                <a:ext cx="3303830" cy="936000"/>
              </a:xfrm>
              <a:prstGeom prst="roundRect">
                <a:avLst>
                  <a:gd name="adj" fmla="val 11019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5874BDBF-B6F1-AAA1-AE1C-0EA800C3FD56}"/>
                </a:ext>
              </a:extLst>
            </p:cNvPr>
            <p:cNvSpPr txBox="1"/>
            <p:nvPr/>
          </p:nvSpPr>
          <p:spPr>
            <a:xfrm>
              <a:off x="1431885" y="2170802"/>
              <a:ext cx="2850910" cy="688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Conducted six nuclear tests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Nuclear capability development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4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strategy is underway</a:t>
              </a:r>
            </a:p>
          </p:txBody>
        </p:sp>
      </p:grpSp>
      <p:cxnSp>
        <p:nvCxnSpPr>
          <p:cNvPr id="44" name="직선 화살표 연결선 43">
            <a:extLst>
              <a:ext uri="{FF2B5EF4-FFF2-40B4-BE49-F238E27FC236}">
                <a16:creationId xmlns:a16="http://schemas.microsoft.com/office/drawing/2014/main" xmlns="" id="{593A4CC1-DF92-E516-91F8-BE0A2656D74C}"/>
              </a:ext>
            </a:extLst>
          </p:cNvPr>
          <p:cNvCxnSpPr>
            <a:cxnSpLocks/>
          </p:cNvCxnSpPr>
          <p:nvPr/>
        </p:nvCxnSpPr>
        <p:spPr>
          <a:xfrm rot="5400000">
            <a:off x="2602286" y="3396951"/>
            <a:ext cx="43295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>
            <a:extLst>
              <a:ext uri="{FF2B5EF4-FFF2-40B4-BE49-F238E27FC236}">
                <a16:creationId xmlns:a16="http://schemas.microsoft.com/office/drawing/2014/main" xmlns="" id="{AFDFFA16-660B-F27F-5C6E-B78D59ADF53E}"/>
              </a:ext>
            </a:extLst>
          </p:cNvPr>
          <p:cNvCxnSpPr>
            <a:cxnSpLocks/>
          </p:cNvCxnSpPr>
          <p:nvPr/>
        </p:nvCxnSpPr>
        <p:spPr>
          <a:xfrm rot="5400000">
            <a:off x="8206088" y="3396951"/>
            <a:ext cx="432955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FD4CBE4C-5441-A8CC-FD1C-8A27DF0237D5}"/>
              </a:ext>
            </a:extLst>
          </p:cNvPr>
          <p:cNvSpPr txBox="1"/>
          <p:nvPr/>
        </p:nvSpPr>
        <p:spPr>
          <a:xfrm>
            <a:off x="1262965" y="4615563"/>
            <a:ext cx="4336832" cy="11227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“We will never give up our</a:t>
            </a:r>
          </a:p>
          <a:p>
            <a: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nuclear weapons.”</a:t>
            </a:r>
          </a:p>
          <a:p>
            <a:endParaRPr lang="en-US" altLang="ko-KR" sz="700" b="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r>
              <a:rPr lang="en-US" altLang="ko-KR" sz="14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Adopted ‘Democratic People's Republic of Korea's</a:t>
            </a:r>
            <a:br>
              <a:rPr lang="en-US" altLang="ko-KR" sz="14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z="14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Nuclear Forces Policy Law’ on September 8th, 2022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535BCF33-4CDF-0DC3-1639-E423810ED239}"/>
              </a:ext>
            </a:extLst>
          </p:cNvPr>
          <p:cNvSpPr txBox="1"/>
          <p:nvPr/>
        </p:nvSpPr>
        <p:spPr>
          <a:xfrm>
            <a:off x="6096002" y="4464298"/>
            <a:ext cx="5329234" cy="11227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‘Will use nuclear weapons </a:t>
            </a:r>
            <a:b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in case of emergency’</a:t>
            </a:r>
          </a:p>
          <a:p>
            <a: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'Total military subjugation of </a:t>
            </a:r>
            <a:b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2000" b="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the entire South Korean territory'</a:t>
            </a:r>
          </a:p>
          <a:p>
            <a:endParaRPr lang="en-US" altLang="ko-KR" sz="700" b="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r>
              <a:rPr lang="en-US" altLang="ko-KR" sz="14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The 8th session of the 9th Central</a:t>
            </a:r>
          </a:p>
          <a:p>
            <a:r>
              <a:rPr lang="en-US" altLang="ko-KR" sz="14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Party Committee, Dec. 2023</a:t>
            </a:r>
          </a:p>
        </p:txBody>
      </p: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xmlns="" id="{89E0C729-970E-A9B0-0204-C80563A32A2B}"/>
              </a:ext>
            </a:extLst>
          </p:cNvPr>
          <p:cNvCxnSpPr>
            <a:cxnSpLocks/>
          </p:cNvCxnSpPr>
          <p:nvPr/>
        </p:nvCxnSpPr>
        <p:spPr>
          <a:xfrm>
            <a:off x="5973369" y="3943137"/>
            <a:ext cx="0" cy="205832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998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691305" cy="697724"/>
            <a:chOff x="-403488" y="171975"/>
            <a:chExt cx="569130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394536" cy="662496"/>
              <a:chOff x="902807" y="211966"/>
              <a:chExt cx="439453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39453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Economy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4100290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Overview of North Korean Economy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BAE7D6AA-F568-7EC3-BDA7-B163A6721BD8}"/>
              </a:ext>
            </a:extLst>
          </p:cNvPr>
          <p:cNvSpPr/>
          <p:nvPr/>
        </p:nvSpPr>
        <p:spPr>
          <a:xfrm>
            <a:off x="766762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xmlns="" id="{88C1C86E-9829-ABC6-22D2-80369903FFB7}"/>
              </a:ext>
            </a:extLst>
          </p:cNvPr>
          <p:cNvSpPr/>
          <p:nvPr/>
        </p:nvSpPr>
        <p:spPr>
          <a:xfrm>
            <a:off x="766763" y="2023832"/>
            <a:ext cx="5119199" cy="756000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83A42B1-FAB9-51B5-9B15-BE7C06BC9E9D}"/>
              </a:ext>
            </a:extLst>
          </p:cNvPr>
          <p:cNvSpPr txBox="1"/>
          <p:nvPr/>
        </p:nvSpPr>
        <p:spPr>
          <a:xfrm>
            <a:off x="1760870" y="2127899"/>
            <a:ext cx="30694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Oriented Toward Centralized</a:t>
            </a:r>
          </a:p>
          <a:p>
            <a:pPr algn="ctr"/>
            <a:r>
              <a:rPr lang="en-US" altLang="ko-KR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Planned Economy</a:t>
            </a: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xmlns="" id="{541EE8DA-F572-7FE7-BD6B-7948D0D365DF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위쪽 모서리 22">
            <a:extLst>
              <a:ext uri="{FF2B5EF4-FFF2-40B4-BE49-F238E27FC236}">
                <a16:creationId xmlns:a16="http://schemas.microsoft.com/office/drawing/2014/main" xmlns="" id="{F0DD326B-8BF1-3F2C-D332-A23A05920201}"/>
              </a:ext>
            </a:extLst>
          </p:cNvPr>
          <p:cNvSpPr/>
          <p:nvPr/>
        </p:nvSpPr>
        <p:spPr>
          <a:xfrm>
            <a:off x="6306037" y="2023832"/>
            <a:ext cx="5119199" cy="756000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14C32AD-94A6-2E75-B376-14EB748D4FB3}"/>
              </a:ext>
            </a:extLst>
          </p:cNvPr>
          <p:cNvSpPr txBox="1"/>
          <p:nvPr/>
        </p:nvSpPr>
        <p:spPr>
          <a:xfrm>
            <a:off x="6599054" y="2263332"/>
            <a:ext cx="453316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defRPr spc="-10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Key Basis of North Korean Economic Policy</a:t>
            </a:r>
          </a:p>
        </p:txBody>
      </p:sp>
      <p:cxnSp>
        <p:nvCxnSpPr>
          <p:cNvPr id="233" name="직선 연결선 232">
            <a:extLst>
              <a:ext uri="{FF2B5EF4-FFF2-40B4-BE49-F238E27FC236}">
                <a16:creationId xmlns:a16="http://schemas.microsoft.com/office/drawing/2014/main" xmlns="" id="{A2D4A922-F443-2542-F767-A071FA5D7386}"/>
              </a:ext>
            </a:extLst>
          </p:cNvPr>
          <p:cNvCxnSpPr>
            <a:cxnSpLocks/>
          </p:cNvCxnSpPr>
          <p:nvPr/>
        </p:nvCxnSpPr>
        <p:spPr>
          <a:xfrm flipH="1">
            <a:off x="6561636" y="3876538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8" name="그룹 77">
            <a:extLst>
              <a:ext uri="{FF2B5EF4-FFF2-40B4-BE49-F238E27FC236}">
                <a16:creationId xmlns:a16="http://schemas.microsoft.com/office/drawing/2014/main" xmlns="" id="{FDE2DAC0-1AF9-CA51-12EA-C63C2F10E37F}"/>
              </a:ext>
            </a:extLst>
          </p:cNvPr>
          <p:cNvGrpSpPr/>
          <p:nvPr/>
        </p:nvGrpSpPr>
        <p:grpSpPr>
          <a:xfrm>
            <a:off x="6520070" y="3019333"/>
            <a:ext cx="3808526" cy="756000"/>
            <a:chOff x="6520070" y="3128823"/>
            <a:chExt cx="3808526" cy="756000"/>
          </a:xfrm>
        </p:grpSpPr>
        <p:sp>
          <p:nvSpPr>
            <p:cNvPr id="228" name="사각형: 둥근 모서리 227">
              <a:extLst>
                <a:ext uri="{FF2B5EF4-FFF2-40B4-BE49-F238E27FC236}">
                  <a16:creationId xmlns:a16="http://schemas.microsoft.com/office/drawing/2014/main" xmlns="" id="{0BD88348-8CC8-3768-8EE7-023ED2478DE6}"/>
                </a:ext>
              </a:extLst>
            </p:cNvPr>
            <p:cNvSpPr/>
            <p:nvPr/>
          </p:nvSpPr>
          <p:spPr>
            <a:xfrm>
              <a:off x="6520070" y="3128823"/>
              <a:ext cx="1440000" cy="756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 dirty="0"/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xmlns="" id="{C75A8F2C-5303-A62F-0C58-02B69C31534F}"/>
                </a:ext>
              </a:extLst>
            </p:cNvPr>
            <p:cNvSpPr txBox="1"/>
            <p:nvPr/>
          </p:nvSpPr>
          <p:spPr>
            <a:xfrm>
              <a:off x="6580810" y="3279957"/>
              <a:ext cx="1318520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ko-KR" sz="1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Self-reliant ethnic economy</a:t>
              </a:r>
            </a:p>
          </p:txBody>
        </p:sp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xmlns="" id="{B1967422-E635-A64E-589A-00B2EC1C1285}"/>
                </a:ext>
              </a:extLst>
            </p:cNvPr>
            <p:cNvSpPr txBox="1"/>
            <p:nvPr/>
          </p:nvSpPr>
          <p:spPr>
            <a:xfrm>
              <a:off x="7973710" y="3293993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>
                <a:defRPr sz="1200" b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Economic development only with</a:t>
              </a:r>
            </a:p>
            <a:p>
              <a:r>
                <a:rPr lang="en-US" altLang="ko-KR" dirty="0"/>
                <a:t>domestic resources</a:t>
              </a:r>
            </a:p>
            <a:p>
              <a:r>
                <a:rPr lang="en-US" altLang="ko-KR" dirty="0"/>
                <a:t>=&gt; Maintain insular structure</a:t>
              </a:r>
            </a:p>
          </p:txBody>
        </p:sp>
      </p:grp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xmlns="" id="{58E1AA7D-9517-5387-5F46-74E2C5DB6629}"/>
              </a:ext>
            </a:extLst>
          </p:cNvPr>
          <p:cNvCxnSpPr>
            <a:cxnSpLocks/>
          </p:cNvCxnSpPr>
          <p:nvPr/>
        </p:nvCxnSpPr>
        <p:spPr>
          <a:xfrm flipH="1">
            <a:off x="6561636" y="4954006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그룹 76">
            <a:extLst>
              <a:ext uri="{FF2B5EF4-FFF2-40B4-BE49-F238E27FC236}">
                <a16:creationId xmlns:a16="http://schemas.microsoft.com/office/drawing/2014/main" xmlns="" id="{BF9E9966-3FD2-4077-14B6-2CBB83C033B9}"/>
              </a:ext>
            </a:extLst>
          </p:cNvPr>
          <p:cNvGrpSpPr/>
          <p:nvPr/>
        </p:nvGrpSpPr>
        <p:grpSpPr>
          <a:xfrm>
            <a:off x="6520070" y="4134688"/>
            <a:ext cx="3808526" cy="737350"/>
            <a:chOff x="6520070" y="4239606"/>
            <a:chExt cx="3808526" cy="737350"/>
          </a:xfrm>
        </p:grpSpPr>
        <p:sp>
          <p:nvSpPr>
            <p:cNvPr id="56" name="사각형: 둥근 모서리 55">
              <a:extLst>
                <a:ext uri="{FF2B5EF4-FFF2-40B4-BE49-F238E27FC236}">
                  <a16:creationId xmlns:a16="http://schemas.microsoft.com/office/drawing/2014/main" xmlns="" id="{FB0FFE66-230D-13F5-62D7-940F39046BDF}"/>
                </a:ext>
              </a:extLst>
            </p:cNvPr>
            <p:cNvSpPr/>
            <p:nvPr/>
          </p:nvSpPr>
          <p:spPr>
            <a:xfrm>
              <a:off x="6520070" y="4239606"/>
              <a:ext cx="1440000" cy="73735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AE34BE6B-3711-29E9-77F3-2C2E843BFD8D}"/>
                </a:ext>
              </a:extLst>
            </p:cNvPr>
            <p:cNvSpPr txBox="1"/>
            <p:nvPr/>
          </p:nvSpPr>
          <p:spPr>
            <a:xfrm>
              <a:off x="6580810" y="4441892"/>
              <a:ext cx="131852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80000"/>
                </a:lnSpc>
                <a:defRPr sz="1400" spc="-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Focus on heavy industry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831C954E-4B7C-60C0-4E5A-E96C46B206E6}"/>
                </a:ext>
              </a:extLst>
            </p:cNvPr>
            <p:cNvSpPr txBox="1"/>
            <p:nvPr/>
          </p:nvSpPr>
          <p:spPr>
            <a:xfrm>
              <a:off x="7973710" y="4373983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>
                <a:defRPr sz="1200" b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Drive agriculture and light industry</a:t>
              </a:r>
            </a:p>
            <a:p>
              <a:r>
                <a:rPr lang="en-US" altLang="ko-KR" dirty="0"/>
                <a:t>development based on heavy industry</a:t>
              </a:r>
            </a:p>
            <a:p>
              <a:r>
                <a:rPr lang="en-US" altLang="ko-KR" dirty="0"/>
                <a:t>=&gt; Leading cause of economic slump</a:t>
              </a: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xmlns="" id="{153AB526-0A81-2081-A984-F0D10A037191}"/>
              </a:ext>
            </a:extLst>
          </p:cNvPr>
          <p:cNvGrpSpPr/>
          <p:nvPr/>
        </p:nvGrpSpPr>
        <p:grpSpPr>
          <a:xfrm>
            <a:off x="6520070" y="5246094"/>
            <a:ext cx="3808526" cy="792000"/>
            <a:chOff x="6520070" y="5355584"/>
            <a:chExt cx="3808526" cy="792000"/>
          </a:xfrm>
        </p:grpSpPr>
        <p:sp>
          <p:nvSpPr>
            <p:cNvPr id="72" name="사각형: 둥근 모서리 71">
              <a:extLst>
                <a:ext uri="{FF2B5EF4-FFF2-40B4-BE49-F238E27FC236}">
                  <a16:creationId xmlns:a16="http://schemas.microsoft.com/office/drawing/2014/main" xmlns="" id="{B694A3FF-D565-5AD8-61EF-B3F69A487EC8}"/>
                </a:ext>
              </a:extLst>
            </p:cNvPr>
            <p:cNvSpPr/>
            <p:nvPr/>
          </p:nvSpPr>
          <p:spPr>
            <a:xfrm>
              <a:off x="6520070" y="5355584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xmlns="" id="{4A3B3AC8-8A0D-2DEC-780A-CC984D7DC5B3}"/>
                </a:ext>
              </a:extLst>
            </p:cNvPr>
            <p:cNvSpPr txBox="1"/>
            <p:nvPr/>
          </p:nvSpPr>
          <p:spPr>
            <a:xfrm>
              <a:off x="6580810" y="5388927"/>
              <a:ext cx="1318520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80000"/>
                </a:lnSpc>
                <a:defRPr sz="1400" spc="-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ko-KR" sz="1200" dirty="0"/>
                <a:t>Drive economy and defense industry at the same time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805F6E7F-D52A-645F-EB20-C08E92EA2A39}"/>
                </a:ext>
              </a:extLst>
            </p:cNvPr>
            <p:cNvSpPr txBox="1"/>
            <p:nvPr/>
          </p:nvSpPr>
          <p:spPr>
            <a:xfrm>
              <a:off x="7973710" y="5513763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>
                <a:defRPr sz="1200" b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Focus on economic development and</a:t>
              </a:r>
            </a:p>
            <a:p>
              <a:r>
                <a:rPr lang="en-US" altLang="ko-KR" dirty="0"/>
                <a:t>defense industry at the same time</a:t>
              </a:r>
            </a:p>
          </p:txBody>
        </p:sp>
      </p:grp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xmlns="" id="{AB275D65-DA14-FDB0-401E-3714064CC146}"/>
              </a:ext>
            </a:extLst>
          </p:cNvPr>
          <p:cNvCxnSpPr>
            <a:cxnSpLocks/>
          </p:cNvCxnSpPr>
          <p:nvPr/>
        </p:nvCxnSpPr>
        <p:spPr>
          <a:xfrm flipH="1">
            <a:off x="1022362" y="3958015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DCF19817-EFBD-0C80-87BA-8A59CDAAEB57}"/>
              </a:ext>
            </a:extLst>
          </p:cNvPr>
          <p:cNvGrpSpPr/>
          <p:nvPr/>
        </p:nvGrpSpPr>
        <p:grpSpPr>
          <a:xfrm>
            <a:off x="987687" y="3023281"/>
            <a:ext cx="3868160" cy="792000"/>
            <a:chOff x="987687" y="2955405"/>
            <a:chExt cx="3868160" cy="792000"/>
          </a:xfrm>
        </p:grpSpPr>
        <p:sp>
          <p:nvSpPr>
            <p:cNvPr id="83" name="사각형: 둥근 모서리 82">
              <a:extLst>
                <a:ext uri="{FF2B5EF4-FFF2-40B4-BE49-F238E27FC236}">
                  <a16:creationId xmlns:a16="http://schemas.microsoft.com/office/drawing/2014/main" xmlns="" id="{16096B4C-DAB6-9DB2-8BCC-74A9E18CF109}"/>
                </a:ext>
              </a:extLst>
            </p:cNvPr>
            <p:cNvSpPr/>
            <p:nvPr/>
          </p:nvSpPr>
          <p:spPr>
            <a:xfrm>
              <a:off x="987687" y="2955405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A8AF0887-534F-5805-339B-281EB246402A}"/>
                </a:ext>
              </a:extLst>
            </p:cNvPr>
            <p:cNvSpPr txBox="1"/>
            <p:nvPr/>
          </p:nvSpPr>
          <p:spPr>
            <a:xfrm>
              <a:off x="1048427" y="3105184"/>
              <a:ext cx="1318520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sz="1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Social ownership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xmlns="" id="{38180B3B-1469-A648-218D-0B537E2816BF}"/>
                </a:ext>
              </a:extLst>
            </p:cNvPr>
            <p:cNvSpPr txBox="1"/>
            <p:nvPr/>
          </p:nvSpPr>
          <p:spPr>
            <a:xfrm>
              <a:off x="2500961" y="3106909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Nationalization of machinery and</a:t>
              </a:r>
            </a:p>
            <a:p>
              <a:pPr algn="l"/>
              <a: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equipment for production</a:t>
              </a:r>
            </a:p>
          </p:txBody>
        </p:sp>
      </p:grpSp>
      <p:cxnSp>
        <p:nvCxnSpPr>
          <p:cNvPr id="90" name="직선 연결선 89">
            <a:extLst>
              <a:ext uri="{FF2B5EF4-FFF2-40B4-BE49-F238E27FC236}">
                <a16:creationId xmlns:a16="http://schemas.microsoft.com/office/drawing/2014/main" xmlns="" id="{8393D54D-F2DF-A0B9-C78E-09BA720089BF}"/>
              </a:ext>
            </a:extLst>
          </p:cNvPr>
          <p:cNvCxnSpPr>
            <a:cxnSpLocks/>
          </p:cNvCxnSpPr>
          <p:nvPr/>
        </p:nvCxnSpPr>
        <p:spPr>
          <a:xfrm flipH="1">
            <a:off x="1022362" y="5035483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83841BE0-CCE6-8D4D-A6A6-12D5EEB111C9}"/>
              </a:ext>
            </a:extLst>
          </p:cNvPr>
          <p:cNvGrpSpPr/>
          <p:nvPr/>
        </p:nvGrpSpPr>
        <p:grpSpPr>
          <a:xfrm>
            <a:off x="987687" y="4134687"/>
            <a:ext cx="3868160" cy="792000"/>
            <a:chOff x="987687" y="4286048"/>
            <a:chExt cx="3868160" cy="792000"/>
          </a:xfrm>
        </p:grpSpPr>
        <p:sp>
          <p:nvSpPr>
            <p:cNvPr id="93" name="사각형: 둥근 모서리 92">
              <a:extLst>
                <a:ext uri="{FF2B5EF4-FFF2-40B4-BE49-F238E27FC236}">
                  <a16:creationId xmlns:a16="http://schemas.microsoft.com/office/drawing/2014/main" xmlns="" id="{4FC84414-0430-04DB-D69C-EB064764917C}"/>
                </a:ext>
              </a:extLst>
            </p:cNvPr>
            <p:cNvSpPr/>
            <p:nvPr/>
          </p:nvSpPr>
          <p:spPr>
            <a:xfrm>
              <a:off x="987687" y="4286048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xmlns="" id="{223F44F5-DD2C-13C2-40A7-4675C3A15C96}"/>
                </a:ext>
              </a:extLst>
            </p:cNvPr>
            <p:cNvSpPr txBox="1"/>
            <p:nvPr/>
          </p:nvSpPr>
          <p:spPr>
            <a:xfrm>
              <a:off x="1048427" y="4353069"/>
              <a:ext cx="131852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 algn="ctr">
                <a:defRPr sz="1400" spc="-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Centralized, planned economy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xmlns="" id="{343D8916-9E6B-881E-E6AE-B98A263AEDD4}"/>
                </a:ext>
              </a:extLst>
            </p:cNvPr>
            <p:cNvSpPr txBox="1"/>
            <p:nvPr/>
          </p:nvSpPr>
          <p:spPr>
            <a:xfrm>
              <a:off x="2500961" y="4437552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>
                <a:defRPr sz="1200" b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Centrally allocate and ration resources</a:t>
              </a: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882611FE-1ABE-58FF-FA6B-87DC3648F4C1}"/>
              </a:ext>
            </a:extLst>
          </p:cNvPr>
          <p:cNvGrpSpPr/>
          <p:nvPr/>
        </p:nvGrpSpPr>
        <p:grpSpPr>
          <a:xfrm>
            <a:off x="987687" y="5246094"/>
            <a:ext cx="3868160" cy="792000"/>
            <a:chOff x="987687" y="5363516"/>
            <a:chExt cx="3868160" cy="792000"/>
          </a:xfrm>
        </p:grpSpPr>
        <p:sp>
          <p:nvSpPr>
            <p:cNvPr id="102" name="사각형: 둥근 모서리 101">
              <a:extLst>
                <a:ext uri="{FF2B5EF4-FFF2-40B4-BE49-F238E27FC236}">
                  <a16:creationId xmlns:a16="http://schemas.microsoft.com/office/drawing/2014/main" xmlns="" id="{C162A4CD-044A-AD5C-3DF7-F6B9844C041C}"/>
                </a:ext>
              </a:extLst>
            </p:cNvPr>
            <p:cNvSpPr/>
            <p:nvPr/>
          </p:nvSpPr>
          <p:spPr>
            <a:xfrm>
              <a:off x="987687" y="5363516"/>
              <a:ext cx="1440000" cy="792000"/>
            </a:xfrm>
            <a:prstGeom prst="roundRect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xmlns="" id="{6B286552-967E-D655-6914-87ACA8B17402}"/>
                </a:ext>
              </a:extLst>
            </p:cNvPr>
            <p:cNvSpPr txBox="1"/>
            <p:nvPr/>
          </p:nvSpPr>
          <p:spPr>
            <a:xfrm>
              <a:off x="1048427" y="5616275"/>
              <a:ext cx="131852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 algn="ctr">
                <a:defRPr sz="1400" spc="-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Dual economy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xmlns="" id="{FC15805C-83A8-6083-84F5-0F9CCEDDD17B}"/>
                </a:ext>
              </a:extLst>
            </p:cNvPr>
            <p:cNvSpPr txBox="1"/>
            <p:nvPr/>
          </p:nvSpPr>
          <p:spPr>
            <a:xfrm>
              <a:off x="2500961" y="5515020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>
                <a:defRPr sz="1200" b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Dual economy </a:t>
              </a:r>
              <a:r>
                <a:rPr lang="en-US" altLang="ko-KR" dirty="0"/>
                <a:t>where </a:t>
              </a:r>
              <a:r>
                <a:rPr lang="en-US" altLang="ko-KR" dirty="0">
                  <a:latin typeface="페이퍼로지 6 SemiBold" pitchFamily="2" charset="-127"/>
                  <a:ea typeface="페이퍼로지 6 SemiBold" pitchFamily="2" charset="-127"/>
                </a:rPr>
                <a:t>market factors</a:t>
              </a:r>
            </a:p>
            <a:p>
              <a:r>
                <a:rPr lang="en-US" altLang="ko-KR" dirty="0"/>
                <a:t>and </a:t>
              </a:r>
              <a:r>
                <a:rPr lang="en-US" altLang="ko-KR" dirty="0">
                  <a:latin typeface="페이퍼로지 6 SemiBold" pitchFamily="2" charset="-127"/>
                  <a:ea typeface="페이퍼로지 6 SemiBold" pitchFamily="2" charset="-127"/>
                </a:rPr>
                <a:t>state planning coexist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67EED8CB-C4DE-EED1-48DA-6DB69A1E3FAF}"/>
              </a:ext>
            </a:extLst>
          </p:cNvPr>
          <p:cNvSpPr/>
          <p:nvPr/>
        </p:nvSpPr>
        <p:spPr>
          <a:xfrm>
            <a:off x="840826" y="5140507"/>
            <a:ext cx="518072" cy="21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But</a:t>
            </a:r>
            <a:endParaRPr lang="ko-KR" altLang="en-US" sz="12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984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xmlns="" id="{541EE8DA-F572-7FE7-BD6B-7948D0D365DF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사각형: 둥근 위쪽 모서리 22">
            <a:extLst>
              <a:ext uri="{FF2B5EF4-FFF2-40B4-BE49-F238E27FC236}">
                <a16:creationId xmlns:a16="http://schemas.microsoft.com/office/drawing/2014/main" xmlns="" id="{F0DD326B-8BF1-3F2C-D332-A23A05920201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614C32AD-94A6-2E75-B376-14EB748D4FB3}"/>
              </a:ext>
            </a:extLst>
          </p:cNvPr>
          <p:cNvSpPr txBox="1"/>
          <p:nvPr/>
        </p:nvSpPr>
        <p:spPr>
          <a:xfrm>
            <a:off x="6713927" y="2142299"/>
            <a:ext cx="433288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algn="ctr">
              <a:defRPr spc="-10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Formalizing </a:t>
            </a:r>
            <a:br>
              <a:rPr lang="en-US" altLang="ko-KR" dirty="0"/>
            </a:br>
            <a:r>
              <a:rPr lang="en-US" altLang="ko-KR" dirty="0"/>
              <a:t>the Regional Development Policy 20x10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xmlns="" id="{981215F2-18C2-1F97-D397-79E75DDEC1BC}"/>
              </a:ext>
            </a:extLst>
          </p:cNvPr>
          <p:cNvSpPr/>
          <p:nvPr/>
        </p:nvSpPr>
        <p:spPr>
          <a:xfrm>
            <a:off x="7045994" y="3296817"/>
            <a:ext cx="3610600" cy="2583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691305" cy="697724"/>
            <a:chOff x="-403488" y="171975"/>
            <a:chExt cx="569130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394536" cy="662496"/>
              <a:chOff x="902807" y="211966"/>
              <a:chExt cx="439453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39453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Economy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4992200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North Korean Economic Development Plan 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BAE7D6AA-F568-7EC3-BDA7-B163A6721BD8}"/>
              </a:ext>
            </a:extLst>
          </p:cNvPr>
          <p:cNvSpPr/>
          <p:nvPr/>
        </p:nvSpPr>
        <p:spPr>
          <a:xfrm>
            <a:off x="766762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xmlns="" id="{88C1C86E-9829-ABC6-22D2-80369903FFB7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83A42B1-FAB9-51B5-9B15-BE7C06BC9E9D}"/>
              </a:ext>
            </a:extLst>
          </p:cNvPr>
          <p:cNvSpPr txBox="1"/>
          <p:nvPr/>
        </p:nvSpPr>
        <p:spPr>
          <a:xfrm>
            <a:off x="1497658" y="2142833"/>
            <a:ext cx="3595856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North Korean Five-Year Plan for</a:t>
            </a:r>
          </a:p>
          <a:p>
            <a:pPr algn="ctr"/>
            <a:r>
              <a:rPr lang="en-US" altLang="ko-KR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Economic Development </a:t>
            </a:r>
            <a:r>
              <a:rPr lang="en-US" altLang="ko-KR" sz="11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(2021~2025)</a:t>
            </a:r>
            <a:endParaRPr lang="ko-KR" altLang="en-US" sz="11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80" name="직선 연결선 79">
            <a:extLst>
              <a:ext uri="{FF2B5EF4-FFF2-40B4-BE49-F238E27FC236}">
                <a16:creationId xmlns:a16="http://schemas.microsoft.com/office/drawing/2014/main" xmlns="" id="{AB275D65-DA14-FDB0-401E-3714064CC146}"/>
              </a:ext>
            </a:extLst>
          </p:cNvPr>
          <p:cNvCxnSpPr>
            <a:cxnSpLocks/>
          </p:cNvCxnSpPr>
          <p:nvPr/>
        </p:nvCxnSpPr>
        <p:spPr>
          <a:xfrm flipH="1">
            <a:off x="1022362" y="4373638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사각형: 둥근 모서리 82">
            <a:extLst>
              <a:ext uri="{FF2B5EF4-FFF2-40B4-BE49-F238E27FC236}">
                <a16:creationId xmlns:a16="http://schemas.microsoft.com/office/drawing/2014/main" xmlns="" id="{16096B4C-DAB6-9DB2-8BCC-74A9E18CF109}"/>
              </a:ext>
            </a:extLst>
          </p:cNvPr>
          <p:cNvSpPr/>
          <p:nvPr/>
        </p:nvSpPr>
        <p:spPr>
          <a:xfrm>
            <a:off x="1007565" y="3052219"/>
            <a:ext cx="2061456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Strategic goals</a:t>
            </a:r>
            <a:endParaRPr lang="ko-KR" altLang="en-US" sz="16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FFC6100-EE01-C765-EE8E-22DFE0BECDAD}"/>
              </a:ext>
            </a:extLst>
          </p:cNvPr>
          <p:cNvSpPr txBox="1"/>
          <p:nvPr/>
        </p:nvSpPr>
        <p:spPr>
          <a:xfrm>
            <a:off x="1221446" y="3559777"/>
            <a:ext cx="42098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Revitalizing the country’s economy and lay the foundation for sustainable economy 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CF24191C-032C-AB71-F3FF-125BF0E462C8}"/>
              </a:ext>
            </a:extLst>
          </p:cNvPr>
          <p:cNvGrpSpPr/>
          <p:nvPr/>
        </p:nvGrpSpPr>
        <p:grpSpPr>
          <a:xfrm>
            <a:off x="1007564" y="4602724"/>
            <a:ext cx="4423715" cy="1338555"/>
            <a:chOff x="1007564" y="4635116"/>
            <a:chExt cx="4423715" cy="1338555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xmlns="" id="{09B4C30B-2849-A47A-EFCC-89A06DC14EA4}"/>
                </a:ext>
              </a:extLst>
            </p:cNvPr>
            <p:cNvSpPr/>
            <p:nvPr/>
          </p:nvSpPr>
          <p:spPr>
            <a:xfrm>
              <a:off x="1007564" y="4635116"/>
              <a:ext cx="2397788" cy="36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Strategic direction</a:t>
              </a:r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3084973D-A235-A7A3-36E2-BE60328E00B5}"/>
                </a:ext>
              </a:extLst>
            </p:cNvPr>
            <p:cNvSpPr txBox="1"/>
            <p:nvPr/>
          </p:nvSpPr>
          <p:spPr>
            <a:xfrm>
              <a:off x="1221446" y="5142674"/>
              <a:ext cx="420983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179388" indent="-179388">
                <a:buClr>
                  <a:srgbClr val="823000"/>
                </a:buClr>
                <a:buSzPct val="90000"/>
                <a:buFont typeface="Arial" panose="020B0604020202020204" pitchFamily="34" charset="0"/>
                <a:buChar char="•"/>
                <a:defRPr sz="1400" spc="-3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Building economy and nuclear arsenal Solving energy crisis Increasing the agricultural and light industrial output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376952E-284F-EDE9-73AE-E485354E9759}"/>
              </a:ext>
            </a:extLst>
          </p:cNvPr>
          <p:cNvSpPr txBox="1"/>
          <p:nvPr/>
        </p:nvSpPr>
        <p:spPr>
          <a:xfrm>
            <a:off x="6684462" y="3042343"/>
            <a:ext cx="4362348" cy="7475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Plan to build 20 municipal factories in 20 cities and</a:t>
            </a:r>
          </a:p>
          <a:p>
            <a:pPr algn="ctr">
              <a:lnSpc>
                <a:spcPct val="120000"/>
              </a:lnSpc>
            </a:pPr>
            <a:r>
              <a:rPr lang="en-US" altLang="ko-KR" sz="1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counties every year for the next 10 years, </a:t>
            </a:r>
          </a:p>
          <a:p>
            <a:pPr algn="ctr">
              <a:lnSpc>
                <a:spcPct val="120000"/>
              </a:lnSpc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starting in 2024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xmlns="" id="{930A6830-BBE8-EA8A-FCDE-E7BCB181B5D8}"/>
              </a:ext>
            </a:extLst>
          </p:cNvPr>
          <p:cNvGrpSpPr>
            <a:grpSpLocks/>
          </p:cNvGrpSpPr>
          <p:nvPr/>
        </p:nvGrpSpPr>
        <p:grpSpPr>
          <a:xfrm>
            <a:off x="6578170" y="4077550"/>
            <a:ext cx="1404000" cy="1872000"/>
            <a:chOff x="5862658" y="2929675"/>
            <a:chExt cx="2538495" cy="3264580"/>
          </a:xfrm>
        </p:grpSpPr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xmlns="" id="{310D2B31-EBC6-C00F-6797-DCCD5D5B41A4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31" name="타원 30">
                <a:extLst>
                  <a:ext uri="{FF2B5EF4-FFF2-40B4-BE49-F238E27FC236}">
                    <a16:creationId xmlns:a16="http://schemas.microsoft.com/office/drawing/2014/main" xmlns="" id="{8B433448-2A9F-BE4E-BD10-FE60F4C43049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227" name="그룹 226">
                <a:extLst>
                  <a:ext uri="{FF2B5EF4-FFF2-40B4-BE49-F238E27FC236}">
                    <a16:creationId xmlns:a16="http://schemas.microsoft.com/office/drawing/2014/main" xmlns="" id="{5ADADFEA-C7DB-F96E-7B4B-067538389939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29" name="직선 연결선 228">
                  <a:extLst>
                    <a:ext uri="{FF2B5EF4-FFF2-40B4-BE49-F238E27FC236}">
                      <a16:creationId xmlns:a16="http://schemas.microsoft.com/office/drawing/2014/main" xmlns="" id="{5044DBA8-DA8E-949D-85F7-B01A370589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직선 연결선 229">
                  <a:extLst>
                    <a:ext uri="{FF2B5EF4-FFF2-40B4-BE49-F238E27FC236}">
                      <a16:creationId xmlns:a16="http://schemas.microsoft.com/office/drawing/2014/main" xmlns="" id="{080292C9-78C8-9FB5-3B4C-292BE5E77D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xmlns="" id="{30C54D0D-7067-1B22-94E1-1FED21E1DA0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xmlns="" id="{A5658078-EEA1-D31F-6D32-AD0F6016AEED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31" name="TextBox 230">
            <a:extLst>
              <a:ext uri="{FF2B5EF4-FFF2-40B4-BE49-F238E27FC236}">
                <a16:creationId xmlns:a16="http://schemas.microsoft.com/office/drawing/2014/main" xmlns="" id="{F3A21626-766B-1398-1473-EC0D0EC1A8D9}"/>
              </a:ext>
            </a:extLst>
          </p:cNvPr>
          <p:cNvSpPr txBox="1"/>
          <p:nvPr/>
        </p:nvSpPr>
        <p:spPr>
          <a:xfrm>
            <a:off x="6708165" y="4928677"/>
            <a:ext cx="1144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Reduce imbalances </a:t>
            </a:r>
            <a:r>
              <a:rPr lang="en-US" altLang="ko-KR" sz="1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among regions </a:t>
            </a:r>
          </a:p>
        </p:txBody>
      </p:sp>
      <p:grpSp>
        <p:nvGrpSpPr>
          <p:cNvPr id="235" name="그룹 234">
            <a:extLst>
              <a:ext uri="{FF2B5EF4-FFF2-40B4-BE49-F238E27FC236}">
                <a16:creationId xmlns:a16="http://schemas.microsoft.com/office/drawing/2014/main" xmlns="" id="{B5F5C33E-3C19-F4DC-571E-3914830C3C23}"/>
              </a:ext>
            </a:extLst>
          </p:cNvPr>
          <p:cNvGrpSpPr>
            <a:grpSpLocks/>
          </p:cNvGrpSpPr>
          <p:nvPr/>
        </p:nvGrpSpPr>
        <p:grpSpPr>
          <a:xfrm>
            <a:off x="8178370" y="4077550"/>
            <a:ext cx="1404000" cy="1872000"/>
            <a:chOff x="5862658" y="2929675"/>
            <a:chExt cx="2538495" cy="3264580"/>
          </a:xfrm>
        </p:grpSpPr>
        <p:grpSp>
          <p:nvGrpSpPr>
            <p:cNvPr id="237" name="그룹 236">
              <a:extLst>
                <a:ext uri="{FF2B5EF4-FFF2-40B4-BE49-F238E27FC236}">
                  <a16:creationId xmlns:a16="http://schemas.microsoft.com/office/drawing/2014/main" xmlns="" id="{7ADB42AF-4F62-47B2-2566-1069769722C6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40" name="타원 239">
                <a:extLst>
                  <a:ext uri="{FF2B5EF4-FFF2-40B4-BE49-F238E27FC236}">
                    <a16:creationId xmlns:a16="http://schemas.microsoft.com/office/drawing/2014/main" xmlns="" id="{5529B322-FDD9-39B6-9939-2EAECF8B2B34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241" name="그룹 240">
                <a:extLst>
                  <a:ext uri="{FF2B5EF4-FFF2-40B4-BE49-F238E27FC236}">
                    <a16:creationId xmlns:a16="http://schemas.microsoft.com/office/drawing/2014/main" xmlns="" id="{484F04AC-5B3B-6DBB-B88B-7CE769B417B1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42" name="직선 연결선 241">
                  <a:extLst>
                    <a:ext uri="{FF2B5EF4-FFF2-40B4-BE49-F238E27FC236}">
                      <a16:creationId xmlns:a16="http://schemas.microsoft.com/office/drawing/2014/main" xmlns="" id="{C7C1AD4E-1D3F-C89D-F81C-5852781697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직선 연결선 242">
                  <a:extLst>
                    <a:ext uri="{FF2B5EF4-FFF2-40B4-BE49-F238E27FC236}">
                      <a16:creationId xmlns:a16="http://schemas.microsoft.com/office/drawing/2014/main" xmlns="" id="{E5B87490-8C3B-7349-4223-C8CA13CBD4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8" name="사각형: 둥근 모서리 237">
              <a:extLst>
                <a:ext uri="{FF2B5EF4-FFF2-40B4-BE49-F238E27FC236}">
                  <a16:creationId xmlns:a16="http://schemas.microsoft.com/office/drawing/2014/main" xmlns="" id="{083F02BC-7EE8-185A-D62B-00BDF8A681FF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239" name="사각형: 둥근 모서리 238">
              <a:extLst>
                <a:ext uri="{FF2B5EF4-FFF2-40B4-BE49-F238E27FC236}">
                  <a16:creationId xmlns:a16="http://schemas.microsoft.com/office/drawing/2014/main" xmlns="" id="{D72AAABB-8114-4427-1BC3-E23A43D53AFB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xmlns="" id="{658C94C2-B7EC-A313-F90B-149ACC855471}"/>
              </a:ext>
            </a:extLst>
          </p:cNvPr>
          <p:cNvSpPr txBox="1"/>
          <p:nvPr/>
        </p:nvSpPr>
        <p:spPr>
          <a:xfrm>
            <a:off x="8308365" y="4928677"/>
            <a:ext cx="114400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defRPr sz="12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>
                <a:latin typeface="페이퍼로지 6 SemiBold" pitchFamily="2" charset="-127"/>
                <a:ea typeface="페이퍼로지 6 SemiBold" pitchFamily="2" charset="-127"/>
              </a:rPr>
              <a:t>Improve the quality </a:t>
            </a:r>
            <a:r>
              <a:rPr lang="en-US" altLang="ko-KR" dirty="0"/>
              <a:t>for local residents</a:t>
            </a:r>
          </a:p>
        </p:txBody>
      </p:sp>
      <p:grpSp>
        <p:nvGrpSpPr>
          <p:cNvPr id="247" name="그룹 246">
            <a:extLst>
              <a:ext uri="{FF2B5EF4-FFF2-40B4-BE49-F238E27FC236}">
                <a16:creationId xmlns:a16="http://schemas.microsoft.com/office/drawing/2014/main" xmlns="" id="{5C79684E-32BE-87DB-19EF-8F5F5C418F99}"/>
              </a:ext>
            </a:extLst>
          </p:cNvPr>
          <p:cNvGrpSpPr>
            <a:grpSpLocks/>
          </p:cNvGrpSpPr>
          <p:nvPr/>
        </p:nvGrpSpPr>
        <p:grpSpPr>
          <a:xfrm>
            <a:off x="9778570" y="4077550"/>
            <a:ext cx="1404000" cy="1872000"/>
            <a:chOff x="5862658" y="2929675"/>
            <a:chExt cx="2538495" cy="3264580"/>
          </a:xfrm>
        </p:grpSpPr>
        <p:grpSp>
          <p:nvGrpSpPr>
            <p:cNvPr id="249" name="그룹 248">
              <a:extLst>
                <a:ext uri="{FF2B5EF4-FFF2-40B4-BE49-F238E27FC236}">
                  <a16:creationId xmlns:a16="http://schemas.microsoft.com/office/drawing/2014/main" xmlns="" id="{2FEF6FC4-9D1E-63C2-2006-17346188A5FF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53" name="타원 252">
                <a:extLst>
                  <a:ext uri="{FF2B5EF4-FFF2-40B4-BE49-F238E27FC236}">
                    <a16:creationId xmlns:a16="http://schemas.microsoft.com/office/drawing/2014/main" xmlns="" id="{7EC3C993-142E-B1CF-F0A6-4BC84598EA27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xmlns="" id="{B927068B-A329-4D85-20CB-21A869A8FEE4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36" name="직선 연결선 35">
                  <a:extLst>
                    <a:ext uri="{FF2B5EF4-FFF2-40B4-BE49-F238E27FC236}">
                      <a16:creationId xmlns:a16="http://schemas.microsoft.com/office/drawing/2014/main" xmlns="" id="{954FE828-3049-D50D-71C4-A3948E5F77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직선 연결선 36">
                  <a:extLst>
                    <a:ext uri="{FF2B5EF4-FFF2-40B4-BE49-F238E27FC236}">
                      <a16:creationId xmlns:a16="http://schemas.microsoft.com/office/drawing/2014/main" xmlns="" id="{2D5B8C08-A0A4-22CF-E9EA-41A49D9214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0" name="사각형: 둥근 모서리 249">
              <a:extLst>
                <a:ext uri="{FF2B5EF4-FFF2-40B4-BE49-F238E27FC236}">
                  <a16:creationId xmlns:a16="http://schemas.microsoft.com/office/drawing/2014/main" xmlns="" id="{D0193A79-A0A9-73ED-7A9B-8C7A12675ED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51" name="사각형: 둥근 모서리 250">
              <a:extLst>
                <a:ext uri="{FF2B5EF4-FFF2-40B4-BE49-F238E27FC236}">
                  <a16:creationId xmlns:a16="http://schemas.microsoft.com/office/drawing/2014/main" xmlns="" id="{C430E7DF-6492-0E30-D187-6AC3685D9FF8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248" name="TextBox 247">
            <a:extLst>
              <a:ext uri="{FF2B5EF4-FFF2-40B4-BE49-F238E27FC236}">
                <a16:creationId xmlns:a16="http://schemas.microsoft.com/office/drawing/2014/main" xmlns="" id="{3C1BB415-DE2B-D6FE-1C57-46BA7F651D1E}"/>
              </a:ext>
            </a:extLst>
          </p:cNvPr>
          <p:cNvSpPr txBox="1"/>
          <p:nvPr/>
        </p:nvSpPr>
        <p:spPr>
          <a:xfrm>
            <a:off x="9908565" y="4928677"/>
            <a:ext cx="1144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defRPr sz="12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>
                <a:latin typeface="페이퍼로지 6 SemiBold" pitchFamily="2" charset="-127"/>
                <a:ea typeface="페이퍼로지 6 SemiBold" pitchFamily="2" charset="-127"/>
              </a:rPr>
              <a:t>Enhance self-</a:t>
            </a:r>
          </a:p>
          <a:p>
            <a:r>
              <a:rPr lang="en-US" altLang="ko-KR" dirty="0"/>
              <a:t>sustaining economy</a:t>
            </a: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259640A8-38B4-FC12-911E-7C7333B444BA}"/>
              </a:ext>
            </a:extLst>
          </p:cNvPr>
          <p:cNvGrpSpPr/>
          <p:nvPr/>
        </p:nvGrpSpPr>
        <p:grpSpPr>
          <a:xfrm>
            <a:off x="8615984" y="4311110"/>
            <a:ext cx="528772" cy="511809"/>
            <a:chOff x="9162927" y="387151"/>
            <a:chExt cx="259137" cy="250824"/>
          </a:xfrm>
        </p:grpSpPr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xmlns="" id="{5AC148A3-64A1-5A2F-D302-4570F18C6969}"/>
                </a:ext>
              </a:extLst>
            </p:cNvPr>
            <p:cNvSpPr/>
            <p:nvPr/>
          </p:nvSpPr>
          <p:spPr>
            <a:xfrm>
              <a:off x="9162927" y="535917"/>
              <a:ext cx="259137" cy="102058"/>
            </a:xfrm>
            <a:custGeom>
              <a:avLst/>
              <a:gdLst>
                <a:gd name="connsiteX0" fmla="*/ 875 w 259137"/>
                <a:gd name="connsiteY0" fmla="*/ 102058 h 102058"/>
                <a:gd name="connsiteX1" fmla="*/ 0 w 259137"/>
                <a:gd name="connsiteY1" fmla="*/ 100964 h 102058"/>
                <a:gd name="connsiteX2" fmla="*/ 4594 w 259137"/>
                <a:gd name="connsiteY2" fmla="*/ 83244 h 102058"/>
                <a:gd name="connsiteX3" fmla="*/ 16517 w 259137"/>
                <a:gd name="connsiteY3" fmla="*/ 68257 h 102058"/>
                <a:gd name="connsiteX4" fmla="*/ 35223 w 259137"/>
                <a:gd name="connsiteY4" fmla="*/ 62351 h 102058"/>
                <a:gd name="connsiteX5" fmla="*/ 41786 w 259137"/>
                <a:gd name="connsiteY5" fmla="*/ 64976 h 102058"/>
                <a:gd name="connsiteX6" fmla="*/ 66289 w 259137"/>
                <a:gd name="connsiteY6" fmla="*/ 65085 h 102058"/>
                <a:gd name="connsiteX7" fmla="*/ 72742 w 259137"/>
                <a:gd name="connsiteY7" fmla="*/ 62679 h 102058"/>
                <a:gd name="connsiteX8" fmla="*/ 82806 w 259137"/>
                <a:gd name="connsiteY8" fmla="*/ 65742 h 102058"/>
                <a:gd name="connsiteX9" fmla="*/ 82915 w 259137"/>
                <a:gd name="connsiteY9" fmla="*/ 65523 h 102058"/>
                <a:gd name="connsiteX10" fmla="*/ 91557 w 259137"/>
                <a:gd name="connsiteY10" fmla="*/ 58741 h 102058"/>
                <a:gd name="connsiteX11" fmla="*/ 111137 w 259137"/>
                <a:gd name="connsiteY11" fmla="*/ 52615 h 102058"/>
                <a:gd name="connsiteX12" fmla="*/ 118029 w 259137"/>
                <a:gd name="connsiteY12" fmla="*/ 55350 h 102058"/>
                <a:gd name="connsiteX13" fmla="*/ 143735 w 259137"/>
                <a:gd name="connsiteY13" fmla="*/ 55569 h 102058"/>
                <a:gd name="connsiteX14" fmla="*/ 150517 w 259137"/>
                <a:gd name="connsiteY14" fmla="*/ 52943 h 102058"/>
                <a:gd name="connsiteX15" fmla="*/ 169222 w 259137"/>
                <a:gd name="connsiteY15" fmla="*/ 58741 h 102058"/>
                <a:gd name="connsiteX16" fmla="*/ 174254 w 259137"/>
                <a:gd name="connsiteY16" fmla="*/ 61585 h 102058"/>
                <a:gd name="connsiteX17" fmla="*/ 177754 w 259137"/>
                <a:gd name="connsiteY17" fmla="*/ 65304 h 102058"/>
                <a:gd name="connsiteX18" fmla="*/ 187271 w 259137"/>
                <a:gd name="connsiteY18" fmla="*/ 62351 h 102058"/>
                <a:gd name="connsiteX19" fmla="*/ 193724 w 259137"/>
                <a:gd name="connsiteY19" fmla="*/ 64976 h 102058"/>
                <a:gd name="connsiteX20" fmla="*/ 218227 w 259137"/>
                <a:gd name="connsiteY20" fmla="*/ 65085 h 102058"/>
                <a:gd name="connsiteX21" fmla="*/ 224791 w 259137"/>
                <a:gd name="connsiteY21" fmla="*/ 62679 h 102058"/>
                <a:gd name="connsiteX22" fmla="*/ 242621 w 259137"/>
                <a:gd name="connsiteY22" fmla="*/ 68257 h 102058"/>
                <a:gd name="connsiteX23" fmla="*/ 254544 w 259137"/>
                <a:gd name="connsiteY23" fmla="*/ 83244 h 102058"/>
                <a:gd name="connsiteX24" fmla="*/ 259138 w 259137"/>
                <a:gd name="connsiteY24" fmla="*/ 100964 h 102058"/>
                <a:gd name="connsiteX25" fmla="*/ 258154 w 259137"/>
                <a:gd name="connsiteY25" fmla="*/ 102058 h 102058"/>
                <a:gd name="connsiteX26" fmla="*/ 248527 w 259137"/>
                <a:gd name="connsiteY26" fmla="*/ 102058 h 102058"/>
                <a:gd name="connsiteX27" fmla="*/ 247652 w 259137"/>
                <a:gd name="connsiteY27" fmla="*/ 101402 h 102058"/>
                <a:gd name="connsiteX28" fmla="*/ 243605 w 259137"/>
                <a:gd name="connsiteY28" fmla="*/ 85869 h 102058"/>
                <a:gd name="connsiteX29" fmla="*/ 239120 w 259137"/>
                <a:gd name="connsiteY29" fmla="*/ 78868 h 102058"/>
                <a:gd name="connsiteX30" fmla="*/ 225228 w 259137"/>
                <a:gd name="connsiteY30" fmla="*/ 74493 h 102058"/>
                <a:gd name="connsiteX31" fmla="*/ 223478 w 259137"/>
                <a:gd name="connsiteY31" fmla="*/ 76462 h 102058"/>
                <a:gd name="connsiteX32" fmla="*/ 188255 w 259137"/>
                <a:gd name="connsiteY32" fmla="*/ 76243 h 102058"/>
                <a:gd name="connsiteX33" fmla="*/ 186614 w 259137"/>
                <a:gd name="connsiteY33" fmla="*/ 74274 h 102058"/>
                <a:gd name="connsiteX34" fmla="*/ 181911 w 259137"/>
                <a:gd name="connsiteY34" fmla="*/ 75696 h 102058"/>
                <a:gd name="connsiteX35" fmla="*/ 188474 w 259137"/>
                <a:gd name="connsiteY35" fmla="*/ 100964 h 102058"/>
                <a:gd name="connsiteX36" fmla="*/ 187599 w 259137"/>
                <a:gd name="connsiteY36" fmla="*/ 102058 h 102058"/>
                <a:gd name="connsiteX37" fmla="*/ 177426 w 259137"/>
                <a:gd name="connsiteY37" fmla="*/ 102058 h 102058"/>
                <a:gd name="connsiteX38" fmla="*/ 176551 w 259137"/>
                <a:gd name="connsiteY38" fmla="*/ 101402 h 102058"/>
                <a:gd name="connsiteX39" fmla="*/ 170316 w 259137"/>
                <a:gd name="connsiteY39" fmla="*/ 77227 h 102058"/>
                <a:gd name="connsiteX40" fmla="*/ 165612 w 259137"/>
                <a:gd name="connsiteY40" fmla="*/ 69789 h 102058"/>
                <a:gd name="connsiteX41" fmla="*/ 150954 w 259137"/>
                <a:gd name="connsiteY41" fmla="*/ 65304 h 102058"/>
                <a:gd name="connsiteX42" fmla="*/ 149095 w 259137"/>
                <a:gd name="connsiteY42" fmla="*/ 67382 h 102058"/>
                <a:gd name="connsiteX43" fmla="*/ 112341 w 259137"/>
                <a:gd name="connsiteY43" fmla="*/ 67164 h 102058"/>
                <a:gd name="connsiteX44" fmla="*/ 110590 w 259137"/>
                <a:gd name="connsiteY44" fmla="*/ 65085 h 102058"/>
                <a:gd name="connsiteX45" fmla="*/ 95167 w 259137"/>
                <a:gd name="connsiteY45" fmla="*/ 69789 h 102058"/>
                <a:gd name="connsiteX46" fmla="*/ 90463 w 259137"/>
                <a:gd name="connsiteY46" fmla="*/ 77227 h 102058"/>
                <a:gd name="connsiteX47" fmla="*/ 84228 w 259137"/>
                <a:gd name="connsiteY47" fmla="*/ 101402 h 102058"/>
                <a:gd name="connsiteX48" fmla="*/ 83353 w 259137"/>
                <a:gd name="connsiteY48" fmla="*/ 102058 h 102058"/>
                <a:gd name="connsiteX49" fmla="*/ 73180 w 259137"/>
                <a:gd name="connsiteY49" fmla="*/ 102058 h 102058"/>
                <a:gd name="connsiteX50" fmla="*/ 72196 w 259137"/>
                <a:gd name="connsiteY50" fmla="*/ 101183 h 102058"/>
                <a:gd name="connsiteX51" fmla="*/ 72305 w 259137"/>
                <a:gd name="connsiteY51" fmla="*/ 99105 h 102058"/>
                <a:gd name="connsiteX52" fmla="*/ 73399 w 259137"/>
                <a:gd name="connsiteY52" fmla="*/ 95604 h 102058"/>
                <a:gd name="connsiteX53" fmla="*/ 73836 w 259137"/>
                <a:gd name="connsiteY53" fmla="*/ 94948 h 102058"/>
                <a:gd name="connsiteX54" fmla="*/ 78759 w 259137"/>
                <a:gd name="connsiteY54" fmla="*/ 76243 h 102058"/>
                <a:gd name="connsiteX55" fmla="*/ 73180 w 259137"/>
                <a:gd name="connsiteY55" fmla="*/ 74493 h 102058"/>
                <a:gd name="connsiteX56" fmla="*/ 71430 w 259137"/>
                <a:gd name="connsiteY56" fmla="*/ 76462 h 102058"/>
                <a:gd name="connsiteX57" fmla="*/ 36207 w 259137"/>
                <a:gd name="connsiteY57" fmla="*/ 76243 h 102058"/>
                <a:gd name="connsiteX58" fmla="*/ 34676 w 259137"/>
                <a:gd name="connsiteY58" fmla="*/ 74274 h 102058"/>
                <a:gd name="connsiteX59" fmla="*/ 20018 w 259137"/>
                <a:gd name="connsiteY59" fmla="*/ 78868 h 102058"/>
                <a:gd name="connsiteX60" fmla="*/ 15533 w 259137"/>
                <a:gd name="connsiteY60" fmla="*/ 85869 h 102058"/>
                <a:gd name="connsiteX61" fmla="*/ 11486 w 259137"/>
                <a:gd name="connsiteY61" fmla="*/ 101402 h 102058"/>
                <a:gd name="connsiteX62" fmla="*/ 10610 w 259137"/>
                <a:gd name="connsiteY62" fmla="*/ 102058 h 102058"/>
                <a:gd name="connsiteX63" fmla="*/ 53818 w 259137"/>
                <a:gd name="connsiteY63" fmla="*/ 61038 h 102058"/>
                <a:gd name="connsiteX64" fmla="*/ 29425 w 259137"/>
                <a:gd name="connsiteY64" fmla="*/ 36535 h 102058"/>
                <a:gd name="connsiteX65" fmla="*/ 53818 w 259137"/>
                <a:gd name="connsiteY65" fmla="*/ 12142 h 102058"/>
                <a:gd name="connsiteX66" fmla="*/ 78212 w 259137"/>
                <a:gd name="connsiteY66" fmla="*/ 36535 h 102058"/>
                <a:gd name="connsiteX67" fmla="*/ 53818 w 259137"/>
                <a:gd name="connsiteY67" fmla="*/ 61038 h 102058"/>
                <a:gd name="connsiteX68" fmla="*/ 205867 w 259137"/>
                <a:gd name="connsiteY68" fmla="*/ 61038 h 102058"/>
                <a:gd name="connsiteX69" fmla="*/ 181473 w 259137"/>
                <a:gd name="connsiteY69" fmla="*/ 36535 h 102058"/>
                <a:gd name="connsiteX70" fmla="*/ 205867 w 259137"/>
                <a:gd name="connsiteY70" fmla="*/ 12142 h 102058"/>
                <a:gd name="connsiteX71" fmla="*/ 230260 w 259137"/>
                <a:gd name="connsiteY71" fmla="*/ 36535 h 102058"/>
                <a:gd name="connsiteX72" fmla="*/ 205867 w 259137"/>
                <a:gd name="connsiteY72" fmla="*/ 61038 h 102058"/>
                <a:gd name="connsiteX73" fmla="*/ 130718 w 259137"/>
                <a:gd name="connsiteY73" fmla="*/ 51193 h 102058"/>
                <a:gd name="connsiteX74" fmla="*/ 105121 w 259137"/>
                <a:gd name="connsiteY74" fmla="*/ 25596 h 102058"/>
                <a:gd name="connsiteX75" fmla="*/ 130718 w 259137"/>
                <a:gd name="connsiteY75" fmla="*/ 0 h 102058"/>
                <a:gd name="connsiteX76" fmla="*/ 156205 w 259137"/>
                <a:gd name="connsiteY76" fmla="*/ 25596 h 102058"/>
                <a:gd name="connsiteX77" fmla="*/ 130718 w 259137"/>
                <a:gd name="connsiteY77" fmla="*/ 51193 h 102058"/>
                <a:gd name="connsiteX78" fmla="*/ 53818 w 259137"/>
                <a:gd name="connsiteY78" fmla="*/ 49771 h 102058"/>
                <a:gd name="connsiteX79" fmla="*/ 67054 w 259137"/>
                <a:gd name="connsiteY79" fmla="*/ 36535 h 102058"/>
                <a:gd name="connsiteX80" fmla="*/ 53818 w 259137"/>
                <a:gd name="connsiteY80" fmla="*/ 23409 h 102058"/>
                <a:gd name="connsiteX81" fmla="*/ 40583 w 259137"/>
                <a:gd name="connsiteY81" fmla="*/ 36535 h 102058"/>
                <a:gd name="connsiteX82" fmla="*/ 53818 w 259137"/>
                <a:gd name="connsiteY82" fmla="*/ 49771 h 102058"/>
                <a:gd name="connsiteX83" fmla="*/ 205867 w 259137"/>
                <a:gd name="connsiteY83" fmla="*/ 49771 h 102058"/>
                <a:gd name="connsiteX84" fmla="*/ 219102 w 259137"/>
                <a:gd name="connsiteY84" fmla="*/ 36535 h 102058"/>
                <a:gd name="connsiteX85" fmla="*/ 205867 w 259137"/>
                <a:gd name="connsiteY85" fmla="*/ 23409 h 102058"/>
                <a:gd name="connsiteX86" fmla="*/ 192631 w 259137"/>
                <a:gd name="connsiteY86" fmla="*/ 36535 h 102058"/>
                <a:gd name="connsiteX87" fmla="*/ 205867 w 259137"/>
                <a:gd name="connsiteY87" fmla="*/ 49771 h 102058"/>
                <a:gd name="connsiteX88" fmla="*/ 130718 w 259137"/>
                <a:gd name="connsiteY88" fmla="*/ 39489 h 102058"/>
                <a:gd name="connsiteX89" fmla="*/ 144610 w 259137"/>
                <a:gd name="connsiteY89" fmla="*/ 25596 h 102058"/>
                <a:gd name="connsiteX90" fmla="*/ 130718 w 259137"/>
                <a:gd name="connsiteY90" fmla="*/ 11704 h 102058"/>
                <a:gd name="connsiteX91" fmla="*/ 116716 w 259137"/>
                <a:gd name="connsiteY91" fmla="*/ 25596 h 102058"/>
                <a:gd name="connsiteX92" fmla="*/ 130718 w 259137"/>
                <a:gd name="connsiteY92" fmla="*/ 39489 h 10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59137" h="102058">
                  <a:moveTo>
                    <a:pt x="875" y="102058"/>
                  </a:moveTo>
                  <a:lnTo>
                    <a:pt x="0" y="100964"/>
                  </a:lnTo>
                  <a:lnTo>
                    <a:pt x="4594" y="83244"/>
                  </a:lnTo>
                  <a:cubicBezTo>
                    <a:pt x="5907" y="77555"/>
                    <a:pt x="9188" y="70773"/>
                    <a:pt x="16517" y="68257"/>
                  </a:cubicBezTo>
                  <a:lnTo>
                    <a:pt x="35223" y="62351"/>
                  </a:lnTo>
                  <a:cubicBezTo>
                    <a:pt x="37739" y="61585"/>
                    <a:pt x="40473" y="62679"/>
                    <a:pt x="41786" y="64976"/>
                  </a:cubicBezTo>
                  <a:cubicBezTo>
                    <a:pt x="47365" y="75040"/>
                    <a:pt x="60163" y="75368"/>
                    <a:pt x="66289" y="65085"/>
                  </a:cubicBezTo>
                  <a:cubicBezTo>
                    <a:pt x="67601" y="62898"/>
                    <a:pt x="70226" y="61913"/>
                    <a:pt x="72742" y="62679"/>
                  </a:cubicBezTo>
                  <a:lnTo>
                    <a:pt x="82806" y="65742"/>
                  </a:lnTo>
                  <a:lnTo>
                    <a:pt x="82915" y="65523"/>
                  </a:lnTo>
                  <a:cubicBezTo>
                    <a:pt x="84884" y="62569"/>
                    <a:pt x="87728" y="60163"/>
                    <a:pt x="91557" y="58741"/>
                  </a:cubicBezTo>
                  <a:lnTo>
                    <a:pt x="111137" y="52615"/>
                  </a:lnTo>
                  <a:cubicBezTo>
                    <a:pt x="113763" y="51849"/>
                    <a:pt x="116607" y="52943"/>
                    <a:pt x="118029" y="55350"/>
                  </a:cubicBezTo>
                  <a:cubicBezTo>
                    <a:pt x="123936" y="65960"/>
                    <a:pt x="137390" y="66179"/>
                    <a:pt x="143735" y="55569"/>
                  </a:cubicBezTo>
                  <a:cubicBezTo>
                    <a:pt x="145157" y="53162"/>
                    <a:pt x="147891" y="52178"/>
                    <a:pt x="150517" y="52943"/>
                  </a:cubicBezTo>
                  <a:lnTo>
                    <a:pt x="169222" y="58741"/>
                  </a:lnTo>
                  <a:cubicBezTo>
                    <a:pt x="171191" y="59506"/>
                    <a:pt x="172832" y="60382"/>
                    <a:pt x="174254" y="61585"/>
                  </a:cubicBezTo>
                  <a:lnTo>
                    <a:pt x="177754" y="65304"/>
                  </a:lnTo>
                  <a:lnTo>
                    <a:pt x="187271" y="62351"/>
                  </a:lnTo>
                  <a:cubicBezTo>
                    <a:pt x="189787" y="61585"/>
                    <a:pt x="192521" y="62679"/>
                    <a:pt x="193724" y="64976"/>
                  </a:cubicBezTo>
                  <a:cubicBezTo>
                    <a:pt x="199413" y="75040"/>
                    <a:pt x="212211" y="75368"/>
                    <a:pt x="218227" y="65085"/>
                  </a:cubicBezTo>
                  <a:cubicBezTo>
                    <a:pt x="219540" y="62898"/>
                    <a:pt x="222275" y="61913"/>
                    <a:pt x="224791" y="62679"/>
                  </a:cubicBezTo>
                  <a:lnTo>
                    <a:pt x="242621" y="68257"/>
                  </a:lnTo>
                  <a:cubicBezTo>
                    <a:pt x="249950" y="70883"/>
                    <a:pt x="253231" y="77555"/>
                    <a:pt x="254544" y="83244"/>
                  </a:cubicBezTo>
                  <a:lnTo>
                    <a:pt x="259138" y="100964"/>
                  </a:lnTo>
                  <a:lnTo>
                    <a:pt x="258154" y="102058"/>
                  </a:lnTo>
                  <a:lnTo>
                    <a:pt x="248527" y="102058"/>
                  </a:lnTo>
                  <a:lnTo>
                    <a:pt x="247652" y="101402"/>
                  </a:lnTo>
                  <a:lnTo>
                    <a:pt x="243605" y="85869"/>
                  </a:lnTo>
                  <a:cubicBezTo>
                    <a:pt x="242621" y="81493"/>
                    <a:pt x="240870" y="79415"/>
                    <a:pt x="239120" y="78868"/>
                  </a:cubicBezTo>
                  <a:lnTo>
                    <a:pt x="225228" y="74493"/>
                  </a:lnTo>
                  <a:lnTo>
                    <a:pt x="223478" y="76462"/>
                  </a:lnTo>
                  <a:cubicBezTo>
                    <a:pt x="213414" y="86416"/>
                    <a:pt x="197991" y="86197"/>
                    <a:pt x="188255" y="76243"/>
                  </a:cubicBezTo>
                  <a:lnTo>
                    <a:pt x="186614" y="74274"/>
                  </a:lnTo>
                  <a:lnTo>
                    <a:pt x="181911" y="75696"/>
                  </a:lnTo>
                  <a:lnTo>
                    <a:pt x="188474" y="100964"/>
                  </a:lnTo>
                  <a:lnTo>
                    <a:pt x="187599" y="102058"/>
                  </a:lnTo>
                  <a:lnTo>
                    <a:pt x="177426" y="102058"/>
                  </a:lnTo>
                  <a:lnTo>
                    <a:pt x="176551" y="101402"/>
                  </a:lnTo>
                  <a:lnTo>
                    <a:pt x="170316" y="77227"/>
                  </a:lnTo>
                  <a:cubicBezTo>
                    <a:pt x="169331" y="72633"/>
                    <a:pt x="167472" y="70445"/>
                    <a:pt x="165612" y="69789"/>
                  </a:cubicBezTo>
                  <a:lnTo>
                    <a:pt x="150954" y="65304"/>
                  </a:lnTo>
                  <a:lnTo>
                    <a:pt x="149095" y="67382"/>
                  </a:lnTo>
                  <a:cubicBezTo>
                    <a:pt x="138593" y="77774"/>
                    <a:pt x="122404" y="77555"/>
                    <a:pt x="112341" y="67164"/>
                  </a:cubicBezTo>
                  <a:lnTo>
                    <a:pt x="110590" y="65085"/>
                  </a:lnTo>
                  <a:lnTo>
                    <a:pt x="95167" y="69789"/>
                  </a:lnTo>
                  <a:cubicBezTo>
                    <a:pt x="93307" y="70445"/>
                    <a:pt x="91448" y="72633"/>
                    <a:pt x="90463" y="77227"/>
                  </a:cubicBezTo>
                  <a:lnTo>
                    <a:pt x="84228" y="101402"/>
                  </a:lnTo>
                  <a:lnTo>
                    <a:pt x="83353" y="102058"/>
                  </a:lnTo>
                  <a:lnTo>
                    <a:pt x="73180" y="102058"/>
                  </a:lnTo>
                  <a:lnTo>
                    <a:pt x="72196" y="101183"/>
                  </a:lnTo>
                  <a:lnTo>
                    <a:pt x="72305" y="99105"/>
                  </a:lnTo>
                  <a:cubicBezTo>
                    <a:pt x="72524" y="97792"/>
                    <a:pt x="72852" y="96589"/>
                    <a:pt x="73399" y="95604"/>
                  </a:cubicBezTo>
                  <a:lnTo>
                    <a:pt x="73836" y="94948"/>
                  </a:lnTo>
                  <a:lnTo>
                    <a:pt x="78759" y="76243"/>
                  </a:lnTo>
                  <a:lnTo>
                    <a:pt x="73180" y="74493"/>
                  </a:lnTo>
                  <a:lnTo>
                    <a:pt x="71430" y="76462"/>
                  </a:lnTo>
                  <a:cubicBezTo>
                    <a:pt x="61476" y="86416"/>
                    <a:pt x="45943" y="86197"/>
                    <a:pt x="36207" y="76243"/>
                  </a:cubicBezTo>
                  <a:lnTo>
                    <a:pt x="34676" y="74274"/>
                  </a:lnTo>
                  <a:lnTo>
                    <a:pt x="20018" y="78868"/>
                  </a:lnTo>
                  <a:cubicBezTo>
                    <a:pt x="18158" y="79524"/>
                    <a:pt x="16517" y="81493"/>
                    <a:pt x="15533" y="85869"/>
                  </a:cubicBezTo>
                  <a:lnTo>
                    <a:pt x="11486" y="101402"/>
                  </a:lnTo>
                  <a:lnTo>
                    <a:pt x="10610" y="102058"/>
                  </a:lnTo>
                  <a:close/>
                  <a:moveTo>
                    <a:pt x="53818" y="61038"/>
                  </a:moveTo>
                  <a:cubicBezTo>
                    <a:pt x="40364" y="61038"/>
                    <a:pt x="29425" y="50099"/>
                    <a:pt x="29425" y="36535"/>
                  </a:cubicBezTo>
                  <a:cubicBezTo>
                    <a:pt x="29425" y="23081"/>
                    <a:pt x="40364" y="12142"/>
                    <a:pt x="53818" y="12142"/>
                  </a:cubicBezTo>
                  <a:cubicBezTo>
                    <a:pt x="67273" y="12142"/>
                    <a:pt x="78212" y="23081"/>
                    <a:pt x="78212" y="36535"/>
                  </a:cubicBezTo>
                  <a:cubicBezTo>
                    <a:pt x="78212" y="50099"/>
                    <a:pt x="67273" y="61038"/>
                    <a:pt x="53818" y="61038"/>
                  </a:cubicBezTo>
                  <a:close/>
                  <a:moveTo>
                    <a:pt x="205867" y="61038"/>
                  </a:moveTo>
                  <a:cubicBezTo>
                    <a:pt x="192412" y="61038"/>
                    <a:pt x="181473" y="50099"/>
                    <a:pt x="181473" y="36535"/>
                  </a:cubicBezTo>
                  <a:cubicBezTo>
                    <a:pt x="181473" y="23081"/>
                    <a:pt x="192412" y="12142"/>
                    <a:pt x="205867" y="12142"/>
                  </a:cubicBezTo>
                  <a:cubicBezTo>
                    <a:pt x="219321" y="12142"/>
                    <a:pt x="230260" y="23081"/>
                    <a:pt x="230260" y="36535"/>
                  </a:cubicBezTo>
                  <a:cubicBezTo>
                    <a:pt x="230260" y="50099"/>
                    <a:pt x="219321" y="61038"/>
                    <a:pt x="205867" y="61038"/>
                  </a:cubicBezTo>
                  <a:close/>
                  <a:moveTo>
                    <a:pt x="130718" y="51193"/>
                  </a:moveTo>
                  <a:cubicBezTo>
                    <a:pt x="116607" y="51193"/>
                    <a:pt x="105121" y="39707"/>
                    <a:pt x="105121" y="25596"/>
                  </a:cubicBezTo>
                  <a:cubicBezTo>
                    <a:pt x="105121" y="11486"/>
                    <a:pt x="116607" y="0"/>
                    <a:pt x="130718" y="0"/>
                  </a:cubicBezTo>
                  <a:cubicBezTo>
                    <a:pt x="144828" y="0"/>
                    <a:pt x="156205" y="11486"/>
                    <a:pt x="156205" y="25596"/>
                  </a:cubicBezTo>
                  <a:cubicBezTo>
                    <a:pt x="156205" y="39707"/>
                    <a:pt x="144828" y="51193"/>
                    <a:pt x="130718" y="51193"/>
                  </a:cubicBezTo>
                  <a:close/>
                  <a:moveTo>
                    <a:pt x="53818" y="49771"/>
                  </a:moveTo>
                  <a:cubicBezTo>
                    <a:pt x="61147" y="49771"/>
                    <a:pt x="67054" y="43864"/>
                    <a:pt x="67054" y="36535"/>
                  </a:cubicBezTo>
                  <a:cubicBezTo>
                    <a:pt x="67054" y="29316"/>
                    <a:pt x="61147" y="23409"/>
                    <a:pt x="53818" y="23409"/>
                  </a:cubicBezTo>
                  <a:cubicBezTo>
                    <a:pt x="46490" y="23409"/>
                    <a:pt x="40583" y="29316"/>
                    <a:pt x="40583" y="36535"/>
                  </a:cubicBezTo>
                  <a:cubicBezTo>
                    <a:pt x="40583" y="43864"/>
                    <a:pt x="46490" y="49771"/>
                    <a:pt x="53818" y="49771"/>
                  </a:cubicBezTo>
                  <a:close/>
                  <a:moveTo>
                    <a:pt x="205867" y="49771"/>
                  </a:moveTo>
                  <a:cubicBezTo>
                    <a:pt x="213195" y="49771"/>
                    <a:pt x="219102" y="43864"/>
                    <a:pt x="219102" y="36535"/>
                  </a:cubicBezTo>
                  <a:cubicBezTo>
                    <a:pt x="219102" y="29316"/>
                    <a:pt x="213195" y="23409"/>
                    <a:pt x="205867" y="23409"/>
                  </a:cubicBezTo>
                  <a:cubicBezTo>
                    <a:pt x="198538" y="23409"/>
                    <a:pt x="192631" y="29316"/>
                    <a:pt x="192631" y="36535"/>
                  </a:cubicBezTo>
                  <a:cubicBezTo>
                    <a:pt x="192631" y="43864"/>
                    <a:pt x="198538" y="49771"/>
                    <a:pt x="205867" y="49771"/>
                  </a:cubicBezTo>
                  <a:close/>
                  <a:moveTo>
                    <a:pt x="130718" y="39489"/>
                  </a:moveTo>
                  <a:cubicBezTo>
                    <a:pt x="138375" y="39489"/>
                    <a:pt x="144610" y="33254"/>
                    <a:pt x="144610" y="25596"/>
                  </a:cubicBezTo>
                  <a:cubicBezTo>
                    <a:pt x="144610" y="17939"/>
                    <a:pt x="138375" y="11704"/>
                    <a:pt x="130718" y="11704"/>
                  </a:cubicBezTo>
                  <a:cubicBezTo>
                    <a:pt x="122951" y="11704"/>
                    <a:pt x="116716" y="17939"/>
                    <a:pt x="116716" y="25596"/>
                  </a:cubicBezTo>
                  <a:cubicBezTo>
                    <a:pt x="116716" y="33254"/>
                    <a:pt x="122951" y="39489"/>
                    <a:pt x="130718" y="39489"/>
                  </a:cubicBezTo>
                  <a:close/>
                </a:path>
              </a:pathLst>
            </a:custGeom>
            <a:solidFill>
              <a:srgbClr val="823000"/>
            </a:solidFill>
            <a:ln w="1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xmlns="" id="{92ABE114-3D8A-4A6D-96F9-50A2DD9B1906}"/>
                </a:ext>
              </a:extLst>
            </p:cNvPr>
            <p:cNvSpPr/>
            <p:nvPr/>
          </p:nvSpPr>
          <p:spPr>
            <a:xfrm>
              <a:off x="9188633" y="410997"/>
              <a:ext cx="67273" cy="119122"/>
            </a:xfrm>
            <a:custGeom>
              <a:avLst/>
              <a:gdLst>
                <a:gd name="connsiteX0" fmla="*/ 25487 w 67273"/>
                <a:gd name="connsiteY0" fmla="*/ 119123 h 119122"/>
                <a:gd name="connsiteX1" fmla="*/ 25487 w 67273"/>
                <a:gd name="connsiteY1" fmla="*/ 68258 h 119122"/>
                <a:gd name="connsiteX2" fmla="*/ 0 w 67273"/>
                <a:gd name="connsiteY2" fmla="*/ 68258 h 119122"/>
                <a:gd name="connsiteX3" fmla="*/ 50099 w 67273"/>
                <a:gd name="connsiteY3" fmla="*/ 0 h 119122"/>
                <a:gd name="connsiteX4" fmla="*/ 67273 w 67273"/>
                <a:gd name="connsiteY4" fmla="*/ 23846 h 1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273" h="119122">
                  <a:moveTo>
                    <a:pt x="25487" y="119123"/>
                  </a:moveTo>
                  <a:lnTo>
                    <a:pt x="25487" y="68258"/>
                  </a:lnTo>
                  <a:lnTo>
                    <a:pt x="0" y="68258"/>
                  </a:lnTo>
                  <a:lnTo>
                    <a:pt x="50099" y="0"/>
                  </a:lnTo>
                  <a:lnTo>
                    <a:pt x="67273" y="23846"/>
                  </a:lnTo>
                </a:path>
              </a:pathLst>
            </a:custGeom>
            <a:noFill/>
            <a:ln w="19050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xmlns="" id="{3276AD5F-4F9C-B0BC-72EC-6F9D6642503B}"/>
                </a:ext>
              </a:extLst>
            </p:cNvPr>
            <p:cNvSpPr/>
            <p:nvPr/>
          </p:nvSpPr>
          <p:spPr>
            <a:xfrm>
              <a:off x="9329523" y="410997"/>
              <a:ext cx="63991" cy="119122"/>
            </a:xfrm>
            <a:custGeom>
              <a:avLst/>
              <a:gdLst>
                <a:gd name="connsiteX0" fmla="*/ 39817 w 63991"/>
                <a:gd name="connsiteY0" fmla="*/ 119123 h 119122"/>
                <a:gd name="connsiteX1" fmla="*/ 39817 w 63991"/>
                <a:gd name="connsiteY1" fmla="*/ 68258 h 119122"/>
                <a:gd name="connsiteX2" fmla="*/ 63991 w 63991"/>
                <a:gd name="connsiteY2" fmla="*/ 68258 h 119122"/>
                <a:gd name="connsiteX3" fmla="*/ 16408 w 63991"/>
                <a:gd name="connsiteY3" fmla="*/ 0 h 119122"/>
                <a:gd name="connsiteX4" fmla="*/ 0 w 63991"/>
                <a:gd name="connsiteY4" fmla="*/ 23846 h 119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91" h="119122">
                  <a:moveTo>
                    <a:pt x="39817" y="119123"/>
                  </a:moveTo>
                  <a:lnTo>
                    <a:pt x="39817" y="68258"/>
                  </a:lnTo>
                  <a:lnTo>
                    <a:pt x="63991" y="68258"/>
                  </a:lnTo>
                  <a:lnTo>
                    <a:pt x="16408" y="0"/>
                  </a:lnTo>
                  <a:lnTo>
                    <a:pt x="0" y="23846"/>
                  </a:lnTo>
                </a:path>
              </a:pathLst>
            </a:custGeom>
            <a:noFill/>
            <a:ln w="19050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xmlns="" id="{390C9FC8-CFD8-53C4-EA56-1C0105B21F8A}"/>
                </a:ext>
              </a:extLst>
            </p:cNvPr>
            <p:cNvSpPr/>
            <p:nvPr/>
          </p:nvSpPr>
          <p:spPr>
            <a:xfrm>
              <a:off x="9242670" y="387151"/>
              <a:ext cx="100745" cy="128311"/>
            </a:xfrm>
            <a:custGeom>
              <a:avLst/>
              <a:gdLst>
                <a:gd name="connsiteX0" fmla="*/ 26253 w 100745"/>
                <a:gd name="connsiteY0" fmla="*/ 128311 h 128311"/>
                <a:gd name="connsiteX1" fmla="*/ 25815 w 100745"/>
                <a:gd name="connsiteY1" fmla="*/ 68257 h 128311"/>
                <a:gd name="connsiteX2" fmla="*/ 0 w 100745"/>
                <a:gd name="connsiteY2" fmla="*/ 68257 h 128311"/>
                <a:gd name="connsiteX3" fmla="*/ 50646 w 100745"/>
                <a:gd name="connsiteY3" fmla="*/ 0 h 128311"/>
                <a:gd name="connsiteX4" fmla="*/ 100746 w 100745"/>
                <a:gd name="connsiteY4" fmla="*/ 68257 h 128311"/>
                <a:gd name="connsiteX5" fmla="*/ 74821 w 100745"/>
                <a:gd name="connsiteY5" fmla="*/ 68257 h 128311"/>
                <a:gd name="connsiteX6" fmla="*/ 74821 w 100745"/>
                <a:gd name="connsiteY6" fmla="*/ 128311 h 128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745" h="128311">
                  <a:moveTo>
                    <a:pt x="26253" y="128311"/>
                  </a:moveTo>
                  <a:lnTo>
                    <a:pt x="25815" y="68257"/>
                  </a:lnTo>
                  <a:lnTo>
                    <a:pt x="0" y="68257"/>
                  </a:lnTo>
                  <a:lnTo>
                    <a:pt x="50646" y="0"/>
                  </a:lnTo>
                  <a:lnTo>
                    <a:pt x="100746" y="68257"/>
                  </a:lnTo>
                  <a:lnTo>
                    <a:pt x="74821" y="68257"/>
                  </a:lnTo>
                  <a:lnTo>
                    <a:pt x="74821" y="128311"/>
                  </a:lnTo>
                  <a:close/>
                </a:path>
              </a:pathLst>
            </a:custGeom>
            <a:solidFill>
              <a:srgbClr val="EFABA3"/>
            </a:solidFill>
            <a:ln w="10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xmlns="" id="{86837681-8899-8FE0-31D2-40A3DC4FB0A5}"/>
              </a:ext>
            </a:extLst>
          </p:cNvPr>
          <p:cNvGrpSpPr/>
          <p:nvPr/>
        </p:nvGrpSpPr>
        <p:grpSpPr>
          <a:xfrm>
            <a:off x="10244837" y="4388947"/>
            <a:ext cx="471467" cy="433972"/>
            <a:chOff x="10186621" y="4364188"/>
            <a:chExt cx="471467" cy="433972"/>
          </a:xfrm>
        </p:grpSpPr>
        <p:grpSp>
          <p:nvGrpSpPr>
            <p:cNvPr id="69" name="그룹 68">
              <a:extLst>
                <a:ext uri="{FF2B5EF4-FFF2-40B4-BE49-F238E27FC236}">
                  <a16:creationId xmlns:a16="http://schemas.microsoft.com/office/drawing/2014/main" xmlns="" id="{28596EA6-F774-604A-5634-064EBF4CC993}"/>
                </a:ext>
              </a:extLst>
            </p:cNvPr>
            <p:cNvGrpSpPr/>
            <p:nvPr/>
          </p:nvGrpSpPr>
          <p:grpSpPr>
            <a:xfrm>
              <a:off x="10186621" y="4530532"/>
              <a:ext cx="165323" cy="165251"/>
              <a:chOff x="10266172" y="4519688"/>
              <a:chExt cx="111856" cy="111807"/>
            </a:xfrm>
          </p:grpSpPr>
          <p:sp>
            <p:nvSpPr>
              <p:cNvPr id="48" name="자유형: 도형 47">
                <a:extLst>
                  <a:ext uri="{FF2B5EF4-FFF2-40B4-BE49-F238E27FC236}">
                    <a16:creationId xmlns:a16="http://schemas.microsoft.com/office/drawing/2014/main" xmlns="" id="{F6FDC433-A749-1D92-5A13-2D809F739BDC}"/>
                  </a:ext>
                </a:extLst>
              </p:cNvPr>
              <p:cNvSpPr/>
              <p:nvPr/>
            </p:nvSpPr>
            <p:spPr>
              <a:xfrm>
                <a:off x="10268933" y="4522448"/>
                <a:ext cx="106116" cy="106301"/>
              </a:xfrm>
              <a:custGeom>
                <a:avLst/>
                <a:gdLst>
                  <a:gd name="connsiteX0" fmla="*/ 136379 w 277729"/>
                  <a:gd name="connsiteY0" fmla="*/ 17 h 278213"/>
                  <a:gd name="connsiteX1" fmla="*/ 9 w 277729"/>
                  <a:gd name="connsiteY1" fmla="*/ 138193 h 278213"/>
                  <a:gd name="connsiteX2" fmla="*/ 134573 w 277729"/>
                  <a:gd name="connsiteY2" fmla="*/ 278175 h 278213"/>
                  <a:gd name="connsiteX3" fmla="*/ 277264 w 277729"/>
                  <a:gd name="connsiteY3" fmla="*/ 147224 h 278213"/>
                  <a:gd name="connsiteX4" fmla="*/ 269136 w 277729"/>
                  <a:gd name="connsiteY4" fmla="*/ 89425 h 278213"/>
                  <a:gd name="connsiteX5" fmla="*/ 136379 w 277729"/>
                  <a:gd name="connsiteY5" fmla="*/ 17 h 27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7729" h="278213">
                    <a:moveTo>
                      <a:pt x="136379" y="17"/>
                    </a:moveTo>
                    <a:cubicBezTo>
                      <a:pt x="64130" y="1823"/>
                      <a:pt x="9" y="66847"/>
                      <a:pt x="9" y="138193"/>
                    </a:cubicBezTo>
                    <a:cubicBezTo>
                      <a:pt x="-894" y="209539"/>
                      <a:pt x="63227" y="275466"/>
                      <a:pt x="134573" y="278175"/>
                    </a:cubicBezTo>
                    <a:cubicBezTo>
                      <a:pt x="205919" y="279981"/>
                      <a:pt x="273652" y="218570"/>
                      <a:pt x="277264" y="147224"/>
                    </a:cubicBezTo>
                    <a:cubicBezTo>
                      <a:pt x="279070" y="127356"/>
                      <a:pt x="275458" y="107487"/>
                      <a:pt x="269136" y="89425"/>
                    </a:cubicBezTo>
                    <a:cubicBezTo>
                      <a:pt x="247462" y="34335"/>
                      <a:pt x="188759" y="-886"/>
                      <a:pt x="136379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1" name="자유형: 도형 50">
                <a:extLst>
                  <a:ext uri="{FF2B5EF4-FFF2-40B4-BE49-F238E27FC236}">
                    <a16:creationId xmlns:a16="http://schemas.microsoft.com/office/drawing/2014/main" xmlns="" id="{E082C4F6-66AF-D0C9-75AB-B9AC668F9E4F}"/>
                  </a:ext>
                </a:extLst>
              </p:cNvPr>
              <p:cNvSpPr/>
              <p:nvPr/>
            </p:nvSpPr>
            <p:spPr>
              <a:xfrm>
                <a:off x="10266172" y="4519688"/>
                <a:ext cx="111856" cy="111807"/>
              </a:xfrm>
              <a:custGeom>
                <a:avLst/>
                <a:gdLst>
                  <a:gd name="connsiteX0" fmla="*/ 145410 w 292753"/>
                  <a:gd name="connsiteY0" fmla="*/ 292623 h 292623"/>
                  <a:gd name="connsiteX1" fmla="*/ 141798 w 292753"/>
                  <a:gd name="connsiteY1" fmla="*/ 292623 h 292623"/>
                  <a:gd name="connsiteX2" fmla="*/ 9 w 292753"/>
                  <a:gd name="connsiteY2" fmla="*/ 145416 h 292623"/>
                  <a:gd name="connsiteX3" fmla="*/ 142701 w 292753"/>
                  <a:gd name="connsiteY3" fmla="*/ 15 h 292623"/>
                  <a:gd name="connsiteX4" fmla="*/ 282683 w 292753"/>
                  <a:gd name="connsiteY4" fmla="*/ 93939 h 292623"/>
                  <a:gd name="connsiteX5" fmla="*/ 292617 w 292753"/>
                  <a:gd name="connsiteY5" fmla="*/ 154447 h 292623"/>
                  <a:gd name="connsiteX6" fmla="*/ 145410 w 292753"/>
                  <a:gd name="connsiteY6" fmla="*/ 292623 h 292623"/>
                  <a:gd name="connsiteX7" fmla="*/ 145410 w 292753"/>
                  <a:gd name="connsiteY7" fmla="*/ 15368 h 292623"/>
                  <a:gd name="connsiteX8" fmla="*/ 143604 w 292753"/>
                  <a:gd name="connsiteY8" fmla="*/ 15368 h 292623"/>
                  <a:gd name="connsiteX9" fmla="*/ 14459 w 292753"/>
                  <a:gd name="connsiteY9" fmla="*/ 145416 h 292623"/>
                  <a:gd name="connsiteX10" fmla="*/ 141798 w 292753"/>
                  <a:gd name="connsiteY10" fmla="*/ 278173 h 292623"/>
                  <a:gd name="connsiteX11" fmla="*/ 145410 w 292753"/>
                  <a:gd name="connsiteY11" fmla="*/ 278173 h 292623"/>
                  <a:gd name="connsiteX12" fmla="*/ 277264 w 292753"/>
                  <a:gd name="connsiteY12" fmla="*/ 154447 h 292623"/>
                  <a:gd name="connsiteX13" fmla="*/ 269137 w 292753"/>
                  <a:gd name="connsiteY13" fmla="*/ 99357 h 292623"/>
                  <a:gd name="connsiteX14" fmla="*/ 145410 w 292753"/>
                  <a:gd name="connsiteY14" fmla="*/ 15368 h 29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2753" h="292623">
                    <a:moveTo>
                      <a:pt x="145410" y="292623"/>
                    </a:moveTo>
                    <a:cubicBezTo>
                      <a:pt x="144206" y="292623"/>
                      <a:pt x="143002" y="292623"/>
                      <a:pt x="141798" y="292623"/>
                    </a:cubicBezTo>
                    <a:cubicBezTo>
                      <a:pt x="65033" y="290817"/>
                      <a:pt x="-894" y="221277"/>
                      <a:pt x="9" y="145416"/>
                    </a:cubicBezTo>
                    <a:cubicBezTo>
                      <a:pt x="9" y="69555"/>
                      <a:pt x="66840" y="1821"/>
                      <a:pt x="142701" y="15"/>
                    </a:cubicBezTo>
                    <a:cubicBezTo>
                      <a:pt x="202306" y="-888"/>
                      <a:pt x="261911" y="38849"/>
                      <a:pt x="282683" y="93939"/>
                    </a:cubicBezTo>
                    <a:cubicBezTo>
                      <a:pt x="289908" y="113807"/>
                      <a:pt x="293520" y="134579"/>
                      <a:pt x="292617" y="154447"/>
                    </a:cubicBezTo>
                    <a:cubicBezTo>
                      <a:pt x="288102" y="229405"/>
                      <a:pt x="220369" y="292623"/>
                      <a:pt x="145410" y="292623"/>
                    </a:cubicBezTo>
                    <a:close/>
                    <a:moveTo>
                      <a:pt x="145410" y="15368"/>
                    </a:moveTo>
                    <a:cubicBezTo>
                      <a:pt x="144808" y="15368"/>
                      <a:pt x="144206" y="15368"/>
                      <a:pt x="143604" y="15368"/>
                    </a:cubicBezTo>
                    <a:cubicBezTo>
                      <a:pt x="76774" y="16271"/>
                      <a:pt x="15362" y="78586"/>
                      <a:pt x="14459" y="145416"/>
                    </a:cubicBezTo>
                    <a:cubicBezTo>
                      <a:pt x="14459" y="213149"/>
                      <a:pt x="74968" y="275464"/>
                      <a:pt x="141798" y="278173"/>
                    </a:cubicBezTo>
                    <a:cubicBezTo>
                      <a:pt x="143002" y="278173"/>
                      <a:pt x="144206" y="278173"/>
                      <a:pt x="145410" y="278173"/>
                    </a:cubicBezTo>
                    <a:cubicBezTo>
                      <a:pt x="211337" y="278173"/>
                      <a:pt x="273652" y="219471"/>
                      <a:pt x="277264" y="154447"/>
                    </a:cubicBezTo>
                    <a:cubicBezTo>
                      <a:pt x="278168" y="135482"/>
                      <a:pt x="275458" y="116516"/>
                      <a:pt x="269137" y="99357"/>
                    </a:cubicBezTo>
                    <a:cubicBezTo>
                      <a:pt x="250171" y="50589"/>
                      <a:pt x="197791" y="15368"/>
                      <a:pt x="145410" y="15368"/>
                    </a:cubicBezTo>
                    <a:close/>
                  </a:path>
                </a:pathLst>
              </a:custGeom>
              <a:solidFill>
                <a:srgbClr val="823000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7" name="자유형: 도형 56">
                <a:extLst>
                  <a:ext uri="{FF2B5EF4-FFF2-40B4-BE49-F238E27FC236}">
                    <a16:creationId xmlns:a16="http://schemas.microsoft.com/office/drawing/2014/main" xmlns="" id="{D87927E9-6C59-458C-0383-155F6DD0D593}"/>
                  </a:ext>
                </a:extLst>
              </p:cNvPr>
              <p:cNvSpPr/>
              <p:nvPr/>
            </p:nvSpPr>
            <p:spPr>
              <a:xfrm>
                <a:off x="10298791" y="4546467"/>
                <a:ext cx="46416" cy="58112"/>
              </a:xfrm>
              <a:custGeom>
                <a:avLst/>
                <a:gdLst>
                  <a:gd name="connsiteX0" fmla="*/ 65457 w 121481"/>
                  <a:gd name="connsiteY0" fmla="*/ 152092 h 152092"/>
                  <a:gd name="connsiteX1" fmla="*/ 64555 w 121481"/>
                  <a:gd name="connsiteY1" fmla="*/ 152092 h 152092"/>
                  <a:gd name="connsiteX2" fmla="*/ 6755 w 121481"/>
                  <a:gd name="connsiteY2" fmla="*/ 139449 h 152092"/>
                  <a:gd name="connsiteX3" fmla="*/ 3143 w 121481"/>
                  <a:gd name="connsiteY3" fmla="*/ 129515 h 152092"/>
                  <a:gd name="connsiteX4" fmla="*/ 13077 w 121481"/>
                  <a:gd name="connsiteY4" fmla="*/ 125902 h 152092"/>
                  <a:gd name="connsiteX5" fmla="*/ 64555 w 121481"/>
                  <a:gd name="connsiteY5" fmla="*/ 137643 h 152092"/>
                  <a:gd name="connsiteX6" fmla="*/ 65457 w 121481"/>
                  <a:gd name="connsiteY6" fmla="*/ 137643 h 152092"/>
                  <a:gd name="connsiteX7" fmla="*/ 92551 w 121481"/>
                  <a:gd name="connsiteY7" fmla="*/ 132224 h 152092"/>
                  <a:gd name="connsiteX8" fmla="*/ 106097 w 121481"/>
                  <a:gd name="connsiteY8" fmla="*/ 112356 h 152092"/>
                  <a:gd name="connsiteX9" fmla="*/ 80810 w 121481"/>
                  <a:gd name="connsiteY9" fmla="*/ 86165 h 152092"/>
                  <a:gd name="connsiteX10" fmla="*/ 53717 w 121481"/>
                  <a:gd name="connsiteY10" fmla="*/ 82553 h 152092"/>
                  <a:gd name="connsiteX11" fmla="*/ 32042 w 121481"/>
                  <a:gd name="connsiteY11" fmla="*/ 79844 h 152092"/>
                  <a:gd name="connsiteX12" fmla="*/ 4046 w 121481"/>
                  <a:gd name="connsiteY12" fmla="*/ 63588 h 152092"/>
                  <a:gd name="connsiteX13" fmla="*/ 5852 w 121481"/>
                  <a:gd name="connsiteY13" fmla="*/ 29269 h 152092"/>
                  <a:gd name="connsiteX14" fmla="*/ 51008 w 121481"/>
                  <a:gd name="connsiteY14" fmla="*/ 1273 h 152092"/>
                  <a:gd name="connsiteX15" fmla="*/ 100679 w 121481"/>
                  <a:gd name="connsiteY15" fmla="*/ 4885 h 152092"/>
                  <a:gd name="connsiteX16" fmla="*/ 107001 w 121481"/>
                  <a:gd name="connsiteY16" fmla="*/ 13917 h 152092"/>
                  <a:gd name="connsiteX17" fmla="*/ 97970 w 121481"/>
                  <a:gd name="connsiteY17" fmla="*/ 19335 h 152092"/>
                  <a:gd name="connsiteX18" fmla="*/ 52814 w 121481"/>
                  <a:gd name="connsiteY18" fmla="*/ 15723 h 152092"/>
                  <a:gd name="connsiteX19" fmla="*/ 18496 w 121481"/>
                  <a:gd name="connsiteY19" fmla="*/ 37397 h 152092"/>
                  <a:gd name="connsiteX20" fmla="*/ 16690 w 121481"/>
                  <a:gd name="connsiteY20" fmla="*/ 56363 h 152092"/>
                  <a:gd name="connsiteX21" fmla="*/ 34752 w 121481"/>
                  <a:gd name="connsiteY21" fmla="*/ 65394 h 152092"/>
                  <a:gd name="connsiteX22" fmla="*/ 54620 w 121481"/>
                  <a:gd name="connsiteY22" fmla="*/ 67200 h 152092"/>
                  <a:gd name="connsiteX23" fmla="*/ 85326 w 121481"/>
                  <a:gd name="connsiteY23" fmla="*/ 71716 h 152092"/>
                  <a:gd name="connsiteX24" fmla="*/ 121450 w 121481"/>
                  <a:gd name="connsiteY24" fmla="*/ 113259 h 152092"/>
                  <a:gd name="connsiteX25" fmla="*/ 99776 w 121481"/>
                  <a:gd name="connsiteY25" fmla="*/ 144868 h 152092"/>
                  <a:gd name="connsiteX26" fmla="*/ 65457 w 121481"/>
                  <a:gd name="connsiteY26" fmla="*/ 152092 h 15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481" h="152092">
                    <a:moveTo>
                      <a:pt x="65457" y="152092"/>
                    </a:moveTo>
                    <a:cubicBezTo>
                      <a:pt x="64855" y="152092"/>
                      <a:pt x="64555" y="152092"/>
                      <a:pt x="64555" y="152092"/>
                    </a:cubicBezTo>
                    <a:cubicBezTo>
                      <a:pt x="44686" y="152092"/>
                      <a:pt x="24817" y="147577"/>
                      <a:pt x="6755" y="139449"/>
                    </a:cubicBezTo>
                    <a:cubicBezTo>
                      <a:pt x="3143" y="137643"/>
                      <a:pt x="1337" y="133127"/>
                      <a:pt x="3143" y="129515"/>
                    </a:cubicBezTo>
                    <a:cubicBezTo>
                      <a:pt x="4949" y="125902"/>
                      <a:pt x="9464" y="124096"/>
                      <a:pt x="13077" y="125902"/>
                    </a:cubicBezTo>
                    <a:cubicBezTo>
                      <a:pt x="29333" y="133127"/>
                      <a:pt x="47395" y="137643"/>
                      <a:pt x="64555" y="137643"/>
                    </a:cubicBezTo>
                    <a:cubicBezTo>
                      <a:pt x="64555" y="137643"/>
                      <a:pt x="64855" y="137643"/>
                      <a:pt x="65457" y="137643"/>
                    </a:cubicBezTo>
                    <a:cubicBezTo>
                      <a:pt x="76897" y="137643"/>
                      <a:pt x="85928" y="135837"/>
                      <a:pt x="92551" y="132224"/>
                    </a:cubicBezTo>
                    <a:cubicBezTo>
                      <a:pt x="100679" y="127709"/>
                      <a:pt x="106097" y="119581"/>
                      <a:pt x="106097" y="112356"/>
                    </a:cubicBezTo>
                    <a:cubicBezTo>
                      <a:pt x="107001" y="99712"/>
                      <a:pt x="93454" y="88875"/>
                      <a:pt x="80810" y="86165"/>
                    </a:cubicBezTo>
                    <a:cubicBezTo>
                      <a:pt x="72682" y="83456"/>
                      <a:pt x="62748" y="82553"/>
                      <a:pt x="53717" y="82553"/>
                    </a:cubicBezTo>
                    <a:cubicBezTo>
                      <a:pt x="46492" y="81650"/>
                      <a:pt x="39268" y="81650"/>
                      <a:pt x="32042" y="79844"/>
                    </a:cubicBezTo>
                    <a:cubicBezTo>
                      <a:pt x="18195" y="77435"/>
                      <a:pt x="8862" y="72017"/>
                      <a:pt x="4046" y="63588"/>
                    </a:cubicBezTo>
                    <a:cubicBezTo>
                      <a:pt x="-3179" y="51847"/>
                      <a:pt x="433" y="38301"/>
                      <a:pt x="5852" y="29269"/>
                    </a:cubicBezTo>
                    <a:cubicBezTo>
                      <a:pt x="14883" y="14820"/>
                      <a:pt x="31139" y="4885"/>
                      <a:pt x="51008" y="1273"/>
                    </a:cubicBezTo>
                    <a:cubicBezTo>
                      <a:pt x="65457" y="-1436"/>
                      <a:pt x="80810" y="370"/>
                      <a:pt x="100679" y="4885"/>
                    </a:cubicBezTo>
                    <a:cubicBezTo>
                      <a:pt x="105195" y="5789"/>
                      <a:pt x="107904" y="10304"/>
                      <a:pt x="107001" y="13917"/>
                    </a:cubicBezTo>
                    <a:cubicBezTo>
                      <a:pt x="105195" y="18432"/>
                      <a:pt x="101582" y="20238"/>
                      <a:pt x="97970" y="19335"/>
                    </a:cubicBezTo>
                    <a:cubicBezTo>
                      <a:pt x="79004" y="14820"/>
                      <a:pt x="65457" y="13917"/>
                      <a:pt x="52814" y="15723"/>
                    </a:cubicBezTo>
                    <a:cubicBezTo>
                      <a:pt x="38364" y="18432"/>
                      <a:pt x="25721" y="26560"/>
                      <a:pt x="18496" y="37397"/>
                    </a:cubicBezTo>
                    <a:cubicBezTo>
                      <a:pt x="15786" y="41913"/>
                      <a:pt x="13077" y="50041"/>
                      <a:pt x="16690" y="56363"/>
                    </a:cubicBezTo>
                    <a:cubicBezTo>
                      <a:pt x="19700" y="60577"/>
                      <a:pt x="25721" y="63588"/>
                      <a:pt x="34752" y="65394"/>
                    </a:cubicBezTo>
                    <a:cubicBezTo>
                      <a:pt x="41073" y="66297"/>
                      <a:pt x="47395" y="67200"/>
                      <a:pt x="54620" y="67200"/>
                    </a:cubicBezTo>
                    <a:cubicBezTo>
                      <a:pt x="64555" y="68103"/>
                      <a:pt x="74489" y="68103"/>
                      <a:pt x="85326" y="71716"/>
                    </a:cubicBezTo>
                    <a:cubicBezTo>
                      <a:pt x="103388" y="76231"/>
                      <a:pt x="122353" y="92487"/>
                      <a:pt x="121450" y="113259"/>
                    </a:cubicBezTo>
                    <a:cubicBezTo>
                      <a:pt x="120548" y="125902"/>
                      <a:pt x="112419" y="137643"/>
                      <a:pt x="99776" y="144868"/>
                    </a:cubicBezTo>
                    <a:cubicBezTo>
                      <a:pt x="90744" y="150286"/>
                      <a:pt x="79004" y="152092"/>
                      <a:pt x="65457" y="152092"/>
                    </a:cubicBezTo>
                    <a:close/>
                  </a:path>
                </a:pathLst>
              </a:custGeom>
              <a:solidFill>
                <a:srgbClr val="823000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58" name="자유형: 도형 57">
                <a:extLst>
                  <a:ext uri="{FF2B5EF4-FFF2-40B4-BE49-F238E27FC236}">
                    <a16:creationId xmlns:a16="http://schemas.microsoft.com/office/drawing/2014/main" xmlns="" id="{D35BC6D8-FA00-8455-5670-2800E7D4B209}"/>
                  </a:ext>
                </a:extLst>
              </p:cNvPr>
              <p:cNvSpPr/>
              <p:nvPr/>
            </p:nvSpPr>
            <p:spPr>
              <a:xfrm>
                <a:off x="10313450" y="4535845"/>
                <a:ext cx="11095" cy="79431"/>
              </a:xfrm>
              <a:custGeom>
                <a:avLst/>
                <a:gdLst>
                  <a:gd name="connsiteX0" fmla="*/ 21675 w 29038"/>
                  <a:gd name="connsiteY0" fmla="*/ 207889 h 207888"/>
                  <a:gd name="connsiteX1" fmla="*/ 14450 w 29038"/>
                  <a:gd name="connsiteY1" fmla="*/ 200664 h 207888"/>
                  <a:gd name="connsiteX2" fmla="*/ 0 w 29038"/>
                  <a:gd name="connsiteY2" fmla="*/ 8301 h 207888"/>
                  <a:gd name="connsiteX3" fmla="*/ 6322 w 29038"/>
                  <a:gd name="connsiteY3" fmla="*/ 173 h 207888"/>
                  <a:gd name="connsiteX4" fmla="*/ 15353 w 29038"/>
                  <a:gd name="connsiteY4" fmla="*/ 6495 h 207888"/>
                  <a:gd name="connsiteX5" fmla="*/ 28900 w 29038"/>
                  <a:gd name="connsiteY5" fmla="*/ 199761 h 207888"/>
                  <a:gd name="connsiteX6" fmla="*/ 21675 w 29038"/>
                  <a:gd name="connsiteY6" fmla="*/ 207889 h 207888"/>
                  <a:gd name="connsiteX7" fmla="*/ 21675 w 29038"/>
                  <a:gd name="connsiteY7" fmla="*/ 207889 h 20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38" h="207888">
                    <a:moveTo>
                      <a:pt x="21675" y="207889"/>
                    </a:moveTo>
                    <a:cubicBezTo>
                      <a:pt x="18062" y="207889"/>
                      <a:pt x="14450" y="204276"/>
                      <a:pt x="14450" y="200664"/>
                    </a:cubicBezTo>
                    <a:cubicBezTo>
                      <a:pt x="12644" y="136543"/>
                      <a:pt x="8128" y="71519"/>
                      <a:pt x="0" y="8301"/>
                    </a:cubicBezTo>
                    <a:cubicBezTo>
                      <a:pt x="0" y="3785"/>
                      <a:pt x="2709" y="173"/>
                      <a:pt x="6322" y="173"/>
                    </a:cubicBezTo>
                    <a:cubicBezTo>
                      <a:pt x="10837" y="-730"/>
                      <a:pt x="14450" y="1979"/>
                      <a:pt x="15353" y="6495"/>
                    </a:cubicBezTo>
                    <a:cubicBezTo>
                      <a:pt x="22578" y="70616"/>
                      <a:pt x="27997" y="135640"/>
                      <a:pt x="28900" y="199761"/>
                    </a:cubicBezTo>
                    <a:cubicBezTo>
                      <a:pt x="29803" y="204276"/>
                      <a:pt x="26190" y="207889"/>
                      <a:pt x="21675" y="207889"/>
                    </a:cubicBezTo>
                    <a:cubicBezTo>
                      <a:pt x="21675" y="207889"/>
                      <a:pt x="21675" y="207889"/>
                      <a:pt x="21675" y="207889"/>
                    </a:cubicBezTo>
                    <a:close/>
                  </a:path>
                </a:pathLst>
              </a:custGeom>
              <a:solidFill>
                <a:srgbClr val="823000"/>
              </a:solidFill>
              <a:ln w="9031" cap="flat">
                <a:solidFill>
                  <a:srgbClr val="823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xmlns="" id="{40A9D744-1ECD-2529-28AB-124858C415BF}"/>
                </a:ext>
              </a:extLst>
            </p:cNvPr>
            <p:cNvSpPr/>
            <p:nvPr/>
          </p:nvSpPr>
          <p:spPr>
            <a:xfrm>
              <a:off x="10261345" y="4367175"/>
              <a:ext cx="345064" cy="418551"/>
            </a:xfrm>
            <a:custGeom>
              <a:avLst/>
              <a:gdLst>
                <a:gd name="connsiteX0" fmla="*/ 0 w 903111"/>
                <a:gd name="connsiteY0" fmla="*/ 1092764 h 1095443"/>
                <a:gd name="connsiteX1" fmla="*/ 578894 w 903111"/>
                <a:gd name="connsiteY1" fmla="*/ 344988 h 1095443"/>
                <a:gd name="connsiteX2" fmla="*/ 437105 w 903111"/>
                <a:gd name="connsiteY2" fmla="*/ 268224 h 1095443"/>
                <a:gd name="connsiteX3" fmla="*/ 895886 w 903111"/>
                <a:gd name="connsiteY3" fmla="*/ 0 h 1095443"/>
                <a:gd name="connsiteX4" fmla="*/ 903111 w 903111"/>
                <a:gd name="connsiteY4" fmla="*/ 503033 h 1095443"/>
                <a:gd name="connsiteX5" fmla="*/ 777578 w 903111"/>
                <a:gd name="connsiteY5" fmla="*/ 438912 h 1095443"/>
                <a:gd name="connsiteX6" fmla="*/ 475036 w 903111"/>
                <a:gd name="connsiteY6" fmla="*/ 892274 h 1095443"/>
                <a:gd name="connsiteX7" fmla="*/ 0 w 903111"/>
                <a:gd name="connsiteY7" fmla="*/ 1092764 h 1095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3111" h="1095443">
                  <a:moveTo>
                    <a:pt x="0" y="1092764"/>
                  </a:moveTo>
                  <a:cubicBezTo>
                    <a:pt x="362147" y="828153"/>
                    <a:pt x="469618" y="630371"/>
                    <a:pt x="578894" y="344988"/>
                  </a:cubicBezTo>
                  <a:cubicBezTo>
                    <a:pt x="525611" y="319701"/>
                    <a:pt x="484067" y="304348"/>
                    <a:pt x="437105" y="268224"/>
                  </a:cubicBezTo>
                  <a:cubicBezTo>
                    <a:pt x="601472" y="191460"/>
                    <a:pt x="726101" y="115598"/>
                    <a:pt x="895886" y="0"/>
                  </a:cubicBezTo>
                  <a:cubicBezTo>
                    <a:pt x="895886" y="201394"/>
                    <a:pt x="903111" y="329636"/>
                    <a:pt x="903111" y="503033"/>
                  </a:cubicBezTo>
                  <a:cubicBezTo>
                    <a:pt x="863374" y="484067"/>
                    <a:pt x="816412" y="464199"/>
                    <a:pt x="777578" y="438912"/>
                  </a:cubicBezTo>
                  <a:cubicBezTo>
                    <a:pt x="702620" y="605084"/>
                    <a:pt x="607794" y="765838"/>
                    <a:pt x="475036" y="892274"/>
                  </a:cubicBezTo>
                  <a:cubicBezTo>
                    <a:pt x="343182" y="1019612"/>
                    <a:pt x="171591" y="1112633"/>
                    <a:pt x="0" y="1092764"/>
                  </a:cubicBezTo>
                  <a:close/>
                </a:path>
              </a:pathLst>
            </a:custGeom>
            <a:solidFill>
              <a:srgbClr val="FFFFFF"/>
            </a:solidFill>
            <a:ln w="9031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xmlns="" id="{8D4C1886-2014-F409-73D6-F12189F2FB0C}"/>
                </a:ext>
              </a:extLst>
            </p:cNvPr>
            <p:cNvSpPr/>
            <p:nvPr/>
          </p:nvSpPr>
          <p:spPr>
            <a:xfrm>
              <a:off x="10258455" y="4364188"/>
              <a:ext cx="351059" cy="424310"/>
            </a:xfrm>
            <a:custGeom>
              <a:avLst/>
              <a:gdLst>
                <a:gd name="connsiteX0" fmla="*/ 55428 w 918802"/>
                <a:gd name="connsiteY0" fmla="*/ 1110517 h 1110516"/>
                <a:gd name="connsiteX1" fmla="*/ 6660 w 918802"/>
                <a:gd name="connsiteY1" fmla="*/ 1107807 h 1110516"/>
                <a:gd name="connsiteX2" fmla="*/ 339 w 918802"/>
                <a:gd name="connsiteY2" fmla="*/ 1102389 h 1110516"/>
                <a:gd name="connsiteX3" fmla="*/ 3048 w 918802"/>
                <a:gd name="connsiteY3" fmla="*/ 1095164 h 1110516"/>
                <a:gd name="connsiteX4" fmla="*/ 576524 w 918802"/>
                <a:gd name="connsiteY4" fmla="*/ 356419 h 1110516"/>
                <a:gd name="connsiteX5" fmla="*/ 552140 w 918802"/>
                <a:gd name="connsiteY5" fmla="*/ 345582 h 1110516"/>
                <a:gd name="connsiteX6" fmla="*/ 440153 w 918802"/>
                <a:gd name="connsiteY6" fmla="*/ 282364 h 1110516"/>
                <a:gd name="connsiteX7" fmla="*/ 437444 w 918802"/>
                <a:gd name="connsiteY7" fmla="*/ 275139 h 1110516"/>
                <a:gd name="connsiteX8" fmla="*/ 441057 w 918802"/>
                <a:gd name="connsiteY8" fmla="*/ 269720 h 1110516"/>
                <a:gd name="connsiteX9" fmla="*/ 898934 w 918802"/>
                <a:gd name="connsiteY9" fmla="*/ 1496 h 1110516"/>
                <a:gd name="connsiteX10" fmla="*/ 907062 w 918802"/>
                <a:gd name="connsiteY10" fmla="*/ 593 h 1110516"/>
                <a:gd name="connsiteX11" fmla="*/ 910675 w 918802"/>
                <a:gd name="connsiteY11" fmla="*/ 7818 h 1110516"/>
                <a:gd name="connsiteX12" fmla="*/ 915190 w 918802"/>
                <a:gd name="connsiteY12" fmla="*/ 278751 h 1110516"/>
                <a:gd name="connsiteX13" fmla="*/ 918802 w 918802"/>
                <a:gd name="connsiteY13" fmla="*/ 510851 h 1110516"/>
                <a:gd name="connsiteX14" fmla="*/ 915190 w 918802"/>
                <a:gd name="connsiteY14" fmla="*/ 517173 h 1110516"/>
                <a:gd name="connsiteX15" fmla="*/ 907966 w 918802"/>
                <a:gd name="connsiteY15" fmla="*/ 517173 h 1110516"/>
                <a:gd name="connsiteX16" fmla="*/ 889000 w 918802"/>
                <a:gd name="connsiteY16" fmla="*/ 509045 h 1110516"/>
                <a:gd name="connsiteX17" fmla="*/ 787851 w 918802"/>
                <a:gd name="connsiteY17" fmla="*/ 457567 h 1110516"/>
                <a:gd name="connsiteX18" fmla="*/ 488019 w 918802"/>
                <a:gd name="connsiteY18" fmla="*/ 905510 h 1110516"/>
                <a:gd name="connsiteX19" fmla="*/ 55428 w 918802"/>
                <a:gd name="connsiteY19" fmla="*/ 1110517 h 1110516"/>
                <a:gd name="connsiteX20" fmla="*/ 28335 w 918802"/>
                <a:gd name="connsiteY20" fmla="*/ 1095164 h 1110516"/>
                <a:gd name="connsiteX21" fmla="*/ 478084 w 918802"/>
                <a:gd name="connsiteY21" fmla="*/ 894673 h 1110516"/>
                <a:gd name="connsiteX22" fmla="*/ 777917 w 918802"/>
                <a:gd name="connsiteY22" fmla="*/ 444021 h 1110516"/>
                <a:gd name="connsiteX23" fmla="*/ 782433 w 918802"/>
                <a:gd name="connsiteY23" fmla="*/ 439505 h 1110516"/>
                <a:gd name="connsiteX24" fmla="*/ 788755 w 918802"/>
                <a:gd name="connsiteY24" fmla="*/ 440408 h 1110516"/>
                <a:gd name="connsiteX25" fmla="*/ 895322 w 918802"/>
                <a:gd name="connsiteY25" fmla="*/ 495498 h 1110516"/>
                <a:gd name="connsiteX26" fmla="*/ 903450 w 918802"/>
                <a:gd name="connsiteY26" fmla="*/ 499111 h 1110516"/>
                <a:gd name="connsiteX27" fmla="*/ 899837 w 918802"/>
                <a:gd name="connsiteY27" fmla="*/ 278751 h 1110516"/>
                <a:gd name="connsiteX28" fmla="*/ 896225 w 918802"/>
                <a:gd name="connsiteY28" fmla="*/ 21365 h 1110516"/>
                <a:gd name="connsiteX29" fmla="*/ 459119 w 918802"/>
                <a:gd name="connsiteY29" fmla="*/ 277848 h 1110516"/>
                <a:gd name="connsiteX30" fmla="*/ 558461 w 918802"/>
                <a:gd name="connsiteY30" fmla="*/ 331132 h 1110516"/>
                <a:gd name="connsiteX31" fmla="*/ 589167 w 918802"/>
                <a:gd name="connsiteY31" fmla="*/ 345582 h 1110516"/>
                <a:gd name="connsiteX32" fmla="*/ 592780 w 918802"/>
                <a:gd name="connsiteY32" fmla="*/ 355516 h 1110516"/>
                <a:gd name="connsiteX33" fmla="*/ 28335 w 918802"/>
                <a:gd name="connsiteY33" fmla="*/ 1095164 h 1110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918802" h="1110516">
                  <a:moveTo>
                    <a:pt x="55428" y="1110517"/>
                  </a:moveTo>
                  <a:cubicBezTo>
                    <a:pt x="39172" y="1110517"/>
                    <a:pt x="22917" y="1109614"/>
                    <a:pt x="6660" y="1107807"/>
                  </a:cubicBezTo>
                  <a:cubicBezTo>
                    <a:pt x="3951" y="1107807"/>
                    <a:pt x="1242" y="1106001"/>
                    <a:pt x="339" y="1102389"/>
                  </a:cubicBezTo>
                  <a:cubicBezTo>
                    <a:pt x="-565" y="1099679"/>
                    <a:pt x="339" y="1096970"/>
                    <a:pt x="3048" y="1095164"/>
                  </a:cubicBezTo>
                  <a:cubicBezTo>
                    <a:pt x="375130" y="822424"/>
                    <a:pt x="477181" y="616515"/>
                    <a:pt x="576524" y="356419"/>
                  </a:cubicBezTo>
                  <a:cubicBezTo>
                    <a:pt x="568094" y="352204"/>
                    <a:pt x="559966" y="348592"/>
                    <a:pt x="552140" y="345582"/>
                  </a:cubicBezTo>
                  <a:cubicBezTo>
                    <a:pt x="512402" y="326616"/>
                    <a:pt x="478084" y="311263"/>
                    <a:pt x="440153" y="282364"/>
                  </a:cubicBezTo>
                  <a:cubicBezTo>
                    <a:pt x="438348" y="280558"/>
                    <a:pt x="436541" y="277848"/>
                    <a:pt x="437444" y="275139"/>
                  </a:cubicBezTo>
                  <a:cubicBezTo>
                    <a:pt x="437444" y="272430"/>
                    <a:pt x="439251" y="270623"/>
                    <a:pt x="441057" y="269720"/>
                  </a:cubicBezTo>
                  <a:cubicBezTo>
                    <a:pt x="594586" y="197471"/>
                    <a:pt x="714700" y="127932"/>
                    <a:pt x="898934" y="1496"/>
                  </a:cubicBezTo>
                  <a:cubicBezTo>
                    <a:pt x="901644" y="-310"/>
                    <a:pt x="904353" y="-310"/>
                    <a:pt x="907062" y="593"/>
                  </a:cubicBezTo>
                  <a:cubicBezTo>
                    <a:pt x="909771" y="2399"/>
                    <a:pt x="910675" y="5109"/>
                    <a:pt x="910675" y="7818"/>
                  </a:cubicBezTo>
                  <a:cubicBezTo>
                    <a:pt x="910675" y="112579"/>
                    <a:pt x="912481" y="196568"/>
                    <a:pt x="915190" y="278751"/>
                  </a:cubicBezTo>
                  <a:cubicBezTo>
                    <a:pt x="916997" y="355516"/>
                    <a:pt x="918802" y="426862"/>
                    <a:pt x="918802" y="510851"/>
                  </a:cubicBezTo>
                  <a:cubicBezTo>
                    <a:pt x="918802" y="513560"/>
                    <a:pt x="916997" y="515366"/>
                    <a:pt x="915190" y="517173"/>
                  </a:cubicBezTo>
                  <a:cubicBezTo>
                    <a:pt x="912481" y="518076"/>
                    <a:pt x="909771" y="518979"/>
                    <a:pt x="907966" y="517173"/>
                  </a:cubicBezTo>
                  <a:cubicBezTo>
                    <a:pt x="901945" y="514764"/>
                    <a:pt x="895623" y="512055"/>
                    <a:pt x="889000" y="509045"/>
                  </a:cubicBezTo>
                  <a:cubicBezTo>
                    <a:pt x="856488" y="494595"/>
                    <a:pt x="819460" y="477436"/>
                    <a:pt x="787851" y="457567"/>
                  </a:cubicBezTo>
                  <a:cubicBezTo>
                    <a:pt x="702056" y="647221"/>
                    <a:pt x="604520" y="794428"/>
                    <a:pt x="488019" y="905510"/>
                  </a:cubicBezTo>
                  <a:cubicBezTo>
                    <a:pt x="405835" y="984984"/>
                    <a:pt x="245082" y="1110517"/>
                    <a:pt x="55428" y="1110517"/>
                  </a:cubicBezTo>
                  <a:close/>
                  <a:moveTo>
                    <a:pt x="28335" y="1095164"/>
                  </a:moveTo>
                  <a:cubicBezTo>
                    <a:pt x="224310" y="1107807"/>
                    <a:pt x="393192" y="976856"/>
                    <a:pt x="478084" y="894673"/>
                  </a:cubicBezTo>
                  <a:cubicBezTo>
                    <a:pt x="594586" y="782687"/>
                    <a:pt x="692122" y="635480"/>
                    <a:pt x="777917" y="444021"/>
                  </a:cubicBezTo>
                  <a:cubicBezTo>
                    <a:pt x="778820" y="442215"/>
                    <a:pt x="780627" y="440408"/>
                    <a:pt x="782433" y="439505"/>
                  </a:cubicBezTo>
                  <a:cubicBezTo>
                    <a:pt x="785142" y="438602"/>
                    <a:pt x="786948" y="439505"/>
                    <a:pt x="788755" y="440408"/>
                  </a:cubicBezTo>
                  <a:cubicBezTo>
                    <a:pt x="821267" y="462083"/>
                    <a:pt x="861004" y="479242"/>
                    <a:pt x="895322" y="495498"/>
                  </a:cubicBezTo>
                  <a:cubicBezTo>
                    <a:pt x="898332" y="496702"/>
                    <a:pt x="901042" y="497906"/>
                    <a:pt x="903450" y="499111"/>
                  </a:cubicBezTo>
                  <a:cubicBezTo>
                    <a:pt x="903450" y="420540"/>
                    <a:pt x="901644" y="351903"/>
                    <a:pt x="899837" y="278751"/>
                  </a:cubicBezTo>
                  <a:cubicBezTo>
                    <a:pt x="898031" y="201084"/>
                    <a:pt x="896225" y="119804"/>
                    <a:pt x="896225" y="21365"/>
                  </a:cubicBezTo>
                  <a:cubicBezTo>
                    <a:pt x="746308" y="124319"/>
                    <a:pt x="623486" y="200181"/>
                    <a:pt x="459119" y="277848"/>
                  </a:cubicBezTo>
                  <a:cubicBezTo>
                    <a:pt x="492534" y="301329"/>
                    <a:pt x="523240" y="315779"/>
                    <a:pt x="558461" y="331132"/>
                  </a:cubicBezTo>
                  <a:cubicBezTo>
                    <a:pt x="568696" y="335948"/>
                    <a:pt x="578932" y="340765"/>
                    <a:pt x="589167" y="345582"/>
                  </a:cubicBezTo>
                  <a:cubicBezTo>
                    <a:pt x="592780" y="347388"/>
                    <a:pt x="594586" y="351903"/>
                    <a:pt x="592780" y="355516"/>
                  </a:cubicBezTo>
                  <a:cubicBezTo>
                    <a:pt x="493437" y="616515"/>
                    <a:pt x="393192" y="824231"/>
                    <a:pt x="28335" y="1095164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xmlns="" id="{4783E738-05B2-AE2E-E251-18BE0EE4654C}"/>
                </a:ext>
              </a:extLst>
            </p:cNvPr>
            <p:cNvSpPr/>
            <p:nvPr/>
          </p:nvSpPr>
          <p:spPr>
            <a:xfrm>
              <a:off x="10363058" y="4601129"/>
              <a:ext cx="295030" cy="197031"/>
            </a:xfrm>
            <a:custGeom>
              <a:avLst/>
              <a:gdLst>
                <a:gd name="connsiteX0" fmla="*/ 755905 w 772160"/>
                <a:gd name="connsiteY0" fmla="*/ 353116 h 515676"/>
                <a:gd name="connsiteX1" fmla="*/ 772160 w 772160"/>
                <a:gd name="connsiteY1" fmla="*/ 0 h 515676"/>
                <a:gd name="connsiteX2" fmla="*/ 440719 w 772160"/>
                <a:gd name="connsiteY2" fmla="*/ 136370 h 515676"/>
                <a:gd name="connsiteX3" fmla="*/ 534642 w 772160"/>
                <a:gd name="connsiteY3" fmla="*/ 202297 h 515676"/>
                <a:gd name="connsiteX4" fmla="*/ 0 w 772160"/>
                <a:gd name="connsiteY4" fmla="*/ 515676 h 515676"/>
                <a:gd name="connsiteX5" fmla="*/ 449750 w 772160"/>
                <a:gd name="connsiteY5" fmla="*/ 447943 h 515676"/>
                <a:gd name="connsiteX6" fmla="*/ 662884 w 772160"/>
                <a:gd name="connsiteY6" fmla="*/ 292608 h 515676"/>
                <a:gd name="connsiteX7" fmla="*/ 755905 w 772160"/>
                <a:gd name="connsiteY7" fmla="*/ 353116 h 51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2160" h="515676">
                  <a:moveTo>
                    <a:pt x="755905" y="353116"/>
                  </a:moveTo>
                  <a:cubicBezTo>
                    <a:pt x="755905" y="232100"/>
                    <a:pt x="763129" y="153529"/>
                    <a:pt x="772160" y="0"/>
                  </a:cubicBezTo>
                  <a:cubicBezTo>
                    <a:pt x="673721" y="50574"/>
                    <a:pt x="559929" y="92117"/>
                    <a:pt x="440719" y="136370"/>
                  </a:cubicBezTo>
                  <a:cubicBezTo>
                    <a:pt x="474133" y="156238"/>
                    <a:pt x="502130" y="180622"/>
                    <a:pt x="534642" y="202297"/>
                  </a:cubicBezTo>
                  <a:cubicBezTo>
                    <a:pt x="388338" y="381113"/>
                    <a:pt x="197782" y="464199"/>
                    <a:pt x="0" y="515676"/>
                  </a:cubicBezTo>
                  <a:cubicBezTo>
                    <a:pt x="165270" y="511161"/>
                    <a:pt x="296221" y="509355"/>
                    <a:pt x="449750" y="447943"/>
                  </a:cubicBezTo>
                  <a:cubicBezTo>
                    <a:pt x="514773" y="421753"/>
                    <a:pt x="619534" y="347698"/>
                    <a:pt x="662884" y="292608"/>
                  </a:cubicBezTo>
                  <a:cubicBezTo>
                    <a:pt x="694493" y="312476"/>
                    <a:pt x="721586" y="338667"/>
                    <a:pt x="755905" y="353116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xmlns="" id="{E49D49F2-DDBE-3AC7-5657-BD5C3E4E6714}"/>
              </a:ext>
            </a:extLst>
          </p:cNvPr>
          <p:cNvGrpSpPr/>
          <p:nvPr/>
        </p:nvGrpSpPr>
        <p:grpSpPr>
          <a:xfrm>
            <a:off x="7036718" y="4326272"/>
            <a:ext cx="486904" cy="496647"/>
            <a:chOff x="10319117" y="3700836"/>
            <a:chExt cx="1136846" cy="1159594"/>
          </a:xfrm>
        </p:grpSpPr>
        <p:sp>
          <p:nvSpPr>
            <p:cNvPr id="79" name="자유형: 도형 78">
              <a:extLst>
                <a:ext uri="{FF2B5EF4-FFF2-40B4-BE49-F238E27FC236}">
                  <a16:creationId xmlns:a16="http://schemas.microsoft.com/office/drawing/2014/main" xmlns="" id="{08AA6FAF-5A4E-32D0-4371-8CE734E50553}"/>
                </a:ext>
              </a:extLst>
            </p:cNvPr>
            <p:cNvSpPr/>
            <p:nvPr/>
          </p:nvSpPr>
          <p:spPr>
            <a:xfrm>
              <a:off x="10534791" y="3919389"/>
              <a:ext cx="748679" cy="15352"/>
            </a:xfrm>
            <a:custGeom>
              <a:avLst/>
              <a:gdLst>
                <a:gd name="connsiteX0" fmla="*/ 162560 w 748679"/>
                <a:gd name="connsiteY0" fmla="*/ 15353 h 15352"/>
                <a:gd name="connsiteX1" fmla="*/ 7225 w 748679"/>
                <a:gd name="connsiteY1" fmla="*/ 15353 h 15352"/>
                <a:gd name="connsiteX2" fmla="*/ 0 w 748679"/>
                <a:gd name="connsiteY2" fmla="*/ 8128 h 15352"/>
                <a:gd name="connsiteX3" fmla="*/ 7225 w 748679"/>
                <a:gd name="connsiteY3" fmla="*/ 0 h 15352"/>
                <a:gd name="connsiteX4" fmla="*/ 7225 w 748679"/>
                <a:gd name="connsiteY4" fmla="*/ 0 h 15352"/>
                <a:gd name="connsiteX5" fmla="*/ 373888 w 748679"/>
                <a:gd name="connsiteY5" fmla="*/ 0 h 15352"/>
                <a:gd name="connsiteX6" fmla="*/ 741454 w 748679"/>
                <a:gd name="connsiteY6" fmla="*/ 0 h 15352"/>
                <a:gd name="connsiteX7" fmla="*/ 748679 w 748679"/>
                <a:gd name="connsiteY7" fmla="*/ 8128 h 15352"/>
                <a:gd name="connsiteX8" fmla="*/ 741454 w 748679"/>
                <a:gd name="connsiteY8" fmla="*/ 15353 h 15352"/>
                <a:gd name="connsiteX9" fmla="*/ 741454 w 748679"/>
                <a:gd name="connsiteY9" fmla="*/ 15353 h 15352"/>
                <a:gd name="connsiteX10" fmla="*/ 374791 w 748679"/>
                <a:gd name="connsiteY10" fmla="*/ 15353 h 15352"/>
                <a:gd name="connsiteX11" fmla="*/ 162560 w 748679"/>
                <a:gd name="connsiteY11" fmla="*/ 15353 h 1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8679" h="15352">
                  <a:moveTo>
                    <a:pt x="162560" y="15353"/>
                  </a:moveTo>
                  <a:cubicBezTo>
                    <a:pt x="110179" y="15353"/>
                    <a:pt x="58401" y="15353"/>
                    <a:pt x="7225" y="15353"/>
                  </a:cubicBezTo>
                  <a:cubicBezTo>
                    <a:pt x="3613" y="15353"/>
                    <a:pt x="0" y="11740"/>
                    <a:pt x="0" y="8128"/>
                  </a:cubicBezTo>
                  <a:cubicBezTo>
                    <a:pt x="0" y="3612"/>
                    <a:pt x="3613" y="0"/>
                    <a:pt x="7225" y="0"/>
                  </a:cubicBezTo>
                  <a:cubicBezTo>
                    <a:pt x="7225" y="0"/>
                    <a:pt x="7225" y="0"/>
                    <a:pt x="7225" y="0"/>
                  </a:cubicBezTo>
                  <a:cubicBezTo>
                    <a:pt x="129145" y="903"/>
                    <a:pt x="253774" y="903"/>
                    <a:pt x="373888" y="0"/>
                  </a:cubicBezTo>
                  <a:cubicBezTo>
                    <a:pt x="494905" y="0"/>
                    <a:pt x="619534" y="0"/>
                    <a:pt x="741454" y="0"/>
                  </a:cubicBezTo>
                  <a:cubicBezTo>
                    <a:pt x="745067" y="0"/>
                    <a:pt x="748679" y="3612"/>
                    <a:pt x="748679" y="8128"/>
                  </a:cubicBezTo>
                  <a:cubicBezTo>
                    <a:pt x="748679" y="11740"/>
                    <a:pt x="745067" y="15353"/>
                    <a:pt x="741454" y="15353"/>
                  </a:cubicBezTo>
                  <a:cubicBezTo>
                    <a:pt x="741454" y="15353"/>
                    <a:pt x="741454" y="15353"/>
                    <a:pt x="741454" y="15353"/>
                  </a:cubicBezTo>
                  <a:cubicBezTo>
                    <a:pt x="619534" y="14450"/>
                    <a:pt x="494905" y="15353"/>
                    <a:pt x="374791" y="15353"/>
                  </a:cubicBezTo>
                  <a:cubicBezTo>
                    <a:pt x="304348" y="15353"/>
                    <a:pt x="233003" y="15353"/>
                    <a:pt x="162560" y="15353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xmlns="" id="{BEE2A6A2-E9E1-F634-BD41-0299C0DDDD7E}"/>
                </a:ext>
              </a:extLst>
            </p:cNvPr>
            <p:cNvSpPr/>
            <p:nvPr/>
          </p:nvSpPr>
          <p:spPr>
            <a:xfrm>
              <a:off x="10761471" y="3773988"/>
              <a:ext cx="224874" cy="1013631"/>
            </a:xfrm>
            <a:custGeom>
              <a:avLst/>
              <a:gdLst>
                <a:gd name="connsiteX0" fmla="*/ 224875 w 224874"/>
                <a:gd name="connsiteY0" fmla="*/ 1010581 h 1013631"/>
                <a:gd name="connsiteX1" fmla="*/ 178816 w 224874"/>
                <a:gd name="connsiteY1" fmla="*/ 198685 h 1013631"/>
                <a:gd name="connsiteX2" fmla="*/ 159851 w 224874"/>
                <a:gd name="connsiteY2" fmla="*/ 22578 h 1013631"/>
                <a:gd name="connsiteX3" fmla="*/ 145401 w 224874"/>
                <a:gd name="connsiteY3" fmla="*/ 0 h 1013631"/>
                <a:gd name="connsiteX4" fmla="*/ 130048 w 224874"/>
                <a:gd name="connsiteY4" fmla="*/ 30706 h 1013631"/>
                <a:gd name="connsiteX5" fmla="*/ 0 w 224874"/>
                <a:gd name="connsiteY5" fmla="*/ 994325 h 1013631"/>
                <a:gd name="connsiteX6" fmla="*/ 224875 w 224874"/>
                <a:gd name="connsiteY6" fmla="*/ 1010581 h 101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74" h="1013631">
                  <a:moveTo>
                    <a:pt x="224875" y="1010581"/>
                  </a:moveTo>
                  <a:cubicBezTo>
                    <a:pt x="206211" y="740250"/>
                    <a:pt x="190857" y="469618"/>
                    <a:pt x="178816" y="198685"/>
                  </a:cubicBezTo>
                  <a:cubicBezTo>
                    <a:pt x="176107" y="139079"/>
                    <a:pt x="173398" y="78571"/>
                    <a:pt x="159851" y="22578"/>
                  </a:cubicBezTo>
                  <a:cubicBezTo>
                    <a:pt x="157142" y="12644"/>
                    <a:pt x="152626" y="0"/>
                    <a:pt x="145401" y="0"/>
                  </a:cubicBezTo>
                  <a:cubicBezTo>
                    <a:pt x="136370" y="0"/>
                    <a:pt x="131854" y="17159"/>
                    <a:pt x="130048" y="30706"/>
                  </a:cubicBezTo>
                  <a:cubicBezTo>
                    <a:pt x="85796" y="348601"/>
                    <a:pt x="43350" y="667399"/>
                    <a:pt x="0" y="994325"/>
                  </a:cubicBezTo>
                  <a:cubicBezTo>
                    <a:pt x="74056" y="1009678"/>
                    <a:pt x="149013" y="1018709"/>
                    <a:pt x="224875" y="1010581"/>
                  </a:cubicBezTo>
                  <a:close/>
                </a:path>
              </a:pathLst>
            </a:custGeom>
            <a:solidFill>
              <a:schemeClr val="bg1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5" name="자유형: 도형 84">
              <a:extLst>
                <a:ext uri="{FF2B5EF4-FFF2-40B4-BE49-F238E27FC236}">
                  <a16:creationId xmlns:a16="http://schemas.microsoft.com/office/drawing/2014/main" xmlns="" id="{9C5ED56E-7E3E-5E2B-AFB5-8384AB26EA79}"/>
                </a:ext>
              </a:extLst>
            </p:cNvPr>
            <p:cNvSpPr/>
            <p:nvPr/>
          </p:nvSpPr>
          <p:spPr>
            <a:xfrm>
              <a:off x="10754072" y="3766718"/>
              <a:ext cx="239499" cy="1028688"/>
            </a:xfrm>
            <a:custGeom>
              <a:avLst/>
              <a:gdLst>
                <a:gd name="connsiteX0" fmla="*/ 171766 w 239499"/>
                <a:gd name="connsiteY0" fmla="*/ 1028689 h 1028688"/>
                <a:gd name="connsiteX1" fmla="*/ 5594 w 239499"/>
                <a:gd name="connsiteY1" fmla="*/ 1008820 h 1028688"/>
                <a:gd name="connsiteX2" fmla="*/ 175 w 239499"/>
                <a:gd name="connsiteY2" fmla="*/ 1000692 h 1028688"/>
                <a:gd name="connsiteX3" fmla="*/ 19140 w 239499"/>
                <a:gd name="connsiteY3" fmla="*/ 856195 h 1028688"/>
                <a:gd name="connsiteX4" fmla="*/ 130222 w 239499"/>
                <a:gd name="connsiteY4" fmla="*/ 37073 h 1028688"/>
                <a:gd name="connsiteX5" fmla="*/ 152800 w 239499"/>
                <a:gd name="connsiteY5" fmla="*/ 45 h 1028688"/>
                <a:gd name="connsiteX6" fmla="*/ 174475 w 239499"/>
                <a:gd name="connsiteY6" fmla="*/ 28042 h 1028688"/>
                <a:gd name="connsiteX7" fmla="*/ 193440 w 239499"/>
                <a:gd name="connsiteY7" fmla="*/ 205051 h 1028688"/>
                <a:gd name="connsiteX8" fmla="*/ 193440 w 239499"/>
                <a:gd name="connsiteY8" fmla="*/ 205955 h 1028688"/>
                <a:gd name="connsiteX9" fmla="*/ 239500 w 239499"/>
                <a:gd name="connsiteY9" fmla="*/ 1016948 h 1028688"/>
                <a:gd name="connsiteX10" fmla="*/ 232274 w 239499"/>
                <a:gd name="connsiteY10" fmla="*/ 1025076 h 1028688"/>
                <a:gd name="connsiteX11" fmla="*/ 171766 w 239499"/>
                <a:gd name="connsiteY11" fmla="*/ 1028689 h 1028688"/>
                <a:gd name="connsiteX12" fmla="*/ 15528 w 239499"/>
                <a:gd name="connsiteY12" fmla="*/ 995274 h 1028688"/>
                <a:gd name="connsiteX13" fmla="*/ 224146 w 239499"/>
                <a:gd name="connsiteY13" fmla="*/ 1010626 h 1028688"/>
                <a:gd name="connsiteX14" fmla="*/ 178991 w 239499"/>
                <a:gd name="connsiteY14" fmla="*/ 206858 h 1028688"/>
                <a:gd name="connsiteX15" fmla="*/ 178991 w 239499"/>
                <a:gd name="connsiteY15" fmla="*/ 205955 h 1028688"/>
                <a:gd name="connsiteX16" fmla="*/ 160026 w 239499"/>
                <a:gd name="connsiteY16" fmla="*/ 31654 h 1028688"/>
                <a:gd name="connsiteX17" fmla="*/ 152800 w 239499"/>
                <a:gd name="connsiteY17" fmla="*/ 14495 h 1028688"/>
                <a:gd name="connsiteX18" fmla="*/ 144673 w 239499"/>
                <a:gd name="connsiteY18" fmla="*/ 38879 h 1028688"/>
                <a:gd name="connsiteX19" fmla="*/ 33590 w 239499"/>
                <a:gd name="connsiteY19" fmla="*/ 858001 h 102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499" h="1028688">
                  <a:moveTo>
                    <a:pt x="171766" y="1028689"/>
                  </a:moveTo>
                  <a:cubicBezTo>
                    <a:pt x="122095" y="1028689"/>
                    <a:pt x="67909" y="1022367"/>
                    <a:pt x="5594" y="1008820"/>
                  </a:cubicBezTo>
                  <a:cubicBezTo>
                    <a:pt x="1981" y="1007917"/>
                    <a:pt x="-729" y="1004305"/>
                    <a:pt x="175" y="1000692"/>
                  </a:cubicBezTo>
                  <a:lnTo>
                    <a:pt x="19140" y="856195"/>
                  </a:lnTo>
                  <a:cubicBezTo>
                    <a:pt x="56168" y="574424"/>
                    <a:pt x="92292" y="308006"/>
                    <a:pt x="130222" y="37073"/>
                  </a:cubicBezTo>
                  <a:cubicBezTo>
                    <a:pt x="133835" y="11786"/>
                    <a:pt x="141060" y="-858"/>
                    <a:pt x="152800" y="45"/>
                  </a:cubicBezTo>
                  <a:cubicBezTo>
                    <a:pt x="167251" y="45"/>
                    <a:pt x="172669" y="21720"/>
                    <a:pt x="174475" y="28042"/>
                  </a:cubicBezTo>
                  <a:cubicBezTo>
                    <a:pt x="188022" y="84938"/>
                    <a:pt x="190732" y="146349"/>
                    <a:pt x="193440" y="205051"/>
                  </a:cubicBezTo>
                  <a:lnTo>
                    <a:pt x="193440" y="205955"/>
                  </a:lnTo>
                  <a:cubicBezTo>
                    <a:pt x="206084" y="475082"/>
                    <a:pt x="221438" y="748724"/>
                    <a:pt x="239500" y="1016948"/>
                  </a:cubicBezTo>
                  <a:cubicBezTo>
                    <a:pt x="239500" y="1021464"/>
                    <a:pt x="236790" y="1024173"/>
                    <a:pt x="232274" y="1025076"/>
                  </a:cubicBezTo>
                  <a:cubicBezTo>
                    <a:pt x="213008" y="1027484"/>
                    <a:pt x="192838" y="1028689"/>
                    <a:pt x="171766" y="1028689"/>
                  </a:cubicBezTo>
                  <a:close/>
                  <a:moveTo>
                    <a:pt x="15528" y="995274"/>
                  </a:moveTo>
                  <a:cubicBezTo>
                    <a:pt x="95905" y="1012433"/>
                    <a:pt x="162735" y="1016948"/>
                    <a:pt x="224146" y="1010626"/>
                  </a:cubicBezTo>
                  <a:cubicBezTo>
                    <a:pt x="206084" y="744209"/>
                    <a:pt x="190732" y="474178"/>
                    <a:pt x="178991" y="206858"/>
                  </a:cubicBezTo>
                  <a:lnTo>
                    <a:pt x="178991" y="205955"/>
                  </a:lnTo>
                  <a:cubicBezTo>
                    <a:pt x="176282" y="147252"/>
                    <a:pt x="173572" y="86744"/>
                    <a:pt x="160026" y="31654"/>
                  </a:cubicBezTo>
                  <a:cubicBezTo>
                    <a:pt x="156413" y="19011"/>
                    <a:pt x="153704" y="15398"/>
                    <a:pt x="152800" y="14495"/>
                  </a:cubicBezTo>
                  <a:cubicBezTo>
                    <a:pt x="150994" y="16301"/>
                    <a:pt x="147382" y="22623"/>
                    <a:pt x="144673" y="38879"/>
                  </a:cubicBezTo>
                  <a:cubicBezTo>
                    <a:pt x="106742" y="309812"/>
                    <a:pt x="71520" y="576230"/>
                    <a:pt x="33590" y="858001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7" name="자유형: 도형 86">
              <a:extLst>
                <a:ext uri="{FF2B5EF4-FFF2-40B4-BE49-F238E27FC236}">
                  <a16:creationId xmlns:a16="http://schemas.microsoft.com/office/drawing/2014/main" xmlns="" id="{AF6317B8-2777-5973-F36A-00A6AA3825B1}"/>
                </a:ext>
              </a:extLst>
            </p:cNvPr>
            <p:cNvSpPr/>
            <p:nvPr/>
          </p:nvSpPr>
          <p:spPr>
            <a:xfrm>
              <a:off x="10821061" y="3700836"/>
              <a:ext cx="164612" cy="159915"/>
            </a:xfrm>
            <a:custGeom>
              <a:avLst/>
              <a:gdLst>
                <a:gd name="connsiteX0" fmla="*/ 80393 w 164612"/>
                <a:gd name="connsiteY0" fmla="*/ 0 h 159915"/>
                <a:gd name="connsiteX1" fmla="*/ 16 w 164612"/>
                <a:gd name="connsiteY1" fmla="*/ 79474 h 159915"/>
                <a:gd name="connsiteX2" fmla="*/ 79490 w 164612"/>
                <a:gd name="connsiteY2" fmla="*/ 159851 h 159915"/>
                <a:gd name="connsiteX3" fmla="*/ 164383 w 164612"/>
                <a:gd name="connsiteY3" fmla="*/ 84892 h 159915"/>
                <a:gd name="connsiteX4" fmla="*/ 159867 w 164612"/>
                <a:gd name="connsiteY4" fmla="*/ 51477 h 159915"/>
                <a:gd name="connsiteX5" fmla="*/ 80393 w 164612"/>
                <a:gd name="connsiteY5" fmla="*/ 0 h 15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612" h="159915">
                  <a:moveTo>
                    <a:pt x="80393" y="0"/>
                  </a:moveTo>
                  <a:cubicBezTo>
                    <a:pt x="37947" y="903"/>
                    <a:pt x="16" y="38834"/>
                    <a:pt x="16" y="79474"/>
                  </a:cubicBezTo>
                  <a:cubicBezTo>
                    <a:pt x="-887" y="121017"/>
                    <a:pt x="37044" y="158947"/>
                    <a:pt x="79490" y="159851"/>
                  </a:cubicBezTo>
                  <a:cubicBezTo>
                    <a:pt x="121936" y="161657"/>
                    <a:pt x="162576" y="125532"/>
                    <a:pt x="164383" y="84892"/>
                  </a:cubicBezTo>
                  <a:cubicBezTo>
                    <a:pt x="165286" y="73152"/>
                    <a:pt x="163480" y="62315"/>
                    <a:pt x="159867" y="51477"/>
                  </a:cubicBezTo>
                  <a:cubicBezTo>
                    <a:pt x="147223" y="19868"/>
                    <a:pt x="112002" y="0"/>
                    <a:pt x="80393" y="0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8" name="자유형: 도형 87">
              <a:extLst>
                <a:ext uri="{FF2B5EF4-FFF2-40B4-BE49-F238E27FC236}">
                  <a16:creationId xmlns:a16="http://schemas.microsoft.com/office/drawing/2014/main" xmlns="" id="{C40491C0-1708-2626-D118-92F745CBCBE0}"/>
                </a:ext>
              </a:extLst>
            </p:cNvPr>
            <p:cNvSpPr/>
            <p:nvPr/>
          </p:nvSpPr>
          <p:spPr>
            <a:xfrm>
              <a:off x="10553053" y="4750220"/>
              <a:ext cx="641314" cy="102565"/>
            </a:xfrm>
            <a:custGeom>
              <a:avLst/>
              <a:gdLst>
                <a:gd name="connsiteX0" fmla="*/ 585016 w 641314"/>
                <a:gd name="connsiteY0" fmla="*/ 6353 h 102565"/>
                <a:gd name="connsiteX1" fmla="*/ 70242 w 641314"/>
                <a:gd name="connsiteY1" fmla="*/ 2740 h 102565"/>
                <a:gd name="connsiteX2" fmla="*/ 16056 w 641314"/>
                <a:gd name="connsiteY2" fmla="*/ 24415 h 102565"/>
                <a:gd name="connsiteX3" fmla="*/ 5218 w 641314"/>
                <a:gd name="connsiteY3" fmla="*/ 72280 h 102565"/>
                <a:gd name="connsiteX4" fmla="*/ 47665 w 641314"/>
                <a:gd name="connsiteY4" fmla="*/ 92148 h 102565"/>
                <a:gd name="connsiteX5" fmla="*/ 234608 w 641314"/>
                <a:gd name="connsiteY5" fmla="*/ 102083 h 102565"/>
                <a:gd name="connsiteX6" fmla="*/ 530829 w 641314"/>
                <a:gd name="connsiteY6" fmla="*/ 97567 h 102565"/>
                <a:gd name="connsiteX7" fmla="*/ 597659 w 641314"/>
                <a:gd name="connsiteY7" fmla="*/ 89439 h 102565"/>
                <a:gd name="connsiteX8" fmla="*/ 641008 w 641314"/>
                <a:gd name="connsiteY8" fmla="*/ 47896 h 102565"/>
                <a:gd name="connsiteX9" fmla="*/ 585016 w 641314"/>
                <a:gd name="connsiteY9" fmla="*/ 6353 h 10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1314" h="102565">
                  <a:moveTo>
                    <a:pt x="585016" y="6353"/>
                  </a:moveTo>
                  <a:cubicBezTo>
                    <a:pt x="398974" y="-5388"/>
                    <a:pt x="70242" y="2740"/>
                    <a:pt x="70242" y="2740"/>
                  </a:cubicBezTo>
                  <a:cubicBezTo>
                    <a:pt x="50373" y="6353"/>
                    <a:pt x="30505" y="11771"/>
                    <a:pt x="16056" y="24415"/>
                  </a:cubicBezTo>
                  <a:cubicBezTo>
                    <a:pt x="1605" y="36155"/>
                    <a:pt x="-5619" y="57830"/>
                    <a:pt x="5218" y="72280"/>
                  </a:cubicBezTo>
                  <a:cubicBezTo>
                    <a:pt x="14249" y="84923"/>
                    <a:pt x="31408" y="89439"/>
                    <a:pt x="47665" y="92148"/>
                  </a:cubicBezTo>
                  <a:cubicBezTo>
                    <a:pt x="109076" y="103889"/>
                    <a:pt x="172293" y="102986"/>
                    <a:pt x="234608" y="102083"/>
                  </a:cubicBezTo>
                  <a:cubicBezTo>
                    <a:pt x="333349" y="100276"/>
                    <a:pt x="432089" y="98771"/>
                    <a:pt x="530829" y="97567"/>
                  </a:cubicBezTo>
                  <a:cubicBezTo>
                    <a:pt x="553407" y="96664"/>
                    <a:pt x="575985" y="96664"/>
                    <a:pt x="597659" y="89439"/>
                  </a:cubicBezTo>
                  <a:cubicBezTo>
                    <a:pt x="618431" y="82214"/>
                    <a:pt x="637396" y="66861"/>
                    <a:pt x="641008" y="47896"/>
                  </a:cubicBezTo>
                  <a:cubicBezTo>
                    <a:pt x="644621" y="28027"/>
                    <a:pt x="615721" y="8159"/>
                    <a:pt x="585016" y="6353"/>
                  </a:cubicBezTo>
                  <a:close/>
                </a:path>
              </a:pathLst>
            </a:custGeom>
            <a:solidFill>
              <a:srgbClr val="FFFFFF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9" name="자유형: 도형 88">
              <a:extLst>
                <a:ext uri="{FF2B5EF4-FFF2-40B4-BE49-F238E27FC236}">
                  <a16:creationId xmlns:a16="http://schemas.microsoft.com/office/drawing/2014/main" xmlns="" id="{4E44D99D-A70D-78EA-0D47-FA065F47789E}"/>
                </a:ext>
              </a:extLst>
            </p:cNvPr>
            <p:cNvSpPr/>
            <p:nvPr/>
          </p:nvSpPr>
          <p:spPr>
            <a:xfrm>
              <a:off x="10545359" y="4742809"/>
              <a:ext cx="656485" cy="117621"/>
            </a:xfrm>
            <a:custGeom>
              <a:avLst/>
              <a:gdLst>
                <a:gd name="connsiteX0" fmla="*/ 189922 w 656485"/>
                <a:gd name="connsiteY0" fmla="*/ 117621 h 117621"/>
                <a:gd name="connsiteX1" fmla="*/ 54455 w 656485"/>
                <a:gd name="connsiteY1" fmla="*/ 107687 h 117621"/>
                <a:gd name="connsiteX2" fmla="*/ 6591 w 656485"/>
                <a:gd name="connsiteY2" fmla="*/ 84206 h 117621"/>
                <a:gd name="connsiteX3" fmla="*/ 18331 w 656485"/>
                <a:gd name="connsiteY3" fmla="*/ 26407 h 117621"/>
                <a:gd name="connsiteX4" fmla="*/ 76130 w 656485"/>
                <a:gd name="connsiteY4" fmla="*/ 2926 h 117621"/>
                <a:gd name="connsiteX5" fmla="*/ 77937 w 656485"/>
                <a:gd name="connsiteY5" fmla="*/ 2926 h 117621"/>
                <a:gd name="connsiteX6" fmla="*/ 592710 w 656485"/>
                <a:gd name="connsiteY6" fmla="*/ 5636 h 117621"/>
                <a:gd name="connsiteX7" fmla="*/ 649606 w 656485"/>
                <a:gd name="connsiteY7" fmla="*/ 31826 h 117621"/>
                <a:gd name="connsiteX8" fmla="*/ 655928 w 656485"/>
                <a:gd name="connsiteY8" fmla="*/ 56210 h 117621"/>
                <a:gd name="connsiteX9" fmla="*/ 607160 w 656485"/>
                <a:gd name="connsiteY9" fmla="*/ 104075 h 117621"/>
                <a:gd name="connsiteX10" fmla="*/ 538524 w 656485"/>
                <a:gd name="connsiteY10" fmla="*/ 112203 h 117621"/>
                <a:gd name="connsiteX11" fmla="*/ 242303 w 656485"/>
                <a:gd name="connsiteY11" fmla="*/ 116718 h 117621"/>
                <a:gd name="connsiteX12" fmla="*/ 189922 w 656485"/>
                <a:gd name="connsiteY12" fmla="*/ 117621 h 117621"/>
                <a:gd name="connsiteX13" fmla="*/ 78840 w 656485"/>
                <a:gd name="connsiteY13" fmla="*/ 17376 h 117621"/>
                <a:gd name="connsiteX14" fmla="*/ 28266 w 656485"/>
                <a:gd name="connsiteY14" fmla="*/ 37244 h 117621"/>
                <a:gd name="connsiteX15" fmla="*/ 19235 w 656485"/>
                <a:gd name="connsiteY15" fmla="*/ 75175 h 117621"/>
                <a:gd name="connsiteX16" fmla="*/ 57165 w 656485"/>
                <a:gd name="connsiteY16" fmla="*/ 92334 h 117621"/>
                <a:gd name="connsiteX17" fmla="*/ 242303 w 656485"/>
                <a:gd name="connsiteY17" fmla="*/ 101365 h 117621"/>
                <a:gd name="connsiteX18" fmla="*/ 538524 w 656485"/>
                <a:gd name="connsiteY18" fmla="*/ 96850 h 117621"/>
                <a:gd name="connsiteX19" fmla="*/ 602644 w 656485"/>
                <a:gd name="connsiteY19" fmla="*/ 89625 h 117621"/>
                <a:gd name="connsiteX20" fmla="*/ 641478 w 656485"/>
                <a:gd name="connsiteY20" fmla="*/ 53500 h 117621"/>
                <a:gd name="connsiteX21" fmla="*/ 637866 w 656485"/>
                <a:gd name="connsiteY21" fmla="*/ 41760 h 117621"/>
                <a:gd name="connsiteX22" fmla="*/ 591806 w 656485"/>
                <a:gd name="connsiteY22" fmla="*/ 20988 h 117621"/>
                <a:gd name="connsiteX23" fmla="*/ 78840 w 656485"/>
                <a:gd name="connsiteY23" fmla="*/ 17376 h 11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6485" h="117621">
                  <a:moveTo>
                    <a:pt x="189922" y="117621"/>
                  </a:moveTo>
                  <a:cubicBezTo>
                    <a:pt x="144766" y="117621"/>
                    <a:pt x="98708" y="115815"/>
                    <a:pt x="54455" y="107687"/>
                  </a:cubicBezTo>
                  <a:cubicBezTo>
                    <a:pt x="36393" y="104075"/>
                    <a:pt x="17428" y="98656"/>
                    <a:pt x="6591" y="84206"/>
                  </a:cubicBezTo>
                  <a:cubicBezTo>
                    <a:pt x="-6956" y="65241"/>
                    <a:pt x="2076" y="39954"/>
                    <a:pt x="18331" y="26407"/>
                  </a:cubicBezTo>
                  <a:cubicBezTo>
                    <a:pt x="34587" y="12860"/>
                    <a:pt x="55359" y="6539"/>
                    <a:pt x="76130" y="2926"/>
                  </a:cubicBezTo>
                  <a:cubicBezTo>
                    <a:pt x="76732" y="2926"/>
                    <a:pt x="77334" y="2926"/>
                    <a:pt x="77937" y="2926"/>
                  </a:cubicBezTo>
                  <a:cubicBezTo>
                    <a:pt x="80646" y="2926"/>
                    <a:pt x="408476" y="-5202"/>
                    <a:pt x="592710" y="5636"/>
                  </a:cubicBezTo>
                  <a:cubicBezTo>
                    <a:pt x="615288" y="7442"/>
                    <a:pt x="637866" y="18279"/>
                    <a:pt x="649606" y="31826"/>
                  </a:cubicBezTo>
                  <a:cubicBezTo>
                    <a:pt x="655024" y="39954"/>
                    <a:pt x="657734" y="48082"/>
                    <a:pt x="655928" y="56210"/>
                  </a:cubicBezTo>
                  <a:cubicBezTo>
                    <a:pt x="651413" y="80594"/>
                    <a:pt x="627931" y="96850"/>
                    <a:pt x="607160" y="104075"/>
                  </a:cubicBezTo>
                  <a:cubicBezTo>
                    <a:pt x="584582" y="111299"/>
                    <a:pt x="560198" y="112203"/>
                    <a:pt x="538524" y="112203"/>
                  </a:cubicBezTo>
                  <a:lnTo>
                    <a:pt x="242303" y="116718"/>
                  </a:lnTo>
                  <a:cubicBezTo>
                    <a:pt x="224843" y="116718"/>
                    <a:pt x="207382" y="117019"/>
                    <a:pt x="189922" y="117621"/>
                  </a:cubicBezTo>
                  <a:close/>
                  <a:moveTo>
                    <a:pt x="78840" y="17376"/>
                  </a:moveTo>
                  <a:cubicBezTo>
                    <a:pt x="59875" y="20988"/>
                    <a:pt x="41813" y="26407"/>
                    <a:pt x="28266" y="37244"/>
                  </a:cubicBezTo>
                  <a:cubicBezTo>
                    <a:pt x="16525" y="47179"/>
                    <a:pt x="10204" y="63435"/>
                    <a:pt x="19235" y="75175"/>
                  </a:cubicBezTo>
                  <a:cubicBezTo>
                    <a:pt x="26459" y="86012"/>
                    <a:pt x="42716" y="89625"/>
                    <a:pt x="57165" y="92334"/>
                  </a:cubicBezTo>
                  <a:cubicBezTo>
                    <a:pt x="117673" y="104075"/>
                    <a:pt x="180891" y="102268"/>
                    <a:pt x="242303" y="101365"/>
                  </a:cubicBezTo>
                  <a:lnTo>
                    <a:pt x="538524" y="96850"/>
                  </a:lnTo>
                  <a:cubicBezTo>
                    <a:pt x="560198" y="96850"/>
                    <a:pt x="582775" y="96850"/>
                    <a:pt x="602644" y="89625"/>
                  </a:cubicBezTo>
                  <a:cubicBezTo>
                    <a:pt x="623415" y="82400"/>
                    <a:pt x="638769" y="68853"/>
                    <a:pt x="641478" y="53500"/>
                  </a:cubicBezTo>
                  <a:cubicBezTo>
                    <a:pt x="642080" y="49888"/>
                    <a:pt x="640876" y="45975"/>
                    <a:pt x="637866" y="41760"/>
                  </a:cubicBezTo>
                  <a:cubicBezTo>
                    <a:pt x="628835" y="30923"/>
                    <a:pt x="610773" y="21891"/>
                    <a:pt x="591806" y="20988"/>
                  </a:cubicBezTo>
                  <a:cubicBezTo>
                    <a:pt x="412991" y="10151"/>
                    <a:pt x="95095" y="17376"/>
                    <a:pt x="78840" y="1737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1" name="자유형: 도형 90">
              <a:extLst>
                <a:ext uri="{FF2B5EF4-FFF2-40B4-BE49-F238E27FC236}">
                  <a16:creationId xmlns:a16="http://schemas.microsoft.com/office/drawing/2014/main" xmlns="" id="{9FC7A111-9FD2-F5A0-A411-2F6EAD4791B5}"/>
                </a:ext>
              </a:extLst>
            </p:cNvPr>
            <p:cNvSpPr/>
            <p:nvPr/>
          </p:nvSpPr>
          <p:spPr>
            <a:xfrm>
              <a:off x="10324365" y="4253061"/>
              <a:ext cx="390144" cy="171839"/>
            </a:xfrm>
            <a:custGeom>
              <a:avLst/>
              <a:gdLst>
                <a:gd name="connsiteX0" fmla="*/ 390145 w 390144"/>
                <a:gd name="connsiteY0" fmla="*/ 2285 h 171839"/>
                <a:gd name="connsiteX1" fmla="*/ 0 w 390144"/>
                <a:gd name="connsiteY1" fmla="*/ 1382 h 171839"/>
                <a:gd name="connsiteX2" fmla="*/ 111083 w 390144"/>
                <a:gd name="connsiteY2" fmla="*/ 147686 h 171839"/>
                <a:gd name="connsiteX3" fmla="*/ 292608 w 390144"/>
                <a:gd name="connsiteY3" fmla="*/ 153104 h 171839"/>
                <a:gd name="connsiteX4" fmla="*/ 390145 w 390144"/>
                <a:gd name="connsiteY4" fmla="*/ 2285 h 171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144" h="171839">
                  <a:moveTo>
                    <a:pt x="390145" y="2285"/>
                  </a:moveTo>
                  <a:cubicBezTo>
                    <a:pt x="260999" y="478"/>
                    <a:pt x="131855" y="-1328"/>
                    <a:pt x="0" y="1382"/>
                  </a:cubicBezTo>
                  <a:cubicBezTo>
                    <a:pt x="15354" y="62793"/>
                    <a:pt x="55091" y="117883"/>
                    <a:pt x="111083" y="147686"/>
                  </a:cubicBezTo>
                  <a:cubicBezTo>
                    <a:pt x="166173" y="177488"/>
                    <a:pt x="235713" y="180198"/>
                    <a:pt x="292608" y="153104"/>
                  </a:cubicBezTo>
                  <a:cubicBezTo>
                    <a:pt x="349505" y="125108"/>
                    <a:pt x="390145" y="66406"/>
                    <a:pt x="390145" y="2285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5" name="자유형: 도형 94">
              <a:extLst>
                <a:ext uri="{FF2B5EF4-FFF2-40B4-BE49-F238E27FC236}">
                  <a16:creationId xmlns:a16="http://schemas.microsoft.com/office/drawing/2014/main" xmlns="" id="{1CA51D35-6929-D6D0-4820-DC3852193AF8}"/>
                </a:ext>
              </a:extLst>
            </p:cNvPr>
            <p:cNvSpPr/>
            <p:nvPr/>
          </p:nvSpPr>
          <p:spPr>
            <a:xfrm>
              <a:off x="10319117" y="3920052"/>
              <a:ext cx="403054" cy="342519"/>
            </a:xfrm>
            <a:custGeom>
              <a:avLst/>
              <a:gdLst>
                <a:gd name="connsiteX0" fmla="*/ 395393 w 403054"/>
                <a:gd name="connsiteY0" fmla="*/ 342519 h 342519"/>
                <a:gd name="connsiteX1" fmla="*/ 389070 w 403054"/>
                <a:gd name="connsiteY1" fmla="*/ 338907 h 342519"/>
                <a:gd name="connsiteX2" fmla="*/ 221995 w 403054"/>
                <a:gd name="connsiteY2" fmla="*/ 22818 h 342519"/>
                <a:gd name="connsiteX3" fmla="*/ 193095 w 403054"/>
                <a:gd name="connsiteY3" fmla="*/ 68877 h 342519"/>
                <a:gd name="connsiteX4" fmla="*/ 13376 w 403054"/>
                <a:gd name="connsiteY4" fmla="*/ 338907 h 342519"/>
                <a:gd name="connsiteX5" fmla="*/ 2539 w 403054"/>
                <a:gd name="connsiteY5" fmla="*/ 340713 h 342519"/>
                <a:gd name="connsiteX6" fmla="*/ 1636 w 403054"/>
                <a:gd name="connsiteY6" fmla="*/ 330779 h 342519"/>
                <a:gd name="connsiteX7" fmla="*/ 180452 w 403054"/>
                <a:gd name="connsiteY7" fmla="*/ 60749 h 342519"/>
                <a:gd name="connsiteX8" fmla="*/ 216576 w 403054"/>
                <a:gd name="connsiteY8" fmla="*/ 2950 h 342519"/>
                <a:gd name="connsiteX9" fmla="*/ 223801 w 403054"/>
                <a:gd name="connsiteY9" fmla="*/ 240 h 342519"/>
                <a:gd name="connsiteX10" fmla="*/ 230123 w 403054"/>
                <a:gd name="connsiteY10" fmla="*/ 3853 h 342519"/>
                <a:gd name="connsiteX11" fmla="*/ 401714 w 403054"/>
                <a:gd name="connsiteY11" fmla="*/ 330779 h 342519"/>
                <a:gd name="connsiteX12" fmla="*/ 399908 w 403054"/>
                <a:gd name="connsiteY12" fmla="*/ 341616 h 342519"/>
                <a:gd name="connsiteX13" fmla="*/ 395393 w 403054"/>
                <a:gd name="connsiteY13" fmla="*/ 342519 h 3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054" h="342519">
                  <a:moveTo>
                    <a:pt x="395393" y="342519"/>
                  </a:moveTo>
                  <a:cubicBezTo>
                    <a:pt x="392683" y="342519"/>
                    <a:pt x="390877" y="341616"/>
                    <a:pt x="389070" y="338907"/>
                  </a:cubicBezTo>
                  <a:cubicBezTo>
                    <a:pt x="324047" y="231437"/>
                    <a:pt x="259023" y="99582"/>
                    <a:pt x="221995" y="22818"/>
                  </a:cubicBezTo>
                  <a:cubicBezTo>
                    <a:pt x="212361" y="38472"/>
                    <a:pt x="202728" y="53825"/>
                    <a:pt x="193095" y="68877"/>
                  </a:cubicBezTo>
                  <a:cubicBezTo>
                    <a:pt x="132587" y="164607"/>
                    <a:pt x="80207" y="246790"/>
                    <a:pt x="13376" y="338907"/>
                  </a:cubicBezTo>
                  <a:cubicBezTo>
                    <a:pt x="10667" y="342519"/>
                    <a:pt x="6152" y="343422"/>
                    <a:pt x="2539" y="340713"/>
                  </a:cubicBezTo>
                  <a:cubicBezTo>
                    <a:pt x="-171" y="338907"/>
                    <a:pt x="-1073" y="333488"/>
                    <a:pt x="1636" y="330779"/>
                  </a:cubicBezTo>
                  <a:cubicBezTo>
                    <a:pt x="68466" y="238661"/>
                    <a:pt x="119944" y="156479"/>
                    <a:pt x="180452" y="60749"/>
                  </a:cubicBezTo>
                  <a:cubicBezTo>
                    <a:pt x="191892" y="42084"/>
                    <a:pt x="203932" y="22818"/>
                    <a:pt x="216576" y="2950"/>
                  </a:cubicBezTo>
                  <a:cubicBezTo>
                    <a:pt x="218383" y="1143"/>
                    <a:pt x="221092" y="-663"/>
                    <a:pt x="223801" y="240"/>
                  </a:cubicBezTo>
                  <a:cubicBezTo>
                    <a:pt x="226510" y="240"/>
                    <a:pt x="228317" y="2047"/>
                    <a:pt x="230123" y="3853"/>
                  </a:cubicBezTo>
                  <a:cubicBezTo>
                    <a:pt x="264441" y="77908"/>
                    <a:pt x="333078" y="217890"/>
                    <a:pt x="401714" y="330779"/>
                  </a:cubicBezTo>
                  <a:cubicBezTo>
                    <a:pt x="404424" y="334391"/>
                    <a:pt x="402617" y="339810"/>
                    <a:pt x="399908" y="341616"/>
                  </a:cubicBezTo>
                  <a:cubicBezTo>
                    <a:pt x="398101" y="342218"/>
                    <a:pt x="396596" y="342519"/>
                    <a:pt x="395393" y="342519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7" name="자유형: 도형 96">
              <a:extLst>
                <a:ext uri="{FF2B5EF4-FFF2-40B4-BE49-F238E27FC236}">
                  <a16:creationId xmlns:a16="http://schemas.microsoft.com/office/drawing/2014/main" xmlns="" id="{4B36ED72-E3C8-8E76-7A56-8EB5C39D37B9}"/>
                </a:ext>
              </a:extLst>
            </p:cNvPr>
            <p:cNvSpPr/>
            <p:nvPr/>
          </p:nvSpPr>
          <p:spPr>
            <a:xfrm>
              <a:off x="11058595" y="4253012"/>
              <a:ext cx="390143" cy="171751"/>
            </a:xfrm>
            <a:custGeom>
              <a:avLst/>
              <a:gdLst>
                <a:gd name="connsiteX0" fmla="*/ 390144 w 390143"/>
                <a:gd name="connsiteY0" fmla="*/ 1431 h 171751"/>
                <a:gd name="connsiteX1" fmla="*/ 0 w 390143"/>
                <a:gd name="connsiteY1" fmla="*/ 1431 h 171751"/>
                <a:gd name="connsiteX2" fmla="*/ 110179 w 390143"/>
                <a:gd name="connsiteY2" fmla="*/ 147735 h 171751"/>
                <a:gd name="connsiteX3" fmla="*/ 291705 w 390143"/>
                <a:gd name="connsiteY3" fmla="*/ 152251 h 171751"/>
                <a:gd name="connsiteX4" fmla="*/ 390144 w 390143"/>
                <a:gd name="connsiteY4" fmla="*/ 1431 h 1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143" h="171751">
                  <a:moveTo>
                    <a:pt x="390144" y="1431"/>
                  </a:moveTo>
                  <a:cubicBezTo>
                    <a:pt x="260999" y="528"/>
                    <a:pt x="131854" y="-1278"/>
                    <a:pt x="0" y="1431"/>
                  </a:cubicBezTo>
                  <a:cubicBezTo>
                    <a:pt x="14450" y="61939"/>
                    <a:pt x="55090" y="117932"/>
                    <a:pt x="110179" y="147735"/>
                  </a:cubicBezTo>
                  <a:cubicBezTo>
                    <a:pt x="166173" y="177538"/>
                    <a:pt x="235712" y="180247"/>
                    <a:pt x="291705" y="152251"/>
                  </a:cubicBezTo>
                  <a:cubicBezTo>
                    <a:pt x="348601" y="125157"/>
                    <a:pt x="389241" y="65552"/>
                    <a:pt x="390144" y="1431"/>
                  </a:cubicBezTo>
                  <a:close/>
                </a:path>
              </a:pathLst>
            </a:custGeom>
            <a:solidFill>
              <a:srgbClr val="EFABA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8" name="자유형: 도형 97">
              <a:extLst>
                <a:ext uri="{FF2B5EF4-FFF2-40B4-BE49-F238E27FC236}">
                  <a16:creationId xmlns:a16="http://schemas.microsoft.com/office/drawing/2014/main" xmlns="" id="{77D3AD1D-B25B-7706-A29B-64685E205863}"/>
                </a:ext>
              </a:extLst>
            </p:cNvPr>
            <p:cNvSpPr/>
            <p:nvPr/>
          </p:nvSpPr>
          <p:spPr>
            <a:xfrm>
              <a:off x="11052504" y="3919389"/>
              <a:ext cx="403459" cy="343182"/>
            </a:xfrm>
            <a:custGeom>
              <a:avLst/>
              <a:gdLst>
                <a:gd name="connsiteX0" fmla="*/ 396235 w 403459"/>
                <a:gd name="connsiteY0" fmla="*/ 343182 h 343182"/>
                <a:gd name="connsiteX1" fmla="*/ 389913 w 403459"/>
                <a:gd name="connsiteY1" fmla="*/ 339570 h 343182"/>
                <a:gd name="connsiteX2" fmla="*/ 222838 w 403459"/>
                <a:gd name="connsiteY2" fmla="*/ 23481 h 343182"/>
                <a:gd name="connsiteX3" fmla="*/ 193035 w 403459"/>
                <a:gd name="connsiteY3" fmla="*/ 68636 h 343182"/>
                <a:gd name="connsiteX4" fmla="*/ 13316 w 403459"/>
                <a:gd name="connsiteY4" fmla="*/ 339570 h 343182"/>
                <a:gd name="connsiteX5" fmla="*/ 3381 w 403459"/>
                <a:gd name="connsiteY5" fmla="*/ 341376 h 343182"/>
                <a:gd name="connsiteX6" fmla="*/ 1575 w 403459"/>
                <a:gd name="connsiteY6" fmla="*/ 330539 h 343182"/>
                <a:gd name="connsiteX7" fmla="*/ 180392 w 403459"/>
                <a:gd name="connsiteY7" fmla="*/ 61412 h 343182"/>
                <a:gd name="connsiteX8" fmla="*/ 217419 w 403459"/>
                <a:gd name="connsiteY8" fmla="*/ 3612 h 343182"/>
                <a:gd name="connsiteX9" fmla="*/ 223741 w 403459"/>
                <a:gd name="connsiteY9" fmla="*/ 0 h 343182"/>
                <a:gd name="connsiteX10" fmla="*/ 230063 w 403459"/>
                <a:gd name="connsiteY10" fmla="*/ 4516 h 343182"/>
                <a:gd name="connsiteX11" fmla="*/ 402557 w 403459"/>
                <a:gd name="connsiteY11" fmla="*/ 331442 h 343182"/>
                <a:gd name="connsiteX12" fmla="*/ 399847 w 403459"/>
                <a:gd name="connsiteY12" fmla="*/ 342279 h 343182"/>
                <a:gd name="connsiteX13" fmla="*/ 396235 w 403459"/>
                <a:gd name="connsiteY13" fmla="*/ 343182 h 34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459" h="343182">
                  <a:moveTo>
                    <a:pt x="396235" y="343182"/>
                  </a:moveTo>
                  <a:cubicBezTo>
                    <a:pt x="393526" y="343182"/>
                    <a:pt x="390816" y="341376"/>
                    <a:pt x="389913" y="339570"/>
                  </a:cubicBezTo>
                  <a:cubicBezTo>
                    <a:pt x="323986" y="232100"/>
                    <a:pt x="258962" y="99342"/>
                    <a:pt x="222838" y="23481"/>
                  </a:cubicBezTo>
                  <a:cubicBezTo>
                    <a:pt x="212603" y="39135"/>
                    <a:pt x="202669" y="54187"/>
                    <a:pt x="193035" y="68636"/>
                  </a:cubicBezTo>
                  <a:cubicBezTo>
                    <a:pt x="133429" y="164366"/>
                    <a:pt x="81050" y="247453"/>
                    <a:pt x="13316" y="339570"/>
                  </a:cubicBezTo>
                  <a:cubicBezTo>
                    <a:pt x="11509" y="343182"/>
                    <a:pt x="6994" y="344085"/>
                    <a:pt x="3381" y="341376"/>
                  </a:cubicBezTo>
                  <a:cubicBezTo>
                    <a:pt x="-230" y="338667"/>
                    <a:pt x="-1134" y="334151"/>
                    <a:pt x="1575" y="330539"/>
                  </a:cubicBezTo>
                  <a:cubicBezTo>
                    <a:pt x="68406" y="238421"/>
                    <a:pt x="120786" y="156238"/>
                    <a:pt x="180392" y="61412"/>
                  </a:cubicBezTo>
                  <a:cubicBezTo>
                    <a:pt x="192433" y="42747"/>
                    <a:pt x="204775" y="23481"/>
                    <a:pt x="217419" y="3612"/>
                  </a:cubicBezTo>
                  <a:cubicBezTo>
                    <a:pt x="218322" y="1806"/>
                    <a:pt x="221032" y="0"/>
                    <a:pt x="223741" y="0"/>
                  </a:cubicBezTo>
                  <a:cubicBezTo>
                    <a:pt x="226450" y="0"/>
                    <a:pt x="229159" y="1806"/>
                    <a:pt x="230063" y="4516"/>
                  </a:cubicBezTo>
                  <a:cubicBezTo>
                    <a:pt x="265283" y="78571"/>
                    <a:pt x="333921" y="218553"/>
                    <a:pt x="402557" y="331442"/>
                  </a:cubicBezTo>
                  <a:cubicBezTo>
                    <a:pt x="404363" y="335054"/>
                    <a:pt x="403460" y="339570"/>
                    <a:pt x="399847" y="342279"/>
                  </a:cubicBezTo>
                  <a:cubicBezTo>
                    <a:pt x="398643" y="342881"/>
                    <a:pt x="397440" y="343182"/>
                    <a:pt x="396235" y="343182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9" name="자유형: 도형 98">
              <a:extLst>
                <a:ext uri="{FF2B5EF4-FFF2-40B4-BE49-F238E27FC236}">
                  <a16:creationId xmlns:a16="http://schemas.microsoft.com/office/drawing/2014/main" xmlns="" id="{396CC1F6-14F5-EFB1-FAAB-4B733C9F3E8D}"/>
                </a:ext>
              </a:extLst>
            </p:cNvPr>
            <p:cNvSpPr/>
            <p:nvPr/>
          </p:nvSpPr>
          <p:spPr>
            <a:xfrm>
              <a:off x="10855826" y="3758261"/>
              <a:ext cx="28842" cy="66301"/>
            </a:xfrm>
            <a:custGeom>
              <a:avLst/>
              <a:gdLst>
                <a:gd name="connsiteX0" fmla="*/ 26662 w 28842"/>
                <a:gd name="connsiteY0" fmla="*/ 66301 h 66301"/>
                <a:gd name="connsiteX1" fmla="*/ 24857 w 28842"/>
                <a:gd name="connsiteY1" fmla="*/ 65398 h 66301"/>
                <a:gd name="connsiteX2" fmla="*/ 4988 w 28842"/>
                <a:gd name="connsiteY2" fmla="*/ 1277 h 66301"/>
                <a:gd name="connsiteX3" fmla="*/ 7697 w 28842"/>
                <a:gd name="connsiteY3" fmla="*/ 374 h 66301"/>
                <a:gd name="connsiteX4" fmla="*/ 9503 w 28842"/>
                <a:gd name="connsiteY4" fmla="*/ 3986 h 66301"/>
                <a:gd name="connsiteX5" fmla="*/ 27565 w 28842"/>
                <a:gd name="connsiteY5" fmla="*/ 60883 h 66301"/>
                <a:gd name="connsiteX6" fmla="*/ 28468 w 28842"/>
                <a:gd name="connsiteY6" fmla="*/ 64495 h 66301"/>
                <a:gd name="connsiteX7" fmla="*/ 26662 w 28842"/>
                <a:gd name="connsiteY7" fmla="*/ 66301 h 6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42" h="66301">
                  <a:moveTo>
                    <a:pt x="26662" y="66301"/>
                  </a:moveTo>
                  <a:cubicBezTo>
                    <a:pt x="26061" y="66301"/>
                    <a:pt x="25459" y="66000"/>
                    <a:pt x="24857" y="65398"/>
                  </a:cubicBezTo>
                  <a:cubicBezTo>
                    <a:pt x="3182" y="53658"/>
                    <a:pt x="-6752" y="23855"/>
                    <a:pt x="4988" y="1277"/>
                  </a:cubicBezTo>
                  <a:cubicBezTo>
                    <a:pt x="4988" y="374"/>
                    <a:pt x="6794" y="-529"/>
                    <a:pt x="7697" y="374"/>
                  </a:cubicBezTo>
                  <a:cubicBezTo>
                    <a:pt x="9503" y="1277"/>
                    <a:pt x="9503" y="2180"/>
                    <a:pt x="9503" y="3986"/>
                  </a:cubicBezTo>
                  <a:cubicBezTo>
                    <a:pt x="-431" y="23855"/>
                    <a:pt x="7697" y="50948"/>
                    <a:pt x="27565" y="60883"/>
                  </a:cubicBezTo>
                  <a:cubicBezTo>
                    <a:pt x="28468" y="61786"/>
                    <a:pt x="29372" y="63592"/>
                    <a:pt x="28468" y="64495"/>
                  </a:cubicBezTo>
                  <a:cubicBezTo>
                    <a:pt x="27866" y="65699"/>
                    <a:pt x="27264" y="66301"/>
                    <a:pt x="26662" y="66301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0" name="자유형: 도형 99">
              <a:extLst>
                <a:ext uri="{FF2B5EF4-FFF2-40B4-BE49-F238E27FC236}">
                  <a16:creationId xmlns:a16="http://schemas.microsoft.com/office/drawing/2014/main" xmlns="" id="{1C93AA4B-0F22-5C81-66A6-489ED67F550E}"/>
                </a:ext>
              </a:extLst>
            </p:cNvPr>
            <p:cNvSpPr/>
            <p:nvPr/>
          </p:nvSpPr>
          <p:spPr>
            <a:xfrm>
              <a:off x="10660323" y="4339196"/>
              <a:ext cx="1042" cy="1042"/>
            </a:xfrm>
            <a:custGeom>
              <a:avLst/>
              <a:gdLst>
                <a:gd name="connsiteX0" fmla="*/ 0 w 1042"/>
                <a:gd name="connsiteY0" fmla="*/ 1043 h 1042"/>
                <a:gd name="connsiteX1" fmla="*/ 0 w 1042"/>
                <a:gd name="connsiteY1" fmla="*/ 1043 h 1042"/>
                <a:gd name="connsiteX2" fmla="*/ 0 w 1042"/>
                <a:gd name="connsiteY2" fmla="*/ 1043 h 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2" h="1042">
                  <a:moveTo>
                    <a:pt x="0" y="1043"/>
                  </a:moveTo>
                  <a:cubicBezTo>
                    <a:pt x="0" y="1043"/>
                    <a:pt x="0" y="1043"/>
                    <a:pt x="0" y="1043"/>
                  </a:cubicBezTo>
                  <a:cubicBezTo>
                    <a:pt x="1806" y="-763"/>
                    <a:pt x="903" y="140"/>
                    <a:pt x="0" y="1043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xmlns="" id="{C4DA61AC-2DB1-0D11-0763-D8D630500C6F}"/>
                </a:ext>
              </a:extLst>
            </p:cNvPr>
            <p:cNvSpPr/>
            <p:nvPr/>
          </p:nvSpPr>
          <p:spPr>
            <a:xfrm>
              <a:off x="11092010" y="4285149"/>
              <a:ext cx="325120" cy="8128"/>
            </a:xfrm>
            <a:custGeom>
              <a:avLst/>
              <a:gdLst>
                <a:gd name="connsiteX0" fmla="*/ 1807 w 325120"/>
                <a:gd name="connsiteY0" fmla="*/ 8128 h 8128"/>
                <a:gd name="connsiteX1" fmla="*/ 0 w 325120"/>
                <a:gd name="connsiteY1" fmla="*/ 5419 h 8128"/>
                <a:gd name="connsiteX2" fmla="*/ 1807 w 325120"/>
                <a:gd name="connsiteY2" fmla="*/ 2709 h 8128"/>
                <a:gd name="connsiteX3" fmla="*/ 322411 w 325120"/>
                <a:gd name="connsiteY3" fmla="*/ 0 h 8128"/>
                <a:gd name="connsiteX4" fmla="*/ 322411 w 325120"/>
                <a:gd name="connsiteY4" fmla="*/ 0 h 8128"/>
                <a:gd name="connsiteX5" fmla="*/ 325120 w 325120"/>
                <a:gd name="connsiteY5" fmla="*/ 2709 h 8128"/>
                <a:gd name="connsiteX6" fmla="*/ 322411 w 325120"/>
                <a:gd name="connsiteY6" fmla="*/ 4516 h 8128"/>
                <a:gd name="connsiteX7" fmla="*/ 1807 w 325120"/>
                <a:gd name="connsiteY7" fmla="*/ 8128 h 8128"/>
                <a:gd name="connsiteX8" fmla="*/ 1807 w 325120"/>
                <a:gd name="connsiteY8" fmla="*/ 8128 h 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120" h="8128">
                  <a:moveTo>
                    <a:pt x="1807" y="8128"/>
                  </a:moveTo>
                  <a:cubicBezTo>
                    <a:pt x="904" y="8128"/>
                    <a:pt x="0" y="6322"/>
                    <a:pt x="0" y="5419"/>
                  </a:cubicBezTo>
                  <a:cubicBezTo>
                    <a:pt x="0" y="3613"/>
                    <a:pt x="904" y="2709"/>
                    <a:pt x="1807" y="2709"/>
                  </a:cubicBezTo>
                  <a:lnTo>
                    <a:pt x="322411" y="0"/>
                  </a:lnTo>
                  <a:cubicBezTo>
                    <a:pt x="322411" y="0"/>
                    <a:pt x="322411" y="0"/>
                    <a:pt x="322411" y="0"/>
                  </a:cubicBezTo>
                  <a:cubicBezTo>
                    <a:pt x="324217" y="0"/>
                    <a:pt x="325120" y="903"/>
                    <a:pt x="325120" y="2709"/>
                  </a:cubicBezTo>
                  <a:cubicBezTo>
                    <a:pt x="325120" y="3613"/>
                    <a:pt x="324217" y="4516"/>
                    <a:pt x="322411" y="4516"/>
                  </a:cubicBezTo>
                  <a:lnTo>
                    <a:pt x="1807" y="8128"/>
                  </a:lnTo>
                  <a:cubicBezTo>
                    <a:pt x="1807" y="8128"/>
                    <a:pt x="1807" y="8128"/>
                    <a:pt x="1807" y="8128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xmlns="" id="{14D29DB0-3D95-4233-D1FC-C1E85AF11DC7}"/>
                </a:ext>
              </a:extLst>
            </p:cNvPr>
            <p:cNvSpPr/>
            <p:nvPr/>
          </p:nvSpPr>
          <p:spPr>
            <a:xfrm>
              <a:off x="10362297" y="4286052"/>
              <a:ext cx="326022" cy="10837"/>
            </a:xfrm>
            <a:custGeom>
              <a:avLst/>
              <a:gdLst>
                <a:gd name="connsiteX0" fmla="*/ 1806 w 326022"/>
                <a:gd name="connsiteY0" fmla="*/ 10837 h 10837"/>
                <a:gd name="connsiteX1" fmla="*/ 0 w 326022"/>
                <a:gd name="connsiteY1" fmla="*/ 8128 h 10837"/>
                <a:gd name="connsiteX2" fmla="*/ 1806 w 326022"/>
                <a:gd name="connsiteY2" fmla="*/ 6322 h 10837"/>
                <a:gd name="connsiteX3" fmla="*/ 323313 w 326022"/>
                <a:gd name="connsiteY3" fmla="*/ 0 h 10837"/>
                <a:gd name="connsiteX4" fmla="*/ 323313 w 326022"/>
                <a:gd name="connsiteY4" fmla="*/ 0 h 10837"/>
                <a:gd name="connsiteX5" fmla="*/ 326023 w 326022"/>
                <a:gd name="connsiteY5" fmla="*/ 1806 h 10837"/>
                <a:gd name="connsiteX6" fmla="*/ 323313 w 326022"/>
                <a:gd name="connsiteY6" fmla="*/ 4516 h 10837"/>
                <a:gd name="connsiteX7" fmla="*/ 2709 w 326022"/>
                <a:gd name="connsiteY7" fmla="*/ 10837 h 10837"/>
                <a:gd name="connsiteX8" fmla="*/ 1806 w 326022"/>
                <a:gd name="connsiteY8" fmla="*/ 10837 h 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22" h="10837">
                  <a:moveTo>
                    <a:pt x="1806" y="10837"/>
                  </a:moveTo>
                  <a:cubicBezTo>
                    <a:pt x="903" y="10837"/>
                    <a:pt x="0" y="9934"/>
                    <a:pt x="0" y="8128"/>
                  </a:cubicBezTo>
                  <a:cubicBezTo>
                    <a:pt x="0" y="7225"/>
                    <a:pt x="903" y="6322"/>
                    <a:pt x="1806" y="6322"/>
                  </a:cubicBezTo>
                  <a:lnTo>
                    <a:pt x="323313" y="0"/>
                  </a:lnTo>
                  <a:cubicBezTo>
                    <a:pt x="323313" y="0"/>
                    <a:pt x="323313" y="0"/>
                    <a:pt x="323313" y="0"/>
                  </a:cubicBezTo>
                  <a:cubicBezTo>
                    <a:pt x="325120" y="0"/>
                    <a:pt x="326023" y="903"/>
                    <a:pt x="326023" y="1806"/>
                  </a:cubicBezTo>
                  <a:cubicBezTo>
                    <a:pt x="326023" y="3612"/>
                    <a:pt x="325120" y="4516"/>
                    <a:pt x="323313" y="4516"/>
                  </a:cubicBezTo>
                  <a:lnTo>
                    <a:pt x="2709" y="10837"/>
                  </a:lnTo>
                  <a:cubicBezTo>
                    <a:pt x="2107" y="10837"/>
                    <a:pt x="1806" y="10837"/>
                    <a:pt x="1806" y="10837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893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592B6682-A28A-5826-0ED0-1C59DB68A51D}"/>
              </a:ext>
            </a:extLst>
          </p:cNvPr>
          <p:cNvSpPr/>
          <p:nvPr/>
        </p:nvSpPr>
        <p:spPr>
          <a:xfrm>
            <a:off x="766762" y="2023832"/>
            <a:ext cx="10658472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xmlns="" id="{48C331C4-CF5F-E5AC-8294-41CAECAF67F2}"/>
              </a:ext>
            </a:extLst>
          </p:cNvPr>
          <p:cNvSpPr/>
          <p:nvPr/>
        </p:nvSpPr>
        <p:spPr>
          <a:xfrm>
            <a:off x="766763" y="2023832"/>
            <a:ext cx="10658471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691305" cy="697724"/>
            <a:chOff x="-403488" y="171975"/>
            <a:chExt cx="569130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394536" cy="662496"/>
              <a:chOff x="902807" y="211966"/>
              <a:chExt cx="439453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39453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Economy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5388335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Spread of Marketization and Reinforced Control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5F0B0FE-AC3E-3AB3-D20A-860DA29556F1}"/>
              </a:ext>
            </a:extLst>
          </p:cNvPr>
          <p:cNvSpPr txBox="1"/>
          <p:nvPr/>
        </p:nvSpPr>
        <p:spPr>
          <a:xfrm>
            <a:off x="4374470" y="2280381"/>
            <a:ext cx="344305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Marketization in North Korea</a:t>
            </a:r>
          </a:p>
        </p:txBody>
      </p:sp>
      <p:sp>
        <p:nvSpPr>
          <p:cNvPr id="91" name="사각형: 둥근 모서리 90">
            <a:extLst>
              <a:ext uri="{FF2B5EF4-FFF2-40B4-BE49-F238E27FC236}">
                <a16:creationId xmlns:a16="http://schemas.microsoft.com/office/drawing/2014/main" xmlns="" id="{77CEFAC7-0E2B-D25D-6434-F8397638C3CE}"/>
              </a:ext>
            </a:extLst>
          </p:cNvPr>
          <p:cNvSpPr/>
          <p:nvPr/>
        </p:nvSpPr>
        <p:spPr>
          <a:xfrm>
            <a:off x="99197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mid-1990s</a:t>
            </a:r>
            <a:endParaRPr lang="ko-KR" altLang="en-US" sz="15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95" name="자유형: 도형 94">
            <a:extLst>
              <a:ext uri="{FF2B5EF4-FFF2-40B4-BE49-F238E27FC236}">
                <a16:creationId xmlns:a16="http://schemas.microsoft.com/office/drawing/2014/main" xmlns="" id="{EAA15CE7-C672-6217-EE8E-A8E556DC4A8B}"/>
              </a:ext>
            </a:extLst>
          </p:cNvPr>
          <p:cNvSpPr/>
          <p:nvPr/>
        </p:nvSpPr>
        <p:spPr>
          <a:xfrm rot="16200000">
            <a:off x="2828516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96" name="그룹 95">
            <a:extLst>
              <a:ext uri="{FF2B5EF4-FFF2-40B4-BE49-F238E27FC236}">
                <a16:creationId xmlns:a16="http://schemas.microsoft.com/office/drawing/2014/main" xmlns="" id="{0FA1E0B7-9144-4183-EA15-CB797BA9FAF8}"/>
              </a:ext>
            </a:extLst>
          </p:cNvPr>
          <p:cNvGrpSpPr/>
          <p:nvPr/>
        </p:nvGrpSpPr>
        <p:grpSpPr>
          <a:xfrm rot="16200000">
            <a:off x="2966797" y="4458113"/>
            <a:ext cx="157723" cy="77274"/>
            <a:chOff x="8787680" y="4841142"/>
            <a:chExt cx="157723" cy="77274"/>
          </a:xfrm>
        </p:grpSpPr>
        <p:cxnSp>
          <p:nvCxnSpPr>
            <p:cNvPr id="97" name="직선 연결선 96">
              <a:extLst>
                <a:ext uri="{FF2B5EF4-FFF2-40B4-BE49-F238E27FC236}">
                  <a16:creationId xmlns:a16="http://schemas.microsoft.com/office/drawing/2014/main" xmlns="" id="{6067BA7A-4734-50A7-2A5F-163BCD8502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>
              <a:extLst>
                <a:ext uri="{FF2B5EF4-FFF2-40B4-BE49-F238E27FC236}">
                  <a16:creationId xmlns:a16="http://schemas.microsoft.com/office/drawing/2014/main" xmlns="" id="{CDC51DEB-CDD1-5786-AC72-25B4BA1F68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4" name="직선 연결선 93">
            <a:extLst>
              <a:ext uri="{FF2B5EF4-FFF2-40B4-BE49-F238E27FC236}">
                <a16:creationId xmlns:a16="http://schemas.microsoft.com/office/drawing/2014/main" xmlns="" id="{FC579F48-4F85-D1E2-66EC-EFE5E876A21B}"/>
              </a:ext>
            </a:extLst>
          </p:cNvPr>
          <p:cNvCxnSpPr>
            <a:cxnSpLocks/>
          </p:cNvCxnSpPr>
          <p:nvPr/>
        </p:nvCxnSpPr>
        <p:spPr>
          <a:xfrm flipV="1">
            <a:off x="2945187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88C8BE0A-BF4C-9484-589F-6878A21988C2}"/>
              </a:ext>
            </a:extLst>
          </p:cNvPr>
          <p:cNvSpPr txBox="1"/>
          <p:nvPr/>
        </p:nvSpPr>
        <p:spPr>
          <a:xfrm>
            <a:off x="3297788" y="4552834"/>
            <a:ext cx="1449115" cy="49160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00" spc="-5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Implemented economic</a:t>
            </a:r>
          </a:p>
          <a:p>
            <a:r>
              <a:rPr lang="en-US" altLang="ko-KR" dirty="0"/>
              <a:t>management</a:t>
            </a:r>
          </a:p>
          <a:p>
            <a:r>
              <a:rPr lang="en-US" altLang="ko-KR" dirty="0"/>
              <a:t>improvement measures</a:t>
            </a:r>
            <a:endParaRPr lang="ko-KR" altLang="en-US" dirty="0"/>
          </a:p>
        </p:txBody>
      </p: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xmlns="" id="{49DA6720-74EA-F93E-ACB4-365488A3ABF8}"/>
              </a:ext>
            </a:extLst>
          </p:cNvPr>
          <p:cNvSpPr/>
          <p:nvPr/>
        </p:nvSpPr>
        <p:spPr>
          <a:xfrm>
            <a:off x="311108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July 2002</a:t>
            </a:r>
            <a:endParaRPr lang="ko-KR" altLang="en-US" sz="15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33" name="자유형: 도형 232">
            <a:extLst>
              <a:ext uri="{FF2B5EF4-FFF2-40B4-BE49-F238E27FC236}">
                <a16:creationId xmlns:a16="http://schemas.microsoft.com/office/drawing/2014/main" xmlns="" id="{028A12D2-DD00-9D7C-571F-B2AAC9B3240F}"/>
              </a:ext>
            </a:extLst>
          </p:cNvPr>
          <p:cNvSpPr/>
          <p:nvPr/>
        </p:nvSpPr>
        <p:spPr>
          <a:xfrm rot="16200000">
            <a:off x="4926652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34" name="그룹 233">
            <a:extLst>
              <a:ext uri="{FF2B5EF4-FFF2-40B4-BE49-F238E27FC236}">
                <a16:creationId xmlns:a16="http://schemas.microsoft.com/office/drawing/2014/main" xmlns="" id="{7D043072-B6CC-8EE5-E653-3C17178CEEE5}"/>
              </a:ext>
            </a:extLst>
          </p:cNvPr>
          <p:cNvGrpSpPr/>
          <p:nvPr/>
        </p:nvGrpSpPr>
        <p:grpSpPr>
          <a:xfrm rot="16200000">
            <a:off x="5064933" y="4458113"/>
            <a:ext cx="157723" cy="77274"/>
            <a:chOff x="8787680" y="4841142"/>
            <a:chExt cx="157723" cy="77274"/>
          </a:xfrm>
        </p:grpSpPr>
        <p:cxnSp>
          <p:nvCxnSpPr>
            <p:cNvPr id="235" name="직선 연결선 234">
              <a:extLst>
                <a:ext uri="{FF2B5EF4-FFF2-40B4-BE49-F238E27FC236}">
                  <a16:creationId xmlns:a16="http://schemas.microsoft.com/office/drawing/2014/main" xmlns="" id="{EC46CDAA-6557-DD11-6BA8-693213C5AD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직선 연결선 235">
              <a:extLst>
                <a:ext uri="{FF2B5EF4-FFF2-40B4-BE49-F238E27FC236}">
                  <a16:creationId xmlns:a16="http://schemas.microsoft.com/office/drawing/2014/main" xmlns="" id="{401A5B4C-B72F-1D2C-96EF-0152CE5B14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3" name="직선 연결선 222">
            <a:extLst>
              <a:ext uri="{FF2B5EF4-FFF2-40B4-BE49-F238E27FC236}">
                <a16:creationId xmlns:a16="http://schemas.microsoft.com/office/drawing/2014/main" xmlns="" id="{22A333E6-FFF7-2355-F6FA-43C46C2A4DB9}"/>
              </a:ext>
            </a:extLst>
          </p:cNvPr>
          <p:cNvCxnSpPr>
            <a:cxnSpLocks/>
          </p:cNvCxnSpPr>
          <p:nvPr/>
        </p:nvCxnSpPr>
        <p:spPr>
          <a:xfrm flipV="1">
            <a:off x="5043323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extBox 223">
            <a:extLst>
              <a:ext uri="{FF2B5EF4-FFF2-40B4-BE49-F238E27FC236}">
                <a16:creationId xmlns:a16="http://schemas.microsoft.com/office/drawing/2014/main" xmlns="" id="{0B4088A7-CB3F-5389-0A33-BCAB01D61934}"/>
              </a:ext>
            </a:extLst>
          </p:cNvPr>
          <p:cNvSpPr txBox="1"/>
          <p:nvPr/>
        </p:nvSpPr>
        <p:spPr>
          <a:xfrm>
            <a:off x="5276176" y="4552834"/>
            <a:ext cx="1718419" cy="322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00" spc="-5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Existing farmers' markets</a:t>
            </a:r>
          </a:p>
          <a:p>
            <a:r>
              <a:rPr lang="en-US" altLang="ko-KR" dirty="0"/>
              <a:t>became permanent markets</a:t>
            </a:r>
            <a:endParaRPr lang="ko-KR" altLang="en-US" dirty="0"/>
          </a:p>
        </p:txBody>
      </p:sp>
      <p:sp>
        <p:nvSpPr>
          <p:cNvPr id="225" name="사각형: 둥근 모서리 224">
            <a:extLst>
              <a:ext uri="{FF2B5EF4-FFF2-40B4-BE49-F238E27FC236}">
                <a16:creationId xmlns:a16="http://schemas.microsoft.com/office/drawing/2014/main" xmlns="" id="{A2832FBE-226F-EFF9-2012-0000D8339FF7}"/>
              </a:ext>
            </a:extLst>
          </p:cNvPr>
          <p:cNvSpPr/>
          <p:nvPr/>
        </p:nvSpPr>
        <p:spPr>
          <a:xfrm>
            <a:off x="523019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March 2003</a:t>
            </a:r>
            <a:endParaRPr lang="ko-KR" altLang="en-US" sz="15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49" name="자유형: 도형 248">
            <a:extLst>
              <a:ext uri="{FF2B5EF4-FFF2-40B4-BE49-F238E27FC236}">
                <a16:creationId xmlns:a16="http://schemas.microsoft.com/office/drawing/2014/main" xmlns="" id="{D4BFC41C-8D34-9406-1866-4DC729A1A7CA}"/>
              </a:ext>
            </a:extLst>
          </p:cNvPr>
          <p:cNvSpPr/>
          <p:nvPr/>
        </p:nvSpPr>
        <p:spPr>
          <a:xfrm rot="16200000">
            <a:off x="7024788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50" name="그룹 249">
            <a:extLst>
              <a:ext uri="{FF2B5EF4-FFF2-40B4-BE49-F238E27FC236}">
                <a16:creationId xmlns:a16="http://schemas.microsoft.com/office/drawing/2014/main" xmlns="" id="{365A0F71-794B-6DC5-1E4A-3EFBC52DADF7}"/>
              </a:ext>
            </a:extLst>
          </p:cNvPr>
          <p:cNvGrpSpPr/>
          <p:nvPr/>
        </p:nvGrpSpPr>
        <p:grpSpPr>
          <a:xfrm rot="16200000">
            <a:off x="7163069" y="4458113"/>
            <a:ext cx="157723" cy="77274"/>
            <a:chOff x="8787680" y="4841142"/>
            <a:chExt cx="157723" cy="77274"/>
          </a:xfrm>
        </p:grpSpPr>
        <p:cxnSp>
          <p:nvCxnSpPr>
            <p:cNvPr id="251" name="직선 연결선 250">
              <a:extLst>
                <a:ext uri="{FF2B5EF4-FFF2-40B4-BE49-F238E27FC236}">
                  <a16:creationId xmlns:a16="http://schemas.microsoft.com/office/drawing/2014/main" xmlns="" id="{8B6E2D93-A67D-159D-2DBA-39F8269DA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직선 연결선 251">
              <a:extLst>
                <a:ext uri="{FF2B5EF4-FFF2-40B4-BE49-F238E27FC236}">
                  <a16:creationId xmlns:a16="http://schemas.microsoft.com/office/drawing/2014/main" xmlns="" id="{F6F7FFA3-042B-B454-1777-F1BB309508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9" name="직선 연결선 238">
            <a:extLst>
              <a:ext uri="{FF2B5EF4-FFF2-40B4-BE49-F238E27FC236}">
                <a16:creationId xmlns:a16="http://schemas.microsoft.com/office/drawing/2014/main" xmlns="" id="{B8065AF2-6F84-7E3F-59BD-0FBD13ECA322}"/>
              </a:ext>
            </a:extLst>
          </p:cNvPr>
          <p:cNvCxnSpPr>
            <a:cxnSpLocks/>
          </p:cNvCxnSpPr>
          <p:nvPr/>
        </p:nvCxnSpPr>
        <p:spPr>
          <a:xfrm flipV="1">
            <a:off x="7141459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0" name="TextBox 239">
            <a:extLst>
              <a:ext uri="{FF2B5EF4-FFF2-40B4-BE49-F238E27FC236}">
                <a16:creationId xmlns:a16="http://schemas.microsoft.com/office/drawing/2014/main" xmlns="" id="{5930562E-B4A9-3B0F-6144-7A91EFA990D6}"/>
              </a:ext>
            </a:extLst>
          </p:cNvPr>
          <p:cNvSpPr txBox="1"/>
          <p:nvPr/>
        </p:nvSpPr>
        <p:spPr>
          <a:xfrm>
            <a:off x="7390964" y="4552834"/>
            <a:ext cx="1644681" cy="8301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00" spc="-5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Reformed currency system</a:t>
            </a:r>
          </a:p>
          <a:p>
            <a:r>
              <a:rPr lang="en-US" altLang="ko-KR" dirty="0"/>
              <a:t>and closed the dollar-based</a:t>
            </a:r>
          </a:p>
          <a:p>
            <a:r>
              <a:rPr lang="en-US" altLang="ko-KR" dirty="0"/>
              <a:t>market, but the effort failed</a:t>
            </a:r>
          </a:p>
          <a:p>
            <a:r>
              <a:rPr lang="en-US" altLang="ko-KR" dirty="0"/>
              <a:t>Within two months due to</a:t>
            </a:r>
          </a:p>
          <a:p>
            <a:r>
              <a:rPr lang="en-US" altLang="ko-KR" dirty="0"/>
              <a:t>hyperinflation</a:t>
            </a:r>
            <a:endParaRPr lang="ko-KR" altLang="en-US" dirty="0"/>
          </a:p>
        </p:txBody>
      </p:sp>
      <p:sp>
        <p:nvSpPr>
          <p:cNvPr id="241" name="사각형: 둥근 모서리 240">
            <a:extLst>
              <a:ext uri="{FF2B5EF4-FFF2-40B4-BE49-F238E27FC236}">
                <a16:creationId xmlns:a16="http://schemas.microsoft.com/office/drawing/2014/main" xmlns="" id="{52750B7B-48F9-0D4D-A897-14B168F24569}"/>
              </a:ext>
            </a:extLst>
          </p:cNvPr>
          <p:cNvSpPr/>
          <p:nvPr/>
        </p:nvSpPr>
        <p:spPr>
          <a:xfrm>
            <a:off x="734930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Nov. 2009</a:t>
            </a:r>
            <a:endParaRPr lang="ko-KR" altLang="en-US" sz="15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82" name="자유형: 도형 281">
            <a:extLst>
              <a:ext uri="{FF2B5EF4-FFF2-40B4-BE49-F238E27FC236}">
                <a16:creationId xmlns:a16="http://schemas.microsoft.com/office/drawing/2014/main" xmlns="" id="{94DF13A4-B14B-CEF3-8D68-72A0ABFEF212}"/>
              </a:ext>
            </a:extLst>
          </p:cNvPr>
          <p:cNvSpPr/>
          <p:nvPr/>
        </p:nvSpPr>
        <p:spPr>
          <a:xfrm rot="16200000">
            <a:off x="9122924" y="4380078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823000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83" name="그룹 282">
            <a:extLst>
              <a:ext uri="{FF2B5EF4-FFF2-40B4-BE49-F238E27FC236}">
                <a16:creationId xmlns:a16="http://schemas.microsoft.com/office/drawing/2014/main" xmlns="" id="{BCD00521-7F96-6C4F-3BA5-00CD3EF1BD7D}"/>
              </a:ext>
            </a:extLst>
          </p:cNvPr>
          <p:cNvGrpSpPr/>
          <p:nvPr/>
        </p:nvGrpSpPr>
        <p:grpSpPr>
          <a:xfrm rot="16200000">
            <a:off x="9261205" y="4458113"/>
            <a:ext cx="157723" cy="77274"/>
            <a:chOff x="8787680" y="4841142"/>
            <a:chExt cx="157723" cy="77274"/>
          </a:xfrm>
        </p:grpSpPr>
        <p:cxnSp>
          <p:nvCxnSpPr>
            <p:cNvPr id="284" name="직선 연결선 283">
              <a:extLst>
                <a:ext uri="{FF2B5EF4-FFF2-40B4-BE49-F238E27FC236}">
                  <a16:creationId xmlns:a16="http://schemas.microsoft.com/office/drawing/2014/main" xmlns="" id="{D713E60F-72C9-CFFB-666B-19B168D555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직선 연결선 284">
              <a:extLst>
                <a:ext uri="{FF2B5EF4-FFF2-40B4-BE49-F238E27FC236}">
                  <a16:creationId xmlns:a16="http://schemas.microsoft.com/office/drawing/2014/main" xmlns="" id="{1F29E476-3B1B-AEE5-123F-023F34F7126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2" name="직선 연결선 271">
            <a:extLst>
              <a:ext uri="{FF2B5EF4-FFF2-40B4-BE49-F238E27FC236}">
                <a16:creationId xmlns:a16="http://schemas.microsoft.com/office/drawing/2014/main" xmlns="" id="{53D1557F-5711-9BE0-843B-3AF16F2EF39D}"/>
              </a:ext>
            </a:extLst>
          </p:cNvPr>
          <p:cNvCxnSpPr>
            <a:cxnSpLocks/>
          </p:cNvCxnSpPr>
          <p:nvPr/>
        </p:nvCxnSpPr>
        <p:spPr>
          <a:xfrm flipV="1">
            <a:off x="9239595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3" name="TextBox 272">
            <a:extLst>
              <a:ext uri="{FF2B5EF4-FFF2-40B4-BE49-F238E27FC236}">
                <a16:creationId xmlns:a16="http://schemas.microsoft.com/office/drawing/2014/main" xmlns="" id="{F993DB56-09FA-AAE8-1FB8-55DCFE290129}"/>
              </a:ext>
            </a:extLst>
          </p:cNvPr>
          <p:cNvSpPr txBox="1"/>
          <p:nvPr/>
        </p:nvSpPr>
        <p:spPr>
          <a:xfrm>
            <a:off x="9583812" y="4552834"/>
            <a:ext cx="1497205" cy="8301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00" spc="-5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ko-KR" altLang="en-US" dirty="0"/>
              <a:t>‘</a:t>
            </a:r>
            <a:r>
              <a:rPr lang="en-US" altLang="ko-KR" dirty="0"/>
              <a:t>Introduced the Korean</a:t>
            </a:r>
          </a:p>
          <a:p>
            <a:r>
              <a:rPr lang="en-US" altLang="ko-KR" dirty="0"/>
              <a:t>Economic Management</a:t>
            </a:r>
          </a:p>
          <a:p>
            <a:r>
              <a:rPr lang="en-US" altLang="ko-KR" dirty="0"/>
              <a:t>Method’, allowing more</a:t>
            </a:r>
          </a:p>
          <a:p>
            <a:r>
              <a:rPr lang="en-US" altLang="ko-KR" dirty="0"/>
              <a:t>autonomy and incentives</a:t>
            </a:r>
          </a:p>
          <a:p>
            <a:endParaRPr lang="ko-KR" altLang="en-US" dirty="0"/>
          </a:p>
        </p:txBody>
      </p:sp>
      <p:sp>
        <p:nvSpPr>
          <p:cNvPr id="274" name="사각형: 둥근 모서리 273">
            <a:extLst>
              <a:ext uri="{FF2B5EF4-FFF2-40B4-BE49-F238E27FC236}">
                <a16:creationId xmlns:a16="http://schemas.microsoft.com/office/drawing/2014/main" xmlns="" id="{B65880DC-D5EA-9958-4F0E-4BC45CF7B7B6}"/>
              </a:ext>
            </a:extLst>
          </p:cNvPr>
          <p:cNvSpPr/>
          <p:nvPr/>
        </p:nvSpPr>
        <p:spPr>
          <a:xfrm>
            <a:off x="946841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2012</a:t>
            </a:r>
            <a:endParaRPr lang="ko-KR" altLang="en-US" sz="15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292" name="직선 연결선 291">
            <a:extLst>
              <a:ext uri="{FF2B5EF4-FFF2-40B4-BE49-F238E27FC236}">
                <a16:creationId xmlns:a16="http://schemas.microsoft.com/office/drawing/2014/main" xmlns="" id="{CC227D15-0EF9-F9B8-3675-53726D3F63AC}"/>
              </a:ext>
            </a:extLst>
          </p:cNvPr>
          <p:cNvCxnSpPr>
            <a:cxnSpLocks/>
          </p:cNvCxnSpPr>
          <p:nvPr/>
        </p:nvCxnSpPr>
        <p:spPr>
          <a:xfrm flipV="1">
            <a:off x="9239595" y="2984750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7" name="그룹 296">
            <a:extLst>
              <a:ext uri="{FF2B5EF4-FFF2-40B4-BE49-F238E27FC236}">
                <a16:creationId xmlns:a16="http://schemas.microsoft.com/office/drawing/2014/main" xmlns="" id="{3D71D582-B5C1-AD00-4DC5-12CAC5BBBF32}"/>
              </a:ext>
            </a:extLst>
          </p:cNvPr>
          <p:cNvGrpSpPr>
            <a:grpSpLocks noChangeAspect="1"/>
          </p:cNvGrpSpPr>
          <p:nvPr/>
        </p:nvGrpSpPr>
        <p:grpSpPr>
          <a:xfrm>
            <a:off x="1490056" y="3790962"/>
            <a:ext cx="600181" cy="576000"/>
            <a:chOff x="1266826" y="3335338"/>
            <a:chExt cx="433388" cy="415926"/>
          </a:xfrm>
        </p:grpSpPr>
        <p:sp>
          <p:nvSpPr>
            <p:cNvPr id="298" name="Oval 55">
              <a:extLst>
                <a:ext uri="{FF2B5EF4-FFF2-40B4-BE49-F238E27FC236}">
                  <a16:creationId xmlns:a16="http://schemas.microsoft.com/office/drawing/2014/main" xmlns="" id="{6F85B372-4177-1E5F-8FD0-09EC5A53A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638" y="3335338"/>
              <a:ext cx="385763" cy="385763"/>
            </a:xfrm>
            <a:prstGeom prst="ellipse">
              <a:avLst/>
            </a:pr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9" name="Freeform 56">
              <a:extLst>
                <a:ext uri="{FF2B5EF4-FFF2-40B4-BE49-F238E27FC236}">
                  <a16:creationId xmlns:a16="http://schemas.microsoft.com/office/drawing/2014/main" xmlns="" id="{A7E220C5-4044-EA27-437B-6889D4677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688" y="3524251"/>
              <a:ext cx="128588" cy="185738"/>
            </a:xfrm>
            <a:custGeom>
              <a:avLst/>
              <a:gdLst>
                <a:gd name="T0" fmla="*/ 0 w 322"/>
                <a:gd name="T1" fmla="*/ 415 h 463"/>
                <a:gd name="T2" fmla="*/ 6 w 322"/>
                <a:gd name="T3" fmla="*/ 463 h 463"/>
                <a:gd name="T4" fmla="*/ 315 w 322"/>
                <a:gd name="T5" fmla="*/ 463 h 463"/>
                <a:gd name="T6" fmla="*/ 322 w 322"/>
                <a:gd name="T7" fmla="*/ 415 h 463"/>
                <a:gd name="T8" fmla="*/ 229 w 322"/>
                <a:gd name="T9" fmla="*/ 218 h 463"/>
                <a:gd name="T10" fmla="*/ 280 w 322"/>
                <a:gd name="T11" fmla="*/ 120 h 463"/>
                <a:gd name="T12" fmla="*/ 161 w 322"/>
                <a:gd name="T13" fmla="*/ 0 h 463"/>
                <a:gd name="T14" fmla="*/ 41 w 322"/>
                <a:gd name="T15" fmla="*/ 120 h 463"/>
                <a:gd name="T16" fmla="*/ 92 w 322"/>
                <a:gd name="T17" fmla="*/ 218 h 463"/>
                <a:gd name="T18" fmla="*/ 0 w 322"/>
                <a:gd name="T19" fmla="*/ 41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463">
                  <a:moveTo>
                    <a:pt x="0" y="415"/>
                  </a:moveTo>
                  <a:cubicBezTo>
                    <a:pt x="0" y="433"/>
                    <a:pt x="2" y="449"/>
                    <a:pt x="6" y="463"/>
                  </a:cubicBezTo>
                  <a:cubicBezTo>
                    <a:pt x="315" y="463"/>
                    <a:pt x="315" y="463"/>
                    <a:pt x="315" y="463"/>
                  </a:cubicBezTo>
                  <a:cubicBezTo>
                    <a:pt x="319" y="449"/>
                    <a:pt x="322" y="433"/>
                    <a:pt x="322" y="415"/>
                  </a:cubicBezTo>
                  <a:cubicBezTo>
                    <a:pt x="322" y="344"/>
                    <a:pt x="284" y="259"/>
                    <a:pt x="229" y="218"/>
                  </a:cubicBezTo>
                  <a:cubicBezTo>
                    <a:pt x="260" y="196"/>
                    <a:pt x="280" y="161"/>
                    <a:pt x="280" y="120"/>
                  </a:cubicBezTo>
                  <a:cubicBezTo>
                    <a:pt x="280" y="54"/>
                    <a:pt x="227" y="0"/>
                    <a:pt x="161" y="0"/>
                  </a:cubicBezTo>
                  <a:cubicBezTo>
                    <a:pt x="94" y="0"/>
                    <a:pt x="41" y="54"/>
                    <a:pt x="41" y="120"/>
                  </a:cubicBezTo>
                  <a:cubicBezTo>
                    <a:pt x="41" y="161"/>
                    <a:pt x="61" y="196"/>
                    <a:pt x="92" y="218"/>
                  </a:cubicBezTo>
                  <a:cubicBezTo>
                    <a:pt x="37" y="259"/>
                    <a:pt x="0" y="344"/>
                    <a:pt x="0" y="4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0" name="Freeform 57">
              <a:extLst>
                <a:ext uri="{FF2B5EF4-FFF2-40B4-BE49-F238E27FC236}">
                  <a16:creationId xmlns:a16="http://schemas.microsoft.com/office/drawing/2014/main" xmlns="" id="{17AAE0F2-6F31-385C-21C7-FCD7C51C6D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5751" y="3516313"/>
              <a:ext cx="144463" cy="201613"/>
            </a:xfrm>
            <a:custGeom>
              <a:avLst/>
              <a:gdLst>
                <a:gd name="T0" fmla="*/ 335 w 362"/>
                <a:gd name="T1" fmla="*/ 503 h 503"/>
                <a:gd name="T2" fmla="*/ 26 w 362"/>
                <a:gd name="T3" fmla="*/ 503 h 503"/>
                <a:gd name="T4" fmla="*/ 7 w 362"/>
                <a:gd name="T5" fmla="*/ 489 h 503"/>
                <a:gd name="T6" fmla="*/ 0 w 362"/>
                <a:gd name="T7" fmla="*/ 435 h 503"/>
                <a:gd name="T8" fmla="*/ 81 w 362"/>
                <a:gd name="T9" fmla="*/ 238 h 503"/>
                <a:gd name="T10" fmla="*/ 41 w 362"/>
                <a:gd name="T11" fmla="*/ 140 h 503"/>
                <a:gd name="T12" fmla="*/ 181 w 362"/>
                <a:gd name="T13" fmla="*/ 0 h 503"/>
                <a:gd name="T14" fmla="*/ 320 w 362"/>
                <a:gd name="T15" fmla="*/ 140 h 503"/>
                <a:gd name="T16" fmla="*/ 280 w 362"/>
                <a:gd name="T17" fmla="*/ 238 h 503"/>
                <a:gd name="T18" fmla="*/ 362 w 362"/>
                <a:gd name="T19" fmla="*/ 435 h 503"/>
                <a:gd name="T20" fmla="*/ 354 w 362"/>
                <a:gd name="T21" fmla="*/ 489 h 503"/>
                <a:gd name="T22" fmla="*/ 335 w 362"/>
                <a:gd name="T23" fmla="*/ 503 h 503"/>
                <a:gd name="T24" fmla="*/ 42 w 362"/>
                <a:gd name="T25" fmla="*/ 463 h 503"/>
                <a:gd name="T26" fmla="*/ 319 w 362"/>
                <a:gd name="T27" fmla="*/ 463 h 503"/>
                <a:gd name="T28" fmla="*/ 322 w 362"/>
                <a:gd name="T29" fmla="*/ 435 h 503"/>
                <a:gd name="T30" fmla="*/ 237 w 362"/>
                <a:gd name="T31" fmla="*/ 254 h 503"/>
                <a:gd name="T32" fmla="*/ 229 w 362"/>
                <a:gd name="T33" fmla="*/ 238 h 503"/>
                <a:gd name="T34" fmla="*/ 238 w 362"/>
                <a:gd name="T35" fmla="*/ 222 h 503"/>
                <a:gd name="T36" fmla="*/ 280 w 362"/>
                <a:gd name="T37" fmla="*/ 140 h 503"/>
                <a:gd name="T38" fmla="*/ 181 w 362"/>
                <a:gd name="T39" fmla="*/ 40 h 503"/>
                <a:gd name="T40" fmla="*/ 81 w 362"/>
                <a:gd name="T41" fmla="*/ 140 h 503"/>
                <a:gd name="T42" fmla="*/ 123 w 362"/>
                <a:gd name="T43" fmla="*/ 222 h 503"/>
                <a:gd name="T44" fmla="*/ 132 w 362"/>
                <a:gd name="T45" fmla="*/ 238 h 503"/>
                <a:gd name="T46" fmla="*/ 124 w 362"/>
                <a:gd name="T47" fmla="*/ 254 h 503"/>
                <a:gd name="T48" fmla="*/ 40 w 362"/>
                <a:gd name="T49" fmla="*/ 435 h 503"/>
                <a:gd name="T50" fmla="*/ 42 w 362"/>
                <a:gd name="T51" fmla="*/ 46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2" h="503">
                  <a:moveTo>
                    <a:pt x="335" y="503"/>
                  </a:moveTo>
                  <a:cubicBezTo>
                    <a:pt x="26" y="503"/>
                    <a:pt x="26" y="503"/>
                    <a:pt x="26" y="503"/>
                  </a:cubicBezTo>
                  <a:cubicBezTo>
                    <a:pt x="18" y="503"/>
                    <a:pt x="10" y="497"/>
                    <a:pt x="7" y="489"/>
                  </a:cubicBezTo>
                  <a:cubicBezTo>
                    <a:pt x="2" y="473"/>
                    <a:pt x="0" y="455"/>
                    <a:pt x="0" y="435"/>
                  </a:cubicBezTo>
                  <a:cubicBezTo>
                    <a:pt x="0" y="365"/>
                    <a:pt x="33" y="286"/>
                    <a:pt x="81" y="238"/>
                  </a:cubicBezTo>
                  <a:cubicBezTo>
                    <a:pt x="56" y="212"/>
                    <a:pt x="41" y="177"/>
                    <a:pt x="41" y="140"/>
                  </a:cubicBezTo>
                  <a:cubicBezTo>
                    <a:pt x="41" y="63"/>
                    <a:pt x="104" y="0"/>
                    <a:pt x="181" y="0"/>
                  </a:cubicBezTo>
                  <a:cubicBezTo>
                    <a:pt x="258" y="0"/>
                    <a:pt x="320" y="63"/>
                    <a:pt x="320" y="140"/>
                  </a:cubicBezTo>
                  <a:cubicBezTo>
                    <a:pt x="320" y="177"/>
                    <a:pt x="306" y="212"/>
                    <a:pt x="280" y="238"/>
                  </a:cubicBezTo>
                  <a:cubicBezTo>
                    <a:pt x="328" y="286"/>
                    <a:pt x="362" y="365"/>
                    <a:pt x="362" y="435"/>
                  </a:cubicBezTo>
                  <a:cubicBezTo>
                    <a:pt x="362" y="455"/>
                    <a:pt x="359" y="473"/>
                    <a:pt x="354" y="489"/>
                  </a:cubicBezTo>
                  <a:cubicBezTo>
                    <a:pt x="351" y="497"/>
                    <a:pt x="344" y="503"/>
                    <a:pt x="335" y="503"/>
                  </a:cubicBezTo>
                  <a:close/>
                  <a:moveTo>
                    <a:pt x="42" y="463"/>
                  </a:moveTo>
                  <a:cubicBezTo>
                    <a:pt x="319" y="463"/>
                    <a:pt x="319" y="463"/>
                    <a:pt x="319" y="463"/>
                  </a:cubicBezTo>
                  <a:cubicBezTo>
                    <a:pt x="321" y="454"/>
                    <a:pt x="322" y="445"/>
                    <a:pt x="322" y="435"/>
                  </a:cubicBezTo>
                  <a:cubicBezTo>
                    <a:pt x="322" y="368"/>
                    <a:pt x="285" y="291"/>
                    <a:pt x="237" y="254"/>
                  </a:cubicBezTo>
                  <a:cubicBezTo>
                    <a:pt x="232" y="250"/>
                    <a:pt x="229" y="244"/>
                    <a:pt x="229" y="238"/>
                  </a:cubicBezTo>
                  <a:cubicBezTo>
                    <a:pt x="229" y="231"/>
                    <a:pt x="233" y="225"/>
                    <a:pt x="238" y="222"/>
                  </a:cubicBezTo>
                  <a:cubicBezTo>
                    <a:pt x="264" y="203"/>
                    <a:pt x="280" y="173"/>
                    <a:pt x="280" y="140"/>
                  </a:cubicBezTo>
                  <a:cubicBezTo>
                    <a:pt x="280" y="85"/>
                    <a:pt x="236" y="40"/>
                    <a:pt x="181" y="40"/>
                  </a:cubicBezTo>
                  <a:cubicBezTo>
                    <a:pt x="126" y="40"/>
                    <a:pt x="81" y="85"/>
                    <a:pt x="81" y="140"/>
                  </a:cubicBezTo>
                  <a:cubicBezTo>
                    <a:pt x="81" y="173"/>
                    <a:pt x="97" y="203"/>
                    <a:pt x="123" y="222"/>
                  </a:cubicBezTo>
                  <a:cubicBezTo>
                    <a:pt x="129" y="225"/>
                    <a:pt x="132" y="231"/>
                    <a:pt x="132" y="238"/>
                  </a:cubicBezTo>
                  <a:cubicBezTo>
                    <a:pt x="132" y="244"/>
                    <a:pt x="129" y="250"/>
                    <a:pt x="124" y="254"/>
                  </a:cubicBezTo>
                  <a:cubicBezTo>
                    <a:pt x="76" y="291"/>
                    <a:pt x="40" y="368"/>
                    <a:pt x="40" y="435"/>
                  </a:cubicBezTo>
                  <a:cubicBezTo>
                    <a:pt x="40" y="445"/>
                    <a:pt x="40" y="454"/>
                    <a:pt x="42" y="463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1" name="Freeform 58">
              <a:extLst>
                <a:ext uri="{FF2B5EF4-FFF2-40B4-BE49-F238E27FC236}">
                  <a16:creationId xmlns:a16="http://schemas.microsoft.com/office/drawing/2014/main" xmlns="" id="{724F2D41-B702-7322-C433-5B6358FC2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3524251"/>
              <a:ext cx="128588" cy="185738"/>
            </a:xfrm>
            <a:custGeom>
              <a:avLst/>
              <a:gdLst>
                <a:gd name="T0" fmla="*/ 322 w 322"/>
                <a:gd name="T1" fmla="*/ 415 h 463"/>
                <a:gd name="T2" fmla="*/ 315 w 322"/>
                <a:gd name="T3" fmla="*/ 463 h 463"/>
                <a:gd name="T4" fmla="*/ 7 w 322"/>
                <a:gd name="T5" fmla="*/ 463 h 463"/>
                <a:gd name="T6" fmla="*/ 0 w 322"/>
                <a:gd name="T7" fmla="*/ 415 h 463"/>
                <a:gd name="T8" fmla="*/ 92 w 322"/>
                <a:gd name="T9" fmla="*/ 218 h 463"/>
                <a:gd name="T10" fmla="*/ 41 w 322"/>
                <a:gd name="T11" fmla="*/ 120 h 463"/>
                <a:gd name="T12" fmla="*/ 161 w 322"/>
                <a:gd name="T13" fmla="*/ 0 h 463"/>
                <a:gd name="T14" fmla="*/ 281 w 322"/>
                <a:gd name="T15" fmla="*/ 120 h 463"/>
                <a:gd name="T16" fmla="*/ 230 w 322"/>
                <a:gd name="T17" fmla="*/ 218 h 463"/>
                <a:gd name="T18" fmla="*/ 322 w 322"/>
                <a:gd name="T19" fmla="*/ 41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463">
                  <a:moveTo>
                    <a:pt x="322" y="415"/>
                  </a:moveTo>
                  <a:cubicBezTo>
                    <a:pt x="322" y="433"/>
                    <a:pt x="320" y="449"/>
                    <a:pt x="315" y="463"/>
                  </a:cubicBezTo>
                  <a:cubicBezTo>
                    <a:pt x="7" y="463"/>
                    <a:pt x="7" y="463"/>
                    <a:pt x="7" y="463"/>
                  </a:cubicBezTo>
                  <a:cubicBezTo>
                    <a:pt x="2" y="449"/>
                    <a:pt x="0" y="433"/>
                    <a:pt x="0" y="415"/>
                  </a:cubicBezTo>
                  <a:cubicBezTo>
                    <a:pt x="0" y="344"/>
                    <a:pt x="38" y="259"/>
                    <a:pt x="92" y="218"/>
                  </a:cubicBezTo>
                  <a:cubicBezTo>
                    <a:pt x="61" y="196"/>
                    <a:pt x="41" y="161"/>
                    <a:pt x="41" y="120"/>
                  </a:cubicBezTo>
                  <a:cubicBezTo>
                    <a:pt x="41" y="54"/>
                    <a:pt x="95" y="0"/>
                    <a:pt x="161" y="0"/>
                  </a:cubicBezTo>
                  <a:cubicBezTo>
                    <a:pt x="227" y="0"/>
                    <a:pt x="281" y="54"/>
                    <a:pt x="281" y="120"/>
                  </a:cubicBezTo>
                  <a:cubicBezTo>
                    <a:pt x="281" y="161"/>
                    <a:pt x="261" y="196"/>
                    <a:pt x="230" y="218"/>
                  </a:cubicBezTo>
                  <a:cubicBezTo>
                    <a:pt x="284" y="259"/>
                    <a:pt x="322" y="344"/>
                    <a:pt x="322" y="4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2" name="Freeform 59">
              <a:extLst>
                <a:ext uri="{FF2B5EF4-FFF2-40B4-BE49-F238E27FC236}">
                  <a16:creationId xmlns:a16="http://schemas.microsoft.com/office/drawing/2014/main" xmlns="" id="{3B525860-4ABB-F57D-581B-57EB8E193F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826" y="3516313"/>
              <a:ext cx="144463" cy="201613"/>
            </a:xfrm>
            <a:custGeom>
              <a:avLst/>
              <a:gdLst>
                <a:gd name="T0" fmla="*/ 335 w 362"/>
                <a:gd name="T1" fmla="*/ 503 h 503"/>
                <a:gd name="T2" fmla="*/ 27 w 362"/>
                <a:gd name="T3" fmla="*/ 503 h 503"/>
                <a:gd name="T4" fmla="*/ 8 w 362"/>
                <a:gd name="T5" fmla="*/ 489 h 503"/>
                <a:gd name="T6" fmla="*/ 0 w 362"/>
                <a:gd name="T7" fmla="*/ 435 h 503"/>
                <a:gd name="T8" fmla="*/ 82 w 362"/>
                <a:gd name="T9" fmla="*/ 238 h 503"/>
                <a:gd name="T10" fmla="*/ 41 w 362"/>
                <a:gd name="T11" fmla="*/ 140 h 503"/>
                <a:gd name="T12" fmla="*/ 181 w 362"/>
                <a:gd name="T13" fmla="*/ 0 h 503"/>
                <a:gd name="T14" fmla="*/ 321 w 362"/>
                <a:gd name="T15" fmla="*/ 140 h 503"/>
                <a:gd name="T16" fmla="*/ 280 w 362"/>
                <a:gd name="T17" fmla="*/ 238 h 503"/>
                <a:gd name="T18" fmla="*/ 362 w 362"/>
                <a:gd name="T19" fmla="*/ 435 h 503"/>
                <a:gd name="T20" fmla="*/ 354 w 362"/>
                <a:gd name="T21" fmla="*/ 489 h 503"/>
                <a:gd name="T22" fmla="*/ 335 w 362"/>
                <a:gd name="T23" fmla="*/ 503 h 503"/>
                <a:gd name="T24" fmla="*/ 42 w 362"/>
                <a:gd name="T25" fmla="*/ 463 h 503"/>
                <a:gd name="T26" fmla="*/ 320 w 362"/>
                <a:gd name="T27" fmla="*/ 463 h 503"/>
                <a:gd name="T28" fmla="*/ 322 w 362"/>
                <a:gd name="T29" fmla="*/ 435 h 503"/>
                <a:gd name="T30" fmla="*/ 238 w 362"/>
                <a:gd name="T31" fmla="*/ 254 h 503"/>
                <a:gd name="T32" fmla="*/ 230 w 362"/>
                <a:gd name="T33" fmla="*/ 238 h 503"/>
                <a:gd name="T34" fmla="*/ 238 w 362"/>
                <a:gd name="T35" fmla="*/ 222 h 503"/>
                <a:gd name="T36" fmla="*/ 281 w 362"/>
                <a:gd name="T37" fmla="*/ 140 h 503"/>
                <a:gd name="T38" fmla="*/ 181 w 362"/>
                <a:gd name="T39" fmla="*/ 40 h 503"/>
                <a:gd name="T40" fmla="*/ 81 w 362"/>
                <a:gd name="T41" fmla="*/ 140 h 503"/>
                <a:gd name="T42" fmla="*/ 124 w 362"/>
                <a:gd name="T43" fmla="*/ 222 h 503"/>
                <a:gd name="T44" fmla="*/ 132 w 362"/>
                <a:gd name="T45" fmla="*/ 238 h 503"/>
                <a:gd name="T46" fmla="*/ 124 w 362"/>
                <a:gd name="T47" fmla="*/ 254 h 503"/>
                <a:gd name="T48" fmla="*/ 40 w 362"/>
                <a:gd name="T49" fmla="*/ 435 h 503"/>
                <a:gd name="T50" fmla="*/ 42 w 362"/>
                <a:gd name="T51" fmla="*/ 46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2" h="503">
                  <a:moveTo>
                    <a:pt x="335" y="503"/>
                  </a:moveTo>
                  <a:cubicBezTo>
                    <a:pt x="27" y="503"/>
                    <a:pt x="27" y="503"/>
                    <a:pt x="27" y="503"/>
                  </a:cubicBezTo>
                  <a:cubicBezTo>
                    <a:pt x="18" y="503"/>
                    <a:pt x="10" y="497"/>
                    <a:pt x="8" y="489"/>
                  </a:cubicBezTo>
                  <a:cubicBezTo>
                    <a:pt x="3" y="473"/>
                    <a:pt x="0" y="455"/>
                    <a:pt x="0" y="435"/>
                  </a:cubicBezTo>
                  <a:cubicBezTo>
                    <a:pt x="0" y="365"/>
                    <a:pt x="33" y="286"/>
                    <a:pt x="82" y="238"/>
                  </a:cubicBezTo>
                  <a:cubicBezTo>
                    <a:pt x="56" y="212"/>
                    <a:pt x="41" y="177"/>
                    <a:pt x="41" y="140"/>
                  </a:cubicBezTo>
                  <a:cubicBezTo>
                    <a:pt x="41" y="63"/>
                    <a:pt x="104" y="0"/>
                    <a:pt x="181" y="0"/>
                  </a:cubicBezTo>
                  <a:cubicBezTo>
                    <a:pt x="258" y="0"/>
                    <a:pt x="321" y="63"/>
                    <a:pt x="321" y="140"/>
                  </a:cubicBezTo>
                  <a:cubicBezTo>
                    <a:pt x="321" y="177"/>
                    <a:pt x="306" y="212"/>
                    <a:pt x="280" y="238"/>
                  </a:cubicBezTo>
                  <a:cubicBezTo>
                    <a:pt x="329" y="286"/>
                    <a:pt x="362" y="365"/>
                    <a:pt x="362" y="435"/>
                  </a:cubicBezTo>
                  <a:cubicBezTo>
                    <a:pt x="362" y="455"/>
                    <a:pt x="359" y="473"/>
                    <a:pt x="354" y="489"/>
                  </a:cubicBezTo>
                  <a:cubicBezTo>
                    <a:pt x="352" y="497"/>
                    <a:pt x="344" y="503"/>
                    <a:pt x="335" y="503"/>
                  </a:cubicBezTo>
                  <a:close/>
                  <a:moveTo>
                    <a:pt x="42" y="463"/>
                  </a:moveTo>
                  <a:cubicBezTo>
                    <a:pt x="320" y="463"/>
                    <a:pt x="320" y="463"/>
                    <a:pt x="320" y="463"/>
                  </a:cubicBezTo>
                  <a:cubicBezTo>
                    <a:pt x="321" y="454"/>
                    <a:pt x="322" y="445"/>
                    <a:pt x="322" y="435"/>
                  </a:cubicBezTo>
                  <a:cubicBezTo>
                    <a:pt x="322" y="368"/>
                    <a:pt x="286" y="291"/>
                    <a:pt x="238" y="254"/>
                  </a:cubicBezTo>
                  <a:cubicBezTo>
                    <a:pt x="233" y="250"/>
                    <a:pt x="230" y="244"/>
                    <a:pt x="230" y="238"/>
                  </a:cubicBezTo>
                  <a:cubicBezTo>
                    <a:pt x="230" y="231"/>
                    <a:pt x="233" y="225"/>
                    <a:pt x="238" y="222"/>
                  </a:cubicBezTo>
                  <a:cubicBezTo>
                    <a:pt x="265" y="203"/>
                    <a:pt x="281" y="173"/>
                    <a:pt x="281" y="140"/>
                  </a:cubicBezTo>
                  <a:cubicBezTo>
                    <a:pt x="281" y="85"/>
                    <a:pt x="236" y="40"/>
                    <a:pt x="181" y="40"/>
                  </a:cubicBezTo>
                  <a:cubicBezTo>
                    <a:pt x="126" y="40"/>
                    <a:pt x="81" y="85"/>
                    <a:pt x="81" y="140"/>
                  </a:cubicBezTo>
                  <a:cubicBezTo>
                    <a:pt x="81" y="173"/>
                    <a:pt x="97" y="203"/>
                    <a:pt x="124" y="222"/>
                  </a:cubicBezTo>
                  <a:cubicBezTo>
                    <a:pt x="129" y="225"/>
                    <a:pt x="132" y="231"/>
                    <a:pt x="132" y="238"/>
                  </a:cubicBezTo>
                  <a:cubicBezTo>
                    <a:pt x="132" y="244"/>
                    <a:pt x="129" y="250"/>
                    <a:pt x="124" y="254"/>
                  </a:cubicBezTo>
                  <a:cubicBezTo>
                    <a:pt x="76" y="291"/>
                    <a:pt x="40" y="368"/>
                    <a:pt x="40" y="435"/>
                  </a:cubicBezTo>
                  <a:cubicBezTo>
                    <a:pt x="40" y="445"/>
                    <a:pt x="41" y="454"/>
                    <a:pt x="42" y="463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3" name="Freeform 60">
              <a:extLst>
                <a:ext uri="{FF2B5EF4-FFF2-40B4-BE49-F238E27FC236}">
                  <a16:creationId xmlns:a16="http://schemas.microsoft.com/office/drawing/2014/main" xmlns="" id="{15CEC258-9130-0AE3-76D3-9B48D754D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651" y="3475038"/>
              <a:ext cx="187325" cy="268288"/>
            </a:xfrm>
            <a:custGeom>
              <a:avLst/>
              <a:gdLst>
                <a:gd name="T0" fmla="*/ 0 w 467"/>
                <a:gd name="T1" fmla="*/ 601 h 670"/>
                <a:gd name="T2" fmla="*/ 10 w 467"/>
                <a:gd name="T3" fmla="*/ 670 h 670"/>
                <a:gd name="T4" fmla="*/ 457 w 467"/>
                <a:gd name="T5" fmla="*/ 670 h 670"/>
                <a:gd name="T6" fmla="*/ 467 w 467"/>
                <a:gd name="T7" fmla="*/ 601 h 670"/>
                <a:gd name="T8" fmla="*/ 333 w 467"/>
                <a:gd name="T9" fmla="*/ 316 h 670"/>
                <a:gd name="T10" fmla="*/ 407 w 467"/>
                <a:gd name="T11" fmla="*/ 174 h 670"/>
                <a:gd name="T12" fmla="*/ 234 w 467"/>
                <a:gd name="T13" fmla="*/ 0 h 670"/>
                <a:gd name="T14" fmla="*/ 60 w 467"/>
                <a:gd name="T15" fmla="*/ 174 h 670"/>
                <a:gd name="T16" fmla="*/ 134 w 467"/>
                <a:gd name="T17" fmla="*/ 316 h 670"/>
                <a:gd name="T18" fmla="*/ 0 w 467"/>
                <a:gd name="T19" fmla="*/ 601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670">
                  <a:moveTo>
                    <a:pt x="0" y="601"/>
                  </a:moveTo>
                  <a:cubicBezTo>
                    <a:pt x="0" y="627"/>
                    <a:pt x="4" y="650"/>
                    <a:pt x="10" y="670"/>
                  </a:cubicBezTo>
                  <a:cubicBezTo>
                    <a:pt x="457" y="670"/>
                    <a:pt x="457" y="670"/>
                    <a:pt x="457" y="670"/>
                  </a:cubicBezTo>
                  <a:cubicBezTo>
                    <a:pt x="463" y="650"/>
                    <a:pt x="467" y="627"/>
                    <a:pt x="467" y="601"/>
                  </a:cubicBezTo>
                  <a:cubicBezTo>
                    <a:pt x="467" y="498"/>
                    <a:pt x="412" y="376"/>
                    <a:pt x="333" y="316"/>
                  </a:cubicBezTo>
                  <a:cubicBezTo>
                    <a:pt x="378" y="284"/>
                    <a:pt x="407" y="233"/>
                    <a:pt x="407" y="174"/>
                  </a:cubicBezTo>
                  <a:cubicBezTo>
                    <a:pt x="407" y="78"/>
                    <a:pt x="329" y="0"/>
                    <a:pt x="234" y="0"/>
                  </a:cubicBezTo>
                  <a:cubicBezTo>
                    <a:pt x="138" y="0"/>
                    <a:pt x="60" y="78"/>
                    <a:pt x="60" y="174"/>
                  </a:cubicBezTo>
                  <a:cubicBezTo>
                    <a:pt x="60" y="233"/>
                    <a:pt x="89" y="284"/>
                    <a:pt x="134" y="316"/>
                  </a:cubicBezTo>
                  <a:cubicBezTo>
                    <a:pt x="55" y="376"/>
                    <a:pt x="0" y="498"/>
                    <a:pt x="0" y="6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4" name="Freeform 61">
              <a:extLst>
                <a:ext uri="{FF2B5EF4-FFF2-40B4-BE49-F238E27FC236}">
                  <a16:creationId xmlns:a16="http://schemas.microsoft.com/office/drawing/2014/main" xmlns="" id="{3C5252F0-A095-8F67-6D52-11A45CB30A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2713" y="3467101"/>
              <a:ext cx="203200" cy="284163"/>
            </a:xfrm>
            <a:custGeom>
              <a:avLst/>
              <a:gdLst>
                <a:gd name="T0" fmla="*/ 477 w 507"/>
                <a:gd name="T1" fmla="*/ 710 h 710"/>
                <a:gd name="T2" fmla="*/ 30 w 507"/>
                <a:gd name="T3" fmla="*/ 710 h 710"/>
                <a:gd name="T4" fmla="*/ 11 w 507"/>
                <a:gd name="T5" fmla="*/ 696 h 710"/>
                <a:gd name="T6" fmla="*/ 0 w 507"/>
                <a:gd name="T7" fmla="*/ 621 h 710"/>
                <a:gd name="T8" fmla="*/ 123 w 507"/>
                <a:gd name="T9" fmla="*/ 336 h 710"/>
                <a:gd name="T10" fmla="*/ 60 w 507"/>
                <a:gd name="T11" fmla="*/ 194 h 710"/>
                <a:gd name="T12" fmla="*/ 254 w 507"/>
                <a:gd name="T13" fmla="*/ 0 h 710"/>
                <a:gd name="T14" fmla="*/ 447 w 507"/>
                <a:gd name="T15" fmla="*/ 194 h 710"/>
                <a:gd name="T16" fmla="*/ 385 w 507"/>
                <a:gd name="T17" fmla="*/ 336 h 710"/>
                <a:gd name="T18" fmla="*/ 507 w 507"/>
                <a:gd name="T19" fmla="*/ 621 h 710"/>
                <a:gd name="T20" fmla="*/ 496 w 507"/>
                <a:gd name="T21" fmla="*/ 696 h 710"/>
                <a:gd name="T22" fmla="*/ 477 w 507"/>
                <a:gd name="T23" fmla="*/ 710 h 710"/>
                <a:gd name="T24" fmla="*/ 45 w 507"/>
                <a:gd name="T25" fmla="*/ 670 h 710"/>
                <a:gd name="T26" fmla="*/ 462 w 507"/>
                <a:gd name="T27" fmla="*/ 670 h 710"/>
                <a:gd name="T28" fmla="*/ 467 w 507"/>
                <a:gd name="T29" fmla="*/ 621 h 710"/>
                <a:gd name="T30" fmla="*/ 341 w 507"/>
                <a:gd name="T31" fmla="*/ 352 h 710"/>
                <a:gd name="T32" fmla="*/ 333 w 507"/>
                <a:gd name="T33" fmla="*/ 335 h 710"/>
                <a:gd name="T34" fmla="*/ 342 w 507"/>
                <a:gd name="T35" fmla="*/ 319 h 710"/>
                <a:gd name="T36" fmla="*/ 407 w 507"/>
                <a:gd name="T37" fmla="*/ 194 h 710"/>
                <a:gd name="T38" fmla="*/ 254 w 507"/>
                <a:gd name="T39" fmla="*/ 40 h 710"/>
                <a:gd name="T40" fmla="*/ 100 w 507"/>
                <a:gd name="T41" fmla="*/ 194 h 710"/>
                <a:gd name="T42" fmla="*/ 166 w 507"/>
                <a:gd name="T43" fmla="*/ 319 h 710"/>
                <a:gd name="T44" fmla="*/ 174 w 507"/>
                <a:gd name="T45" fmla="*/ 335 h 710"/>
                <a:gd name="T46" fmla="*/ 166 w 507"/>
                <a:gd name="T47" fmla="*/ 352 h 710"/>
                <a:gd name="T48" fmla="*/ 40 w 507"/>
                <a:gd name="T49" fmla="*/ 621 h 710"/>
                <a:gd name="T50" fmla="*/ 45 w 507"/>
                <a:gd name="T51" fmla="*/ 67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7" h="710">
                  <a:moveTo>
                    <a:pt x="477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21" y="710"/>
                    <a:pt x="14" y="705"/>
                    <a:pt x="11" y="696"/>
                  </a:cubicBezTo>
                  <a:cubicBezTo>
                    <a:pt x="4" y="674"/>
                    <a:pt x="0" y="648"/>
                    <a:pt x="0" y="621"/>
                  </a:cubicBezTo>
                  <a:cubicBezTo>
                    <a:pt x="0" y="518"/>
                    <a:pt x="51" y="402"/>
                    <a:pt x="123" y="336"/>
                  </a:cubicBezTo>
                  <a:cubicBezTo>
                    <a:pt x="83" y="300"/>
                    <a:pt x="60" y="248"/>
                    <a:pt x="60" y="194"/>
                  </a:cubicBezTo>
                  <a:cubicBezTo>
                    <a:pt x="60" y="87"/>
                    <a:pt x="147" y="0"/>
                    <a:pt x="254" y="0"/>
                  </a:cubicBezTo>
                  <a:cubicBezTo>
                    <a:pt x="360" y="0"/>
                    <a:pt x="447" y="87"/>
                    <a:pt x="447" y="194"/>
                  </a:cubicBezTo>
                  <a:cubicBezTo>
                    <a:pt x="447" y="248"/>
                    <a:pt x="424" y="300"/>
                    <a:pt x="385" y="336"/>
                  </a:cubicBezTo>
                  <a:cubicBezTo>
                    <a:pt x="456" y="402"/>
                    <a:pt x="507" y="518"/>
                    <a:pt x="507" y="621"/>
                  </a:cubicBezTo>
                  <a:cubicBezTo>
                    <a:pt x="507" y="648"/>
                    <a:pt x="503" y="674"/>
                    <a:pt x="496" y="696"/>
                  </a:cubicBezTo>
                  <a:cubicBezTo>
                    <a:pt x="493" y="705"/>
                    <a:pt x="486" y="710"/>
                    <a:pt x="477" y="710"/>
                  </a:cubicBezTo>
                  <a:close/>
                  <a:moveTo>
                    <a:pt x="45" y="670"/>
                  </a:moveTo>
                  <a:cubicBezTo>
                    <a:pt x="462" y="670"/>
                    <a:pt x="462" y="670"/>
                    <a:pt x="462" y="670"/>
                  </a:cubicBezTo>
                  <a:cubicBezTo>
                    <a:pt x="465" y="655"/>
                    <a:pt x="467" y="639"/>
                    <a:pt x="467" y="621"/>
                  </a:cubicBezTo>
                  <a:cubicBezTo>
                    <a:pt x="467" y="522"/>
                    <a:pt x="413" y="406"/>
                    <a:pt x="341" y="352"/>
                  </a:cubicBezTo>
                  <a:cubicBezTo>
                    <a:pt x="336" y="348"/>
                    <a:pt x="333" y="342"/>
                    <a:pt x="333" y="335"/>
                  </a:cubicBezTo>
                  <a:cubicBezTo>
                    <a:pt x="333" y="329"/>
                    <a:pt x="336" y="323"/>
                    <a:pt x="342" y="319"/>
                  </a:cubicBezTo>
                  <a:cubicBezTo>
                    <a:pt x="383" y="291"/>
                    <a:pt x="407" y="244"/>
                    <a:pt x="407" y="194"/>
                  </a:cubicBezTo>
                  <a:cubicBezTo>
                    <a:pt x="407" y="109"/>
                    <a:pt x="338" y="40"/>
                    <a:pt x="254" y="40"/>
                  </a:cubicBezTo>
                  <a:cubicBezTo>
                    <a:pt x="169" y="40"/>
                    <a:pt x="100" y="109"/>
                    <a:pt x="100" y="194"/>
                  </a:cubicBezTo>
                  <a:cubicBezTo>
                    <a:pt x="100" y="244"/>
                    <a:pt x="125" y="291"/>
                    <a:pt x="166" y="319"/>
                  </a:cubicBezTo>
                  <a:cubicBezTo>
                    <a:pt x="171" y="323"/>
                    <a:pt x="174" y="329"/>
                    <a:pt x="174" y="335"/>
                  </a:cubicBezTo>
                  <a:cubicBezTo>
                    <a:pt x="174" y="342"/>
                    <a:pt x="171" y="348"/>
                    <a:pt x="166" y="352"/>
                  </a:cubicBezTo>
                  <a:cubicBezTo>
                    <a:pt x="94" y="406"/>
                    <a:pt x="40" y="522"/>
                    <a:pt x="40" y="621"/>
                  </a:cubicBezTo>
                  <a:cubicBezTo>
                    <a:pt x="40" y="639"/>
                    <a:pt x="42" y="655"/>
                    <a:pt x="45" y="67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05" name="그룹 304">
            <a:extLst>
              <a:ext uri="{FF2B5EF4-FFF2-40B4-BE49-F238E27FC236}">
                <a16:creationId xmlns:a16="http://schemas.microsoft.com/office/drawing/2014/main" xmlns="" id="{C492602B-AE77-155A-30C0-8928E87E97EE}"/>
              </a:ext>
            </a:extLst>
          </p:cNvPr>
          <p:cNvGrpSpPr>
            <a:grpSpLocks noChangeAspect="1"/>
          </p:cNvGrpSpPr>
          <p:nvPr/>
        </p:nvGrpSpPr>
        <p:grpSpPr>
          <a:xfrm>
            <a:off x="3627300" y="3790962"/>
            <a:ext cx="644050" cy="576000"/>
            <a:chOff x="4972051" y="5189538"/>
            <a:chExt cx="420687" cy="376237"/>
          </a:xfrm>
        </p:grpSpPr>
        <p:sp>
          <p:nvSpPr>
            <p:cNvPr id="306" name="Rectangle 243">
              <a:extLst>
                <a:ext uri="{FF2B5EF4-FFF2-40B4-BE49-F238E27FC236}">
                  <a16:creationId xmlns:a16="http://schemas.microsoft.com/office/drawing/2014/main" xmlns="" id="{D9A8ECA0-0959-5C91-FD1A-0551C1E10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988" y="5227638"/>
              <a:ext cx="277813" cy="33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7" name="Freeform 244">
              <a:extLst>
                <a:ext uri="{FF2B5EF4-FFF2-40B4-BE49-F238E27FC236}">
                  <a16:creationId xmlns:a16="http://schemas.microsoft.com/office/drawing/2014/main" xmlns="" id="{4F134868-71E6-673C-C960-04EB55944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63" y="5219700"/>
              <a:ext cx="295275" cy="346075"/>
            </a:xfrm>
            <a:custGeom>
              <a:avLst/>
              <a:gdLst>
                <a:gd name="T0" fmla="*/ 695 w 715"/>
                <a:gd name="T1" fmla="*/ 839 h 839"/>
                <a:gd name="T2" fmla="*/ 20 w 715"/>
                <a:gd name="T3" fmla="*/ 839 h 839"/>
                <a:gd name="T4" fmla="*/ 0 w 715"/>
                <a:gd name="T5" fmla="*/ 819 h 839"/>
                <a:gd name="T6" fmla="*/ 0 w 715"/>
                <a:gd name="T7" fmla="*/ 20 h 839"/>
                <a:gd name="T8" fmla="*/ 20 w 715"/>
                <a:gd name="T9" fmla="*/ 0 h 839"/>
                <a:gd name="T10" fmla="*/ 695 w 715"/>
                <a:gd name="T11" fmla="*/ 0 h 839"/>
                <a:gd name="T12" fmla="*/ 715 w 715"/>
                <a:gd name="T13" fmla="*/ 20 h 839"/>
                <a:gd name="T14" fmla="*/ 715 w 715"/>
                <a:gd name="T15" fmla="*/ 819 h 839"/>
                <a:gd name="T16" fmla="*/ 695 w 715"/>
                <a:gd name="T17" fmla="*/ 839 h 839"/>
                <a:gd name="T18" fmla="*/ 40 w 715"/>
                <a:gd name="T19" fmla="*/ 799 h 839"/>
                <a:gd name="T20" fmla="*/ 675 w 715"/>
                <a:gd name="T21" fmla="*/ 799 h 839"/>
                <a:gd name="T22" fmla="*/ 675 w 715"/>
                <a:gd name="T23" fmla="*/ 40 h 839"/>
                <a:gd name="T24" fmla="*/ 40 w 715"/>
                <a:gd name="T25" fmla="*/ 40 h 839"/>
                <a:gd name="T26" fmla="*/ 40 w 715"/>
                <a:gd name="T27" fmla="*/ 79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5" h="839">
                  <a:moveTo>
                    <a:pt x="695" y="839"/>
                  </a:moveTo>
                  <a:cubicBezTo>
                    <a:pt x="20" y="839"/>
                    <a:pt x="20" y="839"/>
                    <a:pt x="20" y="839"/>
                  </a:cubicBezTo>
                  <a:cubicBezTo>
                    <a:pt x="9" y="839"/>
                    <a:pt x="0" y="830"/>
                    <a:pt x="0" y="8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5" y="0"/>
                    <a:pt x="695" y="0"/>
                    <a:pt x="695" y="0"/>
                  </a:cubicBezTo>
                  <a:cubicBezTo>
                    <a:pt x="706" y="0"/>
                    <a:pt x="715" y="9"/>
                    <a:pt x="715" y="20"/>
                  </a:cubicBezTo>
                  <a:cubicBezTo>
                    <a:pt x="715" y="819"/>
                    <a:pt x="715" y="819"/>
                    <a:pt x="715" y="819"/>
                  </a:cubicBezTo>
                  <a:cubicBezTo>
                    <a:pt x="715" y="830"/>
                    <a:pt x="706" y="839"/>
                    <a:pt x="695" y="839"/>
                  </a:cubicBezTo>
                  <a:close/>
                  <a:moveTo>
                    <a:pt x="40" y="799"/>
                  </a:moveTo>
                  <a:cubicBezTo>
                    <a:pt x="675" y="799"/>
                    <a:pt x="675" y="799"/>
                    <a:pt x="675" y="799"/>
                  </a:cubicBezTo>
                  <a:cubicBezTo>
                    <a:pt x="675" y="40"/>
                    <a:pt x="675" y="40"/>
                    <a:pt x="67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799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8" name="Rectangle 245">
              <a:extLst>
                <a:ext uri="{FF2B5EF4-FFF2-40B4-BE49-F238E27FC236}">
                  <a16:creationId xmlns:a16="http://schemas.microsoft.com/office/drawing/2014/main" xmlns="" id="{B5B2D755-2A6D-118B-6671-310E12F38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5238" y="5197475"/>
              <a:ext cx="277813" cy="33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9" name="Freeform 246">
              <a:extLst>
                <a:ext uri="{FF2B5EF4-FFF2-40B4-BE49-F238E27FC236}">
                  <a16:creationId xmlns:a16="http://schemas.microsoft.com/office/drawing/2014/main" xmlns="" id="{AD17AEF9-5AD1-5D99-4767-B9849A513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7301" y="5189538"/>
              <a:ext cx="295275" cy="346075"/>
            </a:xfrm>
            <a:custGeom>
              <a:avLst/>
              <a:gdLst>
                <a:gd name="T0" fmla="*/ 696 w 716"/>
                <a:gd name="T1" fmla="*/ 840 h 840"/>
                <a:gd name="T2" fmla="*/ 20 w 716"/>
                <a:gd name="T3" fmla="*/ 840 h 840"/>
                <a:gd name="T4" fmla="*/ 0 w 716"/>
                <a:gd name="T5" fmla="*/ 820 h 840"/>
                <a:gd name="T6" fmla="*/ 0 w 716"/>
                <a:gd name="T7" fmla="*/ 20 h 840"/>
                <a:gd name="T8" fmla="*/ 20 w 716"/>
                <a:gd name="T9" fmla="*/ 0 h 840"/>
                <a:gd name="T10" fmla="*/ 696 w 716"/>
                <a:gd name="T11" fmla="*/ 0 h 840"/>
                <a:gd name="T12" fmla="*/ 716 w 716"/>
                <a:gd name="T13" fmla="*/ 20 h 840"/>
                <a:gd name="T14" fmla="*/ 716 w 716"/>
                <a:gd name="T15" fmla="*/ 820 h 840"/>
                <a:gd name="T16" fmla="*/ 696 w 716"/>
                <a:gd name="T17" fmla="*/ 840 h 840"/>
                <a:gd name="T18" fmla="*/ 40 w 716"/>
                <a:gd name="T19" fmla="*/ 800 h 840"/>
                <a:gd name="T20" fmla="*/ 676 w 716"/>
                <a:gd name="T21" fmla="*/ 800 h 840"/>
                <a:gd name="T22" fmla="*/ 676 w 716"/>
                <a:gd name="T23" fmla="*/ 40 h 840"/>
                <a:gd name="T24" fmla="*/ 40 w 716"/>
                <a:gd name="T25" fmla="*/ 40 h 840"/>
                <a:gd name="T26" fmla="*/ 40 w 716"/>
                <a:gd name="T27" fmla="*/ 80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6" h="840">
                  <a:moveTo>
                    <a:pt x="696" y="840"/>
                  </a:moveTo>
                  <a:cubicBezTo>
                    <a:pt x="20" y="840"/>
                    <a:pt x="20" y="840"/>
                    <a:pt x="20" y="840"/>
                  </a:cubicBezTo>
                  <a:cubicBezTo>
                    <a:pt x="9" y="840"/>
                    <a:pt x="0" y="831"/>
                    <a:pt x="0" y="8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707" y="0"/>
                    <a:pt x="716" y="9"/>
                    <a:pt x="716" y="20"/>
                  </a:cubicBezTo>
                  <a:cubicBezTo>
                    <a:pt x="716" y="820"/>
                    <a:pt x="716" y="820"/>
                    <a:pt x="716" y="820"/>
                  </a:cubicBezTo>
                  <a:cubicBezTo>
                    <a:pt x="716" y="831"/>
                    <a:pt x="707" y="840"/>
                    <a:pt x="696" y="840"/>
                  </a:cubicBezTo>
                  <a:close/>
                  <a:moveTo>
                    <a:pt x="40" y="800"/>
                  </a:moveTo>
                  <a:cubicBezTo>
                    <a:pt x="676" y="800"/>
                    <a:pt x="676" y="800"/>
                    <a:pt x="676" y="800"/>
                  </a:cubicBezTo>
                  <a:cubicBezTo>
                    <a:pt x="676" y="40"/>
                    <a:pt x="676" y="40"/>
                    <a:pt x="676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800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0" name="Freeform 247">
              <a:extLst>
                <a:ext uri="{FF2B5EF4-FFF2-40B4-BE49-F238E27FC236}">
                  <a16:creationId xmlns:a16="http://schemas.microsoft.com/office/drawing/2014/main" xmlns="" id="{EBC8B39E-CBDD-94C1-AA61-A8133EB93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051" y="5226050"/>
              <a:ext cx="265113" cy="141287"/>
            </a:xfrm>
            <a:custGeom>
              <a:avLst/>
              <a:gdLst>
                <a:gd name="T0" fmla="*/ 137 w 646"/>
                <a:gd name="T1" fmla="*/ 344 h 344"/>
                <a:gd name="T2" fmla="*/ 0 w 646"/>
                <a:gd name="T3" fmla="*/ 207 h 344"/>
                <a:gd name="T4" fmla="*/ 137 w 646"/>
                <a:gd name="T5" fmla="*/ 69 h 344"/>
                <a:gd name="T6" fmla="*/ 448 w 646"/>
                <a:gd name="T7" fmla="*/ 69 h 344"/>
                <a:gd name="T8" fmla="*/ 547 w 646"/>
                <a:gd name="T9" fmla="*/ 168 h 344"/>
                <a:gd name="T10" fmla="*/ 448 w 646"/>
                <a:gd name="T11" fmla="*/ 266 h 344"/>
                <a:gd name="T12" fmla="*/ 159 w 646"/>
                <a:gd name="T13" fmla="*/ 266 h 344"/>
                <a:gd name="T14" fmla="*/ 135 w 646"/>
                <a:gd name="T15" fmla="*/ 242 h 344"/>
                <a:gd name="T16" fmla="*/ 159 w 646"/>
                <a:gd name="T17" fmla="*/ 218 h 344"/>
                <a:gd name="T18" fmla="*/ 448 w 646"/>
                <a:gd name="T19" fmla="*/ 218 h 344"/>
                <a:gd name="T20" fmla="*/ 499 w 646"/>
                <a:gd name="T21" fmla="*/ 168 h 344"/>
                <a:gd name="T22" fmla="*/ 448 w 646"/>
                <a:gd name="T23" fmla="*/ 117 h 344"/>
                <a:gd name="T24" fmla="*/ 137 w 646"/>
                <a:gd name="T25" fmla="*/ 117 h 344"/>
                <a:gd name="T26" fmla="*/ 48 w 646"/>
                <a:gd name="T27" fmla="*/ 207 h 344"/>
                <a:gd name="T28" fmla="*/ 137 w 646"/>
                <a:gd name="T29" fmla="*/ 296 h 344"/>
                <a:gd name="T30" fmla="*/ 475 w 646"/>
                <a:gd name="T31" fmla="*/ 295 h 344"/>
                <a:gd name="T32" fmla="*/ 598 w 646"/>
                <a:gd name="T33" fmla="*/ 171 h 344"/>
                <a:gd name="T34" fmla="*/ 475 w 646"/>
                <a:gd name="T35" fmla="*/ 48 h 344"/>
                <a:gd name="T36" fmla="*/ 146 w 646"/>
                <a:gd name="T37" fmla="*/ 48 h 344"/>
                <a:gd name="T38" fmla="*/ 122 w 646"/>
                <a:gd name="T39" fmla="*/ 24 h 344"/>
                <a:gd name="T40" fmla="*/ 146 w 646"/>
                <a:gd name="T41" fmla="*/ 0 h 344"/>
                <a:gd name="T42" fmla="*/ 475 w 646"/>
                <a:gd name="T43" fmla="*/ 0 h 344"/>
                <a:gd name="T44" fmla="*/ 646 w 646"/>
                <a:gd name="T45" fmla="*/ 171 h 344"/>
                <a:gd name="T46" fmla="*/ 475 w 646"/>
                <a:gd name="T47" fmla="*/ 343 h 344"/>
                <a:gd name="T48" fmla="*/ 137 w 646"/>
                <a:gd name="T49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6" h="344">
                  <a:moveTo>
                    <a:pt x="137" y="344"/>
                  </a:moveTo>
                  <a:cubicBezTo>
                    <a:pt x="61" y="344"/>
                    <a:pt x="0" y="282"/>
                    <a:pt x="0" y="207"/>
                  </a:cubicBezTo>
                  <a:cubicBezTo>
                    <a:pt x="0" y="131"/>
                    <a:pt x="61" y="69"/>
                    <a:pt x="137" y="69"/>
                  </a:cubicBezTo>
                  <a:cubicBezTo>
                    <a:pt x="448" y="69"/>
                    <a:pt x="448" y="69"/>
                    <a:pt x="448" y="69"/>
                  </a:cubicBezTo>
                  <a:cubicBezTo>
                    <a:pt x="502" y="69"/>
                    <a:pt x="547" y="114"/>
                    <a:pt x="547" y="168"/>
                  </a:cubicBezTo>
                  <a:cubicBezTo>
                    <a:pt x="547" y="222"/>
                    <a:pt x="502" y="266"/>
                    <a:pt x="448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46" y="266"/>
                    <a:pt x="135" y="255"/>
                    <a:pt x="135" y="242"/>
                  </a:cubicBezTo>
                  <a:cubicBezTo>
                    <a:pt x="135" y="229"/>
                    <a:pt x="146" y="218"/>
                    <a:pt x="159" y="218"/>
                  </a:cubicBezTo>
                  <a:cubicBezTo>
                    <a:pt x="448" y="218"/>
                    <a:pt x="448" y="218"/>
                    <a:pt x="448" y="218"/>
                  </a:cubicBezTo>
                  <a:cubicBezTo>
                    <a:pt x="476" y="218"/>
                    <a:pt x="499" y="196"/>
                    <a:pt x="499" y="168"/>
                  </a:cubicBezTo>
                  <a:cubicBezTo>
                    <a:pt x="499" y="140"/>
                    <a:pt x="476" y="117"/>
                    <a:pt x="448" y="117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88" y="117"/>
                    <a:pt x="48" y="157"/>
                    <a:pt x="48" y="207"/>
                  </a:cubicBezTo>
                  <a:cubicBezTo>
                    <a:pt x="48" y="256"/>
                    <a:pt x="88" y="296"/>
                    <a:pt x="137" y="296"/>
                  </a:cubicBezTo>
                  <a:cubicBezTo>
                    <a:pt x="475" y="295"/>
                    <a:pt x="475" y="295"/>
                    <a:pt x="475" y="295"/>
                  </a:cubicBezTo>
                  <a:cubicBezTo>
                    <a:pt x="543" y="295"/>
                    <a:pt x="598" y="239"/>
                    <a:pt x="598" y="171"/>
                  </a:cubicBezTo>
                  <a:cubicBezTo>
                    <a:pt x="598" y="103"/>
                    <a:pt x="543" y="48"/>
                    <a:pt x="475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33" y="48"/>
                    <a:pt x="122" y="37"/>
                    <a:pt x="122" y="24"/>
                  </a:cubicBezTo>
                  <a:cubicBezTo>
                    <a:pt x="122" y="10"/>
                    <a:pt x="133" y="0"/>
                    <a:pt x="146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569" y="0"/>
                    <a:pt x="646" y="77"/>
                    <a:pt x="646" y="171"/>
                  </a:cubicBezTo>
                  <a:cubicBezTo>
                    <a:pt x="646" y="266"/>
                    <a:pt x="569" y="343"/>
                    <a:pt x="475" y="343"/>
                  </a:cubicBezTo>
                  <a:lnTo>
                    <a:pt x="137" y="344"/>
                  </a:ln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1" name="Freeform 248">
              <a:extLst>
                <a:ext uri="{FF2B5EF4-FFF2-40B4-BE49-F238E27FC236}">
                  <a16:creationId xmlns:a16="http://schemas.microsoft.com/office/drawing/2014/main" xmlns="" id="{95A6B2CE-A2EA-588A-AE4B-EC56C2D0B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6" y="5472113"/>
              <a:ext cx="204788" cy="15875"/>
            </a:xfrm>
            <a:custGeom>
              <a:avLst/>
              <a:gdLst>
                <a:gd name="T0" fmla="*/ 475 w 495"/>
                <a:gd name="T1" fmla="*/ 40 h 40"/>
                <a:gd name="T2" fmla="*/ 20 w 495"/>
                <a:gd name="T3" fmla="*/ 40 h 40"/>
                <a:gd name="T4" fmla="*/ 0 w 495"/>
                <a:gd name="T5" fmla="*/ 20 h 40"/>
                <a:gd name="T6" fmla="*/ 20 w 495"/>
                <a:gd name="T7" fmla="*/ 0 h 40"/>
                <a:gd name="T8" fmla="*/ 475 w 495"/>
                <a:gd name="T9" fmla="*/ 0 h 40"/>
                <a:gd name="T10" fmla="*/ 495 w 495"/>
                <a:gd name="T11" fmla="*/ 20 h 40"/>
                <a:gd name="T12" fmla="*/ 475 w 4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40">
                  <a:moveTo>
                    <a:pt x="4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86" y="0"/>
                    <a:pt x="495" y="9"/>
                    <a:pt x="495" y="20"/>
                  </a:cubicBezTo>
                  <a:cubicBezTo>
                    <a:pt x="495" y="31"/>
                    <a:pt x="486" y="40"/>
                    <a:pt x="4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2" name="Freeform 249">
              <a:extLst>
                <a:ext uri="{FF2B5EF4-FFF2-40B4-BE49-F238E27FC236}">
                  <a16:creationId xmlns:a16="http://schemas.microsoft.com/office/drawing/2014/main" xmlns="" id="{EE4D4F3D-BC9A-EB0B-7735-1D6E15CE6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076" y="5430838"/>
              <a:ext cx="147638" cy="17462"/>
            </a:xfrm>
            <a:custGeom>
              <a:avLst/>
              <a:gdLst>
                <a:gd name="T0" fmla="*/ 337 w 357"/>
                <a:gd name="T1" fmla="*/ 40 h 40"/>
                <a:gd name="T2" fmla="*/ 20 w 357"/>
                <a:gd name="T3" fmla="*/ 40 h 40"/>
                <a:gd name="T4" fmla="*/ 0 w 357"/>
                <a:gd name="T5" fmla="*/ 20 h 40"/>
                <a:gd name="T6" fmla="*/ 20 w 357"/>
                <a:gd name="T7" fmla="*/ 0 h 40"/>
                <a:gd name="T8" fmla="*/ 337 w 357"/>
                <a:gd name="T9" fmla="*/ 0 h 40"/>
                <a:gd name="T10" fmla="*/ 357 w 357"/>
                <a:gd name="T11" fmla="*/ 20 h 40"/>
                <a:gd name="T12" fmla="*/ 337 w 35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40">
                  <a:moveTo>
                    <a:pt x="337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48" y="0"/>
                    <a:pt x="357" y="8"/>
                    <a:pt x="357" y="20"/>
                  </a:cubicBezTo>
                  <a:cubicBezTo>
                    <a:pt x="357" y="31"/>
                    <a:pt x="348" y="40"/>
                    <a:pt x="337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98" name="그룹 397">
            <a:extLst>
              <a:ext uri="{FF2B5EF4-FFF2-40B4-BE49-F238E27FC236}">
                <a16:creationId xmlns:a16="http://schemas.microsoft.com/office/drawing/2014/main" xmlns="" id="{8AD751A4-388D-345E-9BF9-AB34C9A1474D}"/>
              </a:ext>
            </a:extLst>
          </p:cNvPr>
          <p:cNvGrpSpPr>
            <a:grpSpLocks noChangeAspect="1"/>
          </p:cNvGrpSpPr>
          <p:nvPr/>
        </p:nvGrpSpPr>
        <p:grpSpPr>
          <a:xfrm>
            <a:off x="5780966" y="3790962"/>
            <a:ext cx="622851" cy="576000"/>
            <a:chOff x="5771153" y="3790962"/>
            <a:chExt cx="467139" cy="432000"/>
          </a:xfrm>
        </p:grpSpPr>
        <p:sp>
          <p:nvSpPr>
            <p:cNvPr id="314" name="자유형: 도형 313">
              <a:extLst>
                <a:ext uri="{FF2B5EF4-FFF2-40B4-BE49-F238E27FC236}">
                  <a16:creationId xmlns:a16="http://schemas.microsoft.com/office/drawing/2014/main" xmlns="" id="{FB79EB25-E2BC-D5E9-4AD0-ED48B941D99F}"/>
                </a:ext>
              </a:extLst>
            </p:cNvPr>
            <p:cNvSpPr/>
            <p:nvPr/>
          </p:nvSpPr>
          <p:spPr>
            <a:xfrm>
              <a:off x="5872436" y="3921182"/>
              <a:ext cx="338986" cy="186028"/>
            </a:xfrm>
            <a:custGeom>
              <a:avLst/>
              <a:gdLst>
                <a:gd name="connsiteX0" fmla="*/ 437270 w 471790"/>
                <a:gd name="connsiteY0" fmla="*/ 258910 h 258909"/>
                <a:gd name="connsiteX1" fmla="*/ 34521 w 471790"/>
                <a:gd name="connsiteY1" fmla="*/ 258910 h 258909"/>
                <a:gd name="connsiteX2" fmla="*/ 0 w 471790"/>
                <a:gd name="connsiteY2" fmla="*/ 0 h 258909"/>
                <a:gd name="connsiteX3" fmla="*/ 471791 w 471790"/>
                <a:gd name="connsiteY3" fmla="*/ 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790" h="258909">
                  <a:moveTo>
                    <a:pt x="437270" y="258910"/>
                  </a:moveTo>
                  <a:lnTo>
                    <a:pt x="34521" y="258910"/>
                  </a:lnTo>
                  <a:lnTo>
                    <a:pt x="0" y="0"/>
                  </a:lnTo>
                  <a:lnTo>
                    <a:pt x="471791" y="0"/>
                  </a:lnTo>
                  <a:close/>
                </a:path>
              </a:pathLst>
            </a:custGeom>
            <a:solidFill>
              <a:srgbClr val="EFABA3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5" name="자유형: 도형 314">
              <a:extLst>
                <a:ext uri="{FF2B5EF4-FFF2-40B4-BE49-F238E27FC236}">
                  <a16:creationId xmlns:a16="http://schemas.microsoft.com/office/drawing/2014/main" xmlns="" id="{128D5621-C4F1-0F5C-F382-E43EC35CFC5E}"/>
                </a:ext>
              </a:extLst>
            </p:cNvPr>
            <p:cNvSpPr/>
            <p:nvPr/>
          </p:nvSpPr>
          <p:spPr>
            <a:xfrm>
              <a:off x="5911709" y="3906713"/>
              <a:ext cx="24804" cy="186028"/>
            </a:xfrm>
            <a:custGeom>
              <a:avLst/>
              <a:gdLst>
                <a:gd name="connsiteX0" fmla="*/ 0 w 34521"/>
                <a:gd name="connsiteY0" fmla="*/ 0 h 258909"/>
                <a:gd name="connsiteX1" fmla="*/ 34521 w 34521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1" h="258909">
                  <a:moveTo>
                    <a:pt x="0" y="0"/>
                  </a:moveTo>
                  <a:lnTo>
                    <a:pt x="34521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6" name="자유형: 도형 315">
              <a:extLst>
                <a:ext uri="{FF2B5EF4-FFF2-40B4-BE49-F238E27FC236}">
                  <a16:creationId xmlns:a16="http://schemas.microsoft.com/office/drawing/2014/main" xmlns="" id="{CC0ED53C-15CD-6F43-2CAB-03453F454185}"/>
                </a:ext>
              </a:extLst>
            </p:cNvPr>
            <p:cNvSpPr/>
            <p:nvPr/>
          </p:nvSpPr>
          <p:spPr>
            <a:xfrm>
              <a:off x="5981986" y="3906713"/>
              <a:ext cx="12401" cy="186028"/>
            </a:xfrm>
            <a:custGeom>
              <a:avLst/>
              <a:gdLst>
                <a:gd name="connsiteX0" fmla="*/ 0 w 17260"/>
                <a:gd name="connsiteY0" fmla="*/ 0 h 258909"/>
                <a:gd name="connsiteX1" fmla="*/ 17261 w 17260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60" h="258909">
                  <a:moveTo>
                    <a:pt x="0" y="0"/>
                  </a:moveTo>
                  <a:lnTo>
                    <a:pt x="17261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7" name="자유형: 도형 316">
              <a:extLst>
                <a:ext uri="{FF2B5EF4-FFF2-40B4-BE49-F238E27FC236}">
                  <a16:creationId xmlns:a16="http://schemas.microsoft.com/office/drawing/2014/main" xmlns="" id="{C8C4DB2B-BCA4-8EAE-DAC2-F78AAE032DCF}"/>
                </a:ext>
              </a:extLst>
            </p:cNvPr>
            <p:cNvSpPr/>
            <p:nvPr/>
          </p:nvSpPr>
          <p:spPr>
            <a:xfrm>
              <a:off x="6106005" y="3906713"/>
              <a:ext cx="24804" cy="186028"/>
            </a:xfrm>
            <a:custGeom>
              <a:avLst/>
              <a:gdLst>
                <a:gd name="connsiteX0" fmla="*/ 34521 w 34521"/>
                <a:gd name="connsiteY0" fmla="*/ 0 h 258909"/>
                <a:gd name="connsiteX1" fmla="*/ 0 w 34521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1" h="258909">
                  <a:moveTo>
                    <a:pt x="34521" y="0"/>
                  </a:moveTo>
                  <a:lnTo>
                    <a:pt x="0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8" name="자유형: 도형 317">
              <a:extLst>
                <a:ext uri="{FF2B5EF4-FFF2-40B4-BE49-F238E27FC236}">
                  <a16:creationId xmlns:a16="http://schemas.microsoft.com/office/drawing/2014/main" xmlns="" id="{C7613AAF-9CD0-1B8D-2A63-3D93567C39E0}"/>
                </a:ext>
              </a:extLst>
            </p:cNvPr>
            <p:cNvSpPr/>
            <p:nvPr/>
          </p:nvSpPr>
          <p:spPr>
            <a:xfrm>
              <a:off x="6048130" y="3906713"/>
              <a:ext cx="12401" cy="186028"/>
            </a:xfrm>
            <a:custGeom>
              <a:avLst/>
              <a:gdLst>
                <a:gd name="connsiteX0" fmla="*/ 17261 w 17260"/>
                <a:gd name="connsiteY0" fmla="*/ 0 h 258909"/>
                <a:gd name="connsiteX1" fmla="*/ 0 w 17260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60" h="258909">
                  <a:moveTo>
                    <a:pt x="17261" y="0"/>
                  </a:moveTo>
                  <a:lnTo>
                    <a:pt x="0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9" name="자유형: 도형 318">
              <a:extLst>
                <a:ext uri="{FF2B5EF4-FFF2-40B4-BE49-F238E27FC236}">
                  <a16:creationId xmlns:a16="http://schemas.microsoft.com/office/drawing/2014/main" xmlns="" id="{47C872C3-5A98-070D-2B18-54A83D7634FA}"/>
                </a:ext>
              </a:extLst>
            </p:cNvPr>
            <p:cNvSpPr/>
            <p:nvPr/>
          </p:nvSpPr>
          <p:spPr>
            <a:xfrm>
              <a:off x="5864168" y="3970790"/>
              <a:ext cx="318316" cy="4134"/>
            </a:xfrm>
            <a:custGeom>
              <a:avLst/>
              <a:gdLst>
                <a:gd name="connsiteX0" fmla="*/ 0 w 443023"/>
                <a:gd name="connsiteY0" fmla="*/ 0 h 5753"/>
                <a:gd name="connsiteX1" fmla="*/ 443023 w 443023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023" h="5753">
                  <a:moveTo>
                    <a:pt x="0" y="0"/>
                  </a:moveTo>
                  <a:lnTo>
                    <a:pt x="443023" y="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0" name="자유형: 도형 319">
              <a:extLst>
                <a:ext uri="{FF2B5EF4-FFF2-40B4-BE49-F238E27FC236}">
                  <a16:creationId xmlns:a16="http://schemas.microsoft.com/office/drawing/2014/main" xmlns="" id="{EA9BFBD5-43AC-CF52-241C-BBD3DD2209ED}"/>
                </a:ext>
              </a:extLst>
            </p:cNvPr>
            <p:cNvSpPr/>
            <p:nvPr/>
          </p:nvSpPr>
          <p:spPr>
            <a:xfrm>
              <a:off x="5872436" y="4032799"/>
              <a:ext cx="301780" cy="4134"/>
            </a:xfrm>
            <a:custGeom>
              <a:avLst/>
              <a:gdLst>
                <a:gd name="connsiteX0" fmla="*/ 0 w 420008"/>
                <a:gd name="connsiteY0" fmla="*/ 0 h 5753"/>
                <a:gd name="connsiteX1" fmla="*/ 420009 w 420008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008" h="5753">
                  <a:moveTo>
                    <a:pt x="0" y="0"/>
                  </a:moveTo>
                  <a:lnTo>
                    <a:pt x="420009" y="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1" name="자유형: 도형 320">
              <a:extLst>
                <a:ext uri="{FF2B5EF4-FFF2-40B4-BE49-F238E27FC236}">
                  <a16:creationId xmlns:a16="http://schemas.microsoft.com/office/drawing/2014/main" xmlns="" id="{BB893FF2-3C93-24A3-F418-5BE9ADC9E5AF}"/>
                </a:ext>
              </a:extLst>
            </p:cNvPr>
            <p:cNvSpPr/>
            <p:nvPr/>
          </p:nvSpPr>
          <p:spPr>
            <a:xfrm>
              <a:off x="5905507" y="4144417"/>
              <a:ext cx="78545" cy="78545"/>
            </a:xfrm>
            <a:custGeom>
              <a:avLst/>
              <a:gdLst>
                <a:gd name="connsiteX0" fmla="*/ 109317 w 109317"/>
                <a:gd name="connsiteY0" fmla="*/ 54659 h 109317"/>
                <a:gd name="connsiteX1" fmla="*/ 54659 w 109317"/>
                <a:gd name="connsiteY1" fmla="*/ 109317 h 109317"/>
                <a:gd name="connsiteX2" fmla="*/ 0 w 109317"/>
                <a:gd name="connsiteY2" fmla="*/ 54659 h 109317"/>
                <a:gd name="connsiteX3" fmla="*/ 54659 w 109317"/>
                <a:gd name="connsiteY3" fmla="*/ 0 h 109317"/>
                <a:gd name="connsiteX4" fmla="*/ 109317 w 109317"/>
                <a:gd name="connsiteY4" fmla="*/ 54659 h 10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17" h="109317">
                  <a:moveTo>
                    <a:pt x="109317" y="54659"/>
                  </a:moveTo>
                  <a:cubicBezTo>
                    <a:pt x="109317" y="84577"/>
                    <a:pt x="84577" y="109317"/>
                    <a:pt x="54659" y="109317"/>
                  </a:cubicBezTo>
                  <a:cubicBezTo>
                    <a:pt x="24740" y="109317"/>
                    <a:pt x="0" y="84577"/>
                    <a:pt x="0" y="54659"/>
                  </a:cubicBezTo>
                  <a:cubicBezTo>
                    <a:pt x="0" y="24740"/>
                    <a:pt x="24740" y="0"/>
                    <a:pt x="54659" y="0"/>
                  </a:cubicBezTo>
                  <a:cubicBezTo>
                    <a:pt x="84577" y="0"/>
                    <a:pt x="109317" y="24740"/>
                    <a:pt x="109317" y="54659"/>
                  </a:cubicBezTo>
                  <a:close/>
                </a:path>
              </a:pathLst>
            </a:custGeom>
            <a:solidFill>
              <a:srgbClr val="EFABA3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2" name="자유형: 도형 321">
              <a:extLst>
                <a:ext uri="{FF2B5EF4-FFF2-40B4-BE49-F238E27FC236}">
                  <a16:creationId xmlns:a16="http://schemas.microsoft.com/office/drawing/2014/main" xmlns="" id="{3EFD230C-9339-7F2F-6A0B-6117FDDFB5C4}"/>
                </a:ext>
              </a:extLst>
            </p:cNvPr>
            <p:cNvSpPr/>
            <p:nvPr/>
          </p:nvSpPr>
          <p:spPr>
            <a:xfrm>
              <a:off x="6075001" y="4144417"/>
              <a:ext cx="78545" cy="78545"/>
            </a:xfrm>
            <a:custGeom>
              <a:avLst/>
              <a:gdLst>
                <a:gd name="connsiteX0" fmla="*/ 109317 w 109317"/>
                <a:gd name="connsiteY0" fmla="*/ 54659 h 109317"/>
                <a:gd name="connsiteX1" fmla="*/ 54659 w 109317"/>
                <a:gd name="connsiteY1" fmla="*/ 109317 h 109317"/>
                <a:gd name="connsiteX2" fmla="*/ 0 w 109317"/>
                <a:gd name="connsiteY2" fmla="*/ 54659 h 109317"/>
                <a:gd name="connsiteX3" fmla="*/ 54659 w 109317"/>
                <a:gd name="connsiteY3" fmla="*/ 0 h 109317"/>
                <a:gd name="connsiteX4" fmla="*/ 109317 w 109317"/>
                <a:gd name="connsiteY4" fmla="*/ 54659 h 10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17" h="109317">
                  <a:moveTo>
                    <a:pt x="109317" y="54659"/>
                  </a:moveTo>
                  <a:cubicBezTo>
                    <a:pt x="109317" y="84577"/>
                    <a:pt x="84577" y="109317"/>
                    <a:pt x="54659" y="109317"/>
                  </a:cubicBezTo>
                  <a:cubicBezTo>
                    <a:pt x="24740" y="109317"/>
                    <a:pt x="0" y="84577"/>
                    <a:pt x="0" y="54659"/>
                  </a:cubicBezTo>
                  <a:cubicBezTo>
                    <a:pt x="0" y="24740"/>
                    <a:pt x="24740" y="0"/>
                    <a:pt x="54659" y="0"/>
                  </a:cubicBezTo>
                  <a:cubicBezTo>
                    <a:pt x="84577" y="0"/>
                    <a:pt x="109317" y="24740"/>
                    <a:pt x="109317" y="54659"/>
                  </a:cubicBezTo>
                  <a:close/>
                </a:path>
              </a:pathLst>
            </a:custGeom>
            <a:solidFill>
              <a:srgbClr val="EFABA3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3" name="자유형: 도형 322">
              <a:extLst>
                <a:ext uri="{FF2B5EF4-FFF2-40B4-BE49-F238E27FC236}">
                  <a16:creationId xmlns:a16="http://schemas.microsoft.com/office/drawing/2014/main" xmlns="" id="{98776B57-2399-FAF4-2E77-010F6065B9B9}"/>
                </a:ext>
              </a:extLst>
            </p:cNvPr>
            <p:cNvSpPr/>
            <p:nvPr/>
          </p:nvSpPr>
          <p:spPr>
            <a:xfrm>
              <a:off x="5849698" y="3902579"/>
              <a:ext cx="343120" cy="190163"/>
            </a:xfrm>
            <a:custGeom>
              <a:avLst/>
              <a:gdLst>
                <a:gd name="connsiteX0" fmla="*/ 443023 w 477544"/>
                <a:gd name="connsiteY0" fmla="*/ 264663 h 264663"/>
                <a:gd name="connsiteX1" fmla="*/ 34521 w 477544"/>
                <a:gd name="connsiteY1" fmla="*/ 264663 h 264663"/>
                <a:gd name="connsiteX2" fmla="*/ 0 w 477544"/>
                <a:gd name="connsiteY2" fmla="*/ 0 h 264663"/>
                <a:gd name="connsiteX3" fmla="*/ 477544 w 477544"/>
                <a:gd name="connsiteY3" fmla="*/ 0 h 26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44" h="264663">
                  <a:moveTo>
                    <a:pt x="443023" y="264663"/>
                  </a:moveTo>
                  <a:lnTo>
                    <a:pt x="34521" y="264663"/>
                  </a:lnTo>
                  <a:lnTo>
                    <a:pt x="0" y="0"/>
                  </a:lnTo>
                  <a:lnTo>
                    <a:pt x="477544" y="0"/>
                  </a:ln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4" name="자유형: 도형 323">
              <a:extLst>
                <a:ext uri="{FF2B5EF4-FFF2-40B4-BE49-F238E27FC236}">
                  <a16:creationId xmlns:a16="http://schemas.microsoft.com/office/drawing/2014/main" xmlns="" id="{B2FF94F1-854E-C04E-BF75-B70CCA18716C}"/>
                </a:ext>
              </a:extLst>
            </p:cNvPr>
            <p:cNvSpPr/>
            <p:nvPr/>
          </p:nvSpPr>
          <p:spPr>
            <a:xfrm>
              <a:off x="5895172" y="4134082"/>
              <a:ext cx="82679" cy="82679"/>
            </a:xfrm>
            <a:custGeom>
              <a:avLst/>
              <a:gdLst>
                <a:gd name="connsiteX0" fmla="*/ 115071 w 115070"/>
                <a:gd name="connsiteY0" fmla="*/ 57535 h 115070"/>
                <a:gd name="connsiteX1" fmla="*/ 57535 w 115070"/>
                <a:gd name="connsiteY1" fmla="*/ 115071 h 115070"/>
                <a:gd name="connsiteX2" fmla="*/ 0 w 115070"/>
                <a:gd name="connsiteY2" fmla="*/ 57535 h 115070"/>
                <a:gd name="connsiteX3" fmla="*/ 57535 w 115070"/>
                <a:gd name="connsiteY3" fmla="*/ 0 h 115070"/>
                <a:gd name="connsiteX4" fmla="*/ 115071 w 115070"/>
                <a:gd name="connsiteY4" fmla="*/ 57535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0" h="115070">
                  <a:moveTo>
                    <a:pt x="115071" y="57535"/>
                  </a:moveTo>
                  <a:cubicBezTo>
                    <a:pt x="115071" y="89180"/>
                    <a:pt x="89180" y="115071"/>
                    <a:pt x="57535" y="115071"/>
                  </a:cubicBezTo>
                  <a:cubicBezTo>
                    <a:pt x="25891" y="115071"/>
                    <a:pt x="0" y="89180"/>
                    <a:pt x="0" y="57535"/>
                  </a:cubicBezTo>
                  <a:cubicBezTo>
                    <a:pt x="0" y="25891"/>
                    <a:pt x="25891" y="0"/>
                    <a:pt x="57535" y="0"/>
                  </a:cubicBezTo>
                  <a:cubicBezTo>
                    <a:pt x="89180" y="0"/>
                    <a:pt x="115071" y="25891"/>
                    <a:pt x="115071" y="57535"/>
                  </a:cubicBez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5" name="자유형: 도형 324">
              <a:extLst>
                <a:ext uri="{FF2B5EF4-FFF2-40B4-BE49-F238E27FC236}">
                  <a16:creationId xmlns:a16="http://schemas.microsoft.com/office/drawing/2014/main" xmlns="" id="{5FC26FAA-8EE1-9282-FC74-A31DBD056616}"/>
                </a:ext>
              </a:extLst>
            </p:cNvPr>
            <p:cNvSpPr/>
            <p:nvPr/>
          </p:nvSpPr>
          <p:spPr>
            <a:xfrm>
              <a:off x="6064666" y="4134082"/>
              <a:ext cx="82679" cy="82679"/>
            </a:xfrm>
            <a:custGeom>
              <a:avLst/>
              <a:gdLst>
                <a:gd name="connsiteX0" fmla="*/ 0 w 115070"/>
                <a:gd name="connsiteY0" fmla="*/ 57535 h 115070"/>
                <a:gd name="connsiteX1" fmla="*/ 57535 w 115070"/>
                <a:gd name="connsiteY1" fmla="*/ 115071 h 115070"/>
                <a:gd name="connsiteX2" fmla="*/ 115071 w 115070"/>
                <a:gd name="connsiteY2" fmla="*/ 57535 h 115070"/>
                <a:gd name="connsiteX3" fmla="*/ 57535 w 115070"/>
                <a:gd name="connsiteY3" fmla="*/ 0 h 115070"/>
                <a:gd name="connsiteX4" fmla="*/ 0 w 115070"/>
                <a:gd name="connsiteY4" fmla="*/ 57535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0" h="115070">
                  <a:moveTo>
                    <a:pt x="0" y="57535"/>
                  </a:moveTo>
                  <a:cubicBezTo>
                    <a:pt x="0" y="89180"/>
                    <a:pt x="25891" y="115071"/>
                    <a:pt x="57535" y="115071"/>
                  </a:cubicBezTo>
                  <a:cubicBezTo>
                    <a:pt x="89180" y="115071"/>
                    <a:pt x="115071" y="89180"/>
                    <a:pt x="115071" y="57535"/>
                  </a:cubicBezTo>
                  <a:cubicBezTo>
                    <a:pt x="115071" y="25891"/>
                    <a:pt x="89180" y="0"/>
                    <a:pt x="57535" y="0"/>
                  </a:cubicBezTo>
                  <a:cubicBezTo>
                    <a:pt x="25891" y="0"/>
                    <a:pt x="0" y="25891"/>
                    <a:pt x="0" y="57535"/>
                  </a:cubicBez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6" name="자유형: 도형 325">
              <a:extLst>
                <a:ext uri="{FF2B5EF4-FFF2-40B4-BE49-F238E27FC236}">
                  <a16:creationId xmlns:a16="http://schemas.microsoft.com/office/drawing/2014/main" xmlns="" id="{D6D756A6-5D12-6237-8F2F-F9A369E494AC}"/>
                </a:ext>
              </a:extLst>
            </p:cNvPr>
            <p:cNvSpPr/>
            <p:nvPr/>
          </p:nvSpPr>
          <p:spPr>
            <a:xfrm>
              <a:off x="5849698" y="4092742"/>
              <a:ext cx="314182" cy="82679"/>
            </a:xfrm>
            <a:custGeom>
              <a:avLst/>
              <a:gdLst>
                <a:gd name="connsiteX0" fmla="*/ 57535 w 437269"/>
                <a:gd name="connsiteY0" fmla="*/ 115071 h 115070"/>
                <a:gd name="connsiteX1" fmla="*/ 0 w 437269"/>
                <a:gd name="connsiteY1" fmla="*/ 57535 h 115070"/>
                <a:gd name="connsiteX2" fmla="*/ 57535 w 437269"/>
                <a:gd name="connsiteY2" fmla="*/ 0 h 115070"/>
                <a:gd name="connsiteX3" fmla="*/ 437270 w 437269"/>
                <a:gd name="connsiteY3" fmla="*/ 0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69" h="115070">
                  <a:moveTo>
                    <a:pt x="57535" y="115071"/>
                  </a:moveTo>
                  <a:cubicBezTo>
                    <a:pt x="25891" y="115071"/>
                    <a:pt x="0" y="89180"/>
                    <a:pt x="0" y="57535"/>
                  </a:cubicBezTo>
                  <a:cubicBezTo>
                    <a:pt x="0" y="25891"/>
                    <a:pt x="25891" y="0"/>
                    <a:pt x="57535" y="0"/>
                  </a:cubicBezTo>
                  <a:lnTo>
                    <a:pt x="43727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7" name="자유형: 도형 326">
              <a:extLst>
                <a:ext uri="{FF2B5EF4-FFF2-40B4-BE49-F238E27FC236}">
                  <a16:creationId xmlns:a16="http://schemas.microsoft.com/office/drawing/2014/main" xmlns="" id="{E6EFFFCA-B3E0-951E-B42A-A6F198A1CC7C}"/>
                </a:ext>
              </a:extLst>
            </p:cNvPr>
            <p:cNvSpPr/>
            <p:nvPr/>
          </p:nvSpPr>
          <p:spPr>
            <a:xfrm>
              <a:off x="5981986" y="4175421"/>
              <a:ext cx="78545" cy="4134"/>
            </a:xfrm>
            <a:custGeom>
              <a:avLst/>
              <a:gdLst>
                <a:gd name="connsiteX0" fmla="*/ 109317 w 109317"/>
                <a:gd name="connsiteY0" fmla="*/ 0 h 5753"/>
                <a:gd name="connsiteX1" fmla="*/ 0 w 109317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317" h="5753">
                  <a:moveTo>
                    <a:pt x="109317" y="0"/>
                  </a:move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8" name="자유형: 도형 327">
              <a:extLst>
                <a:ext uri="{FF2B5EF4-FFF2-40B4-BE49-F238E27FC236}">
                  <a16:creationId xmlns:a16="http://schemas.microsoft.com/office/drawing/2014/main" xmlns="" id="{E84D5910-C364-F307-0E8D-9FFBBD50E59A}"/>
                </a:ext>
              </a:extLst>
            </p:cNvPr>
            <p:cNvSpPr/>
            <p:nvPr/>
          </p:nvSpPr>
          <p:spPr>
            <a:xfrm>
              <a:off x="6151479" y="4175421"/>
              <a:ext cx="16536" cy="4134"/>
            </a:xfrm>
            <a:custGeom>
              <a:avLst/>
              <a:gdLst>
                <a:gd name="connsiteX0" fmla="*/ 23014 w 23014"/>
                <a:gd name="connsiteY0" fmla="*/ 0 h 5753"/>
                <a:gd name="connsiteX1" fmla="*/ 0 w 23014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14" h="5753">
                  <a:moveTo>
                    <a:pt x="23014" y="0"/>
                  </a:move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9" name="자유형: 도형 328">
              <a:extLst>
                <a:ext uri="{FF2B5EF4-FFF2-40B4-BE49-F238E27FC236}">
                  <a16:creationId xmlns:a16="http://schemas.microsoft.com/office/drawing/2014/main" xmlns="" id="{D31BE8B5-D8D7-1194-7637-E434E7860D06}"/>
                </a:ext>
              </a:extLst>
            </p:cNvPr>
            <p:cNvSpPr/>
            <p:nvPr/>
          </p:nvSpPr>
          <p:spPr>
            <a:xfrm>
              <a:off x="5812492" y="4216761"/>
              <a:ext cx="425800" cy="4134"/>
            </a:xfrm>
            <a:custGeom>
              <a:avLst/>
              <a:gdLst>
                <a:gd name="connsiteX0" fmla="*/ 0 w 592615"/>
                <a:gd name="connsiteY0" fmla="*/ 0 h 5753"/>
                <a:gd name="connsiteX1" fmla="*/ 592615 w 592615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2615" h="5753">
                  <a:moveTo>
                    <a:pt x="0" y="0"/>
                  </a:moveTo>
                  <a:lnTo>
                    <a:pt x="592615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0" name="자유형: 도형 329">
              <a:extLst>
                <a:ext uri="{FF2B5EF4-FFF2-40B4-BE49-F238E27FC236}">
                  <a16:creationId xmlns:a16="http://schemas.microsoft.com/office/drawing/2014/main" xmlns="" id="{125E4AE8-CFA7-C395-C598-DA081F4EEC44}"/>
                </a:ext>
              </a:extLst>
            </p:cNvPr>
            <p:cNvSpPr/>
            <p:nvPr/>
          </p:nvSpPr>
          <p:spPr>
            <a:xfrm>
              <a:off x="5771153" y="3807498"/>
              <a:ext cx="78545" cy="93428"/>
            </a:xfrm>
            <a:custGeom>
              <a:avLst/>
              <a:gdLst>
                <a:gd name="connsiteX0" fmla="*/ 109317 w 109317"/>
                <a:gd name="connsiteY0" fmla="*/ 130030 h 130030"/>
                <a:gd name="connsiteX1" fmla="*/ 97235 w 109317"/>
                <a:gd name="connsiteY1" fmla="*/ 40275 h 130030"/>
                <a:gd name="connsiteX2" fmla="*/ 51207 w 109317"/>
                <a:gd name="connsiteY2" fmla="*/ 0 h 130030"/>
                <a:gd name="connsiteX3" fmla="*/ 0 w 109317"/>
                <a:gd name="connsiteY3" fmla="*/ 0 h 13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7" h="130030">
                  <a:moveTo>
                    <a:pt x="109317" y="130030"/>
                  </a:moveTo>
                  <a:lnTo>
                    <a:pt x="97235" y="40275"/>
                  </a:lnTo>
                  <a:cubicBezTo>
                    <a:pt x="94358" y="17261"/>
                    <a:pt x="74796" y="0"/>
                    <a:pt x="51207" y="0"/>
                  </a:cubicBez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1" name="자유형: 도형 330">
              <a:extLst>
                <a:ext uri="{FF2B5EF4-FFF2-40B4-BE49-F238E27FC236}">
                  <a16:creationId xmlns:a16="http://schemas.microsoft.com/office/drawing/2014/main" xmlns="" id="{7D27C239-AE8A-8C1F-381E-C1566B488868}"/>
                </a:ext>
              </a:extLst>
            </p:cNvPr>
            <p:cNvSpPr/>
            <p:nvPr/>
          </p:nvSpPr>
          <p:spPr>
            <a:xfrm>
              <a:off x="5922043" y="4160953"/>
              <a:ext cx="28937" cy="28937"/>
            </a:xfrm>
            <a:custGeom>
              <a:avLst/>
              <a:gdLst>
                <a:gd name="connsiteX0" fmla="*/ 40275 w 40274"/>
                <a:gd name="connsiteY0" fmla="*/ 20137 h 40274"/>
                <a:gd name="connsiteX1" fmla="*/ 20137 w 40274"/>
                <a:gd name="connsiteY1" fmla="*/ 40275 h 40274"/>
                <a:gd name="connsiteX2" fmla="*/ 0 w 40274"/>
                <a:gd name="connsiteY2" fmla="*/ 20137 h 40274"/>
                <a:gd name="connsiteX3" fmla="*/ 20137 w 40274"/>
                <a:gd name="connsiteY3" fmla="*/ 0 h 40274"/>
                <a:gd name="connsiteX4" fmla="*/ 40275 w 40274"/>
                <a:gd name="connsiteY4" fmla="*/ 20137 h 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4" h="40274">
                  <a:moveTo>
                    <a:pt x="40275" y="20137"/>
                  </a:moveTo>
                  <a:cubicBezTo>
                    <a:pt x="40275" y="31069"/>
                    <a:pt x="31069" y="40275"/>
                    <a:pt x="20137" y="40275"/>
                  </a:cubicBezTo>
                  <a:cubicBezTo>
                    <a:pt x="9206" y="40275"/>
                    <a:pt x="0" y="31069"/>
                    <a:pt x="0" y="20137"/>
                  </a:cubicBezTo>
                  <a:cubicBezTo>
                    <a:pt x="0" y="9206"/>
                    <a:pt x="9206" y="0"/>
                    <a:pt x="20137" y="0"/>
                  </a:cubicBezTo>
                  <a:cubicBezTo>
                    <a:pt x="31069" y="0"/>
                    <a:pt x="40275" y="9206"/>
                    <a:pt x="40275" y="20137"/>
                  </a:cubicBezTo>
                  <a:close/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2" name="자유형: 도형 331">
              <a:extLst>
                <a:ext uri="{FF2B5EF4-FFF2-40B4-BE49-F238E27FC236}">
                  <a16:creationId xmlns:a16="http://schemas.microsoft.com/office/drawing/2014/main" xmlns="" id="{2FE6B581-3E58-0798-42CB-E03C9FF57069}"/>
                </a:ext>
              </a:extLst>
            </p:cNvPr>
            <p:cNvSpPr/>
            <p:nvPr/>
          </p:nvSpPr>
          <p:spPr>
            <a:xfrm>
              <a:off x="6091536" y="4160953"/>
              <a:ext cx="28937" cy="28937"/>
            </a:xfrm>
            <a:custGeom>
              <a:avLst/>
              <a:gdLst>
                <a:gd name="connsiteX0" fmla="*/ 40275 w 40274"/>
                <a:gd name="connsiteY0" fmla="*/ 20137 h 40274"/>
                <a:gd name="connsiteX1" fmla="*/ 20137 w 40274"/>
                <a:gd name="connsiteY1" fmla="*/ 40275 h 40274"/>
                <a:gd name="connsiteX2" fmla="*/ 0 w 40274"/>
                <a:gd name="connsiteY2" fmla="*/ 20137 h 40274"/>
                <a:gd name="connsiteX3" fmla="*/ 20137 w 40274"/>
                <a:gd name="connsiteY3" fmla="*/ 0 h 40274"/>
                <a:gd name="connsiteX4" fmla="*/ 40275 w 40274"/>
                <a:gd name="connsiteY4" fmla="*/ 20137 h 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4" h="40274">
                  <a:moveTo>
                    <a:pt x="40275" y="20137"/>
                  </a:moveTo>
                  <a:cubicBezTo>
                    <a:pt x="40275" y="31069"/>
                    <a:pt x="31069" y="40275"/>
                    <a:pt x="20137" y="40275"/>
                  </a:cubicBezTo>
                  <a:cubicBezTo>
                    <a:pt x="9206" y="40275"/>
                    <a:pt x="0" y="31069"/>
                    <a:pt x="0" y="20137"/>
                  </a:cubicBezTo>
                  <a:cubicBezTo>
                    <a:pt x="0" y="9206"/>
                    <a:pt x="9206" y="0"/>
                    <a:pt x="20137" y="0"/>
                  </a:cubicBezTo>
                  <a:cubicBezTo>
                    <a:pt x="31069" y="0"/>
                    <a:pt x="40275" y="9206"/>
                    <a:pt x="40275" y="20137"/>
                  </a:cubicBezTo>
                  <a:close/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3" name="자유형: 도형 332">
              <a:extLst>
                <a:ext uri="{FF2B5EF4-FFF2-40B4-BE49-F238E27FC236}">
                  <a16:creationId xmlns:a16="http://schemas.microsoft.com/office/drawing/2014/main" xmlns="" id="{3D1D0200-825C-3A41-4A66-47CB3974B287}"/>
                </a:ext>
              </a:extLst>
            </p:cNvPr>
            <p:cNvSpPr/>
            <p:nvPr/>
          </p:nvSpPr>
          <p:spPr>
            <a:xfrm>
              <a:off x="5903441" y="3832301"/>
              <a:ext cx="157091" cy="70277"/>
            </a:xfrm>
            <a:custGeom>
              <a:avLst/>
              <a:gdLst>
                <a:gd name="connsiteX0" fmla="*/ 218635 w 218634"/>
                <a:gd name="connsiteY0" fmla="*/ 97810 h 97810"/>
                <a:gd name="connsiteX1" fmla="*/ 0 w 218634"/>
                <a:gd name="connsiteY1" fmla="*/ 97810 h 97810"/>
                <a:gd name="connsiteX2" fmla="*/ 0 w 218634"/>
                <a:gd name="connsiteY2" fmla="*/ 0 h 97810"/>
                <a:gd name="connsiteX3" fmla="*/ 218635 w 218634"/>
                <a:gd name="connsiteY3" fmla="*/ 0 h 9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34" h="97810">
                  <a:moveTo>
                    <a:pt x="218635" y="97810"/>
                  </a:moveTo>
                  <a:lnTo>
                    <a:pt x="0" y="97810"/>
                  </a:lnTo>
                  <a:lnTo>
                    <a:pt x="0" y="0"/>
                  </a:lnTo>
                  <a:lnTo>
                    <a:pt x="218635" y="0"/>
                  </a:lnTo>
                  <a:close/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4" name="자유형: 도형 333">
              <a:extLst>
                <a:ext uri="{FF2B5EF4-FFF2-40B4-BE49-F238E27FC236}">
                  <a16:creationId xmlns:a16="http://schemas.microsoft.com/office/drawing/2014/main" xmlns="" id="{75C3BFAB-993C-1647-D587-2CB1BC73262C}"/>
                </a:ext>
              </a:extLst>
            </p:cNvPr>
            <p:cNvSpPr/>
            <p:nvPr/>
          </p:nvSpPr>
          <p:spPr>
            <a:xfrm>
              <a:off x="5981986" y="3790962"/>
              <a:ext cx="157091" cy="107483"/>
            </a:xfrm>
            <a:custGeom>
              <a:avLst/>
              <a:gdLst>
                <a:gd name="connsiteX0" fmla="*/ 0 w 218634"/>
                <a:gd name="connsiteY0" fmla="*/ 51782 h 149592"/>
                <a:gd name="connsiteX1" fmla="*/ 0 w 218634"/>
                <a:gd name="connsiteY1" fmla="*/ 0 h 149592"/>
                <a:gd name="connsiteX2" fmla="*/ 218635 w 218634"/>
                <a:gd name="connsiteY2" fmla="*/ 0 h 149592"/>
                <a:gd name="connsiteX3" fmla="*/ 218635 w 218634"/>
                <a:gd name="connsiteY3" fmla="*/ 149592 h 14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34" h="149592">
                  <a:moveTo>
                    <a:pt x="0" y="51782"/>
                  </a:moveTo>
                  <a:lnTo>
                    <a:pt x="0" y="0"/>
                  </a:lnTo>
                  <a:lnTo>
                    <a:pt x="218635" y="0"/>
                  </a:lnTo>
                  <a:lnTo>
                    <a:pt x="218635" y="149592"/>
                  </a:lnTo>
                </a:path>
              </a:pathLst>
            </a:custGeom>
            <a:noFill/>
            <a:ln w="17259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7" name="그룹 376">
            <a:extLst>
              <a:ext uri="{FF2B5EF4-FFF2-40B4-BE49-F238E27FC236}">
                <a16:creationId xmlns:a16="http://schemas.microsoft.com/office/drawing/2014/main" xmlns="" id="{DBE49937-4F1C-73C6-0A88-6ECBBBB59D99}"/>
              </a:ext>
            </a:extLst>
          </p:cNvPr>
          <p:cNvGrpSpPr>
            <a:grpSpLocks noChangeAspect="1"/>
          </p:cNvGrpSpPr>
          <p:nvPr/>
        </p:nvGrpSpPr>
        <p:grpSpPr>
          <a:xfrm>
            <a:off x="10004378" y="3790962"/>
            <a:ext cx="568571" cy="576000"/>
            <a:chOff x="8674100" y="3101976"/>
            <a:chExt cx="485775" cy="492124"/>
          </a:xfrm>
        </p:grpSpPr>
        <p:sp>
          <p:nvSpPr>
            <p:cNvPr id="378" name="Rectangle 135">
              <a:extLst>
                <a:ext uri="{FF2B5EF4-FFF2-40B4-BE49-F238E27FC236}">
                  <a16:creationId xmlns:a16="http://schemas.microsoft.com/office/drawing/2014/main" xmlns="" id="{4A9AAE32-98AE-7D13-909D-F1B43342AB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063" y="3398838"/>
              <a:ext cx="65088" cy="1190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9" name="Freeform 136">
              <a:extLst>
                <a:ext uri="{FF2B5EF4-FFF2-40B4-BE49-F238E27FC236}">
                  <a16:creationId xmlns:a16="http://schemas.microsoft.com/office/drawing/2014/main" xmlns="" id="{29BAA034-8D01-36B8-548C-D73CEC3299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5538" y="3390900"/>
              <a:ext cx="84138" cy="136525"/>
            </a:xfrm>
            <a:custGeom>
              <a:avLst/>
              <a:gdLst>
                <a:gd name="T0" fmla="*/ 160 w 180"/>
                <a:gd name="T1" fmla="*/ 295 h 295"/>
                <a:gd name="T2" fmla="*/ 20 w 180"/>
                <a:gd name="T3" fmla="*/ 295 h 295"/>
                <a:gd name="T4" fmla="*/ 0 w 180"/>
                <a:gd name="T5" fmla="*/ 275 h 295"/>
                <a:gd name="T6" fmla="*/ 0 w 180"/>
                <a:gd name="T7" fmla="*/ 20 h 295"/>
                <a:gd name="T8" fmla="*/ 20 w 180"/>
                <a:gd name="T9" fmla="*/ 0 h 295"/>
                <a:gd name="T10" fmla="*/ 160 w 180"/>
                <a:gd name="T11" fmla="*/ 0 h 295"/>
                <a:gd name="T12" fmla="*/ 180 w 180"/>
                <a:gd name="T13" fmla="*/ 20 h 295"/>
                <a:gd name="T14" fmla="*/ 180 w 180"/>
                <a:gd name="T15" fmla="*/ 275 h 295"/>
                <a:gd name="T16" fmla="*/ 160 w 180"/>
                <a:gd name="T17" fmla="*/ 295 h 295"/>
                <a:gd name="T18" fmla="*/ 40 w 180"/>
                <a:gd name="T19" fmla="*/ 255 h 295"/>
                <a:gd name="T20" fmla="*/ 140 w 180"/>
                <a:gd name="T21" fmla="*/ 255 h 295"/>
                <a:gd name="T22" fmla="*/ 140 w 180"/>
                <a:gd name="T23" fmla="*/ 40 h 295"/>
                <a:gd name="T24" fmla="*/ 40 w 180"/>
                <a:gd name="T25" fmla="*/ 40 h 295"/>
                <a:gd name="T26" fmla="*/ 40 w 180"/>
                <a:gd name="T27" fmla="*/ 25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295">
                  <a:moveTo>
                    <a:pt x="160" y="295"/>
                  </a:moveTo>
                  <a:cubicBezTo>
                    <a:pt x="20" y="295"/>
                    <a:pt x="20" y="295"/>
                    <a:pt x="20" y="295"/>
                  </a:cubicBezTo>
                  <a:cubicBezTo>
                    <a:pt x="9" y="295"/>
                    <a:pt x="0" y="286"/>
                    <a:pt x="0" y="27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71" y="0"/>
                    <a:pt x="180" y="9"/>
                    <a:pt x="180" y="20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0" y="286"/>
                    <a:pt x="171" y="295"/>
                    <a:pt x="160" y="295"/>
                  </a:cubicBezTo>
                  <a:close/>
                  <a:moveTo>
                    <a:pt x="40" y="255"/>
                  </a:moveTo>
                  <a:cubicBezTo>
                    <a:pt x="140" y="255"/>
                    <a:pt x="140" y="255"/>
                    <a:pt x="140" y="255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255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0" name="Rectangle 137">
              <a:extLst>
                <a:ext uri="{FF2B5EF4-FFF2-40B4-BE49-F238E27FC236}">
                  <a16:creationId xmlns:a16="http://schemas.microsoft.com/office/drawing/2014/main" xmlns="" id="{215E25B8-7E70-4624-5B1A-59271C18D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4763" y="3317875"/>
              <a:ext cx="66675" cy="200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1" name="Freeform 138">
              <a:extLst>
                <a:ext uri="{FF2B5EF4-FFF2-40B4-BE49-F238E27FC236}">
                  <a16:creationId xmlns:a16="http://schemas.microsoft.com/office/drawing/2014/main" xmlns="" id="{4307B65C-453E-9AAC-F816-BE4A1C771D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5238" y="3308350"/>
              <a:ext cx="85725" cy="219075"/>
            </a:xfrm>
            <a:custGeom>
              <a:avLst/>
              <a:gdLst>
                <a:gd name="T0" fmla="*/ 165 w 185"/>
                <a:gd name="T1" fmla="*/ 472 h 472"/>
                <a:gd name="T2" fmla="*/ 20 w 185"/>
                <a:gd name="T3" fmla="*/ 472 h 472"/>
                <a:gd name="T4" fmla="*/ 0 w 185"/>
                <a:gd name="T5" fmla="*/ 452 h 472"/>
                <a:gd name="T6" fmla="*/ 0 w 185"/>
                <a:gd name="T7" fmla="*/ 20 h 472"/>
                <a:gd name="T8" fmla="*/ 20 w 185"/>
                <a:gd name="T9" fmla="*/ 0 h 472"/>
                <a:gd name="T10" fmla="*/ 165 w 185"/>
                <a:gd name="T11" fmla="*/ 0 h 472"/>
                <a:gd name="T12" fmla="*/ 185 w 185"/>
                <a:gd name="T13" fmla="*/ 20 h 472"/>
                <a:gd name="T14" fmla="*/ 185 w 185"/>
                <a:gd name="T15" fmla="*/ 452 h 472"/>
                <a:gd name="T16" fmla="*/ 165 w 185"/>
                <a:gd name="T17" fmla="*/ 472 h 472"/>
                <a:gd name="T18" fmla="*/ 40 w 185"/>
                <a:gd name="T19" fmla="*/ 432 h 472"/>
                <a:gd name="T20" fmla="*/ 145 w 185"/>
                <a:gd name="T21" fmla="*/ 432 h 472"/>
                <a:gd name="T22" fmla="*/ 145 w 185"/>
                <a:gd name="T23" fmla="*/ 40 h 472"/>
                <a:gd name="T24" fmla="*/ 40 w 185"/>
                <a:gd name="T25" fmla="*/ 40 h 472"/>
                <a:gd name="T26" fmla="*/ 40 w 185"/>
                <a:gd name="T27" fmla="*/ 43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472">
                  <a:moveTo>
                    <a:pt x="165" y="472"/>
                  </a:moveTo>
                  <a:cubicBezTo>
                    <a:pt x="20" y="472"/>
                    <a:pt x="20" y="472"/>
                    <a:pt x="20" y="472"/>
                  </a:cubicBezTo>
                  <a:cubicBezTo>
                    <a:pt x="9" y="472"/>
                    <a:pt x="0" y="463"/>
                    <a:pt x="0" y="4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6" y="0"/>
                    <a:pt x="185" y="9"/>
                    <a:pt x="185" y="20"/>
                  </a:cubicBezTo>
                  <a:cubicBezTo>
                    <a:pt x="185" y="452"/>
                    <a:pt x="185" y="452"/>
                    <a:pt x="185" y="452"/>
                  </a:cubicBezTo>
                  <a:cubicBezTo>
                    <a:pt x="185" y="463"/>
                    <a:pt x="176" y="472"/>
                    <a:pt x="165" y="472"/>
                  </a:cubicBezTo>
                  <a:close/>
                  <a:moveTo>
                    <a:pt x="40" y="432"/>
                  </a:moveTo>
                  <a:cubicBezTo>
                    <a:pt x="145" y="432"/>
                    <a:pt x="145" y="432"/>
                    <a:pt x="145" y="432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32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2" name="Rectangle 139">
              <a:extLst>
                <a:ext uri="{FF2B5EF4-FFF2-40B4-BE49-F238E27FC236}">
                  <a16:creationId xmlns:a16="http://schemas.microsoft.com/office/drawing/2014/main" xmlns="" id="{7D03763B-5A8A-BF31-FD9C-7A009BE59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463" y="3244850"/>
              <a:ext cx="61913" cy="273050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3" name="Freeform 140">
              <a:extLst>
                <a:ext uri="{FF2B5EF4-FFF2-40B4-BE49-F238E27FC236}">
                  <a16:creationId xmlns:a16="http://schemas.microsoft.com/office/drawing/2014/main" xmlns="" id="{3B3C0BA3-166E-165B-2252-5847BD2363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4938" y="3235325"/>
              <a:ext cx="80963" cy="292100"/>
            </a:xfrm>
            <a:custGeom>
              <a:avLst/>
              <a:gdLst>
                <a:gd name="T0" fmla="*/ 153 w 173"/>
                <a:gd name="T1" fmla="*/ 627 h 627"/>
                <a:gd name="T2" fmla="*/ 20 w 173"/>
                <a:gd name="T3" fmla="*/ 627 h 627"/>
                <a:gd name="T4" fmla="*/ 0 w 173"/>
                <a:gd name="T5" fmla="*/ 607 h 627"/>
                <a:gd name="T6" fmla="*/ 0 w 173"/>
                <a:gd name="T7" fmla="*/ 20 h 627"/>
                <a:gd name="T8" fmla="*/ 20 w 173"/>
                <a:gd name="T9" fmla="*/ 0 h 627"/>
                <a:gd name="T10" fmla="*/ 153 w 173"/>
                <a:gd name="T11" fmla="*/ 0 h 627"/>
                <a:gd name="T12" fmla="*/ 173 w 173"/>
                <a:gd name="T13" fmla="*/ 20 h 627"/>
                <a:gd name="T14" fmla="*/ 173 w 173"/>
                <a:gd name="T15" fmla="*/ 607 h 627"/>
                <a:gd name="T16" fmla="*/ 153 w 173"/>
                <a:gd name="T17" fmla="*/ 627 h 627"/>
                <a:gd name="T18" fmla="*/ 40 w 173"/>
                <a:gd name="T19" fmla="*/ 587 h 627"/>
                <a:gd name="T20" fmla="*/ 133 w 173"/>
                <a:gd name="T21" fmla="*/ 587 h 627"/>
                <a:gd name="T22" fmla="*/ 133 w 173"/>
                <a:gd name="T23" fmla="*/ 40 h 627"/>
                <a:gd name="T24" fmla="*/ 40 w 173"/>
                <a:gd name="T25" fmla="*/ 40 h 627"/>
                <a:gd name="T26" fmla="*/ 40 w 173"/>
                <a:gd name="T27" fmla="*/ 58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627">
                  <a:moveTo>
                    <a:pt x="153" y="627"/>
                  </a:moveTo>
                  <a:cubicBezTo>
                    <a:pt x="20" y="627"/>
                    <a:pt x="20" y="627"/>
                    <a:pt x="20" y="627"/>
                  </a:cubicBezTo>
                  <a:cubicBezTo>
                    <a:pt x="9" y="627"/>
                    <a:pt x="0" y="618"/>
                    <a:pt x="0" y="60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0"/>
                  </a:cubicBezTo>
                  <a:cubicBezTo>
                    <a:pt x="173" y="607"/>
                    <a:pt x="173" y="607"/>
                    <a:pt x="173" y="607"/>
                  </a:cubicBezTo>
                  <a:cubicBezTo>
                    <a:pt x="173" y="618"/>
                    <a:pt x="164" y="627"/>
                    <a:pt x="153" y="627"/>
                  </a:cubicBezTo>
                  <a:close/>
                  <a:moveTo>
                    <a:pt x="40" y="587"/>
                  </a:moveTo>
                  <a:cubicBezTo>
                    <a:pt x="133" y="587"/>
                    <a:pt x="133" y="587"/>
                    <a:pt x="133" y="587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87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4" name="Freeform 141">
              <a:extLst>
                <a:ext uri="{FF2B5EF4-FFF2-40B4-BE49-F238E27FC236}">
                  <a16:creationId xmlns:a16="http://schemas.microsoft.com/office/drawing/2014/main" xmlns="" id="{E88AB832-4677-9CDA-5963-1F12FE1FF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6963" y="3101976"/>
              <a:ext cx="398463" cy="220662"/>
            </a:xfrm>
            <a:custGeom>
              <a:avLst/>
              <a:gdLst>
                <a:gd name="T0" fmla="*/ 166 w 858"/>
                <a:gd name="T1" fmla="*/ 476 h 476"/>
                <a:gd name="T2" fmla="*/ 150 w 858"/>
                <a:gd name="T3" fmla="*/ 472 h 476"/>
                <a:gd name="T4" fmla="*/ 25 w 858"/>
                <a:gd name="T5" fmla="*/ 408 h 476"/>
                <a:gd name="T6" fmla="*/ 9 w 858"/>
                <a:gd name="T7" fmla="*/ 359 h 476"/>
                <a:gd name="T8" fmla="*/ 58 w 858"/>
                <a:gd name="T9" fmla="*/ 344 h 476"/>
                <a:gd name="T10" fmla="*/ 165 w 858"/>
                <a:gd name="T11" fmla="*/ 399 h 476"/>
                <a:gd name="T12" fmla="*/ 474 w 858"/>
                <a:gd name="T13" fmla="*/ 214 h 476"/>
                <a:gd name="T14" fmla="*/ 798 w 858"/>
                <a:gd name="T15" fmla="*/ 11 h 476"/>
                <a:gd name="T16" fmla="*/ 847 w 858"/>
                <a:gd name="T17" fmla="*/ 22 h 476"/>
                <a:gd name="T18" fmla="*/ 836 w 858"/>
                <a:gd name="T19" fmla="*/ 72 h 476"/>
                <a:gd name="T20" fmla="*/ 512 w 858"/>
                <a:gd name="T21" fmla="*/ 275 h 476"/>
                <a:gd name="T22" fmla="*/ 512 w 858"/>
                <a:gd name="T23" fmla="*/ 275 h 476"/>
                <a:gd name="T24" fmla="*/ 184 w 858"/>
                <a:gd name="T25" fmla="*/ 471 h 476"/>
                <a:gd name="T26" fmla="*/ 166 w 858"/>
                <a:gd name="T27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8" h="476">
                  <a:moveTo>
                    <a:pt x="166" y="476"/>
                  </a:moveTo>
                  <a:cubicBezTo>
                    <a:pt x="160" y="476"/>
                    <a:pt x="155" y="474"/>
                    <a:pt x="150" y="472"/>
                  </a:cubicBezTo>
                  <a:cubicBezTo>
                    <a:pt x="25" y="408"/>
                    <a:pt x="25" y="408"/>
                    <a:pt x="25" y="408"/>
                  </a:cubicBezTo>
                  <a:cubicBezTo>
                    <a:pt x="7" y="399"/>
                    <a:pt x="0" y="377"/>
                    <a:pt x="9" y="359"/>
                  </a:cubicBezTo>
                  <a:cubicBezTo>
                    <a:pt x="19" y="342"/>
                    <a:pt x="40" y="335"/>
                    <a:pt x="58" y="344"/>
                  </a:cubicBezTo>
                  <a:cubicBezTo>
                    <a:pt x="165" y="399"/>
                    <a:pt x="165" y="399"/>
                    <a:pt x="165" y="399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798" y="11"/>
                    <a:pt x="798" y="11"/>
                    <a:pt x="798" y="11"/>
                  </a:cubicBezTo>
                  <a:cubicBezTo>
                    <a:pt x="814" y="0"/>
                    <a:pt x="837" y="5"/>
                    <a:pt x="847" y="22"/>
                  </a:cubicBezTo>
                  <a:cubicBezTo>
                    <a:pt x="858" y="39"/>
                    <a:pt x="853" y="61"/>
                    <a:pt x="836" y="72"/>
                  </a:cubicBezTo>
                  <a:cubicBezTo>
                    <a:pt x="512" y="275"/>
                    <a:pt x="512" y="275"/>
                    <a:pt x="512" y="275"/>
                  </a:cubicBezTo>
                  <a:cubicBezTo>
                    <a:pt x="512" y="275"/>
                    <a:pt x="512" y="275"/>
                    <a:pt x="512" y="275"/>
                  </a:cubicBezTo>
                  <a:cubicBezTo>
                    <a:pt x="184" y="471"/>
                    <a:pt x="184" y="471"/>
                    <a:pt x="184" y="471"/>
                  </a:cubicBezTo>
                  <a:cubicBezTo>
                    <a:pt x="179" y="474"/>
                    <a:pt x="172" y="476"/>
                    <a:pt x="166" y="476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5" name="Freeform 142">
              <a:extLst>
                <a:ext uri="{FF2B5EF4-FFF2-40B4-BE49-F238E27FC236}">
                  <a16:creationId xmlns:a16="http://schemas.microsoft.com/office/drawing/2014/main" xmlns="" id="{9A78977D-48E4-99BB-2E98-CECD6F36B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4100" y="3560763"/>
              <a:ext cx="485775" cy="33337"/>
            </a:xfrm>
            <a:custGeom>
              <a:avLst/>
              <a:gdLst>
                <a:gd name="T0" fmla="*/ 1008 w 1044"/>
                <a:gd name="T1" fmla="*/ 72 h 72"/>
                <a:gd name="T2" fmla="*/ 36 w 1044"/>
                <a:gd name="T3" fmla="*/ 72 h 72"/>
                <a:gd name="T4" fmla="*/ 0 w 1044"/>
                <a:gd name="T5" fmla="*/ 36 h 72"/>
                <a:gd name="T6" fmla="*/ 36 w 1044"/>
                <a:gd name="T7" fmla="*/ 0 h 72"/>
                <a:gd name="T8" fmla="*/ 1008 w 1044"/>
                <a:gd name="T9" fmla="*/ 0 h 72"/>
                <a:gd name="T10" fmla="*/ 1044 w 1044"/>
                <a:gd name="T11" fmla="*/ 36 h 72"/>
                <a:gd name="T12" fmla="*/ 1008 w 1044"/>
                <a:gd name="T1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4" h="72">
                  <a:moveTo>
                    <a:pt x="1008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008" y="0"/>
                    <a:pt x="1008" y="0"/>
                    <a:pt x="1008" y="0"/>
                  </a:cubicBezTo>
                  <a:cubicBezTo>
                    <a:pt x="1028" y="0"/>
                    <a:pt x="1044" y="16"/>
                    <a:pt x="1044" y="36"/>
                  </a:cubicBezTo>
                  <a:cubicBezTo>
                    <a:pt x="1044" y="56"/>
                    <a:pt x="1028" y="72"/>
                    <a:pt x="1008" y="72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97" name="그룹 396">
            <a:extLst>
              <a:ext uri="{FF2B5EF4-FFF2-40B4-BE49-F238E27FC236}">
                <a16:creationId xmlns:a16="http://schemas.microsoft.com/office/drawing/2014/main" xmlns="" id="{3FA346B0-F3F5-74F9-AE76-8D75C46F6FD6}"/>
              </a:ext>
            </a:extLst>
          </p:cNvPr>
          <p:cNvGrpSpPr>
            <a:grpSpLocks noChangeAspect="1"/>
          </p:cNvGrpSpPr>
          <p:nvPr/>
        </p:nvGrpSpPr>
        <p:grpSpPr>
          <a:xfrm>
            <a:off x="7866527" y="3881910"/>
            <a:ext cx="648000" cy="394104"/>
            <a:chOff x="7837555" y="3790965"/>
            <a:chExt cx="540000" cy="328419"/>
          </a:xfrm>
        </p:grpSpPr>
        <p:sp>
          <p:nvSpPr>
            <p:cNvPr id="387" name="Rectangle 15">
              <a:extLst>
                <a:ext uri="{FF2B5EF4-FFF2-40B4-BE49-F238E27FC236}">
                  <a16:creationId xmlns:a16="http://schemas.microsoft.com/office/drawing/2014/main" xmlns="" id="{98DD3EB4-E112-31D5-9954-0811C39F2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8081" y="3862017"/>
              <a:ext cx="480000" cy="2478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8" name="Freeform 16">
              <a:extLst>
                <a:ext uri="{FF2B5EF4-FFF2-40B4-BE49-F238E27FC236}">
                  <a16:creationId xmlns:a16="http://schemas.microsoft.com/office/drawing/2014/main" xmlns="" id="{69C19F50-B776-76B1-75E9-4EF844FEA9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8608" y="3852543"/>
              <a:ext cx="498947" cy="266841"/>
            </a:xfrm>
            <a:custGeom>
              <a:avLst/>
              <a:gdLst>
                <a:gd name="T0" fmla="*/ 1058 w 1078"/>
                <a:gd name="T1" fmla="*/ 575 h 575"/>
                <a:gd name="T2" fmla="*/ 20 w 1078"/>
                <a:gd name="T3" fmla="*/ 575 h 575"/>
                <a:gd name="T4" fmla="*/ 0 w 1078"/>
                <a:gd name="T5" fmla="*/ 555 h 575"/>
                <a:gd name="T6" fmla="*/ 0 w 1078"/>
                <a:gd name="T7" fmla="*/ 20 h 575"/>
                <a:gd name="T8" fmla="*/ 20 w 1078"/>
                <a:gd name="T9" fmla="*/ 0 h 575"/>
                <a:gd name="T10" fmla="*/ 1058 w 1078"/>
                <a:gd name="T11" fmla="*/ 0 h 575"/>
                <a:gd name="T12" fmla="*/ 1078 w 1078"/>
                <a:gd name="T13" fmla="*/ 20 h 575"/>
                <a:gd name="T14" fmla="*/ 1078 w 1078"/>
                <a:gd name="T15" fmla="*/ 555 h 575"/>
                <a:gd name="T16" fmla="*/ 1058 w 1078"/>
                <a:gd name="T17" fmla="*/ 575 h 575"/>
                <a:gd name="T18" fmla="*/ 40 w 1078"/>
                <a:gd name="T19" fmla="*/ 535 h 575"/>
                <a:gd name="T20" fmla="*/ 1038 w 1078"/>
                <a:gd name="T21" fmla="*/ 535 h 575"/>
                <a:gd name="T22" fmla="*/ 1038 w 1078"/>
                <a:gd name="T23" fmla="*/ 40 h 575"/>
                <a:gd name="T24" fmla="*/ 40 w 1078"/>
                <a:gd name="T25" fmla="*/ 40 h 575"/>
                <a:gd name="T26" fmla="*/ 40 w 1078"/>
                <a:gd name="T27" fmla="*/ 53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8" h="575">
                  <a:moveTo>
                    <a:pt x="1058" y="575"/>
                  </a:moveTo>
                  <a:cubicBezTo>
                    <a:pt x="20" y="575"/>
                    <a:pt x="20" y="575"/>
                    <a:pt x="20" y="575"/>
                  </a:cubicBezTo>
                  <a:cubicBezTo>
                    <a:pt x="9" y="575"/>
                    <a:pt x="0" y="566"/>
                    <a:pt x="0" y="55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58" y="0"/>
                    <a:pt x="1058" y="0"/>
                    <a:pt x="1058" y="0"/>
                  </a:cubicBezTo>
                  <a:cubicBezTo>
                    <a:pt x="1069" y="0"/>
                    <a:pt x="1078" y="9"/>
                    <a:pt x="1078" y="20"/>
                  </a:cubicBezTo>
                  <a:cubicBezTo>
                    <a:pt x="1078" y="555"/>
                    <a:pt x="1078" y="555"/>
                    <a:pt x="1078" y="555"/>
                  </a:cubicBezTo>
                  <a:cubicBezTo>
                    <a:pt x="1078" y="566"/>
                    <a:pt x="1069" y="575"/>
                    <a:pt x="1058" y="575"/>
                  </a:cubicBezTo>
                  <a:close/>
                  <a:moveTo>
                    <a:pt x="40" y="535"/>
                  </a:moveTo>
                  <a:cubicBezTo>
                    <a:pt x="1038" y="535"/>
                    <a:pt x="1038" y="535"/>
                    <a:pt x="1038" y="535"/>
                  </a:cubicBezTo>
                  <a:cubicBezTo>
                    <a:pt x="1038" y="40"/>
                    <a:pt x="1038" y="40"/>
                    <a:pt x="103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35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9" name="Rectangle 17">
              <a:extLst>
                <a:ext uri="{FF2B5EF4-FFF2-40B4-BE49-F238E27FC236}">
                  <a16:creationId xmlns:a16="http://schemas.microsoft.com/office/drawing/2014/main" xmlns="" id="{0DBC588C-FD54-D4A2-D15B-E2D8A2E2B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7029" y="3800439"/>
              <a:ext cx="480000" cy="2463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0" name="Freeform 18">
              <a:extLst>
                <a:ext uri="{FF2B5EF4-FFF2-40B4-BE49-F238E27FC236}">
                  <a16:creationId xmlns:a16="http://schemas.microsoft.com/office/drawing/2014/main" xmlns="" id="{F94843E0-518D-A72E-67DC-BA4A508D5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7555" y="3790965"/>
              <a:ext cx="498947" cy="265262"/>
            </a:xfrm>
            <a:custGeom>
              <a:avLst/>
              <a:gdLst>
                <a:gd name="T0" fmla="*/ 1059 w 1079"/>
                <a:gd name="T1" fmla="*/ 575 h 575"/>
                <a:gd name="T2" fmla="*/ 20 w 1079"/>
                <a:gd name="T3" fmla="*/ 575 h 575"/>
                <a:gd name="T4" fmla="*/ 0 w 1079"/>
                <a:gd name="T5" fmla="*/ 555 h 575"/>
                <a:gd name="T6" fmla="*/ 0 w 1079"/>
                <a:gd name="T7" fmla="*/ 20 h 575"/>
                <a:gd name="T8" fmla="*/ 20 w 1079"/>
                <a:gd name="T9" fmla="*/ 0 h 575"/>
                <a:gd name="T10" fmla="*/ 1059 w 1079"/>
                <a:gd name="T11" fmla="*/ 0 h 575"/>
                <a:gd name="T12" fmla="*/ 1079 w 1079"/>
                <a:gd name="T13" fmla="*/ 20 h 575"/>
                <a:gd name="T14" fmla="*/ 1079 w 1079"/>
                <a:gd name="T15" fmla="*/ 555 h 575"/>
                <a:gd name="T16" fmla="*/ 1059 w 1079"/>
                <a:gd name="T17" fmla="*/ 575 h 575"/>
                <a:gd name="T18" fmla="*/ 40 w 1079"/>
                <a:gd name="T19" fmla="*/ 535 h 575"/>
                <a:gd name="T20" fmla="*/ 1039 w 1079"/>
                <a:gd name="T21" fmla="*/ 535 h 575"/>
                <a:gd name="T22" fmla="*/ 1039 w 1079"/>
                <a:gd name="T23" fmla="*/ 40 h 575"/>
                <a:gd name="T24" fmla="*/ 40 w 1079"/>
                <a:gd name="T25" fmla="*/ 40 h 575"/>
                <a:gd name="T26" fmla="*/ 40 w 1079"/>
                <a:gd name="T27" fmla="*/ 53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9" h="575">
                  <a:moveTo>
                    <a:pt x="1059" y="575"/>
                  </a:moveTo>
                  <a:cubicBezTo>
                    <a:pt x="20" y="575"/>
                    <a:pt x="20" y="575"/>
                    <a:pt x="20" y="575"/>
                  </a:cubicBezTo>
                  <a:cubicBezTo>
                    <a:pt x="9" y="575"/>
                    <a:pt x="0" y="566"/>
                    <a:pt x="0" y="55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070" y="0"/>
                    <a:pt x="1079" y="9"/>
                    <a:pt x="1079" y="20"/>
                  </a:cubicBezTo>
                  <a:cubicBezTo>
                    <a:pt x="1079" y="555"/>
                    <a:pt x="1079" y="555"/>
                    <a:pt x="1079" y="555"/>
                  </a:cubicBezTo>
                  <a:cubicBezTo>
                    <a:pt x="1079" y="566"/>
                    <a:pt x="1070" y="575"/>
                    <a:pt x="1059" y="575"/>
                  </a:cubicBezTo>
                  <a:close/>
                  <a:moveTo>
                    <a:pt x="40" y="535"/>
                  </a:moveTo>
                  <a:cubicBezTo>
                    <a:pt x="1039" y="535"/>
                    <a:pt x="1039" y="535"/>
                    <a:pt x="1039" y="535"/>
                  </a:cubicBezTo>
                  <a:cubicBezTo>
                    <a:pt x="1039" y="40"/>
                    <a:pt x="1039" y="40"/>
                    <a:pt x="1039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35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1" name="Freeform 19">
              <a:extLst>
                <a:ext uri="{FF2B5EF4-FFF2-40B4-BE49-F238E27FC236}">
                  <a16:creationId xmlns:a16="http://schemas.microsoft.com/office/drawing/2014/main" xmlns="" id="{60D9D5C6-C796-ECDF-11A1-C4B37CC58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29" y="3977280"/>
              <a:ext cx="67895" cy="69473"/>
            </a:xfrm>
            <a:custGeom>
              <a:avLst/>
              <a:gdLst>
                <a:gd name="T0" fmla="*/ 125 w 145"/>
                <a:gd name="T1" fmla="*/ 151 h 151"/>
                <a:gd name="T2" fmla="*/ 105 w 145"/>
                <a:gd name="T3" fmla="*/ 131 h 151"/>
                <a:gd name="T4" fmla="*/ 82 w 145"/>
                <a:gd name="T5" fmla="*/ 64 h 151"/>
                <a:gd name="T6" fmla="*/ 21 w 145"/>
                <a:gd name="T7" fmla="*/ 41 h 151"/>
                <a:gd name="T8" fmla="*/ 0 w 145"/>
                <a:gd name="T9" fmla="*/ 21 h 151"/>
                <a:gd name="T10" fmla="*/ 20 w 145"/>
                <a:gd name="T11" fmla="*/ 1 h 151"/>
                <a:gd name="T12" fmla="*/ 110 w 145"/>
                <a:gd name="T13" fmla="*/ 35 h 151"/>
                <a:gd name="T14" fmla="*/ 145 w 145"/>
                <a:gd name="T15" fmla="*/ 131 h 151"/>
                <a:gd name="T16" fmla="*/ 125 w 145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51">
                  <a:moveTo>
                    <a:pt x="125" y="151"/>
                  </a:moveTo>
                  <a:cubicBezTo>
                    <a:pt x="114" y="151"/>
                    <a:pt x="105" y="142"/>
                    <a:pt x="105" y="131"/>
                  </a:cubicBezTo>
                  <a:cubicBezTo>
                    <a:pt x="105" y="102"/>
                    <a:pt x="98" y="79"/>
                    <a:pt x="82" y="64"/>
                  </a:cubicBezTo>
                  <a:cubicBezTo>
                    <a:pt x="58" y="40"/>
                    <a:pt x="21" y="41"/>
                    <a:pt x="21" y="41"/>
                  </a:cubicBezTo>
                  <a:cubicBezTo>
                    <a:pt x="10" y="41"/>
                    <a:pt x="1" y="32"/>
                    <a:pt x="0" y="21"/>
                  </a:cubicBezTo>
                  <a:cubicBezTo>
                    <a:pt x="0" y="10"/>
                    <a:pt x="9" y="1"/>
                    <a:pt x="20" y="1"/>
                  </a:cubicBezTo>
                  <a:cubicBezTo>
                    <a:pt x="22" y="0"/>
                    <a:pt x="73" y="0"/>
                    <a:pt x="110" y="35"/>
                  </a:cubicBezTo>
                  <a:cubicBezTo>
                    <a:pt x="133" y="58"/>
                    <a:pt x="145" y="91"/>
                    <a:pt x="145" y="131"/>
                  </a:cubicBezTo>
                  <a:cubicBezTo>
                    <a:pt x="145" y="142"/>
                    <a:pt x="136" y="151"/>
                    <a:pt x="125" y="15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2" name="Freeform 20">
              <a:extLst>
                <a:ext uri="{FF2B5EF4-FFF2-40B4-BE49-F238E27FC236}">
                  <a16:creationId xmlns:a16="http://schemas.microsoft.com/office/drawing/2014/main" xmlns="" id="{84DC49CD-2401-E866-89BF-4773C1441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29" y="3798859"/>
              <a:ext cx="67895" cy="69473"/>
            </a:xfrm>
            <a:custGeom>
              <a:avLst/>
              <a:gdLst>
                <a:gd name="T0" fmla="*/ 21 w 145"/>
                <a:gd name="T1" fmla="*/ 151 h 151"/>
                <a:gd name="T2" fmla="*/ 20 w 145"/>
                <a:gd name="T3" fmla="*/ 151 h 151"/>
                <a:gd name="T4" fmla="*/ 0 w 145"/>
                <a:gd name="T5" fmla="*/ 130 h 151"/>
                <a:gd name="T6" fmla="*/ 20 w 145"/>
                <a:gd name="T7" fmla="*/ 111 h 151"/>
                <a:gd name="T8" fmla="*/ 21 w 145"/>
                <a:gd name="T9" fmla="*/ 111 h 151"/>
                <a:gd name="T10" fmla="*/ 82 w 145"/>
                <a:gd name="T11" fmla="*/ 87 h 151"/>
                <a:gd name="T12" fmla="*/ 105 w 145"/>
                <a:gd name="T13" fmla="*/ 20 h 151"/>
                <a:gd name="T14" fmla="*/ 125 w 145"/>
                <a:gd name="T15" fmla="*/ 0 h 151"/>
                <a:gd name="T16" fmla="*/ 145 w 145"/>
                <a:gd name="T17" fmla="*/ 20 h 151"/>
                <a:gd name="T18" fmla="*/ 110 w 145"/>
                <a:gd name="T19" fmla="*/ 116 h 151"/>
                <a:gd name="T20" fmla="*/ 21 w 145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1">
                  <a:moveTo>
                    <a:pt x="21" y="151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" y="151"/>
                    <a:pt x="0" y="141"/>
                    <a:pt x="0" y="130"/>
                  </a:cubicBezTo>
                  <a:cubicBezTo>
                    <a:pt x="1" y="119"/>
                    <a:pt x="9" y="111"/>
                    <a:pt x="20" y="111"/>
                  </a:cubicBezTo>
                  <a:cubicBezTo>
                    <a:pt x="20" y="111"/>
                    <a:pt x="20" y="111"/>
                    <a:pt x="21" y="111"/>
                  </a:cubicBezTo>
                  <a:cubicBezTo>
                    <a:pt x="23" y="111"/>
                    <a:pt x="58" y="110"/>
                    <a:pt x="82" y="87"/>
                  </a:cubicBezTo>
                  <a:cubicBezTo>
                    <a:pt x="98" y="72"/>
                    <a:pt x="105" y="49"/>
                    <a:pt x="105" y="20"/>
                  </a:cubicBezTo>
                  <a:cubicBezTo>
                    <a:pt x="105" y="9"/>
                    <a:pt x="114" y="0"/>
                    <a:pt x="125" y="0"/>
                  </a:cubicBezTo>
                  <a:cubicBezTo>
                    <a:pt x="136" y="0"/>
                    <a:pt x="145" y="9"/>
                    <a:pt x="145" y="20"/>
                  </a:cubicBezTo>
                  <a:cubicBezTo>
                    <a:pt x="145" y="61"/>
                    <a:pt x="133" y="93"/>
                    <a:pt x="110" y="116"/>
                  </a:cubicBezTo>
                  <a:cubicBezTo>
                    <a:pt x="76" y="149"/>
                    <a:pt x="29" y="151"/>
                    <a:pt x="21" y="15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3" name="Freeform 21">
              <a:extLst>
                <a:ext uri="{FF2B5EF4-FFF2-40B4-BE49-F238E27FC236}">
                  <a16:creationId xmlns:a16="http://schemas.microsoft.com/office/drawing/2014/main" xmlns="" id="{7422A201-F96F-84C2-2C21-DE597A5A0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5450" y="3977280"/>
              <a:ext cx="66316" cy="69473"/>
            </a:xfrm>
            <a:custGeom>
              <a:avLst/>
              <a:gdLst>
                <a:gd name="T0" fmla="*/ 20 w 145"/>
                <a:gd name="T1" fmla="*/ 151 h 151"/>
                <a:gd name="T2" fmla="*/ 0 w 145"/>
                <a:gd name="T3" fmla="*/ 131 h 151"/>
                <a:gd name="T4" fmla="*/ 35 w 145"/>
                <a:gd name="T5" fmla="*/ 35 h 151"/>
                <a:gd name="T6" fmla="*/ 125 w 145"/>
                <a:gd name="T7" fmla="*/ 1 h 151"/>
                <a:gd name="T8" fmla="*/ 145 w 145"/>
                <a:gd name="T9" fmla="*/ 21 h 151"/>
                <a:gd name="T10" fmla="*/ 124 w 145"/>
                <a:gd name="T11" fmla="*/ 41 h 151"/>
                <a:gd name="T12" fmla="*/ 63 w 145"/>
                <a:gd name="T13" fmla="*/ 64 h 151"/>
                <a:gd name="T14" fmla="*/ 40 w 145"/>
                <a:gd name="T15" fmla="*/ 131 h 151"/>
                <a:gd name="T16" fmla="*/ 20 w 145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51">
                  <a:moveTo>
                    <a:pt x="20" y="151"/>
                  </a:moveTo>
                  <a:cubicBezTo>
                    <a:pt x="9" y="151"/>
                    <a:pt x="0" y="142"/>
                    <a:pt x="0" y="131"/>
                  </a:cubicBezTo>
                  <a:cubicBezTo>
                    <a:pt x="0" y="91"/>
                    <a:pt x="12" y="58"/>
                    <a:pt x="35" y="35"/>
                  </a:cubicBezTo>
                  <a:cubicBezTo>
                    <a:pt x="72" y="0"/>
                    <a:pt x="123" y="0"/>
                    <a:pt x="125" y="1"/>
                  </a:cubicBezTo>
                  <a:cubicBezTo>
                    <a:pt x="136" y="1"/>
                    <a:pt x="145" y="10"/>
                    <a:pt x="145" y="21"/>
                  </a:cubicBezTo>
                  <a:cubicBezTo>
                    <a:pt x="144" y="32"/>
                    <a:pt x="136" y="41"/>
                    <a:pt x="124" y="41"/>
                  </a:cubicBezTo>
                  <a:cubicBezTo>
                    <a:pt x="124" y="40"/>
                    <a:pt x="87" y="40"/>
                    <a:pt x="63" y="64"/>
                  </a:cubicBezTo>
                  <a:cubicBezTo>
                    <a:pt x="47" y="79"/>
                    <a:pt x="40" y="102"/>
                    <a:pt x="40" y="131"/>
                  </a:cubicBezTo>
                  <a:cubicBezTo>
                    <a:pt x="40" y="142"/>
                    <a:pt x="31" y="151"/>
                    <a:pt x="20" y="15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4" name="Freeform 22">
              <a:extLst>
                <a:ext uri="{FF2B5EF4-FFF2-40B4-BE49-F238E27FC236}">
                  <a16:creationId xmlns:a16="http://schemas.microsoft.com/office/drawing/2014/main" xmlns="" id="{1862A162-20C3-ECD8-44B1-1C25A71BB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713" y="3795701"/>
              <a:ext cx="67895" cy="69473"/>
            </a:xfrm>
            <a:custGeom>
              <a:avLst/>
              <a:gdLst>
                <a:gd name="T0" fmla="*/ 124 w 145"/>
                <a:gd name="T1" fmla="*/ 150 h 150"/>
                <a:gd name="T2" fmla="*/ 35 w 145"/>
                <a:gd name="T3" fmla="*/ 115 h 150"/>
                <a:gd name="T4" fmla="*/ 0 w 145"/>
                <a:gd name="T5" fmla="*/ 20 h 150"/>
                <a:gd name="T6" fmla="*/ 20 w 145"/>
                <a:gd name="T7" fmla="*/ 0 h 150"/>
                <a:gd name="T8" fmla="*/ 40 w 145"/>
                <a:gd name="T9" fmla="*/ 20 h 150"/>
                <a:gd name="T10" fmla="*/ 63 w 145"/>
                <a:gd name="T11" fmla="*/ 86 h 150"/>
                <a:gd name="T12" fmla="*/ 124 w 145"/>
                <a:gd name="T13" fmla="*/ 110 h 150"/>
                <a:gd name="T14" fmla="*/ 125 w 145"/>
                <a:gd name="T15" fmla="*/ 110 h 150"/>
                <a:gd name="T16" fmla="*/ 145 w 145"/>
                <a:gd name="T17" fmla="*/ 130 h 150"/>
                <a:gd name="T18" fmla="*/ 125 w 145"/>
                <a:gd name="T19" fmla="*/ 150 h 150"/>
                <a:gd name="T20" fmla="*/ 124 w 145"/>
                <a:gd name="T2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0">
                  <a:moveTo>
                    <a:pt x="124" y="150"/>
                  </a:moveTo>
                  <a:cubicBezTo>
                    <a:pt x="117" y="150"/>
                    <a:pt x="70" y="149"/>
                    <a:pt x="35" y="115"/>
                  </a:cubicBezTo>
                  <a:cubicBezTo>
                    <a:pt x="12" y="92"/>
                    <a:pt x="0" y="6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49"/>
                    <a:pt x="48" y="71"/>
                    <a:pt x="63" y="86"/>
                  </a:cubicBezTo>
                  <a:cubicBezTo>
                    <a:pt x="88" y="110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36" y="110"/>
                    <a:pt x="145" y="119"/>
                    <a:pt x="145" y="130"/>
                  </a:cubicBezTo>
                  <a:cubicBezTo>
                    <a:pt x="145" y="141"/>
                    <a:pt x="136" y="150"/>
                    <a:pt x="125" y="150"/>
                  </a:cubicBezTo>
                  <a:cubicBezTo>
                    <a:pt x="125" y="150"/>
                    <a:pt x="125" y="150"/>
                    <a:pt x="124" y="15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5" name="Oval 23">
              <a:extLst>
                <a:ext uri="{FF2B5EF4-FFF2-40B4-BE49-F238E27FC236}">
                  <a16:creationId xmlns:a16="http://schemas.microsoft.com/office/drawing/2014/main" xmlns="" id="{4472D3E0-F882-B68A-8C7B-42F605FED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7029" y="3830438"/>
              <a:ext cx="178422" cy="178420"/>
            </a:xfrm>
            <a:prstGeom prst="ellipse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6" name="Freeform 24">
              <a:extLst>
                <a:ext uri="{FF2B5EF4-FFF2-40B4-BE49-F238E27FC236}">
                  <a16:creationId xmlns:a16="http://schemas.microsoft.com/office/drawing/2014/main" xmlns="" id="{F68A7133-73A4-B47B-E69D-F8BF7BFF5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029" y="3862017"/>
              <a:ext cx="55264" cy="108947"/>
            </a:xfrm>
            <a:custGeom>
              <a:avLst/>
              <a:gdLst>
                <a:gd name="T0" fmla="*/ 49 w 120"/>
                <a:gd name="T1" fmla="*/ 208 h 236"/>
                <a:gd name="T2" fmla="*/ 0 w 120"/>
                <a:gd name="T3" fmla="*/ 187 h 236"/>
                <a:gd name="T4" fmla="*/ 19 w 120"/>
                <a:gd name="T5" fmla="*/ 158 h 236"/>
                <a:gd name="T6" fmla="*/ 58 w 120"/>
                <a:gd name="T7" fmla="*/ 174 h 236"/>
                <a:gd name="T8" fmla="*/ 79 w 120"/>
                <a:gd name="T9" fmla="*/ 157 h 236"/>
                <a:gd name="T10" fmla="*/ 7 w 120"/>
                <a:gd name="T11" fmla="*/ 80 h 236"/>
                <a:gd name="T12" fmla="*/ 49 w 120"/>
                <a:gd name="T13" fmla="*/ 28 h 236"/>
                <a:gd name="T14" fmla="*/ 49 w 120"/>
                <a:gd name="T15" fmla="*/ 0 h 236"/>
                <a:gd name="T16" fmla="*/ 77 w 120"/>
                <a:gd name="T17" fmla="*/ 0 h 236"/>
                <a:gd name="T18" fmla="*/ 77 w 120"/>
                <a:gd name="T19" fmla="*/ 28 h 236"/>
                <a:gd name="T20" fmla="*/ 118 w 120"/>
                <a:gd name="T21" fmla="*/ 51 h 236"/>
                <a:gd name="T22" fmla="*/ 97 w 120"/>
                <a:gd name="T23" fmla="*/ 75 h 236"/>
                <a:gd name="T24" fmla="*/ 67 w 120"/>
                <a:gd name="T25" fmla="*/ 62 h 236"/>
                <a:gd name="T26" fmla="*/ 48 w 120"/>
                <a:gd name="T27" fmla="*/ 78 h 236"/>
                <a:gd name="T28" fmla="*/ 120 w 120"/>
                <a:gd name="T29" fmla="*/ 153 h 236"/>
                <a:gd name="T30" fmla="*/ 77 w 120"/>
                <a:gd name="T31" fmla="*/ 207 h 236"/>
                <a:gd name="T32" fmla="*/ 77 w 120"/>
                <a:gd name="T33" fmla="*/ 236 h 236"/>
                <a:gd name="T34" fmla="*/ 49 w 120"/>
                <a:gd name="T35" fmla="*/ 236 h 236"/>
                <a:gd name="T36" fmla="*/ 49 w 120"/>
                <a:gd name="T37" fmla="*/ 20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36">
                  <a:moveTo>
                    <a:pt x="49" y="208"/>
                  </a:moveTo>
                  <a:cubicBezTo>
                    <a:pt x="33" y="207"/>
                    <a:pt x="13" y="199"/>
                    <a:pt x="0" y="187"/>
                  </a:cubicBezTo>
                  <a:cubicBezTo>
                    <a:pt x="19" y="158"/>
                    <a:pt x="19" y="158"/>
                    <a:pt x="19" y="158"/>
                  </a:cubicBezTo>
                  <a:cubicBezTo>
                    <a:pt x="33" y="169"/>
                    <a:pt x="45" y="174"/>
                    <a:pt x="58" y="174"/>
                  </a:cubicBezTo>
                  <a:cubicBezTo>
                    <a:pt x="73" y="174"/>
                    <a:pt x="79" y="168"/>
                    <a:pt x="79" y="157"/>
                  </a:cubicBezTo>
                  <a:cubicBezTo>
                    <a:pt x="79" y="130"/>
                    <a:pt x="7" y="130"/>
                    <a:pt x="7" y="80"/>
                  </a:cubicBezTo>
                  <a:cubicBezTo>
                    <a:pt x="7" y="53"/>
                    <a:pt x="23" y="34"/>
                    <a:pt x="49" y="2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95" y="31"/>
                    <a:pt x="108" y="39"/>
                    <a:pt x="118" y="51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87" y="66"/>
                    <a:pt x="79" y="62"/>
                    <a:pt x="67" y="62"/>
                  </a:cubicBezTo>
                  <a:cubicBezTo>
                    <a:pt x="55" y="62"/>
                    <a:pt x="48" y="66"/>
                    <a:pt x="48" y="78"/>
                  </a:cubicBezTo>
                  <a:cubicBezTo>
                    <a:pt x="48" y="103"/>
                    <a:pt x="120" y="102"/>
                    <a:pt x="120" y="153"/>
                  </a:cubicBezTo>
                  <a:cubicBezTo>
                    <a:pt x="120" y="180"/>
                    <a:pt x="106" y="201"/>
                    <a:pt x="77" y="207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49" y="236"/>
                    <a:pt x="49" y="236"/>
                    <a:pt x="49" y="236"/>
                  </a:cubicBezTo>
                  <a:lnTo>
                    <a:pt x="49" y="2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228DFBC-982B-010E-83CB-353632095B42}"/>
              </a:ext>
            </a:extLst>
          </p:cNvPr>
          <p:cNvSpPr txBox="1"/>
          <p:nvPr/>
        </p:nvSpPr>
        <p:spPr>
          <a:xfrm>
            <a:off x="954971" y="4552834"/>
            <a:ext cx="1785745" cy="83016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050" spc="-5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ko-KR" sz="1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People began relying on the</a:t>
            </a:r>
          </a:p>
          <a:p>
            <a:pPr algn="ctr">
              <a:lnSpc>
                <a:spcPct val="110000"/>
              </a:lnSpc>
            </a:pPr>
            <a:r>
              <a:rPr lang="en-US" altLang="ko-KR" sz="1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‘</a:t>
            </a:r>
            <a:r>
              <a:rPr lang="en-US" altLang="ko-KR" sz="1000" dirty="0" err="1"/>
              <a:t>J</a:t>
            </a:r>
            <a:r>
              <a:rPr lang="en-US" altLang="ko-KR" sz="1000" dirty="0" err="1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angmadang</a:t>
            </a:r>
            <a:r>
              <a:rPr lang="en-US" altLang="ko-KR" sz="1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’ (unauthorized</a:t>
            </a:r>
          </a:p>
          <a:p>
            <a:pPr algn="ctr">
              <a:lnSpc>
                <a:spcPct val="110000"/>
              </a:lnSpc>
            </a:pPr>
            <a:r>
              <a:rPr lang="en-US" altLang="ko-KR" sz="1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street market)to cope with the</a:t>
            </a:r>
          </a:p>
          <a:p>
            <a:pPr algn="ctr">
              <a:lnSpc>
                <a:spcPct val="110000"/>
              </a:lnSpc>
            </a:pPr>
            <a:r>
              <a:rPr lang="en-US" altLang="ko-KR" sz="1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lack of national distribution</a:t>
            </a:r>
          </a:p>
          <a:p>
            <a:pPr algn="ctr">
              <a:lnSpc>
                <a:spcPct val="110000"/>
              </a:lnSpc>
            </a:pPr>
            <a:r>
              <a:rPr lang="en-US" altLang="ko-KR" sz="1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and severe  food shortage </a:t>
            </a:r>
            <a:endParaRPr lang="ko-KR" altLang="en-US" sz="100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41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사각형: 둥근 모서리 121">
            <a:extLst>
              <a:ext uri="{FF2B5EF4-FFF2-40B4-BE49-F238E27FC236}">
                <a16:creationId xmlns:a16="http://schemas.microsoft.com/office/drawing/2014/main" xmlns="" id="{37729698-DDD6-9DE4-3FCD-6FBA06FE7543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사각형: 둥근 위쪽 모서리 122">
            <a:extLst>
              <a:ext uri="{FF2B5EF4-FFF2-40B4-BE49-F238E27FC236}">
                <a16:creationId xmlns:a16="http://schemas.microsoft.com/office/drawing/2014/main" xmlns="" id="{537ECAC4-266A-E159-69C8-5CDE3CAA53AD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691305" cy="697724"/>
            <a:chOff x="-403488" y="171975"/>
            <a:chExt cx="569130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394536" cy="662496"/>
              <a:chOff x="902807" y="211966"/>
              <a:chExt cx="439453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39453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Economy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4523482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Current State of North Korean Economy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96FA58F-851E-DFAB-F5CF-38919ADBF320}"/>
              </a:ext>
            </a:extLst>
          </p:cNvPr>
          <p:cNvSpPr txBox="1"/>
          <p:nvPr/>
        </p:nvSpPr>
        <p:spPr>
          <a:xfrm>
            <a:off x="7406425" y="2265310"/>
            <a:ext cx="285687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Spread of Marketization</a:t>
            </a:r>
          </a:p>
        </p:txBody>
      </p:sp>
      <p:sp>
        <p:nvSpPr>
          <p:cNvPr id="120" name="사각형: 둥근 모서리 119">
            <a:extLst>
              <a:ext uri="{FF2B5EF4-FFF2-40B4-BE49-F238E27FC236}">
                <a16:creationId xmlns:a16="http://schemas.microsoft.com/office/drawing/2014/main" xmlns="" id="{04861789-1BAC-149E-3B28-36551C7EFB4F}"/>
              </a:ext>
            </a:extLst>
          </p:cNvPr>
          <p:cNvSpPr/>
          <p:nvPr/>
        </p:nvSpPr>
        <p:spPr>
          <a:xfrm>
            <a:off x="766762" y="202134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사각형: 둥근 위쪽 모서리 120">
            <a:extLst>
              <a:ext uri="{FF2B5EF4-FFF2-40B4-BE49-F238E27FC236}">
                <a16:creationId xmlns:a16="http://schemas.microsoft.com/office/drawing/2014/main" xmlns="" id="{B680C7C9-C7E4-F603-3407-3D5ABD0B34AE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450303C2-A905-758F-DA25-F4F148F9E357}"/>
              </a:ext>
            </a:extLst>
          </p:cNvPr>
          <p:cNvSpPr txBox="1"/>
          <p:nvPr/>
        </p:nvSpPr>
        <p:spPr>
          <a:xfrm>
            <a:off x="1866219" y="2265310"/>
            <a:ext cx="292028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Growth of Private Sector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17BDAE3-E58B-2E45-2768-425995D10431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3" b="7113"/>
          <a:stretch/>
        </p:blipFill>
        <p:spPr bwMode="auto">
          <a:xfrm>
            <a:off x="1408937" y="3089411"/>
            <a:ext cx="3888000" cy="18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29" name="사각형: 둥근 모서리 1028">
            <a:extLst>
              <a:ext uri="{FF2B5EF4-FFF2-40B4-BE49-F238E27FC236}">
                <a16:creationId xmlns:a16="http://schemas.microsoft.com/office/drawing/2014/main" xmlns="" id="{D8B37294-7B5B-8F56-8E8D-6BCAD9995C89}"/>
              </a:ext>
            </a:extLst>
          </p:cNvPr>
          <p:cNvSpPr/>
          <p:nvPr/>
        </p:nvSpPr>
        <p:spPr>
          <a:xfrm>
            <a:off x="1130362" y="5227586"/>
            <a:ext cx="4392000" cy="324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pic>
        <p:nvPicPr>
          <p:cNvPr id="1032" name="Picture 4" descr="평양 통일거리시장">
            <a:extLst>
              <a:ext uri="{FF2B5EF4-FFF2-40B4-BE49-F238E27FC236}">
                <a16:creationId xmlns:a16="http://schemas.microsoft.com/office/drawing/2014/main" xmlns="" id="{8985A6A7-AA6A-0ED7-A41F-98DA6C96BDBF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7" b="4222"/>
          <a:stretch/>
        </p:blipFill>
        <p:spPr bwMode="auto">
          <a:xfrm>
            <a:off x="6921636" y="3089411"/>
            <a:ext cx="3888000" cy="18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35" name="TextBox 1034">
            <a:extLst>
              <a:ext uri="{FF2B5EF4-FFF2-40B4-BE49-F238E27FC236}">
                <a16:creationId xmlns:a16="http://schemas.microsoft.com/office/drawing/2014/main" xmlns="" id="{5A1EF27A-64A8-7DDB-7B70-93470978E9D2}"/>
              </a:ext>
            </a:extLst>
          </p:cNvPr>
          <p:cNvSpPr txBox="1"/>
          <p:nvPr/>
        </p:nvSpPr>
        <p:spPr>
          <a:xfrm>
            <a:off x="6422601" y="5111690"/>
            <a:ext cx="4896069" cy="885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ko-KR" sz="1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Formed a nationwide distribution network in the 2000s</a:t>
            </a:r>
          </a:p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ko-KR" sz="1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Legalized street vending and accelerated marketization</a:t>
            </a:r>
          </a:p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ko-KR" sz="1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However, market control coexists under the motto of ‘restoration of the socialistic planned economy’</a:t>
            </a:r>
          </a:p>
        </p:txBody>
      </p:sp>
      <p:sp>
        <p:nvSpPr>
          <p:cNvPr id="1036" name="타원 1035">
            <a:extLst>
              <a:ext uri="{FF2B5EF4-FFF2-40B4-BE49-F238E27FC236}">
                <a16:creationId xmlns:a16="http://schemas.microsoft.com/office/drawing/2014/main" xmlns="" id="{EEFFE681-0D74-D986-EFD1-7C166468B3B8}"/>
              </a:ext>
            </a:extLst>
          </p:cNvPr>
          <p:cNvSpPr/>
          <p:nvPr/>
        </p:nvSpPr>
        <p:spPr>
          <a:xfrm>
            <a:off x="9945856" y="3757889"/>
            <a:ext cx="1293793" cy="1293793"/>
          </a:xfrm>
          <a:prstGeom prst="ellipse">
            <a:avLst/>
          </a:prstGeom>
          <a:solidFill>
            <a:srgbClr val="823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1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About</a:t>
            </a:r>
          </a:p>
          <a:p>
            <a:pPr algn="ctr"/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414 </a:t>
            </a:r>
          </a:p>
          <a:p>
            <a:pPr algn="ctr"/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markets</a:t>
            </a:r>
            <a:r>
              <a:rPr lang="en-US" altLang="ko-KR" sz="1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</a:p>
          <a:p>
            <a:pPr algn="ctr"/>
            <a:r>
              <a:rPr lang="en-US" altLang="ko-KR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(as of 2022)</a:t>
            </a:r>
            <a:endParaRPr lang="ko-KR" altLang="en-US" sz="10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xmlns="" id="{78F01BBF-D05C-6087-CE40-1552122401CE}"/>
              </a:ext>
            </a:extLst>
          </p:cNvPr>
          <p:cNvSpPr txBox="1"/>
          <p:nvPr/>
        </p:nvSpPr>
        <p:spPr>
          <a:xfrm>
            <a:off x="9903666" y="6214976"/>
            <a:ext cx="15215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50" dirty="0"/>
              <a:t>Source: Yonhap News</a:t>
            </a:r>
            <a:endParaRPr lang="ko-KR" altLang="en-US" sz="1050" dirty="0">
              <a:latin typeface="페이퍼로지 4 Regular" pitchFamily="2" charset="-127"/>
              <a:ea typeface="페이퍼로지 4 Regular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555F5DF-67A3-BF6E-4E50-8B789BB9BBF8}"/>
              </a:ext>
            </a:extLst>
          </p:cNvPr>
          <p:cNvSpPr txBox="1"/>
          <p:nvPr/>
        </p:nvSpPr>
        <p:spPr>
          <a:xfrm>
            <a:off x="1496619" y="6214976"/>
            <a:ext cx="43893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50" dirty="0"/>
              <a:t>Source: Tongil News, Report on North Korea’s Economy and Society</a:t>
            </a:r>
            <a:endParaRPr lang="ko-KR" altLang="en-US" sz="1050" dirty="0">
              <a:latin typeface="페이퍼로지 4 Regular" pitchFamily="2" charset="-127"/>
              <a:ea typeface="페이퍼로지 4 Regular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8112142-43F9-5BD2-A95C-08858E099C9C}"/>
              </a:ext>
            </a:extLst>
          </p:cNvPr>
          <p:cNvSpPr txBox="1"/>
          <p:nvPr/>
        </p:nvSpPr>
        <p:spPr>
          <a:xfrm>
            <a:off x="878328" y="5178239"/>
            <a:ext cx="4896069" cy="721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Explosive growth of private economy 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during the 1990s economic crisis </a:t>
            </a:r>
            <a:endParaRPr lang="en-US" altLang="ko-KR" sz="20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298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2A126A27-F34C-48F8-FCB0-E21C5E9BDC3D}"/>
              </a:ext>
            </a:extLst>
          </p:cNvPr>
          <p:cNvSpPr/>
          <p:nvPr/>
        </p:nvSpPr>
        <p:spPr>
          <a:xfrm>
            <a:off x="766762" y="2023832"/>
            <a:ext cx="10658472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8" name="그룹 177">
            <a:extLst>
              <a:ext uri="{FF2B5EF4-FFF2-40B4-BE49-F238E27FC236}">
                <a16:creationId xmlns:a16="http://schemas.microsoft.com/office/drawing/2014/main" xmlns="" id="{E505B315-F378-97B1-BFE4-11371D42DF4B}"/>
              </a:ext>
            </a:extLst>
          </p:cNvPr>
          <p:cNvGrpSpPr/>
          <p:nvPr/>
        </p:nvGrpSpPr>
        <p:grpSpPr>
          <a:xfrm>
            <a:off x="1398547" y="3671794"/>
            <a:ext cx="4536000" cy="2541496"/>
            <a:chOff x="1398547" y="3941935"/>
            <a:chExt cx="4536000" cy="2268000"/>
          </a:xfrm>
        </p:grpSpPr>
        <p:sp>
          <p:nvSpPr>
            <p:cNvPr id="166" name="사각형: 둥근 위쪽 모서리 165">
              <a:extLst>
                <a:ext uri="{FF2B5EF4-FFF2-40B4-BE49-F238E27FC236}">
                  <a16:creationId xmlns:a16="http://schemas.microsoft.com/office/drawing/2014/main" xmlns="" id="{2DE96548-61D2-942B-1470-49731BEECE32}"/>
                </a:ext>
              </a:extLst>
            </p:cNvPr>
            <p:cNvSpPr/>
            <p:nvPr/>
          </p:nvSpPr>
          <p:spPr>
            <a:xfrm>
              <a:off x="1398547" y="3941935"/>
              <a:ext cx="4536000" cy="2268000"/>
            </a:xfrm>
            <a:prstGeom prst="round2SameRect">
              <a:avLst>
                <a:gd name="adj1" fmla="val 1001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7" name="사각형: 둥근 위쪽 모서리 166">
              <a:extLst>
                <a:ext uri="{FF2B5EF4-FFF2-40B4-BE49-F238E27FC236}">
                  <a16:creationId xmlns:a16="http://schemas.microsoft.com/office/drawing/2014/main" xmlns="" id="{DF2A6148-A235-1641-FBC3-D0AC07E8E7DE}"/>
                </a:ext>
              </a:extLst>
            </p:cNvPr>
            <p:cNvSpPr/>
            <p:nvPr/>
          </p:nvSpPr>
          <p:spPr>
            <a:xfrm>
              <a:off x="1439414" y="3969757"/>
              <a:ext cx="4414392" cy="2212357"/>
            </a:xfrm>
            <a:prstGeom prst="round2SameRect">
              <a:avLst>
                <a:gd name="adj1" fmla="val 9279"/>
                <a:gd name="adj2" fmla="val 0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9" name="사각형: 둥근 위쪽 모서리 168">
            <a:extLst>
              <a:ext uri="{FF2B5EF4-FFF2-40B4-BE49-F238E27FC236}">
                <a16:creationId xmlns:a16="http://schemas.microsoft.com/office/drawing/2014/main" xmlns="" id="{854F982C-9AB5-5DBA-4634-AC7009DFE678}"/>
              </a:ext>
            </a:extLst>
          </p:cNvPr>
          <p:cNvSpPr/>
          <p:nvPr/>
        </p:nvSpPr>
        <p:spPr>
          <a:xfrm>
            <a:off x="6277391" y="3640618"/>
            <a:ext cx="4536000" cy="2541496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0" name="사각형: 둥근 위쪽 모서리 169">
            <a:extLst>
              <a:ext uri="{FF2B5EF4-FFF2-40B4-BE49-F238E27FC236}">
                <a16:creationId xmlns:a16="http://schemas.microsoft.com/office/drawing/2014/main" xmlns="" id="{6CC81BD7-C986-08B6-91E5-9665A18F72D4}"/>
              </a:ext>
            </a:extLst>
          </p:cNvPr>
          <p:cNvSpPr/>
          <p:nvPr/>
        </p:nvSpPr>
        <p:spPr>
          <a:xfrm>
            <a:off x="6338195" y="3702971"/>
            <a:ext cx="4414392" cy="2479143"/>
          </a:xfrm>
          <a:prstGeom prst="round2SameRect">
            <a:avLst>
              <a:gd name="adj1" fmla="val 9279"/>
              <a:gd name="adj2" fmla="val 0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xmlns="" id="{E0929A9E-ED01-DB5E-C86C-CF91534FDD49}"/>
              </a:ext>
            </a:extLst>
          </p:cNvPr>
          <p:cNvSpPr/>
          <p:nvPr/>
        </p:nvSpPr>
        <p:spPr>
          <a:xfrm>
            <a:off x="766763" y="2023832"/>
            <a:ext cx="10658471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47D3004-DF8A-96E5-2D5C-3964E8A07B59}"/>
              </a:ext>
            </a:extLst>
          </p:cNvPr>
          <p:cNvSpPr txBox="1"/>
          <p:nvPr/>
        </p:nvSpPr>
        <p:spPr>
          <a:xfrm>
            <a:off x="3194114" y="2235166"/>
            <a:ext cx="580376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Current State of North Korean Economy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691305" cy="697724"/>
            <a:chOff x="-403488" y="171975"/>
            <a:chExt cx="5691305" cy="697724"/>
          </a:xfrm>
        </p:grpSpPr>
        <p:grpSp>
          <p:nvGrpSpPr>
            <p:cNvPr id="11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1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394536" cy="662496"/>
              <a:chOff x="902807" y="211966"/>
              <a:chExt cx="439453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39453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Economy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6006901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Spread of Marketization and Reinforced Control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xmlns="" id="{1EB2F010-5CF4-93C6-0F4D-A3FFE9EBEA7E}"/>
              </a:ext>
            </a:extLst>
          </p:cNvPr>
          <p:cNvSpPr txBox="1"/>
          <p:nvPr/>
        </p:nvSpPr>
        <p:spPr>
          <a:xfrm>
            <a:off x="2151624" y="3084368"/>
            <a:ext cx="4409439" cy="35958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0000"/>
              </a:lnSpc>
            </a:pPr>
            <a:endParaRPr lang="ko-KR" altLang="en-US" sz="1500" spc="-6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64" name="사각형: 둥근 모서리 163">
            <a:extLst>
              <a:ext uri="{FF2B5EF4-FFF2-40B4-BE49-F238E27FC236}">
                <a16:creationId xmlns:a16="http://schemas.microsoft.com/office/drawing/2014/main" xmlns="" id="{C5A8E745-1AD6-89B3-C436-8F321D66CEE7}"/>
              </a:ext>
            </a:extLst>
          </p:cNvPr>
          <p:cNvSpPr/>
          <p:nvPr/>
        </p:nvSpPr>
        <p:spPr>
          <a:xfrm>
            <a:off x="991975" y="3091894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2020s</a:t>
            </a:r>
            <a:endParaRPr lang="ko-KR" altLang="en-US" sz="15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A5DF4FD7-B09A-5B2E-CA13-94F68A7BA496}"/>
              </a:ext>
            </a:extLst>
          </p:cNvPr>
          <p:cNvSpPr txBox="1"/>
          <p:nvPr/>
        </p:nvSpPr>
        <p:spPr>
          <a:xfrm>
            <a:off x="7002283" y="3834809"/>
            <a:ext cx="3991199" cy="14943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6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Reinstated policies such as </a:t>
            </a:r>
            <a:br>
              <a:rPr lang="en-US" altLang="ko-KR" spc="-6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pc="-6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the state monopoly on </a:t>
            </a:r>
            <a:br>
              <a:rPr lang="en-US" altLang="ko-KR" spc="-6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pc="-6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grain sales</a:t>
            </a:r>
            <a:r>
              <a:rPr lang="en-US" altLang="ko-KR" spc="-6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en-US" altLang="ko-KR" spc="-6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reinforcing </a:t>
            </a:r>
            <a:br>
              <a:rPr lang="en-US" altLang="ko-KR" spc="-6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pc="-6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top-down market</a:t>
            </a:r>
            <a:br>
              <a:rPr lang="en-US" altLang="ko-KR" spc="-6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pc="-6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control measures</a:t>
            </a:r>
          </a:p>
        </p:txBody>
      </p:sp>
      <p:grpSp>
        <p:nvGrpSpPr>
          <p:cNvPr id="190" name="그룹 189">
            <a:extLst>
              <a:ext uri="{FF2B5EF4-FFF2-40B4-BE49-F238E27FC236}">
                <a16:creationId xmlns:a16="http://schemas.microsoft.com/office/drawing/2014/main" xmlns="" id="{6E5209D5-441B-A300-E856-DD70A3125599}"/>
              </a:ext>
            </a:extLst>
          </p:cNvPr>
          <p:cNvGrpSpPr/>
          <p:nvPr/>
        </p:nvGrpSpPr>
        <p:grpSpPr>
          <a:xfrm>
            <a:off x="9522412" y="4738616"/>
            <a:ext cx="931185" cy="723367"/>
            <a:chOff x="4813121" y="4999625"/>
            <a:chExt cx="931185" cy="723367"/>
          </a:xfrm>
        </p:grpSpPr>
        <p:sp>
          <p:nvSpPr>
            <p:cNvPr id="191" name="자유형: 도형 190">
              <a:extLst>
                <a:ext uri="{FF2B5EF4-FFF2-40B4-BE49-F238E27FC236}">
                  <a16:creationId xmlns:a16="http://schemas.microsoft.com/office/drawing/2014/main" xmlns="" id="{4D4B09A8-E112-75C1-A7C9-4F6C450D042E}"/>
                </a:ext>
              </a:extLst>
            </p:cNvPr>
            <p:cNvSpPr/>
            <p:nvPr/>
          </p:nvSpPr>
          <p:spPr>
            <a:xfrm>
              <a:off x="5272719" y="5275384"/>
              <a:ext cx="471587" cy="447608"/>
            </a:xfrm>
            <a:custGeom>
              <a:avLst/>
              <a:gdLst>
                <a:gd name="connsiteX0" fmla="*/ 235794 w 471587"/>
                <a:gd name="connsiteY0" fmla="*/ 447608 h 447608"/>
                <a:gd name="connsiteX1" fmla="*/ 0 w 471587"/>
                <a:gd name="connsiteY1" fmla="*/ 211815 h 447608"/>
                <a:gd name="connsiteX2" fmla="*/ 0 w 471587"/>
                <a:gd name="connsiteY2" fmla="*/ 37567 h 447608"/>
                <a:gd name="connsiteX3" fmla="*/ 37567 w 471587"/>
                <a:gd name="connsiteY3" fmla="*/ 0 h 447608"/>
                <a:gd name="connsiteX4" fmla="*/ 434020 w 471587"/>
                <a:gd name="connsiteY4" fmla="*/ 0 h 447608"/>
                <a:gd name="connsiteX5" fmla="*/ 471587 w 471587"/>
                <a:gd name="connsiteY5" fmla="*/ 37567 h 447608"/>
                <a:gd name="connsiteX6" fmla="*/ 471587 w 471587"/>
                <a:gd name="connsiteY6" fmla="*/ 211815 h 447608"/>
                <a:gd name="connsiteX7" fmla="*/ 235794 w 471587"/>
                <a:gd name="connsiteY7" fmla="*/ 447608 h 447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1587" h="447608">
                  <a:moveTo>
                    <a:pt x="235794" y="447608"/>
                  </a:moveTo>
                  <a:cubicBezTo>
                    <a:pt x="105508" y="447608"/>
                    <a:pt x="0" y="342101"/>
                    <a:pt x="0" y="211815"/>
                  </a:cubicBezTo>
                  <a:lnTo>
                    <a:pt x="0" y="37567"/>
                  </a:lnTo>
                  <a:cubicBezTo>
                    <a:pt x="0" y="16785"/>
                    <a:pt x="16785" y="0"/>
                    <a:pt x="37567" y="0"/>
                  </a:cubicBezTo>
                  <a:lnTo>
                    <a:pt x="434020" y="0"/>
                  </a:lnTo>
                  <a:cubicBezTo>
                    <a:pt x="454802" y="0"/>
                    <a:pt x="471587" y="16785"/>
                    <a:pt x="471587" y="37567"/>
                  </a:cubicBezTo>
                  <a:lnTo>
                    <a:pt x="471587" y="211815"/>
                  </a:lnTo>
                  <a:cubicBezTo>
                    <a:pt x="471587" y="342101"/>
                    <a:pt x="366080" y="447608"/>
                    <a:pt x="235794" y="447608"/>
                  </a:cubicBezTo>
                  <a:close/>
                </a:path>
              </a:pathLst>
            </a:custGeom>
            <a:solidFill>
              <a:srgbClr val="EFABA3"/>
            </a:solidFill>
            <a:ln w="7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2" name="자유형: 도형 191">
              <a:extLst>
                <a:ext uri="{FF2B5EF4-FFF2-40B4-BE49-F238E27FC236}">
                  <a16:creationId xmlns:a16="http://schemas.microsoft.com/office/drawing/2014/main" xmlns="" id="{EEB21DC3-030C-097D-804A-F5DD6D94F1E5}"/>
                </a:ext>
              </a:extLst>
            </p:cNvPr>
            <p:cNvSpPr/>
            <p:nvPr/>
          </p:nvSpPr>
          <p:spPr>
            <a:xfrm>
              <a:off x="5344656" y="5019608"/>
              <a:ext cx="327713" cy="255776"/>
            </a:xfrm>
            <a:custGeom>
              <a:avLst/>
              <a:gdLst>
                <a:gd name="connsiteX0" fmla="*/ 163857 w 327713"/>
                <a:gd name="connsiteY0" fmla="*/ 0 h 255776"/>
                <a:gd name="connsiteX1" fmla="*/ 0 w 327713"/>
                <a:gd name="connsiteY1" fmla="*/ 163857 h 255776"/>
                <a:gd name="connsiteX2" fmla="*/ 0 w 327713"/>
                <a:gd name="connsiteY2" fmla="*/ 255776 h 255776"/>
                <a:gd name="connsiteX3" fmla="*/ 55951 w 327713"/>
                <a:gd name="connsiteY3" fmla="*/ 255776 h 255776"/>
                <a:gd name="connsiteX4" fmla="*/ 55951 w 327713"/>
                <a:gd name="connsiteY4" fmla="*/ 163857 h 255776"/>
                <a:gd name="connsiteX5" fmla="*/ 163857 w 327713"/>
                <a:gd name="connsiteY5" fmla="*/ 55951 h 255776"/>
                <a:gd name="connsiteX6" fmla="*/ 271762 w 327713"/>
                <a:gd name="connsiteY6" fmla="*/ 163857 h 255776"/>
                <a:gd name="connsiteX7" fmla="*/ 271762 w 327713"/>
                <a:gd name="connsiteY7" fmla="*/ 255776 h 255776"/>
                <a:gd name="connsiteX8" fmla="*/ 327713 w 327713"/>
                <a:gd name="connsiteY8" fmla="*/ 255776 h 255776"/>
                <a:gd name="connsiteX9" fmla="*/ 327713 w 327713"/>
                <a:gd name="connsiteY9" fmla="*/ 163857 h 255776"/>
                <a:gd name="connsiteX10" fmla="*/ 163857 w 327713"/>
                <a:gd name="connsiteY10" fmla="*/ 0 h 25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713" h="255776">
                  <a:moveTo>
                    <a:pt x="163857" y="0"/>
                  </a:moveTo>
                  <a:cubicBezTo>
                    <a:pt x="73536" y="0"/>
                    <a:pt x="0" y="73536"/>
                    <a:pt x="0" y="163857"/>
                  </a:cubicBezTo>
                  <a:lnTo>
                    <a:pt x="0" y="255776"/>
                  </a:lnTo>
                  <a:lnTo>
                    <a:pt x="55951" y="255776"/>
                  </a:lnTo>
                  <a:lnTo>
                    <a:pt x="55951" y="163857"/>
                  </a:lnTo>
                  <a:cubicBezTo>
                    <a:pt x="55951" y="103909"/>
                    <a:pt x="103909" y="55951"/>
                    <a:pt x="163857" y="55951"/>
                  </a:cubicBezTo>
                  <a:cubicBezTo>
                    <a:pt x="223804" y="55951"/>
                    <a:pt x="271762" y="103909"/>
                    <a:pt x="271762" y="163857"/>
                  </a:cubicBezTo>
                  <a:lnTo>
                    <a:pt x="271762" y="255776"/>
                  </a:lnTo>
                  <a:lnTo>
                    <a:pt x="327713" y="255776"/>
                  </a:lnTo>
                  <a:lnTo>
                    <a:pt x="327713" y="163857"/>
                  </a:lnTo>
                  <a:cubicBezTo>
                    <a:pt x="327713" y="73536"/>
                    <a:pt x="254178" y="0"/>
                    <a:pt x="163857" y="0"/>
                  </a:cubicBezTo>
                  <a:close/>
                </a:path>
              </a:pathLst>
            </a:custGeom>
            <a:solidFill>
              <a:srgbClr val="EFABA3"/>
            </a:solidFill>
            <a:ln w="7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3" name="자유형: 도형 192">
              <a:extLst>
                <a:ext uri="{FF2B5EF4-FFF2-40B4-BE49-F238E27FC236}">
                  <a16:creationId xmlns:a16="http://schemas.microsoft.com/office/drawing/2014/main" xmlns="" id="{C4AC6D63-D429-1DF2-BDFB-B7DD585FD115}"/>
                </a:ext>
              </a:extLst>
            </p:cNvPr>
            <p:cNvSpPr/>
            <p:nvPr/>
          </p:nvSpPr>
          <p:spPr>
            <a:xfrm>
              <a:off x="4841097" y="5587111"/>
              <a:ext cx="367678" cy="7993"/>
            </a:xfrm>
            <a:custGeom>
              <a:avLst/>
              <a:gdLst>
                <a:gd name="connsiteX0" fmla="*/ 367678 w 367678"/>
                <a:gd name="connsiteY0" fmla="*/ 0 h 7993"/>
                <a:gd name="connsiteX1" fmla="*/ 0 w 367678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7678" h="7993">
                  <a:moveTo>
                    <a:pt x="367678" y="0"/>
                  </a:moveTo>
                  <a:lnTo>
                    <a:pt x="0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5" name="자유형: 도형 194">
              <a:extLst>
                <a:ext uri="{FF2B5EF4-FFF2-40B4-BE49-F238E27FC236}">
                  <a16:creationId xmlns:a16="http://schemas.microsoft.com/office/drawing/2014/main" xmlns="" id="{CD4ED38F-90D0-10E9-3C60-5E5954EA5EAC}"/>
                </a:ext>
              </a:extLst>
            </p:cNvPr>
            <p:cNvSpPr/>
            <p:nvPr/>
          </p:nvSpPr>
          <p:spPr>
            <a:xfrm>
              <a:off x="4841097" y="5275384"/>
              <a:ext cx="343699" cy="7993"/>
            </a:xfrm>
            <a:custGeom>
              <a:avLst/>
              <a:gdLst>
                <a:gd name="connsiteX0" fmla="*/ 0 w 343699"/>
                <a:gd name="connsiteY0" fmla="*/ 0 h 7993"/>
                <a:gd name="connsiteX1" fmla="*/ 343699 w 343699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699" h="7993">
                  <a:moveTo>
                    <a:pt x="0" y="0"/>
                  </a:moveTo>
                  <a:lnTo>
                    <a:pt x="343699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6" name="자유형: 도형 195">
              <a:extLst>
                <a:ext uri="{FF2B5EF4-FFF2-40B4-BE49-F238E27FC236}">
                  <a16:creationId xmlns:a16="http://schemas.microsoft.com/office/drawing/2014/main" xmlns="" id="{6A6D0B17-695B-717F-4D1A-878C3DA94540}"/>
                </a:ext>
              </a:extLst>
            </p:cNvPr>
            <p:cNvSpPr/>
            <p:nvPr/>
          </p:nvSpPr>
          <p:spPr>
            <a:xfrm>
              <a:off x="5376628" y="5179468"/>
              <a:ext cx="111902" cy="7993"/>
            </a:xfrm>
            <a:custGeom>
              <a:avLst/>
              <a:gdLst>
                <a:gd name="connsiteX0" fmla="*/ 0 w 111902"/>
                <a:gd name="connsiteY0" fmla="*/ 0 h 7993"/>
                <a:gd name="connsiteX1" fmla="*/ 111902 w 111902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02" h="7993">
                  <a:moveTo>
                    <a:pt x="0" y="0"/>
                  </a:moveTo>
                  <a:lnTo>
                    <a:pt x="111902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7" name="자유형: 도형 196">
              <a:extLst>
                <a:ext uri="{FF2B5EF4-FFF2-40B4-BE49-F238E27FC236}">
                  <a16:creationId xmlns:a16="http://schemas.microsoft.com/office/drawing/2014/main" xmlns="" id="{5B7DE4C4-ED81-D5AD-D9DB-DA4E6646280C}"/>
                </a:ext>
              </a:extLst>
            </p:cNvPr>
            <p:cNvSpPr/>
            <p:nvPr/>
          </p:nvSpPr>
          <p:spPr>
            <a:xfrm>
              <a:off x="4841097" y="5179468"/>
              <a:ext cx="431622" cy="7993"/>
            </a:xfrm>
            <a:custGeom>
              <a:avLst/>
              <a:gdLst>
                <a:gd name="connsiteX0" fmla="*/ 0 w 431622"/>
                <a:gd name="connsiteY0" fmla="*/ 0 h 7993"/>
                <a:gd name="connsiteX1" fmla="*/ 431622 w 431622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622" h="7993">
                  <a:moveTo>
                    <a:pt x="0" y="0"/>
                  </a:moveTo>
                  <a:lnTo>
                    <a:pt x="431622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8" name="자유형: 도형 197">
              <a:extLst>
                <a:ext uri="{FF2B5EF4-FFF2-40B4-BE49-F238E27FC236}">
                  <a16:creationId xmlns:a16="http://schemas.microsoft.com/office/drawing/2014/main" xmlns="" id="{8BA20563-0C16-60CF-50BA-7DAD5F658A47}"/>
                </a:ext>
              </a:extLst>
            </p:cNvPr>
            <p:cNvSpPr/>
            <p:nvPr/>
          </p:nvSpPr>
          <p:spPr>
            <a:xfrm>
              <a:off x="4813121" y="5711003"/>
              <a:ext cx="903209" cy="7993"/>
            </a:xfrm>
            <a:custGeom>
              <a:avLst/>
              <a:gdLst>
                <a:gd name="connsiteX0" fmla="*/ 903210 w 903209"/>
                <a:gd name="connsiteY0" fmla="*/ 0 h 7993"/>
                <a:gd name="connsiteX1" fmla="*/ 0 w 903209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3209" h="7993">
                  <a:moveTo>
                    <a:pt x="903210" y="0"/>
                  </a:moveTo>
                  <a:lnTo>
                    <a:pt x="0" y="0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9" name="자유형: 도형 198">
              <a:extLst>
                <a:ext uri="{FF2B5EF4-FFF2-40B4-BE49-F238E27FC236}">
                  <a16:creationId xmlns:a16="http://schemas.microsoft.com/office/drawing/2014/main" xmlns="" id="{E42F23EB-68E1-7A56-9996-35A85B939128}"/>
                </a:ext>
              </a:extLst>
            </p:cNvPr>
            <p:cNvSpPr/>
            <p:nvPr/>
          </p:nvSpPr>
          <p:spPr>
            <a:xfrm>
              <a:off x="5244744" y="5255402"/>
              <a:ext cx="479580" cy="455601"/>
            </a:xfrm>
            <a:custGeom>
              <a:avLst/>
              <a:gdLst>
                <a:gd name="connsiteX0" fmla="*/ 239790 w 479580"/>
                <a:gd name="connsiteY0" fmla="*/ 455601 h 455601"/>
                <a:gd name="connsiteX1" fmla="*/ 0 w 479580"/>
                <a:gd name="connsiteY1" fmla="*/ 215811 h 455601"/>
                <a:gd name="connsiteX2" fmla="*/ 0 w 479580"/>
                <a:gd name="connsiteY2" fmla="*/ 43962 h 455601"/>
                <a:gd name="connsiteX3" fmla="*/ 43962 w 479580"/>
                <a:gd name="connsiteY3" fmla="*/ 0 h 455601"/>
                <a:gd name="connsiteX4" fmla="*/ 435619 w 479580"/>
                <a:gd name="connsiteY4" fmla="*/ 0 h 455601"/>
                <a:gd name="connsiteX5" fmla="*/ 479580 w 479580"/>
                <a:gd name="connsiteY5" fmla="*/ 43962 h 455601"/>
                <a:gd name="connsiteX6" fmla="*/ 479580 w 479580"/>
                <a:gd name="connsiteY6" fmla="*/ 215811 h 455601"/>
                <a:gd name="connsiteX7" fmla="*/ 239790 w 479580"/>
                <a:gd name="connsiteY7" fmla="*/ 455601 h 4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580" h="455601">
                  <a:moveTo>
                    <a:pt x="239790" y="455601"/>
                  </a:moveTo>
                  <a:cubicBezTo>
                    <a:pt x="107106" y="455601"/>
                    <a:pt x="0" y="348495"/>
                    <a:pt x="0" y="215811"/>
                  </a:cubicBezTo>
                  <a:lnTo>
                    <a:pt x="0" y="43962"/>
                  </a:lnTo>
                  <a:cubicBezTo>
                    <a:pt x="0" y="19983"/>
                    <a:pt x="19983" y="0"/>
                    <a:pt x="43962" y="0"/>
                  </a:cubicBezTo>
                  <a:lnTo>
                    <a:pt x="435619" y="0"/>
                  </a:lnTo>
                  <a:cubicBezTo>
                    <a:pt x="459598" y="0"/>
                    <a:pt x="479580" y="19983"/>
                    <a:pt x="479580" y="43962"/>
                  </a:cubicBezTo>
                  <a:lnTo>
                    <a:pt x="479580" y="215811"/>
                  </a:lnTo>
                  <a:cubicBezTo>
                    <a:pt x="479580" y="348495"/>
                    <a:pt x="372474" y="455601"/>
                    <a:pt x="239790" y="455601"/>
                  </a:cubicBezTo>
                  <a:close/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0" name="자유형: 도형 199">
              <a:extLst>
                <a:ext uri="{FF2B5EF4-FFF2-40B4-BE49-F238E27FC236}">
                  <a16:creationId xmlns:a16="http://schemas.microsoft.com/office/drawing/2014/main" xmlns="" id="{A0377CFB-CFC6-CCE3-46C8-7B49A30EFC79}"/>
                </a:ext>
              </a:extLst>
            </p:cNvPr>
            <p:cNvSpPr/>
            <p:nvPr/>
          </p:nvSpPr>
          <p:spPr>
            <a:xfrm>
              <a:off x="5316681" y="4999625"/>
              <a:ext cx="335706" cy="247783"/>
            </a:xfrm>
            <a:custGeom>
              <a:avLst/>
              <a:gdLst>
                <a:gd name="connsiteX0" fmla="*/ 335706 w 335706"/>
                <a:gd name="connsiteY0" fmla="*/ 247783 h 247783"/>
                <a:gd name="connsiteX1" fmla="*/ 335706 w 335706"/>
                <a:gd name="connsiteY1" fmla="*/ 167853 h 247783"/>
                <a:gd name="connsiteX2" fmla="*/ 167853 w 335706"/>
                <a:gd name="connsiteY2" fmla="*/ 0 h 247783"/>
                <a:gd name="connsiteX3" fmla="*/ 0 w 335706"/>
                <a:gd name="connsiteY3" fmla="*/ 167853 h 247783"/>
                <a:gd name="connsiteX4" fmla="*/ 0 w 335706"/>
                <a:gd name="connsiteY4" fmla="*/ 247783 h 24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06" h="247783">
                  <a:moveTo>
                    <a:pt x="335706" y="247783"/>
                  </a:moveTo>
                  <a:lnTo>
                    <a:pt x="335706" y="167853"/>
                  </a:lnTo>
                  <a:cubicBezTo>
                    <a:pt x="335706" y="75134"/>
                    <a:pt x="260572" y="0"/>
                    <a:pt x="167853" y="0"/>
                  </a:cubicBezTo>
                  <a:cubicBezTo>
                    <a:pt x="75134" y="0"/>
                    <a:pt x="0" y="75134"/>
                    <a:pt x="0" y="167853"/>
                  </a:cubicBezTo>
                  <a:lnTo>
                    <a:pt x="0" y="247783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1" name="자유형: 도형 200">
              <a:extLst>
                <a:ext uri="{FF2B5EF4-FFF2-40B4-BE49-F238E27FC236}">
                  <a16:creationId xmlns:a16="http://schemas.microsoft.com/office/drawing/2014/main" xmlns="" id="{EB1B1369-E348-861B-899F-01407941BB3E}"/>
                </a:ext>
              </a:extLst>
            </p:cNvPr>
            <p:cNvSpPr/>
            <p:nvPr/>
          </p:nvSpPr>
          <p:spPr>
            <a:xfrm>
              <a:off x="5448864" y="5388890"/>
              <a:ext cx="71638" cy="143915"/>
            </a:xfrm>
            <a:custGeom>
              <a:avLst/>
              <a:gdLst>
                <a:gd name="connsiteX0" fmla="*/ 501 w 71638"/>
                <a:gd name="connsiteY0" fmla="*/ 29569 h 143915"/>
                <a:gd name="connsiteX1" fmla="*/ 15688 w 71638"/>
                <a:gd name="connsiteY1" fmla="*/ 65537 h 143915"/>
                <a:gd name="connsiteX2" fmla="*/ 15688 w 71638"/>
                <a:gd name="connsiteY2" fmla="*/ 122288 h 143915"/>
                <a:gd name="connsiteX3" fmla="*/ 34072 w 71638"/>
                <a:gd name="connsiteY3" fmla="*/ 143869 h 143915"/>
                <a:gd name="connsiteX4" fmla="*/ 55653 w 71638"/>
                <a:gd name="connsiteY4" fmla="*/ 123886 h 143915"/>
                <a:gd name="connsiteX5" fmla="*/ 55653 w 71638"/>
                <a:gd name="connsiteY5" fmla="*/ 65537 h 143915"/>
                <a:gd name="connsiteX6" fmla="*/ 71639 w 71638"/>
                <a:gd name="connsiteY6" fmla="*/ 35963 h 143915"/>
                <a:gd name="connsiteX7" fmla="*/ 27677 w 71638"/>
                <a:gd name="connsiteY7" fmla="*/ 794 h 143915"/>
                <a:gd name="connsiteX8" fmla="*/ 501 w 71638"/>
                <a:gd name="connsiteY8" fmla="*/ 29569 h 14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638" h="143915">
                  <a:moveTo>
                    <a:pt x="501" y="29569"/>
                  </a:moveTo>
                  <a:cubicBezTo>
                    <a:pt x="-1897" y="44755"/>
                    <a:pt x="4498" y="58344"/>
                    <a:pt x="15688" y="65537"/>
                  </a:cubicBezTo>
                  <a:lnTo>
                    <a:pt x="15688" y="122288"/>
                  </a:lnTo>
                  <a:cubicBezTo>
                    <a:pt x="15688" y="132678"/>
                    <a:pt x="23681" y="143069"/>
                    <a:pt x="34072" y="143869"/>
                  </a:cubicBezTo>
                  <a:cubicBezTo>
                    <a:pt x="46061" y="144668"/>
                    <a:pt x="55653" y="135076"/>
                    <a:pt x="55653" y="123886"/>
                  </a:cubicBezTo>
                  <a:lnTo>
                    <a:pt x="55653" y="65537"/>
                  </a:lnTo>
                  <a:cubicBezTo>
                    <a:pt x="65245" y="59143"/>
                    <a:pt x="71639" y="48752"/>
                    <a:pt x="71639" y="35963"/>
                  </a:cubicBezTo>
                  <a:cubicBezTo>
                    <a:pt x="71639" y="13583"/>
                    <a:pt x="50857" y="-4002"/>
                    <a:pt x="27677" y="794"/>
                  </a:cubicBezTo>
                  <a:cubicBezTo>
                    <a:pt x="14089" y="3991"/>
                    <a:pt x="2899" y="15181"/>
                    <a:pt x="501" y="29569"/>
                  </a:cubicBezTo>
                  <a:close/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2" name="자유형: 도형 201">
              <a:extLst>
                <a:ext uri="{FF2B5EF4-FFF2-40B4-BE49-F238E27FC236}">
                  <a16:creationId xmlns:a16="http://schemas.microsoft.com/office/drawing/2014/main" xmlns="" id="{6CEF9A4F-E4A3-AF0D-C40D-87A8A7CF04EC}"/>
                </a:ext>
              </a:extLst>
            </p:cNvPr>
            <p:cNvSpPr/>
            <p:nvPr/>
          </p:nvSpPr>
          <p:spPr>
            <a:xfrm>
              <a:off x="4921027" y="5515174"/>
              <a:ext cx="223804" cy="111902"/>
            </a:xfrm>
            <a:custGeom>
              <a:avLst/>
              <a:gdLst>
                <a:gd name="connsiteX0" fmla="*/ 199825 w 223804"/>
                <a:gd name="connsiteY0" fmla="*/ 111902 h 111902"/>
                <a:gd name="connsiteX1" fmla="*/ 25578 w 223804"/>
                <a:gd name="connsiteY1" fmla="*/ 111902 h 111902"/>
                <a:gd name="connsiteX2" fmla="*/ 0 w 223804"/>
                <a:gd name="connsiteY2" fmla="*/ 0 h 111902"/>
                <a:gd name="connsiteX3" fmla="*/ 223804 w 223804"/>
                <a:gd name="connsiteY3" fmla="*/ 0 h 1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04" h="111902">
                  <a:moveTo>
                    <a:pt x="199825" y="111902"/>
                  </a:moveTo>
                  <a:lnTo>
                    <a:pt x="25578" y="111902"/>
                  </a:lnTo>
                  <a:lnTo>
                    <a:pt x="0" y="0"/>
                  </a:lnTo>
                  <a:lnTo>
                    <a:pt x="223804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3" name="자유형: 도형 202">
              <a:extLst>
                <a:ext uri="{FF2B5EF4-FFF2-40B4-BE49-F238E27FC236}">
                  <a16:creationId xmlns:a16="http://schemas.microsoft.com/office/drawing/2014/main" xmlns="" id="{38C8A544-9D82-558A-FCD1-6BE0E9DE3C2C}"/>
                </a:ext>
              </a:extLst>
            </p:cNvPr>
            <p:cNvSpPr/>
            <p:nvPr/>
          </p:nvSpPr>
          <p:spPr>
            <a:xfrm>
              <a:off x="4960992" y="5451230"/>
              <a:ext cx="223804" cy="215811"/>
            </a:xfrm>
            <a:custGeom>
              <a:avLst/>
              <a:gdLst>
                <a:gd name="connsiteX0" fmla="*/ 0 w 223804"/>
                <a:gd name="connsiteY0" fmla="*/ 215811 h 215811"/>
                <a:gd name="connsiteX1" fmla="*/ 151867 w 223804"/>
                <a:gd name="connsiteY1" fmla="*/ 215811 h 215811"/>
                <a:gd name="connsiteX2" fmla="*/ 199825 w 223804"/>
                <a:gd name="connsiteY2" fmla="*/ 0 h 215811"/>
                <a:gd name="connsiteX3" fmla="*/ 223804 w 223804"/>
                <a:gd name="connsiteY3" fmla="*/ 0 h 21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04" h="215811">
                  <a:moveTo>
                    <a:pt x="0" y="215811"/>
                  </a:moveTo>
                  <a:lnTo>
                    <a:pt x="151867" y="215811"/>
                  </a:lnTo>
                  <a:lnTo>
                    <a:pt x="199825" y="0"/>
                  </a:lnTo>
                  <a:lnTo>
                    <a:pt x="223804" y="0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4" name="자유형: 도형 203">
              <a:extLst>
                <a:ext uri="{FF2B5EF4-FFF2-40B4-BE49-F238E27FC236}">
                  <a16:creationId xmlns:a16="http://schemas.microsoft.com/office/drawing/2014/main" xmlns="" id="{A840DE5D-5108-40B5-75C7-C6AEB673CC7D}"/>
                </a:ext>
              </a:extLst>
            </p:cNvPr>
            <p:cNvSpPr/>
            <p:nvPr/>
          </p:nvSpPr>
          <p:spPr>
            <a:xfrm>
              <a:off x="4976978" y="5523167"/>
              <a:ext cx="12788" cy="103909"/>
            </a:xfrm>
            <a:custGeom>
              <a:avLst/>
              <a:gdLst>
                <a:gd name="connsiteX0" fmla="*/ 0 w 12788"/>
                <a:gd name="connsiteY0" fmla="*/ 0 h 103909"/>
                <a:gd name="connsiteX1" fmla="*/ 12789 w 12788"/>
                <a:gd name="connsiteY1" fmla="*/ 103909 h 1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8" h="103909">
                  <a:moveTo>
                    <a:pt x="0" y="0"/>
                  </a:moveTo>
                  <a:lnTo>
                    <a:pt x="12789" y="103909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5" name="자유형: 도형 204">
              <a:extLst>
                <a:ext uri="{FF2B5EF4-FFF2-40B4-BE49-F238E27FC236}">
                  <a16:creationId xmlns:a16="http://schemas.microsoft.com/office/drawing/2014/main" xmlns="" id="{26BC144A-724B-8556-A64B-664CF6CD5A37}"/>
                </a:ext>
              </a:extLst>
            </p:cNvPr>
            <p:cNvSpPr/>
            <p:nvPr/>
          </p:nvSpPr>
          <p:spPr>
            <a:xfrm>
              <a:off x="5080887" y="5523167"/>
              <a:ext cx="12788" cy="103909"/>
            </a:xfrm>
            <a:custGeom>
              <a:avLst/>
              <a:gdLst>
                <a:gd name="connsiteX0" fmla="*/ 12789 w 12788"/>
                <a:gd name="connsiteY0" fmla="*/ 0 h 103909"/>
                <a:gd name="connsiteX1" fmla="*/ 0 w 12788"/>
                <a:gd name="connsiteY1" fmla="*/ 103909 h 1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8" h="103909">
                  <a:moveTo>
                    <a:pt x="12789" y="0"/>
                  </a:moveTo>
                  <a:lnTo>
                    <a:pt x="0" y="103909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6" name="자유형: 도형 205">
              <a:extLst>
                <a:ext uri="{FF2B5EF4-FFF2-40B4-BE49-F238E27FC236}">
                  <a16:creationId xmlns:a16="http://schemas.microsoft.com/office/drawing/2014/main" xmlns="" id="{754E4276-3904-5C33-593F-DE74067449D8}"/>
                </a:ext>
              </a:extLst>
            </p:cNvPr>
            <p:cNvSpPr/>
            <p:nvPr/>
          </p:nvSpPr>
          <p:spPr>
            <a:xfrm>
              <a:off x="5032929" y="5523167"/>
              <a:ext cx="7993" cy="95916"/>
            </a:xfrm>
            <a:custGeom>
              <a:avLst/>
              <a:gdLst>
                <a:gd name="connsiteX0" fmla="*/ 0 w 7993"/>
                <a:gd name="connsiteY0" fmla="*/ 0 h 95916"/>
                <a:gd name="connsiteX1" fmla="*/ 0 w 7993"/>
                <a:gd name="connsiteY1" fmla="*/ 95916 h 9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93" h="95916">
                  <a:moveTo>
                    <a:pt x="0" y="0"/>
                  </a:moveTo>
                  <a:lnTo>
                    <a:pt x="0" y="95916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7" name="자유형: 도형 206">
              <a:extLst>
                <a:ext uri="{FF2B5EF4-FFF2-40B4-BE49-F238E27FC236}">
                  <a16:creationId xmlns:a16="http://schemas.microsoft.com/office/drawing/2014/main" xmlns="" id="{76D60324-266D-1BAC-2EEA-3FAA114D7BCF}"/>
                </a:ext>
              </a:extLst>
            </p:cNvPr>
            <p:cNvSpPr/>
            <p:nvPr/>
          </p:nvSpPr>
          <p:spPr>
            <a:xfrm>
              <a:off x="4813121" y="5063569"/>
              <a:ext cx="507555" cy="639440"/>
            </a:xfrm>
            <a:custGeom>
              <a:avLst/>
              <a:gdLst>
                <a:gd name="connsiteX0" fmla="*/ 507556 w 507555"/>
                <a:gd name="connsiteY0" fmla="*/ 55951 h 639440"/>
                <a:gd name="connsiteX1" fmla="*/ 367678 w 507555"/>
                <a:gd name="connsiteY1" fmla="*/ 0 h 639440"/>
                <a:gd name="connsiteX2" fmla="*/ 227801 w 507555"/>
                <a:gd name="connsiteY2" fmla="*/ 55951 h 639440"/>
                <a:gd name="connsiteX3" fmla="*/ 0 w 507555"/>
                <a:gd name="connsiteY3" fmla="*/ 55951 h 639440"/>
                <a:gd name="connsiteX4" fmla="*/ 0 w 507555"/>
                <a:gd name="connsiteY4" fmla="*/ 119895 h 639440"/>
                <a:gd name="connsiteX5" fmla="*/ 23979 w 507555"/>
                <a:gd name="connsiteY5" fmla="*/ 119895 h 639440"/>
                <a:gd name="connsiteX6" fmla="*/ 23979 w 507555"/>
                <a:gd name="connsiteY6" fmla="*/ 639441 h 6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555" h="639440">
                  <a:moveTo>
                    <a:pt x="507556" y="55951"/>
                  </a:moveTo>
                  <a:cubicBezTo>
                    <a:pt x="484376" y="23180"/>
                    <a:pt x="430823" y="0"/>
                    <a:pt x="367678" y="0"/>
                  </a:cubicBezTo>
                  <a:cubicBezTo>
                    <a:pt x="304534" y="0"/>
                    <a:pt x="250980" y="23180"/>
                    <a:pt x="227801" y="55951"/>
                  </a:cubicBezTo>
                  <a:lnTo>
                    <a:pt x="0" y="55951"/>
                  </a:lnTo>
                  <a:lnTo>
                    <a:pt x="0" y="119895"/>
                  </a:lnTo>
                  <a:lnTo>
                    <a:pt x="23979" y="119895"/>
                  </a:lnTo>
                  <a:lnTo>
                    <a:pt x="23979" y="639441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8" name="자유형: 도형 207">
              <a:extLst>
                <a:ext uri="{FF2B5EF4-FFF2-40B4-BE49-F238E27FC236}">
                  <a16:creationId xmlns:a16="http://schemas.microsoft.com/office/drawing/2014/main" xmlns="" id="{4591AAC2-D86C-1A90-DEB9-C04DA02CB27A}"/>
                </a:ext>
              </a:extLst>
            </p:cNvPr>
            <p:cNvSpPr/>
            <p:nvPr/>
          </p:nvSpPr>
          <p:spPr>
            <a:xfrm>
              <a:off x="4933016" y="5343325"/>
              <a:ext cx="119895" cy="111902"/>
            </a:xfrm>
            <a:custGeom>
              <a:avLst/>
              <a:gdLst>
                <a:gd name="connsiteX0" fmla="*/ 119895 w 119895"/>
                <a:gd name="connsiteY0" fmla="*/ 0 h 111902"/>
                <a:gd name="connsiteX1" fmla="*/ 0 w 119895"/>
                <a:gd name="connsiteY1" fmla="*/ 111902 h 1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895" h="111902">
                  <a:moveTo>
                    <a:pt x="119895" y="0"/>
                  </a:moveTo>
                  <a:lnTo>
                    <a:pt x="0" y="111902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9" name="자유형: 도형 208">
              <a:extLst>
                <a:ext uri="{FF2B5EF4-FFF2-40B4-BE49-F238E27FC236}">
                  <a16:creationId xmlns:a16="http://schemas.microsoft.com/office/drawing/2014/main" xmlns="" id="{B3C4C4FF-94B0-611A-BFF6-61FA82F47FDD}"/>
                </a:ext>
              </a:extLst>
            </p:cNvPr>
            <p:cNvSpPr/>
            <p:nvPr/>
          </p:nvSpPr>
          <p:spPr>
            <a:xfrm>
              <a:off x="5024936" y="5417660"/>
              <a:ext cx="47158" cy="43961"/>
            </a:xfrm>
            <a:custGeom>
              <a:avLst/>
              <a:gdLst>
                <a:gd name="connsiteX0" fmla="*/ 47159 w 47158"/>
                <a:gd name="connsiteY0" fmla="*/ 0 h 43961"/>
                <a:gd name="connsiteX1" fmla="*/ 0 w 47158"/>
                <a:gd name="connsiteY1" fmla="*/ 43962 h 4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58" h="43961">
                  <a:moveTo>
                    <a:pt x="47159" y="0"/>
                  </a:moveTo>
                  <a:lnTo>
                    <a:pt x="0" y="43962"/>
                  </a:lnTo>
                </a:path>
              </a:pathLst>
            </a:custGeom>
            <a:noFill/>
            <a:ln w="15983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0" name="자유형: 도형 209">
              <a:extLst>
                <a:ext uri="{FF2B5EF4-FFF2-40B4-BE49-F238E27FC236}">
                  <a16:creationId xmlns:a16="http://schemas.microsoft.com/office/drawing/2014/main" xmlns="" id="{A4296A2D-7410-0B2F-B879-5D6323CF9C5B}"/>
                </a:ext>
              </a:extLst>
            </p:cNvPr>
            <p:cNvSpPr/>
            <p:nvPr/>
          </p:nvSpPr>
          <p:spPr>
            <a:xfrm>
              <a:off x="4968985" y="5667041"/>
              <a:ext cx="39965" cy="39965"/>
            </a:xfrm>
            <a:custGeom>
              <a:avLst/>
              <a:gdLst>
                <a:gd name="connsiteX0" fmla="*/ 39965 w 39965"/>
                <a:gd name="connsiteY0" fmla="*/ 19983 h 39965"/>
                <a:gd name="connsiteX1" fmla="*/ 19983 w 39965"/>
                <a:gd name="connsiteY1" fmla="*/ 39965 h 39965"/>
                <a:gd name="connsiteX2" fmla="*/ 0 w 39965"/>
                <a:gd name="connsiteY2" fmla="*/ 19983 h 39965"/>
                <a:gd name="connsiteX3" fmla="*/ 19983 w 39965"/>
                <a:gd name="connsiteY3" fmla="*/ 0 h 39965"/>
                <a:gd name="connsiteX4" fmla="*/ 39965 w 39965"/>
                <a:gd name="connsiteY4" fmla="*/ 19983 h 3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65" h="39965">
                  <a:moveTo>
                    <a:pt x="39965" y="19983"/>
                  </a:moveTo>
                  <a:cubicBezTo>
                    <a:pt x="39965" y="31173"/>
                    <a:pt x="31173" y="39965"/>
                    <a:pt x="19983" y="39965"/>
                  </a:cubicBezTo>
                  <a:cubicBezTo>
                    <a:pt x="8792" y="39965"/>
                    <a:pt x="0" y="31173"/>
                    <a:pt x="0" y="19983"/>
                  </a:cubicBezTo>
                  <a:cubicBezTo>
                    <a:pt x="0" y="8792"/>
                    <a:pt x="8792" y="0"/>
                    <a:pt x="19983" y="0"/>
                  </a:cubicBezTo>
                  <a:cubicBezTo>
                    <a:pt x="31173" y="0"/>
                    <a:pt x="39965" y="8792"/>
                    <a:pt x="39965" y="19983"/>
                  </a:cubicBezTo>
                  <a:close/>
                </a:path>
              </a:pathLst>
            </a:custGeom>
            <a:solidFill>
              <a:schemeClr val="bg1"/>
            </a:solidFill>
            <a:ln w="7991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1" name="자유형: 도형 210">
              <a:extLst>
                <a:ext uri="{FF2B5EF4-FFF2-40B4-BE49-F238E27FC236}">
                  <a16:creationId xmlns:a16="http://schemas.microsoft.com/office/drawing/2014/main" xmlns="" id="{5F23C3E6-853D-2820-4D3C-5016A70C56AA}"/>
                </a:ext>
              </a:extLst>
            </p:cNvPr>
            <p:cNvSpPr/>
            <p:nvPr/>
          </p:nvSpPr>
          <p:spPr>
            <a:xfrm>
              <a:off x="5064901" y="5667041"/>
              <a:ext cx="39965" cy="39965"/>
            </a:xfrm>
            <a:custGeom>
              <a:avLst/>
              <a:gdLst>
                <a:gd name="connsiteX0" fmla="*/ 39965 w 39965"/>
                <a:gd name="connsiteY0" fmla="*/ 19983 h 39965"/>
                <a:gd name="connsiteX1" fmla="*/ 19983 w 39965"/>
                <a:gd name="connsiteY1" fmla="*/ 39965 h 39965"/>
                <a:gd name="connsiteX2" fmla="*/ 0 w 39965"/>
                <a:gd name="connsiteY2" fmla="*/ 19983 h 39965"/>
                <a:gd name="connsiteX3" fmla="*/ 19983 w 39965"/>
                <a:gd name="connsiteY3" fmla="*/ 0 h 39965"/>
                <a:gd name="connsiteX4" fmla="*/ 39965 w 39965"/>
                <a:gd name="connsiteY4" fmla="*/ 19983 h 3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65" h="39965">
                  <a:moveTo>
                    <a:pt x="39965" y="19983"/>
                  </a:moveTo>
                  <a:cubicBezTo>
                    <a:pt x="39965" y="31173"/>
                    <a:pt x="31173" y="39965"/>
                    <a:pt x="19983" y="39965"/>
                  </a:cubicBezTo>
                  <a:cubicBezTo>
                    <a:pt x="8792" y="39965"/>
                    <a:pt x="0" y="31173"/>
                    <a:pt x="0" y="19983"/>
                  </a:cubicBezTo>
                  <a:cubicBezTo>
                    <a:pt x="0" y="8792"/>
                    <a:pt x="8792" y="0"/>
                    <a:pt x="19983" y="0"/>
                  </a:cubicBezTo>
                  <a:cubicBezTo>
                    <a:pt x="31173" y="0"/>
                    <a:pt x="39965" y="8792"/>
                    <a:pt x="39965" y="19983"/>
                  </a:cubicBezTo>
                  <a:close/>
                </a:path>
              </a:pathLst>
            </a:custGeom>
            <a:solidFill>
              <a:schemeClr val="bg1"/>
            </a:solidFill>
            <a:ln w="7991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2" name="자유형: 도형 211">
              <a:extLst>
                <a:ext uri="{FF2B5EF4-FFF2-40B4-BE49-F238E27FC236}">
                  <a16:creationId xmlns:a16="http://schemas.microsoft.com/office/drawing/2014/main" xmlns="" id="{7427025B-980D-B83C-CA95-67A73F906A3F}"/>
                </a:ext>
              </a:extLst>
            </p:cNvPr>
            <p:cNvSpPr/>
            <p:nvPr/>
          </p:nvSpPr>
          <p:spPr>
            <a:xfrm>
              <a:off x="5388618" y="5119520"/>
              <a:ext cx="127888" cy="135881"/>
            </a:xfrm>
            <a:custGeom>
              <a:avLst/>
              <a:gdLst>
                <a:gd name="connsiteX0" fmla="*/ 103909 w 127888"/>
                <a:gd name="connsiteY0" fmla="*/ 135881 h 135881"/>
                <a:gd name="connsiteX1" fmla="*/ 103909 w 127888"/>
                <a:gd name="connsiteY1" fmla="*/ 63944 h 135881"/>
                <a:gd name="connsiteX2" fmla="*/ 127888 w 127888"/>
                <a:gd name="connsiteY2" fmla="*/ 63944 h 135881"/>
                <a:gd name="connsiteX3" fmla="*/ 127888 w 127888"/>
                <a:gd name="connsiteY3" fmla="*/ 0 h 135881"/>
                <a:gd name="connsiteX4" fmla="*/ 0 w 127888"/>
                <a:gd name="connsiteY4" fmla="*/ 0 h 1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88" h="135881">
                  <a:moveTo>
                    <a:pt x="103909" y="135881"/>
                  </a:moveTo>
                  <a:lnTo>
                    <a:pt x="103909" y="63944"/>
                  </a:lnTo>
                  <a:lnTo>
                    <a:pt x="127888" y="63944"/>
                  </a:lnTo>
                  <a:lnTo>
                    <a:pt x="127888" y="0"/>
                  </a:lnTo>
                  <a:lnTo>
                    <a:pt x="0" y="0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3" name="자유형: 도형 212">
              <a:extLst>
                <a:ext uri="{FF2B5EF4-FFF2-40B4-BE49-F238E27FC236}">
                  <a16:creationId xmlns:a16="http://schemas.microsoft.com/office/drawing/2014/main" xmlns="" id="{3DBBC1B2-9930-64ED-2AF4-45E5E9F48728}"/>
                </a:ext>
              </a:extLst>
            </p:cNvPr>
            <p:cNvSpPr/>
            <p:nvPr/>
          </p:nvSpPr>
          <p:spPr>
            <a:xfrm>
              <a:off x="5372632" y="5059573"/>
              <a:ext cx="223804" cy="187835"/>
            </a:xfrm>
            <a:custGeom>
              <a:avLst/>
              <a:gdLst>
                <a:gd name="connsiteX0" fmla="*/ 223804 w 223804"/>
                <a:gd name="connsiteY0" fmla="*/ 187836 h 187835"/>
                <a:gd name="connsiteX1" fmla="*/ 223804 w 223804"/>
                <a:gd name="connsiteY1" fmla="*/ 111902 h 187835"/>
                <a:gd name="connsiteX2" fmla="*/ 111902 w 223804"/>
                <a:gd name="connsiteY2" fmla="*/ 0 h 187835"/>
                <a:gd name="connsiteX3" fmla="*/ 0 w 223804"/>
                <a:gd name="connsiteY3" fmla="*/ 111902 h 187835"/>
                <a:gd name="connsiteX4" fmla="*/ 0 w 223804"/>
                <a:gd name="connsiteY4" fmla="*/ 187836 h 18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04" h="187835">
                  <a:moveTo>
                    <a:pt x="223804" y="187836"/>
                  </a:moveTo>
                  <a:lnTo>
                    <a:pt x="223804" y="111902"/>
                  </a:lnTo>
                  <a:cubicBezTo>
                    <a:pt x="223804" y="50356"/>
                    <a:pt x="173448" y="0"/>
                    <a:pt x="111902" y="0"/>
                  </a:cubicBezTo>
                  <a:cubicBezTo>
                    <a:pt x="50356" y="0"/>
                    <a:pt x="0" y="50356"/>
                    <a:pt x="0" y="111902"/>
                  </a:cubicBezTo>
                  <a:lnTo>
                    <a:pt x="0" y="187836"/>
                  </a:lnTo>
                </a:path>
              </a:pathLst>
            </a:custGeom>
            <a:noFill/>
            <a:ln w="23974" cap="rnd">
              <a:solidFill>
                <a:srgbClr val="8230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6E27EA7-C238-AB5B-1275-6FA676C051E1}"/>
              </a:ext>
            </a:extLst>
          </p:cNvPr>
          <p:cNvSpPr txBox="1"/>
          <p:nvPr/>
        </p:nvSpPr>
        <p:spPr>
          <a:xfrm>
            <a:off x="2233167" y="3835561"/>
            <a:ext cx="3523687" cy="88498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Reassert </a:t>
            </a:r>
            <a:r>
              <a:rPr lang="en-US" altLang="ko-KR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state control over </a:t>
            </a:r>
            <a:br>
              <a:rPr lang="en-US" altLang="ko-KR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the distribution system operated</a:t>
            </a:r>
            <a:br>
              <a: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by privately run markets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23FA7535-0884-1F2A-1550-FFB7BD370B29}"/>
              </a:ext>
            </a:extLst>
          </p:cNvPr>
          <p:cNvGrpSpPr/>
          <p:nvPr/>
        </p:nvGrpSpPr>
        <p:grpSpPr>
          <a:xfrm>
            <a:off x="1876023" y="3900134"/>
            <a:ext cx="252000" cy="252000"/>
            <a:chOff x="950621" y="2946244"/>
            <a:chExt cx="306174" cy="306174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xmlns="" id="{894E35EB-9BB5-77AF-3F76-9AE597AD066F}"/>
                </a:ext>
              </a:extLst>
            </p:cNvPr>
            <p:cNvSpPr/>
            <p:nvPr/>
          </p:nvSpPr>
          <p:spPr>
            <a:xfrm>
              <a:off x="1023448" y="2984708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xmlns="" id="{F1B52955-A199-5A70-31E7-C74AA72925D6}"/>
                </a:ext>
              </a:extLst>
            </p:cNvPr>
            <p:cNvSpPr/>
            <p:nvPr/>
          </p:nvSpPr>
          <p:spPr>
            <a:xfrm>
              <a:off x="950621" y="2946244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D0C1BFB-5202-6796-257D-2BEC408A6F8C}"/>
              </a:ext>
            </a:extLst>
          </p:cNvPr>
          <p:cNvSpPr txBox="1"/>
          <p:nvPr/>
        </p:nvSpPr>
        <p:spPr>
          <a:xfrm>
            <a:off x="2225404" y="5022368"/>
            <a:ext cx="3523687" cy="88498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To </a:t>
            </a:r>
            <a:r>
              <a:rPr lang="en-US" altLang="ko-KR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curb ideological divergence </a:t>
            </a:r>
            <a:r>
              <a: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among citizens and </a:t>
            </a:r>
            <a:r>
              <a:rPr lang="en-US" altLang="ko-KR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tightening oversight over economic activity</a:t>
            </a:r>
            <a:endParaRPr lang="ko-KR" altLang="en-US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AA472A40-1B2E-1213-2172-9173BB721910}"/>
              </a:ext>
            </a:extLst>
          </p:cNvPr>
          <p:cNvGrpSpPr/>
          <p:nvPr/>
        </p:nvGrpSpPr>
        <p:grpSpPr>
          <a:xfrm>
            <a:off x="1872809" y="5062756"/>
            <a:ext cx="252000" cy="252000"/>
            <a:chOff x="950621" y="2946244"/>
            <a:chExt cx="306174" cy="306174"/>
          </a:xfrm>
        </p:grpSpPr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xmlns="" id="{6487D78F-AF02-97FA-B07D-ACFE38CFD14C}"/>
                </a:ext>
              </a:extLst>
            </p:cNvPr>
            <p:cNvSpPr/>
            <p:nvPr/>
          </p:nvSpPr>
          <p:spPr>
            <a:xfrm>
              <a:off x="1023448" y="2984708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xmlns="" id="{527A9C0A-993E-DD2C-CF6A-15DD731C85ED}"/>
                </a:ext>
              </a:extLst>
            </p:cNvPr>
            <p:cNvSpPr/>
            <p:nvPr/>
          </p:nvSpPr>
          <p:spPr>
            <a:xfrm>
              <a:off x="950621" y="2946244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A41BC5C5-9FCD-B4B6-3D0D-CC6F84807AA7}"/>
              </a:ext>
            </a:extLst>
          </p:cNvPr>
          <p:cNvGrpSpPr/>
          <p:nvPr/>
        </p:nvGrpSpPr>
        <p:grpSpPr>
          <a:xfrm>
            <a:off x="6602300" y="3875598"/>
            <a:ext cx="252000" cy="252000"/>
            <a:chOff x="950621" y="2946244"/>
            <a:chExt cx="306174" cy="306174"/>
          </a:xfrm>
        </p:grpSpPr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xmlns="" id="{B9A41969-B8EF-FF3B-5908-734FE12CAB57}"/>
                </a:ext>
              </a:extLst>
            </p:cNvPr>
            <p:cNvSpPr/>
            <p:nvPr/>
          </p:nvSpPr>
          <p:spPr>
            <a:xfrm>
              <a:off x="1023448" y="2984708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xmlns="" id="{E97D9711-56B7-8828-C757-AF1F08FE608B}"/>
                </a:ext>
              </a:extLst>
            </p:cNvPr>
            <p:cNvSpPr/>
            <p:nvPr/>
          </p:nvSpPr>
          <p:spPr>
            <a:xfrm>
              <a:off x="950621" y="2946244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862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A233045-A2CA-87C5-D10C-1807B2F32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xmlns="" id="{53925179-B9A8-1DEC-AA74-E431D78787E3}"/>
              </a:ext>
            </a:extLst>
          </p:cNvPr>
          <p:cNvSpPr/>
          <p:nvPr/>
        </p:nvSpPr>
        <p:spPr>
          <a:xfrm>
            <a:off x="0" y="767885"/>
            <a:ext cx="12192000" cy="1065103"/>
          </a:xfrm>
          <a:prstGeom prst="rect">
            <a:avLst/>
          </a:prstGeom>
          <a:solidFill>
            <a:schemeClr val="bg1">
              <a:lumMod val="9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73E98502-3756-2170-D2F8-5A1E0E3408E6}"/>
              </a:ext>
            </a:extLst>
          </p:cNvPr>
          <p:cNvSpPr/>
          <p:nvPr/>
        </p:nvSpPr>
        <p:spPr>
          <a:xfrm>
            <a:off x="0" y="4888946"/>
            <a:ext cx="12192000" cy="1969054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BFCFC20-AE47-5A0F-E285-53F7A75BEA88}"/>
              </a:ext>
            </a:extLst>
          </p:cNvPr>
          <p:cNvSpPr txBox="1"/>
          <p:nvPr/>
        </p:nvSpPr>
        <p:spPr>
          <a:xfrm>
            <a:off x="5129738" y="2312927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50DA73AC-AF4A-68AE-CCAD-FE79DBA86CE2}"/>
              </a:ext>
            </a:extLst>
          </p:cNvPr>
          <p:cNvSpPr/>
          <p:nvPr/>
        </p:nvSpPr>
        <p:spPr>
          <a:xfrm>
            <a:off x="3497771" y="3080658"/>
            <a:ext cx="2493645" cy="3264580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xmlns="" id="{C42E9FD9-C749-763B-D6D9-F714F6746926}"/>
              </a:ext>
            </a:extLst>
          </p:cNvPr>
          <p:cNvSpPr/>
          <p:nvPr/>
        </p:nvSpPr>
        <p:spPr>
          <a:xfrm>
            <a:off x="3537966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D5EEA778-F6BD-5476-4F90-7CAEE9E79D47}"/>
              </a:ext>
            </a:extLst>
          </p:cNvPr>
          <p:cNvSpPr txBox="1"/>
          <p:nvPr/>
        </p:nvSpPr>
        <p:spPr>
          <a:xfrm>
            <a:off x="3728943" y="4070175"/>
            <a:ext cx="2123331" cy="884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>
              <a:lnSpc>
                <a:spcPct val="110000"/>
              </a:lnSpc>
              <a:defRPr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Characteristics</a:t>
            </a:r>
          </a:p>
          <a:p>
            <a:r>
              <a:rPr lang="en-US" altLang="ko-KR" dirty="0"/>
              <a:t>of North Korean</a:t>
            </a:r>
          </a:p>
          <a:p>
            <a:r>
              <a:rPr lang="en-US" altLang="ko-KR" dirty="0"/>
              <a:t>Regime</a:t>
            </a:r>
          </a:p>
        </p:txBody>
      </p:sp>
      <p:sp>
        <p:nvSpPr>
          <p:cNvPr id="68" name="사각형: 둥근 위쪽 모서리 67">
            <a:extLst>
              <a:ext uri="{FF2B5EF4-FFF2-40B4-BE49-F238E27FC236}">
                <a16:creationId xmlns:a16="http://schemas.microsoft.com/office/drawing/2014/main" xmlns="" id="{0DAFBB33-106D-36F9-22E5-19EE6C10CF6A}"/>
              </a:ext>
            </a:extLst>
          </p:cNvPr>
          <p:cNvSpPr/>
          <p:nvPr/>
        </p:nvSpPr>
        <p:spPr>
          <a:xfrm rot="5400000">
            <a:off x="3659231" y="3355470"/>
            <a:ext cx="435586" cy="758505"/>
          </a:xfrm>
          <a:prstGeom prst="round2Same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8B81259D-8525-B960-FA80-58E1665D08FE}"/>
              </a:ext>
            </a:extLst>
          </p:cNvPr>
          <p:cNvSpPr txBox="1"/>
          <p:nvPr/>
        </p:nvSpPr>
        <p:spPr>
          <a:xfrm>
            <a:off x="3728943" y="3544668"/>
            <a:ext cx="479298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02.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57BED353-A7A8-723C-6F97-7FE6FC91DCAC}"/>
              </a:ext>
            </a:extLst>
          </p:cNvPr>
          <p:cNvSpPr/>
          <p:nvPr/>
        </p:nvSpPr>
        <p:spPr>
          <a:xfrm>
            <a:off x="780859" y="3080658"/>
            <a:ext cx="2493645" cy="3264580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사각형: 둥근 모서리 74">
            <a:extLst>
              <a:ext uri="{FF2B5EF4-FFF2-40B4-BE49-F238E27FC236}">
                <a16:creationId xmlns:a16="http://schemas.microsoft.com/office/drawing/2014/main" xmlns="" id="{4ED85885-DA83-4E64-BB7E-DF8D4A9ABA95}"/>
              </a:ext>
            </a:extLst>
          </p:cNvPr>
          <p:cNvSpPr/>
          <p:nvPr/>
        </p:nvSpPr>
        <p:spPr>
          <a:xfrm>
            <a:off x="821054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1FD6B4C2-2D97-E44C-3B06-2D36D8281B51}"/>
              </a:ext>
            </a:extLst>
          </p:cNvPr>
          <p:cNvSpPr txBox="1"/>
          <p:nvPr/>
        </p:nvSpPr>
        <p:spPr>
          <a:xfrm>
            <a:off x="1012031" y="4070175"/>
            <a:ext cx="1920398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Perspectives on</a:t>
            </a:r>
          </a:p>
          <a:p>
            <a:pPr>
              <a:lnSpc>
                <a:spcPct val="110000"/>
              </a:lnSpc>
            </a:pPr>
            <a:r>
              <a:rPr lang="en-US" altLang="ko-KR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North Korea</a:t>
            </a:r>
          </a:p>
        </p:txBody>
      </p:sp>
      <p:grpSp>
        <p:nvGrpSpPr>
          <p:cNvPr id="82" name="그룹 81">
            <a:extLst>
              <a:ext uri="{FF2B5EF4-FFF2-40B4-BE49-F238E27FC236}">
                <a16:creationId xmlns:a16="http://schemas.microsoft.com/office/drawing/2014/main" xmlns="" id="{40514252-6E1D-C933-F137-C632004EFEDB}"/>
              </a:ext>
            </a:extLst>
          </p:cNvPr>
          <p:cNvGrpSpPr/>
          <p:nvPr/>
        </p:nvGrpSpPr>
        <p:grpSpPr>
          <a:xfrm>
            <a:off x="780859" y="3516930"/>
            <a:ext cx="758505" cy="435586"/>
            <a:chOff x="8931594" y="3392489"/>
            <a:chExt cx="758505" cy="435586"/>
          </a:xfrm>
        </p:grpSpPr>
        <p:sp>
          <p:nvSpPr>
            <p:cNvPr id="83" name="사각형: 둥근 위쪽 모서리 82">
              <a:extLst>
                <a:ext uri="{FF2B5EF4-FFF2-40B4-BE49-F238E27FC236}">
                  <a16:creationId xmlns:a16="http://schemas.microsoft.com/office/drawing/2014/main" xmlns="" id="{D95EE8C5-AD62-A669-4D4A-7BF5761FA173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xmlns="" id="{686FA6BD-E0E9-A13D-2DD5-A31548D50A50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xmlns="" id="{BA6AB183-3E6A-B267-490B-382B785C6F92}"/>
              </a:ext>
            </a:extLst>
          </p:cNvPr>
          <p:cNvSpPr/>
          <p:nvPr/>
        </p:nvSpPr>
        <p:spPr>
          <a:xfrm>
            <a:off x="6214683" y="3080658"/>
            <a:ext cx="2493645" cy="3264580"/>
          </a:xfrm>
          <a:prstGeom prst="roundRect">
            <a:avLst>
              <a:gd name="adj" fmla="val 1055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xmlns="" id="{63D359AE-908D-F200-57E3-7403F60F43D1}"/>
              </a:ext>
            </a:extLst>
          </p:cNvPr>
          <p:cNvSpPr/>
          <p:nvPr/>
        </p:nvSpPr>
        <p:spPr>
          <a:xfrm>
            <a:off x="6254878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F9EEB4B4-12E7-4912-0A31-77DD97A1FD2B}"/>
              </a:ext>
            </a:extLst>
          </p:cNvPr>
          <p:cNvSpPr txBox="1"/>
          <p:nvPr/>
        </p:nvSpPr>
        <p:spPr>
          <a:xfrm>
            <a:off x="6445855" y="4066425"/>
            <a:ext cx="1738938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>
              <a:lnSpc>
                <a:spcPct val="110000"/>
              </a:lnSpc>
              <a:defRPr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Human Rights</a:t>
            </a:r>
          </a:p>
          <a:p>
            <a:r>
              <a:rPr lang="en-US" altLang="ko-KR" dirty="0"/>
              <a:t>in North Korea</a:t>
            </a:r>
          </a:p>
        </p:txBody>
      </p:sp>
      <p:grpSp>
        <p:nvGrpSpPr>
          <p:cNvPr id="92" name="그룹 91">
            <a:extLst>
              <a:ext uri="{FF2B5EF4-FFF2-40B4-BE49-F238E27FC236}">
                <a16:creationId xmlns:a16="http://schemas.microsoft.com/office/drawing/2014/main" xmlns="" id="{7FD4BB6D-A20E-E8F0-3681-1A76CC996C4B}"/>
              </a:ext>
            </a:extLst>
          </p:cNvPr>
          <p:cNvGrpSpPr/>
          <p:nvPr/>
        </p:nvGrpSpPr>
        <p:grpSpPr>
          <a:xfrm>
            <a:off x="6214683" y="3516930"/>
            <a:ext cx="758505" cy="435586"/>
            <a:chOff x="8931594" y="3392489"/>
            <a:chExt cx="758505" cy="435586"/>
          </a:xfrm>
        </p:grpSpPr>
        <p:sp>
          <p:nvSpPr>
            <p:cNvPr id="93" name="사각형: 둥근 위쪽 모서리 92">
              <a:extLst>
                <a:ext uri="{FF2B5EF4-FFF2-40B4-BE49-F238E27FC236}">
                  <a16:creationId xmlns:a16="http://schemas.microsoft.com/office/drawing/2014/main" xmlns="" id="{C25FD6A0-E738-F686-2B44-4251E722B840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xmlns="" id="{C54C1ADF-73A4-B976-6852-36BF5BE2F6BE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xmlns="" id="{4BEADD5C-031D-E914-38D6-739CDFF4BFA5}"/>
              </a:ext>
            </a:extLst>
          </p:cNvPr>
          <p:cNvSpPr/>
          <p:nvPr/>
        </p:nvSpPr>
        <p:spPr>
          <a:xfrm>
            <a:off x="8931594" y="3080658"/>
            <a:ext cx="2493645" cy="3264580"/>
          </a:xfrm>
          <a:prstGeom prst="roundRect">
            <a:avLst>
              <a:gd name="adj" fmla="val 1099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xmlns="" id="{DD1B477F-5AE6-48FD-0F54-221A8C23C73A}"/>
              </a:ext>
            </a:extLst>
          </p:cNvPr>
          <p:cNvSpPr/>
          <p:nvPr/>
        </p:nvSpPr>
        <p:spPr>
          <a:xfrm>
            <a:off x="8971789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C56281BA-38C9-D684-B94E-CD5124C297B9}"/>
              </a:ext>
            </a:extLst>
          </p:cNvPr>
          <p:cNvSpPr txBox="1"/>
          <p:nvPr/>
        </p:nvSpPr>
        <p:spPr>
          <a:xfrm>
            <a:off x="9162766" y="4066424"/>
            <a:ext cx="1859868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>
              <a:lnSpc>
                <a:spcPct val="110000"/>
              </a:lnSpc>
              <a:defRPr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Future of North</a:t>
            </a:r>
          </a:p>
          <a:p>
            <a:r>
              <a:rPr lang="en-US" altLang="ko-KR" dirty="0"/>
              <a:t>Korean Regime</a:t>
            </a:r>
          </a:p>
        </p:txBody>
      </p:sp>
      <p:sp>
        <p:nvSpPr>
          <p:cNvPr id="103" name="사각형: 둥근 위쪽 모서리 102">
            <a:extLst>
              <a:ext uri="{FF2B5EF4-FFF2-40B4-BE49-F238E27FC236}">
                <a16:creationId xmlns:a16="http://schemas.microsoft.com/office/drawing/2014/main" xmlns="" id="{5410E4E8-6F80-FE79-1D54-DD821F7BDD2F}"/>
              </a:ext>
            </a:extLst>
          </p:cNvPr>
          <p:cNvSpPr/>
          <p:nvPr/>
        </p:nvSpPr>
        <p:spPr>
          <a:xfrm rot="5400000">
            <a:off x="9093054" y="3355470"/>
            <a:ext cx="435586" cy="758505"/>
          </a:xfrm>
          <a:prstGeom prst="round2Same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4AB9D0A8-C1F6-E98C-BC31-C0D88676A422}"/>
              </a:ext>
            </a:extLst>
          </p:cNvPr>
          <p:cNvSpPr txBox="1"/>
          <p:nvPr/>
        </p:nvSpPr>
        <p:spPr>
          <a:xfrm>
            <a:off x="9162766" y="3544668"/>
            <a:ext cx="485133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04.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AA1271B-64CB-E2A6-F963-669ACBC20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xmlns="" id="{8BF5BBB6-02E8-3A8D-9BC8-48F22AE67FBE}"/>
              </a:ext>
            </a:extLst>
          </p:cNvPr>
          <p:cNvSpPr/>
          <p:nvPr/>
        </p:nvSpPr>
        <p:spPr>
          <a:xfrm>
            <a:off x="780857" y="1051500"/>
            <a:ext cx="9184237" cy="4978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EE2D8D58-40D6-22C6-CF88-70604885940B}"/>
              </a:ext>
            </a:extLst>
          </p:cNvPr>
          <p:cNvSpPr txBox="1"/>
          <p:nvPr/>
        </p:nvSpPr>
        <p:spPr>
          <a:xfrm>
            <a:off x="1036836" y="1149928"/>
            <a:ext cx="8928258" cy="3046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Unification Education </a:t>
            </a:r>
            <a:r>
              <a:rPr lang="en-US" altLang="ko-KR" dirty="0" smtClean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Standardized </a:t>
            </a:r>
            <a:r>
              <a:rPr lang="en-US" altLang="ko-KR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Lecture – Understanding North Korea</a:t>
            </a:r>
          </a:p>
        </p:txBody>
      </p:sp>
    </p:spTree>
    <p:extLst>
      <p:ext uri="{BB962C8B-B14F-4D97-AF65-F5344CB8AC3E}">
        <p14:creationId xmlns:p14="http://schemas.microsoft.com/office/powerpoint/2010/main" val="14868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691305" cy="697724"/>
            <a:chOff x="-403488" y="171975"/>
            <a:chExt cx="569130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394536" cy="662496"/>
              <a:chOff x="902807" y="211966"/>
              <a:chExt cx="4394536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39453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Economy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4523482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Current State of North Korean Economy</a:t>
            </a:r>
          </a:p>
        </p:txBody>
      </p:sp>
      <p:sp>
        <p:nvSpPr>
          <p:cNvPr id="127" name="사각형: 둥근 모서리 126">
            <a:extLst>
              <a:ext uri="{FF2B5EF4-FFF2-40B4-BE49-F238E27FC236}">
                <a16:creationId xmlns:a16="http://schemas.microsoft.com/office/drawing/2014/main" xmlns="" id="{65BC75E8-2632-0EDA-3365-85699C046012}"/>
              </a:ext>
            </a:extLst>
          </p:cNvPr>
          <p:cNvSpPr/>
          <p:nvPr/>
        </p:nvSpPr>
        <p:spPr>
          <a:xfrm>
            <a:off x="6306036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사각형: 둥근 위쪽 모서리 127">
            <a:extLst>
              <a:ext uri="{FF2B5EF4-FFF2-40B4-BE49-F238E27FC236}">
                <a16:creationId xmlns:a16="http://schemas.microsoft.com/office/drawing/2014/main" xmlns="" id="{457D6F8C-1BC8-21DB-9BF4-903D9B0E9C1E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9" name="사각형: 둥근 모서리 128">
            <a:extLst>
              <a:ext uri="{FF2B5EF4-FFF2-40B4-BE49-F238E27FC236}">
                <a16:creationId xmlns:a16="http://schemas.microsoft.com/office/drawing/2014/main" xmlns="" id="{BEB74811-0A0E-7121-AA06-D34C592C0947}"/>
              </a:ext>
            </a:extLst>
          </p:cNvPr>
          <p:cNvSpPr/>
          <p:nvPr/>
        </p:nvSpPr>
        <p:spPr>
          <a:xfrm>
            <a:off x="766762" y="202383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사각형: 둥근 위쪽 모서리 129">
            <a:extLst>
              <a:ext uri="{FF2B5EF4-FFF2-40B4-BE49-F238E27FC236}">
                <a16:creationId xmlns:a16="http://schemas.microsoft.com/office/drawing/2014/main" xmlns="" id="{DDFEF0A8-08E3-88F0-DF81-2594D228FB36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AE824912-9638-86F0-1101-E8C8A718F20E}"/>
              </a:ext>
            </a:extLst>
          </p:cNvPr>
          <p:cNvSpPr txBox="1"/>
          <p:nvPr/>
        </p:nvSpPr>
        <p:spPr>
          <a:xfrm>
            <a:off x="7442909" y="2272784"/>
            <a:ext cx="278390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Chronic Food Shortage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A0D6DB7D-B486-3618-52DC-DFC3BFF4C54A}"/>
              </a:ext>
            </a:extLst>
          </p:cNvPr>
          <p:cNvSpPr txBox="1"/>
          <p:nvPr/>
        </p:nvSpPr>
        <p:spPr>
          <a:xfrm>
            <a:off x="2026810" y="2268779"/>
            <a:ext cx="253755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Economic Downturn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74947533-D649-030D-8B60-CB6F408B92ED}"/>
              </a:ext>
            </a:extLst>
          </p:cNvPr>
          <p:cNvSpPr txBox="1"/>
          <p:nvPr/>
        </p:nvSpPr>
        <p:spPr>
          <a:xfrm>
            <a:off x="4562224" y="4456310"/>
            <a:ext cx="737702" cy="2915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spc="-10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-4.5%</a:t>
            </a:r>
            <a:endParaRPr lang="ko-KR" altLang="en-US" sz="1600" spc="-10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xmlns="" id="{7B755D6F-24FC-F898-6036-B3A90391AA23}"/>
              </a:ext>
            </a:extLst>
          </p:cNvPr>
          <p:cNvCxnSpPr>
            <a:cxnSpLocks/>
          </p:cNvCxnSpPr>
          <p:nvPr/>
        </p:nvCxnSpPr>
        <p:spPr>
          <a:xfrm>
            <a:off x="118869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A0B909B7-50D5-77A5-98C1-57B38B8783D6}"/>
              </a:ext>
            </a:extLst>
          </p:cNvPr>
          <p:cNvCxnSpPr/>
          <p:nvPr/>
        </p:nvCxnSpPr>
        <p:spPr>
          <a:xfrm>
            <a:off x="1613408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xmlns="" id="{CDAE74C6-C746-06A8-641E-0FF2EA931865}"/>
              </a:ext>
            </a:extLst>
          </p:cNvPr>
          <p:cNvCxnSpPr/>
          <p:nvPr/>
        </p:nvCxnSpPr>
        <p:spPr>
          <a:xfrm>
            <a:off x="203812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xmlns="" id="{0D29819A-3250-C0D9-2245-ABD788A76E8C}"/>
              </a:ext>
            </a:extLst>
          </p:cNvPr>
          <p:cNvCxnSpPr/>
          <p:nvPr/>
        </p:nvCxnSpPr>
        <p:spPr>
          <a:xfrm>
            <a:off x="246284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xmlns="" id="{3D347946-3EF2-459B-DBC3-BE8C14AEAD4B}"/>
              </a:ext>
            </a:extLst>
          </p:cNvPr>
          <p:cNvCxnSpPr/>
          <p:nvPr/>
        </p:nvCxnSpPr>
        <p:spPr>
          <a:xfrm>
            <a:off x="288755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xmlns="" id="{64F25A03-FF6E-E831-71EB-EC43CF05200F}"/>
              </a:ext>
            </a:extLst>
          </p:cNvPr>
          <p:cNvCxnSpPr/>
          <p:nvPr/>
        </p:nvCxnSpPr>
        <p:spPr>
          <a:xfrm>
            <a:off x="331227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xmlns="" id="{7440D83A-1FD4-4087-001A-E3EB7784502D}"/>
              </a:ext>
            </a:extLst>
          </p:cNvPr>
          <p:cNvCxnSpPr/>
          <p:nvPr/>
        </p:nvCxnSpPr>
        <p:spPr>
          <a:xfrm>
            <a:off x="373699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xmlns="" id="{6920078C-3561-24D6-2B12-003679E35F1B}"/>
              </a:ext>
            </a:extLst>
          </p:cNvPr>
          <p:cNvCxnSpPr/>
          <p:nvPr/>
        </p:nvCxnSpPr>
        <p:spPr>
          <a:xfrm>
            <a:off x="416170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xmlns="" id="{0AAABEC0-998B-FB16-6C60-F13FC3A4C403}"/>
              </a:ext>
            </a:extLst>
          </p:cNvPr>
          <p:cNvCxnSpPr/>
          <p:nvPr/>
        </p:nvCxnSpPr>
        <p:spPr>
          <a:xfrm>
            <a:off x="458642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xmlns="" id="{54019950-95CB-FCA9-38B6-3AB7F33EC597}"/>
              </a:ext>
            </a:extLst>
          </p:cNvPr>
          <p:cNvCxnSpPr/>
          <p:nvPr/>
        </p:nvCxnSpPr>
        <p:spPr>
          <a:xfrm>
            <a:off x="501114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xmlns="" id="{722F25A3-C9E7-C88C-C50C-5C3DA69AFE52}"/>
              </a:ext>
            </a:extLst>
          </p:cNvPr>
          <p:cNvCxnSpPr/>
          <p:nvPr/>
        </p:nvCxnSpPr>
        <p:spPr>
          <a:xfrm>
            <a:off x="543585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B6D3B402-1358-2EA6-E60A-93D58FC1EDCF}"/>
              </a:ext>
            </a:extLst>
          </p:cNvPr>
          <p:cNvSpPr txBox="1"/>
          <p:nvPr/>
        </p:nvSpPr>
        <p:spPr>
          <a:xfrm>
            <a:off x="1055339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8B88504B-BB91-1FDB-12BD-6FB760C48909}"/>
              </a:ext>
            </a:extLst>
          </p:cNvPr>
          <p:cNvSpPr txBox="1"/>
          <p:nvPr/>
        </p:nvSpPr>
        <p:spPr>
          <a:xfrm>
            <a:off x="1480056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2011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EE27A860-574F-D9B9-CC9E-512E030FE9FA}"/>
              </a:ext>
            </a:extLst>
          </p:cNvPr>
          <p:cNvSpPr txBox="1"/>
          <p:nvPr/>
        </p:nvSpPr>
        <p:spPr>
          <a:xfrm>
            <a:off x="1904773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2012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94D90A53-5D6D-D434-B0B2-86EF10168A8C}"/>
              </a:ext>
            </a:extLst>
          </p:cNvPr>
          <p:cNvSpPr txBox="1"/>
          <p:nvPr/>
        </p:nvSpPr>
        <p:spPr>
          <a:xfrm>
            <a:off x="2329490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2013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37003F54-28DB-7602-CA78-D9245937CAE9}"/>
              </a:ext>
            </a:extLst>
          </p:cNvPr>
          <p:cNvSpPr txBox="1"/>
          <p:nvPr/>
        </p:nvSpPr>
        <p:spPr>
          <a:xfrm>
            <a:off x="2754206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2014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B034A8FF-DBC8-842A-28A2-7134D1D1CBF6}"/>
              </a:ext>
            </a:extLst>
          </p:cNvPr>
          <p:cNvSpPr txBox="1"/>
          <p:nvPr/>
        </p:nvSpPr>
        <p:spPr>
          <a:xfrm>
            <a:off x="3178924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2015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F00DF519-56A7-70B7-E877-66BFBBFC0596}"/>
              </a:ext>
            </a:extLst>
          </p:cNvPr>
          <p:cNvSpPr txBox="1"/>
          <p:nvPr/>
        </p:nvSpPr>
        <p:spPr>
          <a:xfrm>
            <a:off x="3603641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2016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55B8CEEA-52C0-E93F-79A9-6E82F3D8B893}"/>
              </a:ext>
            </a:extLst>
          </p:cNvPr>
          <p:cNvSpPr txBox="1"/>
          <p:nvPr/>
        </p:nvSpPr>
        <p:spPr>
          <a:xfrm>
            <a:off x="4028357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2017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39D63FD6-DF46-2040-C618-50FBE66DA8CE}"/>
              </a:ext>
            </a:extLst>
          </p:cNvPr>
          <p:cNvSpPr txBox="1"/>
          <p:nvPr/>
        </p:nvSpPr>
        <p:spPr>
          <a:xfrm>
            <a:off x="4453074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2018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33A02BB5-C819-6B2F-C312-6C021A86DBD8}"/>
              </a:ext>
            </a:extLst>
          </p:cNvPr>
          <p:cNvSpPr txBox="1"/>
          <p:nvPr/>
        </p:nvSpPr>
        <p:spPr>
          <a:xfrm>
            <a:off x="4877791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2019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8022C7C3-8E5E-EC09-D4BC-C01E65E9E514}"/>
              </a:ext>
            </a:extLst>
          </p:cNvPr>
          <p:cNvSpPr txBox="1"/>
          <p:nvPr/>
        </p:nvSpPr>
        <p:spPr>
          <a:xfrm>
            <a:off x="5302508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2020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xmlns="" id="{1E3689C9-3F1C-937C-64F2-D8A33A510C27}"/>
              </a:ext>
            </a:extLst>
          </p:cNvPr>
          <p:cNvCxnSpPr>
            <a:cxnSpLocks/>
          </p:cNvCxnSpPr>
          <p:nvPr/>
        </p:nvCxnSpPr>
        <p:spPr>
          <a:xfrm>
            <a:off x="1188692" y="4893914"/>
            <a:ext cx="42524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xmlns="" id="{68C9D0B0-BAF4-9A12-70C9-396685B9C87D}"/>
              </a:ext>
            </a:extLst>
          </p:cNvPr>
          <p:cNvCxnSpPr>
            <a:cxnSpLocks/>
          </p:cNvCxnSpPr>
          <p:nvPr/>
        </p:nvCxnSpPr>
        <p:spPr>
          <a:xfrm>
            <a:off x="1188692" y="3121750"/>
            <a:ext cx="42524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xmlns="" id="{E93C21F9-079C-C4BD-8DE2-D270178C360C}"/>
              </a:ext>
            </a:extLst>
          </p:cNvPr>
          <p:cNvCxnSpPr>
            <a:cxnSpLocks/>
          </p:cNvCxnSpPr>
          <p:nvPr/>
        </p:nvCxnSpPr>
        <p:spPr>
          <a:xfrm>
            <a:off x="1188692" y="4007832"/>
            <a:ext cx="4252459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자유형: 도형 56">
            <a:extLst>
              <a:ext uri="{FF2B5EF4-FFF2-40B4-BE49-F238E27FC236}">
                <a16:creationId xmlns:a16="http://schemas.microsoft.com/office/drawing/2014/main" xmlns="" id="{030FA89D-6549-5B98-AA06-8BAB46A517D8}"/>
              </a:ext>
            </a:extLst>
          </p:cNvPr>
          <p:cNvSpPr/>
          <p:nvPr/>
        </p:nvSpPr>
        <p:spPr>
          <a:xfrm>
            <a:off x="1188211" y="3467886"/>
            <a:ext cx="4260723" cy="1165175"/>
          </a:xfrm>
          <a:custGeom>
            <a:avLst/>
            <a:gdLst>
              <a:gd name="connsiteX0" fmla="*/ 0 w 4671060"/>
              <a:gd name="connsiteY0" fmla="*/ 1181100 h 2278380"/>
              <a:gd name="connsiteX1" fmla="*/ 472440 w 4671060"/>
              <a:gd name="connsiteY1" fmla="*/ 830580 h 2278380"/>
              <a:gd name="connsiteX2" fmla="*/ 937260 w 4671060"/>
              <a:gd name="connsiteY2" fmla="*/ 693420 h 2278380"/>
              <a:gd name="connsiteX3" fmla="*/ 1394460 w 4671060"/>
              <a:gd name="connsiteY3" fmla="*/ 762000 h 2278380"/>
              <a:gd name="connsiteX4" fmla="*/ 1874520 w 4671060"/>
              <a:gd name="connsiteY4" fmla="*/ 769620 h 2278380"/>
              <a:gd name="connsiteX5" fmla="*/ 2324100 w 4671060"/>
              <a:gd name="connsiteY5" fmla="*/ 1348740 h 2278380"/>
              <a:gd name="connsiteX6" fmla="*/ 2788920 w 4671060"/>
              <a:gd name="connsiteY6" fmla="*/ 0 h 2278380"/>
              <a:gd name="connsiteX7" fmla="*/ 3268980 w 4671060"/>
              <a:gd name="connsiteY7" fmla="*/ 2011680 h 2278380"/>
              <a:gd name="connsiteX8" fmla="*/ 3718560 w 4671060"/>
              <a:gd name="connsiteY8" fmla="*/ 2148840 h 2278380"/>
              <a:gd name="connsiteX9" fmla="*/ 4191000 w 4671060"/>
              <a:gd name="connsiteY9" fmla="*/ 929640 h 2278380"/>
              <a:gd name="connsiteX10" fmla="*/ 4671060 w 4671060"/>
              <a:gd name="connsiteY10" fmla="*/ 2278380 h 22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1060" h="2278380">
                <a:moveTo>
                  <a:pt x="0" y="1181100"/>
                </a:moveTo>
                <a:lnTo>
                  <a:pt x="472440" y="830580"/>
                </a:lnTo>
                <a:lnTo>
                  <a:pt x="937260" y="693420"/>
                </a:lnTo>
                <a:lnTo>
                  <a:pt x="1394460" y="762000"/>
                </a:lnTo>
                <a:lnTo>
                  <a:pt x="1874520" y="769620"/>
                </a:lnTo>
                <a:lnTo>
                  <a:pt x="2324100" y="1348740"/>
                </a:lnTo>
                <a:lnTo>
                  <a:pt x="2788920" y="0"/>
                </a:lnTo>
                <a:lnTo>
                  <a:pt x="3268980" y="2011680"/>
                </a:lnTo>
                <a:lnTo>
                  <a:pt x="3718560" y="2148840"/>
                </a:lnTo>
                <a:lnTo>
                  <a:pt x="4191000" y="929640"/>
                </a:lnTo>
                <a:lnTo>
                  <a:pt x="4671060" y="2278380"/>
                </a:lnTo>
              </a:path>
            </a:pathLst>
          </a:custGeom>
          <a:noFill/>
          <a:ln w="48815" cap="flat">
            <a:solidFill>
              <a:srgbClr val="823000"/>
            </a:solidFill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자유형: 도형 98">
            <a:extLst>
              <a:ext uri="{FF2B5EF4-FFF2-40B4-BE49-F238E27FC236}">
                <a16:creationId xmlns:a16="http://schemas.microsoft.com/office/drawing/2014/main" xmlns="" id="{01A1A10D-F3A2-82FB-EF8D-09879176D099}"/>
              </a:ext>
            </a:extLst>
          </p:cNvPr>
          <p:cNvSpPr/>
          <p:nvPr/>
        </p:nvSpPr>
        <p:spPr>
          <a:xfrm>
            <a:off x="1181260" y="3475679"/>
            <a:ext cx="4253773" cy="1414577"/>
          </a:xfrm>
          <a:custGeom>
            <a:avLst/>
            <a:gdLst>
              <a:gd name="connsiteX0" fmla="*/ 0 w 4663440"/>
              <a:gd name="connsiteY0" fmla="*/ 1150620 h 2766060"/>
              <a:gd name="connsiteX1" fmla="*/ 0 w 4663440"/>
              <a:gd name="connsiteY1" fmla="*/ 2766060 h 2766060"/>
              <a:gd name="connsiteX2" fmla="*/ 4663440 w 4663440"/>
              <a:gd name="connsiteY2" fmla="*/ 2766060 h 2766060"/>
              <a:gd name="connsiteX3" fmla="*/ 4663440 w 4663440"/>
              <a:gd name="connsiteY3" fmla="*/ 2232660 h 2766060"/>
              <a:gd name="connsiteX4" fmla="*/ 4206240 w 4663440"/>
              <a:gd name="connsiteY4" fmla="*/ 906780 h 2766060"/>
              <a:gd name="connsiteX5" fmla="*/ 3733800 w 4663440"/>
              <a:gd name="connsiteY5" fmla="*/ 2110740 h 2766060"/>
              <a:gd name="connsiteX6" fmla="*/ 3276600 w 4663440"/>
              <a:gd name="connsiteY6" fmla="*/ 1988820 h 2766060"/>
              <a:gd name="connsiteX7" fmla="*/ 2796540 w 4663440"/>
              <a:gd name="connsiteY7" fmla="*/ 0 h 2766060"/>
              <a:gd name="connsiteX8" fmla="*/ 2331720 w 4663440"/>
              <a:gd name="connsiteY8" fmla="*/ 1310640 h 2766060"/>
              <a:gd name="connsiteX9" fmla="*/ 1889760 w 4663440"/>
              <a:gd name="connsiteY9" fmla="*/ 754380 h 2766060"/>
              <a:gd name="connsiteX10" fmla="*/ 1394460 w 4663440"/>
              <a:gd name="connsiteY10" fmla="*/ 731520 h 2766060"/>
              <a:gd name="connsiteX11" fmla="*/ 952500 w 4663440"/>
              <a:gd name="connsiteY11" fmla="*/ 655320 h 2766060"/>
              <a:gd name="connsiteX12" fmla="*/ 495300 w 4663440"/>
              <a:gd name="connsiteY12" fmla="*/ 815340 h 2766060"/>
              <a:gd name="connsiteX13" fmla="*/ 0 w 4663440"/>
              <a:gd name="connsiteY13" fmla="*/ 1150620 h 2766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63440" h="2766060">
                <a:moveTo>
                  <a:pt x="0" y="1150620"/>
                </a:moveTo>
                <a:lnTo>
                  <a:pt x="0" y="2766060"/>
                </a:lnTo>
                <a:lnTo>
                  <a:pt x="4663440" y="2766060"/>
                </a:lnTo>
                <a:lnTo>
                  <a:pt x="4663440" y="2232660"/>
                </a:lnTo>
                <a:lnTo>
                  <a:pt x="4206240" y="906780"/>
                </a:lnTo>
                <a:lnTo>
                  <a:pt x="3733800" y="2110740"/>
                </a:lnTo>
                <a:lnTo>
                  <a:pt x="3276600" y="1988820"/>
                </a:lnTo>
                <a:lnTo>
                  <a:pt x="2796540" y="0"/>
                </a:lnTo>
                <a:lnTo>
                  <a:pt x="2331720" y="1310640"/>
                </a:lnTo>
                <a:lnTo>
                  <a:pt x="1889760" y="754380"/>
                </a:lnTo>
                <a:lnTo>
                  <a:pt x="1394460" y="731520"/>
                </a:lnTo>
                <a:lnTo>
                  <a:pt x="952500" y="655320"/>
                </a:lnTo>
                <a:lnTo>
                  <a:pt x="495300" y="815340"/>
                </a:lnTo>
                <a:lnTo>
                  <a:pt x="0" y="1150620"/>
                </a:lnTo>
                <a:close/>
              </a:path>
            </a:pathLst>
          </a:custGeom>
          <a:gradFill>
            <a:gsLst>
              <a:gs pos="0">
                <a:srgbClr val="823000">
                  <a:alpha val="35000"/>
                </a:srgbClr>
              </a:gs>
              <a:gs pos="100000">
                <a:srgbClr val="823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03" name="그룹 102">
            <a:extLst>
              <a:ext uri="{FF2B5EF4-FFF2-40B4-BE49-F238E27FC236}">
                <a16:creationId xmlns:a16="http://schemas.microsoft.com/office/drawing/2014/main" xmlns="" id="{E6C51881-50C0-0044-75CD-FBDC1A054981}"/>
              </a:ext>
            </a:extLst>
          </p:cNvPr>
          <p:cNvGrpSpPr/>
          <p:nvPr/>
        </p:nvGrpSpPr>
        <p:grpSpPr>
          <a:xfrm>
            <a:off x="5292735" y="4475766"/>
            <a:ext cx="288000" cy="288000"/>
            <a:chOff x="8449752" y="4317589"/>
            <a:chExt cx="503209" cy="503209"/>
          </a:xfrm>
        </p:grpSpPr>
        <p:sp>
          <p:nvSpPr>
            <p:cNvPr id="100" name="타원 99">
              <a:extLst>
                <a:ext uri="{FF2B5EF4-FFF2-40B4-BE49-F238E27FC236}">
                  <a16:creationId xmlns:a16="http://schemas.microsoft.com/office/drawing/2014/main" xmlns="" id="{82394AF5-4959-AF3C-211C-0E596E7173CC}"/>
                </a:ext>
              </a:extLst>
            </p:cNvPr>
            <p:cNvSpPr/>
            <p:nvPr/>
          </p:nvSpPr>
          <p:spPr>
            <a:xfrm>
              <a:off x="8449752" y="4317589"/>
              <a:ext cx="503209" cy="503209"/>
            </a:xfrm>
            <a:prstGeom prst="ellipse">
              <a:avLst/>
            </a:prstGeom>
            <a:solidFill>
              <a:srgbClr val="823000">
                <a:alpha val="20000"/>
              </a:srgbClr>
            </a:solidFill>
            <a:ln w="349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타원 100">
              <a:extLst>
                <a:ext uri="{FF2B5EF4-FFF2-40B4-BE49-F238E27FC236}">
                  <a16:creationId xmlns:a16="http://schemas.microsoft.com/office/drawing/2014/main" xmlns="" id="{34669B18-30EA-C24D-7AE6-10DAAEB720D5}"/>
                </a:ext>
              </a:extLst>
            </p:cNvPr>
            <p:cNvSpPr/>
            <p:nvPr/>
          </p:nvSpPr>
          <p:spPr>
            <a:xfrm>
              <a:off x="8512322" y="4380159"/>
              <a:ext cx="378068" cy="378068"/>
            </a:xfrm>
            <a:prstGeom prst="ellipse">
              <a:avLst/>
            </a:prstGeom>
            <a:solidFill>
              <a:srgbClr val="823000">
                <a:alpha val="20000"/>
              </a:srgbClr>
            </a:solidFill>
            <a:ln w="349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타원 101">
              <a:extLst>
                <a:ext uri="{FF2B5EF4-FFF2-40B4-BE49-F238E27FC236}">
                  <a16:creationId xmlns:a16="http://schemas.microsoft.com/office/drawing/2014/main" xmlns="" id="{AC698B53-E21D-BA2D-39EC-3F5BF98E8585}"/>
                </a:ext>
              </a:extLst>
            </p:cNvPr>
            <p:cNvSpPr/>
            <p:nvPr/>
          </p:nvSpPr>
          <p:spPr>
            <a:xfrm>
              <a:off x="8627885" y="4495722"/>
              <a:ext cx="146942" cy="146942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003F029D-E02D-BC0F-6070-1D9B5954A7A8}"/>
              </a:ext>
            </a:extLst>
          </p:cNvPr>
          <p:cNvSpPr txBox="1"/>
          <p:nvPr/>
        </p:nvSpPr>
        <p:spPr>
          <a:xfrm>
            <a:off x="3863884" y="3128633"/>
            <a:ext cx="158505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YoY real GDP</a:t>
            </a:r>
          </a:p>
          <a:p>
            <a:pPr algn="r"/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Source: Bank of Korea</a:t>
            </a:r>
          </a:p>
        </p:txBody>
      </p:sp>
      <p:grpSp>
        <p:nvGrpSpPr>
          <p:cNvPr id="138" name="그룹 137">
            <a:extLst>
              <a:ext uri="{FF2B5EF4-FFF2-40B4-BE49-F238E27FC236}">
                <a16:creationId xmlns:a16="http://schemas.microsoft.com/office/drawing/2014/main" xmlns="" id="{579A88E5-CD6B-4A5C-BA66-CF67B76EC332}"/>
              </a:ext>
            </a:extLst>
          </p:cNvPr>
          <p:cNvGrpSpPr/>
          <p:nvPr/>
        </p:nvGrpSpPr>
        <p:grpSpPr>
          <a:xfrm>
            <a:off x="776165" y="2968537"/>
            <a:ext cx="3094178" cy="320397"/>
            <a:chOff x="776165" y="2968537"/>
            <a:chExt cx="3094178" cy="320397"/>
          </a:xfrm>
        </p:grpSpPr>
        <p:sp>
          <p:nvSpPr>
            <p:cNvPr id="133" name="화살표: 오각형 132">
              <a:extLst>
                <a:ext uri="{FF2B5EF4-FFF2-40B4-BE49-F238E27FC236}">
                  <a16:creationId xmlns:a16="http://schemas.microsoft.com/office/drawing/2014/main" xmlns="" id="{727C8B89-A423-D0A2-3419-00F5DF2C3AB7}"/>
                </a:ext>
              </a:extLst>
            </p:cNvPr>
            <p:cNvSpPr/>
            <p:nvPr/>
          </p:nvSpPr>
          <p:spPr>
            <a:xfrm>
              <a:off x="776165" y="2968537"/>
              <a:ext cx="3094178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xmlns="" id="{077E353A-FD7D-57BC-F9C6-AE6CE0C2D4A6}"/>
                </a:ext>
              </a:extLst>
            </p:cNvPr>
            <p:cNvSpPr txBox="1"/>
            <p:nvPr/>
          </p:nvSpPr>
          <p:spPr>
            <a:xfrm>
              <a:off x="866998" y="3028487"/>
              <a:ext cx="2942472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2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North Korean Economic Growth Trends</a:t>
              </a:r>
            </a:p>
          </p:txBody>
        </p:sp>
      </p:grpSp>
      <p:grpSp>
        <p:nvGrpSpPr>
          <p:cNvPr id="174" name="그룹 173">
            <a:extLst>
              <a:ext uri="{FF2B5EF4-FFF2-40B4-BE49-F238E27FC236}">
                <a16:creationId xmlns:a16="http://schemas.microsoft.com/office/drawing/2014/main" xmlns="" id="{7FEBC8AA-4400-A76D-C369-7A2E0C4226F8}"/>
              </a:ext>
            </a:extLst>
          </p:cNvPr>
          <p:cNvGrpSpPr/>
          <p:nvPr/>
        </p:nvGrpSpPr>
        <p:grpSpPr>
          <a:xfrm>
            <a:off x="1106493" y="5210632"/>
            <a:ext cx="4439738" cy="792000"/>
            <a:chOff x="1117660" y="5225872"/>
            <a:chExt cx="4439738" cy="756000"/>
          </a:xfrm>
        </p:grpSpPr>
        <p:sp>
          <p:nvSpPr>
            <p:cNvPr id="145" name="사각형: 둥근 모서리 144">
              <a:extLst>
                <a:ext uri="{FF2B5EF4-FFF2-40B4-BE49-F238E27FC236}">
                  <a16:creationId xmlns:a16="http://schemas.microsoft.com/office/drawing/2014/main" xmlns="" id="{B43C8989-D643-262B-DAE0-BF3014DD7E9A}"/>
                </a:ext>
              </a:extLst>
            </p:cNvPr>
            <p:cNvSpPr/>
            <p:nvPr/>
          </p:nvSpPr>
          <p:spPr>
            <a:xfrm>
              <a:off x="1117660" y="5225872"/>
              <a:ext cx="4439738" cy="756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46" name="사각형: 둥근 모서리 145">
              <a:extLst>
                <a:ext uri="{FF2B5EF4-FFF2-40B4-BE49-F238E27FC236}">
                  <a16:creationId xmlns:a16="http://schemas.microsoft.com/office/drawing/2014/main" xmlns="" id="{6E80383A-0108-97B8-1EEF-C24FAC9E84C4}"/>
                </a:ext>
              </a:extLst>
            </p:cNvPr>
            <p:cNvSpPr/>
            <p:nvPr/>
          </p:nvSpPr>
          <p:spPr>
            <a:xfrm>
              <a:off x="1159529" y="5263672"/>
              <a:ext cx="4356000" cy="6804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83" name="그룹 182">
            <a:extLst>
              <a:ext uri="{FF2B5EF4-FFF2-40B4-BE49-F238E27FC236}">
                <a16:creationId xmlns:a16="http://schemas.microsoft.com/office/drawing/2014/main" xmlns="" id="{52562CE3-D037-170E-B9A0-67234445CDCE}"/>
              </a:ext>
            </a:extLst>
          </p:cNvPr>
          <p:cNvGrpSpPr/>
          <p:nvPr/>
        </p:nvGrpSpPr>
        <p:grpSpPr>
          <a:xfrm>
            <a:off x="1372745" y="5318124"/>
            <a:ext cx="1717804" cy="577017"/>
            <a:chOff x="1294050" y="5318124"/>
            <a:chExt cx="1717804" cy="577017"/>
          </a:xfrm>
        </p:grpSpPr>
        <p:grpSp>
          <p:nvGrpSpPr>
            <p:cNvPr id="182" name="그룹 181">
              <a:extLst>
                <a:ext uri="{FF2B5EF4-FFF2-40B4-BE49-F238E27FC236}">
                  <a16:creationId xmlns:a16="http://schemas.microsoft.com/office/drawing/2014/main" xmlns="" id="{7D6AB853-E971-E8D9-4984-4AC5F1EB1D0A}"/>
                </a:ext>
              </a:extLst>
            </p:cNvPr>
            <p:cNvGrpSpPr/>
            <p:nvPr/>
          </p:nvGrpSpPr>
          <p:grpSpPr>
            <a:xfrm>
              <a:off x="1294050" y="5346482"/>
              <a:ext cx="1513235" cy="466465"/>
              <a:chOff x="1294050" y="5314262"/>
              <a:chExt cx="1513235" cy="466465"/>
            </a:xfrm>
          </p:grpSpPr>
          <p:sp>
            <p:nvSpPr>
              <p:cNvPr id="161" name="사각형: 둥근 모서리 160">
                <a:extLst>
                  <a:ext uri="{FF2B5EF4-FFF2-40B4-BE49-F238E27FC236}">
                    <a16:creationId xmlns:a16="http://schemas.microsoft.com/office/drawing/2014/main" xmlns="" id="{11F29E33-3197-07B9-41DA-099B7DEF49C3}"/>
                  </a:ext>
                </a:extLst>
              </p:cNvPr>
              <p:cNvSpPr/>
              <p:nvPr/>
            </p:nvSpPr>
            <p:spPr>
              <a:xfrm>
                <a:off x="1348733" y="5545194"/>
                <a:ext cx="1406206" cy="235533"/>
              </a:xfrm>
              <a:prstGeom prst="roundRect">
                <a:avLst/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/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xmlns="" id="{C6ABC95D-C6A8-72DC-F9A6-E06C1C868E80}"/>
                  </a:ext>
                </a:extLst>
              </p:cNvPr>
              <p:cNvSpPr txBox="1"/>
              <p:nvPr/>
            </p:nvSpPr>
            <p:spPr>
              <a:xfrm>
                <a:off x="1294050" y="5314262"/>
                <a:ext cx="1513235" cy="4314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ko-KR" sz="11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Economic growth rate</a:t>
                </a:r>
                <a:endParaRPr lang="en-US" altLang="ko-KR" sz="1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en-US" altLang="ko-KR" sz="12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- 0.2% in average</a:t>
                </a:r>
                <a:endParaRPr lang="en-US" altLang="ko-KR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cxnSp>
          <p:nvCxnSpPr>
            <p:cNvPr id="176" name="직선 연결선 175">
              <a:extLst>
                <a:ext uri="{FF2B5EF4-FFF2-40B4-BE49-F238E27FC236}">
                  <a16:creationId xmlns:a16="http://schemas.microsoft.com/office/drawing/2014/main" xmlns="" id="{4DCC8B21-F076-FD6D-2D77-0842DE423291}"/>
                </a:ext>
              </a:extLst>
            </p:cNvPr>
            <p:cNvCxnSpPr>
              <a:cxnSpLocks/>
            </p:cNvCxnSpPr>
            <p:nvPr/>
          </p:nvCxnSpPr>
          <p:spPr>
            <a:xfrm>
              <a:off x="3011854" y="5318124"/>
              <a:ext cx="0" cy="57701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65224E7D-2B95-A335-8572-9D138BC2FC20}"/>
              </a:ext>
            </a:extLst>
          </p:cNvPr>
          <p:cNvGrpSpPr/>
          <p:nvPr/>
        </p:nvGrpSpPr>
        <p:grpSpPr>
          <a:xfrm>
            <a:off x="3209560" y="5346482"/>
            <a:ext cx="2199641" cy="466889"/>
            <a:chOff x="1070462" y="5314262"/>
            <a:chExt cx="2199641" cy="466889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xmlns="" id="{DC9A82BA-B9CD-66E9-92EE-C6691089557C}"/>
                </a:ext>
              </a:extLst>
            </p:cNvPr>
            <p:cNvSpPr/>
            <p:nvPr/>
          </p:nvSpPr>
          <p:spPr>
            <a:xfrm>
              <a:off x="1365608" y="5545618"/>
              <a:ext cx="1695313" cy="235533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1676FDE-98A1-AB8E-358B-0F8A016709FA}"/>
                </a:ext>
              </a:extLst>
            </p:cNvPr>
            <p:cNvSpPr txBox="1"/>
            <p:nvPr/>
          </p:nvSpPr>
          <p:spPr>
            <a:xfrm>
              <a:off x="1070462" y="5314262"/>
              <a:ext cx="2199641" cy="4314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it-IT" altLang="ko-KR" sz="11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Gross national income per capita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ko-KR" sz="12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- 1/30th of South Korea</a:t>
              </a:r>
              <a:endPara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AA6A2BD-F06E-0B32-33C3-C16AAC4DDBFD}"/>
              </a:ext>
            </a:extLst>
          </p:cNvPr>
          <p:cNvSpPr txBox="1"/>
          <p:nvPr/>
        </p:nvSpPr>
        <p:spPr>
          <a:xfrm>
            <a:off x="6355160" y="3588809"/>
            <a:ext cx="193156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Suffers chronic food shortage</a:t>
            </a:r>
          </a:p>
          <a:p>
            <a:pPr algn="l">
              <a:buClr>
                <a:srgbClr val="823000"/>
              </a:buClr>
              <a:buSzPct val="90000"/>
            </a:pPr>
            <a:endParaRPr lang="ko-KR" altLang="en-US" sz="8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l">
              <a:buClr>
                <a:srgbClr val="823000"/>
              </a:buClr>
              <a:buSzPct val="90000"/>
            </a:pPr>
            <a: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- FAO</a:t>
            </a:r>
            <a:r>
              <a:rPr lang="en-US" altLang="ko-KR" sz="1200" spc="-14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(World Food and Agriculture Organization) </a:t>
            </a:r>
            <a: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designated DPRK </a:t>
            </a:r>
            <a:b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as a country with food insecurity(2007-2024)</a:t>
            </a:r>
          </a:p>
          <a:p>
            <a:pPr algn="l">
              <a:buClr>
                <a:srgbClr val="823000"/>
              </a:buClr>
              <a:buSzPct val="90000"/>
            </a:pPr>
            <a:endParaRPr lang="en-US" altLang="ko-KR" sz="800" spc="-8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pPr algn="l">
              <a:buClr>
                <a:srgbClr val="823000"/>
              </a:buClr>
              <a:buSzPct val="90000"/>
            </a:pPr>
            <a: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- Introduced ban of </a:t>
            </a:r>
            <a:b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food exchange</a:t>
            </a:r>
            <a:b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and price caps in 2023 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26F32B3C-1FA6-4C77-71FD-0961F712C381}"/>
              </a:ext>
            </a:extLst>
          </p:cNvPr>
          <p:cNvSpPr/>
          <p:nvPr/>
        </p:nvSpPr>
        <p:spPr>
          <a:xfrm>
            <a:off x="10136969" y="2966750"/>
            <a:ext cx="1162079" cy="3060000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xmlns="" id="{E7D30B70-8AD2-6D40-CA9B-AD9F6DAE9403}"/>
              </a:ext>
            </a:extLst>
          </p:cNvPr>
          <p:cNvCxnSpPr>
            <a:cxnSpLocks/>
          </p:cNvCxnSpPr>
          <p:nvPr/>
        </p:nvCxnSpPr>
        <p:spPr>
          <a:xfrm>
            <a:off x="8031988" y="2966750"/>
            <a:ext cx="0" cy="306000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1E54B9BC-51F6-DA40-DCC5-62EF57EBDCF6}"/>
              </a:ext>
            </a:extLst>
          </p:cNvPr>
          <p:cNvSpPr/>
          <p:nvPr/>
        </p:nvSpPr>
        <p:spPr>
          <a:xfrm rot="5400000">
            <a:off x="8154838" y="3962090"/>
            <a:ext cx="16666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xmlns="" id="{CB9F268D-76C1-FE49-23AC-230C1823D7BB}"/>
              </a:ext>
            </a:extLst>
          </p:cNvPr>
          <p:cNvCxnSpPr>
            <a:cxnSpLocks/>
          </p:cNvCxnSpPr>
          <p:nvPr/>
        </p:nvCxnSpPr>
        <p:spPr>
          <a:xfrm>
            <a:off x="8988178" y="3646170"/>
            <a:ext cx="0" cy="20019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xmlns="" id="{BCA0160F-33FD-DE3B-62A4-7857A50AA13E}"/>
              </a:ext>
            </a:extLst>
          </p:cNvPr>
          <p:cNvSpPr/>
          <p:nvPr/>
        </p:nvSpPr>
        <p:spPr>
          <a:xfrm>
            <a:off x="8196178" y="3883152"/>
            <a:ext cx="1548000" cy="2143598"/>
          </a:xfrm>
          <a:prstGeom prst="roundRect">
            <a:avLst>
              <a:gd name="adj" fmla="val 924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Efforts to increase</a:t>
            </a:r>
          </a:p>
          <a:p>
            <a:pPr algn="ctr"/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agricultural</a:t>
            </a:r>
          </a:p>
          <a:p>
            <a:pPr algn="ctr"/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production</a:t>
            </a:r>
          </a:p>
          <a:p>
            <a:pPr algn="ctr"/>
            <a:endParaRPr lang="en-US" altLang="ko-KR" sz="700" spc="-6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Distribution system</a:t>
            </a:r>
          </a:p>
          <a:p>
            <a:pPr algn="ctr"/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readjustment</a:t>
            </a:r>
          </a:p>
          <a:p>
            <a:pPr algn="ctr"/>
            <a:endParaRPr lang="en-US" altLang="ko-KR" sz="700" spc="-6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Ban on food</a:t>
            </a:r>
            <a:b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distribution in the </a:t>
            </a:r>
            <a:b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market and</a:t>
            </a:r>
            <a:b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introduction of</a:t>
            </a:r>
            <a:b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6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a price ceiling</a:t>
            </a:r>
            <a:endParaRPr lang="en-US" altLang="ko-KR" sz="1400" spc="-6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xmlns="" id="{B0858711-5CC6-FEC2-3457-017F550FE061}"/>
              </a:ext>
            </a:extLst>
          </p:cNvPr>
          <p:cNvSpPr/>
          <p:nvPr/>
        </p:nvSpPr>
        <p:spPr>
          <a:xfrm>
            <a:off x="9744178" y="4876479"/>
            <a:ext cx="39279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xmlns="" id="{45CA7CE8-E8EB-2C7C-7F3E-13D9F2191E3A}"/>
              </a:ext>
            </a:extLst>
          </p:cNvPr>
          <p:cNvCxnSpPr>
            <a:cxnSpLocks/>
          </p:cNvCxnSpPr>
          <p:nvPr/>
        </p:nvCxnSpPr>
        <p:spPr>
          <a:xfrm>
            <a:off x="9790729" y="5038479"/>
            <a:ext cx="299689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5DDB563D-29AF-7CFD-D4A1-19D28A437FF9}"/>
              </a:ext>
            </a:extLst>
          </p:cNvPr>
          <p:cNvCxnSpPr>
            <a:cxnSpLocks/>
          </p:cNvCxnSpPr>
          <p:nvPr/>
        </p:nvCxnSpPr>
        <p:spPr>
          <a:xfrm rot="5400000">
            <a:off x="8970178" y="4298206"/>
            <a:ext cx="0" cy="1407273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>
            <a:extLst>
              <a:ext uri="{FF2B5EF4-FFF2-40B4-BE49-F238E27FC236}">
                <a16:creationId xmlns:a16="http://schemas.microsoft.com/office/drawing/2014/main" xmlns="" id="{0DCC51CA-01E1-D02C-89FD-8F58BD04564E}"/>
              </a:ext>
            </a:extLst>
          </p:cNvPr>
          <p:cNvCxnSpPr>
            <a:cxnSpLocks/>
          </p:cNvCxnSpPr>
          <p:nvPr/>
        </p:nvCxnSpPr>
        <p:spPr>
          <a:xfrm rot="5400000">
            <a:off x="8988177" y="3844849"/>
            <a:ext cx="0" cy="1407273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0" name="사각형: 둥근 모서리 199">
            <a:extLst>
              <a:ext uri="{FF2B5EF4-FFF2-40B4-BE49-F238E27FC236}">
                <a16:creationId xmlns:a16="http://schemas.microsoft.com/office/drawing/2014/main" xmlns="" id="{A688BB86-4AF7-4284-8FDF-9815950012A9}"/>
              </a:ext>
            </a:extLst>
          </p:cNvPr>
          <p:cNvSpPr/>
          <p:nvPr/>
        </p:nvSpPr>
        <p:spPr>
          <a:xfrm>
            <a:off x="10189425" y="4747866"/>
            <a:ext cx="1083086" cy="210124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xmlns="" id="{AF4B4556-A94A-3905-DB5C-BAE027B783D1}"/>
              </a:ext>
            </a:extLst>
          </p:cNvPr>
          <p:cNvSpPr txBox="1"/>
          <p:nvPr/>
        </p:nvSpPr>
        <p:spPr>
          <a:xfrm>
            <a:off x="10207331" y="4034091"/>
            <a:ext cx="1080937" cy="9253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Threatens </a:t>
            </a:r>
            <a:b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people’s</a:t>
            </a:r>
            <a:b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right to</a:t>
            </a:r>
            <a:b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z="1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secure food </a:t>
            </a: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xmlns="" id="{E698C725-1093-F9D0-B005-A8CC863DAF8F}"/>
              </a:ext>
            </a:extLst>
          </p:cNvPr>
          <p:cNvSpPr/>
          <p:nvPr/>
        </p:nvSpPr>
        <p:spPr>
          <a:xfrm>
            <a:off x="8196178" y="2966749"/>
            <a:ext cx="1548000" cy="643537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North Korean</a:t>
            </a:r>
            <a:b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authorities’ measures</a:t>
            </a:r>
            <a:endParaRPr lang="ko-KR" altLang="en-US" sz="1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1433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54071" cy="697724"/>
            <a:chOff x="-403488" y="171975"/>
            <a:chExt cx="525407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57302" cy="662496"/>
              <a:chOff x="902807" y="211966"/>
              <a:chExt cx="395730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573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Society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747821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Changes in North Korean Society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9C629891-B149-C318-5693-A736D50F0BEC}"/>
              </a:ext>
            </a:extLst>
          </p:cNvPr>
          <p:cNvSpPr/>
          <p:nvPr/>
        </p:nvSpPr>
        <p:spPr>
          <a:xfrm>
            <a:off x="6306036" y="202891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xmlns="" id="{EBBFB048-4107-43F9-F13B-9C5718F71D6F}"/>
              </a:ext>
            </a:extLst>
          </p:cNvPr>
          <p:cNvSpPr/>
          <p:nvPr/>
        </p:nvSpPr>
        <p:spPr>
          <a:xfrm>
            <a:off x="6306037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7AA5EA5A-40A8-EE34-20EF-B4655C58A783}"/>
              </a:ext>
            </a:extLst>
          </p:cNvPr>
          <p:cNvSpPr/>
          <p:nvPr/>
        </p:nvSpPr>
        <p:spPr>
          <a:xfrm>
            <a:off x="766762" y="2028912"/>
            <a:ext cx="51192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xmlns="" id="{A3D2A1EB-613E-64D7-1422-D5A047AAAA53}"/>
              </a:ext>
            </a:extLst>
          </p:cNvPr>
          <p:cNvSpPr/>
          <p:nvPr/>
        </p:nvSpPr>
        <p:spPr>
          <a:xfrm>
            <a:off x="766763" y="2023832"/>
            <a:ext cx="5119199" cy="79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EE2C881-DCAD-42ED-817E-CCBD27C1C455}"/>
              </a:ext>
            </a:extLst>
          </p:cNvPr>
          <p:cNvSpPr txBox="1"/>
          <p:nvPr/>
        </p:nvSpPr>
        <p:spPr>
          <a:xfrm>
            <a:off x="1260765" y="2171101"/>
            <a:ext cx="4131195" cy="5232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Social Hierarchy in North Korea</a:t>
            </a:r>
          </a:p>
          <a:p>
            <a:pPr algn="ctr"/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Before the economic crisis of the mid-1990s-</a:t>
            </a:r>
            <a:endParaRPr lang="ko-KR" altLang="en-US" sz="14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5C058CF-7645-14D9-AEAC-32E7C4E6EBB5}"/>
              </a:ext>
            </a:extLst>
          </p:cNvPr>
          <p:cNvSpPr txBox="1"/>
          <p:nvPr/>
        </p:nvSpPr>
        <p:spPr>
          <a:xfrm>
            <a:off x="7313321" y="2171101"/>
            <a:ext cx="3104632" cy="5232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The Emergence of ‘</a:t>
            </a:r>
            <a:r>
              <a:rPr lang="en-US" altLang="ko-KR" sz="2000" spc="-10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Donju</a:t>
            </a:r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pPr algn="ctr"/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After Economic Crisis-</a:t>
            </a:r>
            <a:endParaRPr lang="ko-KR" altLang="en-US" sz="14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xmlns="" id="{D2D4415D-506D-FEA6-F536-BEDEB674407E}"/>
              </a:ext>
            </a:extLst>
          </p:cNvPr>
          <p:cNvGrpSpPr/>
          <p:nvPr/>
        </p:nvGrpSpPr>
        <p:grpSpPr>
          <a:xfrm>
            <a:off x="6583787" y="3058310"/>
            <a:ext cx="4563698" cy="1723549"/>
            <a:chOff x="6515738" y="3018554"/>
            <a:chExt cx="4563698" cy="172354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69248A24-2BE0-FD8D-2106-2FB77D6171B9}"/>
                </a:ext>
              </a:extLst>
            </p:cNvPr>
            <p:cNvSpPr txBox="1"/>
            <p:nvPr/>
          </p:nvSpPr>
          <p:spPr>
            <a:xfrm>
              <a:off x="8381182" y="3018554"/>
              <a:ext cx="2698254" cy="17235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400" spc="-2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Newly affluent </a:t>
              </a:r>
              <a:r>
                <a:rPr lang="en-US" altLang="ko-KR" sz="14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individuals who earned significant wealth through market activities</a:t>
              </a:r>
            </a:p>
            <a:p>
              <a:endParaRPr lang="en-US" altLang="ko-KR" sz="14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r>
                <a:rPr lang="en-US" altLang="ko-KR" sz="1400" spc="-20" dirty="0" err="1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Donju</a:t>
              </a:r>
              <a:r>
                <a:rPr lang="en-US" altLang="ko-KR" sz="1400" spc="-2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engage in unofficial trade activities and also participate in investment and management.</a:t>
              </a:r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xmlns="" id="{334C4DE1-7AC9-46DA-95BF-3EC894BF4CC4}"/>
                </a:ext>
              </a:extLst>
            </p:cNvPr>
            <p:cNvGrpSpPr/>
            <p:nvPr/>
          </p:nvGrpSpPr>
          <p:grpSpPr>
            <a:xfrm>
              <a:off x="6515738" y="3084273"/>
              <a:ext cx="1749940" cy="497872"/>
              <a:chOff x="780859" y="1063473"/>
              <a:chExt cx="1749940" cy="497872"/>
            </a:xfrm>
          </p:grpSpPr>
          <p:sp>
            <p:nvSpPr>
              <p:cNvPr id="25" name="사각형: 둥근 모서리 24">
                <a:extLst>
                  <a:ext uri="{FF2B5EF4-FFF2-40B4-BE49-F238E27FC236}">
                    <a16:creationId xmlns:a16="http://schemas.microsoft.com/office/drawing/2014/main" xmlns="" id="{A2E071B1-2B66-278E-146B-A4F10626CEE4}"/>
                  </a:ext>
                </a:extLst>
              </p:cNvPr>
              <p:cNvSpPr/>
              <p:nvPr/>
            </p:nvSpPr>
            <p:spPr>
              <a:xfrm>
                <a:off x="780859" y="1063473"/>
                <a:ext cx="1749940" cy="49787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xmlns="" id="{214D5DE4-E86C-2503-579B-7D4C31803F16}"/>
                  </a:ext>
                </a:extLst>
              </p:cNvPr>
              <p:cNvSpPr txBox="1"/>
              <p:nvPr/>
            </p:nvSpPr>
            <p:spPr>
              <a:xfrm>
                <a:off x="1253629" y="1205230"/>
                <a:ext cx="1178208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10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Who is </a:t>
                </a:r>
                <a:r>
                  <a:rPr lang="en-US" altLang="ko-KR" sz="1400" spc="-100" dirty="0" err="1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donju</a:t>
                </a:r>
                <a:r>
                  <a:rPr lang="en-US" altLang="ko-KR" sz="14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?</a:t>
                </a:r>
              </a:p>
            </p:txBody>
          </p:sp>
          <p:grpSp>
            <p:nvGrpSpPr>
              <p:cNvPr id="35" name="그룹 34">
                <a:extLst>
                  <a:ext uri="{FF2B5EF4-FFF2-40B4-BE49-F238E27FC236}">
                    <a16:creationId xmlns:a16="http://schemas.microsoft.com/office/drawing/2014/main" xmlns="" id="{48C60A04-899D-12B4-5CC3-B262356EC47C}"/>
                  </a:ext>
                </a:extLst>
              </p:cNvPr>
              <p:cNvGrpSpPr/>
              <p:nvPr/>
            </p:nvGrpSpPr>
            <p:grpSpPr>
              <a:xfrm>
                <a:off x="826592" y="1109207"/>
                <a:ext cx="406400" cy="406400"/>
                <a:chOff x="826592" y="1109207"/>
                <a:chExt cx="406400" cy="406400"/>
              </a:xfrm>
            </p:grpSpPr>
            <p:grpSp>
              <p:nvGrpSpPr>
                <p:cNvPr id="48" name="그룹 47">
                  <a:extLst>
                    <a:ext uri="{FF2B5EF4-FFF2-40B4-BE49-F238E27FC236}">
                      <a16:creationId xmlns:a16="http://schemas.microsoft.com/office/drawing/2014/main" xmlns="" id="{FE1D6276-DD03-9906-574B-DAEFF86FF10E}"/>
                    </a:ext>
                  </a:extLst>
                </p:cNvPr>
                <p:cNvGrpSpPr/>
                <p:nvPr/>
              </p:nvGrpSpPr>
              <p:grpSpPr>
                <a:xfrm>
                  <a:off x="826592" y="1109207"/>
                  <a:ext cx="406400" cy="406400"/>
                  <a:chOff x="806450" y="1104900"/>
                  <a:chExt cx="406400" cy="406400"/>
                </a:xfrm>
              </p:grpSpPr>
              <p:sp>
                <p:nvSpPr>
                  <p:cNvPr id="51" name="타원 50">
                    <a:extLst>
                      <a:ext uri="{FF2B5EF4-FFF2-40B4-BE49-F238E27FC236}">
                        <a16:creationId xmlns:a16="http://schemas.microsoft.com/office/drawing/2014/main" xmlns="" id="{4DBB4DE2-EF32-B69E-790A-3101103B03AF}"/>
                      </a:ext>
                    </a:extLst>
                  </p:cNvPr>
                  <p:cNvSpPr/>
                  <p:nvPr/>
                </p:nvSpPr>
                <p:spPr>
                  <a:xfrm>
                    <a:off x="806450" y="1104900"/>
                    <a:ext cx="406400" cy="40640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3" name="타원 52">
                    <a:extLst>
                      <a:ext uri="{FF2B5EF4-FFF2-40B4-BE49-F238E27FC236}">
                        <a16:creationId xmlns:a16="http://schemas.microsoft.com/office/drawing/2014/main" xmlns="" id="{330F8EE9-016B-F9CF-5386-AC6D74191543}"/>
                      </a:ext>
                    </a:extLst>
                  </p:cNvPr>
                  <p:cNvSpPr/>
                  <p:nvPr/>
                </p:nvSpPr>
                <p:spPr>
                  <a:xfrm>
                    <a:off x="827087" y="1125537"/>
                    <a:ext cx="365126" cy="36512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pic>
              <p:nvPicPr>
                <p:cNvPr id="49" name="그래픽 48">
                  <a:extLst>
                    <a:ext uri="{FF2B5EF4-FFF2-40B4-BE49-F238E27FC236}">
                      <a16:creationId xmlns:a16="http://schemas.microsoft.com/office/drawing/2014/main" xmlns="" id="{54D0E053-EDF3-5E6D-352E-491DADC8B7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96DAC541-7B7A-43D3-8B79-37D633B846F1}">
                      <asvg:svgBlip xmlns:asvg="http://schemas.microsoft.com/office/drawing/2016/SVG/main" xmlns="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3253" y="1205868"/>
                  <a:ext cx="213079" cy="21307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088" name="그룹 2087">
            <a:extLst>
              <a:ext uri="{FF2B5EF4-FFF2-40B4-BE49-F238E27FC236}">
                <a16:creationId xmlns:a16="http://schemas.microsoft.com/office/drawing/2014/main" xmlns="" id="{0FF5028A-929C-8152-E758-83EB421B289B}"/>
              </a:ext>
            </a:extLst>
          </p:cNvPr>
          <p:cNvGrpSpPr/>
          <p:nvPr/>
        </p:nvGrpSpPr>
        <p:grpSpPr>
          <a:xfrm>
            <a:off x="1058362" y="2964523"/>
            <a:ext cx="4536000" cy="3028452"/>
            <a:chOff x="1058362" y="3066123"/>
            <a:chExt cx="4536000" cy="3028452"/>
          </a:xfrm>
        </p:grpSpPr>
        <p:grpSp>
          <p:nvGrpSpPr>
            <p:cNvPr id="2074" name="그룹 2073">
              <a:extLst>
                <a:ext uri="{FF2B5EF4-FFF2-40B4-BE49-F238E27FC236}">
                  <a16:creationId xmlns:a16="http://schemas.microsoft.com/office/drawing/2014/main" xmlns="" id="{F8AE7C13-E5AB-48AA-4F42-0B2A14A447B0}"/>
                </a:ext>
              </a:extLst>
            </p:cNvPr>
            <p:cNvGrpSpPr/>
            <p:nvPr/>
          </p:nvGrpSpPr>
          <p:grpSpPr>
            <a:xfrm>
              <a:off x="1058362" y="3066123"/>
              <a:ext cx="4536000" cy="936000"/>
              <a:chOff x="927785" y="3066123"/>
              <a:chExt cx="4680000" cy="936000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xmlns="" id="{9B4DE1CC-5380-09D8-088A-CEE9C4763749}"/>
                  </a:ext>
                </a:extLst>
              </p:cNvPr>
              <p:cNvSpPr/>
              <p:nvPr/>
            </p:nvSpPr>
            <p:spPr>
              <a:xfrm>
                <a:off x="927785" y="3066123"/>
                <a:ext cx="4680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" name="사각형: 둥근 모서리 25">
                <a:extLst>
                  <a:ext uri="{FF2B5EF4-FFF2-40B4-BE49-F238E27FC236}">
                    <a16:creationId xmlns:a16="http://schemas.microsoft.com/office/drawing/2014/main" xmlns="" id="{66EE8B12-C151-C55B-AC32-5E0C80AEF78B}"/>
                  </a:ext>
                </a:extLst>
              </p:cNvPr>
              <p:cNvSpPr/>
              <p:nvPr/>
            </p:nvSpPr>
            <p:spPr>
              <a:xfrm>
                <a:off x="968642" y="3102123"/>
                <a:ext cx="4598286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54" name="TextBox 2053">
                <a:extLst>
                  <a:ext uri="{FF2B5EF4-FFF2-40B4-BE49-F238E27FC236}">
                    <a16:creationId xmlns:a16="http://schemas.microsoft.com/office/drawing/2014/main" xmlns="" id="{F13AC464-BA35-5022-9900-902BA4F4279C}"/>
                  </a:ext>
                </a:extLst>
              </p:cNvPr>
              <p:cNvSpPr txBox="1"/>
              <p:nvPr/>
            </p:nvSpPr>
            <p:spPr>
              <a:xfrm>
                <a:off x="1034465" y="3272513"/>
                <a:ext cx="1080000" cy="52322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altLang="ko-KR" sz="14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Core class</a:t>
                </a:r>
              </a:p>
            </p:txBody>
          </p:sp>
          <p:cxnSp>
            <p:nvCxnSpPr>
              <p:cNvPr id="2059" name="직선 연결선 2058">
                <a:extLst>
                  <a:ext uri="{FF2B5EF4-FFF2-40B4-BE49-F238E27FC236}">
                    <a16:creationId xmlns:a16="http://schemas.microsoft.com/office/drawing/2014/main" xmlns="" id="{E9BC9BC0-3B47-3EAB-FF7A-AAB2DA8FCB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4783" y="322059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61" name="TextBox 2060">
                <a:extLst>
                  <a:ext uri="{FF2B5EF4-FFF2-40B4-BE49-F238E27FC236}">
                    <a16:creationId xmlns:a16="http://schemas.microsoft.com/office/drawing/2014/main" xmlns="" id="{0702D583-96C8-F69B-C0E4-D46DD58110AC}"/>
                  </a:ext>
                </a:extLst>
              </p:cNvPr>
              <p:cNvSpPr txBox="1"/>
              <p:nvPr/>
            </p:nvSpPr>
            <p:spPr>
              <a:xfrm>
                <a:off x="2386482" y="3310280"/>
                <a:ext cx="3160876" cy="530915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General public</a:t>
                </a:r>
              </a:p>
              <a:p>
                <a:endParaRPr lang="en-US" altLang="ko-KR" sz="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r>
                  <a:rPr lang="en-US" altLang="ko-KR" sz="105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ex) Family of Revolutionary Martyrs</a:t>
                </a:r>
                <a:endParaRPr lang="ko-KR" altLang="en-US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081" name="그룹 2080">
              <a:extLst>
                <a:ext uri="{FF2B5EF4-FFF2-40B4-BE49-F238E27FC236}">
                  <a16:creationId xmlns:a16="http://schemas.microsoft.com/office/drawing/2014/main" xmlns="" id="{DB17EB15-71D7-B61E-6C52-5F6406D1C8A4}"/>
                </a:ext>
              </a:extLst>
            </p:cNvPr>
            <p:cNvGrpSpPr/>
            <p:nvPr/>
          </p:nvGrpSpPr>
          <p:grpSpPr>
            <a:xfrm>
              <a:off x="1058362" y="4112349"/>
              <a:ext cx="4536000" cy="936000"/>
              <a:chOff x="1058362" y="4140543"/>
              <a:chExt cx="4536000" cy="936000"/>
            </a:xfrm>
          </p:grpSpPr>
          <p:sp>
            <p:nvSpPr>
              <p:cNvPr id="2076" name="사각형: 둥근 모서리 2075">
                <a:extLst>
                  <a:ext uri="{FF2B5EF4-FFF2-40B4-BE49-F238E27FC236}">
                    <a16:creationId xmlns:a16="http://schemas.microsoft.com/office/drawing/2014/main" xmlns="" id="{08CCA0F5-7FB1-F680-6DBB-090D2764EFF5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77" name="사각형: 둥근 모서리 2076">
                <a:extLst>
                  <a:ext uri="{FF2B5EF4-FFF2-40B4-BE49-F238E27FC236}">
                    <a16:creationId xmlns:a16="http://schemas.microsoft.com/office/drawing/2014/main" xmlns="" id="{341347FB-1B8C-51FC-C2D3-AA0B219B5043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78" name="TextBox 2077">
                <a:extLst>
                  <a:ext uri="{FF2B5EF4-FFF2-40B4-BE49-F238E27FC236}">
                    <a16:creationId xmlns:a16="http://schemas.microsoft.com/office/drawing/2014/main" xmlns="" id="{13317CFE-4F56-474D-3B28-EF7353E5F1A7}"/>
                  </a:ext>
                </a:extLst>
              </p:cNvPr>
              <p:cNvSpPr txBox="1"/>
              <p:nvPr/>
            </p:nvSpPr>
            <p:spPr>
              <a:xfrm>
                <a:off x="1161760" y="4346933"/>
                <a:ext cx="1046769" cy="52322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altLang="ko-KR" sz="14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Basic class</a:t>
                </a:r>
              </a:p>
            </p:txBody>
          </p:sp>
          <p:cxnSp>
            <p:nvCxnSpPr>
              <p:cNvPr id="2079" name="직선 연결선 2078">
                <a:extLst>
                  <a:ext uri="{FF2B5EF4-FFF2-40B4-BE49-F238E27FC236}">
                    <a16:creationId xmlns:a16="http://schemas.microsoft.com/office/drawing/2014/main" xmlns="" id="{F51EFC5C-BA5E-331B-89A2-A19A12B361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0" name="TextBox 2079">
                <a:extLst>
                  <a:ext uri="{FF2B5EF4-FFF2-40B4-BE49-F238E27FC236}">
                    <a16:creationId xmlns:a16="http://schemas.microsoft.com/office/drawing/2014/main" xmlns="" id="{6AB33677-C609-A894-C65C-08A082BA6FB1}"/>
                  </a:ext>
                </a:extLst>
              </p:cNvPr>
              <p:cNvSpPr txBox="1"/>
              <p:nvPr/>
            </p:nvSpPr>
            <p:spPr>
              <a:xfrm>
                <a:off x="2472176" y="4283934"/>
                <a:ext cx="3063618" cy="707886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Complex public</a:t>
                </a:r>
              </a:p>
              <a:p>
                <a:endParaRPr lang="en-US" altLang="ko-KR" sz="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r>
                  <a:rPr lang="en-US" altLang="ko-KR" sz="105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ex) Families of Landowners and Criminal  </a:t>
                </a:r>
              </a:p>
              <a:p>
                <a:r>
                  <a:rPr lang="en-US" altLang="ko-KR" sz="105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        Offenders</a:t>
                </a:r>
                <a:endParaRPr lang="ko-KR" altLang="en-US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082" name="그룹 2081">
              <a:extLst>
                <a:ext uri="{FF2B5EF4-FFF2-40B4-BE49-F238E27FC236}">
                  <a16:creationId xmlns:a16="http://schemas.microsoft.com/office/drawing/2014/main" xmlns="" id="{D9823E29-B5E6-5529-3558-9DDD0300997E}"/>
                </a:ext>
              </a:extLst>
            </p:cNvPr>
            <p:cNvGrpSpPr/>
            <p:nvPr/>
          </p:nvGrpSpPr>
          <p:grpSpPr>
            <a:xfrm>
              <a:off x="1058362" y="5158575"/>
              <a:ext cx="4536000" cy="936000"/>
              <a:chOff x="1058362" y="4140543"/>
              <a:chExt cx="4536000" cy="936000"/>
            </a:xfrm>
          </p:grpSpPr>
          <p:sp>
            <p:nvSpPr>
              <p:cNvPr id="2083" name="사각형: 둥근 모서리 2082">
                <a:extLst>
                  <a:ext uri="{FF2B5EF4-FFF2-40B4-BE49-F238E27FC236}">
                    <a16:creationId xmlns:a16="http://schemas.microsoft.com/office/drawing/2014/main" xmlns="" id="{B2386B16-147B-9FEB-BCE4-C15999F0EA82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4" name="사각형: 둥근 모서리 2083">
                <a:extLst>
                  <a:ext uri="{FF2B5EF4-FFF2-40B4-BE49-F238E27FC236}">
                    <a16:creationId xmlns:a16="http://schemas.microsoft.com/office/drawing/2014/main" xmlns="" id="{61834557-E0CD-D1BC-F9F8-8D69641CE849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85" name="TextBox 2084">
                <a:extLst>
                  <a:ext uri="{FF2B5EF4-FFF2-40B4-BE49-F238E27FC236}">
                    <a16:creationId xmlns:a16="http://schemas.microsoft.com/office/drawing/2014/main" xmlns="" id="{0DEC00FF-4EF5-66A0-7BAA-06E93A37198E}"/>
                  </a:ext>
                </a:extLst>
              </p:cNvPr>
              <p:cNvSpPr txBox="1"/>
              <p:nvPr/>
            </p:nvSpPr>
            <p:spPr>
              <a:xfrm>
                <a:off x="1161760" y="4346933"/>
                <a:ext cx="1046769" cy="52322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altLang="ko-KR" sz="1400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Complex class</a:t>
                </a:r>
              </a:p>
            </p:txBody>
          </p:sp>
          <p:cxnSp>
            <p:nvCxnSpPr>
              <p:cNvPr id="2086" name="직선 연결선 2085">
                <a:extLst>
                  <a:ext uri="{FF2B5EF4-FFF2-40B4-BE49-F238E27FC236}">
                    <a16:creationId xmlns:a16="http://schemas.microsoft.com/office/drawing/2014/main" xmlns="" id="{00204AB6-154D-CAB7-2DE6-BF902894F8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7" name="TextBox 2086">
                <a:extLst>
                  <a:ext uri="{FF2B5EF4-FFF2-40B4-BE49-F238E27FC236}">
                    <a16:creationId xmlns:a16="http://schemas.microsoft.com/office/drawing/2014/main" xmlns="" id="{C016F5FC-46FB-D952-1165-04C6E784BBB1}"/>
                  </a:ext>
                </a:extLst>
              </p:cNvPr>
              <p:cNvSpPr txBox="1"/>
              <p:nvPr/>
            </p:nvSpPr>
            <p:spPr>
              <a:xfrm>
                <a:off x="2472176" y="4276106"/>
                <a:ext cx="3063618" cy="692497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The remaining dissidents</a:t>
                </a:r>
              </a:p>
              <a:p>
                <a:endParaRPr lang="en-US" altLang="ko-KR" sz="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r>
                  <a:rPr lang="en-US" altLang="ko-KR" sz="105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ex) Descendants of Landowners and</a:t>
                </a:r>
              </a:p>
              <a:p>
                <a:r>
                  <a:rPr lang="en-US" altLang="ko-KR" sz="105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        Collaborators with Imperial Japan</a:t>
                </a:r>
                <a:endParaRPr lang="ko-KR" altLang="en-US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455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54071" cy="697724"/>
            <a:chOff x="-403488" y="171975"/>
            <a:chExt cx="525407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57302" cy="662496"/>
              <a:chOff x="902807" y="211966"/>
              <a:chExt cx="395730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573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Society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4197303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Basics of North Korean Social Policies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440CB55-9235-70B3-8013-DCD840A67E2D}"/>
              </a:ext>
            </a:extLst>
          </p:cNvPr>
          <p:cNvGrpSpPr/>
          <p:nvPr/>
        </p:nvGrpSpPr>
        <p:grpSpPr>
          <a:xfrm flipH="1">
            <a:off x="766764" y="2316380"/>
            <a:ext cx="2731811" cy="3708000"/>
            <a:chOff x="5958716" y="2306496"/>
            <a:chExt cx="5444404" cy="3733067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xmlns="" id="{5805EE6E-AF73-3A73-041F-B6F45DDBE08C}"/>
                </a:ext>
              </a:extLst>
            </p:cNvPr>
            <p:cNvSpPr/>
            <p:nvPr/>
          </p:nvSpPr>
          <p:spPr>
            <a:xfrm rot="5400000">
              <a:off x="6814385" y="1450829"/>
              <a:ext cx="3733067" cy="5444402"/>
            </a:xfrm>
            <a:prstGeom prst="round2SameRect">
              <a:avLst>
                <a:gd name="adj1" fmla="val 1001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사각형: 둥근 위쪽 모서리 9">
              <a:extLst>
                <a:ext uri="{FF2B5EF4-FFF2-40B4-BE49-F238E27FC236}">
                  <a16:creationId xmlns:a16="http://schemas.microsoft.com/office/drawing/2014/main" xmlns="" id="{9FC63A9C-6919-7279-723D-6AB815D5DD5D}"/>
                </a:ext>
              </a:extLst>
            </p:cNvPr>
            <p:cNvSpPr/>
            <p:nvPr/>
          </p:nvSpPr>
          <p:spPr>
            <a:xfrm rot="5400000">
              <a:off x="6813346" y="1518401"/>
              <a:ext cx="3600000" cy="5309259"/>
            </a:xfrm>
            <a:prstGeom prst="round2SameRect">
              <a:avLst>
                <a:gd name="adj1" fmla="val 9279"/>
                <a:gd name="adj2" fmla="val 0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AD71EAA5-3BCA-ADC5-2006-18C6566F0744}"/>
              </a:ext>
            </a:extLst>
          </p:cNvPr>
          <p:cNvGrpSpPr/>
          <p:nvPr/>
        </p:nvGrpSpPr>
        <p:grpSpPr>
          <a:xfrm>
            <a:off x="999872" y="2516735"/>
            <a:ext cx="1528731" cy="324000"/>
            <a:chOff x="999872" y="2557375"/>
            <a:chExt cx="1528731" cy="324000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xmlns="" id="{4DC6C58B-0E05-65B6-EAAE-3696ABC40EE4}"/>
                </a:ext>
              </a:extLst>
            </p:cNvPr>
            <p:cNvSpPr/>
            <p:nvPr/>
          </p:nvSpPr>
          <p:spPr>
            <a:xfrm>
              <a:off x="999872" y="2557375"/>
              <a:ext cx="1528731" cy="324000"/>
            </a:xfrm>
            <a:prstGeom prst="roundRect">
              <a:avLst>
                <a:gd name="adj" fmla="val 2235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A67F5A06-D000-4FB5-1D79-9343E9C4B493}"/>
                </a:ext>
              </a:extLst>
            </p:cNvPr>
            <p:cNvSpPr txBox="1"/>
            <p:nvPr/>
          </p:nvSpPr>
          <p:spPr>
            <a:xfrm>
              <a:off x="1143939" y="2590142"/>
              <a:ext cx="1252266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Collectivism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E1DC11B2-45B4-79EE-06AD-B2F381085532}"/>
              </a:ext>
            </a:extLst>
          </p:cNvPr>
          <p:cNvSpPr txBox="1"/>
          <p:nvPr/>
        </p:nvSpPr>
        <p:spPr>
          <a:xfrm>
            <a:off x="996969" y="3057487"/>
            <a:ext cx="2124000" cy="106237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16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Article 63 of the </a:t>
            </a:r>
          </a:p>
          <a:p>
            <a:pPr algn="l"/>
            <a:r>
              <a:rPr lang="en-US" altLang="ko-KR" sz="16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North Korean</a:t>
            </a:r>
          </a:p>
          <a:p>
            <a:pPr algn="l"/>
            <a:r>
              <a:rPr lang="en-US" altLang="ko-KR" sz="16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Constitution</a:t>
            </a:r>
            <a:endParaRPr lang="en-US" altLang="ko-KR" sz="2000" b="0" spc="-2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l">
              <a:lnSpc>
                <a:spcPct val="120000"/>
              </a:lnSpc>
            </a:pPr>
            <a:r>
              <a:rPr lang="en-US" altLang="ko-KR" sz="14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‘One for all and all for one’</a:t>
            </a:r>
          </a:p>
        </p:txBody>
      </p:sp>
      <p:grpSp>
        <p:nvGrpSpPr>
          <p:cNvPr id="160" name="그룹 159">
            <a:extLst>
              <a:ext uri="{FF2B5EF4-FFF2-40B4-BE49-F238E27FC236}">
                <a16:creationId xmlns:a16="http://schemas.microsoft.com/office/drawing/2014/main" xmlns="" id="{D1402CFC-AA92-AC94-AC28-DAF21882671A}"/>
              </a:ext>
            </a:extLst>
          </p:cNvPr>
          <p:cNvGrpSpPr/>
          <p:nvPr/>
        </p:nvGrpSpPr>
        <p:grpSpPr>
          <a:xfrm>
            <a:off x="3498575" y="2184028"/>
            <a:ext cx="7926661" cy="3974400"/>
            <a:chOff x="3498575" y="2184028"/>
            <a:chExt cx="7926661" cy="3974400"/>
          </a:xfrm>
        </p:grpSpPr>
        <p:sp>
          <p:nvSpPr>
            <p:cNvPr id="12" name="사다리꼴 11">
              <a:extLst>
                <a:ext uri="{FF2B5EF4-FFF2-40B4-BE49-F238E27FC236}">
                  <a16:creationId xmlns:a16="http://schemas.microsoft.com/office/drawing/2014/main" xmlns="" id="{9F01C1D6-A871-C756-A359-2C8AAE6F0CA5}"/>
                </a:ext>
              </a:extLst>
            </p:cNvPr>
            <p:cNvSpPr/>
            <p:nvPr/>
          </p:nvSpPr>
          <p:spPr>
            <a:xfrm rot="16200000" flipH="1">
              <a:off x="1583620" y="4098983"/>
              <a:ext cx="3972707" cy="142797"/>
            </a:xfrm>
            <a:prstGeom prst="trapezoid">
              <a:avLst>
                <a:gd name="adj" fmla="val 8589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xmlns="" id="{86A928BD-A637-866C-6D53-94C3CF59375B}"/>
                </a:ext>
              </a:extLst>
            </p:cNvPr>
            <p:cNvSpPr/>
            <p:nvPr/>
          </p:nvSpPr>
          <p:spPr>
            <a:xfrm>
              <a:off x="3641373" y="2184028"/>
              <a:ext cx="7783863" cy="3972706"/>
            </a:xfrm>
            <a:prstGeom prst="roundRect">
              <a:avLst>
                <a:gd name="adj" fmla="val 0"/>
              </a:avLst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9" name="그룹 98">
              <a:extLst>
                <a:ext uri="{FF2B5EF4-FFF2-40B4-BE49-F238E27FC236}">
                  <a16:creationId xmlns:a16="http://schemas.microsoft.com/office/drawing/2014/main" xmlns="" id="{6DE96401-F2DA-9DC3-4A44-33422861753C}"/>
                </a:ext>
              </a:extLst>
            </p:cNvPr>
            <p:cNvGrpSpPr/>
            <p:nvPr/>
          </p:nvGrpSpPr>
          <p:grpSpPr>
            <a:xfrm>
              <a:off x="6460019" y="2184028"/>
              <a:ext cx="4965217" cy="3974400"/>
              <a:chOff x="766762" y="2184028"/>
              <a:chExt cx="4965217" cy="3974400"/>
            </a:xfrm>
          </p:grpSpPr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xmlns="" id="{649EFE21-D941-C5BB-18F5-3D16DDECD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197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xmlns="" id="{0AC7E86A-A334-23A6-E7A0-246F248AD7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09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xmlns="" id="{D2182093-3AFA-2B5B-012D-C0D24A4B0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142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xmlns="" id="{CD4D50CF-7767-059E-669D-8C51D921B5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874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xmlns="" id="{B230E9CD-BB94-B140-EB62-D4290C9637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7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xmlns="" id="{380EC9C7-DB93-87C8-FCC4-620925A05D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76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xmlns="" id="{3BCEA9D2-9200-4302-EF2C-68ACF737AA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340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xmlns="" id="{5C79F969-0DE5-CB7F-923C-CE185447ED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073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xmlns="" id="{BE210769-C075-F178-A55D-DAFDE7CB7F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0806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xmlns="" id="{908CBDD1-8D9A-89AE-F9BF-32406F5AFB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272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xmlns="" id="{06387F7E-7547-3416-C4A9-5242CFC7A6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5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xmlns="" id="{184CC1C2-9AB4-57C4-DB8B-F70B317D05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738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직선 연결선 111">
                <a:extLst>
                  <a:ext uri="{FF2B5EF4-FFF2-40B4-BE49-F238E27FC236}">
                    <a16:creationId xmlns:a16="http://schemas.microsoft.com/office/drawing/2014/main" xmlns="" id="{5AEEFD9C-29E9-0FCE-6CFE-2BEA2281A3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471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xmlns="" id="{A2E75D4A-4981-B675-6A14-6F9673100A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203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xmlns="" id="{DF9E6A80-959C-AA6B-0D73-353062EFB3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4936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xmlns="" id="{5652085E-762C-0E91-44FD-E7D39ADA0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669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연결선 116">
                <a:extLst>
                  <a:ext uri="{FF2B5EF4-FFF2-40B4-BE49-F238E27FC236}">
                    <a16:creationId xmlns:a16="http://schemas.microsoft.com/office/drawing/2014/main" xmlns="" id="{D4B27CC9-E7CA-4255-4D3F-0F3931D68D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402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직선 연결선 117">
                <a:extLst>
                  <a:ext uri="{FF2B5EF4-FFF2-40B4-BE49-F238E27FC236}">
                    <a16:creationId xmlns:a16="http://schemas.microsoft.com/office/drawing/2014/main" xmlns="" id="{E65817DE-9006-F87D-658B-41E12046C7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868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직선 연결선 118">
                <a:extLst>
                  <a:ext uri="{FF2B5EF4-FFF2-40B4-BE49-F238E27FC236}">
                    <a16:creationId xmlns:a16="http://schemas.microsoft.com/office/drawing/2014/main" xmlns="" id="{9A435EA8-C141-A835-AB47-BF6660735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601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직선 연결선 119">
                <a:extLst>
                  <a:ext uri="{FF2B5EF4-FFF2-40B4-BE49-F238E27FC236}">
                    <a16:creationId xmlns:a16="http://schemas.microsoft.com/office/drawing/2014/main" xmlns="" id="{BF9BEF05-19E0-E83A-A98F-ECB0DD4BC8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334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직선 연결선 120">
                <a:extLst>
                  <a:ext uri="{FF2B5EF4-FFF2-40B4-BE49-F238E27FC236}">
                    <a16:creationId xmlns:a16="http://schemas.microsoft.com/office/drawing/2014/main" xmlns="" id="{194289C7-E280-6DFB-59EC-21D093B813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135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직선 연결선 121">
                <a:extLst>
                  <a:ext uri="{FF2B5EF4-FFF2-40B4-BE49-F238E27FC236}">
                    <a16:creationId xmlns:a16="http://schemas.microsoft.com/office/drawing/2014/main" xmlns="" id="{917CDFFA-0C1F-BFF2-A9DA-E7BA7EDAC2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067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직선 연결선 122">
                <a:extLst>
                  <a:ext uri="{FF2B5EF4-FFF2-40B4-BE49-F238E27FC236}">
                    <a16:creationId xmlns:a16="http://schemas.microsoft.com/office/drawing/2014/main" xmlns="" id="{9F19C196-D867-5047-1DD1-9ABA5FA29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800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직선 연결선 123">
                <a:extLst>
                  <a:ext uri="{FF2B5EF4-FFF2-40B4-BE49-F238E27FC236}">
                    <a16:creationId xmlns:a16="http://schemas.microsoft.com/office/drawing/2014/main" xmlns="" id="{5177EC6A-BDAA-39F7-35DC-8CAFD7C4B5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532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직선 연결선 124">
                <a:extLst>
                  <a:ext uri="{FF2B5EF4-FFF2-40B4-BE49-F238E27FC236}">
                    <a16:creationId xmlns:a16="http://schemas.microsoft.com/office/drawing/2014/main" xmlns="" id="{366026A8-6DFB-D204-CFF7-338130DF95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265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xmlns="" id="{74BFD7DC-5359-C41C-66ED-78AFEA9F41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998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>
                <a:extLst>
                  <a:ext uri="{FF2B5EF4-FFF2-40B4-BE49-F238E27FC236}">
                    <a16:creationId xmlns:a16="http://schemas.microsoft.com/office/drawing/2014/main" xmlns="" id="{11A7CD3C-D276-CDE0-6A61-444BDB7CBE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731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직선 연결선 127">
                <a:extLst>
                  <a:ext uri="{FF2B5EF4-FFF2-40B4-BE49-F238E27FC236}">
                    <a16:creationId xmlns:a16="http://schemas.microsoft.com/office/drawing/2014/main" xmlns="" id="{3DEDEEE1-26A7-5F79-8F5C-10B4570A2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464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직선 연결선 128">
                <a:extLst>
                  <a:ext uri="{FF2B5EF4-FFF2-40B4-BE49-F238E27FC236}">
                    <a16:creationId xmlns:a16="http://schemas.microsoft.com/office/drawing/2014/main" xmlns="" id="{BC5219C8-E4D6-8FBD-BBD3-79EAB3245D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539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4" name="직선 연결선 143">
              <a:extLst>
                <a:ext uri="{FF2B5EF4-FFF2-40B4-BE49-F238E27FC236}">
                  <a16:creationId xmlns:a16="http://schemas.microsoft.com/office/drawing/2014/main" xmlns="" id="{D1082EAA-F6C8-4988-6565-B9799E8F8726}"/>
                </a:ext>
              </a:extLst>
            </p:cNvPr>
            <p:cNvCxnSpPr>
              <a:cxnSpLocks/>
            </p:cNvCxnSpPr>
            <p:nvPr/>
          </p:nvCxnSpPr>
          <p:spPr>
            <a:xfrm>
              <a:off x="380198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xmlns="" id="{73651B2A-86AE-C8D5-1DBC-A64D6F7CC0E5}"/>
                </a:ext>
              </a:extLst>
            </p:cNvPr>
            <p:cNvCxnSpPr>
              <a:cxnSpLocks/>
            </p:cNvCxnSpPr>
            <p:nvPr/>
          </p:nvCxnSpPr>
          <p:spPr>
            <a:xfrm>
              <a:off x="397931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직선 연결선 145">
              <a:extLst>
                <a:ext uri="{FF2B5EF4-FFF2-40B4-BE49-F238E27FC236}">
                  <a16:creationId xmlns:a16="http://schemas.microsoft.com/office/drawing/2014/main" xmlns="" id="{77A94226-C132-4370-5971-096A5D718D77}"/>
                </a:ext>
              </a:extLst>
            </p:cNvPr>
            <p:cNvCxnSpPr>
              <a:cxnSpLocks/>
            </p:cNvCxnSpPr>
            <p:nvPr/>
          </p:nvCxnSpPr>
          <p:spPr>
            <a:xfrm>
              <a:off x="415664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직선 연결선 146">
              <a:extLst>
                <a:ext uri="{FF2B5EF4-FFF2-40B4-BE49-F238E27FC236}">
                  <a16:creationId xmlns:a16="http://schemas.microsoft.com/office/drawing/2014/main" xmlns="" id="{99919735-7C61-DF40-01CB-DB67E5BC31D8}"/>
                </a:ext>
              </a:extLst>
            </p:cNvPr>
            <p:cNvCxnSpPr>
              <a:cxnSpLocks/>
            </p:cNvCxnSpPr>
            <p:nvPr/>
          </p:nvCxnSpPr>
          <p:spPr>
            <a:xfrm>
              <a:off x="433396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직선 연결선 147">
              <a:extLst>
                <a:ext uri="{FF2B5EF4-FFF2-40B4-BE49-F238E27FC236}">
                  <a16:creationId xmlns:a16="http://schemas.microsoft.com/office/drawing/2014/main" xmlns="" id="{283F0072-6922-DB6F-25D9-E91AA5CA7C21}"/>
                </a:ext>
              </a:extLst>
            </p:cNvPr>
            <p:cNvCxnSpPr>
              <a:cxnSpLocks/>
            </p:cNvCxnSpPr>
            <p:nvPr/>
          </p:nvCxnSpPr>
          <p:spPr>
            <a:xfrm>
              <a:off x="468862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직선 연결선 148">
              <a:extLst>
                <a:ext uri="{FF2B5EF4-FFF2-40B4-BE49-F238E27FC236}">
                  <a16:creationId xmlns:a16="http://schemas.microsoft.com/office/drawing/2014/main" xmlns="" id="{84B136B4-9EEB-FF54-EA5B-0179BD421EC4}"/>
                </a:ext>
              </a:extLst>
            </p:cNvPr>
            <p:cNvCxnSpPr>
              <a:cxnSpLocks/>
            </p:cNvCxnSpPr>
            <p:nvPr/>
          </p:nvCxnSpPr>
          <p:spPr>
            <a:xfrm>
              <a:off x="486595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xmlns="" id="{75C89BE4-B11A-A373-B8DD-9C0351990A89}"/>
                </a:ext>
              </a:extLst>
            </p:cNvPr>
            <p:cNvCxnSpPr>
              <a:cxnSpLocks/>
            </p:cNvCxnSpPr>
            <p:nvPr/>
          </p:nvCxnSpPr>
          <p:spPr>
            <a:xfrm>
              <a:off x="504328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직선 연결선 150">
              <a:extLst>
                <a:ext uri="{FF2B5EF4-FFF2-40B4-BE49-F238E27FC236}">
                  <a16:creationId xmlns:a16="http://schemas.microsoft.com/office/drawing/2014/main" xmlns="" id="{C7E445B4-1F12-9D41-0108-A318D399D989}"/>
                </a:ext>
              </a:extLst>
            </p:cNvPr>
            <p:cNvCxnSpPr>
              <a:cxnSpLocks/>
            </p:cNvCxnSpPr>
            <p:nvPr/>
          </p:nvCxnSpPr>
          <p:spPr>
            <a:xfrm>
              <a:off x="451129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직선 연결선 151">
              <a:extLst>
                <a:ext uri="{FF2B5EF4-FFF2-40B4-BE49-F238E27FC236}">
                  <a16:creationId xmlns:a16="http://schemas.microsoft.com/office/drawing/2014/main" xmlns="" id="{DF933574-35FB-A1E8-76F6-C06DF4C65888}"/>
                </a:ext>
              </a:extLst>
            </p:cNvPr>
            <p:cNvCxnSpPr>
              <a:cxnSpLocks/>
            </p:cNvCxnSpPr>
            <p:nvPr/>
          </p:nvCxnSpPr>
          <p:spPr>
            <a:xfrm>
              <a:off x="522061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직선 연결선 152">
              <a:extLst>
                <a:ext uri="{FF2B5EF4-FFF2-40B4-BE49-F238E27FC236}">
                  <a16:creationId xmlns:a16="http://schemas.microsoft.com/office/drawing/2014/main" xmlns="" id="{459E05EC-D1B9-A48E-2260-E4179A269D4A}"/>
                </a:ext>
              </a:extLst>
            </p:cNvPr>
            <p:cNvCxnSpPr>
              <a:cxnSpLocks/>
            </p:cNvCxnSpPr>
            <p:nvPr/>
          </p:nvCxnSpPr>
          <p:spPr>
            <a:xfrm>
              <a:off x="539794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직선 연결선 153">
              <a:extLst>
                <a:ext uri="{FF2B5EF4-FFF2-40B4-BE49-F238E27FC236}">
                  <a16:creationId xmlns:a16="http://schemas.microsoft.com/office/drawing/2014/main" xmlns="" id="{EC53912F-BEC6-738B-4155-179F390765CF}"/>
                </a:ext>
              </a:extLst>
            </p:cNvPr>
            <p:cNvCxnSpPr>
              <a:cxnSpLocks/>
            </p:cNvCxnSpPr>
            <p:nvPr/>
          </p:nvCxnSpPr>
          <p:spPr>
            <a:xfrm>
              <a:off x="557527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직선 연결선 154">
              <a:extLst>
                <a:ext uri="{FF2B5EF4-FFF2-40B4-BE49-F238E27FC236}">
                  <a16:creationId xmlns:a16="http://schemas.microsoft.com/office/drawing/2014/main" xmlns="" id="{5BF017E0-8DD9-6078-6CD0-C8C83C098E2A}"/>
                </a:ext>
              </a:extLst>
            </p:cNvPr>
            <p:cNvCxnSpPr>
              <a:cxnSpLocks/>
            </p:cNvCxnSpPr>
            <p:nvPr/>
          </p:nvCxnSpPr>
          <p:spPr>
            <a:xfrm>
              <a:off x="575260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직선 연결선 155">
              <a:extLst>
                <a:ext uri="{FF2B5EF4-FFF2-40B4-BE49-F238E27FC236}">
                  <a16:creationId xmlns:a16="http://schemas.microsoft.com/office/drawing/2014/main" xmlns="" id="{10C8FFD9-7A66-7355-D9BF-81A089A058EF}"/>
                </a:ext>
              </a:extLst>
            </p:cNvPr>
            <p:cNvCxnSpPr>
              <a:cxnSpLocks/>
            </p:cNvCxnSpPr>
            <p:nvPr/>
          </p:nvCxnSpPr>
          <p:spPr>
            <a:xfrm>
              <a:off x="592993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직선 연결선 156">
              <a:extLst>
                <a:ext uri="{FF2B5EF4-FFF2-40B4-BE49-F238E27FC236}">
                  <a16:creationId xmlns:a16="http://schemas.microsoft.com/office/drawing/2014/main" xmlns="" id="{1FAF1645-D03A-F3A9-07B2-9C634588D524}"/>
                </a:ext>
              </a:extLst>
            </p:cNvPr>
            <p:cNvCxnSpPr>
              <a:cxnSpLocks/>
            </p:cNvCxnSpPr>
            <p:nvPr/>
          </p:nvCxnSpPr>
          <p:spPr>
            <a:xfrm>
              <a:off x="610725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직선 연결선 157">
              <a:extLst>
                <a:ext uri="{FF2B5EF4-FFF2-40B4-BE49-F238E27FC236}">
                  <a16:creationId xmlns:a16="http://schemas.microsoft.com/office/drawing/2014/main" xmlns="" id="{58F5EFBB-9C9F-FA1A-687C-99C023715F34}"/>
                </a:ext>
              </a:extLst>
            </p:cNvPr>
            <p:cNvCxnSpPr>
              <a:cxnSpLocks/>
            </p:cNvCxnSpPr>
            <p:nvPr/>
          </p:nvCxnSpPr>
          <p:spPr>
            <a:xfrm>
              <a:off x="628458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9" name="그룹 248">
            <a:extLst>
              <a:ext uri="{FF2B5EF4-FFF2-40B4-BE49-F238E27FC236}">
                <a16:creationId xmlns:a16="http://schemas.microsoft.com/office/drawing/2014/main" xmlns="" id="{6342D931-84B6-47A2-A94A-A07BF9C3E88D}"/>
              </a:ext>
            </a:extLst>
          </p:cNvPr>
          <p:cNvGrpSpPr/>
          <p:nvPr/>
        </p:nvGrpSpPr>
        <p:grpSpPr>
          <a:xfrm>
            <a:off x="3641373" y="2184028"/>
            <a:ext cx="7783864" cy="3972705"/>
            <a:chOff x="756220" y="2184029"/>
            <a:chExt cx="4975757" cy="3972705"/>
          </a:xfrm>
        </p:grpSpPr>
        <p:cxnSp>
          <p:nvCxnSpPr>
            <p:cNvPr id="250" name="직선 연결선 249">
              <a:extLst>
                <a:ext uri="{FF2B5EF4-FFF2-40B4-BE49-F238E27FC236}">
                  <a16:creationId xmlns:a16="http://schemas.microsoft.com/office/drawing/2014/main" xmlns="" id="{06DA2BE6-AEB9-D1CB-37A4-DD7DCB92BAE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직선 연결선 250">
              <a:extLst>
                <a:ext uri="{FF2B5EF4-FFF2-40B4-BE49-F238E27FC236}">
                  <a16:creationId xmlns:a16="http://schemas.microsoft.com/office/drawing/2014/main" xmlns="" id="{A3985CAE-2643-96AB-9AF5-1A7857DB7D4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직선 연결선 251">
              <a:extLst>
                <a:ext uri="{FF2B5EF4-FFF2-40B4-BE49-F238E27FC236}">
                  <a16:creationId xmlns:a16="http://schemas.microsoft.com/office/drawing/2014/main" xmlns="" id="{4B9C38D0-C444-AC53-512A-096303B2D8E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직선 연결선 252">
              <a:extLst>
                <a:ext uri="{FF2B5EF4-FFF2-40B4-BE49-F238E27FC236}">
                  <a16:creationId xmlns:a16="http://schemas.microsoft.com/office/drawing/2014/main" xmlns="" id="{2CC487E4-7732-361E-8B97-D5068BA2816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직선 연결선 253">
              <a:extLst>
                <a:ext uri="{FF2B5EF4-FFF2-40B4-BE49-F238E27FC236}">
                  <a16:creationId xmlns:a16="http://schemas.microsoft.com/office/drawing/2014/main" xmlns="" id="{0529A060-5217-73EF-5D8C-2A2F713F5EA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직선 연결선 254">
              <a:extLst>
                <a:ext uri="{FF2B5EF4-FFF2-40B4-BE49-F238E27FC236}">
                  <a16:creationId xmlns:a16="http://schemas.microsoft.com/office/drawing/2014/main" xmlns="" id="{FE2376D4-B084-021F-72A7-0EBECCFD4A7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직선 연결선 161">
              <a:extLst>
                <a:ext uri="{FF2B5EF4-FFF2-40B4-BE49-F238E27FC236}">
                  <a16:creationId xmlns:a16="http://schemas.microsoft.com/office/drawing/2014/main" xmlns="" id="{6CE4E225-F784-2363-57BB-A8A6ADC4C01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직선 연결선 162">
              <a:extLst>
                <a:ext uri="{FF2B5EF4-FFF2-40B4-BE49-F238E27FC236}">
                  <a16:creationId xmlns:a16="http://schemas.microsoft.com/office/drawing/2014/main" xmlns="" id="{D9DBD261-0358-CA85-7292-B1B42054070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직선 연결선 163">
              <a:extLst>
                <a:ext uri="{FF2B5EF4-FFF2-40B4-BE49-F238E27FC236}">
                  <a16:creationId xmlns:a16="http://schemas.microsoft.com/office/drawing/2014/main" xmlns="" id="{EE1949A5-B2C0-E722-C4BC-A5155771CA1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직선 연결선 164">
              <a:extLst>
                <a:ext uri="{FF2B5EF4-FFF2-40B4-BE49-F238E27FC236}">
                  <a16:creationId xmlns:a16="http://schemas.microsoft.com/office/drawing/2014/main" xmlns="" id="{48471E82-39ED-D1A9-A516-FDD07235E0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직선 연결선 165">
              <a:extLst>
                <a:ext uri="{FF2B5EF4-FFF2-40B4-BE49-F238E27FC236}">
                  <a16:creationId xmlns:a16="http://schemas.microsoft.com/office/drawing/2014/main" xmlns="" id="{5F56F594-9609-64B6-2D08-117C26A6148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직선 연결선 166">
              <a:extLst>
                <a:ext uri="{FF2B5EF4-FFF2-40B4-BE49-F238E27FC236}">
                  <a16:creationId xmlns:a16="http://schemas.microsoft.com/office/drawing/2014/main" xmlns="" id="{4A0CE01F-08F4-8CF9-5D16-87AE645EABA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직선 연결선 167">
              <a:extLst>
                <a:ext uri="{FF2B5EF4-FFF2-40B4-BE49-F238E27FC236}">
                  <a16:creationId xmlns:a16="http://schemas.microsoft.com/office/drawing/2014/main" xmlns="" id="{6F2AE422-5C4E-F16E-AF79-ABB59E6547C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연결선 168">
              <a:extLst>
                <a:ext uri="{FF2B5EF4-FFF2-40B4-BE49-F238E27FC236}">
                  <a16:creationId xmlns:a16="http://schemas.microsoft.com/office/drawing/2014/main" xmlns="" id="{C0B62B94-0767-38EF-B587-8B3EFA7D67A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직선 연결선 169">
              <a:extLst>
                <a:ext uri="{FF2B5EF4-FFF2-40B4-BE49-F238E27FC236}">
                  <a16:creationId xmlns:a16="http://schemas.microsoft.com/office/drawing/2014/main" xmlns="" id="{5D244B81-4EE2-59CF-6BB7-AFE762996EB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직선 연결선 170">
              <a:extLst>
                <a:ext uri="{FF2B5EF4-FFF2-40B4-BE49-F238E27FC236}">
                  <a16:creationId xmlns:a16="http://schemas.microsoft.com/office/drawing/2014/main" xmlns="" id="{B5D22DF5-80A6-ACF5-8ACF-1B299729B75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직선 연결선 171">
              <a:extLst>
                <a:ext uri="{FF2B5EF4-FFF2-40B4-BE49-F238E27FC236}">
                  <a16:creationId xmlns:a16="http://schemas.microsoft.com/office/drawing/2014/main" xmlns="" id="{F1722A6F-7191-BF4E-24AC-32C0F597355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직선 연결선 172">
              <a:extLst>
                <a:ext uri="{FF2B5EF4-FFF2-40B4-BE49-F238E27FC236}">
                  <a16:creationId xmlns:a16="http://schemas.microsoft.com/office/drawing/2014/main" xmlns="" id="{C52CF046-74B1-1D06-10E1-A113FFD7BCD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연결선 173">
              <a:extLst>
                <a:ext uri="{FF2B5EF4-FFF2-40B4-BE49-F238E27FC236}">
                  <a16:creationId xmlns:a16="http://schemas.microsoft.com/office/drawing/2014/main" xmlns="" id="{BA59BC58-CFDF-291D-C2DD-935C130B03B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직선 연결선 174">
              <a:extLst>
                <a:ext uri="{FF2B5EF4-FFF2-40B4-BE49-F238E27FC236}">
                  <a16:creationId xmlns:a16="http://schemas.microsoft.com/office/drawing/2014/main" xmlns="" id="{D8D6FD61-CE4D-3E6E-8755-C3B05C70913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직선 연결선 175">
              <a:extLst>
                <a:ext uri="{FF2B5EF4-FFF2-40B4-BE49-F238E27FC236}">
                  <a16:creationId xmlns:a16="http://schemas.microsoft.com/office/drawing/2014/main" xmlns="" id="{3B3E5FD0-4427-0E99-7F9D-C7FFCCE7613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>
              <a:extLst>
                <a:ext uri="{FF2B5EF4-FFF2-40B4-BE49-F238E27FC236}">
                  <a16:creationId xmlns:a16="http://schemas.microsoft.com/office/drawing/2014/main" xmlns="" id="{198CB502-22B6-B98E-5362-C4EBF4E49FC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xmlns="" id="{90C34774-21BE-BB0C-3CAD-EDD871E55C9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xmlns="" id="{603D9460-AE78-4AD3-226F-15258CE16F28}"/>
              </a:ext>
            </a:extLst>
          </p:cNvPr>
          <p:cNvGrpSpPr/>
          <p:nvPr/>
        </p:nvGrpSpPr>
        <p:grpSpPr>
          <a:xfrm>
            <a:off x="3814193" y="2516735"/>
            <a:ext cx="2312314" cy="324000"/>
            <a:chOff x="3814193" y="2516735"/>
            <a:chExt cx="2312314" cy="324000"/>
          </a:xfrm>
        </p:grpSpPr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xmlns="" id="{FB0CC9AA-9773-6B97-A836-75ACBE47B78D}"/>
                </a:ext>
              </a:extLst>
            </p:cNvPr>
            <p:cNvSpPr/>
            <p:nvPr/>
          </p:nvSpPr>
          <p:spPr>
            <a:xfrm>
              <a:off x="3814193" y="2516735"/>
              <a:ext cx="2312314" cy="324000"/>
            </a:xfrm>
            <a:prstGeom prst="roundRect">
              <a:avLst>
                <a:gd name="adj" fmla="val 2235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7E9500C4-BDBC-A8FE-4139-B17D09D8D446}"/>
                </a:ext>
              </a:extLst>
            </p:cNvPr>
            <p:cNvSpPr txBox="1"/>
            <p:nvPr/>
          </p:nvSpPr>
          <p:spPr>
            <a:xfrm>
              <a:off x="3978825" y="2549502"/>
              <a:ext cx="1960730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Big Socialist Family</a:t>
              </a:r>
            </a:p>
          </p:txBody>
        </p:sp>
      </p:grp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xmlns="" id="{30506A9B-7248-6F94-E17D-13B3B71D9523}"/>
              </a:ext>
            </a:extLst>
          </p:cNvPr>
          <p:cNvSpPr/>
          <p:nvPr/>
        </p:nvSpPr>
        <p:spPr>
          <a:xfrm>
            <a:off x="8532649" y="3147717"/>
            <a:ext cx="1558135" cy="46846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Supreme Leader</a:t>
            </a:r>
          </a:p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Father</a:t>
            </a:r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xmlns="" id="{AA65D203-9BD0-14C5-EA4B-BF420D675F67}"/>
              </a:ext>
            </a:extLst>
          </p:cNvPr>
          <p:cNvSpPr/>
          <p:nvPr/>
        </p:nvSpPr>
        <p:spPr>
          <a:xfrm>
            <a:off x="8532649" y="3909554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Party = Mother</a:t>
            </a:r>
          </a:p>
        </p:txBody>
      </p:sp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xmlns="" id="{CAE52209-6B9D-1EC2-5F76-D93C0CEC7100}"/>
              </a:ext>
            </a:extLst>
          </p:cNvPr>
          <p:cNvSpPr/>
          <p:nvPr/>
        </p:nvSpPr>
        <p:spPr>
          <a:xfrm>
            <a:off x="8532649" y="4587734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People = Children</a:t>
            </a:r>
          </a:p>
        </p:txBody>
      </p:sp>
      <p:cxnSp>
        <p:nvCxnSpPr>
          <p:cNvPr id="60" name="연결선: 꺾임 59">
            <a:extLst>
              <a:ext uri="{FF2B5EF4-FFF2-40B4-BE49-F238E27FC236}">
                <a16:creationId xmlns:a16="http://schemas.microsoft.com/office/drawing/2014/main" xmlns="" id="{E1681302-97E7-FD27-7C19-83881C2A8A55}"/>
              </a:ext>
            </a:extLst>
          </p:cNvPr>
          <p:cNvCxnSpPr>
            <a:cxnSpLocks/>
          </p:cNvCxnSpPr>
          <p:nvPr/>
        </p:nvCxnSpPr>
        <p:spPr>
          <a:xfrm flipV="1">
            <a:off x="10090784" y="3473384"/>
            <a:ext cx="12700" cy="612000"/>
          </a:xfrm>
          <a:prstGeom prst="bentConnector3">
            <a:avLst>
              <a:gd name="adj1" fmla="val 180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연결선: 꺾임 61">
            <a:extLst>
              <a:ext uri="{FF2B5EF4-FFF2-40B4-BE49-F238E27FC236}">
                <a16:creationId xmlns:a16="http://schemas.microsoft.com/office/drawing/2014/main" xmlns="" id="{7FCA05FC-D625-50E5-2959-28B8FEFC8E5A}"/>
              </a:ext>
            </a:extLst>
          </p:cNvPr>
          <p:cNvCxnSpPr>
            <a:cxnSpLocks/>
          </p:cNvCxnSpPr>
          <p:nvPr/>
        </p:nvCxnSpPr>
        <p:spPr>
          <a:xfrm flipV="1">
            <a:off x="10090784" y="3355274"/>
            <a:ext cx="12700" cy="1404000"/>
          </a:xfrm>
          <a:prstGeom prst="bentConnector3">
            <a:avLst>
              <a:gd name="adj1" fmla="val 3915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이등변 삼각형 25">
            <a:extLst>
              <a:ext uri="{FF2B5EF4-FFF2-40B4-BE49-F238E27FC236}">
                <a16:creationId xmlns:a16="http://schemas.microsoft.com/office/drawing/2014/main" xmlns="" id="{B4AA5616-FFD4-EFCF-3199-EC25FC7A2717}"/>
              </a:ext>
            </a:extLst>
          </p:cNvPr>
          <p:cNvSpPr/>
          <p:nvPr/>
        </p:nvSpPr>
        <p:spPr>
          <a:xfrm>
            <a:off x="5196600" y="2916734"/>
            <a:ext cx="3780000" cy="3240000"/>
          </a:xfrm>
          <a:prstGeom prst="triangle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이등변 삼각형 26">
            <a:extLst>
              <a:ext uri="{FF2B5EF4-FFF2-40B4-BE49-F238E27FC236}">
                <a16:creationId xmlns:a16="http://schemas.microsoft.com/office/drawing/2014/main" xmlns="" id="{3B34AD1A-2D82-AF82-375E-50624B49540A}"/>
              </a:ext>
            </a:extLst>
          </p:cNvPr>
          <p:cNvSpPr>
            <a:spLocks noChangeAspect="1"/>
          </p:cNvSpPr>
          <p:nvPr/>
        </p:nvSpPr>
        <p:spPr>
          <a:xfrm>
            <a:off x="5616600" y="3636734"/>
            <a:ext cx="2940000" cy="2520000"/>
          </a:xfrm>
          <a:prstGeom prst="triangle">
            <a:avLst/>
          </a:prstGeom>
          <a:solidFill>
            <a:srgbClr val="B483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이등변 삼각형 29">
            <a:extLst>
              <a:ext uri="{FF2B5EF4-FFF2-40B4-BE49-F238E27FC236}">
                <a16:creationId xmlns:a16="http://schemas.microsoft.com/office/drawing/2014/main" xmlns="" id="{20B34762-FF6D-9B48-0668-9B1A2CA333F7}"/>
              </a:ext>
            </a:extLst>
          </p:cNvPr>
          <p:cNvSpPr>
            <a:spLocks noChangeAspect="1"/>
          </p:cNvSpPr>
          <p:nvPr/>
        </p:nvSpPr>
        <p:spPr>
          <a:xfrm>
            <a:off x="6036600" y="4356734"/>
            <a:ext cx="2100000" cy="1800000"/>
          </a:xfrm>
          <a:prstGeom prst="triangle">
            <a:avLst/>
          </a:prstGeom>
          <a:solidFill>
            <a:srgbClr val="E6D6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사각형: 둥근 모서리 97">
            <a:extLst>
              <a:ext uri="{FF2B5EF4-FFF2-40B4-BE49-F238E27FC236}">
                <a16:creationId xmlns:a16="http://schemas.microsoft.com/office/drawing/2014/main" xmlns="" id="{0F37C0BE-A248-72D5-5315-0D9200CE74BD}"/>
              </a:ext>
            </a:extLst>
          </p:cNvPr>
          <p:cNvSpPr/>
          <p:nvPr/>
        </p:nvSpPr>
        <p:spPr>
          <a:xfrm>
            <a:off x="5853612" y="5556746"/>
            <a:ext cx="2465975" cy="482253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Supreme Leader-</a:t>
            </a:r>
          </a:p>
          <a:p>
            <a:pPr algn="ctr"/>
            <a:r>
              <a:rPr lang="en-US" altLang="ko-KR" sz="1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Centered Ideology</a:t>
            </a:r>
            <a:endParaRPr lang="ko-KR" altLang="en-US" sz="14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xmlns="" id="{CAA75AD0-23FF-5A11-2E2F-89ACF05E12CF}"/>
              </a:ext>
            </a:extLst>
          </p:cNvPr>
          <p:cNvCxnSpPr>
            <a:cxnSpLocks/>
          </p:cNvCxnSpPr>
          <p:nvPr/>
        </p:nvCxnSpPr>
        <p:spPr>
          <a:xfrm>
            <a:off x="7128650" y="3392422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타원 32">
            <a:extLst>
              <a:ext uri="{FF2B5EF4-FFF2-40B4-BE49-F238E27FC236}">
                <a16:creationId xmlns:a16="http://schemas.microsoft.com/office/drawing/2014/main" xmlns="" id="{CF2833C2-33C8-9828-E788-C0E8717DDE92}"/>
              </a:ext>
            </a:extLst>
          </p:cNvPr>
          <p:cNvSpPr/>
          <p:nvPr/>
        </p:nvSpPr>
        <p:spPr>
          <a:xfrm>
            <a:off x="7039800" y="3351324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xmlns="" id="{E7DE2FA0-20F6-AA68-6516-40591977D933}"/>
              </a:ext>
            </a:extLst>
          </p:cNvPr>
          <p:cNvCxnSpPr>
            <a:cxnSpLocks/>
          </p:cNvCxnSpPr>
          <p:nvPr/>
        </p:nvCxnSpPr>
        <p:spPr>
          <a:xfrm>
            <a:off x="7128650" y="4070602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타원 38">
            <a:extLst>
              <a:ext uri="{FF2B5EF4-FFF2-40B4-BE49-F238E27FC236}">
                <a16:creationId xmlns:a16="http://schemas.microsoft.com/office/drawing/2014/main" xmlns="" id="{15B8B7CC-1FCE-B479-55F9-82DA8058A878}"/>
              </a:ext>
            </a:extLst>
          </p:cNvPr>
          <p:cNvSpPr/>
          <p:nvPr/>
        </p:nvSpPr>
        <p:spPr>
          <a:xfrm>
            <a:off x="7039800" y="4029504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xmlns="" id="{7CEF3439-43E0-39CD-A163-CFA2BF92E5BC}"/>
              </a:ext>
            </a:extLst>
          </p:cNvPr>
          <p:cNvCxnSpPr>
            <a:cxnSpLocks/>
          </p:cNvCxnSpPr>
          <p:nvPr/>
        </p:nvCxnSpPr>
        <p:spPr>
          <a:xfrm>
            <a:off x="7128650" y="4748782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타원 41">
            <a:extLst>
              <a:ext uri="{FF2B5EF4-FFF2-40B4-BE49-F238E27FC236}">
                <a16:creationId xmlns:a16="http://schemas.microsoft.com/office/drawing/2014/main" xmlns="" id="{7E373044-58D7-6134-BDD6-BAAE5E60D556}"/>
              </a:ext>
            </a:extLst>
          </p:cNvPr>
          <p:cNvSpPr/>
          <p:nvPr/>
        </p:nvSpPr>
        <p:spPr>
          <a:xfrm>
            <a:off x="7039800" y="4707684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5" name="그룹 184">
            <a:extLst>
              <a:ext uri="{FF2B5EF4-FFF2-40B4-BE49-F238E27FC236}">
                <a16:creationId xmlns:a16="http://schemas.microsoft.com/office/drawing/2014/main" xmlns="" id="{6EE65630-7735-EEF6-9F71-E32FF3744E8B}"/>
              </a:ext>
            </a:extLst>
          </p:cNvPr>
          <p:cNvGrpSpPr/>
          <p:nvPr/>
        </p:nvGrpSpPr>
        <p:grpSpPr>
          <a:xfrm>
            <a:off x="1420295" y="4447524"/>
            <a:ext cx="1424749" cy="1062990"/>
            <a:chOff x="1332213" y="4447524"/>
            <a:chExt cx="1424749" cy="1062990"/>
          </a:xfrm>
        </p:grpSpPr>
        <p:sp>
          <p:nvSpPr>
            <p:cNvPr id="179" name="자유형: 도형 178">
              <a:extLst>
                <a:ext uri="{FF2B5EF4-FFF2-40B4-BE49-F238E27FC236}">
                  <a16:creationId xmlns:a16="http://schemas.microsoft.com/office/drawing/2014/main" xmlns="" id="{5136C005-9A4C-F591-41AC-282C79A9B5D0}"/>
                </a:ext>
              </a:extLst>
            </p:cNvPr>
            <p:cNvSpPr/>
            <p:nvPr/>
          </p:nvSpPr>
          <p:spPr>
            <a:xfrm>
              <a:off x="1976483" y="4458954"/>
              <a:ext cx="167640" cy="92964"/>
            </a:xfrm>
            <a:custGeom>
              <a:avLst/>
              <a:gdLst>
                <a:gd name="connsiteX0" fmla="*/ 167640 w 167640"/>
                <a:gd name="connsiteY0" fmla="*/ 92964 h 92964"/>
                <a:gd name="connsiteX1" fmla="*/ 0 w 167640"/>
                <a:gd name="connsiteY1" fmla="*/ 92964 h 92964"/>
                <a:gd name="connsiteX2" fmla="*/ 0 w 167640"/>
                <a:gd name="connsiteY2" fmla="*/ 0 h 92964"/>
                <a:gd name="connsiteX3" fmla="*/ 167640 w 167640"/>
                <a:gd name="connsiteY3" fmla="*/ 0 h 92964"/>
                <a:gd name="connsiteX4" fmla="*/ 110490 w 167640"/>
                <a:gd name="connsiteY4" fmla="*/ 46482 h 9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640" h="92964">
                  <a:moveTo>
                    <a:pt x="167640" y="92964"/>
                  </a:moveTo>
                  <a:lnTo>
                    <a:pt x="0" y="92964"/>
                  </a:lnTo>
                  <a:lnTo>
                    <a:pt x="0" y="0"/>
                  </a:lnTo>
                  <a:lnTo>
                    <a:pt x="167640" y="0"/>
                  </a:lnTo>
                  <a:lnTo>
                    <a:pt x="110490" y="46482"/>
                  </a:lnTo>
                  <a:close/>
                </a:path>
              </a:pathLst>
            </a:custGeom>
            <a:solidFill>
              <a:srgbClr val="EFABA3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0" name="자유형: 도형 179">
              <a:extLst>
                <a:ext uri="{FF2B5EF4-FFF2-40B4-BE49-F238E27FC236}">
                  <a16:creationId xmlns:a16="http://schemas.microsoft.com/office/drawing/2014/main" xmlns="" id="{A4C45A49-25A0-F99B-F2B6-DBC4940B84AF}"/>
                </a:ext>
              </a:extLst>
            </p:cNvPr>
            <p:cNvSpPr/>
            <p:nvPr/>
          </p:nvSpPr>
          <p:spPr>
            <a:xfrm>
              <a:off x="2064876" y="5047981"/>
              <a:ext cx="195834" cy="134873"/>
            </a:xfrm>
            <a:custGeom>
              <a:avLst/>
              <a:gdLst>
                <a:gd name="connsiteX0" fmla="*/ 128778 w 195834"/>
                <a:gd name="connsiteY0" fmla="*/ 134874 h 134873"/>
                <a:gd name="connsiteX1" fmla="*/ 67056 w 195834"/>
                <a:gd name="connsiteY1" fmla="*/ 134874 h 134873"/>
                <a:gd name="connsiteX2" fmla="*/ 0 w 195834"/>
                <a:gd name="connsiteY2" fmla="*/ 67818 h 134873"/>
                <a:gd name="connsiteX3" fmla="*/ 0 w 195834"/>
                <a:gd name="connsiteY3" fmla="*/ 54102 h 134873"/>
                <a:gd name="connsiteX4" fmla="*/ 54102 w 195834"/>
                <a:gd name="connsiteY4" fmla="*/ 0 h 134873"/>
                <a:gd name="connsiteX5" fmla="*/ 141732 w 195834"/>
                <a:gd name="connsiteY5" fmla="*/ 0 h 134873"/>
                <a:gd name="connsiteX6" fmla="*/ 195834 w 195834"/>
                <a:gd name="connsiteY6" fmla="*/ 54102 h 134873"/>
                <a:gd name="connsiteX7" fmla="*/ 195834 w 195834"/>
                <a:gd name="connsiteY7" fmla="*/ 67818 h 134873"/>
                <a:gd name="connsiteX8" fmla="*/ 128778 w 195834"/>
                <a:gd name="connsiteY8" fmla="*/ 134874 h 13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834" h="134873">
                  <a:moveTo>
                    <a:pt x="128778" y="134874"/>
                  </a:moveTo>
                  <a:lnTo>
                    <a:pt x="67056" y="134874"/>
                  </a:lnTo>
                  <a:cubicBezTo>
                    <a:pt x="30480" y="134874"/>
                    <a:pt x="0" y="105156"/>
                    <a:pt x="0" y="67818"/>
                  </a:cubicBezTo>
                  <a:lnTo>
                    <a:pt x="0" y="54102"/>
                  </a:lnTo>
                  <a:cubicBezTo>
                    <a:pt x="0" y="24384"/>
                    <a:pt x="24384" y="0"/>
                    <a:pt x="54102" y="0"/>
                  </a:cubicBezTo>
                  <a:lnTo>
                    <a:pt x="141732" y="0"/>
                  </a:lnTo>
                  <a:cubicBezTo>
                    <a:pt x="171450" y="0"/>
                    <a:pt x="195834" y="24384"/>
                    <a:pt x="195834" y="54102"/>
                  </a:cubicBezTo>
                  <a:lnTo>
                    <a:pt x="195834" y="67818"/>
                  </a:lnTo>
                  <a:cubicBezTo>
                    <a:pt x="195834" y="105156"/>
                    <a:pt x="165354" y="134874"/>
                    <a:pt x="128778" y="134874"/>
                  </a:cubicBezTo>
                  <a:close/>
                </a:path>
              </a:pathLst>
            </a:custGeom>
            <a:solidFill>
              <a:srgbClr val="E8867C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1" name="자유형: 도형 180">
              <a:extLst>
                <a:ext uri="{FF2B5EF4-FFF2-40B4-BE49-F238E27FC236}">
                  <a16:creationId xmlns:a16="http://schemas.microsoft.com/office/drawing/2014/main" xmlns="" id="{5689CEDC-D686-5B61-A37C-FBB39FC193AF}"/>
                </a:ext>
              </a:extLst>
            </p:cNvPr>
            <p:cNvSpPr/>
            <p:nvPr/>
          </p:nvSpPr>
          <p:spPr>
            <a:xfrm>
              <a:off x="1692257" y="5047981"/>
              <a:ext cx="195072" cy="134873"/>
            </a:xfrm>
            <a:custGeom>
              <a:avLst/>
              <a:gdLst>
                <a:gd name="connsiteX0" fmla="*/ 128016 w 195072"/>
                <a:gd name="connsiteY0" fmla="*/ 134874 h 134873"/>
                <a:gd name="connsiteX1" fmla="*/ 67056 w 195072"/>
                <a:gd name="connsiteY1" fmla="*/ 134874 h 134873"/>
                <a:gd name="connsiteX2" fmla="*/ 0 w 195072"/>
                <a:gd name="connsiteY2" fmla="*/ 67818 h 134873"/>
                <a:gd name="connsiteX3" fmla="*/ 0 w 195072"/>
                <a:gd name="connsiteY3" fmla="*/ 54102 h 134873"/>
                <a:gd name="connsiteX4" fmla="*/ 53340 w 195072"/>
                <a:gd name="connsiteY4" fmla="*/ 0 h 134873"/>
                <a:gd name="connsiteX5" fmla="*/ 140970 w 195072"/>
                <a:gd name="connsiteY5" fmla="*/ 0 h 134873"/>
                <a:gd name="connsiteX6" fmla="*/ 195072 w 195072"/>
                <a:gd name="connsiteY6" fmla="*/ 54102 h 134873"/>
                <a:gd name="connsiteX7" fmla="*/ 195072 w 195072"/>
                <a:gd name="connsiteY7" fmla="*/ 67818 h 134873"/>
                <a:gd name="connsiteX8" fmla="*/ 128016 w 195072"/>
                <a:gd name="connsiteY8" fmla="*/ 134874 h 13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72" h="134873">
                  <a:moveTo>
                    <a:pt x="128016" y="134874"/>
                  </a:moveTo>
                  <a:lnTo>
                    <a:pt x="67056" y="134874"/>
                  </a:lnTo>
                  <a:cubicBezTo>
                    <a:pt x="29718" y="134874"/>
                    <a:pt x="0" y="105156"/>
                    <a:pt x="0" y="67818"/>
                  </a:cubicBezTo>
                  <a:lnTo>
                    <a:pt x="0" y="54102"/>
                  </a:lnTo>
                  <a:cubicBezTo>
                    <a:pt x="0" y="24384"/>
                    <a:pt x="23622" y="0"/>
                    <a:pt x="53340" y="0"/>
                  </a:cubicBezTo>
                  <a:lnTo>
                    <a:pt x="140970" y="0"/>
                  </a:lnTo>
                  <a:cubicBezTo>
                    <a:pt x="170688" y="0"/>
                    <a:pt x="195072" y="24384"/>
                    <a:pt x="195072" y="54102"/>
                  </a:cubicBezTo>
                  <a:lnTo>
                    <a:pt x="195072" y="67818"/>
                  </a:lnTo>
                  <a:cubicBezTo>
                    <a:pt x="195072" y="105156"/>
                    <a:pt x="165354" y="134874"/>
                    <a:pt x="128016" y="134874"/>
                  </a:cubicBezTo>
                  <a:close/>
                </a:path>
              </a:pathLst>
            </a:custGeom>
            <a:solidFill>
              <a:srgbClr val="E8867C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2" name="자유형: 도형 181">
              <a:extLst>
                <a:ext uri="{FF2B5EF4-FFF2-40B4-BE49-F238E27FC236}">
                  <a16:creationId xmlns:a16="http://schemas.microsoft.com/office/drawing/2014/main" xmlns="" id="{99FBE67E-321F-A7B8-AA7A-58D0B8A3DFAF}"/>
                </a:ext>
              </a:extLst>
            </p:cNvPr>
            <p:cNvSpPr/>
            <p:nvPr/>
          </p:nvSpPr>
          <p:spPr>
            <a:xfrm>
              <a:off x="1878947" y="5364973"/>
              <a:ext cx="195072" cy="134111"/>
            </a:xfrm>
            <a:custGeom>
              <a:avLst/>
              <a:gdLst>
                <a:gd name="connsiteX0" fmla="*/ 128016 w 195072"/>
                <a:gd name="connsiteY0" fmla="*/ 134112 h 134111"/>
                <a:gd name="connsiteX1" fmla="*/ 66294 w 195072"/>
                <a:gd name="connsiteY1" fmla="*/ 134112 h 134111"/>
                <a:gd name="connsiteX2" fmla="*/ 0 w 195072"/>
                <a:gd name="connsiteY2" fmla="*/ 67056 h 134111"/>
                <a:gd name="connsiteX3" fmla="*/ 0 w 195072"/>
                <a:gd name="connsiteY3" fmla="*/ 53340 h 134111"/>
                <a:gd name="connsiteX4" fmla="*/ 53340 w 195072"/>
                <a:gd name="connsiteY4" fmla="*/ 0 h 134111"/>
                <a:gd name="connsiteX5" fmla="*/ 140970 w 195072"/>
                <a:gd name="connsiteY5" fmla="*/ 0 h 134111"/>
                <a:gd name="connsiteX6" fmla="*/ 195072 w 195072"/>
                <a:gd name="connsiteY6" fmla="*/ 53340 h 134111"/>
                <a:gd name="connsiteX7" fmla="*/ 195072 w 195072"/>
                <a:gd name="connsiteY7" fmla="*/ 67056 h 134111"/>
                <a:gd name="connsiteX8" fmla="*/ 128016 w 195072"/>
                <a:gd name="connsiteY8" fmla="*/ 134112 h 13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5072" h="134111">
                  <a:moveTo>
                    <a:pt x="128016" y="134112"/>
                  </a:moveTo>
                  <a:lnTo>
                    <a:pt x="66294" y="134112"/>
                  </a:lnTo>
                  <a:cubicBezTo>
                    <a:pt x="29718" y="134112"/>
                    <a:pt x="0" y="104394"/>
                    <a:pt x="0" y="67056"/>
                  </a:cubicBezTo>
                  <a:lnTo>
                    <a:pt x="0" y="53340"/>
                  </a:lnTo>
                  <a:cubicBezTo>
                    <a:pt x="0" y="23622"/>
                    <a:pt x="23622" y="0"/>
                    <a:pt x="53340" y="0"/>
                  </a:cubicBezTo>
                  <a:lnTo>
                    <a:pt x="140970" y="0"/>
                  </a:lnTo>
                  <a:cubicBezTo>
                    <a:pt x="170688" y="0"/>
                    <a:pt x="195072" y="23622"/>
                    <a:pt x="195072" y="53340"/>
                  </a:cubicBezTo>
                  <a:lnTo>
                    <a:pt x="195072" y="67056"/>
                  </a:lnTo>
                  <a:cubicBezTo>
                    <a:pt x="195072" y="104394"/>
                    <a:pt x="164592" y="134112"/>
                    <a:pt x="128016" y="134112"/>
                  </a:cubicBezTo>
                  <a:close/>
                </a:path>
              </a:pathLst>
            </a:custGeom>
            <a:solidFill>
              <a:srgbClr val="EFABA3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3" name="자유형: 도형 182">
              <a:extLst>
                <a:ext uri="{FF2B5EF4-FFF2-40B4-BE49-F238E27FC236}">
                  <a16:creationId xmlns:a16="http://schemas.microsoft.com/office/drawing/2014/main" xmlns="" id="{26EDC8DB-9AB7-CDE9-D99A-108953C6BEF9}"/>
                </a:ext>
              </a:extLst>
            </p:cNvPr>
            <p:cNvSpPr/>
            <p:nvPr/>
          </p:nvSpPr>
          <p:spPr>
            <a:xfrm>
              <a:off x="2177652" y="5296773"/>
              <a:ext cx="252221" cy="202310"/>
            </a:xfrm>
            <a:custGeom>
              <a:avLst/>
              <a:gdLst>
                <a:gd name="connsiteX0" fmla="*/ 252222 w 252221"/>
                <a:gd name="connsiteY0" fmla="*/ 202311 h 202310"/>
                <a:gd name="connsiteX1" fmla="*/ 0 w 252221"/>
                <a:gd name="connsiteY1" fmla="*/ 202311 h 202310"/>
                <a:gd name="connsiteX2" fmla="*/ 107442 w 252221"/>
                <a:gd name="connsiteY2" fmla="*/ 10287 h 202310"/>
                <a:gd name="connsiteX3" fmla="*/ 144780 w 252221"/>
                <a:gd name="connsiteY3" fmla="*/ 10287 h 20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221" h="202310">
                  <a:moveTo>
                    <a:pt x="252222" y="202311"/>
                  </a:moveTo>
                  <a:lnTo>
                    <a:pt x="0" y="202311"/>
                  </a:lnTo>
                  <a:lnTo>
                    <a:pt x="107442" y="10287"/>
                  </a:lnTo>
                  <a:cubicBezTo>
                    <a:pt x="116586" y="-3429"/>
                    <a:pt x="135636" y="-3429"/>
                    <a:pt x="144780" y="10287"/>
                  </a:cubicBezTo>
                  <a:close/>
                </a:path>
              </a:pathLst>
            </a:custGeom>
            <a:solidFill>
              <a:srgbClr val="E8867C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4" name="자유형: 도형 183">
              <a:extLst>
                <a:ext uri="{FF2B5EF4-FFF2-40B4-BE49-F238E27FC236}">
                  <a16:creationId xmlns:a16="http://schemas.microsoft.com/office/drawing/2014/main" xmlns="" id="{3D0858CC-F147-6921-D16B-CA0CF510DAA6}"/>
                </a:ext>
              </a:extLst>
            </p:cNvPr>
            <p:cNvSpPr/>
            <p:nvPr/>
          </p:nvSpPr>
          <p:spPr>
            <a:xfrm>
              <a:off x="1332213" y="4447524"/>
              <a:ext cx="1424749" cy="1062990"/>
            </a:xfrm>
            <a:custGeom>
              <a:avLst/>
              <a:gdLst>
                <a:gd name="connsiteX0" fmla="*/ 1423035 w 1424749"/>
                <a:gd name="connsiteY0" fmla="*/ 1056894 h 1062990"/>
                <a:gd name="connsiteX1" fmla="*/ 1413129 w 1424749"/>
                <a:gd name="connsiteY1" fmla="*/ 1062990 h 1062990"/>
                <a:gd name="connsiteX2" fmla="*/ 11049 w 1424749"/>
                <a:gd name="connsiteY2" fmla="*/ 1062990 h 1062990"/>
                <a:gd name="connsiteX3" fmla="*/ 1143 w 1424749"/>
                <a:gd name="connsiteY3" fmla="*/ 1056894 h 1062990"/>
                <a:gd name="connsiteX4" fmla="*/ 1143 w 1424749"/>
                <a:gd name="connsiteY4" fmla="*/ 1045464 h 1062990"/>
                <a:gd name="connsiteX5" fmla="*/ 169545 w 1424749"/>
                <a:gd name="connsiteY5" fmla="*/ 745236 h 1062990"/>
                <a:gd name="connsiteX6" fmla="*/ 209169 w 1424749"/>
                <a:gd name="connsiteY6" fmla="*/ 723900 h 1062990"/>
                <a:gd name="connsiteX7" fmla="*/ 247269 w 1424749"/>
                <a:gd name="connsiteY7" fmla="*/ 743712 h 1062990"/>
                <a:gd name="connsiteX8" fmla="*/ 302133 w 1424749"/>
                <a:gd name="connsiteY8" fmla="*/ 645414 h 1062990"/>
                <a:gd name="connsiteX9" fmla="*/ 287655 w 1424749"/>
                <a:gd name="connsiteY9" fmla="*/ 576834 h 1062990"/>
                <a:gd name="connsiteX10" fmla="*/ 435483 w 1424749"/>
                <a:gd name="connsiteY10" fmla="*/ 409194 h 1062990"/>
                <a:gd name="connsiteX11" fmla="*/ 503301 w 1424749"/>
                <a:gd name="connsiteY11" fmla="*/ 288036 h 1062990"/>
                <a:gd name="connsiteX12" fmla="*/ 632841 w 1424749"/>
                <a:gd name="connsiteY12" fmla="*/ 205740 h 1062990"/>
                <a:gd name="connsiteX13" fmla="*/ 632841 w 1424749"/>
                <a:gd name="connsiteY13" fmla="*/ 11430 h 1062990"/>
                <a:gd name="connsiteX14" fmla="*/ 644271 w 1424749"/>
                <a:gd name="connsiteY14" fmla="*/ 0 h 1062990"/>
                <a:gd name="connsiteX15" fmla="*/ 805053 w 1424749"/>
                <a:gd name="connsiteY15" fmla="*/ 0 h 1062990"/>
                <a:gd name="connsiteX16" fmla="*/ 815721 w 1424749"/>
                <a:gd name="connsiteY16" fmla="*/ 6858 h 1062990"/>
                <a:gd name="connsiteX17" fmla="*/ 812673 w 1424749"/>
                <a:gd name="connsiteY17" fmla="*/ 19812 h 1062990"/>
                <a:gd name="connsiteX18" fmla="*/ 771525 w 1424749"/>
                <a:gd name="connsiteY18" fmla="*/ 57912 h 1062990"/>
                <a:gd name="connsiteX19" fmla="*/ 812673 w 1424749"/>
                <a:gd name="connsiteY19" fmla="*/ 96012 h 1062990"/>
                <a:gd name="connsiteX20" fmla="*/ 815721 w 1424749"/>
                <a:gd name="connsiteY20" fmla="*/ 108966 h 1062990"/>
                <a:gd name="connsiteX21" fmla="*/ 805053 w 1424749"/>
                <a:gd name="connsiteY21" fmla="*/ 115824 h 1062990"/>
                <a:gd name="connsiteX22" fmla="*/ 655701 w 1424749"/>
                <a:gd name="connsiteY22" fmla="*/ 115824 h 1062990"/>
                <a:gd name="connsiteX23" fmla="*/ 655701 w 1424749"/>
                <a:gd name="connsiteY23" fmla="*/ 205740 h 1062990"/>
                <a:gd name="connsiteX24" fmla="*/ 784479 w 1424749"/>
                <a:gd name="connsiteY24" fmla="*/ 288036 h 1062990"/>
                <a:gd name="connsiteX25" fmla="*/ 853059 w 1424749"/>
                <a:gd name="connsiteY25" fmla="*/ 409194 h 1062990"/>
                <a:gd name="connsiteX26" fmla="*/ 1000125 w 1424749"/>
                <a:gd name="connsiteY26" fmla="*/ 576834 h 1062990"/>
                <a:gd name="connsiteX27" fmla="*/ 985647 w 1424749"/>
                <a:gd name="connsiteY27" fmla="*/ 645414 h 1062990"/>
                <a:gd name="connsiteX28" fmla="*/ 1010031 w 1424749"/>
                <a:gd name="connsiteY28" fmla="*/ 688848 h 1062990"/>
                <a:gd name="connsiteX29" fmla="*/ 1062609 w 1424749"/>
                <a:gd name="connsiteY29" fmla="*/ 595122 h 1062990"/>
                <a:gd name="connsiteX30" fmla="*/ 1116711 w 1424749"/>
                <a:gd name="connsiteY30" fmla="*/ 565404 h 1062990"/>
                <a:gd name="connsiteX31" fmla="*/ 1170051 w 1424749"/>
                <a:gd name="connsiteY31" fmla="*/ 594360 h 1062990"/>
                <a:gd name="connsiteX32" fmla="*/ 1423035 w 1424749"/>
                <a:gd name="connsiteY32" fmla="*/ 1045464 h 1062990"/>
                <a:gd name="connsiteX33" fmla="*/ 1423035 w 1424749"/>
                <a:gd name="connsiteY33" fmla="*/ 1056894 h 1062990"/>
                <a:gd name="connsiteX34" fmla="*/ 1180719 w 1424749"/>
                <a:gd name="connsiteY34" fmla="*/ 1040130 h 1062990"/>
                <a:gd name="connsiteX35" fmla="*/ 972693 w 1424749"/>
                <a:gd name="connsiteY35" fmla="*/ 669036 h 1062990"/>
                <a:gd name="connsiteX36" fmla="*/ 830961 w 1424749"/>
                <a:gd name="connsiteY36" fmla="*/ 746760 h 1062990"/>
                <a:gd name="connsiteX37" fmla="*/ 661035 w 1424749"/>
                <a:gd name="connsiteY37" fmla="*/ 576834 h 1062990"/>
                <a:gd name="connsiteX38" fmla="*/ 825627 w 1424749"/>
                <a:gd name="connsiteY38" fmla="*/ 407670 h 1062990"/>
                <a:gd name="connsiteX39" fmla="*/ 764667 w 1424749"/>
                <a:gd name="connsiteY39" fmla="*/ 298704 h 1062990"/>
                <a:gd name="connsiteX40" fmla="*/ 644271 w 1424749"/>
                <a:gd name="connsiteY40" fmla="*/ 227838 h 1062990"/>
                <a:gd name="connsiteX41" fmla="*/ 523113 w 1424749"/>
                <a:gd name="connsiteY41" fmla="*/ 298704 h 1062990"/>
                <a:gd name="connsiteX42" fmla="*/ 462153 w 1424749"/>
                <a:gd name="connsiteY42" fmla="*/ 407670 h 1062990"/>
                <a:gd name="connsiteX43" fmla="*/ 626745 w 1424749"/>
                <a:gd name="connsiteY43" fmla="*/ 576834 h 1062990"/>
                <a:gd name="connsiteX44" fmla="*/ 457581 w 1424749"/>
                <a:gd name="connsiteY44" fmla="*/ 746760 h 1062990"/>
                <a:gd name="connsiteX45" fmla="*/ 315087 w 1424749"/>
                <a:gd name="connsiteY45" fmla="*/ 669036 h 1062990"/>
                <a:gd name="connsiteX46" fmla="*/ 261747 w 1424749"/>
                <a:gd name="connsiteY46" fmla="*/ 765048 h 1062990"/>
                <a:gd name="connsiteX47" fmla="*/ 260223 w 1424749"/>
                <a:gd name="connsiteY47" fmla="*/ 766572 h 1062990"/>
                <a:gd name="connsiteX48" fmla="*/ 413385 w 1424749"/>
                <a:gd name="connsiteY48" fmla="*/ 1040130 h 1062990"/>
                <a:gd name="connsiteX49" fmla="*/ 559689 w 1424749"/>
                <a:gd name="connsiteY49" fmla="*/ 1040130 h 1062990"/>
                <a:gd name="connsiteX50" fmla="*/ 474345 w 1424749"/>
                <a:gd name="connsiteY50" fmla="*/ 893064 h 1062990"/>
                <a:gd name="connsiteX51" fmla="*/ 644271 w 1424749"/>
                <a:gd name="connsiteY51" fmla="*/ 723900 h 1062990"/>
                <a:gd name="connsiteX52" fmla="*/ 813435 w 1424749"/>
                <a:gd name="connsiteY52" fmla="*/ 893064 h 1062990"/>
                <a:gd name="connsiteX53" fmla="*/ 728853 w 1424749"/>
                <a:gd name="connsiteY53" fmla="*/ 1040130 h 1062990"/>
                <a:gd name="connsiteX54" fmla="*/ 838581 w 1424749"/>
                <a:gd name="connsiteY54" fmla="*/ 1040130 h 1062990"/>
                <a:gd name="connsiteX55" fmla="*/ 942975 w 1424749"/>
                <a:gd name="connsiteY55" fmla="*/ 853440 h 1062990"/>
                <a:gd name="connsiteX56" fmla="*/ 971931 w 1424749"/>
                <a:gd name="connsiteY56" fmla="*/ 837438 h 1062990"/>
                <a:gd name="connsiteX57" fmla="*/ 1000125 w 1424749"/>
                <a:gd name="connsiteY57" fmla="*/ 852678 h 1062990"/>
                <a:gd name="connsiteX58" fmla="*/ 1104519 w 1424749"/>
                <a:gd name="connsiteY58" fmla="*/ 1040130 h 1062990"/>
                <a:gd name="connsiteX59" fmla="*/ 888111 w 1424749"/>
                <a:gd name="connsiteY59" fmla="*/ 668274 h 1062990"/>
                <a:gd name="connsiteX60" fmla="*/ 888111 w 1424749"/>
                <a:gd name="connsiteY60" fmla="*/ 711708 h 1062990"/>
                <a:gd name="connsiteX61" fmla="*/ 910209 w 1424749"/>
                <a:gd name="connsiteY61" fmla="*/ 700278 h 1062990"/>
                <a:gd name="connsiteX62" fmla="*/ 910209 w 1424749"/>
                <a:gd name="connsiteY62" fmla="*/ 657606 h 1062990"/>
                <a:gd name="connsiteX63" fmla="*/ 869061 w 1424749"/>
                <a:gd name="connsiteY63" fmla="*/ 601980 h 1062990"/>
                <a:gd name="connsiteX64" fmla="*/ 830961 w 1424749"/>
                <a:gd name="connsiteY64" fmla="*/ 614172 h 1062990"/>
                <a:gd name="connsiteX65" fmla="*/ 792861 w 1424749"/>
                <a:gd name="connsiteY65" fmla="*/ 601980 h 1062990"/>
                <a:gd name="connsiteX66" fmla="*/ 751713 w 1424749"/>
                <a:gd name="connsiteY66" fmla="*/ 657606 h 1062990"/>
                <a:gd name="connsiteX67" fmla="*/ 751713 w 1424749"/>
                <a:gd name="connsiteY67" fmla="*/ 700278 h 1062990"/>
                <a:gd name="connsiteX68" fmla="*/ 773049 w 1424749"/>
                <a:gd name="connsiteY68" fmla="*/ 711708 h 1062990"/>
                <a:gd name="connsiteX69" fmla="*/ 773049 w 1424749"/>
                <a:gd name="connsiteY69" fmla="*/ 669036 h 1062990"/>
                <a:gd name="connsiteX70" fmla="*/ 784479 w 1424749"/>
                <a:gd name="connsiteY70" fmla="*/ 657606 h 1062990"/>
                <a:gd name="connsiteX71" fmla="*/ 795909 w 1424749"/>
                <a:gd name="connsiteY71" fmla="*/ 669036 h 1062990"/>
                <a:gd name="connsiteX72" fmla="*/ 795909 w 1424749"/>
                <a:gd name="connsiteY72" fmla="*/ 719328 h 1062990"/>
                <a:gd name="connsiteX73" fmla="*/ 830961 w 1424749"/>
                <a:gd name="connsiteY73" fmla="*/ 723900 h 1062990"/>
                <a:gd name="connsiteX74" fmla="*/ 865251 w 1424749"/>
                <a:gd name="connsiteY74" fmla="*/ 719328 h 1062990"/>
                <a:gd name="connsiteX75" fmla="*/ 865251 w 1424749"/>
                <a:gd name="connsiteY75" fmla="*/ 668274 h 1062990"/>
                <a:gd name="connsiteX76" fmla="*/ 876681 w 1424749"/>
                <a:gd name="connsiteY76" fmla="*/ 656844 h 1062990"/>
                <a:gd name="connsiteX77" fmla="*/ 888111 w 1424749"/>
                <a:gd name="connsiteY77" fmla="*/ 668274 h 1062990"/>
                <a:gd name="connsiteX78" fmla="*/ 830961 w 1424749"/>
                <a:gd name="connsiteY78" fmla="*/ 429768 h 1062990"/>
                <a:gd name="connsiteX79" fmla="*/ 683895 w 1424749"/>
                <a:gd name="connsiteY79" fmla="*/ 576834 h 1062990"/>
                <a:gd name="connsiteX80" fmla="*/ 728853 w 1424749"/>
                <a:gd name="connsiteY80" fmla="*/ 681990 h 1062990"/>
                <a:gd name="connsiteX81" fmla="*/ 728853 w 1424749"/>
                <a:gd name="connsiteY81" fmla="*/ 657606 h 1062990"/>
                <a:gd name="connsiteX82" fmla="*/ 775335 w 1424749"/>
                <a:gd name="connsiteY82" fmla="*/ 584454 h 1062990"/>
                <a:gd name="connsiteX83" fmla="*/ 763905 w 1424749"/>
                <a:gd name="connsiteY83" fmla="*/ 547116 h 1062990"/>
                <a:gd name="connsiteX84" fmla="*/ 830961 w 1424749"/>
                <a:gd name="connsiteY84" fmla="*/ 480060 h 1062990"/>
                <a:gd name="connsiteX85" fmla="*/ 898017 w 1424749"/>
                <a:gd name="connsiteY85" fmla="*/ 547116 h 1062990"/>
                <a:gd name="connsiteX86" fmla="*/ 886587 w 1424749"/>
                <a:gd name="connsiteY86" fmla="*/ 584454 h 1062990"/>
                <a:gd name="connsiteX87" fmla="*/ 933069 w 1424749"/>
                <a:gd name="connsiteY87" fmla="*/ 657606 h 1062990"/>
                <a:gd name="connsiteX88" fmla="*/ 933069 w 1424749"/>
                <a:gd name="connsiteY88" fmla="*/ 681990 h 1062990"/>
                <a:gd name="connsiteX89" fmla="*/ 978027 w 1424749"/>
                <a:gd name="connsiteY89" fmla="*/ 576834 h 1062990"/>
                <a:gd name="connsiteX90" fmla="*/ 830961 w 1424749"/>
                <a:gd name="connsiteY90" fmla="*/ 429768 h 1062990"/>
                <a:gd name="connsiteX91" fmla="*/ 655701 w 1424749"/>
                <a:gd name="connsiteY91" fmla="*/ 92964 h 1062990"/>
                <a:gd name="connsiteX92" fmla="*/ 776097 w 1424749"/>
                <a:gd name="connsiteY92" fmla="*/ 92964 h 1062990"/>
                <a:gd name="connsiteX93" fmla="*/ 747141 w 1424749"/>
                <a:gd name="connsiteY93" fmla="*/ 66294 h 1062990"/>
                <a:gd name="connsiteX94" fmla="*/ 743331 w 1424749"/>
                <a:gd name="connsiteY94" fmla="*/ 57912 h 1062990"/>
                <a:gd name="connsiteX95" fmla="*/ 747141 w 1424749"/>
                <a:gd name="connsiteY95" fmla="*/ 49530 h 1062990"/>
                <a:gd name="connsiteX96" fmla="*/ 776097 w 1424749"/>
                <a:gd name="connsiteY96" fmla="*/ 22860 h 1062990"/>
                <a:gd name="connsiteX97" fmla="*/ 655701 w 1424749"/>
                <a:gd name="connsiteY97" fmla="*/ 22860 h 1062990"/>
                <a:gd name="connsiteX98" fmla="*/ 311277 w 1424749"/>
                <a:gd name="connsiteY98" fmla="*/ 576072 h 1062990"/>
                <a:gd name="connsiteX99" fmla="*/ 355473 w 1424749"/>
                <a:gd name="connsiteY99" fmla="*/ 681228 h 1062990"/>
                <a:gd name="connsiteX100" fmla="*/ 355473 w 1424749"/>
                <a:gd name="connsiteY100" fmla="*/ 656844 h 1062990"/>
                <a:gd name="connsiteX101" fmla="*/ 401955 w 1424749"/>
                <a:gd name="connsiteY101" fmla="*/ 583692 h 1062990"/>
                <a:gd name="connsiteX102" fmla="*/ 390525 w 1424749"/>
                <a:gd name="connsiteY102" fmla="*/ 546354 h 1062990"/>
                <a:gd name="connsiteX103" fmla="*/ 457581 w 1424749"/>
                <a:gd name="connsiteY103" fmla="*/ 479298 h 1062990"/>
                <a:gd name="connsiteX104" fmla="*/ 524637 w 1424749"/>
                <a:gd name="connsiteY104" fmla="*/ 546354 h 1062990"/>
                <a:gd name="connsiteX105" fmla="*/ 513207 w 1424749"/>
                <a:gd name="connsiteY105" fmla="*/ 583692 h 1062990"/>
                <a:gd name="connsiteX106" fmla="*/ 559689 w 1424749"/>
                <a:gd name="connsiteY106" fmla="*/ 656844 h 1062990"/>
                <a:gd name="connsiteX107" fmla="*/ 559689 w 1424749"/>
                <a:gd name="connsiteY107" fmla="*/ 681228 h 1062990"/>
                <a:gd name="connsiteX108" fmla="*/ 604647 w 1424749"/>
                <a:gd name="connsiteY108" fmla="*/ 576072 h 1062990"/>
                <a:gd name="connsiteX109" fmla="*/ 457581 w 1424749"/>
                <a:gd name="connsiteY109" fmla="*/ 429768 h 1062990"/>
                <a:gd name="connsiteX110" fmla="*/ 311277 w 1424749"/>
                <a:gd name="connsiteY110" fmla="*/ 576072 h 1062990"/>
                <a:gd name="connsiteX111" fmla="*/ 515493 w 1424749"/>
                <a:gd name="connsiteY111" fmla="*/ 667512 h 1062990"/>
                <a:gd name="connsiteX112" fmla="*/ 515493 w 1424749"/>
                <a:gd name="connsiteY112" fmla="*/ 710946 h 1062990"/>
                <a:gd name="connsiteX113" fmla="*/ 536829 w 1424749"/>
                <a:gd name="connsiteY113" fmla="*/ 699516 h 1062990"/>
                <a:gd name="connsiteX114" fmla="*/ 536829 w 1424749"/>
                <a:gd name="connsiteY114" fmla="*/ 656844 h 1062990"/>
                <a:gd name="connsiteX115" fmla="*/ 495681 w 1424749"/>
                <a:gd name="connsiteY115" fmla="*/ 601218 h 1062990"/>
                <a:gd name="connsiteX116" fmla="*/ 457581 w 1424749"/>
                <a:gd name="connsiteY116" fmla="*/ 613410 h 1062990"/>
                <a:gd name="connsiteX117" fmla="*/ 419481 w 1424749"/>
                <a:gd name="connsiteY117" fmla="*/ 601218 h 1062990"/>
                <a:gd name="connsiteX118" fmla="*/ 378333 w 1424749"/>
                <a:gd name="connsiteY118" fmla="*/ 656844 h 1062990"/>
                <a:gd name="connsiteX119" fmla="*/ 378333 w 1424749"/>
                <a:gd name="connsiteY119" fmla="*/ 699516 h 1062990"/>
                <a:gd name="connsiteX120" fmla="*/ 399669 w 1424749"/>
                <a:gd name="connsiteY120" fmla="*/ 710946 h 1062990"/>
                <a:gd name="connsiteX121" fmla="*/ 399669 w 1424749"/>
                <a:gd name="connsiteY121" fmla="*/ 667512 h 1062990"/>
                <a:gd name="connsiteX122" fmla="*/ 411099 w 1424749"/>
                <a:gd name="connsiteY122" fmla="*/ 656082 h 1062990"/>
                <a:gd name="connsiteX123" fmla="*/ 422529 w 1424749"/>
                <a:gd name="connsiteY123" fmla="*/ 667512 h 1062990"/>
                <a:gd name="connsiteX124" fmla="*/ 422529 w 1424749"/>
                <a:gd name="connsiteY124" fmla="*/ 718566 h 1062990"/>
                <a:gd name="connsiteX125" fmla="*/ 457581 w 1424749"/>
                <a:gd name="connsiteY125" fmla="*/ 723138 h 1062990"/>
                <a:gd name="connsiteX126" fmla="*/ 492633 w 1424749"/>
                <a:gd name="connsiteY126" fmla="*/ 718566 h 1062990"/>
                <a:gd name="connsiteX127" fmla="*/ 492633 w 1424749"/>
                <a:gd name="connsiteY127" fmla="*/ 667512 h 1062990"/>
                <a:gd name="connsiteX128" fmla="*/ 504063 w 1424749"/>
                <a:gd name="connsiteY128" fmla="*/ 656082 h 1062990"/>
                <a:gd name="connsiteX129" fmla="*/ 515493 w 1424749"/>
                <a:gd name="connsiteY129" fmla="*/ 667512 h 1062990"/>
                <a:gd name="connsiteX130" fmla="*/ 501777 w 1424749"/>
                <a:gd name="connsiteY130" fmla="*/ 546354 h 1062990"/>
                <a:gd name="connsiteX131" fmla="*/ 457581 w 1424749"/>
                <a:gd name="connsiteY131" fmla="*/ 502158 h 1062990"/>
                <a:gd name="connsiteX132" fmla="*/ 413385 w 1424749"/>
                <a:gd name="connsiteY132" fmla="*/ 546354 h 1062990"/>
                <a:gd name="connsiteX133" fmla="*/ 457581 w 1424749"/>
                <a:gd name="connsiteY133" fmla="*/ 590550 h 1062990"/>
                <a:gd name="connsiteX134" fmla="*/ 501777 w 1424749"/>
                <a:gd name="connsiteY134" fmla="*/ 546354 h 1062990"/>
                <a:gd name="connsiteX135" fmla="*/ 387477 w 1424749"/>
                <a:gd name="connsiteY135" fmla="*/ 1039368 h 1062990"/>
                <a:gd name="connsiteX136" fmla="*/ 228981 w 1424749"/>
                <a:gd name="connsiteY136" fmla="*/ 755904 h 1062990"/>
                <a:gd name="connsiteX137" fmla="*/ 209169 w 1424749"/>
                <a:gd name="connsiteY137" fmla="*/ 745998 h 1062990"/>
                <a:gd name="connsiteX138" fmla="*/ 189357 w 1424749"/>
                <a:gd name="connsiteY138" fmla="*/ 756666 h 1062990"/>
                <a:gd name="connsiteX139" fmla="*/ 30861 w 1424749"/>
                <a:gd name="connsiteY139" fmla="*/ 1039368 h 1062990"/>
                <a:gd name="connsiteX140" fmla="*/ 644271 w 1424749"/>
                <a:gd name="connsiteY140" fmla="*/ 1039368 h 1062990"/>
                <a:gd name="connsiteX141" fmla="*/ 679323 w 1424749"/>
                <a:gd name="connsiteY141" fmla="*/ 1034796 h 1062990"/>
                <a:gd name="connsiteX142" fmla="*/ 679323 w 1424749"/>
                <a:gd name="connsiteY142" fmla="*/ 983742 h 1062990"/>
                <a:gd name="connsiteX143" fmla="*/ 690753 w 1424749"/>
                <a:gd name="connsiteY143" fmla="*/ 972312 h 1062990"/>
                <a:gd name="connsiteX144" fmla="*/ 702183 w 1424749"/>
                <a:gd name="connsiteY144" fmla="*/ 983742 h 1062990"/>
                <a:gd name="connsiteX145" fmla="*/ 702183 w 1424749"/>
                <a:gd name="connsiteY145" fmla="*/ 1027176 h 1062990"/>
                <a:gd name="connsiteX146" fmla="*/ 723519 w 1424749"/>
                <a:gd name="connsiteY146" fmla="*/ 1015746 h 1062990"/>
                <a:gd name="connsiteX147" fmla="*/ 723519 w 1424749"/>
                <a:gd name="connsiteY147" fmla="*/ 973074 h 1062990"/>
                <a:gd name="connsiteX148" fmla="*/ 682371 w 1424749"/>
                <a:gd name="connsiteY148" fmla="*/ 918210 h 1062990"/>
                <a:gd name="connsiteX149" fmla="*/ 644271 w 1424749"/>
                <a:gd name="connsiteY149" fmla="*/ 929640 h 1062990"/>
                <a:gd name="connsiteX150" fmla="*/ 606171 w 1424749"/>
                <a:gd name="connsiteY150" fmla="*/ 918210 h 1062990"/>
                <a:gd name="connsiteX151" fmla="*/ 565023 w 1424749"/>
                <a:gd name="connsiteY151" fmla="*/ 973074 h 1062990"/>
                <a:gd name="connsiteX152" fmla="*/ 565023 w 1424749"/>
                <a:gd name="connsiteY152" fmla="*/ 1015746 h 1062990"/>
                <a:gd name="connsiteX153" fmla="*/ 586359 w 1424749"/>
                <a:gd name="connsiteY153" fmla="*/ 1027176 h 1062990"/>
                <a:gd name="connsiteX154" fmla="*/ 586359 w 1424749"/>
                <a:gd name="connsiteY154" fmla="*/ 983742 h 1062990"/>
                <a:gd name="connsiteX155" fmla="*/ 597789 w 1424749"/>
                <a:gd name="connsiteY155" fmla="*/ 972312 h 1062990"/>
                <a:gd name="connsiteX156" fmla="*/ 609219 w 1424749"/>
                <a:gd name="connsiteY156" fmla="*/ 983742 h 1062990"/>
                <a:gd name="connsiteX157" fmla="*/ 609219 w 1424749"/>
                <a:gd name="connsiteY157" fmla="*/ 1034796 h 1062990"/>
                <a:gd name="connsiteX158" fmla="*/ 644271 w 1424749"/>
                <a:gd name="connsiteY158" fmla="*/ 1039368 h 1062990"/>
                <a:gd name="connsiteX159" fmla="*/ 746379 w 1424749"/>
                <a:gd name="connsiteY159" fmla="*/ 973074 h 1062990"/>
                <a:gd name="connsiteX160" fmla="*/ 746379 w 1424749"/>
                <a:gd name="connsiteY160" fmla="*/ 997458 h 1062990"/>
                <a:gd name="connsiteX161" fmla="*/ 791337 w 1424749"/>
                <a:gd name="connsiteY161" fmla="*/ 892302 h 1062990"/>
                <a:gd name="connsiteX162" fmla="*/ 644271 w 1424749"/>
                <a:gd name="connsiteY162" fmla="*/ 745998 h 1062990"/>
                <a:gd name="connsiteX163" fmla="*/ 497967 w 1424749"/>
                <a:gd name="connsiteY163" fmla="*/ 892302 h 1062990"/>
                <a:gd name="connsiteX164" fmla="*/ 542163 w 1424749"/>
                <a:gd name="connsiteY164" fmla="*/ 997458 h 1062990"/>
                <a:gd name="connsiteX165" fmla="*/ 542163 w 1424749"/>
                <a:gd name="connsiteY165" fmla="*/ 973074 h 1062990"/>
                <a:gd name="connsiteX166" fmla="*/ 588645 w 1424749"/>
                <a:gd name="connsiteY166" fmla="*/ 899922 h 1062990"/>
                <a:gd name="connsiteX167" fmla="*/ 577215 w 1424749"/>
                <a:gd name="connsiteY167" fmla="*/ 862584 h 1062990"/>
                <a:gd name="connsiteX168" fmla="*/ 644271 w 1424749"/>
                <a:gd name="connsiteY168" fmla="*/ 795528 h 1062990"/>
                <a:gd name="connsiteX169" fmla="*/ 711327 w 1424749"/>
                <a:gd name="connsiteY169" fmla="*/ 862584 h 1062990"/>
                <a:gd name="connsiteX170" fmla="*/ 699897 w 1424749"/>
                <a:gd name="connsiteY170" fmla="*/ 899922 h 1062990"/>
                <a:gd name="connsiteX171" fmla="*/ 746379 w 1424749"/>
                <a:gd name="connsiteY171" fmla="*/ 973074 h 1062990"/>
                <a:gd name="connsiteX172" fmla="*/ 688467 w 1424749"/>
                <a:gd name="connsiteY172" fmla="*/ 862584 h 1062990"/>
                <a:gd name="connsiteX173" fmla="*/ 644271 w 1424749"/>
                <a:gd name="connsiteY173" fmla="*/ 818388 h 1062990"/>
                <a:gd name="connsiteX174" fmla="*/ 600075 w 1424749"/>
                <a:gd name="connsiteY174" fmla="*/ 862584 h 1062990"/>
                <a:gd name="connsiteX175" fmla="*/ 644271 w 1424749"/>
                <a:gd name="connsiteY175" fmla="*/ 906780 h 1062990"/>
                <a:gd name="connsiteX176" fmla="*/ 688467 w 1424749"/>
                <a:gd name="connsiteY176" fmla="*/ 862584 h 1062990"/>
                <a:gd name="connsiteX177" fmla="*/ 1078611 w 1424749"/>
                <a:gd name="connsiteY177" fmla="*/ 1039368 h 1062990"/>
                <a:gd name="connsiteX178" fmla="*/ 981075 w 1424749"/>
                <a:gd name="connsiteY178" fmla="*/ 864108 h 1062990"/>
                <a:gd name="connsiteX179" fmla="*/ 962787 w 1424749"/>
                <a:gd name="connsiteY179" fmla="*/ 864870 h 1062990"/>
                <a:gd name="connsiteX180" fmla="*/ 865251 w 1424749"/>
                <a:gd name="connsiteY180" fmla="*/ 1039368 h 1062990"/>
                <a:gd name="connsiteX181" fmla="*/ 875157 w 1424749"/>
                <a:gd name="connsiteY181" fmla="*/ 546354 h 1062990"/>
                <a:gd name="connsiteX182" fmla="*/ 830961 w 1424749"/>
                <a:gd name="connsiteY182" fmla="*/ 502158 h 1062990"/>
                <a:gd name="connsiteX183" fmla="*/ 786003 w 1424749"/>
                <a:gd name="connsiteY183" fmla="*/ 546354 h 1062990"/>
                <a:gd name="connsiteX184" fmla="*/ 830961 w 1424749"/>
                <a:gd name="connsiteY184" fmla="*/ 590550 h 1062990"/>
                <a:gd name="connsiteX185" fmla="*/ 875157 w 1424749"/>
                <a:gd name="connsiteY185" fmla="*/ 546354 h 1062990"/>
                <a:gd name="connsiteX186" fmla="*/ 1394079 w 1424749"/>
                <a:gd name="connsiteY186" fmla="*/ 1039368 h 1062990"/>
                <a:gd name="connsiteX187" fmla="*/ 1151001 w 1424749"/>
                <a:gd name="connsiteY187" fmla="*/ 605028 h 1062990"/>
                <a:gd name="connsiteX188" fmla="*/ 1116711 w 1424749"/>
                <a:gd name="connsiteY188" fmla="*/ 587502 h 1062990"/>
                <a:gd name="connsiteX189" fmla="*/ 1082421 w 1424749"/>
                <a:gd name="connsiteY189" fmla="*/ 605790 h 1062990"/>
                <a:gd name="connsiteX190" fmla="*/ 1022985 w 1424749"/>
                <a:gd name="connsiteY190" fmla="*/ 711708 h 1062990"/>
                <a:gd name="connsiteX191" fmla="*/ 1206627 w 1424749"/>
                <a:gd name="connsiteY191" fmla="*/ 1039368 h 1062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</a:cxnLst>
              <a:rect l="l" t="t" r="r" b="b"/>
              <a:pathLst>
                <a:path w="1424749" h="1062990">
                  <a:moveTo>
                    <a:pt x="1423035" y="1056894"/>
                  </a:moveTo>
                  <a:cubicBezTo>
                    <a:pt x="1421511" y="1060704"/>
                    <a:pt x="1417701" y="1062990"/>
                    <a:pt x="1413129" y="1062990"/>
                  </a:cubicBezTo>
                  <a:lnTo>
                    <a:pt x="11049" y="1062990"/>
                  </a:lnTo>
                  <a:cubicBezTo>
                    <a:pt x="7239" y="1062990"/>
                    <a:pt x="3429" y="1060704"/>
                    <a:pt x="1143" y="1056894"/>
                  </a:cubicBezTo>
                  <a:cubicBezTo>
                    <a:pt x="-381" y="1053846"/>
                    <a:pt x="-381" y="1049274"/>
                    <a:pt x="1143" y="1045464"/>
                  </a:cubicBezTo>
                  <a:lnTo>
                    <a:pt x="169545" y="745236"/>
                  </a:lnTo>
                  <a:cubicBezTo>
                    <a:pt x="178689" y="731520"/>
                    <a:pt x="193167" y="723900"/>
                    <a:pt x="209169" y="723900"/>
                  </a:cubicBezTo>
                  <a:cubicBezTo>
                    <a:pt x="224409" y="723900"/>
                    <a:pt x="238887" y="731520"/>
                    <a:pt x="247269" y="743712"/>
                  </a:cubicBezTo>
                  <a:lnTo>
                    <a:pt x="302133" y="645414"/>
                  </a:lnTo>
                  <a:cubicBezTo>
                    <a:pt x="292989" y="624840"/>
                    <a:pt x="287655" y="601218"/>
                    <a:pt x="287655" y="576834"/>
                  </a:cubicBezTo>
                  <a:cubicBezTo>
                    <a:pt x="287655" y="490728"/>
                    <a:pt x="352425" y="419862"/>
                    <a:pt x="435483" y="409194"/>
                  </a:cubicBezTo>
                  <a:lnTo>
                    <a:pt x="503301" y="288036"/>
                  </a:lnTo>
                  <a:cubicBezTo>
                    <a:pt x="529971" y="239268"/>
                    <a:pt x="577977" y="209550"/>
                    <a:pt x="632841" y="205740"/>
                  </a:cubicBezTo>
                  <a:lnTo>
                    <a:pt x="632841" y="11430"/>
                  </a:lnTo>
                  <a:cubicBezTo>
                    <a:pt x="632841" y="4572"/>
                    <a:pt x="637413" y="0"/>
                    <a:pt x="644271" y="0"/>
                  </a:cubicBezTo>
                  <a:lnTo>
                    <a:pt x="805053" y="0"/>
                  </a:lnTo>
                  <a:cubicBezTo>
                    <a:pt x="809625" y="0"/>
                    <a:pt x="813435" y="2286"/>
                    <a:pt x="815721" y="6858"/>
                  </a:cubicBezTo>
                  <a:cubicBezTo>
                    <a:pt x="817245" y="11430"/>
                    <a:pt x="815721" y="16002"/>
                    <a:pt x="812673" y="19812"/>
                  </a:cubicBezTo>
                  <a:lnTo>
                    <a:pt x="771525" y="57912"/>
                  </a:lnTo>
                  <a:lnTo>
                    <a:pt x="812673" y="96012"/>
                  </a:lnTo>
                  <a:cubicBezTo>
                    <a:pt x="815721" y="99822"/>
                    <a:pt x="817245" y="104394"/>
                    <a:pt x="815721" y="108966"/>
                  </a:cubicBezTo>
                  <a:cubicBezTo>
                    <a:pt x="813435" y="113538"/>
                    <a:pt x="809625" y="115824"/>
                    <a:pt x="805053" y="115824"/>
                  </a:cubicBezTo>
                  <a:lnTo>
                    <a:pt x="655701" y="115824"/>
                  </a:lnTo>
                  <a:lnTo>
                    <a:pt x="655701" y="205740"/>
                  </a:lnTo>
                  <a:cubicBezTo>
                    <a:pt x="709803" y="209550"/>
                    <a:pt x="757809" y="239268"/>
                    <a:pt x="784479" y="288036"/>
                  </a:cubicBezTo>
                  <a:lnTo>
                    <a:pt x="853059" y="409194"/>
                  </a:lnTo>
                  <a:cubicBezTo>
                    <a:pt x="936117" y="419862"/>
                    <a:pt x="1000125" y="490728"/>
                    <a:pt x="1000125" y="576834"/>
                  </a:cubicBezTo>
                  <a:cubicBezTo>
                    <a:pt x="1000125" y="601218"/>
                    <a:pt x="994791" y="624840"/>
                    <a:pt x="985647" y="645414"/>
                  </a:cubicBezTo>
                  <a:lnTo>
                    <a:pt x="1010031" y="688848"/>
                  </a:lnTo>
                  <a:lnTo>
                    <a:pt x="1062609" y="595122"/>
                  </a:lnTo>
                  <a:cubicBezTo>
                    <a:pt x="1075563" y="576072"/>
                    <a:pt x="1095375" y="565404"/>
                    <a:pt x="1116711" y="565404"/>
                  </a:cubicBezTo>
                  <a:cubicBezTo>
                    <a:pt x="1138047" y="565404"/>
                    <a:pt x="1157859" y="576072"/>
                    <a:pt x="1170051" y="594360"/>
                  </a:cubicBezTo>
                  <a:lnTo>
                    <a:pt x="1423035" y="1045464"/>
                  </a:lnTo>
                  <a:cubicBezTo>
                    <a:pt x="1425321" y="1049274"/>
                    <a:pt x="1425321" y="1053846"/>
                    <a:pt x="1423035" y="1056894"/>
                  </a:cubicBezTo>
                  <a:close/>
                  <a:moveTo>
                    <a:pt x="1180719" y="1040130"/>
                  </a:moveTo>
                  <a:lnTo>
                    <a:pt x="972693" y="669036"/>
                  </a:lnTo>
                  <a:cubicBezTo>
                    <a:pt x="942213" y="715518"/>
                    <a:pt x="890397" y="746760"/>
                    <a:pt x="830961" y="746760"/>
                  </a:cubicBezTo>
                  <a:cubicBezTo>
                    <a:pt x="737235" y="746760"/>
                    <a:pt x="661035" y="670560"/>
                    <a:pt x="661035" y="576834"/>
                  </a:cubicBezTo>
                  <a:cubicBezTo>
                    <a:pt x="661035" y="484632"/>
                    <a:pt x="734187" y="409956"/>
                    <a:pt x="825627" y="407670"/>
                  </a:cubicBezTo>
                  <a:lnTo>
                    <a:pt x="764667" y="298704"/>
                  </a:lnTo>
                  <a:cubicBezTo>
                    <a:pt x="740283" y="254508"/>
                    <a:pt x="694563" y="227838"/>
                    <a:pt x="644271" y="227838"/>
                  </a:cubicBezTo>
                  <a:cubicBezTo>
                    <a:pt x="593217" y="227838"/>
                    <a:pt x="548259" y="254508"/>
                    <a:pt x="523113" y="298704"/>
                  </a:cubicBezTo>
                  <a:lnTo>
                    <a:pt x="462153" y="407670"/>
                  </a:lnTo>
                  <a:cubicBezTo>
                    <a:pt x="553593" y="409956"/>
                    <a:pt x="626745" y="484632"/>
                    <a:pt x="626745" y="576834"/>
                  </a:cubicBezTo>
                  <a:cubicBezTo>
                    <a:pt x="626745" y="670560"/>
                    <a:pt x="551307" y="746760"/>
                    <a:pt x="457581" y="746760"/>
                  </a:cubicBezTo>
                  <a:cubicBezTo>
                    <a:pt x="398145" y="746760"/>
                    <a:pt x="345567" y="715518"/>
                    <a:pt x="315087" y="669036"/>
                  </a:cubicBezTo>
                  <a:lnTo>
                    <a:pt x="261747" y="765048"/>
                  </a:lnTo>
                  <a:cubicBezTo>
                    <a:pt x="261747" y="765810"/>
                    <a:pt x="260985" y="765810"/>
                    <a:pt x="260223" y="766572"/>
                  </a:cubicBezTo>
                  <a:lnTo>
                    <a:pt x="413385" y="1040130"/>
                  </a:lnTo>
                  <a:lnTo>
                    <a:pt x="559689" y="1040130"/>
                  </a:lnTo>
                  <a:cubicBezTo>
                    <a:pt x="508635" y="1010412"/>
                    <a:pt x="474345" y="955548"/>
                    <a:pt x="474345" y="893064"/>
                  </a:cubicBezTo>
                  <a:cubicBezTo>
                    <a:pt x="474345" y="799338"/>
                    <a:pt x="550545" y="723900"/>
                    <a:pt x="644271" y="723900"/>
                  </a:cubicBezTo>
                  <a:cubicBezTo>
                    <a:pt x="737235" y="723900"/>
                    <a:pt x="813435" y="799338"/>
                    <a:pt x="813435" y="893064"/>
                  </a:cubicBezTo>
                  <a:cubicBezTo>
                    <a:pt x="813435" y="955548"/>
                    <a:pt x="779145" y="1010412"/>
                    <a:pt x="728853" y="1040130"/>
                  </a:cubicBezTo>
                  <a:lnTo>
                    <a:pt x="838581" y="1040130"/>
                  </a:lnTo>
                  <a:lnTo>
                    <a:pt x="942975" y="853440"/>
                  </a:lnTo>
                  <a:cubicBezTo>
                    <a:pt x="949833" y="843534"/>
                    <a:pt x="960501" y="837438"/>
                    <a:pt x="971931" y="837438"/>
                  </a:cubicBezTo>
                  <a:cubicBezTo>
                    <a:pt x="983361" y="837438"/>
                    <a:pt x="993267" y="843534"/>
                    <a:pt x="1000125" y="852678"/>
                  </a:cubicBezTo>
                  <a:lnTo>
                    <a:pt x="1104519" y="1040130"/>
                  </a:lnTo>
                  <a:close/>
                  <a:moveTo>
                    <a:pt x="888111" y="668274"/>
                  </a:moveTo>
                  <a:lnTo>
                    <a:pt x="888111" y="711708"/>
                  </a:lnTo>
                  <a:cubicBezTo>
                    <a:pt x="895731" y="708660"/>
                    <a:pt x="903097" y="704850"/>
                    <a:pt x="910209" y="700278"/>
                  </a:cubicBezTo>
                  <a:lnTo>
                    <a:pt x="910209" y="657606"/>
                  </a:lnTo>
                  <a:cubicBezTo>
                    <a:pt x="910209" y="632460"/>
                    <a:pt x="892683" y="609600"/>
                    <a:pt x="869061" y="601980"/>
                  </a:cubicBezTo>
                  <a:cubicBezTo>
                    <a:pt x="858393" y="609600"/>
                    <a:pt x="845439" y="614172"/>
                    <a:pt x="830961" y="614172"/>
                  </a:cubicBezTo>
                  <a:cubicBezTo>
                    <a:pt x="816483" y="614172"/>
                    <a:pt x="803529" y="609600"/>
                    <a:pt x="792861" y="601980"/>
                  </a:cubicBezTo>
                  <a:cubicBezTo>
                    <a:pt x="768477" y="609600"/>
                    <a:pt x="751713" y="632460"/>
                    <a:pt x="751713" y="657606"/>
                  </a:cubicBezTo>
                  <a:lnTo>
                    <a:pt x="751713" y="700278"/>
                  </a:lnTo>
                  <a:cubicBezTo>
                    <a:pt x="758317" y="704342"/>
                    <a:pt x="765429" y="708152"/>
                    <a:pt x="773049" y="711708"/>
                  </a:cubicBezTo>
                  <a:lnTo>
                    <a:pt x="773049" y="669036"/>
                  </a:lnTo>
                  <a:cubicBezTo>
                    <a:pt x="773049" y="662178"/>
                    <a:pt x="777621" y="657606"/>
                    <a:pt x="784479" y="657606"/>
                  </a:cubicBezTo>
                  <a:cubicBezTo>
                    <a:pt x="790575" y="657606"/>
                    <a:pt x="795909" y="662178"/>
                    <a:pt x="795909" y="669036"/>
                  </a:cubicBezTo>
                  <a:lnTo>
                    <a:pt x="795909" y="719328"/>
                  </a:lnTo>
                  <a:cubicBezTo>
                    <a:pt x="806577" y="721614"/>
                    <a:pt x="818769" y="723900"/>
                    <a:pt x="830961" y="723900"/>
                  </a:cubicBezTo>
                  <a:cubicBezTo>
                    <a:pt x="842645" y="723392"/>
                    <a:pt x="854075" y="721868"/>
                    <a:pt x="865251" y="719328"/>
                  </a:cubicBezTo>
                  <a:lnTo>
                    <a:pt x="865251" y="668274"/>
                  </a:lnTo>
                  <a:cubicBezTo>
                    <a:pt x="865251" y="661416"/>
                    <a:pt x="870585" y="656844"/>
                    <a:pt x="876681" y="656844"/>
                  </a:cubicBezTo>
                  <a:cubicBezTo>
                    <a:pt x="882777" y="656844"/>
                    <a:pt x="888111" y="661416"/>
                    <a:pt x="888111" y="668274"/>
                  </a:cubicBezTo>
                  <a:close/>
                  <a:moveTo>
                    <a:pt x="830961" y="429768"/>
                  </a:moveTo>
                  <a:cubicBezTo>
                    <a:pt x="750189" y="429768"/>
                    <a:pt x="683895" y="496062"/>
                    <a:pt x="683895" y="576834"/>
                  </a:cubicBezTo>
                  <a:cubicBezTo>
                    <a:pt x="683895" y="617982"/>
                    <a:pt x="701421" y="655320"/>
                    <a:pt x="728853" y="681990"/>
                  </a:cubicBezTo>
                  <a:lnTo>
                    <a:pt x="728853" y="657606"/>
                  </a:lnTo>
                  <a:cubicBezTo>
                    <a:pt x="728853" y="626364"/>
                    <a:pt x="747903" y="598170"/>
                    <a:pt x="775335" y="584454"/>
                  </a:cubicBezTo>
                  <a:cubicBezTo>
                    <a:pt x="767715" y="573786"/>
                    <a:pt x="763905" y="560832"/>
                    <a:pt x="763905" y="547116"/>
                  </a:cubicBezTo>
                  <a:cubicBezTo>
                    <a:pt x="763905" y="509778"/>
                    <a:pt x="793623" y="480060"/>
                    <a:pt x="830961" y="480060"/>
                  </a:cubicBezTo>
                  <a:cubicBezTo>
                    <a:pt x="868299" y="480060"/>
                    <a:pt x="898017" y="509778"/>
                    <a:pt x="898017" y="547116"/>
                  </a:cubicBezTo>
                  <a:cubicBezTo>
                    <a:pt x="898017" y="560832"/>
                    <a:pt x="893445" y="573786"/>
                    <a:pt x="886587" y="584454"/>
                  </a:cubicBezTo>
                  <a:cubicBezTo>
                    <a:pt x="914019" y="598170"/>
                    <a:pt x="933069" y="626364"/>
                    <a:pt x="933069" y="657606"/>
                  </a:cubicBezTo>
                  <a:lnTo>
                    <a:pt x="933069" y="681990"/>
                  </a:lnTo>
                  <a:cubicBezTo>
                    <a:pt x="960501" y="655320"/>
                    <a:pt x="978027" y="617982"/>
                    <a:pt x="978027" y="576834"/>
                  </a:cubicBezTo>
                  <a:cubicBezTo>
                    <a:pt x="978027" y="496062"/>
                    <a:pt x="911733" y="429768"/>
                    <a:pt x="830961" y="429768"/>
                  </a:cubicBezTo>
                  <a:close/>
                  <a:moveTo>
                    <a:pt x="655701" y="92964"/>
                  </a:moveTo>
                  <a:lnTo>
                    <a:pt x="776097" y="92964"/>
                  </a:lnTo>
                  <a:lnTo>
                    <a:pt x="747141" y="66294"/>
                  </a:lnTo>
                  <a:cubicBezTo>
                    <a:pt x="744855" y="64008"/>
                    <a:pt x="743331" y="60960"/>
                    <a:pt x="743331" y="57912"/>
                  </a:cubicBezTo>
                  <a:cubicBezTo>
                    <a:pt x="743331" y="54864"/>
                    <a:pt x="744855" y="51816"/>
                    <a:pt x="747141" y="49530"/>
                  </a:cubicBezTo>
                  <a:lnTo>
                    <a:pt x="776097" y="22860"/>
                  </a:lnTo>
                  <a:lnTo>
                    <a:pt x="655701" y="22860"/>
                  </a:lnTo>
                  <a:close/>
                  <a:moveTo>
                    <a:pt x="311277" y="576072"/>
                  </a:moveTo>
                  <a:cubicBezTo>
                    <a:pt x="311277" y="617220"/>
                    <a:pt x="328041" y="654558"/>
                    <a:pt x="355473" y="681228"/>
                  </a:cubicBezTo>
                  <a:lnTo>
                    <a:pt x="355473" y="656844"/>
                  </a:lnTo>
                  <a:cubicBezTo>
                    <a:pt x="355473" y="625602"/>
                    <a:pt x="374523" y="597408"/>
                    <a:pt x="401955" y="583692"/>
                  </a:cubicBezTo>
                  <a:cubicBezTo>
                    <a:pt x="395097" y="573024"/>
                    <a:pt x="390525" y="560070"/>
                    <a:pt x="390525" y="546354"/>
                  </a:cubicBezTo>
                  <a:cubicBezTo>
                    <a:pt x="390525" y="509016"/>
                    <a:pt x="421005" y="479298"/>
                    <a:pt x="457581" y="479298"/>
                  </a:cubicBezTo>
                  <a:cubicBezTo>
                    <a:pt x="494919" y="479298"/>
                    <a:pt x="524637" y="509016"/>
                    <a:pt x="524637" y="546354"/>
                  </a:cubicBezTo>
                  <a:cubicBezTo>
                    <a:pt x="524637" y="560070"/>
                    <a:pt x="520827" y="573024"/>
                    <a:pt x="513207" y="583692"/>
                  </a:cubicBezTo>
                  <a:cubicBezTo>
                    <a:pt x="540639" y="597408"/>
                    <a:pt x="559689" y="625602"/>
                    <a:pt x="559689" y="656844"/>
                  </a:cubicBezTo>
                  <a:lnTo>
                    <a:pt x="559689" y="681228"/>
                  </a:lnTo>
                  <a:cubicBezTo>
                    <a:pt x="587121" y="654558"/>
                    <a:pt x="604647" y="617220"/>
                    <a:pt x="604647" y="576072"/>
                  </a:cubicBezTo>
                  <a:cubicBezTo>
                    <a:pt x="604647" y="495300"/>
                    <a:pt x="538353" y="429768"/>
                    <a:pt x="457581" y="429768"/>
                  </a:cubicBezTo>
                  <a:cubicBezTo>
                    <a:pt x="376809" y="429768"/>
                    <a:pt x="311277" y="495300"/>
                    <a:pt x="311277" y="576072"/>
                  </a:cubicBezTo>
                  <a:close/>
                  <a:moveTo>
                    <a:pt x="515493" y="667512"/>
                  </a:moveTo>
                  <a:lnTo>
                    <a:pt x="515493" y="710946"/>
                  </a:lnTo>
                  <a:cubicBezTo>
                    <a:pt x="523113" y="707898"/>
                    <a:pt x="530225" y="704088"/>
                    <a:pt x="536829" y="699516"/>
                  </a:cubicBezTo>
                  <a:lnTo>
                    <a:pt x="536829" y="656844"/>
                  </a:lnTo>
                  <a:cubicBezTo>
                    <a:pt x="536829" y="631698"/>
                    <a:pt x="520065" y="608838"/>
                    <a:pt x="495681" y="601218"/>
                  </a:cubicBezTo>
                  <a:cubicBezTo>
                    <a:pt x="485013" y="608838"/>
                    <a:pt x="472059" y="613410"/>
                    <a:pt x="457581" y="613410"/>
                  </a:cubicBezTo>
                  <a:cubicBezTo>
                    <a:pt x="443865" y="613410"/>
                    <a:pt x="430149" y="608838"/>
                    <a:pt x="419481" y="601218"/>
                  </a:cubicBezTo>
                  <a:cubicBezTo>
                    <a:pt x="395859" y="608838"/>
                    <a:pt x="378333" y="631698"/>
                    <a:pt x="378333" y="656844"/>
                  </a:cubicBezTo>
                  <a:lnTo>
                    <a:pt x="378333" y="699516"/>
                  </a:lnTo>
                  <a:cubicBezTo>
                    <a:pt x="384937" y="703580"/>
                    <a:pt x="392049" y="707390"/>
                    <a:pt x="399669" y="710946"/>
                  </a:cubicBezTo>
                  <a:lnTo>
                    <a:pt x="399669" y="667512"/>
                  </a:lnTo>
                  <a:cubicBezTo>
                    <a:pt x="399669" y="661416"/>
                    <a:pt x="404241" y="656082"/>
                    <a:pt x="411099" y="656082"/>
                  </a:cubicBezTo>
                  <a:cubicBezTo>
                    <a:pt x="417195" y="656082"/>
                    <a:pt x="422529" y="661416"/>
                    <a:pt x="422529" y="667512"/>
                  </a:cubicBezTo>
                  <a:lnTo>
                    <a:pt x="422529" y="718566"/>
                  </a:lnTo>
                  <a:cubicBezTo>
                    <a:pt x="433959" y="721614"/>
                    <a:pt x="445389" y="723138"/>
                    <a:pt x="457581" y="723138"/>
                  </a:cubicBezTo>
                  <a:cubicBezTo>
                    <a:pt x="469773" y="723138"/>
                    <a:pt x="481203" y="721614"/>
                    <a:pt x="492633" y="718566"/>
                  </a:cubicBezTo>
                  <a:lnTo>
                    <a:pt x="492633" y="667512"/>
                  </a:lnTo>
                  <a:cubicBezTo>
                    <a:pt x="492633" y="661416"/>
                    <a:pt x="497967" y="656082"/>
                    <a:pt x="504063" y="656082"/>
                  </a:cubicBezTo>
                  <a:cubicBezTo>
                    <a:pt x="510159" y="656082"/>
                    <a:pt x="515493" y="661416"/>
                    <a:pt x="515493" y="667512"/>
                  </a:cubicBezTo>
                  <a:close/>
                  <a:moveTo>
                    <a:pt x="501777" y="546354"/>
                  </a:moveTo>
                  <a:cubicBezTo>
                    <a:pt x="501777" y="521970"/>
                    <a:pt x="481965" y="502158"/>
                    <a:pt x="457581" y="502158"/>
                  </a:cubicBezTo>
                  <a:cubicBezTo>
                    <a:pt x="433197" y="502158"/>
                    <a:pt x="413385" y="521970"/>
                    <a:pt x="413385" y="546354"/>
                  </a:cubicBezTo>
                  <a:cubicBezTo>
                    <a:pt x="413385" y="570738"/>
                    <a:pt x="433197" y="590550"/>
                    <a:pt x="457581" y="590550"/>
                  </a:cubicBezTo>
                  <a:cubicBezTo>
                    <a:pt x="481965" y="590550"/>
                    <a:pt x="501777" y="570738"/>
                    <a:pt x="501777" y="546354"/>
                  </a:cubicBezTo>
                  <a:close/>
                  <a:moveTo>
                    <a:pt x="387477" y="1039368"/>
                  </a:moveTo>
                  <a:lnTo>
                    <a:pt x="228981" y="755904"/>
                  </a:lnTo>
                  <a:cubicBezTo>
                    <a:pt x="224409" y="749808"/>
                    <a:pt x="217551" y="745998"/>
                    <a:pt x="209169" y="745998"/>
                  </a:cubicBezTo>
                  <a:cubicBezTo>
                    <a:pt x="201549" y="745998"/>
                    <a:pt x="193929" y="749808"/>
                    <a:pt x="189357" y="756666"/>
                  </a:cubicBezTo>
                  <a:lnTo>
                    <a:pt x="30861" y="1039368"/>
                  </a:lnTo>
                  <a:close/>
                  <a:moveTo>
                    <a:pt x="644271" y="1039368"/>
                  </a:moveTo>
                  <a:cubicBezTo>
                    <a:pt x="656463" y="1039368"/>
                    <a:pt x="667893" y="1037844"/>
                    <a:pt x="679323" y="1034796"/>
                  </a:cubicBezTo>
                  <a:lnTo>
                    <a:pt x="679323" y="983742"/>
                  </a:lnTo>
                  <a:cubicBezTo>
                    <a:pt x="679323" y="977646"/>
                    <a:pt x="684657" y="972312"/>
                    <a:pt x="690753" y="972312"/>
                  </a:cubicBezTo>
                  <a:cubicBezTo>
                    <a:pt x="696849" y="972312"/>
                    <a:pt x="702183" y="977646"/>
                    <a:pt x="702183" y="983742"/>
                  </a:cubicBezTo>
                  <a:lnTo>
                    <a:pt x="702183" y="1027176"/>
                  </a:lnTo>
                  <a:cubicBezTo>
                    <a:pt x="709803" y="1024128"/>
                    <a:pt x="716915" y="1020318"/>
                    <a:pt x="723519" y="1015746"/>
                  </a:cubicBezTo>
                  <a:lnTo>
                    <a:pt x="723519" y="973074"/>
                  </a:lnTo>
                  <a:cubicBezTo>
                    <a:pt x="723519" y="947928"/>
                    <a:pt x="706755" y="925068"/>
                    <a:pt x="682371" y="918210"/>
                  </a:cubicBezTo>
                  <a:cubicBezTo>
                    <a:pt x="671703" y="925068"/>
                    <a:pt x="658749" y="929640"/>
                    <a:pt x="644271" y="929640"/>
                  </a:cubicBezTo>
                  <a:cubicBezTo>
                    <a:pt x="630555" y="929640"/>
                    <a:pt x="616839" y="925068"/>
                    <a:pt x="606171" y="918210"/>
                  </a:cubicBezTo>
                  <a:cubicBezTo>
                    <a:pt x="582549" y="925068"/>
                    <a:pt x="565023" y="947928"/>
                    <a:pt x="565023" y="973074"/>
                  </a:cubicBezTo>
                  <a:lnTo>
                    <a:pt x="565023" y="1015746"/>
                  </a:lnTo>
                  <a:cubicBezTo>
                    <a:pt x="571627" y="1020318"/>
                    <a:pt x="578739" y="1024128"/>
                    <a:pt x="586359" y="1027176"/>
                  </a:cubicBezTo>
                  <a:lnTo>
                    <a:pt x="586359" y="983742"/>
                  </a:lnTo>
                  <a:cubicBezTo>
                    <a:pt x="586359" y="977646"/>
                    <a:pt x="590931" y="972312"/>
                    <a:pt x="597789" y="972312"/>
                  </a:cubicBezTo>
                  <a:cubicBezTo>
                    <a:pt x="603885" y="972312"/>
                    <a:pt x="609219" y="977646"/>
                    <a:pt x="609219" y="983742"/>
                  </a:cubicBezTo>
                  <a:lnTo>
                    <a:pt x="609219" y="1034796"/>
                  </a:lnTo>
                  <a:cubicBezTo>
                    <a:pt x="620649" y="1037844"/>
                    <a:pt x="632079" y="1039368"/>
                    <a:pt x="644271" y="1039368"/>
                  </a:cubicBezTo>
                  <a:close/>
                  <a:moveTo>
                    <a:pt x="746379" y="973074"/>
                  </a:moveTo>
                  <a:lnTo>
                    <a:pt x="746379" y="997458"/>
                  </a:lnTo>
                  <a:cubicBezTo>
                    <a:pt x="773811" y="970788"/>
                    <a:pt x="791337" y="933450"/>
                    <a:pt x="791337" y="892302"/>
                  </a:cubicBezTo>
                  <a:cubicBezTo>
                    <a:pt x="791337" y="811530"/>
                    <a:pt x="725043" y="745998"/>
                    <a:pt x="644271" y="745998"/>
                  </a:cubicBezTo>
                  <a:cubicBezTo>
                    <a:pt x="563499" y="745998"/>
                    <a:pt x="497967" y="811530"/>
                    <a:pt x="497967" y="892302"/>
                  </a:cubicBezTo>
                  <a:cubicBezTo>
                    <a:pt x="497967" y="933450"/>
                    <a:pt x="514731" y="970788"/>
                    <a:pt x="542163" y="997458"/>
                  </a:cubicBezTo>
                  <a:lnTo>
                    <a:pt x="542163" y="973074"/>
                  </a:lnTo>
                  <a:cubicBezTo>
                    <a:pt x="542163" y="941832"/>
                    <a:pt x="561213" y="913638"/>
                    <a:pt x="588645" y="899922"/>
                  </a:cubicBezTo>
                  <a:cubicBezTo>
                    <a:pt x="581787" y="889254"/>
                    <a:pt x="577215" y="876300"/>
                    <a:pt x="577215" y="862584"/>
                  </a:cubicBezTo>
                  <a:cubicBezTo>
                    <a:pt x="577215" y="826008"/>
                    <a:pt x="607695" y="795528"/>
                    <a:pt x="644271" y="795528"/>
                  </a:cubicBezTo>
                  <a:cubicBezTo>
                    <a:pt x="681609" y="795528"/>
                    <a:pt x="711327" y="826008"/>
                    <a:pt x="711327" y="862584"/>
                  </a:cubicBezTo>
                  <a:cubicBezTo>
                    <a:pt x="711327" y="876300"/>
                    <a:pt x="707517" y="889254"/>
                    <a:pt x="699897" y="899922"/>
                  </a:cubicBezTo>
                  <a:cubicBezTo>
                    <a:pt x="727329" y="913638"/>
                    <a:pt x="746379" y="941832"/>
                    <a:pt x="746379" y="973074"/>
                  </a:cubicBezTo>
                  <a:close/>
                  <a:moveTo>
                    <a:pt x="688467" y="862584"/>
                  </a:moveTo>
                  <a:cubicBezTo>
                    <a:pt x="688467" y="838200"/>
                    <a:pt x="668655" y="818388"/>
                    <a:pt x="644271" y="818388"/>
                  </a:cubicBezTo>
                  <a:cubicBezTo>
                    <a:pt x="619887" y="818388"/>
                    <a:pt x="600075" y="838200"/>
                    <a:pt x="600075" y="862584"/>
                  </a:cubicBezTo>
                  <a:cubicBezTo>
                    <a:pt x="600075" y="886968"/>
                    <a:pt x="619887" y="906780"/>
                    <a:pt x="644271" y="906780"/>
                  </a:cubicBezTo>
                  <a:cubicBezTo>
                    <a:pt x="668655" y="906780"/>
                    <a:pt x="688467" y="886968"/>
                    <a:pt x="688467" y="862584"/>
                  </a:cubicBezTo>
                  <a:close/>
                  <a:moveTo>
                    <a:pt x="1078611" y="1039368"/>
                  </a:moveTo>
                  <a:lnTo>
                    <a:pt x="981075" y="864108"/>
                  </a:lnTo>
                  <a:cubicBezTo>
                    <a:pt x="977265" y="859536"/>
                    <a:pt x="966597" y="858774"/>
                    <a:pt x="962787" y="864870"/>
                  </a:cubicBezTo>
                  <a:lnTo>
                    <a:pt x="865251" y="1039368"/>
                  </a:lnTo>
                  <a:close/>
                  <a:moveTo>
                    <a:pt x="875157" y="546354"/>
                  </a:moveTo>
                  <a:cubicBezTo>
                    <a:pt x="875157" y="521970"/>
                    <a:pt x="855345" y="502158"/>
                    <a:pt x="830961" y="502158"/>
                  </a:cubicBezTo>
                  <a:cubicBezTo>
                    <a:pt x="806577" y="502158"/>
                    <a:pt x="786003" y="521970"/>
                    <a:pt x="786003" y="546354"/>
                  </a:cubicBezTo>
                  <a:cubicBezTo>
                    <a:pt x="786003" y="570738"/>
                    <a:pt x="806577" y="590550"/>
                    <a:pt x="830961" y="590550"/>
                  </a:cubicBezTo>
                  <a:cubicBezTo>
                    <a:pt x="855345" y="590550"/>
                    <a:pt x="875157" y="570738"/>
                    <a:pt x="875157" y="546354"/>
                  </a:cubicBezTo>
                  <a:close/>
                  <a:moveTo>
                    <a:pt x="1394079" y="1039368"/>
                  </a:moveTo>
                  <a:lnTo>
                    <a:pt x="1151001" y="605028"/>
                  </a:lnTo>
                  <a:cubicBezTo>
                    <a:pt x="1143381" y="594360"/>
                    <a:pt x="1130427" y="587502"/>
                    <a:pt x="1116711" y="587502"/>
                  </a:cubicBezTo>
                  <a:cubicBezTo>
                    <a:pt x="1102995" y="587502"/>
                    <a:pt x="1090041" y="594360"/>
                    <a:pt x="1082421" y="605790"/>
                  </a:cubicBezTo>
                  <a:lnTo>
                    <a:pt x="1022985" y="711708"/>
                  </a:lnTo>
                  <a:lnTo>
                    <a:pt x="1206627" y="1039368"/>
                  </a:lnTo>
                  <a:close/>
                </a:path>
              </a:pathLst>
            </a:custGeom>
            <a:solidFill>
              <a:srgbClr val="823000"/>
            </a:solidFill>
            <a:ln w="7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87" name="사각형: 둥근 모서리 186">
            <a:extLst>
              <a:ext uri="{FF2B5EF4-FFF2-40B4-BE49-F238E27FC236}">
                <a16:creationId xmlns:a16="http://schemas.microsoft.com/office/drawing/2014/main" xmlns="" id="{CD749DC3-26C6-7C27-7AA6-F706ED354ECE}"/>
              </a:ext>
            </a:extLst>
          </p:cNvPr>
          <p:cNvSpPr/>
          <p:nvPr/>
        </p:nvSpPr>
        <p:spPr>
          <a:xfrm>
            <a:off x="1420295" y="5535931"/>
            <a:ext cx="1424749" cy="6564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88DA191-04BF-C554-60D6-84B3E3CB45B4}"/>
              </a:ext>
            </a:extLst>
          </p:cNvPr>
          <p:cNvSpPr txBox="1"/>
          <p:nvPr/>
        </p:nvSpPr>
        <p:spPr>
          <a:xfrm>
            <a:off x="819641" y="2978151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endParaRPr lang="ko-KR" altLang="en-US" b="0" spc="-2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1C58A67-F398-A62B-5C20-041607F5753F}"/>
              </a:ext>
            </a:extLst>
          </p:cNvPr>
          <p:cNvSpPr txBox="1"/>
          <p:nvPr/>
        </p:nvSpPr>
        <p:spPr>
          <a:xfrm>
            <a:off x="3101535" y="3700692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endParaRPr lang="ko-KR" altLang="en-US" b="0" spc="-2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771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54071" cy="697724"/>
            <a:chOff x="-403488" y="171975"/>
            <a:chExt cx="525407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57302" cy="662496"/>
              <a:chOff x="902807" y="211966"/>
              <a:chExt cx="395730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5730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Society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23" name="그룹 122">
            <a:extLst>
              <a:ext uri="{FF2B5EF4-FFF2-40B4-BE49-F238E27FC236}">
                <a16:creationId xmlns:a16="http://schemas.microsoft.com/office/drawing/2014/main" xmlns="" id="{476C1E76-717A-1AC3-EB03-552595B7E30D}"/>
              </a:ext>
            </a:extLst>
          </p:cNvPr>
          <p:cNvGrpSpPr/>
          <p:nvPr/>
        </p:nvGrpSpPr>
        <p:grpSpPr>
          <a:xfrm>
            <a:off x="3070301" y="3522686"/>
            <a:ext cx="466685" cy="491419"/>
            <a:chOff x="8631611" y="4545966"/>
            <a:chExt cx="466685" cy="466685"/>
          </a:xfrm>
        </p:grpSpPr>
        <p:sp>
          <p:nvSpPr>
            <p:cNvPr id="124" name="타원 123">
              <a:extLst>
                <a:ext uri="{FF2B5EF4-FFF2-40B4-BE49-F238E27FC236}">
                  <a16:creationId xmlns:a16="http://schemas.microsoft.com/office/drawing/2014/main" xmlns="" id="{8CBBBDE9-662A-2059-9D02-39CA3202D367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5" name="그룹 124">
              <a:extLst>
                <a:ext uri="{FF2B5EF4-FFF2-40B4-BE49-F238E27FC236}">
                  <a16:creationId xmlns:a16="http://schemas.microsoft.com/office/drawing/2014/main" xmlns="" id="{78B63663-560E-F5E3-4FEC-7676DE842C5F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26" name="직선 연결선 125">
                <a:extLst>
                  <a:ext uri="{FF2B5EF4-FFF2-40B4-BE49-F238E27FC236}">
                    <a16:creationId xmlns:a16="http://schemas.microsoft.com/office/drawing/2014/main" xmlns="" id="{383CDACE-C45D-AB86-06C9-7E3DFD83C3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>
                <a:extLst>
                  <a:ext uri="{FF2B5EF4-FFF2-40B4-BE49-F238E27FC236}">
                    <a16:creationId xmlns:a16="http://schemas.microsoft.com/office/drawing/2014/main" xmlns="" id="{0BB2856A-B2DE-8D9F-3353-DD3DECF55A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8" name="그룹 117">
            <a:extLst>
              <a:ext uri="{FF2B5EF4-FFF2-40B4-BE49-F238E27FC236}">
                <a16:creationId xmlns:a16="http://schemas.microsoft.com/office/drawing/2014/main" xmlns="" id="{2FA5D9B7-BD22-3F37-0F48-AE4B9564EE3C}"/>
              </a:ext>
            </a:extLst>
          </p:cNvPr>
          <p:cNvGrpSpPr/>
          <p:nvPr/>
        </p:nvGrpSpPr>
        <p:grpSpPr>
          <a:xfrm>
            <a:off x="8655014" y="3522686"/>
            <a:ext cx="466685" cy="491419"/>
            <a:chOff x="8631611" y="4545966"/>
            <a:chExt cx="466685" cy="466685"/>
          </a:xfrm>
        </p:grpSpPr>
        <p:sp>
          <p:nvSpPr>
            <p:cNvPr id="119" name="타원 118">
              <a:extLst>
                <a:ext uri="{FF2B5EF4-FFF2-40B4-BE49-F238E27FC236}">
                  <a16:creationId xmlns:a16="http://schemas.microsoft.com/office/drawing/2014/main" xmlns="" id="{9AD74FE6-0B91-AED9-9B23-47F080949E27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rgbClr val="823000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0" name="그룹 119">
              <a:extLst>
                <a:ext uri="{FF2B5EF4-FFF2-40B4-BE49-F238E27FC236}">
                  <a16:creationId xmlns:a16="http://schemas.microsoft.com/office/drawing/2014/main" xmlns="" id="{8542F53D-12DA-9807-194D-69949662CF40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21" name="직선 연결선 120">
                <a:extLst>
                  <a:ext uri="{FF2B5EF4-FFF2-40B4-BE49-F238E27FC236}">
                    <a16:creationId xmlns:a16="http://schemas.microsoft.com/office/drawing/2014/main" xmlns="" id="{4F30D281-EEBD-751A-8D4F-86E5C1490C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직선 연결선 121">
                <a:extLst>
                  <a:ext uri="{FF2B5EF4-FFF2-40B4-BE49-F238E27FC236}">
                    <a16:creationId xmlns:a16="http://schemas.microsoft.com/office/drawing/2014/main" xmlns="" id="{9A45CAA3-E293-0FDC-D6AE-60411BEA67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7E59C57C-5612-92BE-5F3E-F0AF94E20DBF}"/>
              </a:ext>
            </a:extLst>
          </p:cNvPr>
          <p:cNvSpPr/>
          <p:nvPr/>
        </p:nvSpPr>
        <p:spPr>
          <a:xfrm>
            <a:off x="6328756" y="1324560"/>
            <a:ext cx="5119200" cy="2388202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xmlns="" id="{2A721939-98E8-2108-7DD5-3F92D2CEAD4A}"/>
              </a:ext>
            </a:extLst>
          </p:cNvPr>
          <p:cNvSpPr/>
          <p:nvPr/>
        </p:nvSpPr>
        <p:spPr>
          <a:xfrm>
            <a:off x="6328757" y="1319213"/>
            <a:ext cx="5119199" cy="611438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A030D4A-D56F-C6FD-E1A4-C5480BF4C05F}"/>
              </a:ext>
            </a:extLst>
          </p:cNvPr>
          <p:cNvSpPr txBox="1"/>
          <p:nvPr/>
        </p:nvSpPr>
        <p:spPr>
          <a:xfrm>
            <a:off x="7594123" y="1476524"/>
            <a:ext cx="2588466" cy="3240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Control over Daily Life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xmlns="" id="{11413B97-AF77-E9DA-0417-BDEDD7D7CE21}"/>
              </a:ext>
            </a:extLst>
          </p:cNvPr>
          <p:cNvSpPr/>
          <p:nvPr/>
        </p:nvSpPr>
        <p:spPr>
          <a:xfrm>
            <a:off x="744043" y="1324560"/>
            <a:ext cx="5119200" cy="2388202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xmlns="" id="{0BA33EDF-F2DC-B091-545F-DB8C372455A7}"/>
              </a:ext>
            </a:extLst>
          </p:cNvPr>
          <p:cNvSpPr/>
          <p:nvPr/>
        </p:nvSpPr>
        <p:spPr>
          <a:xfrm>
            <a:off x="744044" y="1319213"/>
            <a:ext cx="5119199" cy="611438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456915D-C1E3-D223-B85F-A5F9B8B12B8C}"/>
              </a:ext>
            </a:extLst>
          </p:cNvPr>
          <p:cNvSpPr txBox="1"/>
          <p:nvPr/>
        </p:nvSpPr>
        <p:spPr>
          <a:xfrm>
            <a:off x="2560844" y="1476524"/>
            <a:ext cx="1485600" cy="3240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‘Nation First’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67B60724-0E9B-136B-9616-452E25175626}"/>
              </a:ext>
            </a:extLst>
          </p:cNvPr>
          <p:cNvSpPr txBox="1"/>
          <p:nvPr/>
        </p:nvSpPr>
        <p:spPr>
          <a:xfrm>
            <a:off x="6572539" y="2500064"/>
            <a:ext cx="46316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Manage and control all aspects of people’s lives in the political, economic, social, and cultural aspects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7DFA66C-B6FC-2A57-1FA7-1B3B082E9BED}"/>
              </a:ext>
            </a:extLst>
          </p:cNvPr>
          <p:cNvSpPr txBox="1"/>
          <p:nvPr/>
        </p:nvSpPr>
        <p:spPr>
          <a:xfrm>
            <a:off x="987826" y="1941074"/>
            <a:ext cx="463163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1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Tighten the policies to prevent discontents,</a:t>
            </a:r>
            <a:br>
              <a:rPr lang="en-US" altLang="ko-KR" sz="11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1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yearning for the outside world, anti-socialist movements,</a:t>
            </a:r>
            <a:br>
              <a:rPr lang="en-US" altLang="ko-KR" sz="11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</a:br>
            <a:r>
              <a:rPr lang="en-US" altLang="ko-KR" sz="11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and non-socialist phenomena</a:t>
            </a:r>
            <a:endParaRPr lang="ko-KR" altLang="en-US" sz="1100" spc="-2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xmlns="" id="{31D39864-7E94-B2FC-8661-BC42A6110FA8}"/>
              </a:ext>
            </a:extLst>
          </p:cNvPr>
          <p:cNvGrpSpPr/>
          <p:nvPr/>
        </p:nvGrpSpPr>
        <p:grpSpPr>
          <a:xfrm>
            <a:off x="838805" y="2567125"/>
            <a:ext cx="4948084" cy="602519"/>
            <a:chOff x="6416326" y="3338144"/>
            <a:chExt cx="4948084" cy="572193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xmlns="" id="{1BC177AE-CA82-4F11-AD47-DE454705D387}"/>
                </a:ext>
              </a:extLst>
            </p:cNvPr>
            <p:cNvSpPr/>
            <p:nvPr/>
          </p:nvSpPr>
          <p:spPr>
            <a:xfrm>
              <a:off x="6416326" y="3338144"/>
              <a:ext cx="1585017" cy="57219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Law on Rejecting</a:t>
              </a:r>
              <a:b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Reactionary Ideology</a:t>
              </a:r>
              <a:b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and Culture of 2020</a:t>
              </a:r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xmlns="" id="{114D33CF-8B64-F9A6-ABA8-D6A5DDA7BAA6}"/>
                </a:ext>
              </a:extLst>
            </p:cNvPr>
            <p:cNvSpPr/>
            <p:nvPr/>
          </p:nvSpPr>
          <p:spPr>
            <a:xfrm>
              <a:off x="8096808" y="3338146"/>
              <a:ext cx="1587121" cy="57219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Youth Education</a:t>
              </a:r>
              <a:b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Guarantee Law of 2021</a:t>
              </a:r>
            </a:p>
          </p:txBody>
        </p:sp>
        <p:sp>
          <p:nvSpPr>
            <p:cNvPr id="27" name="사각형: 둥근 모서리 26">
              <a:extLst>
                <a:ext uri="{FF2B5EF4-FFF2-40B4-BE49-F238E27FC236}">
                  <a16:creationId xmlns:a16="http://schemas.microsoft.com/office/drawing/2014/main" xmlns="" id="{73FA0619-EDCF-6D9E-CABF-5543FFC99F25}"/>
                </a:ext>
              </a:extLst>
            </p:cNvPr>
            <p:cNvSpPr/>
            <p:nvPr/>
          </p:nvSpPr>
          <p:spPr>
            <a:xfrm>
              <a:off x="9779393" y="3338146"/>
              <a:ext cx="1585017" cy="57219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Law on the Protection of</a:t>
              </a:r>
              <a:b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Cultured Pyongyang</a:t>
              </a:r>
            </a:p>
            <a:p>
              <a:pPr algn="ctr"/>
              <a:r>
                <a:rPr lang="en-US" altLang="ko-KR" sz="9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Dialect of 2023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6B9BE80C-E0EA-D582-0F3D-4B35E91900CA}"/>
              </a:ext>
            </a:extLst>
          </p:cNvPr>
          <p:cNvSpPr txBox="1"/>
          <p:nvPr/>
        </p:nvSpPr>
        <p:spPr>
          <a:xfrm>
            <a:off x="852450" y="3208443"/>
            <a:ext cx="490238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100" spc="-20" dirty="0">
                <a:solidFill>
                  <a:srgbClr val="823000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Establishing legal grounds for punishing the distribution of foreign media and cultural contents</a:t>
            </a:r>
          </a:p>
        </p:txBody>
      </p:sp>
      <p:grpSp>
        <p:nvGrpSpPr>
          <p:cNvPr id="165" name="그룹 164">
            <a:extLst>
              <a:ext uri="{FF2B5EF4-FFF2-40B4-BE49-F238E27FC236}">
                <a16:creationId xmlns:a16="http://schemas.microsoft.com/office/drawing/2014/main" xmlns="" id="{726307C3-27A3-7B9A-D925-D71FDBC0A0CB}"/>
              </a:ext>
            </a:extLst>
          </p:cNvPr>
          <p:cNvGrpSpPr/>
          <p:nvPr/>
        </p:nvGrpSpPr>
        <p:grpSpPr>
          <a:xfrm>
            <a:off x="2567507" y="4182783"/>
            <a:ext cx="7056987" cy="2450645"/>
            <a:chOff x="2567507" y="4182783"/>
            <a:chExt cx="7056987" cy="2450645"/>
          </a:xfrm>
        </p:grpSpPr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xmlns="" id="{E35CC9CC-7930-AB0C-21D6-A38A029C9E08}"/>
                </a:ext>
              </a:extLst>
            </p:cNvPr>
            <p:cNvCxnSpPr>
              <a:cxnSpLocks/>
            </p:cNvCxnSpPr>
            <p:nvPr/>
          </p:nvCxnSpPr>
          <p:spPr>
            <a:xfrm>
              <a:off x="9028861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2" name="그룹 161">
              <a:extLst>
                <a:ext uri="{FF2B5EF4-FFF2-40B4-BE49-F238E27FC236}">
                  <a16:creationId xmlns:a16="http://schemas.microsoft.com/office/drawing/2014/main" xmlns="" id="{A6F5D65B-BD75-5264-F991-A2EF38462DD3}"/>
                </a:ext>
              </a:extLst>
            </p:cNvPr>
            <p:cNvGrpSpPr/>
            <p:nvPr/>
          </p:nvGrpSpPr>
          <p:grpSpPr>
            <a:xfrm>
              <a:off x="8921694" y="5722675"/>
              <a:ext cx="216000" cy="216000"/>
              <a:chOff x="8103878" y="344999"/>
              <a:chExt cx="335099" cy="241496"/>
            </a:xfrm>
          </p:grpSpPr>
          <p:sp>
            <p:nvSpPr>
              <p:cNvPr id="163" name="타원 162">
                <a:extLst>
                  <a:ext uri="{FF2B5EF4-FFF2-40B4-BE49-F238E27FC236}">
                    <a16:creationId xmlns:a16="http://schemas.microsoft.com/office/drawing/2014/main" xmlns="" id="{44EFB6A5-6885-0D4E-F9BF-A6D89903C239}"/>
                  </a:ext>
                </a:extLst>
              </p:cNvPr>
              <p:cNvSpPr/>
              <p:nvPr/>
            </p:nvSpPr>
            <p:spPr>
              <a:xfrm>
                <a:off x="8103878" y="344999"/>
                <a:ext cx="335099" cy="24149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4" name="타원 163">
                <a:extLst>
                  <a:ext uri="{FF2B5EF4-FFF2-40B4-BE49-F238E27FC236}">
                    <a16:creationId xmlns:a16="http://schemas.microsoft.com/office/drawing/2014/main" xmlns="" id="{FDBC4134-C62A-9A27-705B-EA8FDC301FC5}"/>
                  </a:ext>
                </a:extLst>
              </p:cNvPr>
              <p:cNvSpPr/>
              <p:nvPr/>
            </p:nvSpPr>
            <p:spPr>
              <a:xfrm>
                <a:off x="8145545" y="375027"/>
                <a:ext cx="251765" cy="1814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159" name="직선 연결선 158">
              <a:extLst>
                <a:ext uri="{FF2B5EF4-FFF2-40B4-BE49-F238E27FC236}">
                  <a16:creationId xmlns:a16="http://schemas.microsoft.com/office/drawing/2014/main" xmlns="" id="{210DEEFE-1B96-D4EB-5F06-4E208E6E1BA4}"/>
                </a:ext>
              </a:extLst>
            </p:cNvPr>
            <p:cNvCxnSpPr>
              <a:cxnSpLocks/>
            </p:cNvCxnSpPr>
            <p:nvPr/>
          </p:nvCxnSpPr>
          <p:spPr>
            <a:xfrm>
              <a:off x="4622089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직선 연결선 159">
              <a:extLst>
                <a:ext uri="{FF2B5EF4-FFF2-40B4-BE49-F238E27FC236}">
                  <a16:creationId xmlns:a16="http://schemas.microsoft.com/office/drawing/2014/main" xmlns="" id="{0F702CE5-93A2-A9E1-89BF-EBF6211C2C2B}"/>
                </a:ext>
              </a:extLst>
            </p:cNvPr>
            <p:cNvCxnSpPr>
              <a:cxnSpLocks/>
            </p:cNvCxnSpPr>
            <p:nvPr/>
          </p:nvCxnSpPr>
          <p:spPr>
            <a:xfrm>
              <a:off x="3914953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직선 연결선 160">
              <a:extLst>
                <a:ext uri="{FF2B5EF4-FFF2-40B4-BE49-F238E27FC236}">
                  <a16:creationId xmlns:a16="http://schemas.microsoft.com/office/drawing/2014/main" xmlns="" id="{411C8264-5A9D-4AE7-DF27-85127351F608}"/>
                </a:ext>
              </a:extLst>
            </p:cNvPr>
            <p:cNvCxnSpPr>
              <a:cxnSpLocks/>
            </p:cNvCxnSpPr>
            <p:nvPr/>
          </p:nvCxnSpPr>
          <p:spPr>
            <a:xfrm>
              <a:off x="3207817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xmlns="" id="{39F74A17-3A29-6CAF-C112-3BB85CB2DF28}"/>
                </a:ext>
              </a:extLst>
            </p:cNvPr>
            <p:cNvCxnSpPr>
              <a:cxnSpLocks/>
            </p:cNvCxnSpPr>
            <p:nvPr/>
          </p:nvCxnSpPr>
          <p:spPr>
            <a:xfrm>
              <a:off x="6158281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xmlns="" id="{FB099099-DB01-1C77-6449-6C2F09E14807}"/>
                </a:ext>
              </a:extLst>
            </p:cNvPr>
            <p:cNvCxnSpPr>
              <a:cxnSpLocks/>
            </p:cNvCxnSpPr>
            <p:nvPr/>
          </p:nvCxnSpPr>
          <p:spPr>
            <a:xfrm>
              <a:off x="6872055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xmlns="" id="{8B33E41A-821F-C5C7-4D09-EB5F9C2E9EC5}"/>
                </a:ext>
              </a:extLst>
            </p:cNvPr>
            <p:cNvCxnSpPr>
              <a:cxnSpLocks/>
            </p:cNvCxnSpPr>
            <p:nvPr/>
          </p:nvCxnSpPr>
          <p:spPr>
            <a:xfrm>
              <a:off x="7593572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xmlns="" id="{69E6AA32-890F-E960-368B-9EA7FBF5AB84}"/>
                </a:ext>
              </a:extLst>
            </p:cNvPr>
            <p:cNvCxnSpPr>
              <a:cxnSpLocks/>
            </p:cNvCxnSpPr>
            <p:nvPr/>
          </p:nvCxnSpPr>
          <p:spPr>
            <a:xfrm>
              <a:off x="8311216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3654DAFA-59ED-76A7-A190-27952E37534A}"/>
                </a:ext>
              </a:extLst>
            </p:cNvPr>
            <p:cNvSpPr txBox="1"/>
            <p:nvPr/>
          </p:nvSpPr>
          <p:spPr>
            <a:xfrm>
              <a:off x="5979063" y="6090135"/>
              <a:ext cx="358431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Before</a:t>
              </a:r>
            </a:p>
            <a:p>
              <a:r>
                <a:rPr lang="en-US" altLang="ko-KR" dirty="0"/>
                <a:t>2000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4E370F4-E272-4A71-7979-E27F6CE8CE3E}"/>
                </a:ext>
              </a:extLst>
            </p:cNvPr>
            <p:cNvSpPr txBox="1"/>
            <p:nvPr/>
          </p:nvSpPr>
          <p:spPr>
            <a:xfrm>
              <a:off x="6549819" y="6143923"/>
              <a:ext cx="630622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2001-2005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E6770B9C-5B4A-6DD8-FA8C-4DC98B5AB327}"/>
                </a:ext>
              </a:extLst>
            </p:cNvPr>
            <p:cNvSpPr txBox="1"/>
            <p:nvPr/>
          </p:nvSpPr>
          <p:spPr>
            <a:xfrm>
              <a:off x="7267463" y="6143923"/>
              <a:ext cx="630622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2006-2010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2EEEAFA6-73DA-C589-C3AF-1AE47E0140B7}"/>
                </a:ext>
              </a:extLst>
            </p:cNvPr>
            <p:cNvSpPr txBox="1"/>
            <p:nvPr/>
          </p:nvSpPr>
          <p:spPr>
            <a:xfrm>
              <a:off x="7985110" y="6143923"/>
              <a:ext cx="630622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2011-2015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5B532200-298B-8D94-8843-F761DB11A6B0}"/>
                </a:ext>
              </a:extLst>
            </p:cNvPr>
            <p:cNvSpPr txBox="1"/>
            <p:nvPr/>
          </p:nvSpPr>
          <p:spPr>
            <a:xfrm>
              <a:off x="8702754" y="6143923"/>
              <a:ext cx="630622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2016-2020</a:t>
              </a:r>
            </a:p>
          </p:txBody>
        </p: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xmlns="" id="{5590C2B1-604C-F8A4-EBF8-0B29FAC4E5CC}"/>
                </a:ext>
              </a:extLst>
            </p:cNvPr>
            <p:cNvCxnSpPr>
              <a:cxnSpLocks/>
            </p:cNvCxnSpPr>
            <p:nvPr/>
          </p:nvCxnSpPr>
          <p:spPr>
            <a:xfrm>
              <a:off x="2567507" y="6058610"/>
              <a:ext cx="7056987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xmlns="" id="{25A45171-832E-F427-9C23-69399AD258E5}"/>
                </a:ext>
              </a:extLst>
            </p:cNvPr>
            <p:cNvSpPr/>
            <p:nvPr/>
          </p:nvSpPr>
          <p:spPr>
            <a:xfrm>
              <a:off x="6187630" y="4944862"/>
              <a:ext cx="2834439" cy="971317"/>
            </a:xfrm>
            <a:custGeom>
              <a:avLst/>
              <a:gdLst>
                <a:gd name="connsiteX0" fmla="*/ 0 w 2883408"/>
                <a:gd name="connsiteY0" fmla="*/ 1603248 h 1603248"/>
                <a:gd name="connsiteX1" fmla="*/ 731520 w 2883408"/>
                <a:gd name="connsiteY1" fmla="*/ 1133856 h 1603248"/>
                <a:gd name="connsiteX2" fmla="*/ 1438656 w 2883408"/>
                <a:gd name="connsiteY2" fmla="*/ 335280 h 1603248"/>
                <a:gd name="connsiteX3" fmla="*/ 2157984 w 2883408"/>
                <a:gd name="connsiteY3" fmla="*/ 48768 h 1603248"/>
                <a:gd name="connsiteX4" fmla="*/ 2883408 w 2883408"/>
                <a:gd name="connsiteY4" fmla="*/ 0 h 160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08" h="1603248">
                  <a:moveTo>
                    <a:pt x="0" y="1603248"/>
                  </a:moveTo>
                  <a:lnTo>
                    <a:pt x="731520" y="1133856"/>
                  </a:lnTo>
                  <a:lnTo>
                    <a:pt x="1438656" y="335280"/>
                  </a:lnTo>
                  <a:lnTo>
                    <a:pt x="2157984" y="48768"/>
                  </a:lnTo>
                  <a:lnTo>
                    <a:pt x="2883408" y="0"/>
                  </a:lnTo>
                </a:path>
              </a:pathLst>
            </a:custGeom>
            <a:noFill/>
            <a:ln w="48815" cap="flat">
              <a:solidFill>
                <a:srgbClr val="823000"/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39" name="그룹 38">
              <a:extLst>
                <a:ext uri="{FF2B5EF4-FFF2-40B4-BE49-F238E27FC236}">
                  <a16:creationId xmlns:a16="http://schemas.microsoft.com/office/drawing/2014/main" xmlns="" id="{E370766F-943B-75D7-5A24-36E30A9A693E}"/>
                </a:ext>
              </a:extLst>
            </p:cNvPr>
            <p:cNvGrpSpPr/>
            <p:nvPr/>
          </p:nvGrpSpPr>
          <p:grpSpPr>
            <a:xfrm>
              <a:off x="8921694" y="4850185"/>
              <a:ext cx="216000" cy="216000"/>
              <a:chOff x="8103878" y="344999"/>
              <a:chExt cx="335099" cy="241496"/>
            </a:xfrm>
          </p:grpSpPr>
          <p:sp>
            <p:nvSpPr>
              <p:cNvPr id="143" name="타원 142">
                <a:extLst>
                  <a:ext uri="{FF2B5EF4-FFF2-40B4-BE49-F238E27FC236}">
                    <a16:creationId xmlns:a16="http://schemas.microsoft.com/office/drawing/2014/main" xmlns="" id="{E1D9C6AA-F990-0D65-6230-A0B058925598}"/>
                  </a:ext>
                </a:extLst>
              </p:cNvPr>
              <p:cNvSpPr/>
              <p:nvPr/>
            </p:nvSpPr>
            <p:spPr>
              <a:xfrm>
                <a:off x="8103878" y="344999"/>
                <a:ext cx="335099" cy="241496"/>
              </a:xfrm>
              <a:prstGeom prst="ellipse">
                <a:avLst/>
              </a:prstGeom>
              <a:solidFill>
                <a:srgbClr val="823000">
                  <a:alpha val="20000"/>
                </a:srgb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xmlns="" id="{7BA77A7F-60A9-086D-2476-2FEF33AFC279}"/>
                  </a:ext>
                </a:extLst>
              </p:cNvPr>
              <p:cNvSpPr/>
              <p:nvPr/>
            </p:nvSpPr>
            <p:spPr>
              <a:xfrm>
                <a:off x="8145545" y="375027"/>
                <a:ext cx="251765" cy="181439"/>
              </a:xfrm>
              <a:prstGeom prst="ellipse">
                <a:avLst/>
              </a:prstGeom>
              <a:solidFill>
                <a:srgbClr val="823000">
                  <a:alpha val="20000"/>
                </a:srgb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0" name="타원 39">
              <a:extLst>
                <a:ext uri="{FF2B5EF4-FFF2-40B4-BE49-F238E27FC236}">
                  <a16:creationId xmlns:a16="http://schemas.microsoft.com/office/drawing/2014/main" xmlns="" id="{7E7623F6-A14E-8975-DB35-CBD4376CAD92}"/>
                </a:ext>
              </a:extLst>
            </p:cNvPr>
            <p:cNvSpPr/>
            <p:nvPr/>
          </p:nvSpPr>
          <p:spPr>
            <a:xfrm>
              <a:off x="8990390" y="4918851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1" name="타원 40">
              <a:extLst>
                <a:ext uri="{FF2B5EF4-FFF2-40B4-BE49-F238E27FC236}">
                  <a16:creationId xmlns:a16="http://schemas.microsoft.com/office/drawing/2014/main" xmlns="" id="{740AB0EB-C90B-5562-B9F6-45AA0F1AA8BB}"/>
                </a:ext>
              </a:extLst>
            </p:cNvPr>
            <p:cNvSpPr/>
            <p:nvPr/>
          </p:nvSpPr>
          <p:spPr>
            <a:xfrm>
              <a:off x="8274758" y="494783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xmlns="" id="{63479C72-8F43-8B63-506C-95A84D41A288}"/>
                </a:ext>
              </a:extLst>
            </p:cNvPr>
            <p:cNvSpPr/>
            <p:nvPr/>
          </p:nvSpPr>
          <p:spPr>
            <a:xfrm>
              <a:off x="7556209" y="5125108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xmlns="" id="{4BC6A833-43F0-D658-5599-05674343EED5}"/>
                </a:ext>
              </a:extLst>
            </p:cNvPr>
            <p:cNvSpPr/>
            <p:nvPr/>
          </p:nvSpPr>
          <p:spPr>
            <a:xfrm>
              <a:off x="6839271" y="5608767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xmlns="" id="{3D31523E-C138-C35C-1E4C-42A9F8019DD5}"/>
                </a:ext>
              </a:extLst>
            </p:cNvPr>
            <p:cNvSpPr/>
            <p:nvPr/>
          </p:nvSpPr>
          <p:spPr>
            <a:xfrm>
              <a:off x="6122227" y="5885912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B61D50DD-4DAD-E1EF-6D05-FF1683F9B251}"/>
                </a:ext>
              </a:extLst>
            </p:cNvPr>
            <p:cNvSpPr txBox="1"/>
            <p:nvPr/>
          </p:nvSpPr>
          <p:spPr>
            <a:xfrm>
              <a:off x="5293070" y="6143923"/>
              <a:ext cx="57098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By year</a:t>
              </a:r>
            </a:p>
            <a:p>
              <a:r>
                <a:rPr lang="en-US" altLang="ko-KR" dirty="0"/>
                <a:t>of defection</a:t>
              </a: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xmlns="" id="{5F8FAF20-1C5C-7F15-1328-59BE3EA66E00}"/>
                </a:ext>
              </a:extLst>
            </p:cNvPr>
            <p:cNvSpPr/>
            <p:nvPr/>
          </p:nvSpPr>
          <p:spPr>
            <a:xfrm>
              <a:off x="6153566" y="4830079"/>
              <a:ext cx="2880360" cy="1002030"/>
            </a:xfrm>
            <a:custGeom>
              <a:avLst/>
              <a:gdLst>
                <a:gd name="connsiteX0" fmla="*/ 0 w 2880360"/>
                <a:gd name="connsiteY0" fmla="*/ 0 h 1002030"/>
                <a:gd name="connsiteX1" fmla="*/ 723900 w 2880360"/>
                <a:gd name="connsiteY1" fmla="*/ 289560 h 1002030"/>
                <a:gd name="connsiteX2" fmla="*/ 1436370 w 2880360"/>
                <a:gd name="connsiteY2" fmla="*/ 803910 h 1002030"/>
                <a:gd name="connsiteX3" fmla="*/ 2156460 w 2880360"/>
                <a:gd name="connsiteY3" fmla="*/ 982980 h 1002030"/>
                <a:gd name="connsiteX4" fmla="*/ 2880360 w 2880360"/>
                <a:gd name="connsiteY4" fmla="*/ 1002030 h 100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60" h="1002030">
                  <a:moveTo>
                    <a:pt x="0" y="0"/>
                  </a:moveTo>
                  <a:lnTo>
                    <a:pt x="723900" y="289560"/>
                  </a:lnTo>
                  <a:lnTo>
                    <a:pt x="1436370" y="803910"/>
                  </a:lnTo>
                  <a:lnTo>
                    <a:pt x="2156460" y="982980"/>
                  </a:lnTo>
                  <a:lnTo>
                    <a:pt x="2880360" y="1002030"/>
                  </a:lnTo>
                </a:path>
              </a:pathLst>
            </a:custGeom>
            <a:noFill/>
            <a:ln w="48768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xmlns="" id="{A41C5615-7994-0403-91FA-3E4D3D36815B}"/>
                </a:ext>
              </a:extLst>
            </p:cNvPr>
            <p:cNvSpPr/>
            <p:nvPr/>
          </p:nvSpPr>
          <p:spPr>
            <a:xfrm>
              <a:off x="6122227" y="480312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xmlns="" id="{3C5C6368-DDBD-C26A-770D-452B07BFFD96}"/>
                </a:ext>
              </a:extLst>
            </p:cNvPr>
            <p:cNvSpPr/>
            <p:nvPr/>
          </p:nvSpPr>
          <p:spPr>
            <a:xfrm>
              <a:off x="6839271" y="5078402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xmlns="" id="{4A5F27A3-E4F0-0127-5C00-2FFB30CE1C43}"/>
                </a:ext>
              </a:extLst>
            </p:cNvPr>
            <p:cNvSpPr/>
            <p:nvPr/>
          </p:nvSpPr>
          <p:spPr>
            <a:xfrm>
              <a:off x="7556209" y="5604957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xmlns="" id="{AE262AD8-9C60-4E82-87E8-E26666E75BA0}"/>
                </a:ext>
              </a:extLst>
            </p:cNvPr>
            <p:cNvSpPr/>
            <p:nvPr/>
          </p:nvSpPr>
          <p:spPr>
            <a:xfrm>
              <a:off x="8276299" y="5771540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타원 50">
              <a:extLst>
                <a:ext uri="{FF2B5EF4-FFF2-40B4-BE49-F238E27FC236}">
                  <a16:creationId xmlns:a16="http://schemas.microsoft.com/office/drawing/2014/main" xmlns="" id="{3B841F52-5558-D995-8DA9-C9B3B1F44732}"/>
                </a:ext>
              </a:extLst>
            </p:cNvPr>
            <p:cNvSpPr/>
            <p:nvPr/>
          </p:nvSpPr>
          <p:spPr>
            <a:xfrm>
              <a:off x="8991149" y="5790590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FFDCD3D3-98E1-2BBD-9BB7-121C5A0A7908}"/>
                </a:ext>
              </a:extLst>
            </p:cNvPr>
            <p:cNvSpPr txBox="1"/>
            <p:nvPr/>
          </p:nvSpPr>
          <p:spPr>
            <a:xfrm>
              <a:off x="5944294" y="458243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91.6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AB1438A5-98DF-646E-5E8D-AA3C75B945E9}"/>
                </a:ext>
              </a:extLst>
            </p:cNvPr>
            <p:cNvSpPr txBox="1"/>
            <p:nvPr/>
          </p:nvSpPr>
          <p:spPr>
            <a:xfrm>
              <a:off x="6660574" y="4861786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70.3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72F63B2F-A488-B6F2-DC73-B66BBA774928}"/>
                </a:ext>
              </a:extLst>
            </p:cNvPr>
            <p:cNvSpPr txBox="1"/>
            <p:nvPr/>
          </p:nvSpPr>
          <p:spPr>
            <a:xfrm>
              <a:off x="7381934" y="49098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67.6</a:t>
              </a:r>
              <a:endParaRPr lang="ko-KR" altLang="en-US" sz="900" spc="-20" dirty="0">
                <a:solidFill>
                  <a:srgbClr val="823000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FDB35B18-1679-2A7A-260C-04DFA13E1B67}"/>
                </a:ext>
              </a:extLst>
            </p:cNvPr>
            <p:cNvSpPr txBox="1"/>
            <p:nvPr/>
          </p:nvSpPr>
          <p:spPr>
            <a:xfrm>
              <a:off x="7381934" y="538233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32.4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0581AFA5-0173-7483-43CD-DB82E2198FCD}"/>
                </a:ext>
              </a:extLst>
            </p:cNvPr>
            <p:cNvSpPr txBox="1"/>
            <p:nvPr/>
          </p:nvSpPr>
          <p:spPr>
            <a:xfrm>
              <a:off x="8098214" y="55448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18.6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9D53F9DA-7903-498B-C403-21C72ED4FCBF}"/>
                </a:ext>
              </a:extLst>
            </p:cNvPr>
            <p:cNvSpPr txBox="1"/>
            <p:nvPr/>
          </p:nvSpPr>
          <p:spPr>
            <a:xfrm>
              <a:off x="8769611" y="5544895"/>
              <a:ext cx="522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16.7</a:t>
              </a:r>
              <a:endParaRPr lang="ko-KR" altLang="en-US" sz="12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FAC84D62-F1AE-5A9F-F197-701615476087}"/>
                </a:ext>
              </a:extLst>
            </p:cNvPr>
            <p:cNvSpPr txBox="1"/>
            <p:nvPr/>
          </p:nvSpPr>
          <p:spPr>
            <a:xfrm>
              <a:off x="6653780" y="5390303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29.7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2148D485-FE95-7854-72A1-0DA1BAC64509}"/>
                </a:ext>
              </a:extLst>
            </p:cNvPr>
            <p:cNvSpPr txBox="1"/>
            <p:nvPr/>
          </p:nvSpPr>
          <p:spPr>
            <a:xfrm>
              <a:off x="5979771" y="5679863"/>
              <a:ext cx="35811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8.4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22E8A031-B1AE-7606-8FCA-ECB9322EE5E3}"/>
                </a:ext>
              </a:extLst>
            </p:cNvPr>
            <p:cNvSpPr txBox="1"/>
            <p:nvPr/>
          </p:nvSpPr>
          <p:spPr>
            <a:xfrm>
              <a:off x="8098214" y="47320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81.4</a:t>
              </a:r>
              <a:endParaRPr lang="ko-KR" altLang="en-US" sz="900" spc="-20" dirty="0">
                <a:solidFill>
                  <a:srgbClr val="823000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871F06ED-0A52-62AF-B028-584B1F6E3CD3}"/>
                </a:ext>
              </a:extLst>
            </p:cNvPr>
            <p:cNvSpPr txBox="1"/>
            <p:nvPr/>
          </p:nvSpPr>
          <p:spPr>
            <a:xfrm>
              <a:off x="8766966" y="4676215"/>
              <a:ext cx="522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83.3</a:t>
              </a:r>
              <a:endParaRPr lang="ko-KR" altLang="en-US" sz="120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1ED0BB01-8659-E9B7-C260-403460661076}"/>
                </a:ext>
              </a:extLst>
            </p:cNvPr>
            <p:cNvSpPr txBox="1"/>
            <p:nvPr/>
          </p:nvSpPr>
          <p:spPr>
            <a:xfrm>
              <a:off x="8456635" y="4422996"/>
              <a:ext cx="990015" cy="1530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Unit: %, n=4,790</a:t>
              </a:r>
              <a:endPara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56" name="그룹 155">
              <a:extLst>
                <a:ext uri="{FF2B5EF4-FFF2-40B4-BE49-F238E27FC236}">
                  <a16:creationId xmlns:a16="http://schemas.microsoft.com/office/drawing/2014/main" xmlns="" id="{4A85C63D-1A96-56D1-69A5-28EE913D2DDD}"/>
                </a:ext>
              </a:extLst>
            </p:cNvPr>
            <p:cNvGrpSpPr/>
            <p:nvPr/>
          </p:nvGrpSpPr>
          <p:grpSpPr>
            <a:xfrm>
              <a:off x="2900996" y="4422996"/>
              <a:ext cx="1204291" cy="216000"/>
              <a:chOff x="2900996" y="4603705"/>
              <a:chExt cx="1204291" cy="216000"/>
            </a:xfrm>
          </p:grpSpPr>
          <p:sp>
            <p:nvSpPr>
              <p:cNvPr id="133" name="사각형: 둥근 모서리 132">
                <a:extLst>
                  <a:ext uri="{FF2B5EF4-FFF2-40B4-BE49-F238E27FC236}">
                    <a16:creationId xmlns:a16="http://schemas.microsoft.com/office/drawing/2014/main" xmlns="" id="{6ACEFBAE-0BE0-D446-4E8A-90E3B8BEB8C0}"/>
                  </a:ext>
                </a:extLst>
              </p:cNvPr>
              <p:cNvSpPr/>
              <p:nvPr/>
            </p:nvSpPr>
            <p:spPr>
              <a:xfrm>
                <a:off x="2900996" y="4603705"/>
                <a:ext cx="1204291" cy="216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xmlns="" id="{55ACDCA4-8604-FB9B-4E7F-1CB2135F274F}"/>
                  </a:ext>
                </a:extLst>
              </p:cNvPr>
              <p:cNvSpPr txBox="1"/>
              <p:nvPr/>
            </p:nvSpPr>
            <p:spPr>
              <a:xfrm>
                <a:off x="3189215" y="4642808"/>
                <a:ext cx="187231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9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Yes</a:t>
                </a:r>
              </a:p>
            </p:txBody>
          </p:sp>
          <p:cxnSp>
            <p:nvCxnSpPr>
              <p:cNvPr id="135" name="직선 연결선 134">
                <a:extLst>
                  <a:ext uri="{FF2B5EF4-FFF2-40B4-BE49-F238E27FC236}">
                    <a16:creationId xmlns:a16="http://schemas.microsoft.com/office/drawing/2014/main" xmlns="" id="{28DE40BF-A2BA-6F1E-CF9D-EB7E5A7B52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9375" y="4639705"/>
                <a:ext cx="0" cy="14400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그룹 135">
                <a:extLst>
                  <a:ext uri="{FF2B5EF4-FFF2-40B4-BE49-F238E27FC236}">
                    <a16:creationId xmlns:a16="http://schemas.microsoft.com/office/drawing/2014/main" xmlns="" id="{B07157F6-9422-78F8-146F-B1227893006B}"/>
                  </a:ext>
                </a:extLst>
              </p:cNvPr>
              <p:cNvGrpSpPr/>
              <p:nvPr/>
            </p:nvGrpSpPr>
            <p:grpSpPr>
              <a:xfrm>
                <a:off x="3015941" y="4688846"/>
                <a:ext cx="144000" cy="45719"/>
                <a:chOff x="4345918" y="1178174"/>
                <a:chExt cx="144000" cy="45719"/>
              </a:xfrm>
            </p:grpSpPr>
            <p:cxnSp>
              <p:nvCxnSpPr>
                <p:cNvPr id="141" name="직선 연결선 140">
                  <a:extLst>
                    <a:ext uri="{FF2B5EF4-FFF2-40B4-BE49-F238E27FC236}">
                      <a16:creationId xmlns:a16="http://schemas.microsoft.com/office/drawing/2014/main" xmlns="" id="{07663100-0FCA-8FBE-B50C-14E43A4349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5918" y="1201033"/>
                  <a:ext cx="144000" cy="1"/>
                </a:xfrm>
                <a:prstGeom prst="line">
                  <a:avLst/>
                </a:prstGeom>
                <a:noFill/>
                <a:ln w="15875" cap="rnd">
                  <a:solidFill>
                    <a:srgbClr val="823000"/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2" name="타원 141">
                  <a:extLst>
                    <a:ext uri="{FF2B5EF4-FFF2-40B4-BE49-F238E27FC236}">
                      <a16:creationId xmlns:a16="http://schemas.microsoft.com/office/drawing/2014/main" xmlns="" id="{CAF28BF9-23C7-F363-B279-B6E2A88AB863}"/>
                    </a:ext>
                  </a:extLst>
                </p:cNvPr>
                <p:cNvSpPr/>
                <p:nvPr/>
              </p:nvSpPr>
              <p:spPr>
                <a:xfrm>
                  <a:off x="4395059" y="117817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rgbClr val="823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xmlns="" id="{C79DF711-DF61-6034-DE6E-4476D6230173}"/>
                  </a:ext>
                </a:extLst>
              </p:cNvPr>
              <p:cNvSpPr txBox="1"/>
              <p:nvPr/>
            </p:nvSpPr>
            <p:spPr>
              <a:xfrm>
                <a:off x="3762620" y="4642808"/>
                <a:ext cx="160621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9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No</a:t>
                </a:r>
              </a:p>
            </p:txBody>
          </p:sp>
          <p:grpSp>
            <p:nvGrpSpPr>
              <p:cNvPr id="138" name="그룹 137">
                <a:extLst>
                  <a:ext uri="{FF2B5EF4-FFF2-40B4-BE49-F238E27FC236}">
                    <a16:creationId xmlns:a16="http://schemas.microsoft.com/office/drawing/2014/main" xmlns="" id="{AFAFD6D2-15AE-19FE-1982-DAFEC8FE0286}"/>
                  </a:ext>
                </a:extLst>
              </p:cNvPr>
              <p:cNvGrpSpPr/>
              <p:nvPr/>
            </p:nvGrpSpPr>
            <p:grpSpPr>
              <a:xfrm>
                <a:off x="3593580" y="4688846"/>
                <a:ext cx="144000" cy="45719"/>
                <a:chOff x="4923557" y="1178174"/>
                <a:chExt cx="144000" cy="45719"/>
              </a:xfrm>
            </p:grpSpPr>
            <p:cxnSp>
              <p:nvCxnSpPr>
                <p:cNvPr id="139" name="직선 연결선 138">
                  <a:extLst>
                    <a:ext uri="{FF2B5EF4-FFF2-40B4-BE49-F238E27FC236}">
                      <a16:creationId xmlns:a16="http://schemas.microsoft.com/office/drawing/2014/main" xmlns="" id="{6A513512-3C32-8DF6-D011-9675DB921A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23557" y="1201033"/>
                  <a:ext cx="144000" cy="1"/>
                </a:xfrm>
                <a:prstGeom prst="line">
                  <a:avLst/>
                </a:prstGeom>
                <a:noFill/>
                <a:ln w="15875" cap="rnd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0" name="타원 139">
                  <a:extLst>
                    <a:ext uri="{FF2B5EF4-FFF2-40B4-BE49-F238E27FC236}">
                      <a16:creationId xmlns:a16="http://schemas.microsoft.com/office/drawing/2014/main" xmlns="" id="{0DA80F74-518A-93D9-6511-9C36FC579FD4}"/>
                    </a:ext>
                  </a:extLst>
                </p:cNvPr>
                <p:cNvSpPr/>
                <p:nvPr/>
              </p:nvSpPr>
              <p:spPr>
                <a:xfrm>
                  <a:off x="4972698" y="117817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xmlns="" id="{B7F5CFB7-E3A5-E1B7-D6D3-917FF5DD7291}"/>
                </a:ext>
              </a:extLst>
            </p:cNvPr>
            <p:cNvSpPr txBox="1"/>
            <p:nvPr/>
          </p:nvSpPr>
          <p:spPr>
            <a:xfrm>
              <a:off x="6032443" y="6346221"/>
              <a:ext cx="25167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(391)</a:t>
              </a:r>
              <a:endParaRPr lang="ko-KR" altLang="en-US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xmlns="" id="{C9FBEB5E-EF55-4087-780C-602012285DD4}"/>
                </a:ext>
              </a:extLst>
            </p:cNvPr>
            <p:cNvSpPr txBox="1"/>
            <p:nvPr/>
          </p:nvSpPr>
          <p:spPr>
            <a:xfrm>
              <a:off x="6734861" y="6351949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(555)</a:t>
              </a:r>
              <a:endParaRPr lang="ko-KR" altLang="en-US" dirty="0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xmlns="" id="{1CA748C4-FBFA-1DA9-EB26-73BA4BFFEF9F}"/>
                </a:ext>
              </a:extLst>
            </p:cNvPr>
            <p:cNvSpPr txBox="1"/>
            <p:nvPr/>
          </p:nvSpPr>
          <p:spPr>
            <a:xfrm>
              <a:off x="7452505" y="6351949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(950)</a:t>
              </a:r>
              <a:endParaRPr lang="ko-KR" altLang="en-US" dirty="0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xmlns="" id="{86D78577-13D6-A997-8CC7-72C689D85815}"/>
                </a:ext>
              </a:extLst>
            </p:cNvPr>
            <p:cNvSpPr txBox="1"/>
            <p:nvPr/>
          </p:nvSpPr>
          <p:spPr>
            <a:xfrm>
              <a:off x="8133604" y="6351949"/>
              <a:ext cx="355225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(2204)</a:t>
              </a:r>
              <a:endParaRPr lang="ko-KR" altLang="en-US" dirty="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xmlns="" id="{F73ACA0F-29FD-FD7A-D28A-A6767E45C831}"/>
                </a:ext>
              </a:extLst>
            </p:cNvPr>
            <p:cNvSpPr txBox="1"/>
            <p:nvPr/>
          </p:nvSpPr>
          <p:spPr>
            <a:xfrm>
              <a:off x="8887796" y="6351949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(690)</a:t>
              </a:r>
              <a:endParaRPr lang="ko-KR" altLang="en-US" dirty="0"/>
            </a:p>
          </p:txBody>
        </p:sp>
        <p:sp>
          <p:nvSpPr>
            <p:cNvPr id="101" name="자유형: 도형 100">
              <a:extLst>
                <a:ext uri="{FF2B5EF4-FFF2-40B4-BE49-F238E27FC236}">
                  <a16:creationId xmlns:a16="http://schemas.microsoft.com/office/drawing/2014/main" xmlns="" id="{B9A86607-DC1B-1284-0A00-E0F195AF8F02}"/>
                </a:ext>
              </a:extLst>
            </p:cNvPr>
            <p:cNvSpPr/>
            <p:nvPr/>
          </p:nvSpPr>
          <p:spPr>
            <a:xfrm>
              <a:off x="3200816" y="5386339"/>
              <a:ext cx="1422400" cy="447040"/>
            </a:xfrm>
            <a:custGeom>
              <a:avLst/>
              <a:gdLst>
                <a:gd name="connsiteX0" fmla="*/ 0 w 1422400"/>
                <a:gd name="connsiteY0" fmla="*/ 228600 h 447040"/>
                <a:gd name="connsiteX1" fmla="*/ 721360 w 1422400"/>
                <a:gd name="connsiteY1" fmla="*/ 0 h 447040"/>
                <a:gd name="connsiteX2" fmla="*/ 1422400 w 1422400"/>
                <a:gd name="connsiteY2" fmla="*/ 447040 h 4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2400" h="447040">
                  <a:moveTo>
                    <a:pt x="0" y="228600"/>
                  </a:moveTo>
                  <a:lnTo>
                    <a:pt x="721360" y="0"/>
                  </a:lnTo>
                  <a:lnTo>
                    <a:pt x="1422400" y="447040"/>
                  </a:lnTo>
                </a:path>
              </a:pathLst>
            </a:custGeom>
            <a:noFill/>
            <a:ln w="4881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xmlns="" id="{2A1ACC99-FEA9-2647-3923-168AB6FFF769}"/>
                </a:ext>
              </a:extLst>
            </p:cNvPr>
            <p:cNvSpPr/>
            <p:nvPr/>
          </p:nvSpPr>
          <p:spPr>
            <a:xfrm>
              <a:off x="3205896" y="4949459"/>
              <a:ext cx="1432560" cy="467360"/>
            </a:xfrm>
            <a:custGeom>
              <a:avLst/>
              <a:gdLst>
                <a:gd name="connsiteX0" fmla="*/ 0 w 1432560"/>
                <a:gd name="connsiteY0" fmla="*/ 213360 h 467360"/>
                <a:gd name="connsiteX1" fmla="*/ 695960 w 1432560"/>
                <a:gd name="connsiteY1" fmla="*/ 467360 h 467360"/>
                <a:gd name="connsiteX2" fmla="*/ 1432560 w 1432560"/>
                <a:gd name="connsiteY2" fmla="*/ 0 h 46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2560" h="467360">
                  <a:moveTo>
                    <a:pt x="0" y="213360"/>
                  </a:moveTo>
                  <a:lnTo>
                    <a:pt x="695960" y="467360"/>
                  </a:lnTo>
                  <a:lnTo>
                    <a:pt x="1432560" y="0"/>
                  </a:lnTo>
                </a:path>
              </a:pathLst>
            </a:custGeom>
            <a:noFill/>
            <a:ln w="48815" cap="flat">
              <a:solidFill>
                <a:srgbClr val="823000"/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xmlns="" id="{5414D71B-BD4F-0269-08B8-29A459632383}"/>
                </a:ext>
              </a:extLst>
            </p:cNvPr>
            <p:cNvSpPr txBox="1"/>
            <p:nvPr/>
          </p:nvSpPr>
          <p:spPr>
            <a:xfrm>
              <a:off x="2991681" y="492542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67.0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4" name="타원 103">
              <a:extLst>
                <a:ext uri="{FF2B5EF4-FFF2-40B4-BE49-F238E27FC236}">
                  <a16:creationId xmlns:a16="http://schemas.microsoft.com/office/drawing/2014/main" xmlns="" id="{CBAB6E1B-1211-8DFA-1A28-22EB5EFABD85}"/>
                </a:ext>
              </a:extLst>
            </p:cNvPr>
            <p:cNvSpPr/>
            <p:nvPr/>
          </p:nvSpPr>
          <p:spPr>
            <a:xfrm>
              <a:off x="3171926" y="557385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타원 104">
              <a:extLst>
                <a:ext uri="{FF2B5EF4-FFF2-40B4-BE49-F238E27FC236}">
                  <a16:creationId xmlns:a16="http://schemas.microsoft.com/office/drawing/2014/main" xmlns="" id="{D094227A-6940-94E8-5F4E-E98846ED1371}"/>
                </a:ext>
              </a:extLst>
            </p:cNvPr>
            <p:cNvSpPr/>
            <p:nvPr/>
          </p:nvSpPr>
          <p:spPr>
            <a:xfrm>
              <a:off x="3872206" y="534148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타원 105">
              <a:extLst>
                <a:ext uri="{FF2B5EF4-FFF2-40B4-BE49-F238E27FC236}">
                  <a16:creationId xmlns:a16="http://schemas.microsoft.com/office/drawing/2014/main" xmlns="" id="{6709A9FB-47C7-0C28-C3A4-DD3FFA1FEAC1}"/>
                </a:ext>
              </a:extLst>
            </p:cNvPr>
            <p:cNvSpPr/>
            <p:nvPr/>
          </p:nvSpPr>
          <p:spPr>
            <a:xfrm>
              <a:off x="4584676" y="579487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타원 106">
              <a:extLst>
                <a:ext uri="{FF2B5EF4-FFF2-40B4-BE49-F238E27FC236}">
                  <a16:creationId xmlns:a16="http://schemas.microsoft.com/office/drawing/2014/main" xmlns="" id="{75A0B71E-87D6-5CF8-A363-BC9351B0ED62}"/>
                </a:ext>
              </a:extLst>
            </p:cNvPr>
            <p:cNvSpPr/>
            <p:nvPr/>
          </p:nvSpPr>
          <p:spPr>
            <a:xfrm>
              <a:off x="4584676" y="492619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타원 107">
              <a:extLst>
                <a:ext uri="{FF2B5EF4-FFF2-40B4-BE49-F238E27FC236}">
                  <a16:creationId xmlns:a16="http://schemas.microsoft.com/office/drawing/2014/main" xmlns="" id="{ECD186CC-45FE-0386-1957-6A544F57A27D}"/>
                </a:ext>
              </a:extLst>
            </p:cNvPr>
            <p:cNvSpPr/>
            <p:nvPr/>
          </p:nvSpPr>
          <p:spPr>
            <a:xfrm>
              <a:off x="3171926" y="513574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타원 108">
              <a:extLst>
                <a:ext uri="{FF2B5EF4-FFF2-40B4-BE49-F238E27FC236}">
                  <a16:creationId xmlns:a16="http://schemas.microsoft.com/office/drawing/2014/main" xmlns="" id="{55AA1BF4-806D-2A4D-DF57-853C118432FF}"/>
                </a:ext>
              </a:extLst>
            </p:cNvPr>
            <p:cNvSpPr/>
            <p:nvPr/>
          </p:nvSpPr>
          <p:spPr>
            <a:xfrm>
              <a:off x="3872206" y="539101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823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1A624F60-A06E-46D7-2930-C156B1C43DE1}"/>
                </a:ext>
              </a:extLst>
            </p:cNvPr>
            <p:cNvSpPr txBox="1"/>
            <p:nvPr/>
          </p:nvSpPr>
          <p:spPr>
            <a:xfrm>
              <a:off x="3692721" y="5425216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49.2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CD5DCF9A-BBE0-93F6-10B9-D49BB45CE579}"/>
                </a:ext>
              </a:extLst>
            </p:cNvPr>
            <p:cNvSpPr txBox="1"/>
            <p:nvPr/>
          </p:nvSpPr>
          <p:spPr>
            <a:xfrm>
              <a:off x="4360998" y="4682563"/>
              <a:ext cx="5212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82.4</a:t>
              </a:r>
              <a:endParaRPr lang="ko-KR" altLang="en-US" sz="1200" spc="-2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xmlns="" id="{38387F00-6269-2B19-C71C-DAE8FC7D6FFA}"/>
                </a:ext>
              </a:extLst>
            </p:cNvPr>
            <p:cNvSpPr txBox="1"/>
            <p:nvPr/>
          </p:nvSpPr>
          <p:spPr>
            <a:xfrm>
              <a:off x="2991681" y="561122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33.0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xmlns="" id="{4C42F61E-FE21-255B-53D5-6A5925595A24}"/>
                </a:ext>
              </a:extLst>
            </p:cNvPr>
            <p:cNvSpPr txBox="1"/>
            <p:nvPr/>
          </p:nvSpPr>
          <p:spPr>
            <a:xfrm>
              <a:off x="3692721" y="512735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50.8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xmlns="" id="{D5043210-2FFE-8EB7-369A-D3F2E7557D7F}"/>
                </a:ext>
              </a:extLst>
            </p:cNvPr>
            <p:cNvSpPr txBox="1"/>
            <p:nvPr/>
          </p:nvSpPr>
          <p:spPr>
            <a:xfrm>
              <a:off x="4365835" y="5487668"/>
              <a:ext cx="5191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17.6</a:t>
              </a:r>
              <a:endParaRPr lang="ko-KR" altLang="en-US" sz="12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8C7A1CE0-C445-F466-FD0C-3AF088B32872}"/>
                </a:ext>
              </a:extLst>
            </p:cNvPr>
            <p:cNvSpPr txBox="1"/>
            <p:nvPr/>
          </p:nvSpPr>
          <p:spPr>
            <a:xfrm>
              <a:off x="3113764" y="6208043"/>
              <a:ext cx="132729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All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xmlns="" id="{25DC4EDA-719F-7395-21C2-4153F81E46D1}"/>
                </a:ext>
              </a:extLst>
            </p:cNvPr>
            <p:cNvSpPr txBox="1"/>
            <p:nvPr/>
          </p:nvSpPr>
          <p:spPr>
            <a:xfrm>
              <a:off x="3559755" y="6096112"/>
              <a:ext cx="65434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North Korean</a:t>
              </a:r>
            </a:p>
            <a:p>
              <a:r>
                <a:rPr lang="en-US" altLang="ko-KR" dirty="0"/>
                <a:t>defectors</a:t>
              </a:r>
            </a:p>
            <a:p>
              <a:r>
                <a:rPr lang="en-US" altLang="ko-KR"/>
                <a:t>before 2011</a:t>
              </a:r>
              <a:endParaRPr lang="en-US" altLang="ko-KR" dirty="0"/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xmlns="" id="{0F8582EE-6A47-EF6B-8266-FED9B932C3C7}"/>
                </a:ext>
              </a:extLst>
            </p:cNvPr>
            <p:cNvSpPr txBox="1"/>
            <p:nvPr/>
          </p:nvSpPr>
          <p:spPr>
            <a:xfrm>
              <a:off x="4276035" y="6096112"/>
              <a:ext cx="654345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ts val="1000"/>
                </a:lnSpc>
                <a:defRPr sz="700" spc="-3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ko-KR" sz="800" dirty="0">
                  <a:solidFill>
                    <a:schemeClr val="bg1">
                      <a:lumMod val="50000"/>
                    </a:schemeClr>
                  </a:solidFill>
                </a:rPr>
                <a:t>North Korean</a:t>
              </a:r>
            </a:p>
            <a:p>
              <a:pPr>
                <a:lnSpc>
                  <a:spcPct val="100000"/>
                </a:lnSpc>
              </a:pPr>
              <a:r>
                <a:rPr lang="en-US" altLang="ko-KR" sz="800" dirty="0">
                  <a:solidFill>
                    <a:schemeClr val="bg1">
                      <a:lumMod val="50000"/>
                    </a:schemeClr>
                  </a:solidFill>
                </a:rPr>
                <a:t>defectors</a:t>
              </a:r>
            </a:p>
            <a:p>
              <a:pPr>
                <a:lnSpc>
                  <a:spcPct val="100000"/>
                </a:lnSpc>
              </a:pPr>
              <a:r>
                <a:rPr lang="en-US" altLang="ko-KR" sz="800" dirty="0">
                  <a:solidFill>
                    <a:schemeClr val="bg1">
                      <a:lumMod val="50000"/>
                    </a:schemeClr>
                  </a:solidFill>
                </a:rPr>
                <a:t>before 2012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xmlns="" id="{9F0DBAA9-7EFC-4C05-298F-4BF17D10F6C3}"/>
                </a:ext>
              </a:extLst>
            </p:cNvPr>
            <p:cNvSpPr txBox="1"/>
            <p:nvPr/>
          </p:nvSpPr>
          <p:spPr>
            <a:xfrm>
              <a:off x="2990815" y="6495633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(4,790)</a:t>
              </a:r>
              <a:endParaRPr lang="ko-KR" altLang="en-US" dirty="0"/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xmlns="" id="{5CA34537-CB07-49C4-81E4-8A855B7BFA35}"/>
                </a:ext>
              </a:extLst>
            </p:cNvPr>
            <p:cNvSpPr txBox="1"/>
            <p:nvPr/>
          </p:nvSpPr>
          <p:spPr>
            <a:xfrm>
              <a:off x="3697615" y="6495633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(2,224)</a:t>
              </a:r>
              <a:endParaRPr lang="ko-KR" altLang="en-US" dirty="0"/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xmlns="" id="{EF62A6F7-4FDB-2970-E7E1-5F30ECBD0ABA}"/>
                </a:ext>
              </a:extLst>
            </p:cNvPr>
            <p:cNvSpPr txBox="1"/>
            <p:nvPr/>
          </p:nvSpPr>
          <p:spPr>
            <a:xfrm>
              <a:off x="4413894" y="6495633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00000"/>
                </a:lnSpc>
                <a:defRPr sz="800" spc="-3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(2,566)</a:t>
              </a:r>
              <a:endParaRPr lang="ko-KR" altLang="en-US" dirty="0"/>
            </a:p>
          </p:txBody>
        </p: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xmlns="" id="{D30D4257-A7D2-3905-1A56-2A8EB1FD9122}"/>
                </a:ext>
              </a:extLst>
            </p:cNvPr>
            <p:cNvCxnSpPr>
              <a:cxnSpLocks/>
            </p:cNvCxnSpPr>
            <p:nvPr/>
          </p:nvCxnSpPr>
          <p:spPr>
            <a:xfrm>
              <a:off x="5203241" y="4182783"/>
              <a:ext cx="0" cy="1875076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7" name="직선 연결선 146">
            <a:extLst>
              <a:ext uri="{FF2B5EF4-FFF2-40B4-BE49-F238E27FC236}">
                <a16:creationId xmlns:a16="http://schemas.microsoft.com/office/drawing/2014/main" xmlns="" id="{E746BABE-71C0-BEC3-6279-EE467A44A243}"/>
              </a:ext>
            </a:extLst>
          </p:cNvPr>
          <p:cNvCxnSpPr>
            <a:cxnSpLocks/>
          </p:cNvCxnSpPr>
          <p:nvPr/>
        </p:nvCxnSpPr>
        <p:spPr>
          <a:xfrm>
            <a:off x="-20981" y="4182783"/>
            <a:ext cx="1223396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8" name="그룹 147">
            <a:extLst>
              <a:ext uri="{FF2B5EF4-FFF2-40B4-BE49-F238E27FC236}">
                <a16:creationId xmlns:a16="http://schemas.microsoft.com/office/drawing/2014/main" xmlns="" id="{DA64C99B-F762-608C-089D-CF120ED047A4}"/>
              </a:ext>
            </a:extLst>
          </p:cNvPr>
          <p:cNvGrpSpPr/>
          <p:nvPr/>
        </p:nvGrpSpPr>
        <p:grpSpPr>
          <a:xfrm>
            <a:off x="0" y="4182783"/>
            <a:ext cx="2674620" cy="320397"/>
            <a:chOff x="0" y="2739468"/>
            <a:chExt cx="2674620" cy="320397"/>
          </a:xfrm>
        </p:grpSpPr>
        <p:sp>
          <p:nvSpPr>
            <p:cNvPr id="149" name="화살표: 오각형 148">
              <a:extLst>
                <a:ext uri="{FF2B5EF4-FFF2-40B4-BE49-F238E27FC236}">
                  <a16:creationId xmlns:a16="http://schemas.microsoft.com/office/drawing/2014/main" xmlns="" id="{C793E7DF-CBE4-749F-1A78-C1B81FB0E2D5}"/>
                </a:ext>
              </a:extLst>
            </p:cNvPr>
            <p:cNvSpPr/>
            <p:nvPr/>
          </p:nvSpPr>
          <p:spPr>
            <a:xfrm>
              <a:off x="0" y="2739468"/>
              <a:ext cx="2674620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xmlns="" id="{8DCB6B22-6CEA-9BBD-E7D1-32069F8134B9}"/>
                </a:ext>
              </a:extLst>
            </p:cNvPr>
            <p:cNvSpPr txBox="1"/>
            <p:nvPr/>
          </p:nvSpPr>
          <p:spPr>
            <a:xfrm>
              <a:off x="526350" y="2796021"/>
              <a:ext cx="1973554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2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Fatigue from State Control</a:t>
              </a:r>
            </a:p>
          </p:txBody>
        </p:sp>
      </p:grpSp>
      <p:grpSp>
        <p:nvGrpSpPr>
          <p:cNvPr id="131" name="그룹 130">
            <a:extLst>
              <a:ext uri="{FF2B5EF4-FFF2-40B4-BE49-F238E27FC236}">
                <a16:creationId xmlns:a16="http://schemas.microsoft.com/office/drawing/2014/main" xmlns="" id="{8993EC79-68FC-8B7C-A491-441B00C08ED5}"/>
              </a:ext>
            </a:extLst>
          </p:cNvPr>
          <p:cNvGrpSpPr/>
          <p:nvPr/>
        </p:nvGrpSpPr>
        <p:grpSpPr>
          <a:xfrm>
            <a:off x="9142101" y="4609903"/>
            <a:ext cx="2261851" cy="1654135"/>
            <a:chOff x="9142101" y="4609903"/>
            <a:chExt cx="2261851" cy="1654135"/>
          </a:xfrm>
        </p:grpSpPr>
        <p:sp>
          <p:nvSpPr>
            <p:cNvPr id="3" name="타원 2">
              <a:extLst>
                <a:ext uri="{FF2B5EF4-FFF2-40B4-BE49-F238E27FC236}">
                  <a16:creationId xmlns:a16="http://schemas.microsoft.com/office/drawing/2014/main" xmlns="" id="{A2230B9D-7B87-C65C-7338-8DD107F10724}"/>
                </a:ext>
              </a:extLst>
            </p:cNvPr>
            <p:cNvSpPr/>
            <p:nvPr/>
          </p:nvSpPr>
          <p:spPr>
            <a:xfrm>
              <a:off x="9739904" y="4609903"/>
              <a:ext cx="1654135" cy="1654135"/>
            </a:xfrm>
            <a:prstGeom prst="ellipse">
              <a:avLst/>
            </a:prstGeom>
            <a:solidFill>
              <a:srgbClr val="823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이등변 삼각형 37">
              <a:extLst>
                <a:ext uri="{FF2B5EF4-FFF2-40B4-BE49-F238E27FC236}">
                  <a16:creationId xmlns:a16="http://schemas.microsoft.com/office/drawing/2014/main" xmlns="" id="{2144C98C-0D5C-0594-FD65-986E61453035}"/>
                </a:ext>
              </a:extLst>
            </p:cNvPr>
            <p:cNvSpPr/>
            <p:nvPr/>
          </p:nvSpPr>
          <p:spPr>
            <a:xfrm rot="17472760">
              <a:off x="9398186" y="4712007"/>
              <a:ext cx="307521" cy="819691"/>
            </a:xfrm>
            <a:prstGeom prst="triangl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xmlns="" id="{670A0C52-0D8A-B268-4AA1-D024E030A687}"/>
                </a:ext>
              </a:extLst>
            </p:cNvPr>
            <p:cNvSpPr txBox="1"/>
            <p:nvPr/>
          </p:nvSpPr>
          <p:spPr>
            <a:xfrm>
              <a:off x="9724985" y="4915833"/>
              <a:ext cx="1678967" cy="11156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spc="-7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Over 83.3% </a:t>
              </a:r>
            </a:p>
            <a:p>
              <a:pPr algn="ctr"/>
              <a:r>
                <a:rPr lang="en-US" altLang="ko-KR" sz="1050" spc="-7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of  North Korean defectors have watched South Korean dramas and foreign media content</a:t>
              </a:r>
              <a:endParaRPr lang="ko-KR" altLang="en-US" sz="1050" spc="-7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0301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xmlns="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40F27C3-5A9B-E57B-DF3F-100EA3E5AFF8}"/>
              </a:ext>
            </a:extLst>
          </p:cNvPr>
          <p:cNvSpPr txBox="1"/>
          <p:nvPr/>
        </p:nvSpPr>
        <p:spPr>
          <a:xfrm>
            <a:off x="952055" y="2311771"/>
            <a:ext cx="5000023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6600" spc="-500" dirty="0">
                <a:solidFill>
                  <a:srgbClr val="823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Human Rights</a:t>
            </a:r>
          </a:p>
          <a:p>
            <a:pPr>
              <a:lnSpc>
                <a:spcPct val="110000"/>
              </a:lnSpc>
            </a:pPr>
            <a:r>
              <a:rPr lang="en-US" altLang="ko-KR" sz="6600" spc="-5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in North Korea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D8ADDDDD-3AA7-79D2-0AE0-778A2D2A46CB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3CF4783A-2043-E070-9DD6-0D2A229B21B4}"/>
              </a:ext>
            </a:extLst>
          </p:cNvPr>
          <p:cNvSpPr/>
          <p:nvPr/>
        </p:nvSpPr>
        <p:spPr>
          <a:xfrm>
            <a:off x="5986318" y="41048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xmlns="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7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B51AC41-6DE9-F1DD-2EE9-3E5631F6F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5B07A11D-14F1-0E82-A26B-37E50EF45FF4}"/>
              </a:ext>
            </a:extLst>
          </p:cNvPr>
          <p:cNvSpPr/>
          <p:nvPr/>
        </p:nvSpPr>
        <p:spPr>
          <a:xfrm>
            <a:off x="0" y="4185658"/>
            <a:ext cx="12192000" cy="64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B04ED9EA-B5ED-8BD1-652E-5497B103A061}"/>
              </a:ext>
            </a:extLst>
          </p:cNvPr>
          <p:cNvGrpSpPr/>
          <p:nvPr/>
        </p:nvGrpSpPr>
        <p:grpSpPr>
          <a:xfrm>
            <a:off x="-403488" y="241825"/>
            <a:ext cx="8847298" cy="697724"/>
            <a:chOff x="-403488" y="171975"/>
            <a:chExt cx="8847298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FF01A4A4-5993-7851-07E8-F213958F6622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6652E959-009B-7D9D-1950-2150D25E1E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2C5B5505-3F1E-D0FD-129C-9AAC4A6CCF07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88CEEC47-A898-9A10-AFDB-1CA61452374B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E1395F2A-F07E-5E94-3EAA-C5F15B656A05}"/>
                </a:ext>
              </a:extLst>
            </p:cNvPr>
            <p:cNvGrpSpPr/>
            <p:nvPr/>
          </p:nvGrpSpPr>
          <p:grpSpPr>
            <a:xfrm>
              <a:off x="893280" y="207203"/>
              <a:ext cx="7550530" cy="662496"/>
              <a:chOff x="902806" y="211966"/>
              <a:chExt cx="7550530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E8344F85-3705-C097-CADF-991E1969BE93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7550529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Human Rights Conditions in North Korea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1ECF2A6C-6572-B338-CBD0-31DC04F73063}"/>
                  </a:ext>
                </a:extLst>
              </p:cNvPr>
              <p:cNvSpPr txBox="1"/>
              <p:nvPr/>
            </p:nvSpPr>
            <p:spPr>
              <a:xfrm>
                <a:off x="902806" y="211966"/>
                <a:ext cx="2387129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Human Rights in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0CA3FC1C-215E-5AF1-0A6F-038AD2E734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C6DD3578-45A6-C132-E7EC-576FF6430564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6297798-7FB8-949E-FF9F-088F9207E7B9}"/>
              </a:ext>
            </a:extLst>
          </p:cNvPr>
          <p:cNvSpPr txBox="1"/>
          <p:nvPr/>
        </p:nvSpPr>
        <p:spPr>
          <a:xfrm>
            <a:off x="886637" y="1356798"/>
            <a:ext cx="3991927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North Korean Human Rights Issues</a:t>
            </a: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xmlns="" id="{819B7936-C656-2A66-89EA-9DC2BEEED089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xmlns="" id="{41A9D34A-E4A9-3817-B26D-D35F9F2D7FC3}"/>
              </a:ext>
            </a:extLst>
          </p:cNvPr>
          <p:cNvSpPr/>
          <p:nvPr/>
        </p:nvSpPr>
        <p:spPr>
          <a:xfrm>
            <a:off x="766762" y="2023830"/>
            <a:ext cx="5040000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1981</a:t>
            </a:r>
            <a:r>
              <a:rPr lang="ko-KR" altLang="en-US" sz="2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5BBE9676-E33D-A2D1-5D46-C33FBFCDC08D}"/>
              </a:ext>
            </a:extLst>
          </p:cNvPr>
          <p:cNvSpPr/>
          <p:nvPr/>
        </p:nvSpPr>
        <p:spPr>
          <a:xfrm>
            <a:off x="6385236" y="2023830"/>
            <a:ext cx="5040000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1991</a:t>
            </a:r>
            <a:r>
              <a:rPr lang="ko-KR" altLang="en-US" sz="2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en-US" altLang="ko-KR" sz="24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~ </a:t>
            </a: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xmlns="" id="{6747E72D-E9A1-95B6-C16A-B533D0584BE3}"/>
              </a:ext>
            </a:extLst>
          </p:cNvPr>
          <p:cNvSpPr/>
          <p:nvPr/>
        </p:nvSpPr>
        <p:spPr>
          <a:xfrm>
            <a:off x="766762" y="2901326"/>
            <a:ext cx="5040000" cy="3047590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xmlns="" id="{1F9B0DC6-AB07-BFEB-990A-1F5FA6230A24}"/>
              </a:ext>
            </a:extLst>
          </p:cNvPr>
          <p:cNvSpPr/>
          <p:nvPr/>
        </p:nvSpPr>
        <p:spPr>
          <a:xfrm>
            <a:off x="6385236" y="2896207"/>
            <a:ext cx="5040000" cy="3047589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7DC86D9C-B51F-D0D1-1406-EBAA1CAA801B}"/>
              </a:ext>
            </a:extLst>
          </p:cNvPr>
          <p:cNvSpPr txBox="1"/>
          <p:nvPr/>
        </p:nvSpPr>
        <p:spPr>
          <a:xfrm>
            <a:off x="766763" y="3932679"/>
            <a:ext cx="50400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Acceded to the International Covenant on </a:t>
            </a:r>
            <a:b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Civil and Political Rights and </a:t>
            </a:r>
            <a:b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the International Covenant </a:t>
            </a:r>
            <a:b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on Economic, Social, and Cultural Rights</a:t>
            </a:r>
            <a:endParaRPr lang="ko-KR" altLang="en-US" sz="16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061FC8E1-D82F-9FA1-93BF-C7B26DFD8AF0}"/>
              </a:ext>
            </a:extLst>
          </p:cNvPr>
          <p:cNvSpPr txBox="1"/>
          <p:nvPr/>
        </p:nvSpPr>
        <p:spPr>
          <a:xfrm>
            <a:off x="6675537" y="4386547"/>
            <a:ext cx="353654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algn="ctr">
              <a:defRPr sz="1400" spc="-5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sz="1600" dirty="0"/>
              <a:t>Joined the United Nations</a:t>
            </a:r>
            <a:endParaRPr lang="ko-KR" altLang="en-US" sz="1600" dirty="0"/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xmlns="" id="{AE208CD8-5918-775E-94D1-CFC965676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7846" y="3297694"/>
            <a:ext cx="1015734" cy="849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xmlns="" id="{5C7FC740-45B6-7F23-13D1-1A968846DE85}"/>
              </a:ext>
            </a:extLst>
          </p:cNvPr>
          <p:cNvCxnSpPr>
            <a:cxnSpLocks/>
          </p:cNvCxnSpPr>
          <p:nvPr/>
        </p:nvCxnSpPr>
        <p:spPr>
          <a:xfrm>
            <a:off x="5934000" y="4509658"/>
            <a:ext cx="324000" cy="0"/>
          </a:xfrm>
          <a:prstGeom prst="straightConnector1">
            <a:avLst/>
          </a:prstGeom>
          <a:ln cap="rnd">
            <a:solidFill>
              <a:srgbClr val="823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1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8847298" cy="697724"/>
            <a:chOff x="-403488" y="171975"/>
            <a:chExt cx="8847298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0" y="207203"/>
              <a:ext cx="7550530" cy="662496"/>
              <a:chOff x="902806" y="211966"/>
              <a:chExt cx="7550530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7550529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Human Rights Conditions in North Korea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6" y="211966"/>
                <a:ext cx="2387129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Human Rights in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991927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North Korean Human Rights Issues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xmlns="" id="{C6D877B4-EE2D-5CDC-4BD9-C70C08CB8B55}"/>
              </a:ext>
            </a:extLst>
          </p:cNvPr>
          <p:cNvSpPr/>
          <p:nvPr/>
        </p:nvSpPr>
        <p:spPr>
          <a:xfrm>
            <a:off x="-564" y="4508938"/>
            <a:ext cx="12192000" cy="2349062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xmlns="" id="{0A12A699-D39B-4698-046A-AFC8500784E9}"/>
              </a:ext>
            </a:extLst>
          </p:cNvPr>
          <p:cNvSpPr/>
          <p:nvPr/>
        </p:nvSpPr>
        <p:spPr>
          <a:xfrm>
            <a:off x="765636" y="2023831"/>
            <a:ext cx="10659600" cy="4180724"/>
          </a:xfrm>
          <a:prstGeom prst="roundRect">
            <a:avLst>
              <a:gd name="adj" fmla="val 380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094529E-7C65-2D88-D0C5-E076F99BEF3B}"/>
              </a:ext>
            </a:extLst>
          </p:cNvPr>
          <p:cNvSpPr txBox="1"/>
          <p:nvPr/>
        </p:nvSpPr>
        <p:spPr>
          <a:xfrm>
            <a:off x="1154892" y="2713810"/>
            <a:ext cx="9882217" cy="280076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The UN Commission on Human Rights in North Korea</a:t>
            </a:r>
            <a:br>
              <a:rPr lang="en-US" altLang="ko-KR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released its 2014 report on human rights conditions in North Korea</a:t>
            </a:r>
          </a:p>
          <a:p>
            <a:pPr algn="ctr"/>
            <a:endParaRPr lang="ko-KR" altLang="en-US" sz="1400" spc="-5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32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The human rights conditions in North Korea have been characterized as systematic and widespread ‘crimes against humanity’</a:t>
            </a:r>
          </a:p>
          <a:p>
            <a:pPr algn="ctr"/>
            <a:r>
              <a:rPr lang="en-US" altLang="ko-KR" sz="32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committed by the North Korean regime</a:t>
            </a:r>
          </a:p>
        </p:txBody>
      </p:sp>
    </p:spTree>
    <p:extLst>
      <p:ext uri="{BB962C8B-B14F-4D97-AF65-F5344CB8AC3E}">
        <p14:creationId xmlns:p14="http://schemas.microsoft.com/office/powerpoint/2010/main" val="32858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8847298" cy="697724"/>
            <a:chOff x="-403488" y="171975"/>
            <a:chExt cx="8847298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0" y="207203"/>
              <a:ext cx="7550530" cy="662496"/>
              <a:chOff x="902806" y="211966"/>
              <a:chExt cx="7550530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7550529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Human Rights Conditions in North Korea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6" y="211966"/>
                <a:ext cx="2547149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Human Rights in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991927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North Korean Human Rights Issues</a:t>
            </a:r>
          </a:p>
        </p:txBody>
      </p:sp>
      <p:cxnSp>
        <p:nvCxnSpPr>
          <p:cNvPr id="2" name="직선 화살표 연결선 1">
            <a:extLst>
              <a:ext uri="{FF2B5EF4-FFF2-40B4-BE49-F238E27FC236}">
                <a16:creationId xmlns:a16="http://schemas.microsoft.com/office/drawing/2014/main" xmlns="" id="{6750603E-13BF-7C42-C4C8-BB13CECA2A3C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3972EAB9-32FF-5956-7C4C-669F65549C23}"/>
              </a:ext>
            </a:extLst>
          </p:cNvPr>
          <p:cNvSpPr/>
          <p:nvPr/>
        </p:nvSpPr>
        <p:spPr>
          <a:xfrm>
            <a:off x="766762" y="2023830"/>
            <a:ext cx="10658472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Basic freedoms and human rights are inadequately protected</a:t>
            </a:r>
          </a:p>
        </p:txBody>
      </p:sp>
      <p:sp>
        <p:nvSpPr>
          <p:cNvPr id="12" name="사다리꼴 11">
            <a:extLst>
              <a:ext uri="{FF2B5EF4-FFF2-40B4-BE49-F238E27FC236}">
                <a16:creationId xmlns:a16="http://schemas.microsoft.com/office/drawing/2014/main" xmlns="" id="{AA99DDE2-89AF-681A-4CC0-59210FBDCC21}"/>
              </a:ext>
            </a:extLst>
          </p:cNvPr>
          <p:cNvSpPr/>
          <p:nvPr/>
        </p:nvSpPr>
        <p:spPr>
          <a:xfrm>
            <a:off x="766200" y="2630911"/>
            <a:ext cx="10659600" cy="488491"/>
          </a:xfrm>
          <a:prstGeom prst="trapezoid">
            <a:avLst>
              <a:gd name="adj" fmla="val 101996"/>
            </a:avLst>
          </a:prstGeom>
          <a:gradFill flip="none" rotWithShape="1">
            <a:gsLst>
              <a:gs pos="53800">
                <a:srgbClr val="B3B3B3">
                  <a:alpha val="30000"/>
                </a:srgbClr>
              </a:gs>
              <a:gs pos="100000">
                <a:schemeClr val="bg1">
                  <a:lumMod val="75000"/>
                  <a:alpha val="0"/>
                </a:schemeClr>
              </a:gs>
              <a:gs pos="0">
                <a:schemeClr val="bg1">
                  <a:lumMod val="65000"/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364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112" b="0" i="0" u="none" strike="noStrike" kern="1200" cap="none" spc="-100" normalizeH="0" baseline="0" noProof="0">
              <a:ln>
                <a:solidFill>
                  <a:srgbClr val="FFFFFF">
                    <a:lumMod val="65000"/>
                    <a:alpha val="0"/>
                  </a:srgbClr>
                </a:solidFill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KoPub돋움체 Medium" panose="00000600000000000000" pitchFamily="2" charset="-127"/>
              <a:ea typeface="KoPub돋움체 Medium" panose="00000600000000000000" pitchFamily="2" charset="-127"/>
              <a:cs typeface="+mn-cs"/>
            </a:endParaRP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xmlns="" id="{C0FAE9AB-38C0-8C12-E323-86D88B2DBC42}"/>
              </a:ext>
            </a:extLst>
          </p:cNvPr>
          <p:cNvSpPr/>
          <p:nvPr/>
        </p:nvSpPr>
        <p:spPr>
          <a:xfrm>
            <a:off x="779460" y="3119402"/>
            <a:ext cx="5119200" cy="3352513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xmlns="" id="{7341F42A-BDCD-5483-36C5-52409B44FC45}"/>
              </a:ext>
            </a:extLst>
          </p:cNvPr>
          <p:cNvSpPr/>
          <p:nvPr/>
        </p:nvSpPr>
        <p:spPr>
          <a:xfrm>
            <a:off x="971209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Civil and Political Rights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B551F8EF-C846-B3DC-C8B6-13905713A962}"/>
              </a:ext>
            </a:extLst>
          </p:cNvPr>
          <p:cNvGrpSpPr/>
          <p:nvPr/>
        </p:nvGrpSpPr>
        <p:grpSpPr>
          <a:xfrm>
            <a:off x="857972" y="4481114"/>
            <a:ext cx="4962176" cy="540000"/>
            <a:chOff x="857972" y="4505114"/>
            <a:chExt cx="4962176" cy="540000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xmlns="" id="{CCD1D02E-88FA-E10A-A94A-F691FF9910AB}"/>
                </a:ext>
              </a:extLst>
            </p:cNvPr>
            <p:cNvSpPr/>
            <p:nvPr/>
          </p:nvSpPr>
          <p:spPr>
            <a:xfrm>
              <a:off x="857972" y="4505114"/>
              <a:ext cx="4962176" cy="54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744A8CA3-BC36-9499-4E10-A93D36D324E0}"/>
                </a:ext>
              </a:extLst>
            </p:cNvPr>
            <p:cNvSpPr txBox="1"/>
            <p:nvPr/>
          </p:nvSpPr>
          <p:spPr>
            <a:xfrm>
              <a:off x="1023612" y="470796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1200" b="0" spc="-6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pc="0" dirty="0"/>
                <a:t>Poor detention conditions for political prisoners</a:t>
              </a:r>
              <a:br>
                <a:rPr lang="en-US" altLang="ko-KR" spc="0" dirty="0"/>
              </a:br>
              <a:r>
                <a:rPr lang="en-US" altLang="ko-KR" spc="0" dirty="0"/>
                <a:t>and excessive investigative methods </a:t>
              </a:r>
            </a:p>
            <a:p>
              <a:endParaRPr lang="ko-KR" altLang="en-US" spc="0" dirty="0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AE83F07B-3976-2485-D514-D810AA8ABC06}"/>
              </a:ext>
            </a:extLst>
          </p:cNvPr>
          <p:cNvGrpSpPr/>
          <p:nvPr/>
        </p:nvGrpSpPr>
        <p:grpSpPr>
          <a:xfrm>
            <a:off x="857972" y="5154394"/>
            <a:ext cx="4962176" cy="432000"/>
            <a:chOff x="857972" y="5094394"/>
            <a:chExt cx="4962176" cy="432000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xmlns="" id="{239C068C-3998-2DD4-86F7-0093151C1FE6}"/>
                </a:ext>
              </a:extLst>
            </p:cNvPr>
            <p:cNvSpPr/>
            <p:nvPr/>
          </p:nvSpPr>
          <p:spPr>
            <a:xfrm>
              <a:off x="857972" y="5094394"/>
              <a:ext cx="4962176" cy="43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78871750-36F7-9D39-9671-39ED9C88D01C}"/>
                </a:ext>
              </a:extLst>
            </p:cNvPr>
            <p:cNvSpPr txBox="1"/>
            <p:nvPr/>
          </p:nvSpPr>
          <p:spPr>
            <a:xfrm>
              <a:off x="1023611" y="514839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1200" b="0" spc="-6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pc="0" dirty="0"/>
                <a:t>Freedoms of thoughts, religions, and expression are restricted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xmlns="" id="{5B23C913-E534-654E-0484-F203E58BC3D5}"/>
              </a:ext>
            </a:extLst>
          </p:cNvPr>
          <p:cNvGrpSpPr/>
          <p:nvPr/>
        </p:nvGrpSpPr>
        <p:grpSpPr>
          <a:xfrm>
            <a:off x="857972" y="3915834"/>
            <a:ext cx="4962176" cy="432000"/>
            <a:chOff x="857972" y="3915834"/>
            <a:chExt cx="4962176" cy="432000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xmlns="" id="{F2FA88F8-9027-E369-8358-251A999C2D15}"/>
                </a:ext>
              </a:extLst>
            </p:cNvPr>
            <p:cNvSpPr/>
            <p:nvPr/>
          </p:nvSpPr>
          <p:spPr>
            <a:xfrm>
              <a:off x="857972" y="3915834"/>
              <a:ext cx="4962176" cy="43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59A6A449-9C1C-A44F-A40B-173C8983704B}"/>
                </a:ext>
              </a:extLst>
            </p:cNvPr>
            <p:cNvSpPr txBox="1"/>
            <p:nvPr/>
          </p:nvSpPr>
          <p:spPr>
            <a:xfrm>
              <a:off x="1023611" y="396983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en-US" altLang="ko-KR" sz="1200" b="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Public executions, illegal interrogations, and arbitrary arrests 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A9A66796-7922-54A8-559D-FEC63F154CFF}"/>
              </a:ext>
            </a:extLst>
          </p:cNvPr>
          <p:cNvGrpSpPr/>
          <p:nvPr/>
        </p:nvGrpSpPr>
        <p:grpSpPr>
          <a:xfrm>
            <a:off x="857972" y="5719674"/>
            <a:ext cx="4962176" cy="540000"/>
            <a:chOff x="857972" y="5683674"/>
            <a:chExt cx="4962176" cy="540000"/>
          </a:xfrm>
        </p:grpSpPr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xmlns="" id="{6E28204A-4FB5-DC0D-A357-E55D81E60913}"/>
                </a:ext>
              </a:extLst>
            </p:cNvPr>
            <p:cNvSpPr/>
            <p:nvPr/>
          </p:nvSpPr>
          <p:spPr>
            <a:xfrm>
              <a:off x="857972" y="5683674"/>
              <a:ext cx="4962176" cy="54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D8538F63-E118-EF91-90A6-95930C246784}"/>
                </a:ext>
              </a:extLst>
            </p:cNvPr>
            <p:cNvSpPr txBox="1"/>
            <p:nvPr/>
          </p:nvSpPr>
          <p:spPr>
            <a:xfrm>
              <a:off x="1023611" y="579167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1200" b="0" spc="-6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pc="0" dirty="0"/>
                <a:t>Forced migration and border controls to</a:t>
              </a:r>
            </a:p>
            <a:p>
              <a:r>
                <a:rPr lang="en-US" altLang="ko-KR" spc="0" dirty="0"/>
                <a:t>control ideas and block outside information </a:t>
              </a:r>
            </a:p>
          </p:txBody>
        </p:sp>
      </p:grpSp>
      <p:sp>
        <p:nvSpPr>
          <p:cNvPr id="105" name="사각형: 둥근 모서리 104">
            <a:extLst>
              <a:ext uri="{FF2B5EF4-FFF2-40B4-BE49-F238E27FC236}">
                <a16:creationId xmlns:a16="http://schemas.microsoft.com/office/drawing/2014/main" xmlns="" id="{68CD5C26-1D22-A634-9C08-3E80FFF419FD}"/>
              </a:ext>
            </a:extLst>
          </p:cNvPr>
          <p:cNvSpPr/>
          <p:nvPr/>
        </p:nvSpPr>
        <p:spPr>
          <a:xfrm>
            <a:off x="6306034" y="3119402"/>
            <a:ext cx="5119200" cy="3352513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xmlns="" id="{610A0D25-0594-1853-EB09-29BF5FB70C13}"/>
              </a:ext>
            </a:extLst>
          </p:cNvPr>
          <p:cNvSpPr/>
          <p:nvPr/>
        </p:nvSpPr>
        <p:spPr>
          <a:xfrm>
            <a:off x="6497783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Economic, Social, and Cultural Rights</a:t>
            </a:r>
          </a:p>
        </p:txBody>
      </p:sp>
      <p:sp>
        <p:nvSpPr>
          <p:cNvPr id="99" name="직사각형 98">
            <a:extLst>
              <a:ext uri="{FF2B5EF4-FFF2-40B4-BE49-F238E27FC236}">
                <a16:creationId xmlns:a16="http://schemas.microsoft.com/office/drawing/2014/main" xmlns="" id="{99959DE1-48C5-7EF0-B6EF-2489086F484D}"/>
              </a:ext>
            </a:extLst>
          </p:cNvPr>
          <p:cNvSpPr/>
          <p:nvPr/>
        </p:nvSpPr>
        <p:spPr>
          <a:xfrm>
            <a:off x="6384546" y="3915834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17223005-F338-B013-418A-5A2747CDCC0F}"/>
              </a:ext>
            </a:extLst>
          </p:cNvPr>
          <p:cNvSpPr txBox="1"/>
          <p:nvPr/>
        </p:nvSpPr>
        <p:spPr>
          <a:xfrm>
            <a:off x="6550185" y="4001334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1400" b="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Uses food scarcity as a means of social control</a:t>
            </a:r>
          </a:p>
        </p:txBody>
      </p:sp>
      <p:sp>
        <p:nvSpPr>
          <p:cNvPr id="115" name="직사각형 114">
            <a:extLst>
              <a:ext uri="{FF2B5EF4-FFF2-40B4-BE49-F238E27FC236}">
                <a16:creationId xmlns:a16="http://schemas.microsoft.com/office/drawing/2014/main" xmlns="" id="{38720B9B-5E09-889A-DDBC-64016AC45DA5}"/>
              </a:ext>
            </a:extLst>
          </p:cNvPr>
          <p:cNvSpPr/>
          <p:nvPr/>
        </p:nvSpPr>
        <p:spPr>
          <a:xfrm>
            <a:off x="6384546" y="4745754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D1864A12-3C94-24C4-5DFE-1520DFAD6919}"/>
              </a:ext>
            </a:extLst>
          </p:cNvPr>
          <p:cNvSpPr txBox="1"/>
          <p:nvPr/>
        </p:nvSpPr>
        <p:spPr>
          <a:xfrm>
            <a:off x="6550185" y="4831254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1400" b="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Lack of medical infrastructure</a:t>
            </a:r>
          </a:p>
        </p:txBody>
      </p:sp>
      <p:sp>
        <p:nvSpPr>
          <p:cNvPr id="118" name="직사각형 117">
            <a:extLst>
              <a:ext uri="{FF2B5EF4-FFF2-40B4-BE49-F238E27FC236}">
                <a16:creationId xmlns:a16="http://schemas.microsoft.com/office/drawing/2014/main" xmlns="" id="{E0EA7B98-BB03-B31C-1A42-D899E5005115}"/>
              </a:ext>
            </a:extLst>
          </p:cNvPr>
          <p:cNvSpPr/>
          <p:nvPr/>
        </p:nvSpPr>
        <p:spPr>
          <a:xfrm>
            <a:off x="6384546" y="5575674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4E25BAFE-ACDE-AD8B-3A19-041E44E4577A}"/>
              </a:ext>
            </a:extLst>
          </p:cNvPr>
          <p:cNvSpPr txBox="1"/>
          <p:nvPr/>
        </p:nvSpPr>
        <p:spPr>
          <a:xfrm>
            <a:off x="6550185" y="5661174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1400" b="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Restrict job selection</a:t>
            </a:r>
          </a:p>
          <a:p>
            <a:r>
              <a:rPr lang="en-US" altLang="ko-KR" sz="1400" b="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Poor working conditions, inadequate compensation</a:t>
            </a:r>
            <a:endParaRPr lang="ko-KR" altLang="en-US" sz="1400" b="0" dirty="0"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80498E9B-1CDF-7FCD-6C0A-172411D8D68D}"/>
              </a:ext>
            </a:extLst>
          </p:cNvPr>
          <p:cNvSpPr/>
          <p:nvPr/>
        </p:nvSpPr>
        <p:spPr>
          <a:xfrm>
            <a:off x="857971" y="3186645"/>
            <a:ext cx="4962176" cy="3218029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사각형: 둥근 모서리 105">
            <a:extLst>
              <a:ext uri="{FF2B5EF4-FFF2-40B4-BE49-F238E27FC236}">
                <a16:creationId xmlns:a16="http://schemas.microsoft.com/office/drawing/2014/main" xmlns="" id="{91E2B9FE-AB63-738C-5DC0-E2F99C568FC5}"/>
              </a:ext>
            </a:extLst>
          </p:cNvPr>
          <p:cNvSpPr/>
          <p:nvPr/>
        </p:nvSpPr>
        <p:spPr>
          <a:xfrm>
            <a:off x="6384545" y="3186645"/>
            <a:ext cx="4962176" cy="3218029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765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4ED0814-9B9A-5BE7-21F8-19A9F091D9BD}"/>
              </a:ext>
            </a:extLst>
          </p:cNvPr>
          <p:cNvGrpSpPr/>
          <p:nvPr/>
        </p:nvGrpSpPr>
        <p:grpSpPr>
          <a:xfrm>
            <a:off x="777917" y="2923101"/>
            <a:ext cx="10658471" cy="3254563"/>
            <a:chOff x="777914" y="2923101"/>
            <a:chExt cx="10658472" cy="325456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xmlns="" id="{30DD2DC0-B877-0C6C-25A6-D381DBA686AC}"/>
                </a:ext>
              </a:extLst>
            </p:cNvPr>
            <p:cNvSpPr/>
            <p:nvPr/>
          </p:nvSpPr>
          <p:spPr>
            <a:xfrm>
              <a:off x="777914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xmlns="" id="{AAB179D4-1CD3-27BC-D568-6E492563C211}"/>
                </a:ext>
              </a:extLst>
            </p:cNvPr>
            <p:cNvSpPr/>
            <p:nvPr/>
          </p:nvSpPr>
          <p:spPr>
            <a:xfrm>
              <a:off x="842149" y="2975382"/>
              <a:ext cx="1053000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8847298" cy="697724"/>
            <a:chOff x="-403488" y="171975"/>
            <a:chExt cx="8847298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0" y="207203"/>
              <a:ext cx="7550530" cy="662496"/>
              <a:chOff x="902806" y="211966"/>
              <a:chExt cx="7550530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7550529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Human Rights Conditions in North Korea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6" y="211966"/>
                <a:ext cx="2421419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Human Rights in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5983305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South Korea’s Response and North Korea’s Response</a:t>
            </a:r>
          </a:p>
        </p:txBody>
      </p:sp>
      <p:cxnSp>
        <p:nvCxnSpPr>
          <p:cNvPr id="8" name="직선 화살표 연결선 7">
            <a:extLst>
              <a:ext uri="{FF2B5EF4-FFF2-40B4-BE49-F238E27FC236}">
                <a16:creationId xmlns:a16="http://schemas.microsoft.com/office/drawing/2014/main" xmlns="" id="{44B103FF-148E-D6AE-E435-FEC281BC07C3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xmlns="" id="{A333F756-0BB8-7CA8-C70E-D0D1C3C77E9B}"/>
              </a:ext>
            </a:extLst>
          </p:cNvPr>
          <p:cNvSpPr/>
          <p:nvPr/>
        </p:nvSpPr>
        <p:spPr>
          <a:xfrm>
            <a:off x="766762" y="2023830"/>
            <a:ext cx="10658472" cy="57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North Korean Response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BF5877C-E6FA-4C46-EF1F-D7D8E103D64E}"/>
              </a:ext>
            </a:extLst>
          </p:cNvPr>
          <p:cNvSpPr txBox="1"/>
          <p:nvPr/>
        </p:nvSpPr>
        <p:spPr>
          <a:xfrm>
            <a:off x="2391936" y="3711114"/>
            <a:ext cx="7408128" cy="1678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ko-KR" sz="2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In response to the UN </a:t>
            </a:r>
            <a:r>
              <a:rPr lang="en-US" altLang="ko-KR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North Korean Human Rights Resolutions</a:t>
            </a:r>
            <a:r>
              <a:rPr lang="en-US" altLang="ko-KR" sz="2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North Korea commented,</a:t>
            </a:r>
            <a:br>
              <a:rPr lang="en-US" altLang="ko-KR" sz="2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en-US" altLang="ko-KR" sz="2400" spc="-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"There are no human rights infringements and this is a serious interference in domestic affairs." </a:t>
            </a:r>
            <a:endParaRPr lang="en-US" altLang="ko-KR" sz="240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9385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DA4FB40-CB6B-CC21-CCD2-B60B65B6E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5142A282-EBE2-3E1C-DB33-3BC194468F43}"/>
              </a:ext>
            </a:extLst>
          </p:cNvPr>
          <p:cNvGrpSpPr/>
          <p:nvPr/>
        </p:nvGrpSpPr>
        <p:grpSpPr>
          <a:xfrm>
            <a:off x="-403488" y="241825"/>
            <a:ext cx="8847298" cy="697724"/>
            <a:chOff x="-403488" y="171975"/>
            <a:chExt cx="8847298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73AC85AF-EF22-1639-5FD8-1EE78591A587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A9AA4CAD-6475-4143-F222-C71D5952AE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80AEDD30-9246-27F6-8BF2-8F8E688E3361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0DE54FE5-B076-331C-9928-4FCEC88D999A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03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799FE83C-12B6-4EC0-1111-07790F0F4B40}"/>
                </a:ext>
              </a:extLst>
            </p:cNvPr>
            <p:cNvGrpSpPr/>
            <p:nvPr/>
          </p:nvGrpSpPr>
          <p:grpSpPr>
            <a:xfrm>
              <a:off x="893280" y="207203"/>
              <a:ext cx="7550530" cy="662496"/>
              <a:chOff x="902806" y="211966"/>
              <a:chExt cx="7550530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03566EFD-82E7-00A1-F9AC-C99FFA8A350D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7550529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Human Rights Conditions in North Korea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CE716004-05F4-5A2E-470E-B64AED07EB7B}"/>
                  </a:ext>
                </a:extLst>
              </p:cNvPr>
              <p:cNvSpPr txBox="1"/>
              <p:nvPr/>
            </p:nvSpPr>
            <p:spPr>
              <a:xfrm>
                <a:off x="902806" y="211966"/>
                <a:ext cx="2821469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Human Rights in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12C3B170-EDA2-E1C7-3BBE-E83638DBB2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334474A7-7F8F-5391-80CE-E01763A78354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37B1BF3-C575-9863-06C2-AA0A944B6A9A}"/>
              </a:ext>
            </a:extLst>
          </p:cNvPr>
          <p:cNvSpPr txBox="1"/>
          <p:nvPr/>
        </p:nvSpPr>
        <p:spPr>
          <a:xfrm>
            <a:off x="886637" y="1356798"/>
            <a:ext cx="5983305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South Korea’s Response and North Korean Response</a:t>
            </a:r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xmlns="" id="{0A89F080-422E-6E8E-7160-DA1889AD7787}"/>
              </a:ext>
            </a:extLst>
          </p:cNvPr>
          <p:cNvCxnSpPr>
            <a:cxnSpLocks/>
          </p:cNvCxnSpPr>
          <p:nvPr/>
        </p:nvCxnSpPr>
        <p:spPr>
          <a:xfrm>
            <a:off x="0" y="2325326"/>
            <a:ext cx="12192000" cy="0"/>
          </a:xfrm>
          <a:prstGeom prst="straightConnector1">
            <a:avLst/>
          </a:prstGeom>
          <a:ln w="127000">
            <a:solidFill>
              <a:srgbClr val="82300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A5C59FBC-2505-DCD2-EF90-30594697E672}"/>
              </a:ext>
            </a:extLst>
          </p:cNvPr>
          <p:cNvSpPr/>
          <p:nvPr/>
        </p:nvSpPr>
        <p:spPr>
          <a:xfrm>
            <a:off x="766762" y="2023830"/>
            <a:ext cx="10658472" cy="576000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South Korea’s Response</a:t>
            </a:r>
          </a:p>
        </p:txBody>
      </p: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5754C691-8D9F-BB39-B601-F26F87F2EEF3}"/>
              </a:ext>
            </a:extLst>
          </p:cNvPr>
          <p:cNvGrpSpPr/>
          <p:nvPr/>
        </p:nvGrpSpPr>
        <p:grpSpPr>
          <a:xfrm>
            <a:off x="766761" y="2923101"/>
            <a:ext cx="3348000" cy="3254563"/>
            <a:chOff x="766762" y="2923101"/>
            <a:chExt cx="10658472" cy="3254563"/>
          </a:xfrm>
        </p:grpSpPr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xmlns="" id="{1858E40E-22AD-40BE-A59F-775AFD71999E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xmlns="" id="{C769B242-F7A7-5A55-00C7-36CE1109DF2C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60033F9C-696F-130E-4E21-BAEAD1155DA6}"/>
              </a:ext>
            </a:extLst>
          </p:cNvPr>
          <p:cNvGrpSpPr/>
          <p:nvPr/>
        </p:nvGrpSpPr>
        <p:grpSpPr>
          <a:xfrm>
            <a:off x="4421997" y="2923101"/>
            <a:ext cx="3348000" cy="3254563"/>
            <a:chOff x="766762" y="2923101"/>
            <a:chExt cx="10658472" cy="3254563"/>
          </a:xfrm>
        </p:grpSpPr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xmlns="" id="{D5F17386-0D26-0EB8-2FC6-F4B92B132492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xmlns="" id="{165BA4C4-0564-8CC0-AAA0-FBE923B62B32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96BCD322-6C30-95E8-845E-EAF840DE4CF0}"/>
              </a:ext>
            </a:extLst>
          </p:cNvPr>
          <p:cNvGrpSpPr/>
          <p:nvPr/>
        </p:nvGrpSpPr>
        <p:grpSpPr>
          <a:xfrm>
            <a:off x="8077234" y="2923101"/>
            <a:ext cx="3348000" cy="3254563"/>
            <a:chOff x="766762" y="2923101"/>
            <a:chExt cx="10658472" cy="3254563"/>
          </a:xfrm>
        </p:grpSpPr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xmlns="" id="{1377F638-7EE4-9722-47FC-0727EB38BA8A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xmlns="" id="{E3529B05-2D4A-8053-CF2C-92494AF64220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A4CE72E9-43A0-0D58-4B8C-E5C113D7CF3A}"/>
              </a:ext>
            </a:extLst>
          </p:cNvPr>
          <p:cNvSpPr txBox="1"/>
          <p:nvPr/>
        </p:nvSpPr>
        <p:spPr>
          <a:xfrm>
            <a:off x="1019171" y="4262101"/>
            <a:ext cx="2843181" cy="1728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‘North Korean Human Rights Resolutions’ </a:t>
            </a: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Every year since 2003, the UN Human Rights Council, UN General Assembly, and others have called for human rights improvements in North Korea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0C24AE9A-BF14-B637-292B-AC458D0F26D2}"/>
              </a:ext>
            </a:extLst>
          </p:cNvPr>
          <p:cNvSpPr txBox="1"/>
          <p:nvPr/>
        </p:nvSpPr>
        <p:spPr>
          <a:xfrm>
            <a:off x="4644221" y="4262101"/>
            <a:ext cx="2903552" cy="10176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defRPr sz="1400" spc="-3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>
                <a:solidFill>
                  <a:schemeClr val="tx1"/>
                </a:solidFill>
                <a:latin typeface="페이퍼로지 4 Regular" pitchFamily="2" charset="-127"/>
                <a:ea typeface="페이퍼로지 4 Regular" pitchFamily="2" charset="-127"/>
              </a:rPr>
              <a:t>We support the enactment of North Korean human rights legislation and </a:t>
            </a:r>
            <a:br>
              <a:rPr lang="en-US" altLang="ko-KR" dirty="0">
                <a:solidFill>
                  <a:schemeClr val="tx1"/>
                </a:solidFill>
                <a:latin typeface="페이퍼로지 4 Regular" pitchFamily="2" charset="-127"/>
                <a:ea typeface="페이퍼로지 4 Regular" pitchFamily="2" charset="-127"/>
              </a:rPr>
            </a:br>
            <a:r>
              <a:rPr lang="en-US" altLang="ko-KR" dirty="0">
                <a:solidFill>
                  <a:schemeClr val="tx1"/>
                </a:solidFill>
                <a:latin typeface="페이퍼로지 4 Regular" pitchFamily="2" charset="-127"/>
                <a:ea typeface="페이퍼로지 4 Regular" pitchFamily="2" charset="-127"/>
              </a:rPr>
              <a:t>the </a:t>
            </a:r>
            <a:r>
              <a:rPr lang="en-US" altLang="ko-KR" dirty="0"/>
              <a:t>activities of NGOs (2016)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50D4D66D-204A-18CA-24F9-9CF97FE6C244}"/>
              </a:ext>
            </a:extLst>
          </p:cNvPr>
          <p:cNvSpPr txBox="1"/>
          <p:nvPr/>
        </p:nvSpPr>
        <p:spPr>
          <a:xfrm>
            <a:off x="8299458" y="4262101"/>
            <a:ext cx="2903552" cy="780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algn="ctr">
              <a:defRPr sz="14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pPr>
              <a:lnSpc>
                <a:spcPct val="110000"/>
              </a:lnSpc>
            </a:pPr>
            <a:r>
              <a:rPr lang="en-US" altLang="ko-KR" dirty="0"/>
              <a:t>Publication of </a:t>
            </a:r>
            <a:br>
              <a:rPr lang="en-US" altLang="ko-KR" dirty="0"/>
            </a:br>
            <a:r>
              <a:rPr lang="en-US" altLang="ko-KR" dirty="0"/>
              <a:t>the </a:t>
            </a:r>
            <a:r>
              <a:rPr lang="en-US" altLang="ko-KR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</a:rPr>
              <a:t>2023 Report on </a:t>
            </a:r>
            <a:br>
              <a:rPr lang="en-US" altLang="ko-KR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</a:rPr>
            </a:br>
            <a:r>
              <a:rPr lang="en-US" altLang="ko-KR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</a:rPr>
              <a:t>North Korean Human Rights</a:t>
            </a:r>
            <a:endParaRPr lang="en-US" altLang="ko-KR" dirty="0"/>
          </a:p>
        </p:txBody>
      </p:sp>
      <p:grpSp>
        <p:nvGrpSpPr>
          <p:cNvPr id="96" name="그룹 95">
            <a:extLst>
              <a:ext uri="{FF2B5EF4-FFF2-40B4-BE49-F238E27FC236}">
                <a16:creationId xmlns:a16="http://schemas.microsoft.com/office/drawing/2014/main" xmlns="" id="{BA427CE4-EC4A-D679-3965-1CABAC528E16}"/>
              </a:ext>
            </a:extLst>
          </p:cNvPr>
          <p:cNvGrpSpPr>
            <a:grpSpLocks noChangeAspect="1"/>
          </p:cNvGrpSpPr>
          <p:nvPr/>
        </p:nvGrpSpPr>
        <p:grpSpPr>
          <a:xfrm>
            <a:off x="2150197" y="3303064"/>
            <a:ext cx="581128" cy="792000"/>
            <a:chOff x="2277708" y="3460798"/>
            <a:chExt cx="528298" cy="720000"/>
          </a:xfrm>
        </p:grpSpPr>
        <p:sp>
          <p:nvSpPr>
            <p:cNvPr id="58" name="Oval 168">
              <a:extLst>
                <a:ext uri="{FF2B5EF4-FFF2-40B4-BE49-F238E27FC236}">
                  <a16:creationId xmlns:a16="http://schemas.microsoft.com/office/drawing/2014/main" xmlns="" id="{2D52D60E-2885-A56A-9C28-D0A5267F8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144" y="3460798"/>
              <a:ext cx="461425" cy="461425"/>
            </a:xfrm>
            <a:prstGeom prst="ellipse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169">
              <a:extLst>
                <a:ext uri="{FF2B5EF4-FFF2-40B4-BE49-F238E27FC236}">
                  <a16:creationId xmlns:a16="http://schemas.microsoft.com/office/drawing/2014/main" xmlns="" id="{950AD70B-6722-34B3-BCC6-6DD258470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766" y="3534358"/>
              <a:ext cx="274180" cy="394552"/>
            </a:xfrm>
            <a:custGeom>
              <a:avLst/>
              <a:gdLst>
                <a:gd name="T0" fmla="*/ 0 w 486"/>
                <a:gd name="T1" fmla="*/ 626 h 698"/>
                <a:gd name="T2" fmla="*/ 10 w 486"/>
                <a:gd name="T3" fmla="*/ 698 h 698"/>
                <a:gd name="T4" fmla="*/ 475 w 486"/>
                <a:gd name="T5" fmla="*/ 698 h 698"/>
                <a:gd name="T6" fmla="*/ 486 w 486"/>
                <a:gd name="T7" fmla="*/ 626 h 698"/>
                <a:gd name="T8" fmla="*/ 346 w 486"/>
                <a:gd name="T9" fmla="*/ 329 h 698"/>
                <a:gd name="T10" fmla="*/ 423 w 486"/>
                <a:gd name="T11" fmla="*/ 181 h 698"/>
                <a:gd name="T12" fmla="*/ 243 w 486"/>
                <a:gd name="T13" fmla="*/ 0 h 698"/>
                <a:gd name="T14" fmla="*/ 62 w 486"/>
                <a:gd name="T15" fmla="*/ 181 h 698"/>
                <a:gd name="T16" fmla="*/ 139 w 486"/>
                <a:gd name="T17" fmla="*/ 329 h 698"/>
                <a:gd name="T18" fmla="*/ 0 w 486"/>
                <a:gd name="T19" fmla="*/ 62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6" h="698">
                  <a:moveTo>
                    <a:pt x="0" y="626"/>
                  </a:moveTo>
                  <a:cubicBezTo>
                    <a:pt x="0" y="653"/>
                    <a:pt x="3" y="677"/>
                    <a:pt x="10" y="698"/>
                  </a:cubicBezTo>
                  <a:cubicBezTo>
                    <a:pt x="475" y="698"/>
                    <a:pt x="475" y="698"/>
                    <a:pt x="475" y="698"/>
                  </a:cubicBezTo>
                  <a:cubicBezTo>
                    <a:pt x="482" y="677"/>
                    <a:pt x="486" y="653"/>
                    <a:pt x="486" y="626"/>
                  </a:cubicBezTo>
                  <a:cubicBezTo>
                    <a:pt x="486" y="519"/>
                    <a:pt x="429" y="391"/>
                    <a:pt x="346" y="329"/>
                  </a:cubicBezTo>
                  <a:cubicBezTo>
                    <a:pt x="393" y="296"/>
                    <a:pt x="423" y="242"/>
                    <a:pt x="423" y="181"/>
                  </a:cubicBezTo>
                  <a:cubicBezTo>
                    <a:pt x="423" y="81"/>
                    <a:pt x="343" y="0"/>
                    <a:pt x="243" y="0"/>
                  </a:cubicBezTo>
                  <a:cubicBezTo>
                    <a:pt x="143" y="0"/>
                    <a:pt x="62" y="81"/>
                    <a:pt x="62" y="181"/>
                  </a:cubicBezTo>
                  <a:cubicBezTo>
                    <a:pt x="62" y="242"/>
                    <a:pt x="92" y="296"/>
                    <a:pt x="139" y="329"/>
                  </a:cubicBezTo>
                  <a:cubicBezTo>
                    <a:pt x="57" y="391"/>
                    <a:pt x="0" y="519"/>
                    <a:pt x="0" y="6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70">
              <a:extLst>
                <a:ext uri="{FF2B5EF4-FFF2-40B4-BE49-F238E27FC236}">
                  <a16:creationId xmlns:a16="http://schemas.microsoft.com/office/drawing/2014/main" xmlns="" id="{3D7F926F-CC81-1035-F93F-510CC4E1C4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621" y="3523213"/>
              <a:ext cx="296471" cy="416843"/>
            </a:xfrm>
            <a:custGeom>
              <a:avLst/>
              <a:gdLst>
                <a:gd name="T0" fmla="*/ 495 w 526"/>
                <a:gd name="T1" fmla="*/ 738 h 738"/>
                <a:gd name="T2" fmla="*/ 30 w 526"/>
                <a:gd name="T3" fmla="*/ 738 h 738"/>
                <a:gd name="T4" fmla="*/ 11 w 526"/>
                <a:gd name="T5" fmla="*/ 724 h 738"/>
                <a:gd name="T6" fmla="*/ 0 w 526"/>
                <a:gd name="T7" fmla="*/ 646 h 738"/>
                <a:gd name="T8" fmla="*/ 128 w 526"/>
                <a:gd name="T9" fmla="*/ 349 h 738"/>
                <a:gd name="T10" fmla="*/ 62 w 526"/>
                <a:gd name="T11" fmla="*/ 201 h 738"/>
                <a:gd name="T12" fmla="*/ 263 w 526"/>
                <a:gd name="T13" fmla="*/ 0 h 738"/>
                <a:gd name="T14" fmla="*/ 463 w 526"/>
                <a:gd name="T15" fmla="*/ 201 h 738"/>
                <a:gd name="T16" fmla="*/ 398 w 526"/>
                <a:gd name="T17" fmla="*/ 349 h 738"/>
                <a:gd name="T18" fmla="*/ 526 w 526"/>
                <a:gd name="T19" fmla="*/ 646 h 738"/>
                <a:gd name="T20" fmla="*/ 515 w 526"/>
                <a:gd name="T21" fmla="*/ 724 h 738"/>
                <a:gd name="T22" fmla="*/ 495 w 526"/>
                <a:gd name="T23" fmla="*/ 738 h 738"/>
                <a:gd name="T24" fmla="*/ 45 w 526"/>
                <a:gd name="T25" fmla="*/ 698 h 738"/>
                <a:gd name="T26" fmla="*/ 480 w 526"/>
                <a:gd name="T27" fmla="*/ 698 h 738"/>
                <a:gd name="T28" fmla="*/ 486 w 526"/>
                <a:gd name="T29" fmla="*/ 646 h 738"/>
                <a:gd name="T30" fmla="*/ 354 w 526"/>
                <a:gd name="T31" fmla="*/ 365 h 738"/>
                <a:gd name="T32" fmla="*/ 346 w 526"/>
                <a:gd name="T33" fmla="*/ 348 h 738"/>
                <a:gd name="T34" fmla="*/ 355 w 526"/>
                <a:gd name="T35" fmla="*/ 332 h 738"/>
                <a:gd name="T36" fmla="*/ 423 w 526"/>
                <a:gd name="T37" fmla="*/ 201 h 738"/>
                <a:gd name="T38" fmla="*/ 263 w 526"/>
                <a:gd name="T39" fmla="*/ 40 h 738"/>
                <a:gd name="T40" fmla="*/ 102 w 526"/>
                <a:gd name="T41" fmla="*/ 201 h 738"/>
                <a:gd name="T42" fmla="*/ 171 w 526"/>
                <a:gd name="T43" fmla="*/ 332 h 738"/>
                <a:gd name="T44" fmla="*/ 179 w 526"/>
                <a:gd name="T45" fmla="*/ 348 h 738"/>
                <a:gd name="T46" fmla="*/ 171 w 526"/>
                <a:gd name="T47" fmla="*/ 365 h 738"/>
                <a:gd name="T48" fmla="*/ 40 w 526"/>
                <a:gd name="T49" fmla="*/ 646 h 738"/>
                <a:gd name="T50" fmla="*/ 45 w 526"/>
                <a:gd name="T51" fmla="*/ 69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738">
                  <a:moveTo>
                    <a:pt x="495" y="738"/>
                  </a:moveTo>
                  <a:cubicBezTo>
                    <a:pt x="30" y="738"/>
                    <a:pt x="30" y="738"/>
                    <a:pt x="30" y="738"/>
                  </a:cubicBezTo>
                  <a:cubicBezTo>
                    <a:pt x="21" y="738"/>
                    <a:pt x="14" y="732"/>
                    <a:pt x="11" y="724"/>
                  </a:cubicBezTo>
                  <a:cubicBezTo>
                    <a:pt x="4" y="700"/>
                    <a:pt x="0" y="674"/>
                    <a:pt x="0" y="646"/>
                  </a:cubicBezTo>
                  <a:cubicBezTo>
                    <a:pt x="0" y="538"/>
                    <a:pt x="52" y="418"/>
                    <a:pt x="128" y="349"/>
                  </a:cubicBezTo>
                  <a:cubicBezTo>
                    <a:pt x="86" y="311"/>
                    <a:pt x="62" y="257"/>
                    <a:pt x="62" y="201"/>
                  </a:cubicBezTo>
                  <a:cubicBezTo>
                    <a:pt x="62" y="90"/>
                    <a:pt x="152" y="0"/>
                    <a:pt x="263" y="0"/>
                  </a:cubicBezTo>
                  <a:cubicBezTo>
                    <a:pt x="373" y="0"/>
                    <a:pt x="463" y="90"/>
                    <a:pt x="463" y="201"/>
                  </a:cubicBezTo>
                  <a:cubicBezTo>
                    <a:pt x="463" y="257"/>
                    <a:pt x="439" y="311"/>
                    <a:pt x="398" y="349"/>
                  </a:cubicBezTo>
                  <a:cubicBezTo>
                    <a:pt x="473" y="418"/>
                    <a:pt x="526" y="538"/>
                    <a:pt x="526" y="646"/>
                  </a:cubicBezTo>
                  <a:cubicBezTo>
                    <a:pt x="526" y="674"/>
                    <a:pt x="522" y="700"/>
                    <a:pt x="515" y="724"/>
                  </a:cubicBezTo>
                  <a:cubicBezTo>
                    <a:pt x="512" y="732"/>
                    <a:pt x="504" y="738"/>
                    <a:pt x="495" y="738"/>
                  </a:cubicBezTo>
                  <a:close/>
                  <a:moveTo>
                    <a:pt x="45" y="698"/>
                  </a:moveTo>
                  <a:cubicBezTo>
                    <a:pt x="480" y="698"/>
                    <a:pt x="480" y="698"/>
                    <a:pt x="480" y="698"/>
                  </a:cubicBezTo>
                  <a:cubicBezTo>
                    <a:pt x="484" y="682"/>
                    <a:pt x="486" y="665"/>
                    <a:pt x="486" y="646"/>
                  </a:cubicBezTo>
                  <a:cubicBezTo>
                    <a:pt x="486" y="542"/>
                    <a:pt x="429" y="421"/>
                    <a:pt x="354" y="365"/>
                  </a:cubicBezTo>
                  <a:cubicBezTo>
                    <a:pt x="349" y="361"/>
                    <a:pt x="346" y="355"/>
                    <a:pt x="346" y="348"/>
                  </a:cubicBezTo>
                  <a:cubicBezTo>
                    <a:pt x="347" y="342"/>
                    <a:pt x="350" y="336"/>
                    <a:pt x="355" y="332"/>
                  </a:cubicBezTo>
                  <a:cubicBezTo>
                    <a:pt x="398" y="302"/>
                    <a:pt x="423" y="253"/>
                    <a:pt x="423" y="201"/>
                  </a:cubicBezTo>
                  <a:cubicBezTo>
                    <a:pt x="423" y="112"/>
                    <a:pt x="351" y="40"/>
                    <a:pt x="263" y="40"/>
                  </a:cubicBezTo>
                  <a:cubicBezTo>
                    <a:pt x="174" y="40"/>
                    <a:pt x="102" y="112"/>
                    <a:pt x="102" y="201"/>
                  </a:cubicBezTo>
                  <a:cubicBezTo>
                    <a:pt x="102" y="253"/>
                    <a:pt x="128" y="302"/>
                    <a:pt x="171" y="332"/>
                  </a:cubicBezTo>
                  <a:cubicBezTo>
                    <a:pt x="176" y="336"/>
                    <a:pt x="179" y="342"/>
                    <a:pt x="179" y="348"/>
                  </a:cubicBezTo>
                  <a:cubicBezTo>
                    <a:pt x="179" y="355"/>
                    <a:pt x="176" y="361"/>
                    <a:pt x="171" y="365"/>
                  </a:cubicBezTo>
                  <a:cubicBezTo>
                    <a:pt x="96" y="421"/>
                    <a:pt x="40" y="542"/>
                    <a:pt x="40" y="646"/>
                  </a:cubicBezTo>
                  <a:cubicBezTo>
                    <a:pt x="40" y="665"/>
                    <a:pt x="42" y="682"/>
                    <a:pt x="45" y="698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Rectangle 171">
              <a:extLst>
                <a:ext uri="{FF2B5EF4-FFF2-40B4-BE49-F238E27FC236}">
                  <a16:creationId xmlns:a16="http://schemas.microsoft.com/office/drawing/2014/main" xmlns="" id="{878BF68E-6904-F17B-3665-EC00646CB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8853" y="3830829"/>
              <a:ext cx="506007" cy="2541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72">
              <a:extLst>
                <a:ext uri="{FF2B5EF4-FFF2-40B4-BE49-F238E27FC236}">
                  <a16:creationId xmlns:a16="http://schemas.microsoft.com/office/drawing/2014/main" xmlns="" id="{9B731959-DF60-CB7F-2F8C-218F094A48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7708" y="3819683"/>
              <a:ext cx="528298" cy="276409"/>
            </a:xfrm>
            <a:custGeom>
              <a:avLst/>
              <a:gdLst>
                <a:gd name="T0" fmla="*/ 921 w 941"/>
                <a:gd name="T1" fmla="*/ 490 h 490"/>
                <a:gd name="T2" fmla="*/ 20 w 941"/>
                <a:gd name="T3" fmla="*/ 490 h 490"/>
                <a:gd name="T4" fmla="*/ 0 w 941"/>
                <a:gd name="T5" fmla="*/ 470 h 490"/>
                <a:gd name="T6" fmla="*/ 0 w 941"/>
                <a:gd name="T7" fmla="*/ 20 h 490"/>
                <a:gd name="T8" fmla="*/ 20 w 941"/>
                <a:gd name="T9" fmla="*/ 0 h 490"/>
                <a:gd name="T10" fmla="*/ 921 w 941"/>
                <a:gd name="T11" fmla="*/ 0 h 490"/>
                <a:gd name="T12" fmla="*/ 941 w 941"/>
                <a:gd name="T13" fmla="*/ 20 h 490"/>
                <a:gd name="T14" fmla="*/ 941 w 941"/>
                <a:gd name="T15" fmla="*/ 470 h 490"/>
                <a:gd name="T16" fmla="*/ 921 w 941"/>
                <a:gd name="T17" fmla="*/ 490 h 490"/>
                <a:gd name="T18" fmla="*/ 40 w 941"/>
                <a:gd name="T19" fmla="*/ 450 h 490"/>
                <a:gd name="T20" fmla="*/ 901 w 941"/>
                <a:gd name="T21" fmla="*/ 450 h 490"/>
                <a:gd name="T22" fmla="*/ 901 w 941"/>
                <a:gd name="T23" fmla="*/ 40 h 490"/>
                <a:gd name="T24" fmla="*/ 40 w 941"/>
                <a:gd name="T25" fmla="*/ 40 h 490"/>
                <a:gd name="T26" fmla="*/ 40 w 941"/>
                <a:gd name="T27" fmla="*/ 45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1" h="490">
                  <a:moveTo>
                    <a:pt x="921" y="490"/>
                  </a:moveTo>
                  <a:cubicBezTo>
                    <a:pt x="20" y="490"/>
                    <a:pt x="20" y="490"/>
                    <a:pt x="20" y="490"/>
                  </a:cubicBezTo>
                  <a:cubicBezTo>
                    <a:pt x="9" y="490"/>
                    <a:pt x="0" y="481"/>
                    <a:pt x="0" y="47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921" y="0"/>
                    <a:pt x="921" y="0"/>
                    <a:pt x="921" y="0"/>
                  </a:cubicBezTo>
                  <a:cubicBezTo>
                    <a:pt x="932" y="0"/>
                    <a:pt x="941" y="9"/>
                    <a:pt x="941" y="20"/>
                  </a:cubicBezTo>
                  <a:cubicBezTo>
                    <a:pt x="941" y="470"/>
                    <a:pt x="941" y="470"/>
                    <a:pt x="941" y="470"/>
                  </a:cubicBezTo>
                  <a:cubicBezTo>
                    <a:pt x="941" y="481"/>
                    <a:pt x="932" y="490"/>
                    <a:pt x="921" y="490"/>
                  </a:cubicBezTo>
                  <a:close/>
                  <a:moveTo>
                    <a:pt x="40" y="450"/>
                  </a:moveTo>
                  <a:cubicBezTo>
                    <a:pt x="901" y="450"/>
                    <a:pt x="901" y="450"/>
                    <a:pt x="901" y="450"/>
                  </a:cubicBezTo>
                  <a:cubicBezTo>
                    <a:pt x="901" y="40"/>
                    <a:pt x="901" y="40"/>
                    <a:pt x="901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50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173">
              <a:extLst>
                <a:ext uri="{FF2B5EF4-FFF2-40B4-BE49-F238E27FC236}">
                  <a16:creationId xmlns:a16="http://schemas.microsoft.com/office/drawing/2014/main" xmlns="" id="{CFA00E76-A14B-8DDC-6501-ECCADF3CB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1826" y="4073801"/>
              <a:ext cx="22291" cy="102539"/>
            </a:xfrm>
            <a:custGeom>
              <a:avLst/>
              <a:gdLst>
                <a:gd name="T0" fmla="*/ 20 w 40"/>
                <a:gd name="T1" fmla="*/ 181 h 181"/>
                <a:gd name="T2" fmla="*/ 0 w 40"/>
                <a:gd name="T3" fmla="*/ 161 h 181"/>
                <a:gd name="T4" fmla="*/ 0 w 40"/>
                <a:gd name="T5" fmla="*/ 20 h 181"/>
                <a:gd name="T6" fmla="*/ 20 w 40"/>
                <a:gd name="T7" fmla="*/ 0 h 181"/>
                <a:gd name="T8" fmla="*/ 40 w 40"/>
                <a:gd name="T9" fmla="*/ 20 h 181"/>
                <a:gd name="T10" fmla="*/ 40 w 40"/>
                <a:gd name="T11" fmla="*/ 161 h 181"/>
                <a:gd name="T12" fmla="*/ 20 w 40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1">
                  <a:moveTo>
                    <a:pt x="20" y="181"/>
                  </a:moveTo>
                  <a:cubicBezTo>
                    <a:pt x="9" y="181"/>
                    <a:pt x="0" y="172"/>
                    <a:pt x="0" y="16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0" y="172"/>
                    <a:pt x="31" y="181"/>
                    <a:pt x="20" y="181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174">
              <a:extLst>
                <a:ext uri="{FF2B5EF4-FFF2-40B4-BE49-F238E27FC236}">
                  <a16:creationId xmlns:a16="http://schemas.microsoft.com/office/drawing/2014/main" xmlns="" id="{81C5480C-7A0C-5933-DAAC-5F5D7A013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54" y="4158507"/>
              <a:ext cx="260806" cy="22291"/>
            </a:xfrm>
            <a:custGeom>
              <a:avLst/>
              <a:gdLst>
                <a:gd name="T0" fmla="*/ 442 w 462"/>
                <a:gd name="T1" fmla="*/ 40 h 40"/>
                <a:gd name="T2" fmla="*/ 20 w 462"/>
                <a:gd name="T3" fmla="*/ 40 h 40"/>
                <a:gd name="T4" fmla="*/ 0 w 462"/>
                <a:gd name="T5" fmla="*/ 20 h 40"/>
                <a:gd name="T6" fmla="*/ 20 w 462"/>
                <a:gd name="T7" fmla="*/ 0 h 40"/>
                <a:gd name="T8" fmla="*/ 442 w 462"/>
                <a:gd name="T9" fmla="*/ 0 h 40"/>
                <a:gd name="T10" fmla="*/ 462 w 462"/>
                <a:gd name="T11" fmla="*/ 20 h 40"/>
                <a:gd name="T12" fmla="*/ 442 w 46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0">
                  <a:moveTo>
                    <a:pt x="442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53" y="0"/>
                    <a:pt x="462" y="9"/>
                    <a:pt x="462" y="20"/>
                  </a:cubicBezTo>
                  <a:cubicBezTo>
                    <a:pt x="462" y="31"/>
                    <a:pt x="453" y="40"/>
                    <a:pt x="442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175">
              <a:extLst>
                <a:ext uri="{FF2B5EF4-FFF2-40B4-BE49-F238E27FC236}">
                  <a16:creationId xmlns:a16="http://schemas.microsoft.com/office/drawing/2014/main" xmlns="" id="{0E7DF688-3D2F-34C5-906C-E451C8108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036" y="3879870"/>
              <a:ext cx="171642" cy="153809"/>
            </a:xfrm>
            <a:custGeom>
              <a:avLst/>
              <a:gdLst>
                <a:gd name="T0" fmla="*/ 273 w 306"/>
                <a:gd name="T1" fmla="*/ 34 h 274"/>
                <a:gd name="T2" fmla="*/ 153 w 306"/>
                <a:gd name="T3" fmla="*/ 34 h 274"/>
                <a:gd name="T4" fmla="*/ 33 w 306"/>
                <a:gd name="T5" fmla="*/ 34 h 274"/>
                <a:gd name="T6" fmla="*/ 33 w 306"/>
                <a:gd name="T7" fmla="*/ 154 h 274"/>
                <a:gd name="T8" fmla="*/ 153 w 306"/>
                <a:gd name="T9" fmla="*/ 274 h 274"/>
                <a:gd name="T10" fmla="*/ 273 w 306"/>
                <a:gd name="T11" fmla="*/ 154 h 274"/>
                <a:gd name="T12" fmla="*/ 273 w 306"/>
                <a:gd name="T13" fmla="*/ 3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274">
                  <a:moveTo>
                    <a:pt x="273" y="34"/>
                  </a:moveTo>
                  <a:cubicBezTo>
                    <a:pt x="240" y="0"/>
                    <a:pt x="186" y="0"/>
                    <a:pt x="153" y="34"/>
                  </a:cubicBezTo>
                  <a:cubicBezTo>
                    <a:pt x="120" y="0"/>
                    <a:pt x="66" y="0"/>
                    <a:pt x="33" y="34"/>
                  </a:cubicBezTo>
                  <a:cubicBezTo>
                    <a:pt x="0" y="67"/>
                    <a:pt x="0" y="120"/>
                    <a:pt x="33" y="154"/>
                  </a:cubicBezTo>
                  <a:cubicBezTo>
                    <a:pt x="153" y="274"/>
                    <a:pt x="153" y="274"/>
                    <a:pt x="153" y="274"/>
                  </a:cubicBezTo>
                  <a:cubicBezTo>
                    <a:pt x="273" y="154"/>
                    <a:pt x="273" y="154"/>
                    <a:pt x="273" y="154"/>
                  </a:cubicBezTo>
                  <a:cubicBezTo>
                    <a:pt x="306" y="120"/>
                    <a:pt x="306" y="67"/>
                    <a:pt x="273" y="34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8" name="그룹 97">
            <a:extLst>
              <a:ext uri="{FF2B5EF4-FFF2-40B4-BE49-F238E27FC236}">
                <a16:creationId xmlns:a16="http://schemas.microsoft.com/office/drawing/2014/main" xmlns="" id="{089BF8D6-182B-8C76-678A-3C65EF52DC84}"/>
              </a:ext>
            </a:extLst>
          </p:cNvPr>
          <p:cNvGrpSpPr>
            <a:grpSpLocks noChangeAspect="1"/>
          </p:cNvGrpSpPr>
          <p:nvPr/>
        </p:nvGrpSpPr>
        <p:grpSpPr>
          <a:xfrm>
            <a:off x="9447375" y="3299460"/>
            <a:ext cx="607718" cy="792000"/>
            <a:chOff x="9433280" y="3337624"/>
            <a:chExt cx="555236" cy="723603"/>
          </a:xfrm>
        </p:grpSpPr>
        <p:sp>
          <p:nvSpPr>
            <p:cNvPr id="67" name="Rectangle 60">
              <a:extLst>
                <a:ext uri="{FF2B5EF4-FFF2-40B4-BE49-F238E27FC236}">
                  <a16:creationId xmlns:a16="http://schemas.microsoft.com/office/drawing/2014/main" xmlns="" id="{0E684356-5C20-72C3-88C9-6E8B201E7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0020" y="3337624"/>
              <a:ext cx="478496" cy="654546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Rectangle 62">
              <a:extLst>
                <a:ext uri="{FF2B5EF4-FFF2-40B4-BE49-F238E27FC236}">
                  <a16:creationId xmlns:a16="http://schemas.microsoft.com/office/drawing/2014/main" xmlns="" id="{E5C099E5-6E69-A279-A9A9-F02755D02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6822" y="3395396"/>
              <a:ext cx="476239" cy="652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63">
              <a:extLst>
                <a:ext uri="{FF2B5EF4-FFF2-40B4-BE49-F238E27FC236}">
                  <a16:creationId xmlns:a16="http://schemas.microsoft.com/office/drawing/2014/main" xmlns="" id="{7013F6BC-FD75-3AA4-7B59-242A1F78E0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3280" y="3381854"/>
              <a:ext cx="503324" cy="679373"/>
            </a:xfrm>
            <a:custGeom>
              <a:avLst/>
              <a:gdLst>
                <a:gd name="T0" fmla="*/ 742 w 762"/>
                <a:gd name="T1" fmla="*/ 1029 h 1029"/>
                <a:gd name="T2" fmla="*/ 20 w 762"/>
                <a:gd name="T3" fmla="*/ 1029 h 1029"/>
                <a:gd name="T4" fmla="*/ 0 w 762"/>
                <a:gd name="T5" fmla="*/ 1009 h 1029"/>
                <a:gd name="T6" fmla="*/ 0 w 762"/>
                <a:gd name="T7" fmla="*/ 20 h 1029"/>
                <a:gd name="T8" fmla="*/ 20 w 762"/>
                <a:gd name="T9" fmla="*/ 0 h 1029"/>
                <a:gd name="T10" fmla="*/ 742 w 762"/>
                <a:gd name="T11" fmla="*/ 0 h 1029"/>
                <a:gd name="T12" fmla="*/ 762 w 762"/>
                <a:gd name="T13" fmla="*/ 20 h 1029"/>
                <a:gd name="T14" fmla="*/ 762 w 762"/>
                <a:gd name="T15" fmla="*/ 1009 h 1029"/>
                <a:gd name="T16" fmla="*/ 742 w 762"/>
                <a:gd name="T17" fmla="*/ 1029 h 1029"/>
                <a:gd name="T18" fmla="*/ 40 w 762"/>
                <a:gd name="T19" fmla="*/ 989 h 1029"/>
                <a:gd name="T20" fmla="*/ 722 w 762"/>
                <a:gd name="T21" fmla="*/ 989 h 1029"/>
                <a:gd name="T22" fmla="*/ 722 w 762"/>
                <a:gd name="T23" fmla="*/ 40 h 1029"/>
                <a:gd name="T24" fmla="*/ 40 w 762"/>
                <a:gd name="T25" fmla="*/ 40 h 1029"/>
                <a:gd name="T26" fmla="*/ 40 w 762"/>
                <a:gd name="T27" fmla="*/ 98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1029">
                  <a:moveTo>
                    <a:pt x="742" y="1029"/>
                  </a:moveTo>
                  <a:cubicBezTo>
                    <a:pt x="20" y="1029"/>
                    <a:pt x="20" y="1029"/>
                    <a:pt x="20" y="1029"/>
                  </a:cubicBezTo>
                  <a:cubicBezTo>
                    <a:pt x="9" y="1029"/>
                    <a:pt x="0" y="1020"/>
                    <a:pt x="0" y="100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742" y="0"/>
                    <a:pt x="742" y="0"/>
                    <a:pt x="742" y="0"/>
                  </a:cubicBezTo>
                  <a:cubicBezTo>
                    <a:pt x="753" y="0"/>
                    <a:pt x="762" y="9"/>
                    <a:pt x="762" y="20"/>
                  </a:cubicBezTo>
                  <a:cubicBezTo>
                    <a:pt x="762" y="1009"/>
                    <a:pt x="762" y="1009"/>
                    <a:pt x="762" y="1009"/>
                  </a:cubicBezTo>
                  <a:cubicBezTo>
                    <a:pt x="762" y="1020"/>
                    <a:pt x="753" y="1029"/>
                    <a:pt x="742" y="1029"/>
                  </a:cubicBezTo>
                  <a:close/>
                  <a:moveTo>
                    <a:pt x="40" y="989"/>
                  </a:moveTo>
                  <a:cubicBezTo>
                    <a:pt x="722" y="989"/>
                    <a:pt x="722" y="989"/>
                    <a:pt x="722" y="989"/>
                  </a:cubicBezTo>
                  <a:cubicBezTo>
                    <a:pt x="722" y="40"/>
                    <a:pt x="722" y="40"/>
                    <a:pt x="722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989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64">
              <a:extLst>
                <a:ext uri="{FF2B5EF4-FFF2-40B4-BE49-F238E27FC236}">
                  <a16:creationId xmlns:a16="http://schemas.microsoft.com/office/drawing/2014/main" xmlns="" id="{E97796A1-850C-A03D-C50C-1BBDA8183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524048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xmlns="" id="{6015B97A-B558-6170-B14A-0E137C7F3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569189"/>
              <a:ext cx="90282" cy="27085"/>
            </a:xfrm>
            <a:custGeom>
              <a:avLst/>
              <a:gdLst>
                <a:gd name="T0" fmla="*/ 118 w 138"/>
                <a:gd name="T1" fmla="*/ 40 h 40"/>
                <a:gd name="T2" fmla="*/ 20 w 138"/>
                <a:gd name="T3" fmla="*/ 40 h 40"/>
                <a:gd name="T4" fmla="*/ 0 w 138"/>
                <a:gd name="T5" fmla="*/ 20 h 40"/>
                <a:gd name="T6" fmla="*/ 20 w 138"/>
                <a:gd name="T7" fmla="*/ 0 h 40"/>
                <a:gd name="T8" fmla="*/ 118 w 138"/>
                <a:gd name="T9" fmla="*/ 0 h 40"/>
                <a:gd name="T10" fmla="*/ 138 w 138"/>
                <a:gd name="T11" fmla="*/ 20 h 40"/>
                <a:gd name="T12" fmla="*/ 118 w 13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0">
                  <a:moveTo>
                    <a:pt x="118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0"/>
                    <a:pt x="138" y="9"/>
                    <a:pt x="138" y="20"/>
                  </a:cubicBezTo>
                  <a:cubicBezTo>
                    <a:pt x="138" y="31"/>
                    <a:pt x="129" y="40"/>
                    <a:pt x="118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6">
              <a:extLst>
                <a:ext uri="{FF2B5EF4-FFF2-40B4-BE49-F238E27FC236}">
                  <a16:creationId xmlns:a16="http://schemas.microsoft.com/office/drawing/2014/main" xmlns="" id="{42DDFF6D-15CD-6734-96E5-D13D953D92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505991"/>
              <a:ext cx="97054" cy="97053"/>
            </a:xfrm>
            <a:custGeom>
              <a:avLst/>
              <a:gdLst>
                <a:gd name="T0" fmla="*/ 128 w 148"/>
                <a:gd name="T1" fmla="*/ 148 h 148"/>
                <a:gd name="T2" fmla="*/ 20 w 148"/>
                <a:gd name="T3" fmla="*/ 148 h 148"/>
                <a:gd name="T4" fmla="*/ 0 w 148"/>
                <a:gd name="T5" fmla="*/ 128 h 148"/>
                <a:gd name="T6" fmla="*/ 0 w 148"/>
                <a:gd name="T7" fmla="*/ 20 h 148"/>
                <a:gd name="T8" fmla="*/ 20 w 148"/>
                <a:gd name="T9" fmla="*/ 0 h 148"/>
                <a:gd name="T10" fmla="*/ 128 w 148"/>
                <a:gd name="T11" fmla="*/ 0 h 148"/>
                <a:gd name="T12" fmla="*/ 148 w 148"/>
                <a:gd name="T13" fmla="*/ 20 h 148"/>
                <a:gd name="T14" fmla="*/ 148 w 148"/>
                <a:gd name="T15" fmla="*/ 128 h 148"/>
                <a:gd name="T16" fmla="*/ 128 w 148"/>
                <a:gd name="T17" fmla="*/ 148 h 148"/>
                <a:gd name="T18" fmla="*/ 40 w 148"/>
                <a:gd name="T19" fmla="*/ 108 h 148"/>
                <a:gd name="T20" fmla="*/ 108 w 148"/>
                <a:gd name="T21" fmla="*/ 108 h 148"/>
                <a:gd name="T22" fmla="*/ 108 w 148"/>
                <a:gd name="T23" fmla="*/ 40 h 148"/>
                <a:gd name="T24" fmla="*/ 40 w 148"/>
                <a:gd name="T25" fmla="*/ 40 h 148"/>
                <a:gd name="T26" fmla="*/ 40 w 148"/>
                <a:gd name="T2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28" y="14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9" y="148"/>
                    <a:pt x="0" y="139"/>
                    <a:pt x="0" y="1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9"/>
                    <a:pt x="148" y="2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39"/>
                    <a:pt x="139" y="148"/>
                    <a:pt x="128" y="148"/>
                  </a:cubicBezTo>
                  <a:close/>
                  <a:moveTo>
                    <a:pt x="4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8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xmlns="" id="{C416C94B-BF38-E59E-F30A-75CA89505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686556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xmlns="" id="{720C2693-F913-0528-40B1-9C774402F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650443"/>
              <a:ext cx="97054" cy="99310"/>
            </a:xfrm>
            <a:custGeom>
              <a:avLst/>
              <a:gdLst>
                <a:gd name="T0" fmla="*/ 128 w 148"/>
                <a:gd name="T1" fmla="*/ 148 h 148"/>
                <a:gd name="T2" fmla="*/ 20 w 148"/>
                <a:gd name="T3" fmla="*/ 148 h 148"/>
                <a:gd name="T4" fmla="*/ 0 w 148"/>
                <a:gd name="T5" fmla="*/ 128 h 148"/>
                <a:gd name="T6" fmla="*/ 0 w 148"/>
                <a:gd name="T7" fmla="*/ 20 h 148"/>
                <a:gd name="T8" fmla="*/ 20 w 148"/>
                <a:gd name="T9" fmla="*/ 0 h 148"/>
                <a:gd name="T10" fmla="*/ 128 w 148"/>
                <a:gd name="T11" fmla="*/ 0 h 148"/>
                <a:gd name="T12" fmla="*/ 148 w 148"/>
                <a:gd name="T13" fmla="*/ 20 h 148"/>
                <a:gd name="T14" fmla="*/ 148 w 148"/>
                <a:gd name="T15" fmla="*/ 128 h 148"/>
                <a:gd name="T16" fmla="*/ 128 w 148"/>
                <a:gd name="T17" fmla="*/ 148 h 148"/>
                <a:gd name="T18" fmla="*/ 40 w 148"/>
                <a:gd name="T19" fmla="*/ 108 h 148"/>
                <a:gd name="T20" fmla="*/ 108 w 148"/>
                <a:gd name="T21" fmla="*/ 108 h 148"/>
                <a:gd name="T22" fmla="*/ 108 w 148"/>
                <a:gd name="T23" fmla="*/ 40 h 148"/>
                <a:gd name="T24" fmla="*/ 40 w 148"/>
                <a:gd name="T25" fmla="*/ 40 h 148"/>
                <a:gd name="T26" fmla="*/ 40 w 148"/>
                <a:gd name="T2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28" y="14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9" y="148"/>
                    <a:pt x="0" y="139"/>
                    <a:pt x="0" y="1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9"/>
                    <a:pt x="148" y="2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39"/>
                    <a:pt x="139" y="148"/>
                    <a:pt x="128" y="148"/>
                  </a:cubicBezTo>
                  <a:close/>
                  <a:moveTo>
                    <a:pt x="4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8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69">
              <a:extLst>
                <a:ext uri="{FF2B5EF4-FFF2-40B4-BE49-F238E27FC236}">
                  <a16:creationId xmlns:a16="http://schemas.microsoft.com/office/drawing/2014/main" xmlns="" id="{5438CDC7-EF86-A90D-E3F8-CED75A63F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828751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0">
              <a:extLst>
                <a:ext uri="{FF2B5EF4-FFF2-40B4-BE49-F238E27FC236}">
                  <a16:creationId xmlns:a16="http://schemas.microsoft.com/office/drawing/2014/main" xmlns="" id="{0DF7A569-6E05-7F14-D023-41411C275E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792638"/>
              <a:ext cx="97054" cy="97053"/>
            </a:xfrm>
            <a:custGeom>
              <a:avLst/>
              <a:gdLst>
                <a:gd name="T0" fmla="*/ 128 w 148"/>
                <a:gd name="T1" fmla="*/ 147 h 147"/>
                <a:gd name="T2" fmla="*/ 20 w 148"/>
                <a:gd name="T3" fmla="*/ 147 h 147"/>
                <a:gd name="T4" fmla="*/ 0 w 148"/>
                <a:gd name="T5" fmla="*/ 127 h 147"/>
                <a:gd name="T6" fmla="*/ 0 w 148"/>
                <a:gd name="T7" fmla="*/ 20 h 147"/>
                <a:gd name="T8" fmla="*/ 20 w 148"/>
                <a:gd name="T9" fmla="*/ 0 h 147"/>
                <a:gd name="T10" fmla="*/ 128 w 148"/>
                <a:gd name="T11" fmla="*/ 0 h 147"/>
                <a:gd name="T12" fmla="*/ 148 w 148"/>
                <a:gd name="T13" fmla="*/ 20 h 147"/>
                <a:gd name="T14" fmla="*/ 148 w 148"/>
                <a:gd name="T15" fmla="*/ 127 h 147"/>
                <a:gd name="T16" fmla="*/ 128 w 148"/>
                <a:gd name="T17" fmla="*/ 147 h 147"/>
                <a:gd name="T18" fmla="*/ 40 w 148"/>
                <a:gd name="T19" fmla="*/ 107 h 147"/>
                <a:gd name="T20" fmla="*/ 108 w 148"/>
                <a:gd name="T21" fmla="*/ 107 h 147"/>
                <a:gd name="T22" fmla="*/ 108 w 148"/>
                <a:gd name="T23" fmla="*/ 40 h 147"/>
                <a:gd name="T24" fmla="*/ 40 w 148"/>
                <a:gd name="T25" fmla="*/ 40 h 147"/>
                <a:gd name="T26" fmla="*/ 40 w 148"/>
                <a:gd name="T2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7">
                  <a:moveTo>
                    <a:pt x="128" y="147"/>
                  </a:moveTo>
                  <a:cubicBezTo>
                    <a:pt x="20" y="147"/>
                    <a:pt x="20" y="147"/>
                    <a:pt x="20" y="147"/>
                  </a:cubicBezTo>
                  <a:cubicBezTo>
                    <a:pt x="9" y="147"/>
                    <a:pt x="0" y="138"/>
                    <a:pt x="0" y="1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8"/>
                    <a:pt x="148" y="20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48" y="138"/>
                    <a:pt x="139" y="147"/>
                    <a:pt x="128" y="147"/>
                  </a:cubicBezTo>
                  <a:close/>
                  <a:moveTo>
                    <a:pt x="40" y="107"/>
                  </a:moveTo>
                  <a:cubicBezTo>
                    <a:pt x="108" y="107"/>
                    <a:pt x="108" y="107"/>
                    <a:pt x="108" y="107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7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1">
              <a:extLst>
                <a:ext uri="{FF2B5EF4-FFF2-40B4-BE49-F238E27FC236}">
                  <a16:creationId xmlns:a16="http://schemas.microsoft.com/office/drawing/2014/main" xmlns="" id="{5B57E6E4-A6BD-42A4-09A0-EA8497847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020" y="3438280"/>
              <a:ext cx="133167" cy="108339"/>
            </a:xfrm>
            <a:custGeom>
              <a:avLst/>
              <a:gdLst>
                <a:gd name="T0" fmla="*/ 84 w 202"/>
                <a:gd name="T1" fmla="*/ 164 h 164"/>
                <a:gd name="T2" fmla="*/ 62 w 202"/>
                <a:gd name="T3" fmla="*/ 155 h 164"/>
                <a:gd name="T4" fmla="*/ 12 w 202"/>
                <a:gd name="T5" fmla="*/ 102 h 164"/>
                <a:gd name="T6" fmla="*/ 13 w 202"/>
                <a:gd name="T7" fmla="*/ 59 h 164"/>
                <a:gd name="T8" fmla="*/ 55 w 202"/>
                <a:gd name="T9" fmla="*/ 60 h 164"/>
                <a:gd name="T10" fmla="*/ 83 w 202"/>
                <a:gd name="T11" fmla="*/ 89 h 164"/>
                <a:gd name="T12" fmla="*/ 145 w 202"/>
                <a:gd name="T13" fmla="*/ 14 h 164"/>
                <a:gd name="T14" fmla="*/ 187 w 202"/>
                <a:gd name="T15" fmla="*/ 11 h 164"/>
                <a:gd name="T16" fmla="*/ 191 w 202"/>
                <a:gd name="T17" fmla="*/ 53 h 164"/>
                <a:gd name="T18" fmla="*/ 107 w 202"/>
                <a:gd name="T19" fmla="*/ 153 h 164"/>
                <a:gd name="T20" fmla="*/ 85 w 202"/>
                <a:gd name="T21" fmla="*/ 164 h 164"/>
                <a:gd name="T22" fmla="*/ 84 w 202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164">
                  <a:moveTo>
                    <a:pt x="84" y="164"/>
                  </a:moveTo>
                  <a:cubicBezTo>
                    <a:pt x="76" y="164"/>
                    <a:pt x="68" y="161"/>
                    <a:pt x="62" y="155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0" y="90"/>
                    <a:pt x="1" y="71"/>
                    <a:pt x="13" y="59"/>
                  </a:cubicBezTo>
                  <a:cubicBezTo>
                    <a:pt x="25" y="48"/>
                    <a:pt x="44" y="48"/>
                    <a:pt x="55" y="6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56" y="2"/>
                    <a:pt x="175" y="0"/>
                    <a:pt x="187" y="11"/>
                  </a:cubicBezTo>
                  <a:cubicBezTo>
                    <a:pt x="200" y="21"/>
                    <a:pt x="202" y="40"/>
                    <a:pt x="191" y="53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2" y="160"/>
                    <a:pt x="93" y="164"/>
                    <a:pt x="85" y="164"/>
                  </a:cubicBezTo>
                  <a:cubicBezTo>
                    <a:pt x="85" y="164"/>
                    <a:pt x="84" y="164"/>
                    <a:pt x="84" y="164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2">
              <a:extLst>
                <a:ext uri="{FF2B5EF4-FFF2-40B4-BE49-F238E27FC236}">
                  <a16:creationId xmlns:a16="http://schemas.microsoft.com/office/drawing/2014/main" xmlns="" id="{1CB70444-EE04-0E77-9F97-BA7D2A89D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020" y="3591759"/>
              <a:ext cx="133167" cy="108339"/>
            </a:xfrm>
            <a:custGeom>
              <a:avLst/>
              <a:gdLst>
                <a:gd name="T0" fmla="*/ 84 w 202"/>
                <a:gd name="T1" fmla="*/ 165 h 165"/>
                <a:gd name="T2" fmla="*/ 62 w 202"/>
                <a:gd name="T3" fmla="*/ 155 h 165"/>
                <a:gd name="T4" fmla="*/ 12 w 202"/>
                <a:gd name="T5" fmla="*/ 102 h 165"/>
                <a:gd name="T6" fmla="*/ 13 w 202"/>
                <a:gd name="T7" fmla="*/ 60 h 165"/>
                <a:gd name="T8" fmla="*/ 55 w 202"/>
                <a:gd name="T9" fmla="*/ 61 h 165"/>
                <a:gd name="T10" fmla="*/ 83 w 202"/>
                <a:gd name="T11" fmla="*/ 90 h 165"/>
                <a:gd name="T12" fmla="*/ 145 w 202"/>
                <a:gd name="T13" fmla="*/ 15 h 165"/>
                <a:gd name="T14" fmla="*/ 187 w 202"/>
                <a:gd name="T15" fmla="*/ 11 h 165"/>
                <a:gd name="T16" fmla="*/ 191 w 202"/>
                <a:gd name="T17" fmla="*/ 53 h 165"/>
                <a:gd name="T18" fmla="*/ 107 w 202"/>
                <a:gd name="T19" fmla="*/ 154 h 165"/>
                <a:gd name="T20" fmla="*/ 85 w 202"/>
                <a:gd name="T21" fmla="*/ 165 h 165"/>
                <a:gd name="T22" fmla="*/ 84 w 202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165">
                  <a:moveTo>
                    <a:pt x="84" y="165"/>
                  </a:moveTo>
                  <a:cubicBezTo>
                    <a:pt x="76" y="165"/>
                    <a:pt x="68" y="161"/>
                    <a:pt x="62" y="155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0" y="90"/>
                    <a:pt x="1" y="71"/>
                    <a:pt x="13" y="60"/>
                  </a:cubicBezTo>
                  <a:cubicBezTo>
                    <a:pt x="25" y="48"/>
                    <a:pt x="44" y="49"/>
                    <a:pt x="55" y="61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56" y="2"/>
                    <a:pt x="175" y="0"/>
                    <a:pt x="187" y="11"/>
                  </a:cubicBezTo>
                  <a:cubicBezTo>
                    <a:pt x="200" y="22"/>
                    <a:pt x="202" y="41"/>
                    <a:pt x="191" y="5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2" y="160"/>
                    <a:pt x="93" y="164"/>
                    <a:pt x="85" y="165"/>
                  </a:cubicBezTo>
                  <a:cubicBezTo>
                    <a:pt x="85" y="165"/>
                    <a:pt x="84" y="165"/>
                    <a:pt x="84" y="165"/>
                  </a:cubicBezTo>
                  <a:close/>
                </a:path>
              </a:pathLst>
            </a:cu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xmlns="" id="{5C32F866-30AD-B9CC-D72C-4EB061786E39}"/>
              </a:ext>
            </a:extLst>
          </p:cNvPr>
          <p:cNvGrpSpPr>
            <a:grpSpLocks noChangeAspect="1"/>
          </p:cNvGrpSpPr>
          <p:nvPr/>
        </p:nvGrpSpPr>
        <p:grpSpPr>
          <a:xfrm>
            <a:off x="5682218" y="3303064"/>
            <a:ext cx="827559" cy="792000"/>
            <a:chOff x="5892797" y="3385676"/>
            <a:chExt cx="752326" cy="720000"/>
          </a:xfrm>
        </p:grpSpPr>
        <p:sp>
          <p:nvSpPr>
            <p:cNvPr id="81" name="Rectangle 296">
              <a:extLst>
                <a:ext uri="{FF2B5EF4-FFF2-40B4-BE49-F238E27FC236}">
                  <a16:creationId xmlns:a16="http://schemas.microsoft.com/office/drawing/2014/main" xmlns="" id="{C658D020-5D46-6402-091B-F1324252F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7490" y="3573757"/>
              <a:ext cx="722938" cy="5172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297">
              <a:extLst>
                <a:ext uri="{FF2B5EF4-FFF2-40B4-BE49-F238E27FC236}">
                  <a16:creationId xmlns:a16="http://schemas.microsoft.com/office/drawing/2014/main" xmlns="" id="{AE73C2BD-28F2-7400-23D7-F7325F5968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2797" y="3559064"/>
              <a:ext cx="752326" cy="546612"/>
            </a:xfrm>
            <a:custGeom>
              <a:avLst/>
              <a:gdLst>
                <a:gd name="T0" fmla="*/ 965 w 985"/>
                <a:gd name="T1" fmla="*/ 714 h 714"/>
                <a:gd name="T2" fmla="*/ 20 w 985"/>
                <a:gd name="T3" fmla="*/ 714 h 714"/>
                <a:gd name="T4" fmla="*/ 0 w 985"/>
                <a:gd name="T5" fmla="*/ 694 h 714"/>
                <a:gd name="T6" fmla="*/ 0 w 985"/>
                <a:gd name="T7" fmla="*/ 20 h 714"/>
                <a:gd name="T8" fmla="*/ 20 w 985"/>
                <a:gd name="T9" fmla="*/ 0 h 714"/>
                <a:gd name="T10" fmla="*/ 965 w 985"/>
                <a:gd name="T11" fmla="*/ 0 h 714"/>
                <a:gd name="T12" fmla="*/ 985 w 985"/>
                <a:gd name="T13" fmla="*/ 20 h 714"/>
                <a:gd name="T14" fmla="*/ 985 w 985"/>
                <a:gd name="T15" fmla="*/ 694 h 714"/>
                <a:gd name="T16" fmla="*/ 965 w 985"/>
                <a:gd name="T17" fmla="*/ 714 h 714"/>
                <a:gd name="T18" fmla="*/ 40 w 985"/>
                <a:gd name="T19" fmla="*/ 674 h 714"/>
                <a:gd name="T20" fmla="*/ 945 w 985"/>
                <a:gd name="T21" fmla="*/ 674 h 714"/>
                <a:gd name="T22" fmla="*/ 945 w 985"/>
                <a:gd name="T23" fmla="*/ 40 h 714"/>
                <a:gd name="T24" fmla="*/ 40 w 985"/>
                <a:gd name="T25" fmla="*/ 40 h 714"/>
                <a:gd name="T26" fmla="*/ 40 w 985"/>
                <a:gd name="T27" fmla="*/ 67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5" h="714">
                  <a:moveTo>
                    <a:pt x="965" y="714"/>
                  </a:moveTo>
                  <a:cubicBezTo>
                    <a:pt x="20" y="714"/>
                    <a:pt x="20" y="714"/>
                    <a:pt x="20" y="714"/>
                  </a:cubicBezTo>
                  <a:cubicBezTo>
                    <a:pt x="9" y="714"/>
                    <a:pt x="0" y="705"/>
                    <a:pt x="0" y="69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965" y="0"/>
                    <a:pt x="965" y="0"/>
                    <a:pt x="965" y="0"/>
                  </a:cubicBezTo>
                  <a:cubicBezTo>
                    <a:pt x="976" y="0"/>
                    <a:pt x="985" y="8"/>
                    <a:pt x="985" y="20"/>
                  </a:cubicBezTo>
                  <a:cubicBezTo>
                    <a:pt x="985" y="694"/>
                    <a:pt x="985" y="694"/>
                    <a:pt x="985" y="694"/>
                  </a:cubicBezTo>
                  <a:cubicBezTo>
                    <a:pt x="985" y="705"/>
                    <a:pt x="976" y="714"/>
                    <a:pt x="965" y="714"/>
                  </a:cubicBezTo>
                  <a:close/>
                  <a:moveTo>
                    <a:pt x="40" y="674"/>
                  </a:moveTo>
                  <a:cubicBezTo>
                    <a:pt x="945" y="674"/>
                    <a:pt x="945" y="674"/>
                    <a:pt x="945" y="674"/>
                  </a:cubicBezTo>
                  <a:cubicBezTo>
                    <a:pt x="945" y="40"/>
                    <a:pt x="945" y="40"/>
                    <a:pt x="94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674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Rectangle 298">
              <a:extLst>
                <a:ext uri="{FF2B5EF4-FFF2-40B4-BE49-F238E27FC236}">
                  <a16:creationId xmlns:a16="http://schemas.microsoft.com/office/drawing/2014/main" xmlns="" id="{79740466-8103-47F0-7A13-A04E4E0DE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7368" y="3403309"/>
              <a:ext cx="426123" cy="6876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299">
              <a:extLst>
                <a:ext uri="{FF2B5EF4-FFF2-40B4-BE49-F238E27FC236}">
                  <a16:creationId xmlns:a16="http://schemas.microsoft.com/office/drawing/2014/main" xmlns="" id="{9943DA20-8BE4-E706-1550-29EAB2AEB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9736" y="3385676"/>
              <a:ext cx="458449" cy="719998"/>
            </a:xfrm>
            <a:custGeom>
              <a:avLst/>
              <a:gdLst>
                <a:gd name="T0" fmla="*/ 579 w 599"/>
                <a:gd name="T1" fmla="*/ 942 h 942"/>
                <a:gd name="T2" fmla="*/ 20 w 599"/>
                <a:gd name="T3" fmla="*/ 942 h 942"/>
                <a:gd name="T4" fmla="*/ 0 w 599"/>
                <a:gd name="T5" fmla="*/ 922 h 942"/>
                <a:gd name="T6" fmla="*/ 0 w 599"/>
                <a:gd name="T7" fmla="*/ 20 h 942"/>
                <a:gd name="T8" fmla="*/ 20 w 599"/>
                <a:gd name="T9" fmla="*/ 0 h 942"/>
                <a:gd name="T10" fmla="*/ 579 w 599"/>
                <a:gd name="T11" fmla="*/ 0 h 942"/>
                <a:gd name="T12" fmla="*/ 599 w 599"/>
                <a:gd name="T13" fmla="*/ 20 h 942"/>
                <a:gd name="T14" fmla="*/ 599 w 599"/>
                <a:gd name="T15" fmla="*/ 922 h 942"/>
                <a:gd name="T16" fmla="*/ 579 w 599"/>
                <a:gd name="T17" fmla="*/ 942 h 942"/>
                <a:gd name="T18" fmla="*/ 40 w 599"/>
                <a:gd name="T19" fmla="*/ 902 h 942"/>
                <a:gd name="T20" fmla="*/ 559 w 599"/>
                <a:gd name="T21" fmla="*/ 902 h 942"/>
                <a:gd name="T22" fmla="*/ 559 w 599"/>
                <a:gd name="T23" fmla="*/ 40 h 942"/>
                <a:gd name="T24" fmla="*/ 40 w 599"/>
                <a:gd name="T25" fmla="*/ 40 h 942"/>
                <a:gd name="T26" fmla="*/ 40 w 599"/>
                <a:gd name="T27" fmla="*/ 90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9" h="942">
                  <a:moveTo>
                    <a:pt x="579" y="942"/>
                  </a:moveTo>
                  <a:cubicBezTo>
                    <a:pt x="20" y="942"/>
                    <a:pt x="20" y="942"/>
                    <a:pt x="20" y="942"/>
                  </a:cubicBezTo>
                  <a:cubicBezTo>
                    <a:pt x="9" y="942"/>
                    <a:pt x="0" y="934"/>
                    <a:pt x="0" y="9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0" y="0"/>
                    <a:pt x="599" y="9"/>
                    <a:pt x="599" y="20"/>
                  </a:cubicBezTo>
                  <a:cubicBezTo>
                    <a:pt x="599" y="922"/>
                    <a:pt x="599" y="922"/>
                    <a:pt x="599" y="922"/>
                  </a:cubicBezTo>
                  <a:cubicBezTo>
                    <a:pt x="599" y="934"/>
                    <a:pt x="590" y="942"/>
                    <a:pt x="579" y="942"/>
                  </a:cubicBezTo>
                  <a:close/>
                  <a:moveTo>
                    <a:pt x="40" y="902"/>
                  </a:moveTo>
                  <a:cubicBezTo>
                    <a:pt x="559" y="902"/>
                    <a:pt x="559" y="902"/>
                    <a:pt x="559" y="902"/>
                  </a:cubicBezTo>
                  <a:cubicBezTo>
                    <a:pt x="559" y="40"/>
                    <a:pt x="559" y="40"/>
                    <a:pt x="559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902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Rectangle 300">
              <a:extLst>
                <a:ext uri="{FF2B5EF4-FFF2-40B4-BE49-F238E27FC236}">
                  <a16:creationId xmlns:a16="http://schemas.microsoft.com/office/drawing/2014/main" xmlns="" id="{777392D9-491E-A62E-6441-AA00D2D08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0185" y="3935227"/>
              <a:ext cx="117551" cy="1557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01">
              <a:extLst>
                <a:ext uri="{FF2B5EF4-FFF2-40B4-BE49-F238E27FC236}">
                  <a16:creationId xmlns:a16="http://schemas.microsoft.com/office/drawing/2014/main" xmlns="" id="{E876F025-EA37-EF8A-A0AA-F990F2A1D1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5490" y="3920532"/>
              <a:ext cx="146939" cy="185142"/>
            </a:xfrm>
            <a:custGeom>
              <a:avLst/>
              <a:gdLst>
                <a:gd name="T0" fmla="*/ 174 w 194"/>
                <a:gd name="T1" fmla="*/ 243 h 243"/>
                <a:gd name="T2" fmla="*/ 20 w 194"/>
                <a:gd name="T3" fmla="*/ 243 h 243"/>
                <a:gd name="T4" fmla="*/ 0 w 194"/>
                <a:gd name="T5" fmla="*/ 223 h 243"/>
                <a:gd name="T6" fmla="*/ 0 w 194"/>
                <a:gd name="T7" fmla="*/ 20 h 243"/>
                <a:gd name="T8" fmla="*/ 20 w 194"/>
                <a:gd name="T9" fmla="*/ 0 h 243"/>
                <a:gd name="T10" fmla="*/ 174 w 194"/>
                <a:gd name="T11" fmla="*/ 0 h 243"/>
                <a:gd name="T12" fmla="*/ 194 w 194"/>
                <a:gd name="T13" fmla="*/ 20 h 243"/>
                <a:gd name="T14" fmla="*/ 194 w 194"/>
                <a:gd name="T15" fmla="*/ 223 h 243"/>
                <a:gd name="T16" fmla="*/ 174 w 194"/>
                <a:gd name="T17" fmla="*/ 243 h 243"/>
                <a:gd name="T18" fmla="*/ 40 w 194"/>
                <a:gd name="T19" fmla="*/ 203 h 243"/>
                <a:gd name="T20" fmla="*/ 154 w 194"/>
                <a:gd name="T21" fmla="*/ 203 h 243"/>
                <a:gd name="T22" fmla="*/ 154 w 194"/>
                <a:gd name="T23" fmla="*/ 40 h 243"/>
                <a:gd name="T24" fmla="*/ 40 w 194"/>
                <a:gd name="T25" fmla="*/ 40 h 243"/>
                <a:gd name="T26" fmla="*/ 40 w 194"/>
                <a:gd name="T27" fmla="*/ 20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243">
                  <a:moveTo>
                    <a:pt x="174" y="243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9" y="243"/>
                    <a:pt x="0" y="234"/>
                    <a:pt x="0" y="2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85" y="0"/>
                    <a:pt x="194" y="9"/>
                    <a:pt x="194" y="20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94" y="234"/>
                    <a:pt x="185" y="243"/>
                    <a:pt x="174" y="243"/>
                  </a:cubicBezTo>
                  <a:close/>
                  <a:moveTo>
                    <a:pt x="40" y="203"/>
                  </a:moveTo>
                  <a:cubicBezTo>
                    <a:pt x="154" y="203"/>
                    <a:pt x="154" y="203"/>
                    <a:pt x="154" y="203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203"/>
                  </a:lnTo>
                  <a:close/>
                </a:path>
              </a:pathLst>
            </a:custGeom>
            <a:solidFill>
              <a:srgbClr val="823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Rectangle 302">
              <a:extLst>
                <a:ext uri="{FF2B5EF4-FFF2-40B4-BE49-F238E27FC236}">
                  <a16:creationId xmlns:a16="http://schemas.microsoft.com/office/drawing/2014/main" xmlns="" id="{69EA21A2-1921-F26D-1DAD-352221787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714" y="3482656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Rectangle 303">
              <a:extLst>
                <a:ext uri="{FF2B5EF4-FFF2-40B4-BE49-F238E27FC236}">
                  <a16:creationId xmlns:a16="http://schemas.microsoft.com/office/drawing/2014/main" xmlns="" id="{35C6C5D8-5B96-AAAE-3A91-C596AFC58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2510" y="3482656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Rectangle 304">
              <a:extLst>
                <a:ext uri="{FF2B5EF4-FFF2-40B4-BE49-F238E27FC236}">
                  <a16:creationId xmlns:a16="http://schemas.microsoft.com/office/drawing/2014/main" xmlns="" id="{B2325E5B-E6C7-850B-5456-A0E875E4B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306" y="3482656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Rectangle 305">
              <a:extLst>
                <a:ext uri="{FF2B5EF4-FFF2-40B4-BE49-F238E27FC236}">
                  <a16:creationId xmlns:a16="http://schemas.microsoft.com/office/drawing/2014/main" xmlns="" id="{5C382216-2A14-B2D8-2573-95FB6BC5B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714" y="3626655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Rectangle 306">
              <a:extLst>
                <a:ext uri="{FF2B5EF4-FFF2-40B4-BE49-F238E27FC236}">
                  <a16:creationId xmlns:a16="http://schemas.microsoft.com/office/drawing/2014/main" xmlns="" id="{D5211E38-3C79-EDF1-0658-4FBFF0097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2510" y="3626655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Rectangle 307">
              <a:extLst>
                <a:ext uri="{FF2B5EF4-FFF2-40B4-BE49-F238E27FC236}">
                  <a16:creationId xmlns:a16="http://schemas.microsoft.com/office/drawing/2014/main" xmlns="" id="{8AF04882-969C-7792-DB1F-199777FBD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306" y="3626655"/>
              <a:ext cx="64653" cy="67591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Rectangle 308">
              <a:extLst>
                <a:ext uri="{FF2B5EF4-FFF2-40B4-BE49-F238E27FC236}">
                  <a16:creationId xmlns:a16="http://schemas.microsoft.com/office/drawing/2014/main" xmlns="" id="{E2A704A0-F672-F62B-B8B4-15EB587FF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714" y="3773594"/>
              <a:ext cx="64653" cy="64653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Rectangle 309">
              <a:extLst>
                <a:ext uri="{FF2B5EF4-FFF2-40B4-BE49-F238E27FC236}">
                  <a16:creationId xmlns:a16="http://schemas.microsoft.com/office/drawing/2014/main" xmlns="" id="{22A45AD8-E7EA-A556-7EE9-2D0EB9D6F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2510" y="3773594"/>
              <a:ext cx="64653" cy="64653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Rectangle 310">
              <a:extLst>
                <a:ext uri="{FF2B5EF4-FFF2-40B4-BE49-F238E27FC236}">
                  <a16:creationId xmlns:a16="http://schemas.microsoft.com/office/drawing/2014/main" xmlns="" id="{57C0ECBD-661E-864B-7D69-BB446BED4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8306" y="3773594"/>
              <a:ext cx="64653" cy="64653"/>
            </a:xfrm>
            <a:prstGeom prst="rect">
              <a:avLst/>
            </a:prstGeom>
            <a:solidFill>
              <a:srgbClr val="EFA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8" name="그래픽 10">
            <a:extLst>
              <a:ext uri="{FF2B5EF4-FFF2-40B4-BE49-F238E27FC236}">
                <a16:creationId xmlns:a16="http://schemas.microsoft.com/office/drawing/2014/main" xmlns="" id="{044DAED1-27E2-1825-27C6-389D5A208BFD}"/>
              </a:ext>
            </a:extLst>
          </p:cNvPr>
          <p:cNvSpPr/>
          <p:nvPr/>
        </p:nvSpPr>
        <p:spPr>
          <a:xfrm rot="16200000" flipH="1" flipV="1">
            <a:off x="980192" y="3135074"/>
            <a:ext cx="324000" cy="324000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xmlns="" id="{177E4121-1DD4-698B-5628-6CA4A34A6F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16200000" flipH="1" flipV="1">
            <a:off x="1226742" y="3135118"/>
            <a:ext cx="323913" cy="323913"/>
          </a:xfrm>
          <a:prstGeom prst="rect">
            <a:avLst/>
          </a:prstGeom>
        </p:spPr>
      </p:pic>
      <p:sp>
        <p:nvSpPr>
          <p:cNvPr id="16" name="그래픽 10">
            <a:extLst>
              <a:ext uri="{FF2B5EF4-FFF2-40B4-BE49-F238E27FC236}">
                <a16:creationId xmlns:a16="http://schemas.microsoft.com/office/drawing/2014/main" xmlns="" id="{6CAA13C0-E993-D659-24F9-D14987650851}"/>
              </a:ext>
            </a:extLst>
          </p:cNvPr>
          <p:cNvSpPr/>
          <p:nvPr/>
        </p:nvSpPr>
        <p:spPr>
          <a:xfrm rot="16200000" flipH="1" flipV="1">
            <a:off x="4637791" y="3135074"/>
            <a:ext cx="324000" cy="324000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8" name="그래픽 17">
            <a:extLst>
              <a:ext uri="{FF2B5EF4-FFF2-40B4-BE49-F238E27FC236}">
                <a16:creationId xmlns:a16="http://schemas.microsoft.com/office/drawing/2014/main" xmlns="" id="{612B1321-BD1D-63BE-7FFC-8D0499AE5F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16200000" flipH="1" flipV="1">
            <a:off x="4884341" y="3135118"/>
            <a:ext cx="323913" cy="323913"/>
          </a:xfrm>
          <a:prstGeom prst="rect">
            <a:avLst/>
          </a:prstGeom>
        </p:spPr>
      </p:pic>
      <p:sp>
        <p:nvSpPr>
          <p:cNvPr id="20" name="그래픽 10">
            <a:extLst>
              <a:ext uri="{FF2B5EF4-FFF2-40B4-BE49-F238E27FC236}">
                <a16:creationId xmlns:a16="http://schemas.microsoft.com/office/drawing/2014/main" xmlns="" id="{2C8C50A9-44D8-4782-A804-0F72A8039023}"/>
              </a:ext>
            </a:extLst>
          </p:cNvPr>
          <p:cNvSpPr/>
          <p:nvPr/>
        </p:nvSpPr>
        <p:spPr>
          <a:xfrm rot="16200000" flipH="1" flipV="1">
            <a:off x="8295391" y="3135074"/>
            <a:ext cx="324000" cy="324000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21" name="그래픽 20">
            <a:extLst>
              <a:ext uri="{FF2B5EF4-FFF2-40B4-BE49-F238E27FC236}">
                <a16:creationId xmlns:a16="http://schemas.microsoft.com/office/drawing/2014/main" xmlns="" id="{C54E7503-6500-4E6E-E517-2E07005DE6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16200000" flipH="1" flipV="1">
            <a:off x="8541941" y="3135118"/>
            <a:ext cx="323913" cy="32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9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xmlns="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6826997" cy="2166491"/>
            <a:chOff x="0" y="2311771"/>
            <a:chExt cx="6826997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5874942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6600" spc="-500" dirty="0">
                  <a:solidFill>
                    <a:srgbClr val="000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Perspectives on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North Korea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xmlns="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xmlns="" id="{3CF4783A-2043-E070-9DD6-0D2A229B21B4}"/>
                </a:ext>
              </a:extLst>
            </p:cNvPr>
            <p:cNvSpPr/>
            <p:nvPr/>
          </p:nvSpPr>
          <p:spPr>
            <a:xfrm>
              <a:off x="5418758" y="4171950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xmlns="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xmlns="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40F27C3-5A9B-E57B-DF3F-100EA3E5AFF8}"/>
              </a:ext>
            </a:extLst>
          </p:cNvPr>
          <p:cNvSpPr txBox="1"/>
          <p:nvPr/>
        </p:nvSpPr>
        <p:spPr>
          <a:xfrm>
            <a:off x="952055" y="2311771"/>
            <a:ext cx="5397568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6600" spc="-500" dirty="0">
                <a:solidFill>
                  <a:srgbClr val="8230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Future</a:t>
            </a:r>
            <a:r>
              <a:rPr lang="en-US" altLang="ko-KR" sz="6600" spc="-5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 of North</a:t>
            </a:r>
          </a:p>
          <a:p>
            <a:pPr>
              <a:lnSpc>
                <a:spcPct val="110000"/>
              </a:lnSpc>
            </a:pPr>
            <a:r>
              <a:rPr lang="en-US" altLang="ko-KR" sz="6600" spc="-5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Korean Regime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D8ADDDDD-3AA7-79D2-0AE0-778A2D2A46CB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3CF4783A-2043-E070-9DD6-0D2A229B21B4}"/>
              </a:ext>
            </a:extLst>
          </p:cNvPr>
          <p:cNvSpPr/>
          <p:nvPr/>
        </p:nvSpPr>
        <p:spPr>
          <a:xfrm>
            <a:off x="6348271" y="417195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xmlns="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0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사각형: 둥근 모서리 238">
            <a:extLst>
              <a:ext uri="{FF2B5EF4-FFF2-40B4-BE49-F238E27FC236}">
                <a16:creationId xmlns:a16="http://schemas.microsoft.com/office/drawing/2014/main" xmlns="" id="{805F893C-BA81-9556-41AD-92CD70C57090}"/>
              </a:ext>
            </a:extLst>
          </p:cNvPr>
          <p:cNvSpPr/>
          <p:nvPr/>
        </p:nvSpPr>
        <p:spPr>
          <a:xfrm>
            <a:off x="1035534" y="4417736"/>
            <a:ext cx="10389703" cy="1440000"/>
          </a:xfrm>
          <a:prstGeom prst="roundRect">
            <a:avLst>
              <a:gd name="adj" fmla="val 312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5" name="사각형: 둥근 모서리 194">
            <a:extLst>
              <a:ext uri="{FF2B5EF4-FFF2-40B4-BE49-F238E27FC236}">
                <a16:creationId xmlns:a16="http://schemas.microsoft.com/office/drawing/2014/main" xmlns="" id="{928D88CD-57F5-D213-9EF9-7A5C8D7C6510}"/>
              </a:ext>
            </a:extLst>
          </p:cNvPr>
          <p:cNvSpPr/>
          <p:nvPr/>
        </p:nvSpPr>
        <p:spPr>
          <a:xfrm>
            <a:off x="1035534" y="1851110"/>
            <a:ext cx="10389703" cy="1368000"/>
          </a:xfrm>
          <a:prstGeom prst="roundRect">
            <a:avLst>
              <a:gd name="adj" fmla="val 312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7707755" cy="697724"/>
            <a:chOff x="-403488" y="171975"/>
            <a:chExt cx="7707755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04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0" y="207203"/>
              <a:ext cx="6410987" cy="662496"/>
              <a:chOff x="902806" y="211966"/>
              <a:chExt cx="6410987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6410986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Actions and Outlook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6" y="211966"/>
                <a:ext cx="2430325" cy="1837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Future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0155888D-17EE-4A2E-CEA0-BF58436012C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D6A0E67-F73E-5790-4746-AA7F96957590}"/>
              </a:ext>
            </a:extLst>
          </p:cNvPr>
          <p:cNvSpPr txBox="1"/>
          <p:nvPr/>
        </p:nvSpPr>
        <p:spPr>
          <a:xfrm>
            <a:off x="886637" y="1356798"/>
            <a:ext cx="3865161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Direction of North Korean Regime</a:t>
            </a: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xmlns="" id="{0C44CC0C-ED94-D4A0-0479-B3E49616CCA6}"/>
              </a:ext>
            </a:extLst>
          </p:cNvPr>
          <p:cNvSpPr/>
          <p:nvPr/>
        </p:nvSpPr>
        <p:spPr>
          <a:xfrm>
            <a:off x="1097518" y="1905110"/>
            <a:ext cx="693559" cy="1260000"/>
          </a:xfrm>
          <a:prstGeom prst="roundRect">
            <a:avLst>
              <a:gd name="adj" fmla="val 10807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1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Domestic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F5E1E44E-A4C5-5C26-9EC1-06936D9C3E60}"/>
              </a:ext>
            </a:extLst>
          </p:cNvPr>
          <p:cNvSpPr/>
          <p:nvPr/>
        </p:nvSpPr>
        <p:spPr>
          <a:xfrm rot="5400000">
            <a:off x="-1255562" y="3873434"/>
            <a:ext cx="4189646" cy="14499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EB76955E-4634-CFA4-FBBA-50ADE35CA080}"/>
              </a:ext>
            </a:extLst>
          </p:cNvPr>
          <p:cNvSpPr/>
          <p:nvPr/>
        </p:nvSpPr>
        <p:spPr>
          <a:xfrm>
            <a:off x="780532" y="2476380"/>
            <a:ext cx="117460" cy="117460"/>
          </a:xfrm>
          <a:prstGeom prst="ellipse">
            <a:avLst/>
          </a:prstGeom>
          <a:solidFill>
            <a:srgbClr val="823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xmlns="" id="{1EF3B359-0709-2013-9778-E2318F4361A4}"/>
              </a:ext>
            </a:extLst>
          </p:cNvPr>
          <p:cNvSpPr/>
          <p:nvPr/>
        </p:nvSpPr>
        <p:spPr>
          <a:xfrm>
            <a:off x="780532" y="3759693"/>
            <a:ext cx="117460" cy="117460"/>
          </a:xfrm>
          <a:prstGeom prst="ellipse">
            <a:avLst/>
          </a:prstGeom>
          <a:solidFill>
            <a:srgbClr val="823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xmlns="" id="{C0B7E3BE-32DA-7B53-4E35-0A30AC3B65FF}"/>
              </a:ext>
            </a:extLst>
          </p:cNvPr>
          <p:cNvSpPr/>
          <p:nvPr/>
        </p:nvSpPr>
        <p:spPr>
          <a:xfrm>
            <a:off x="780532" y="5079006"/>
            <a:ext cx="117460" cy="117460"/>
          </a:xfrm>
          <a:prstGeom prst="ellipse">
            <a:avLst/>
          </a:prstGeom>
          <a:solidFill>
            <a:srgbClr val="823000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6" name="그룹 135">
            <a:extLst>
              <a:ext uri="{FF2B5EF4-FFF2-40B4-BE49-F238E27FC236}">
                <a16:creationId xmlns:a16="http://schemas.microsoft.com/office/drawing/2014/main" xmlns="" id="{92C90431-9618-0262-E7A9-64EAA67517DF}"/>
              </a:ext>
            </a:extLst>
          </p:cNvPr>
          <p:cNvGrpSpPr/>
          <p:nvPr/>
        </p:nvGrpSpPr>
        <p:grpSpPr>
          <a:xfrm>
            <a:off x="0" y="5724068"/>
            <a:ext cx="12192000" cy="1133932"/>
            <a:chOff x="0" y="5616068"/>
            <a:chExt cx="12192000" cy="1133932"/>
          </a:xfrm>
        </p:grpSpPr>
        <p:sp>
          <p:nvSpPr>
            <p:cNvPr id="128" name="직사각형 127">
              <a:extLst>
                <a:ext uri="{FF2B5EF4-FFF2-40B4-BE49-F238E27FC236}">
                  <a16:creationId xmlns:a16="http://schemas.microsoft.com/office/drawing/2014/main" xmlns="" id="{5212C556-EC54-A1A4-B3A5-36AD93C49941}"/>
                </a:ext>
              </a:extLst>
            </p:cNvPr>
            <p:cNvSpPr/>
            <p:nvPr/>
          </p:nvSpPr>
          <p:spPr>
            <a:xfrm>
              <a:off x="0" y="5886000"/>
              <a:ext cx="12192000" cy="864000"/>
            </a:xfrm>
            <a:prstGeom prst="rect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xmlns="" id="{1A0E0132-F007-51E9-6E62-51F547EA94AB}"/>
                </a:ext>
              </a:extLst>
            </p:cNvPr>
            <p:cNvSpPr txBox="1"/>
            <p:nvPr/>
          </p:nvSpPr>
          <p:spPr>
            <a:xfrm>
              <a:off x="2824013" y="6242856"/>
              <a:ext cx="6543972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8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We must Think about unification and prepare for the future</a:t>
              </a:r>
            </a:p>
          </p:txBody>
        </p:sp>
        <p:grpSp>
          <p:nvGrpSpPr>
            <p:cNvPr id="130" name="그룹 129">
              <a:extLst>
                <a:ext uri="{FF2B5EF4-FFF2-40B4-BE49-F238E27FC236}">
                  <a16:creationId xmlns:a16="http://schemas.microsoft.com/office/drawing/2014/main" xmlns="" id="{E4D25104-60C6-F517-B291-2699176995F2}"/>
                </a:ext>
              </a:extLst>
            </p:cNvPr>
            <p:cNvGrpSpPr/>
            <p:nvPr/>
          </p:nvGrpSpPr>
          <p:grpSpPr>
            <a:xfrm>
              <a:off x="5839323" y="5616068"/>
              <a:ext cx="513354" cy="513354"/>
              <a:chOff x="5839323" y="4651008"/>
              <a:chExt cx="513354" cy="513354"/>
            </a:xfrm>
          </p:grpSpPr>
          <p:sp>
            <p:nvSpPr>
              <p:cNvPr id="131" name="타원 130">
                <a:extLst>
                  <a:ext uri="{FF2B5EF4-FFF2-40B4-BE49-F238E27FC236}">
                    <a16:creationId xmlns:a16="http://schemas.microsoft.com/office/drawing/2014/main" xmlns="" id="{3F6E6442-B438-4205-ECFF-467F6A8EA261}"/>
                  </a:ext>
                </a:extLst>
              </p:cNvPr>
              <p:cNvSpPr/>
              <p:nvPr/>
            </p:nvSpPr>
            <p:spPr>
              <a:xfrm>
                <a:off x="5839323" y="4651008"/>
                <a:ext cx="513354" cy="513354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32" name="그룹 131">
                <a:extLst>
                  <a:ext uri="{FF2B5EF4-FFF2-40B4-BE49-F238E27FC236}">
                    <a16:creationId xmlns:a16="http://schemas.microsoft.com/office/drawing/2014/main" xmlns="" id="{3F14DD9B-AEC8-62F0-BC99-EC06DEEF3827}"/>
                  </a:ext>
                </a:extLst>
              </p:cNvPr>
              <p:cNvGrpSpPr/>
              <p:nvPr/>
            </p:nvGrpSpPr>
            <p:grpSpPr>
              <a:xfrm>
                <a:off x="6009253" y="4942364"/>
                <a:ext cx="173495" cy="85001"/>
                <a:chOff x="8787680" y="4841142"/>
                <a:chExt cx="157723" cy="77274"/>
              </a:xfrm>
            </p:grpSpPr>
            <p:cxnSp>
              <p:nvCxnSpPr>
                <p:cNvPr id="133" name="직선 연결선 132">
                  <a:extLst>
                    <a:ext uri="{FF2B5EF4-FFF2-40B4-BE49-F238E27FC236}">
                      <a16:creationId xmlns:a16="http://schemas.microsoft.com/office/drawing/2014/main" xmlns="" id="{A82A0D4F-C469-ACC3-0BD2-BB94519977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직선 연결선 133">
                  <a:extLst>
                    <a:ext uri="{FF2B5EF4-FFF2-40B4-BE49-F238E27FC236}">
                      <a16:creationId xmlns:a16="http://schemas.microsoft.com/office/drawing/2014/main" xmlns="" id="{B69E5AE4-57D5-A5E2-4304-1ED417EF19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3" name="그룹 202">
            <a:extLst>
              <a:ext uri="{FF2B5EF4-FFF2-40B4-BE49-F238E27FC236}">
                <a16:creationId xmlns:a16="http://schemas.microsoft.com/office/drawing/2014/main" xmlns="" id="{FF17E3D5-CFE2-A709-7AB3-D6646FD7C8DE}"/>
              </a:ext>
            </a:extLst>
          </p:cNvPr>
          <p:cNvGrpSpPr/>
          <p:nvPr/>
        </p:nvGrpSpPr>
        <p:grpSpPr>
          <a:xfrm>
            <a:off x="2014316" y="1950970"/>
            <a:ext cx="9245724" cy="1168282"/>
            <a:chOff x="2014316" y="1950970"/>
            <a:chExt cx="9245724" cy="1168282"/>
          </a:xfrm>
        </p:grpSpPr>
        <p:grpSp>
          <p:nvGrpSpPr>
            <p:cNvPr id="158" name="그룹 157">
              <a:extLst>
                <a:ext uri="{FF2B5EF4-FFF2-40B4-BE49-F238E27FC236}">
                  <a16:creationId xmlns:a16="http://schemas.microsoft.com/office/drawing/2014/main" xmlns="" id="{DBFD4672-31F7-87B3-5F83-6CD9112E9FA0}"/>
                </a:ext>
              </a:extLst>
            </p:cNvPr>
            <p:cNvGrpSpPr/>
            <p:nvPr/>
          </p:nvGrpSpPr>
          <p:grpSpPr>
            <a:xfrm>
              <a:off x="2014316" y="1950970"/>
              <a:ext cx="3561233" cy="504000"/>
              <a:chOff x="978826" y="3015178"/>
              <a:chExt cx="3561233" cy="504000"/>
            </a:xfrm>
          </p:grpSpPr>
          <p:sp>
            <p:nvSpPr>
              <p:cNvPr id="173" name="사각형: 둥근 모서리 172">
                <a:extLst>
                  <a:ext uri="{FF2B5EF4-FFF2-40B4-BE49-F238E27FC236}">
                    <a16:creationId xmlns:a16="http://schemas.microsoft.com/office/drawing/2014/main" xmlns="" id="{F6673FB6-E27E-48FB-8F15-B2328DE544B5}"/>
                  </a:ext>
                </a:extLst>
              </p:cNvPr>
              <p:cNvSpPr/>
              <p:nvPr/>
            </p:nvSpPr>
            <p:spPr>
              <a:xfrm>
                <a:off x="978826" y="3015178"/>
                <a:ext cx="1206346" cy="504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altLang="ko-KR" sz="11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Politics</a:t>
                </a: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xmlns="" id="{198CE02D-86F2-B59F-8187-19D0A379575B}"/>
                  </a:ext>
                </a:extLst>
              </p:cNvPr>
              <p:cNvSpPr txBox="1"/>
              <p:nvPr/>
            </p:nvSpPr>
            <p:spPr>
              <a:xfrm>
                <a:off x="2185173" y="3022682"/>
                <a:ext cx="2354886" cy="488993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en-US" altLang="ko-KR" sz="1000" b="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Tightening ideological and political</a:t>
                </a:r>
              </a:p>
              <a:p>
                <a:pPr algn="l"/>
                <a:r>
                  <a:rPr lang="en-US" altLang="ko-KR" sz="1000" b="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Organization control</a:t>
                </a:r>
              </a:p>
            </p:txBody>
          </p:sp>
          <p:pic>
            <p:nvPicPr>
              <p:cNvPr id="175" name="그림 174">
                <a:extLst>
                  <a:ext uri="{FF2B5EF4-FFF2-40B4-BE49-F238E27FC236}">
                    <a16:creationId xmlns:a16="http://schemas.microsoft.com/office/drawing/2014/main" xmlns="" id="{716171B9-A251-86DD-F306-7F7BDE6BE0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2599" y="3105178"/>
                <a:ext cx="324000" cy="324000"/>
              </a:xfrm>
              <a:prstGeom prst="rect">
                <a:avLst/>
              </a:prstGeom>
            </p:spPr>
          </p:pic>
        </p:grpSp>
        <p:grpSp>
          <p:nvGrpSpPr>
            <p:cNvPr id="202" name="그룹 201">
              <a:extLst>
                <a:ext uri="{FF2B5EF4-FFF2-40B4-BE49-F238E27FC236}">
                  <a16:creationId xmlns:a16="http://schemas.microsoft.com/office/drawing/2014/main" xmlns="" id="{35D05AA7-C84B-901E-2D2C-EF02343E74CD}"/>
                </a:ext>
              </a:extLst>
            </p:cNvPr>
            <p:cNvGrpSpPr/>
            <p:nvPr/>
          </p:nvGrpSpPr>
          <p:grpSpPr>
            <a:xfrm>
              <a:off x="2014316" y="1950970"/>
              <a:ext cx="9245724" cy="1168282"/>
              <a:chOff x="2014316" y="1950970"/>
              <a:chExt cx="9245724" cy="1168282"/>
            </a:xfrm>
          </p:grpSpPr>
          <p:cxnSp>
            <p:nvCxnSpPr>
              <p:cNvPr id="157" name="직선 연결선 156">
                <a:extLst>
                  <a:ext uri="{FF2B5EF4-FFF2-40B4-BE49-F238E27FC236}">
                    <a16:creationId xmlns:a16="http://schemas.microsoft.com/office/drawing/2014/main" xmlns="" id="{7A88B3E4-C3CE-E7A7-F3FB-D9D0F0EB12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14316" y="2535111"/>
                <a:ext cx="9245724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0" name="그룹 159">
                <a:extLst>
                  <a:ext uri="{FF2B5EF4-FFF2-40B4-BE49-F238E27FC236}">
                    <a16:creationId xmlns:a16="http://schemas.microsoft.com/office/drawing/2014/main" xmlns="" id="{3F02FD29-43FC-04F7-5667-5F7AE373A69B}"/>
                  </a:ext>
                </a:extLst>
              </p:cNvPr>
              <p:cNvGrpSpPr/>
              <p:nvPr/>
            </p:nvGrpSpPr>
            <p:grpSpPr>
              <a:xfrm>
                <a:off x="6405277" y="1950970"/>
                <a:ext cx="3648634" cy="1149640"/>
                <a:chOff x="823187" y="4762698"/>
                <a:chExt cx="3648634" cy="1149640"/>
              </a:xfrm>
            </p:grpSpPr>
            <p:sp>
              <p:nvSpPr>
                <p:cNvPr id="165" name="사각형: 둥근 모서리 164">
                  <a:extLst>
                    <a:ext uri="{FF2B5EF4-FFF2-40B4-BE49-F238E27FC236}">
                      <a16:creationId xmlns:a16="http://schemas.microsoft.com/office/drawing/2014/main" xmlns="" id="{7DF70386-69B6-8988-AC8B-5C5215145259}"/>
                    </a:ext>
                  </a:extLst>
                </p:cNvPr>
                <p:cNvSpPr/>
                <p:nvPr/>
              </p:nvSpPr>
              <p:spPr>
                <a:xfrm>
                  <a:off x="823187" y="4762698"/>
                  <a:ext cx="1293748" cy="504000"/>
                </a:xfrm>
                <a:prstGeom prst="round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none" lIns="50400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altLang="ko-KR" sz="11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Economy</a:t>
                  </a:r>
                </a:p>
              </p:txBody>
            </p:sp>
            <p:sp>
              <p:nvSpPr>
                <p:cNvPr id="166" name="TextBox 165">
                  <a:extLst>
                    <a:ext uri="{FF2B5EF4-FFF2-40B4-BE49-F238E27FC236}">
                      <a16:creationId xmlns:a16="http://schemas.microsoft.com/office/drawing/2014/main" xmlns="" id="{67E39332-C9C9-CDB1-87FA-E1702B9B3D73}"/>
                    </a:ext>
                  </a:extLst>
                </p:cNvPr>
                <p:cNvSpPr txBox="1"/>
                <p:nvPr/>
              </p:nvSpPr>
              <p:spPr>
                <a:xfrm>
                  <a:off x="2116935" y="4770202"/>
                  <a:ext cx="2354886" cy="488993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>
                    <a:defRPr sz="800" b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defRPr>
                  </a:lvl1pPr>
                </a:lstStyle>
                <a:p>
                  <a:r>
                    <a:rPr lang="en-US" altLang="ko-KR" dirty="0"/>
                    <a:t>Achieving the tasks in the final year of the Five-Year Plan and</a:t>
                  </a:r>
                </a:p>
                <a:p>
                  <a:r>
                    <a:rPr lang="en-US" altLang="ko-KR" dirty="0"/>
                    <a:t>encouraging achievement of the second year of the 20x10 Policy</a:t>
                  </a:r>
                </a:p>
                <a:p>
                  <a:r>
                    <a:rPr lang="en-US" altLang="ko-KR" dirty="0"/>
                    <a:t>for Local Economic Development</a:t>
                  </a:r>
                </a:p>
              </p:txBody>
            </p:sp>
            <p:pic>
              <p:nvPicPr>
                <p:cNvPr id="167" name="그림 166">
                  <a:extLst>
                    <a:ext uri="{FF2B5EF4-FFF2-40B4-BE49-F238E27FC236}">
                      <a16:creationId xmlns:a16="http://schemas.microsoft.com/office/drawing/2014/main" xmlns="" id="{8A64B39E-7CBF-E14E-260B-7A55E28C148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6961" y="4852698"/>
                  <a:ext cx="324000" cy="324000"/>
                </a:xfrm>
                <a:prstGeom prst="rect">
                  <a:avLst/>
                </a:prstGeom>
              </p:spPr>
            </p:pic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xmlns="" id="{918DDD5F-F1CC-5162-8BC0-D13AFBE70DF3}"/>
                    </a:ext>
                  </a:extLst>
                </p:cNvPr>
                <p:cNvSpPr txBox="1"/>
                <p:nvPr/>
              </p:nvSpPr>
              <p:spPr>
                <a:xfrm>
                  <a:off x="2116935" y="5423345"/>
                  <a:ext cx="2354886" cy="488993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>
                    <a:defRPr sz="1000" b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defRPr>
                  </a:lvl1pPr>
                </a:lstStyle>
                <a:p>
                  <a:r>
                    <a:rPr lang="en-US" altLang="ko-KR" dirty="0"/>
                    <a:t>Disciplinary measures against those who consume</a:t>
                  </a:r>
                </a:p>
                <a:p>
                  <a:r>
                    <a:rPr lang="en-US" altLang="ko-KR" dirty="0"/>
                    <a:t>or disseminate foreign cultural content </a:t>
                  </a:r>
                </a:p>
              </p:txBody>
            </p:sp>
          </p:grpSp>
          <p:grpSp>
            <p:nvGrpSpPr>
              <p:cNvPr id="201" name="그룹 200">
                <a:extLst>
                  <a:ext uri="{FF2B5EF4-FFF2-40B4-BE49-F238E27FC236}">
                    <a16:creationId xmlns:a16="http://schemas.microsoft.com/office/drawing/2014/main" xmlns="" id="{01B174EF-D503-BD1A-D3D3-05FD98F6BA60}"/>
                  </a:ext>
                </a:extLst>
              </p:cNvPr>
              <p:cNvGrpSpPr/>
              <p:nvPr/>
            </p:nvGrpSpPr>
            <p:grpSpPr>
              <a:xfrm>
                <a:off x="2014316" y="2615252"/>
                <a:ext cx="5684709" cy="504000"/>
                <a:chOff x="2014316" y="2615252"/>
                <a:chExt cx="5684709" cy="504000"/>
              </a:xfrm>
            </p:grpSpPr>
            <p:sp>
              <p:nvSpPr>
                <p:cNvPr id="169" name="TextBox 168">
                  <a:extLst>
                    <a:ext uri="{FF2B5EF4-FFF2-40B4-BE49-F238E27FC236}">
                      <a16:creationId xmlns:a16="http://schemas.microsoft.com/office/drawing/2014/main" xmlns="" id="{5024DDBD-B7E2-99E1-511E-DB2D5AF0E815}"/>
                    </a:ext>
                  </a:extLst>
                </p:cNvPr>
                <p:cNvSpPr txBox="1"/>
                <p:nvPr/>
              </p:nvSpPr>
              <p:spPr>
                <a:xfrm>
                  <a:off x="3220662" y="2628090"/>
                  <a:ext cx="2873591" cy="488993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pPr algn="l"/>
                  <a:r>
                    <a:rPr lang="en-US" altLang="ko-KR" sz="800" b="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Advance nuclear capabilities Accelerating</a:t>
                  </a:r>
                </a:p>
                <a:p>
                  <a:pPr algn="l"/>
                  <a:r>
                    <a:rPr lang="en-US" altLang="ko-KR" sz="800" b="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the implementation of the Five-Year Plan for</a:t>
                  </a:r>
                </a:p>
                <a:p>
                  <a:pPr algn="l"/>
                  <a:r>
                    <a:rPr lang="en-US" altLang="ko-KR" sz="800" b="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Defense Science and Technology Development</a:t>
                  </a:r>
                </a:p>
                <a:p>
                  <a:pPr algn="l"/>
                  <a:r>
                    <a:rPr lang="en-US" altLang="ko-KR" sz="800" b="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and Weapon System Development (2021-2025)</a:t>
                  </a:r>
                </a:p>
              </p:txBody>
            </p:sp>
            <p:grpSp>
              <p:nvGrpSpPr>
                <p:cNvPr id="198" name="그룹 197">
                  <a:extLst>
                    <a:ext uri="{FF2B5EF4-FFF2-40B4-BE49-F238E27FC236}">
                      <a16:creationId xmlns:a16="http://schemas.microsoft.com/office/drawing/2014/main" xmlns="" id="{2AEB6D97-5019-05F3-0FBD-5ED9DFD09B98}"/>
                    </a:ext>
                  </a:extLst>
                </p:cNvPr>
                <p:cNvGrpSpPr/>
                <p:nvPr/>
              </p:nvGrpSpPr>
              <p:grpSpPr>
                <a:xfrm>
                  <a:off x="2014316" y="2615252"/>
                  <a:ext cx="1206346" cy="504000"/>
                  <a:chOff x="2014316" y="2537467"/>
                  <a:chExt cx="1206346" cy="504000"/>
                </a:xfrm>
              </p:grpSpPr>
              <p:sp>
                <p:nvSpPr>
                  <p:cNvPr id="168" name="사각형: 둥근 모서리 167">
                    <a:extLst>
                      <a:ext uri="{FF2B5EF4-FFF2-40B4-BE49-F238E27FC236}">
                        <a16:creationId xmlns:a16="http://schemas.microsoft.com/office/drawing/2014/main" xmlns="" id="{15C59E7F-FEFE-DF66-5356-DD36999AC809}"/>
                      </a:ext>
                    </a:extLst>
                  </p:cNvPr>
                  <p:cNvSpPr/>
                  <p:nvPr/>
                </p:nvSpPr>
                <p:spPr>
                  <a:xfrm>
                    <a:off x="2014316" y="2537467"/>
                    <a:ext cx="1206346" cy="504000"/>
                  </a:xfrm>
                  <a:prstGeom prst="round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r>
                      <a:rPr lang="en-US" altLang="ko-KR" sz="11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Military</a:t>
                    </a:r>
                  </a:p>
                </p:txBody>
              </p:sp>
              <p:grpSp>
                <p:nvGrpSpPr>
                  <p:cNvPr id="170" name="그룹 169">
                    <a:extLst>
                      <a:ext uri="{FF2B5EF4-FFF2-40B4-BE49-F238E27FC236}">
                        <a16:creationId xmlns:a16="http://schemas.microsoft.com/office/drawing/2014/main" xmlns="" id="{63E826F1-0790-7802-5A4C-F3B2F384590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2102089" y="2673580"/>
                    <a:ext cx="396000" cy="231774"/>
                    <a:chOff x="8318306" y="2829450"/>
                    <a:chExt cx="756000" cy="442479"/>
                  </a:xfrm>
                  <a:solidFill>
                    <a:schemeClr val="bg1"/>
                  </a:solidFill>
                </p:grpSpPr>
                <p:sp>
                  <p:nvSpPr>
                    <p:cNvPr id="171" name="자유형: 도형 170">
                      <a:extLst>
                        <a:ext uri="{FF2B5EF4-FFF2-40B4-BE49-F238E27FC236}">
                          <a16:creationId xmlns:a16="http://schemas.microsoft.com/office/drawing/2014/main" xmlns="" id="{91EE08BD-6D0C-83DD-F127-1FEEF8C5F2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37348" y="3123320"/>
                      <a:ext cx="582737" cy="148609"/>
                    </a:xfrm>
                    <a:custGeom>
                      <a:avLst/>
                      <a:gdLst>
                        <a:gd name="connsiteX0" fmla="*/ 1558548 w 1558547"/>
                        <a:gd name="connsiteY0" fmla="*/ 198799 h 397458"/>
                        <a:gd name="connsiteX1" fmla="*/ 1359889 w 1558547"/>
                        <a:gd name="connsiteY1" fmla="*/ 397459 h 397458"/>
                        <a:gd name="connsiteX2" fmla="*/ 198659 w 1558547"/>
                        <a:gd name="connsiteY2" fmla="*/ 397459 h 397458"/>
                        <a:gd name="connsiteX3" fmla="*/ 0 w 1558547"/>
                        <a:gd name="connsiteY3" fmla="*/ 198799 h 397458"/>
                        <a:gd name="connsiteX4" fmla="*/ 198659 w 1558547"/>
                        <a:gd name="connsiteY4" fmla="*/ 0 h 397458"/>
                        <a:gd name="connsiteX5" fmla="*/ 1359889 w 1558547"/>
                        <a:gd name="connsiteY5" fmla="*/ 0 h 397458"/>
                        <a:gd name="connsiteX6" fmla="*/ 1558548 w 1558547"/>
                        <a:gd name="connsiteY6" fmla="*/ 198799 h 397458"/>
                        <a:gd name="connsiteX7" fmla="*/ 300514 w 1558547"/>
                        <a:gd name="connsiteY7" fmla="*/ 198799 h 397458"/>
                        <a:gd name="connsiteX8" fmla="*/ 198659 w 1558547"/>
                        <a:gd name="connsiteY8" fmla="*/ 96804 h 397458"/>
                        <a:gd name="connsiteX9" fmla="*/ 96664 w 1558547"/>
                        <a:gd name="connsiteY9" fmla="*/ 198799 h 397458"/>
                        <a:gd name="connsiteX10" fmla="*/ 198659 w 1558547"/>
                        <a:gd name="connsiteY10" fmla="*/ 300654 h 397458"/>
                        <a:gd name="connsiteX11" fmla="*/ 300514 w 1558547"/>
                        <a:gd name="connsiteY11" fmla="*/ 198799 h 397458"/>
                        <a:gd name="connsiteX12" fmla="*/ 590927 w 1558547"/>
                        <a:gd name="connsiteY12" fmla="*/ 198799 h 397458"/>
                        <a:gd name="connsiteX13" fmla="*/ 488931 w 1558547"/>
                        <a:gd name="connsiteY13" fmla="*/ 96804 h 397458"/>
                        <a:gd name="connsiteX14" fmla="*/ 387076 w 1558547"/>
                        <a:gd name="connsiteY14" fmla="*/ 198799 h 397458"/>
                        <a:gd name="connsiteX15" fmla="*/ 488931 w 1558547"/>
                        <a:gd name="connsiteY15" fmla="*/ 300654 h 397458"/>
                        <a:gd name="connsiteX16" fmla="*/ 590927 w 1558547"/>
                        <a:gd name="connsiteY16" fmla="*/ 198799 h 397458"/>
                        <a:gd name="connsiteX17" fmla="*/ 881199 w 1558547"/>
                        <a:gd name="connsiteY17" fmla="*/ 198799 h 397458"/>
                        <a:gd name="connsiteX18" fmla="*/ 779204 w 1558547"/>
                        <a:gd name="connsiteY18" fmla="*/ 96804 h 397458"/>
                        <a:gd name="connsiteX19" fmla="*/ 677349 w 1558547"/>
                        <a:gd name="connsiteY19" fmla="*/ 198799 h 397458"/>
                        <a:gd name="connsiteX20" fmla="*/ 779204 w 1558547"/>
                        <a:gd name="connsiteY20" fmla="*/ 300654 h 397458"/>
                        <a:gd name="connsiteX21" fmla="*/ 881199 w 1558547"/>
                        <a:gd name="connsiteY21" fmla="*/ 198799 h 397458"/>
                        <a:gd name="connsiteX22" fmla="*/ 1171471 w 1558547"/>
                        <a:gd name="connsiteY22" fmla="*/ 198799 h 397458"/>
                        <a:gd name="connsiteX23" fmla="*/ 1069476 w 1558547"/>
                        <a:gd name="connsiteY23" fmla="*/ 96804 h 397458"/>
                        <a:gd name="connsiteX24" fmla="*/ 967621 w 1558547"/>
                        <a:gd name="connsiteY24" fmla="*/ 198799 h 397458"/>
                        <a:gd name="connsiteX25" fmla="*/ 1069476 w 1558547"/>
                        <a:gd name="connsiteY25" fmla="*/ 300654 h 397458"/>
                        <a:gd name="connsiteX26" fmla="*/ 1171471 w 1558547"/>
                        <a:gd name="connsiteY26" fmla="*/ 198799 h 397458"/>
                        <a:gd name="connsiteX27" fmla="*/ 1461744 w 1558547"/>
                        <a:gd name="connsiteY27" fmla="*/ 198799 h 397458"/>
                        <a:gd name="connsiteX28" fmla="*/ 1359889 w 1558547"/>
                        <a:gd name="connsiteY28" fmla="*/ 96804 h 397458"/>
                        <a:gd name="connsiteX29" fmla="*/ 1257894 w 1558547"/>
                        <a:gd name="connsiteY29" fmla="*/ 198799 h 397458"/>
                        <a:gd name="connsiteX30" fmla="*/ 1359889 w 1558547"/>
                        <a:gd name="connsiteY30" fmla="*/ 300654 h 397458"/>
                        <a:gd name="connsiteX31" fmla="*/ 1461744 w 1558547"/>
                        <a:gd name="connsiteY31" fmla="*/ 198799 h 3974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</a:cxnLst>
                      <a:rect l="l" t="t" r="r" b="b"/>
                      <a:pathLst>
                        <a:path w="1558547" h="397458">
                          <a:moveTo>
                            <a:pt x="1558548" y="198799"/>
                          </a:moveTo>
                          <a:cubicBezTo>
                            <a:pt x="1558548" y="308511"/>
                            <a:pt x="1469600" y="397459"/>
                            <a:pt x="1359889" y="397459"/>
                          </a:cubicBezTo>
                          <a:lnTo>
                            <a:pt x="198659" y="397459"/>
                          </a:lnTo>
                          <a:cubicBezTo>
                            <a:pt x="88948" y="397459"/>
                            <a:pt x="0" y="308511"/>
                            <a:pt x="0" y="198799"/>
                          </a:cubicBezTo>
                          <a:cubicBezTo>
                            <a:pt x="0" y="88948"/>
                            <a:pt x="88948" y="0"/>
                            <a:pt x="198659" y="0"/>
                          </a:cubicBezTo>
                          <a:lnTo>
                            <a:pt x="1359889" y="0"/>
                          </a:lnTo>
                          <a:cubicBezTo>
                            <a:pt x="1469600" y="0"/>
                            <a:pt x="1558548" y="88948"/>
                            <a:pt x="1558548" y="198799"/>
                          </a:cubicBezTo>
                          <a:close/>
                          <a:moveTo>
                            <a:pt x="300514" y="198799"/>
                          </a:moveTo>
                          <a:cubicBezTo>
                            <a:pt x="300514" y="142400"/>
                            <a:pt x="254918" y="96804"/>
                            <a:pt x="198659" y="96804"/>
                          </a:cubicBezTo>
                          <a:cubicBezTo>
                            <a:pt x="142400" y="96804"/>
                            <a:pt x="96664" y="142400"/>
                            <a:pt x="96664" y="198799"/>
                          </a:cubicBezTo>
                          <a:cubicBezTo>
                            <a:pt x="96664" y="255058"/>
                            <a:pt x="142400" y="300654"/>
                            <a:pt x="198659" y="300654"/>
                          </a:cubicBezTo>
                          <a:cubicBezTo>
                            <a:pt x="254918" y="300654"/>
                            <a:pt x="300514" y="255058"/>
                            <a:pt x="300514" y="198799"/>
                          </a:cubicBezTo>
                          <a:close/>
                          <a:moveTo>
                            <a:pt x="590927" y="198799"/>
                          </a:moveTo>
                          <a:cubicBezTo>
                            <a:pt x="590927" y="142400"/>
                            <a:pt x="545190" y="96804"/>
                            <a:pt x="488931" y="96804"/>
                          </a:cubicBezTo>
                          <a:cubicBezTo>
                            <a:pt x="432673" y="96804"/>
                            <a:pt x="387076" y="142400"/>
                            <a:pt x="387076" y="198799"/>
                          </a:cubicBezTo>
                          <a:cubicBezTo>
                            <a:pt x="387076" y="255058"/>
                            <a:pt x="432673" y="300654"/>
                            <a:pt x="488931" y="300654"/>
                          </a:cubicBezTo>
                          <a:cubicBezTo>
                            <a:pt x="545190" y="300654"/>
                            <a:pt x="590927" y="255058"/>
                            <a:pt x="590927" y="198799"/>
                          </a:cubicBezTo>
                          <a:close/>
                          <a:moveTo>
                            <a:pt x="881199" y="198799"/>
                          </a:moveTo>
                          <a:cubicBezTo>
                            <a:pt x="881199" y="142400"/>
                            <a:pt x="835462" y="96804"/>
                            <a:pt x="779204" y="96804"/>
                          </a:cubicBezTo>
                          <a:cubicBezTo>
                            <a:pt x="722945" y="96804"/>
                            <a:pt x="677349" y="142400"/>
                            <a:pt x="677349" y="198799"/>
                          </a:cubicBezTo>
                          <a:cubicBezTo>
                            <a:pt x="677349" y="255058"/>
                            <a:pt x="722945" y="300654"/>
                            <a:pt x="779204" y="300654"/>
                          </a:cubicBezTo>
                          <a:cubicBezTo>
                            <a:pt x="835462" y="300654"/>
                            <a:pt x="881199" y="255058"/>
                            <a:pt x="881199" y="198799"/>
                          </a:cubicBezTo>
                          <a:close/>
                          <a:moveTo>
                            <a:pt x="1171471" y="198799"/>
                          </a:moveTo>
                          <a:cubicBezTo>
                            <a:pt x="1171471" y="142400"/>
                            <a:pt x="1125875" y="96804"/>
                            <a:pt x="1069476" y="96804"/>
                          </a:cubicBezTo>
                          <a:cubicBezTo>
                            <a:pt x="1013217" y="96804"/>
                            <a:pt x="967621" y="142400"/>
                            <a:pt x="967621" y="198799"/>
                          </a:cubicBezTo>
                          <a:cubicBezTo>
                            <a:pt x="967621" y="255058"/>
                            <a:pt x="1013217" y="300654"/>
                            <a:pt x="1069476" y="300654"/>
                          </a:cubicBezTo>
                          <a:cubicBezTo>
                            <a:pt x="1125875" y="300654"/>
                            <a:pt x="1171471" y="255058"/>
                            <a:pt x="1171471" y="198799"/>
                          </a:cubicBezTo>
                          <a:close/>
                          <a:moveTo>
                            <a:pt x="1461744" y="198799"/>
                          </a:moveTo>
                          <a:cubicBezTo>
                            <a:pt x="1461744" y="142400"/>
                            <a:pt x="1416147" y="96804"/>
                            <a:pt x="1359889" y="96804"/>
                          </a:cubicBezTo>
                          <a:cubicBezTo>
                            <a:pt x="1303490" y="96804"/>
                            <a:pt x="1257894" y="142400"/>
                            <a:pt x="1257894" y="198799"/>
                          </a:cubicBezTo>
                          <a:cubicBezTo>
                            <a:pt x="1257894" y="255058"/>
                            <a:pt x="1303490" y="300654"/>
                            <a:pt x="1359889" y="300654"/>
                          </a:cubicBezTo>
                          <a:cubicBezTo>
                            <a:pt x="1416147" y="300654"/>
                            <a:pt x="1461744" y="255058"/>
                            <a:pt x="1461744" y="198799"/>
                          </a:cubicBezTo>
                          <a:close/>
                        </a:path>
                      </a:pathLst>
                    </a:custGeom>
                    <a:grpFill/>
                    <a:ln w="1905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172" name="자유형: 도형 171">
                      <a:extLst>
                        <a:ext uri="{FF2B5EF4-FFF2-40B4-BE49-F238E27FC236}">
                          <a16:creationId xmlns:a16="http://schemas.microsoft.com/office/drawing/2014/main" xmlns="" id="{AF7B0BF2-182E-7E39-0FB1-1DACF4A5E4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18306" y="2829450"/>
                      <a:ext cx="756000" cy="294070"/>
                    </a:xfrm>
                    <a:custGeom>
                      <a:avLst/>
                      <a:gdLst>
                        <a:gd name="connsiteX0" fmla="*/ 1981259 w 2021945"/>
                        <a:gd name="connsiteY0" fmla="*/ 0 h 786499"/>
                        <a:gd name="connsiteX1" fmla="*/ 1784284 w 2021945"/>
                        <a:gd name="connsiteY1" fmla="*/ 55136 h 786499"/>
                        <a:gd name="connsiteX2" fmla="*/ 1791579 w 2021945"/>
                        <a:gd name="connsiteY2" fmla="*/ 81231 h 786499"/>
                        <a:gd name="connsiteX3" fmla="*/ 911363 w 2021945"/>
                        <a:gd name="connsiteY3" fmla="*/ 327731 h 786499"/>
                        <a:gd name="connsiteX4" fmla="*/ 908276 w 2021945"/>
                        <a:gd name="connsiteY4" fmla="*/ 325487 h 786499"/>
                        <a:gd name="connsiteX5" fmla="*/ 908276 w 2021945"/>
                        <a:gd name="connsiteY5" fmla="*/ 303180 h 786499"/>
                        <a:gd name="connsiteX6" fmla="*/ 818346 w 2021945"/>
                        <a:gd name="connsiteY6" fmla="*/ 213250 h 786499"/>
                        <a:gd name="connsiteX7" fmla="*/ 375292 w 2021945"/>
                        <a:gd name="connsiteY7" fmla="*/ 213250 h 786499"/>
                        <a:gd name="connsiteX8" fmla="*/ 375292 w 2021945"/>
                        <a:gd name="connsiteY8" fmla="*/ 325908 h 786499"/>
                        <a:gd name="connsiteX9" fmla="*/ 260249 w 2021945"/>
                        <a:gd name="connsiteY9" fmla="*/ 443335 h 786499"/>
                        <a:gd name="connsiteX10" fmla="*/ 259968 w 2021945"/>
                        <a:gd name="connsiteY10" fmla="*/ 623616 h 786499"/>
                        <a:gd name="connsiteX11" fmla="*/ 249586 w 2021945"/>
                        <a:gd name="connsiteY11" fmla="*/ 623616 h 786499"/>
                        <a:gd name="connsiteX12" fmla="*/ 0 w 2021945"/>
                        <a:gd name="connsiteY12" fmla="*/ 727014 h 786499"/>
                        <a:gd name="connsiteX13" fmla="*/ 59485 w 2021945"/>
                        <a:gd name="connsiteY13" fmla="*/ 786499 h 786499"/>
                        <a:gd name="connsiteX14" fmla="*/ 249586 w 2021945"/>
                        <a:gd name="connsiteY14" fmla="*/ 707793 h 786499"/>
                        <a:gd name="connsiteX15" fmla="*/ 1410816 w 2021945"/>
                        <a:gd name="connsiteY15" fmla="*/ 707793 h 786499"/>
                        <a:gd name="connsiteX16" fmla="*/ 1600917 w 2021945"/>
                        <a:gd name="connsiteY16" fmla="*/ 786499 h 786499"/>
                        <a:gd name="connsiteX17" fmla="*/ 1660403 w 2021945"/>
                        <a:gd name="connsiteY17" fmla="*/ 727014 h 786499"/>
                        <a:gd name="connsiteX18" fmla="*/ 1410816 w 2021945"/>
                        <a:gd name="connsiteY18" fmla="*/ 623616 h 786499"/>
                        <a:gd name="connsiteX19" fmla="*/ 1285812 w 2021945"/>
                        <a:gd name="connsiteY19" fmla="*/ 623616 h 786499"/>
                        <a:gd name="connsiteX20" fmla="*/ 1285812 w 2021945"/>
                        <a:gd name="connsiteY20" fmla="*/ 554450 h 786499"/>
                        <a:gd name="connsiteX21" fmla="*/ 1023599 w 2021945"/>
                        <a:gd name="connsiteY21" fmla="*/ 554450 h 786499"/>
                        <a:gd name="connsiteX22" fmla="*/ 1023599 w 2021945"/>
                        <a:gd name="connsiteY22" fmla="*/ 451753 h 786499"/>
                        <a:gd name="connsiteX23" fmla="*/ 1023599 w 2021945"/>
                        <a:gd name="connsiteY23" fmla="*/ 451753 h 786499"/>
                        <a:gd name="connsiteX24" fmla="*/ 1023599 w 2021945"/>
                        <a:gd name="connsiteY24" fmla="*/ 443335 h 786499"/>
                        <a:gd name="connsiteX25" fmla="*/ 1023319 w 2021945"/>
                        <a:gd name="connsiteY25" fmla="*/ 443335 h 786499"/>
                        <a:gd name="connsiteX26" fmla="*/ 1023319 w 2021945"/>
                        <a:gd name="connsiteY26" fmla="*/ 443616 h 786499"/>
                        <a:gd name="connsiteX27" fmla="*/ 1023319 w 2021945"/>
                        <a:gd name="connsiteY27" fmla="*/ 443335 h 786499"/>
                        <a:gd name="connsiteX28" fmla="*/ 1016584 w 2021945"/>
                        <a:gd name="connsiteY28" fmla="*/ 410225 h 786499"/>
                        <a:gd name="connsiteX29" fmla="*/ 1015883 w 2021945"/>
                        <a:gd name="connsiteY29" fmla="*/ 408261 h 786499"/>
                        <a:gd name="connsiteX30" fmla="*/ 1007325 w 2021945"/>
                        <a:gd name="connsiteY30" fmla="*/ 401667 h 786499"/>
                        <a:gd name="connsiteX31" fmla="*/ 1817815 w 2021945"/>
                        <a:gd name="connsiteY31" fmla="*/ 174668 h 786499"/>
                        <a:gd name="connsiteX32" fmla="*/ 1825110 w 2021945"/>
                        <a:gd name="connsiteY32" fmla="*/ 200623 h 786499"/>
                        <a:gd name="connsiteX33" fmla="*/ 2021945 w 2021945"/>
                        <a:gd name="connsiteY33" fmla="*/ 145487 h 7864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2021945" h="786499">
                          <a:moveTo>
                            <a:pt x="1981259" y="0"/>
                          </a:moveTo>
                          <a:lnTo>
                            <a:pt x="1784284" y="55136"/>
                          </a:lnTo>
                          <a:lnTo>
                            <a:pt x="1791579" y="81231"/>
                          </a:lnTo>
                          <a:lnTo>
                            <a:pt x="911363" y="327731"/>
                          </a:lnTo>
                          <a:lnTo>
                            <a:pt x="908276" y="325487"/>
                          </a:lnTo>
                          <a:lnTo>
                            <a:pt x="908276" y="303180"/>
                          </a:lnTo>
                          <a:cubicBezTo>
                            <a:pt x="908276" y="253515"/>
                            <a:pt x="868011" y="213250"/>
                            <a:pt x="818346" y="213250"/>
                          </a:cubicBezTo>
                          <a:lnTo>
                            <a:pt x="375292" y="213250"/>
                          </a:lnTo>
                          <a:lnTo>
                            <a:pt x="375292" y="325908"/>
                          </a:lnTo>
                          <a:cubicBezTo>
                            <a:pt x="313421" y="331239"/>
                            <a:pt x="264318" y="381184"/>
                            <a:pt x="260249" y="443335"/>
                          </a:cubicBezTo>
                          <a:cubicBezTo>
                            <a:pt x="260109" y="446001"/>
                            <a:pt x="259968" y="623616"/>
                            <a:pt x="259968" y="623616"/>
                          </a:cubicBezTo>
                          <a:lnTo>
                            <a:pt x="249586" y="623616"/>
                          </a:lnTo>
                          <a:cubicBezTo>
                            <a:pt x="155308" y="623616"/>
                            <a:pt x="66641" y="660373"/>
                            <a:pt x="0" y="727014"/>
                          </a:cubicBezTo>
                          <a:lnTo>
                            <a:pt x="59485" y="786499"/>
                          </a:lnTo>
                          <a:cubicBezTo>
                            <a:pt x="110273" y="735712"/>
                            <a:pt x="177755" y="707793"/>
                            <a:pt x="249586" y="707793"/>
                          </a:cubicBezTo>
                          <a:lnTo>
                            <a:pt x="1410816" y="707793"/>
                          </a:lnTo>
                          <a:cubicBezTo>
                            <a:pt x="1482507" y="707793"/>
                            <a:pt x="1550130" y="735712"/>
                            <a:pt x="1600917" y="786499"/>
                          </a:cubicBezTo>
                          <a:lnTo>
                            <a:pt x="1660403" y="727014"/>
                          </a:lnTo>
                          <a:cubicBezTo>
                            <a:pt x="1593762" y="660373"/>
                            <a:pt x="1505095" y="623616"/>
                            <a:pt x="1410816" y="623616"/>
                          </a:cubicBezTo>
                          <a:lnTo>
                            <a:pt x="1285812" y="623616"/>
                          </a:lnTo>
                          <a:lnTo>
                            <a:pt x="1285812" y="554450"/>
                          </a:lnTo>
                          <a:lnTo>
                            <a:pt x="1023599" y="554450"/>
                          </a:lnTo>
                          <a:lnTo>
                            <a:pt x="1023599" y="451753"/>
                          </a:lnTo>
                          <a:cubicBezTo>
                            <a:pt x="1023599" y="451659"/>
                            <a:pt x="1023599" y="451659"/>
                            <a:pt x="1023599" y="451753"/>
                          </a:cubicBezTo>
                          <a:lnTo>
                            <a:pt x="1023599" y="443335"/>
                          </a:lnTo>
                          <a:lnTo>
                            <a:pt x="1023319" y="443335"/>
                          </a:lnTo>
                          <a:lnTo>
                            <a:pt x="1023319" y="443616"/>
                          </a:lnTo>
                          <a:cubicBezTo>
                            <a:pt x="1023319" y="443522"/>
                            <a:pt x="1023319" y="443429"/>
                            <a:pt x="1023319" y="443335"/>
                          </a:cubicBezTo>
                          <a:cubicBezTo>
                            <a:pt x="1022477" y="431831"/>
                            <a:pt x="1020232" y="420748"/>
                            <a:pt x="1016584" y="410225"/>
                          </a:cubicBezTo>
                          <a:cubicBezTo>
                            <a:pt x="1016402" y="409570"/>
                            <a:pt x="1016164" y="408916"/>
                            <a:pt x="1015883" y="408261"/>
                          </a:cubicBezTo>
                          <a:lnTo>
                            <a:pt x="1007325" y="401667"/>
                          </a:lnTo>
                          <a:lnTo>
                            <a:pt x="1817815" y="174668"/>
                          </a:lnTo>
                          <a:lnTo>
                            <a:pt x="1825110" y="200623"/>
                          </a:lnTo>
                          <a:lnTo>
                            <a:pt x="2021945" y="145487"/>
                          </a:lnTo>
                          <a:close/>
                        </a:path>
                      </a:pathLst>
                    </a:custGeom>
                    <a:grpFill/>
                    <a:ln w="1905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ko-KR" altLang="en-US"/>
                    </a:p>
                  </p:txBody>
                </p:sp>
              </p:grpSp>
            </p:grpSp>
            <p:grpSp>
              <p:nvGrpSpPr>
                <p:cNvPr id="199" name="그룹 198">
                  <a:extLst>
                    <a:ext uri="{FF2B5EF4-FFF2-40B4-BE49-F238E27FC236}">
                      <a16:creationId xmlns:a16="http://schemas.microsoft.com/office/drawing/2014/main" xmlns="" id="{CCE3ED20-7473-1186-0539-E3D2BF7CDC9F}"/>
                    </a:ext>
                  </a:extLst>
                </p:cNvPr>
                <p:cNvGrpSpPr/>
                <p:nvPr/>
              </p:nvGrpSpPr>
              <p:grpSpPr>
                <a:xfrm>
                  <a:off x="6405277" y="2615252"/>
                  <a:ext cx="1293748" cy="504000"/>
                  <a:chOff x="6405277" y="2537467"/>
                  <a:chExt cx="1293748" cy="504000"/>
                </a:xfrm>
              </p:grpSpPr>
              <p:sp>
                <p:nvSpPr>
                  <p:cNvPr id="162" name="사각형: 둥근 모서리 161">
                    <a:extLst>
                      <a:ext uri="{FF2B5EF4-FFF2-40B4-BE49-F238E27FC236}">
                        <a16:creationId xmlns:a16="http://schemas.microsoft.com/office/drawing/2014/main" xmlns="" id="{1DA0B4F9-93C8-B9E5-FE59-7FD54B82AB42}"/>
                      </a:ext>
                    </a:extLst>
                  </p:cNvPr>
                  <p:cNvSpPr/>
                  <p:nvPr/>
                </p:nvSpPr>
                <p:spPr>
                  <a:xfrm>
                    <a:off x="6405277" y="2537467"/>
                    <a:ext cx="1293748" cy="504000"/>
                  </a:xfrm>
                  <a:prstGeom prst="round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r>
                      <a:rPr lang="en-US" altLang="ko-KR" sz="11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Social</a:t>
                    </a:r>
                  </a:p>
                </p:txBody>
              </p:sp>
              <p:pic>
                <p:nvPicPr>
                  <p:cNvPr id="164" name="그림 163">
                    <a:extLst>
                      <a:ext uri="{FF2B5EF4-FFF2-40B4-BE49-F238E27FC236}">
                        <a16:creationId xmlns:a16="http://schemas.microsoft.com/office/drawing/2014/main" xmlns="" id="{B786A2E4-55D5-39CB-00A6-E9AC1CAA30B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29051" y="2627467"/>
                    <a:ext cx="324000" cy="324000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228" name="사각형: 둥근 모서리 227">
            <a:extLst>
              <a:ext uri="{FF2B5EF4-FFF2-40B4-BE49-F238E27FC236}">
                <a16:creationId xmlns:a16="http://schemas.microsoft.com/office/drawing/2014/main" xmlns="" id="{1F142125-13CF-2619-4866-C63332EC17EE}"/>
              </a:ext>
            </a:extLst>
          </p:cNvPr>
          <p:cNvSpPr/>
          <p:nvPr/>
        </p:nvSpPr>
        <p:spPr>
          <a:xfrm>
            <a:off x="1035534" y="3314423"/>
            <a:ext cx="10389703" cy="1008000"/>
          </a:xfrm>
          <a:prstGeom prst="roundRect">
            <a:avLst>
              <a:gd name="adj" fmla="val 312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9" name="사각형: 둥근 모서리 228">
            <a:extLst>
              <a:ext uri="{FF2B5EF4-FFF2-40B4-BE49-F238E27FC236}">
                <a16:creationId xmlns:a16="http://schemas.microsoft.com/office/drawing/2014/main" xmlns="" id="{F4AF1774-7E28-768A-B880-FA76EA4DF3CB}"/>
              </a:ext>
            </a:extLst>
          </p:cNvPr>
          <p:cNvSpPr/>
          <p:nvPr/>
        </p:nvSpPr>
        <p:spPr>
          <a:xfrm>
            <a:off x="1097518" y="3368423"/>
            <a:ext cx="693559" cy="900000"/>
          </a:xfrm>
          <a:prstGeom prst="roundRect">
            <a:avLst>
              <a:gd name="adj" fmla="val 10807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1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External</a:t>
            </a:r>
          </a:p>
        </p:txBody>
      </p:sp>
      <p:sp>
        <p:nvSpPr>
          <p:cNvPr id="240" name="사각형: 둥근 모서리 239">
            <a:extLst>
              <a:ext uri="{FF2B5EF4-FFF2-40B4-BE49-F238E27FC236}">
                <a16:creationId xmlns:a16="http://schemas.microsoft.com/office/drawing/2014/main" xmlns="" id="{E60F98D4-C715-5B96-235C-C7B8D104BB41}"/>
              </a:ext>
            </a:extLst>
          </p:cNvPr>
          <p:cNvSpPr/>
          <p:nvPr/>
        </p:nvSpPr>
        <p:spPr>
          <a:xfrm>
            <a:off x="1097518" y="4471736"/>
            <a:ext cx="693559" cy="1332000"/>
          </a:xfrm>
          <a:prstGeom prst="roundRect">
            <a:avLst>
              <a:gd name="adj" fmla="val 10807"/>
            </a:avLst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1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Against </a:t>
            </a:r>
            <a:r>
              <a:rPr lang="en-US" altLang="ko-KR" sz="1100" spc="-5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South Korea</a:t>
            </a:r>
            <a:endParaRPr lang="en-US" altLang="ko-KR" sz="11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45" name="직사각형 244">
            <a:extLst>
              <a:ext uri="{FF2B5EF4-FFF2-40B4-BE49-F238E27FC236}">
                <a16:creationId xmlns:a16="http://schemas.microsoft.com/office/drawing/2014/main" xmlns="" id="{AB7B19B7-299F-F003-0C3C-D8578E1626E3}"/>
              </a:ext>
            </a:extLst>
          </p:cNvPr>
          <p:cNvSpPr/>
          <p:nvPr/>
        </p:nvSpPr>
        <p:spPr>
          <a:xfrm>
            <a:off x="1983898" y="4819665"/>
            <a:ext cx="4653280" cy="726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54" name="그룹 253">
            <a:extLst>
              <a:ext uri="{FF2B5EF4-FFF2-40B4-BE49-F238E27FC236}">
                <a16:creationId xmlns:a16="http://schemas.microsoft.com/office/drawing/2014/main" xmlns="" id="{9888FE25-29F4-398A-D1AC-958CC939A640}"/>
              </a:ext>
            </a:extLst>
          </p:cNvPr>
          <p:cNvGrpSpPr/>
          <p:nvPr/>
        </p:nvGrpSpPr>
        <p:grpSpPr>
          <a:xfrm>
            <a:off x="7129477" y="4592498"/>
            <a:ext cx="3965005" cy="1090476"/>
            <a:chOff x="5503044" y="3140749"/>
            <a:chExt cx="5613308" cy="1800000"/>
          </a:xfrm>
        </p:grpSpPr>
        <p:grpSp>
          <p:nvGrpSpPr>
            <p:cNvPr id="255" name="그룹 254">
              <a:extLst>
                <a:ext uri="{FF2B5EF4-FFF2-40B4-BE49-F238E27FC236}">
                  <a16:creationId xmlns:a16="http://schemas.microsoft.com/office/drawing/2014/main" xmlns="" id="{55E1947D-6393-8368-6E18-E40E443537C8}"/>
                </a:ext>
              </a:extLst>
            </p:cNvPr>
            <p:cNvGrpSpPr/>
            <p:nvPr/>
          </p:nvGrpSpPr>
          <p:grpSpPr>
            <a:xfrm>
              <a:off x="5503044" y="3140749"/>
              <a:ext cx="5613308" cy="1800000"/>
              <a:chOff x="5503044" y="3033212"/>
              <a:chExt cx="5613308" cy="1800000"/>
            </a:xfrm>
          </p:grpSpPr>
          <p:pic>
            <p:nvPicPr>
              <p:cNvPr id="257" name="Picture 2" descr="'통일역'을 '역'이라고만 표기해 놓은 노선도. 사진=대북소식통">
                <a:extLst>
                  <a:ext uri="{FF2B5EF4-FFF2-40B4-BE49-F238E27FC236}">
                    <a16:creationId xmlns:a16="http://schemas.microsoft.com/office/drawing/2014/main" xmlns="" id="{85FF8C9A-3233-3AEE-6EB1-8A66638FE8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82" t="26444" b="16856"/>
              <a:stretch/>
            </p:blipFill>
            <p:spPr bwMode="auto">
              <a:xfrm>
                <a:off x="8195860" y="3033212"/>
                <a:ext cx="2920492" cy="1800000"/>
              </a:xfrm>
              <a:prstGeom prst="roundRect">
                <a:avLst>
                  <a:gd name="adj" fmla="val 7238"/>
                </a:avLst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8" name="Picture 2" descr="김정은의 통일 폐기 선언, 남조선혁명에 박차 가하다 &lt; 국제뉴스 &lt; 기관지 NP &lt; 기사본문 - The New Paradigm">
                <a:extLst>
                  <a:ext uri="{FF2B5EF4-FFF2-40B4-BE49-F238E27FC236}">
                    <a16:creationId xmlns:a16="http://schemas.microsoft.com/office/drawing/2014/main" xmlns="" id="{E528D5E3-49E7-FB8B-AD81-0E3C7E02DF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6" r="24167" b="49533"/>
              <a:stretch/>
            </p:blipFill>
            <p:spPr bwMode="auto">
              <a:xfrm>
                <a:off x="5503044" y="3033212"/>
                <a:ext cx="2383932" cy="1800000"/>
              </a:xfrm>
              <a:prstGeom prst="roundRect">
                <a:avLst>
                  <a:gd name="adj" fmla="val 7238"/>
                </a:avLst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9" name="화살표: 오각형 258">
                <a:extLst>
                  <a:ext uri="{FF2B5EF4-FFF2-40B4-BE49-F238E27FC236}">
                    <a16:creationId xmlns:a16="http://schemas.microsoft.com/office/drawing/2014/main" xmlns="" id="{D800B318-11AF-BDAB-9DF5-C046BB94E272}"/>
                  </a:ext>
                </a:extLst>
              </p:cNvPr>
              <p:cNvSpPr/>
              <p:nvPr/>
            </p:nvSpPr>
            <p:spPr>
              <a:xfrm>
                <a:off x="6725560" y="3620136"/>
                <a:ext cx="1417856" cy="499744"/>
              </a:xfrm>
              <a:prstGeom prst="homePlate">
                <a:avLst/>
              </a:prstGeom>
              <a:gradFill>
                <a:gsLst>
                  <a:gs pos="33000">
                    <a:srgbClr val="D16B5C">
                      <a:alpha val="0"/>
                      <a:lumMod val="97000"/>
                    </a:srgbClr>
                  </a:gs>
                  <a:gs pos="100000">
                    <a:srgbClr val="823000"/>
                  </a:gs>
                </a:gsLst>
                <a:lin ang="0" scaled="1"/>
              </a:gradFill>
              <a:ln>
                <a:solidFill>
                  <a:srgbClr val="823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56" name="사각형: 둥근 모서리 255">
              <a:extLst>
                <a:ext uri="{FF2B5EF4-FFF2-40B4-BE49-F238E27FC236}">
                  <a16:creationId xmlns:a16="http://schemas.microsoft.com/office/drawing/2014/main" xmlns="" id="{B3CA4A82-9779-57C1-DFF4-14C35011F71C}"/>
                </a:ext>
              </a:extLst>
            </p:cNvPr>
            <p:cNvSpPr/>
            <p:nvPr/>
          </p:nvSpPr>
          <p:spPr>
            <a:xfrm>
              <a:off x="9747504" y="3564127"/>
              <a:ext cx="262128" cy="591313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xmlns="" id="{DDF4AA79-3EB2-1953-5D78-3D4E144BF45E}"/>
              </a:ext>
            </a:extLst>
          </p:cNvPr>
          <p:cNvSpPr/>
          <p:nvPr/>
        </p:nvSpPr>
        <p:spPr>
          <a:xfrm>
            <a:off x="2014316" y="3624759"/>
            <a:ext cx="1204944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U.S.</a:t>
            </a:r>
            <a:endParaRPr lang="ko-KR" altLang="en-US" sz="11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07564290-9BEB-93CB-7F7C-CC3B71232CA6}"/>
              </a:ext>
            </a:extLst>
          </p:cNvPr>
          <p:cNvGrpSpPr/>
          <p:nvPr/>
        </p:nvGrpSpPr>
        <p:grpSpPr>
          <a:xfrm>
            <a:off x="6405276" y="3568349"/>
            <a:ext cx="3521069" cy="443285"/>
            <a:chOff x="5644253" y="2920884"/>
            <a:chExt cx="3521069" cy="443285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xmlns="" id="{26076080-6FB7-6DFB-6C93-968DD6A0A8DB}"/>
                </a:ext>
              </a:extLst>
            </p:cNvPr>
            <p:cNvSpPr/>
            <p:nvPr/>
          </p:nvSpPr>
          <p:spPr>
            <a:xfrm>
              <a:off x="5644253" y="2980526"/>
              <a:ext cx="1293749" cy="324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China, Russia</a:t>
              </a:r>
              <a:endParaRPr lang="ko-KR" altLang="en-US" sz="11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B5E20E2A-9B9B-B898-45C3-9265D31AABC5}"/>
                </a:ext>
              </a:extLst>
            </p:cNvPr>
            <p:cNvSpPr txBox="1"/>
            <p:nvPr/>
          </p:nvSpPr>
          <p:spPr>
            <a:xfrm>
              <a:off x="6939404" y="2920884"/>
              <a:ext cx="2225918" cy="443285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0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Sustaining a dual-trach diplomacy </a:t>
              </a:r>
              <a:br>
                <a:rPr lang="en-US" altLang="ko-KR" sz="10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10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under a strategic partnerships</a:t>
              </a:r>
            </a:p>
          </p:txBody>
        </p:sp>
      </p:grpSp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47044BBE-2D93-3862-9E43-B4C068C34041}"/>
              </a:ext>
            </a:extLst>
          </p:cNvPr>
          <p:cNvSpPr/>
          <p:nvPr/>
        </p:nvSpPr>
        <p:spPr>
          <a:xfrm>
            <a:off x="2014316" y="4851647"/>
            <a:ext cx="465328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51B2A7E1-44B4-6B67-330F-3EBAAA37AA2A}"/>
              </a:ext>
            </a:extLst>
          </p:cNvPr>
          <p:cNvGrpSpPr/>
          <p:nvPr/>
        </p:nvGrpSpPr>
        <p:grpSpPr>
          <a:xfrm>
            <a:off x="1879259" y="4586068"/>
            <a:ext cx="1784949" cy="1138000"/>
            <a:chOff x="2014316" y="3958689"/>
            <a:chExt cx="1784949" cy="113800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E8345BB9-2C88-2C30-980B-6A2E71D13F3B}"/>
                </a:ext>
              </a:extLst>
            </p:cNvPr>
            <p:cNvSpPr txBox="1"/>
            <p:nvPr/>
          </p:nvSpPr>
          <p:spPr>
            <a:xfrm>
              <a:off x="2164562" y="3958689"/>
              <a:ext cx="445635" cy="367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4" name="직사각형 43">
              <a:extLst>
                <a:ext uri="{FF2B5EF4-FFF2-40B4-BE49-F238E27FC236}">
                  <a16:creationId xmlns:a16="http://schemas.microsoft.com/office/drawing/2014/main" xmlns="" id="{1C084F70-76F8-331A-E89D-6720D756C088}"/>
                </a:ext>
              </a:extLst>
            </p:cNvPr>
            <p:cNvSpPr/>
            <p:nvPr/>
          </p:nvSpPr>
          <p:spPr>
            <a:xfrm>
              <a:off x="2083779" y="4203684"/>
              <a:ext cx="1715486" cy="8930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xmlns="" id="{7BB99BFD-66C0-B2D3-8B91-A9A2B1A07C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14316" y="4203685"/>
              <a:ext cx="1784949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9144A2F3-73B1-159B-5017-15D05E8DED18}"/>
                </a:ext>
              </a:extLst>
            </p:cNvPr>
            <p:cNvSpPr txBox="1"/>
            <p:nvPr/>
          </p:nvSpPr>
          <p:spPr>
            <a:xfrm>
              <a:off x="2164562" y="4485182"/>
              <a:ext cx="1546930" cy="331841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‘Two hostile states, </a:t>
              </a:r>
              <a:b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</a:br>
              <a: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not ethnically</a:t>
              </a:r>
            </a:p>
            <a:p>
              <a:pPr algn="l"/>
              <a: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related relatives ’ </a:t>
              </a:r>
              <a:b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</a:br>
              <a: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</a:rPr>
                <a:t>Declaration</a:t>
              </a: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47A54ACB-FFC8-4621-EF6D-FC9D246C2E2D}"/>
              </a:ext>
            </a:extLst>
          </p:cNvPr>
          <p:cNvGrpSpPr/>
          <p:nvPr/>
        </p:nvGrpSpPr>
        <p:grpSpPr>
          <a:xfrm>
            <a:off x="3757780" y="4586068"/>
            <a:ext cx="1784949" cy="1160348"/>
            <a:chOff x="2014316" y="3958689"/>
            <a:chExt cx="1784949" cy="116034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A3595DEC-3A76-7727-1CB1-2F9B8F6D9D05}"/>
                </a:ext>
              </a:extLst>
            </p:cNvPr>
            <p:cNvSpPr txBox="1"/>
            <p:nvPr/>
          </p:nvSpPr>
          <p:spPr>
            <a:xfrm>
              <a:off x="2164562" y="3958689"/>
              <a:ext cx="445635" cy="367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xmlns="" id="{6633D3B8-6DC7-D59E-DAC4-297E15273A7E}"/>
                </a:ext>
              </a:extLst>
            </p:cNvPr>
            <p:cNvSpPr/>
            <p:nvPr/>
          </p:nvSpPr>
          <p:spPr>
            <a:xfrm>
              <a:off x="2083779" y="4203684"/>
              <a:ext cx="1715486" cy="915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xmlns="" id="{20948988-61DF-2EFA-7FA4-70E66351A7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14316" y="4203685"/>
              <a:ext cx="1784949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5A18FBB9-E6CE-4E8F-08BB-5F16A912CD71}"/>
                </a:ext>
              </a:extLst>
            </p:cNvPr>
            <p:cNvSpPr txBox="1"/>
            <p:nvPr/>
          </p:nvSpPr>
          <p:spPr>
            <a:xfrm>
              <a:off x="2164563" y="4517291"/>
              <a:ext cx="1546930" cy="293492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>
                <a:lnSpc>
                  <a:spcPct val="110000"/>
                </a:lnSpc>
              </a:pPr>
              <a: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</a:rPr>
                <a:t>Deleted the </a:t>
              </a:r>
              <a:b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</a:rPr>
              </a:br>
              <a: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</a:rPr>
                <a:t>concepts of </a:t>
              </a:r>
            </a:p>
            <a:p>
              <a:pPr algn="l">
                <a:lnSpc>
                  <a:spcPct val="110000"/>
                </a:lnSpc>
              </a:pPr>
              <a: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‘ethnicity’ </a:t>
              </a:r>
              <a: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</a:rPr>
                <a:t>and </a:t>
              </a:r>
              <a:br>
                <a:rPr lang="en-US" altLang="ko-KR" sz="1200" b="0" dirty="0">
                  <a:latin typeface="페이퍼로지 4 Regular" pitchFamily="2" charset="-127"/>
                  <a:ea typeface="페이퍼로지 4 Regular" pitchFamily="2" charset="-127"/>
                </a:rPr>
              </a:br>
              <a: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‘unification’</a:t>
              </a:r>
              <a:r>
                <a:rPr lang="en-US" altLang="ko-KR" sz="1200" b="0" dirty="0">
                  <a:solidFill>
                    <a:srgbClr val="823000"/>
                  </a:solidFill>
                  <a:latin typeface="페이퍼로지 4 Regular" pitchFamily="2" charset="-127"/>
                  <a:ea typeface="페이퍼로지 4 Regular" pitchFamily="2" charset="-127"/>
                </a:rPr>
                <a:t> </a:t>
              </a: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50EFA7C0-93AA-98E2-6BFE-22CCCD4684A1}"/>
              </a:ext>
            </a:extLst>
          </p:cNvPr>
          <p:cNvGrpSpPr/>
          <p:nvPr/>
        </p:nvGrpSpPr>
        <p:grpSpPr>
          <a:xfrm>
            <a:off x="5612192" y="4590635"/>
            <a:ext cx="1603423" cy="604996"/>
            <a:chOff x="2014316" y="3958689"/>
            <a:chExt cx="1603423" cy="60499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1FC3E42C-D66B-9E2F-D253-E5DBC75AAA33}"/>
                </a:ext>
              </a:extLst>
            </p:cNvPr>
            <p:cNvSpPr txBox="1"/>
            <p:nvPr/>
          </p:nvSpPr>
          <p:spPr>
            <a:xfrm>
              <a:off x="2164562" y="3958689"/>
              <a:ext cx="445635" cy="367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xmlns="" id="{0C4D3D2C-6B8B-A134-58EE-C9C559F73DDF}"/>
                </a:ext>
              </a:extLst>
            </p:cNvPr>
            <p:cNvSpPr/>
            <p:nvPr/>
          </p:nvSpPr>
          <p:spPr>
            <a:xfrm>
              <a:off x="2083781" y="4203685"/>
              <a:ext cx="1360048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xmlns="" id="{F9461558-136D-F170-3168-171F3B0657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14316" y="4203685"/>
              <a:ext cx="1370776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4210430E-1F1B-A375-74C1-8B4D3A632434}"/>
                </a:ext>
              </a:extLst>
            </p:cNvPr>
            <p:cNvSpPr txBox="1"/>
            <p:nvPr/>
          </p:nvSpPr>
          <p:spPr>
            <a:xfrm>
              <a:off x="2164563" y="4284487"/>
              <a:ext cx="1453176" cy="182961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en-US" altLang="ko-KR" sz="1200" b="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</a:rPr>
                <a:t>In the future?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362EADBE-91D8-4FB2-54EA-798D660B32AF}"/>
              </a:ext>
            </a:extLst>
          </p:cNvPr>
          <p:cNvSpPr txBox="1"/>
          <p:nvPr/>
        </p:nvSpPr>
        <p:spPr>
          <a:xfrm>
            <a:off x="3220662" y="3568349"/>
            <a:ext cx="2225918" cy="44328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1000" b="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Strongest Response Strategy</a:t>
            </a:r>
          </a:p>
        </p:txBody>
      </p:sp>
    </p:spTree>
    <p:extLst>
      <p:ext uri="{BB962C8B-B14F-4D97-AF65-F5344CB8AC3E}">
        <p14:creationId xmlns:p14="http://schemas.microsoft.com/office/powerpoint/2010/main" val="100300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39F94724-C144-F526-40FB-F2343965D93B}"/>
              </a:ext>
            </a:extLst>
          </p:cNvPr>
          <p:cNvGrpSpPr/>
          <p:nvPr/>
        </p:nvGrpSpPr>
        <p:grpSpPr>
          <a:xfrm>
            <a:off x="-514020" y="1576405"/>
            <a:ext cx="13220041" cy="1181192"/>
            <a:chOff x="-514020" y="1576405"/>
            <a:chExt cx="13220041" cy="1181192"/>
          </a:xfrm>
        </p:grpSpPr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xmlns="" id="{17450B37-DCFC-7DBA-3AAD-03BA445D89C2}"/>
                </a:ext>
              </a:extLst>
            </p:cNvPr>
            <p:cNvGrpSpPr/>
            <p:nvPr/>
          </p:nvGrpSpPr>
          <p:grpSpPr>
            <a:xfrm>
              <a:off x="3804703" y="1576405"/>
              <a:ext cx="4582595" cy="1181192"/>
              <a:chOff x="3804703" y="1576405"/>
              <a:chExt cx="4582595" cy="1181192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xmlns="" id="{44E814B6-2246-C5BF-E641-CBC09CA6DF25}"/>
                  </a:ext>
                </a:extLst>
              </p:cNvPr>
              <p:cNvSpPr/>
              <p:nvPr/>
            </p:nvSpPr>
            <p:spPr>
              <a:xfrm>
                <a:off x="3804703" y="1576405"/>
                <a:ext cx="4582595" cy="118119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0" cap="flat"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4400" spc="-150" dirty="0">
                    <a:solidFill>
                      <a:srgbClr val="1A0A00"/>
                    </a:solidFill>
                    <a:latin typeface="에스코어 드림 6 Bold" panose="020B0703030302020204" pitchFamily="34" charset="-127"/>
                    <a:ea typeface="에스코어 드림 6 Bold" panose="020B0703030302020204" pitchFamily="34" charset="-127"/>
                    <a:cs typeface="Pretendard ExtraBold" panose="02000903000000020004" pitchFamily="50" charset="-127"/>
                  </a:rPr>
                  <a:t>Thank you</a:t>
                </a:r>
                <a:endParaRPr lang="ko-KR" altLang="en-US" sz="4400" spc="-15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19" name="타원 18">
                <a:extLst>
                  <a:ext uri="{FF2B5EF4-FFF2-40B4-BE49-F238E27FC236}">
                    <a16:creationId xmlns:a16="http://schemas.microsoft.com/office/drawing/2014/main" xmlns="" id="{70DF64DA-8521-C1A7-0565-6AA18374944A}"/>
                  </a:ext>
                </a:extLst>
              </p:cNvPr>
              <p:cNvSpPr/>
              <p:nvPr/>
            </p:nvSpPr>
            <p:spPr>
              <a:xfrm>
                <a:off x="7830604" y="2253087"/>
                <a:ext cx="184150" cy="184150"/>
              </a:xfrm>
              <a:prstGeom prst="ellipse">
                <a:avLst/>
              </a:prstGeom>
              <a:solidFill>
                <a:srgbClr val="823000"/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 dirty="0">
                  <a:solidFill>
                    <a:srgbClr val="823000"/>
                  </a:solidFill>
                </a:endParaRP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xmlns="" id="{B231D36A-F1A1-DFF0-8605-3E5D2E79E8A4}"/>
                </a:ext>
              </a:extLst>
            </p:cNvPr>
            <p:cNvGrpSpPr/>
            <p:nvPr/>
          </p:nvGrpSpPr>
          <p:grpSpPr>
            <a:xfrm>
              <a:off x="8803601" y="1697797"/>
              <a:ext cx="3902420" cy="947809"/>
              <a:chOff x="8773840" y="1697797"/>
              <a:chExt cx="3902420" cy="947809"/>
            </a:xfrm>
          </p:grpSpPr>
          <p:grpSp>
            <p:nvGrpSpPr>
              <p:cNvPr id="37" name="그룹 36">
                <a:extLst>
                  <a:ext uri="{FF2B5EF4-FFF2-40B4-BE49-F238E27FC236}">
                    <a16:creationId xmlns:a16="http://schemas.microsoft.com/office/drawing/2014/main" xmlns="" id="{BD699B73-10E9-72E2-1FAD-9F39F5E067FC}"/>
                  </a:ext>
                </a:extLst>
              </p:cNvPr>
              <p:cNvGrpSpPr/>
              <p:nvPr/>
            </p:nvGrpSpPr>
            <p:grpSpPr>
              <a:xfrm rot="16200000" flipH="1">
                <a:off x="11380932" y="1350279"/>
                <a:ext cx="938409" cy="1652246"/>
                <a:chOff x="8918298" y="751567"/>
                <a:chExt cx="938409" cy="1652246"/>
              </a:xfrm>
            </p:grpSpPr>
            <p:sp>
              <p:nvSpPr>
                <p:cNvPr id="39" name="그래픽 10">
                  <a:extLst>
                    <a:ext uri="{FF2B5EF4-FFF2-40B4-BE49-F238E27FC236}">
                      <a16:creationId xmlns:a16="http://schemas.microsoft.com/office/drawing/2014/main" xmlns="" id="{18A56D4D-3239-886E-55B1-53AFA95F325A}"/>
                    </a:ext>
                  </a:extLst>
                </p:cNvPr>
                <p:cNvSpPr/>
                <p:nvPr/>
              </p:nvSpPr>
              <p:spPr>
                <a:xfrm>
                  <a:off x="8918298" y="1465404"/>
                  <a:ext cx="938409" cy="938409"/>
                </a:xfrm>
                <a:custGeom>
                  <a:avLst/>
                  <a:gdLst>
                    <a:gd name="connsiteX0" fmla="*/ 469205 w 938409"/>
                    <a:gd name="connsiteY0" fmla="*/ 938283 h 938409"/>
                    <a:gd name="connsiteX1" fmla="*/ 0 w 938409"/>
                    <a:gd name="connsiteY1" fmla="*/ 469205 h 938409"/>
                    <a:gd name="connsiteX2" fmla="*/ 469205 w 938409"/>
                    <a:gd name="connsiteY2" fmla="*/ 0 h 938409"/>
                    <a:gd name="connsiteX3" fmla="*/ 938410 w 938409"/>
                    <a:gd name="connsiteY3" fmla="*/ 469205 h 938409"/>
                    <a:gd name="connsiteX4" fmla="*/ 469205 w 938409"/>
                    <a:gd name="connsiteY4" fmla="*/ 938410 h 938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409" h="938409">
                      <a:moveTo>
                        <a:pt x="469205" y="938283"/>
                      </a:moveTo>
                      <a:cubicBezTo>
                        <a:pt x="210451" y="938283"/>
                        <a:pt x="0" y="727832"/>
                        <a:pt x="0" y="469205"/>
                      </a:cubicBezTo>
                      <a:cubicBezTo>
                        <a:pt x="0" y="210578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5"/>
                      </a:cubicBezTo>
                      <a:cubicBezTo>
                        <a:pt x="938410" y="727958"/>
                        <a:pt x="727958" y="938410"/>
                        <a:pt x="469205" y="93841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  <p:pic>
              <p:nvPicPr>
                <p:cNvPr id="40" name="그래픽 39">
                  <a:extLst>
                    <a:ext uri="{FF2B5EF4-FFF2-40B4-BE49-F238E27FC236}">
                      <a16:creationId xmlns:a16="http://schemas.microsoft.com/office/drawing/2014/main" xmlns="" id="{266637E4-594E-64B1-3B48-BA164678ED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18424" y="751567"/>
                  <a:ext cx="938156" cy="938156"/>
                </a:xfrm>
                <a:prstGeom prst="rect">
                  <a:avLst/>
                </a:prstGeom>
              </p:spPr>
            </p:pic>
          </p:grpSp>
          <p:sp>
            <p:nvSpPr>
              <p:cNvPr id="38" name="그래픽 40">
                <a:extLst>
                  <a:ext uri="{FF2B5EF4-FFF2-40B4-BE49-F238E27FC236}">
                    <a16:creationId xmlns:a16="http://schemas.microsoft.com/office/drawing/2014/main" xmlns="" id="{E64A3686-AD47-7AD3-ED54-9FF7D1DCFCF8}"/>
                  </a:ext>
                </a:extLst>
              </p:cNvPr>
              <p:cNvSpPr/>
              <p:nvPr/>
            </p:nvSpPr>
            <p:spPr>
              <a:xfrm rot="5400000">
                <a:off x="9236452" y="1235185"/>
                <a:ext cx="938409" cy="1863633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xmlns="" id="{C52B1C8B-BC94-F9E0-0EBA-394F17ACF058}"/>
                </a:ext>
              </a:extLst>
            </p:cNvPr>
            <p:cNvGrpSpPr/>
            <p:nvPr/>
          </p:nvGrpSpPr>
          <p:grpSpPr>
            <a:xfrm>
              <a:off x="-514020" y="1697797"/>
              <a:ext cx="3902421" cy="947811"/>
              <a:chOff x="8773840" y="1697797"/>
              <a:chExt cx="3902421" cy="947811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xmlns="" id="{6F5D9FDD-1591-C97F-2A10-FD934E7E040E}"/>
                  </a:ext>
                </a:extLst>
              </p:cNvPr>
              <p:cNvGrpSpPr/>
              <p:nvPr/>
            </p:nvGrpSpPr>
            <p:grpSpPr>
              <a:xfrm rot="16200000" flipH="1">
                <a:off x="11380933" y="1350280"/>
                <a:ext cx="938409" cy="1652247"/>
                <a:chOff x="8918299" y="751567"/>
                <a:chExt cx="938409" cy="1652247"/>
              </a:xfrm>
            </p:grpSpPr>
            <p:sp>
              <p:nvSpPr>
                <p:cNvPr id="35" name="그래픽 10">
                  <a:extLst>
                    <a:ext uri="{FF2B5EF4-FFF2-40B4-BE49-F238E27FC236}">
                      <a16:creationId xmlns:a16="http://schemas.microsoft.com/office/drawing/2014/main" xmlns="" id="{A8FB7802-5F79-C050-4288-60CD7BD16AA4}"/>
                    </a:ext>
                  </a:extLst>
                </p:cNvPr>
                <p:cNvSpPr/>
                <p:nvPr/>
              </p:nvSpPr>
              <p:spPr>
                <a:xfrm>
                  <a:off x="8918298" y="1465404"/>
                  <a:ext cx="938409" cy="938409"/>
                </a:xfrm>
                <a:custGeom>
                  <a:avLst/>
                  <a:gdLst>
                    <a:gd name="connsiteX0" fmla="*/ 469205 w 938409"/>
                    <a:gd name="connsiteY0" fmla="*/ 938283 h 938409"/>
                    <a:gd name="connsiteX1" fmla="*/ 0 w 938409"/>
                    <a:gd name="connsiteY1" fmla="*/ 469205 h 938409"/>
                    <a:gd name="connsiteX2" fmla="*/ 469205 w 938409"/>
                    <a:gd name="connsiteY2" fmla="*/ 0 h 938409"/>
                    <a:gd name="connsiteX3" fmla="*/ 938410 w 938409"/>
                    <a:gd name="connsiteY3" fmla="*/ 469205 h 938409"/>
                    <a:gd name="connsiteX4" fmla="*/ 469205 w 938409"/>
                    <a:gd name="connsiteY4" fmla="*/ 938410 h 938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8409" h="938409">
                      <a:moveTo>
                        <a:pt x="469205" y="938283"/>
                      </a:moveTo>
                      <a:cubicBezTo>
                        <a:pt x="210451" y="938283"/>
                        <a:pt x="0" y="727832"/>
                        <a:pt x="0" y="469205"/>
                      </a:cubicBezTo>
                      <a:cubicBezTo>
                        <a:pt x="0" y="210578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5"/>
                      </a:cubicBezTo>
                      <a:cubicBezTo>
                        <a:pt x="938410" y="727958"/>
                        <a:pt x="727958" y="938410"/>
                        <a:pt x="469205" y="93841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/>
                </a:p>
              </p:txBody>
            </p:sp>
            <p:pic>
              <p:nvPicPr>
                <p:cNvPr id="36" name="그래픽 35">
                  <a:extLst>
                    <a:ext uri="{FF2B5EF4-FFF2-40B4-BE49-F238E27FC236}">
                      <a16:creationId xmlns:a16="http://schemas.microsoft.com/office/drawing/2014/main" xmlns="" id="{A5C3FEC2-C9A3-9644-B2EB-CC18A5ED0B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xmlns="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18424" y="751567"/>
                  <a:ext cx="938156" cy="938156"/>
                </a:xfrm>
                <a:prstGeom prst="rect">
                  <a:avLst/>
                </a:prstGeom>
              </p:spPr>
            </p:pic>
          </p:grpSp>
          <p:sp>
            <p:nvSpPr>
              <p:cNvPr id="34" name="그래픽 40">
                <a:extLst>
                  <a:ext uri="{FF2B5EF4-FFF2-40B4-BE49-F238E27FC236}">
                    <a16:creationId xmlns:a16="http://schemas.microsoft.com/office/drawing/2014/main" xmlns="" id="{03DD1762-B8B9-D0C7-A085-86653377CEAB}"/>
                  </a:ext>
                </a:extLst>
              </p:cNvPr>
              <p:cNvSpPr/>
              <p:nvPr/>
            </p:nvSpPr>
            <p:spPr>
              <a:xfrm rot="5400000">
                <a:off x="9236452" y="1235185"/>
                <a:ext cx="938409" cy="1863633"/>
              </a:xfrm>
              <a:custGeom>
                <a:avLst/>
                <a:gdLst>
                  <a:gd name="connsiteX0" fmla="*/ 469205 w 938409"/>
                  <a:gd name="connsiteY0" fmla="*/ 1863633 h 1863633"/>
                  <a:gd name="connsiteX1" fmla="*/ 0 w 938409"/>
                  <a:gd name="connsiteY1" fmla="*/ 1394429 h 1863633"/>
                  <a:gd name="connsiteX2" fmla="*/ 97112 w 938409"/>
                  <a:gd name="connsiteY2" fmla="*/ 1107277 h 1863633"/>
                  <a:gd name="connsiteX3" fmla="*/ 97112 w 938409"/>
                  <a:gd name="connsiteY3" fmla="*/ 756356 h 1863633"/>
                  <a:gd name="connsiteX4" fmla="*/ 0 w 938409"/>
                  <a:gd name="connsiteY4" fmla="*/ 469204 h 1863633"/>
                  <a:gd name="connsiteX5" fmla="*/ 469205 w 938409"/>
                  <a:gd name="connsiteY5" fmla="*/ 0 h 1863633"/>
                  <a:gd name="connsiteX6" fmla="*/ 938410 w 938409"/>
                  <a:gd name="connsiteY6" fmla="*/ 469204 h 1863633"/>
                  <a:gd name="connsiteX7" fmla="*/ 841298 w 938409"/>
                  <a:gd name="connsiteY7" fmla="*/ 756356 h 1863633"/>
                  <a:gd name="connsiteX8" fmla="*/ 841298 w 938409"/>
                  <a:gd name="connsiteY8" fmla="*/ 1107277 h 1863633"/>
                  <a:gd name="connsiteX9" fmla="*/ 938410 w 938409"/>
                  <a:gd name="connsiteY9" fmla="*/ 1394429 h 1863633"/>
                  <a:gd name="connsiteX10" fmla="*/ 469205 w 938409"/>
                  <a:gd name="connsiteY10" fmla="*/ 1863633 h 186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8409" h="1863633">
                    <a:moveTo>
                      <a:pt x="469205" y="1863633"/>
                    </a:moveTo>
                    <a:cubicBezTo>
                      <a:pt x="210451" y="1863633"/>
                      <a:pt x="0" y="1653182"/>
                      <a:pt x="0" y="1394429"/>
                    </a:cubicBezTo>
                    <a:cubicBezTo>
                      <a:pt x="0" y="1289076"/>
                      <a:pt x="33596" y="1189809"/>
                      <a:pt x="97112" y="1107277"/>
                    </a:cubicBezTo>
                    <a:cubicBezTo>
                      <a:pt x="176855" y="1003826"/>
                      <a:pt x="176855" y="859680"/>
                      <a:pt x="97112" y="756356"/>
                    </a:cubicBezTo>
                    <a:cubicBezTo>
                      <a:pt x="33596" y="673824"/>
                      <a:pt x="0" y="574557"/>
                      <a:pt x="0" y="469204"/>
                    </a:cubicBezTo>
                    <a:cubicBezTo>
                      <a:pt x="0" y="210451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4"/>
                    </a:cubicBezTo>
                    <a:cubicBezTo>
                      <a:pt x="938410" y="574557"/>
                      <a:pt x="904813" y="673951"/>
                      <a:pt x="841298" y="756356"/>
                    </a:cubicBezTo>
                    <a:cubicBezTo>
                      <a:pt x="761554" y="859807"/>
                      <a:pt x="761554" y="1003826"/>
                      <a:pt x="841298" y="1107277"/>
                    </a:cubicBezTo>
                    <a:cubicBezTo>
                      <a:pt x="904813" y="1189809"/>
                      <a:pt x="938410" y="1289076"/>
                      <a:pt x="938410" y="1394429"/>
                    </a:cubicBezTo>
                    <a:cubicBezTo>
                      <a:pt x="938410" y="1653182"/>
                      <a:pt x="727958" y="1863633"/>
                      <a:pt x="469205" y="18636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AF8895A0-23C0-BC8A-5885-F4368D95B1FD}"/>
              </a:ext>
            </a:extLst>
          </p:cNvPr>
          <p:cNvGrpSpPr/>
          <p:nvPr/>
        </p:nvGrpSpPr>
        <p:grpSpPr>
          <a:xfrm>
            <a:off x="0" y="4212394"/>
            <a:ext cx="12192000" cy="584775"/>
            <a:chOff x="0" y="4212394"/>
            <a:chExt cx="12192000" cy="58477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7AC47C7D-770D-8C44-F200-AF7205A6DF42}"/>
                </a:ext>
              </a:extLst>
            </p:cNvPr>
            <p:cNvSpPr txBox="1"/>
            <p:nvPr/>
          </p:nvSpPr>
          <p:spPr>
            <a:xfrm>
              <a:off x="1717040" y="4212394"/>
              <a:ext cx="8757920" cy="58477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en-US" altLang="ko-KR" b="0" spc="-120" dirty="0">
                  <a:solidFill>
                    <a:srgbClr val="8230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Understanding </a:t>
              </a:r>
              <a:r>
                <a:rPr lang="en-US" altLang="ko-KR" b="0" spc="-12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North Korea is the</a:t>
              </a:r>
            </a:p>
            <a:p>
              <a:r>
                <a:rPr lang="en-US" altLang="ko-KR" b="0" spc="-120" dirty="0">
                  <a:solidFill>
                    <a:srgbClr val="8230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first step </a:t>
              </a:r>
              <a:r>
                <a:rPr lang="en-US" altLang="ko-KR" b="0" spc="-12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in preparing for </a:t>
              </a:r>
              <a:r>
                <a:rPr lang="en-US" altLang="ko-KR" b="0" spc="-120" dirty="0">
                  <a:solidFill>
                    <a:srgbClr val="8230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Unification. </a:t>
              </a:r>
            </a:p>
          </p:txBody>
        </p: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xmlns="" id="{BF343EAB-F0E5-BC1F-1D6A-8A9DAB80449C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504781"/>
              <a:ext cx="252000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xmlns="" id="{7C8DF229-D975-4863-87BA-35214291A068}"/>
                </a:ext>
              </a:extLst>
            </p:cNvPr>
            <p:cNvCxnSpPr>
              <a:cxnSpLocks/>
            </p:cNvCxnSpPr>
            <p:nvPr/>
          </p:nvCxnSpPr>
          <p:spPr>
            <a:xfrm>
              <a:off x="9672000" y="4504781"/>
              <a:ext cx="2520000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2" descr="National Institute for Unification Education">
            <a:extLst>
              <a:ext uri="{FF2B5EF4-FFF2-40B4-BE49-F238E27FC236}">
                <a16:creationId xmlns:a16="http://schemas.microsoft.com/office/drawing/2014/main" xmlns="" id="{C8B32F33-C733-C245-2FBA-D35C33E24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839" y="6278488"/>
            <a:ext cx="1738323" cy="3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CC546514-58EE-7CAC-0532-009E35794475}"/>
              </a:ext>
            </a:extLst>
          </p:cNvPr>
          <p:cNvGrpSpPr/>
          <p:nvPr/>
        </p:nvGrpSpPr>
        <p:grpSpPr>
          <a:xfrm>
            <a:off x="317742" y="225431"/>
            <a:ext cx="11556517" cy="523220"/>
            <a:chOff x="316196" y="225431"/>
            <a:chExt cx="11556517" cy="52322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xmlns="" id="{BEE93E41-95A1-11BF-F447-116987BCCA36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latin typeface="에스코어 드림 3 Light" panose="020B0303030302020204" pitchFamily="34" charset="-127"/>
                  <a:ea typeface="에스코어 드림 3 Light" panose="020B0303030302020204" pitchFamily="34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en-US" altLang="ko-KR" sz="1400" dirty="0">
                  <a:latin typeface="에스코어 드림 3 Light" panose="020B0303030302020204" pitchFamily="34" charset="-127"/>
                  <a:ea typeface="에스코어 드림 3 Light" panose="020B0303030302020204" pitchFamily="34" charset="-127"/>
                  <a:cs typeface="Pretendard" panose="02000503000000020004" pitchFamily="50" charset="-127"/>
                </a:rPr>
                <a:t>For general public use</a:t>
              </a:r>
              <a:endParaRPr lang="ko-KR" altLang="en-US" sz="1400" dirty="0">
                <a:latin typeface="에스코어 드림 3 Light" panose="020B0303030302020204" pitchFamily="34" charset="-127"/>
                <a:ea typeface="에스코어 드림 3 Light" panose="020B0303030302020204" pitchFamily="34" charset="-127"/>
                <a:cs typeface="Pretendard" panose="02000503000000020004" pitchFamily="50" charset="-127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E36ACDC4-3DE0-065E-06FF-B1711795B3CD}"/>
                </a:ext>
              </a:extLst>
            </p:cNvPr>
            <p:cNvSpPr txBox="1"/>
            <p:nvPr/>
          </p:nvSpPr>
          <p:spPr>
            <a:xfrm>
              <a:off x="10541836" y="487522"/>
              <a:ext cx="1330877" cy="1907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에스코어 드림 3 Light" panose="020B0303030302020204" pitchFamily="34" charset="-127"/>
                  <a:ea typeface="에스코어 드림 3 Light" panose="020B0303030302020204" pitchFamily="34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0416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335310" cy="697724"/>
            <a:chOff x="-403488" y="171975"/>
            <a:chExt cx="5335310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4038541" cy="662496"/>
              <a:chOff x="902807" y="211966"/>
              <a:chExt cx="4038541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038541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Balanced Perspective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2231188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Perspectives on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92" name="그룹 91">
            <a:extLst>
              <a:ext uri="{FF2B5EF4-FFF2-40B4-BE49-F238E27FC236}">
                <a16:creationId xmlns:a16="http://schemas.microsoft.com/office/drawing/2014/main" xmlns="" id="{40ED1D17-CDFA-7CAA-AB90-2CCBB393493E}"/>
              </a:ext>
            </a:extLst>
          </p:cNvPr>
          <p:cNvGrpSpPr/>
          <p:nvPr/>
        </p:nvGrpSpPr>
        <p:grpSpPr>
          <a:xfrm>
            <a:off x="5609755" y="3843161"/>
            <a:ext cx="466685" cy="466685"/>
            <a:chOff x="5402427" y="3867407"/>
            <a:chExt cx="466685" cy="466685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xmlns="" id="{7873BCA1-C569-7A79-A19F-C1EBE4CC7655}"/>
                </a:ext>
              </a:extLst>
            </p:cNvPr>
            <p:cNvSpPr/>
            <p:nvPr/>
          </p:nvSpPr>
          <p:spPr>
            <a:xfrm rot="16200000" flipH="1">
              <a:off x="5402427" y="3867407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xmlns="" id="{443AE441-0C6F-3D75-158B-7E9D582889FB}"/>
                </a:ext>
              </a:extLst>
            </p:cNvPr>
            <p:cNvGrpSpPr/>
            <p:nvPr/>
          </p:nvGrpSpPr>
          <p:grpSpPr>
            <a:xfrm rot="16200000" flipH="1">
              <a:off x="5657379" y="4062112"/>
              <a:ext cx="157723" cy="77274"/>
              <a:chOff x="8787680" y="4841142"/>
              <a:chExt cx="157723" cy="77274"/>
            </a:xfrm>
          </p:grpSpPr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xmlns="" id="{C6565819-A8CC-402B-4452-7C823B70DF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xmlns="" id="{E3D5B82C-0EC8-FADE-6E24-490F8D3BB9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2" name="사각형: 둥근 모서리 81">
            <a:extLst>
              <a:ext uri="{FF2B5EF4-FFF2-40B4-BE49-F238E27FC236}">
                <a16:creationId xmlns:a16="http://schemas.microsoft.com/office/drawing/2014/main" xmlns="" id="{97FE6D28-E919-D0B1-529D-2D24AFF6FF25}"/>
              </a:ext>
            </a:extLst>
          </p:cNvPr>
          <p:cNvSpPr/>
          <p:nvPr/>
        </p:nvSpPr>
        <p:spPr>
          <a:xfrm>
            <a:off x="766763" y="1675562"/>
            <a:ext cx="5036900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사각형: 둥근 위쪽 모서리 82">
            <a:extLst>
              <a:ext uri="{FF2B5EF4-FFF2-40B4-BE49-F238E27FC236}">
                <a16:creationId xmlns:a16="http://schemas.microsoft.com/office/drawing/2014/main" xmlns="" id="{90F539D2-6C3B-FF86-386A-850B49CC04E1}"/>
              </a:ext>
            </a:extLst>
          </p:cNvPr>
          <p:cNvSpPr/>
          <p:nvPr/>
        </p:nvSpPr>
        <p:spPr>
          <a:xfrm>
            <a:off x="766763" y="1675562"/>
            <a:ext cx="5036899" cy="897674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C48C7905-AB21-287D-25FA-BD4EDDEA5221}"/>
              </a:ext>
            </a:extLst>
          </p:cNvPr>
          <p:cNvSpPr txBox="1"/>
          <p:nvPr/>
        </p:nvSpPr>
        <p:spPr>
          <a:xfrm>
            <a:off x="1498041" y="1949178"/>
            <a:ext cx="332725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Inter-Korean Relations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94334F66-44B1-A2D5-3444-7430F8DA095B}"/>
              </a:ext>
            </a:extLst>
          </p:cNvPr>
          <p:cNvSpPr txBox="1"/>
          <p:nvPr/>
        </p:nvSpPr>
        <p:spPr>
          <a:xfrm>
            <a:off x="1432574" y="2828759"/>
            <a:ext cx="4163902" cy="51578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Ethnic Koreans </a:t>
            </a: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sharing 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history, language,</a:t>
            </a:r>
          </a:p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and culture 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xmlns="" id="{25D059C0-D422-AD41-3D70-5BF02C8FCDF0}"/>
              </a:ext>
            </a:extLst>
          </p:cNvPr>
          <p:cNvSpPr txBox="1"/>
          <p:nvPr/>
        </p:nvSpPr>
        <p:spPr>
          <a:xfrm>
            <a:off x="1432574" y="3818613"/>
            <a:ext cx="4163902" cy="51578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Continued 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systemic competition</a:t>
            </a:r>
          </a:p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and 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confrontation</a:t>
            </a: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since division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FB3DA3BB-6306-F0B8-CC8B-22448FBA23D9}"/>
              </a:ext>
            </a:extLst>
          </p:cNvPr>
          <p:cNvSpPr txBox="1"/>
          <p:nvPr/>
        </p:nvSpPr>
        <p:spPr>
          <a:xfrm>
            <a:off x="1432574" y="4957032"/>
            <a:ext cx="4297860" cy="51578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Heightened tensions due to North Korean 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nuclear advancements </a:t>
            </a: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and 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provocations</a:t>
            </a:r>
          </a:p>
        </p:txBody>
      </p:sp>
      <p:cxnSp>
        <p:nvCxnSpPr>
          <p:cNvPr id="137" name="직선 연결선 136">
            <a:extLst>
              <a:ext uri="{FF2B5EF4-FFF2-40B4-BE49-F238E27FC236}">
                <a16:creationId xmlns:a16="http://schemas.microsoft.com/office/drawing/2014/main" xmlns="" id="{B7E09AD3-A703-9AF5-AD1B-5179C8D2CFB1}"/>
              </a:ext>
            </a:extLst>
          </p:cNvPr>
          <p:cNvCxnSpPr>
            <a:cxnSpLocks/>
          </p:cNvCxnSpPr>
          <p:nvPr/>
        </p:nvCxnSpPr>
        <p:spPr>
          <a:xfrm>
            <a:off x="1008403" y="3526596"/>
            <a:ext cx="448039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직선 연결선 145">
            <a:extLst>
              <a:ext uri="{FF2B5EF4-FFF2-40B4-BE49-F238E27FC236}">
                <a16:creationId xmlns:a16="http://schemas.microsoft.com/office/drawing/2014/main" xmlns="" id="{BCBFF9B1-23BE-0E9B-045B-9732DE8F7A0D}"/>
              </a:ext>
            </a:extLst>
          </p:cNvPr>
          <p:cNvCxnSpPr>
            <a:cxnSpLocks/>
          </p:cNvCxnSpPr>
          <p:nvPr/>
        </p:nvCxnSpPr>
        <p:spPr>
          <a:xfrm>
            <a:off x="1008403" y="4626412"/>
            <a:ext cx="4480392" cy="0"/>
          </a:xfrm>
          <a:prstGeom prst="line">
            <a:avLst/>
          </a:prstGeom>
          <a:solidFill>
            <a:srgbClr val="823000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xmlns="" id="{EDF5ADCD-E8A1-25E5-B7FD-34FD9CBAB9C9}"/>
              </a:ext>
            </a:extLst>
          </p:cNvPr>
          <p:cNvCxnSpPr>
            <a:cxnSpLocks/>
          </p:cNvCxnSpPr>
          <p:nvPr/>
        </p:nvCxnSpPr>
        <p:spPr>
          <a:xfrm>
            <a:off x="6937881" y="3264679"/>
            <a:ext cx="415683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0D2226AE-74AB-5325-B8D9-A277344B4946}"/>
              </a:ext>
            </a:extLst>
          </p:cNvPr>
          <p:cNvGrpSpPr>
            <a:grpSpLocks/>
          </p:cNvGrpSpPr>
          <p:nvPr/>
        </p:nvGrpSpPr>
        <p:grpSpPr>
          <a:xfrm>
            <a:off x="6375394" y="2364679"/>
            <a:ext cx="2232000" cy="1800000"/>
            <a:chOff x="5862658" y="2929675"/>
            <a:chExt cx="2538495" cy="3264580"/>
          </a:xfrm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17A0C403-10D2-56F9-DF49-58603750066B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xmlns="" id="{5AF03442-B8C3-18CD-04D1-88A8F08D8620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3" name="그룹 22">
                <a:extLst>
                  <a:ext uri="{FF2B5EF4-FFF2-40B4-BE49-F238E27FC236}">
                    <a16:creationId xmlns:a16="http://schemas.microsoft.com/office/drawing/2014/main" xmlns="" id="{52CBDC8F-85B2-DE19-0AB9-5B430949342C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4" name="직선 연결선 23">
                  <a:extLst>
                    <a:ext uri="{FF2B5EF4-FFF2-40B4-BE49-F238E27FC236}">
                      <a16:creationId xmlns:a16="http://schemas.microsoft.com/office/drawing/2014/main" xmlns="" id="{7F852ABA-E5CD-9143-2977-9A76386C14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>
                  <a:extLst>
                    <a:ext uri="{FF2B5EF4-FFF2-40B4-BE49-F238E27FC236}">
                      <a16:creationId xmlns:a16="http://schemas.microsoft.com/office/drawing/2014/main" xmlns="" id="{BD560FA5-894A-852F-7D14-B6483D408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xmlns="" id="{5D1ED00D-F4C9-F68E-1E8C-0EBB1D58EEA8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xmlns="" id="{2C23CB0E-F90E-2610-ADE3-1937A21DD889}"/>
                </a:ext>
              </a:extLst>
            </p:cNvPr>
            <p:cNvSpPr/>
            <p:nvPr/>
          </p:nvSpPr>
          <p:spPr>
            <a:xfrm>
              <a:off x="5947703" y="2982217"/>
              <a:ext cx="2413254" cy="3159494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xmlns="" id="{69FDEA94-BE9F-BA6D-0F77-5B0BDAA1EAE5}"/>
              </a:ext>
            </a:extLst>
          </p:cNvPr>
          <p:cNvGrpSpPr>
            <a:grpSpLocks/>
          </p:cNvGrpSpPr>
          <p:nvPr/>
        </p:nvGrpSpPr>
        <p:grpSpPr>
          <a:xfrm>
            <a:off x="9193236" y="2364679"/>
            <a:ext cx="2232000" cy="1800000"/>
            <a:chOff x="5862658" y="2929675"/>
            <a:chExt cx="2538495" cy="3264580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B0501CF3-3525-F2EA-87F0-4A4611249D80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32" name="타원 31">
                <a:extLst>
                  <a:ext uri="{FF2B5EF4-FFF2-40B4-BE49-F238E27FC236}">
                    <a16:creationId xmlns:a16="http://schemas.microsoft.com/office/drawing/2014/main" xmlns="" id="{98908F9F-0044-BBDB-D5DD-6BCEE3ECEF81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xmlns="" id="{3AB49C7A-2191-8195-8F7B-47BE87A5F506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34" name="직선 연결선 33">
                  <a:extLst>
                    <a:ext uri="{FF2B5EF4-FFF2-40B4-BE49-F238E27FC236}">
                      <a16:creationId xmlns:a16="http://schemas.microsoft.com/office/drawing/2014/main" xmlns="" id="{366FBFE9-9725-A25E-0B3E-AC73A66A08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>
                  <a:extLst>
                    <a:ext uri="{FF2B5EF4-FFF2-40B4-BE49-F238E27FC236}">
                      <a16:creationId xmlns:a16="http://schemas.microsoft.com/office/drawing/2014/main" xmlns="" id="{3F78E6C9-6386-5C97-0FBA-C0C317A4A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xmlns="" id="{A7BCBAD0-1D44-026B-1713-3ABF0CC1513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xmlns="" id="{6B5E5EEE-588F-306F-8176-78BE49D00CC6}"/>
                </a:ext>
              </a:extLst>
            </p:cNvPr>
            <p:cNvSpPr/>
            <p:nvPr/>
          </p:nvSpPr>
          <p:spPr>
            <a:xfrm>
              <a:off x="5947703" y="2982217"/>
              <a:ext cx="2413254" cy="3159494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4D1CAADE-32DD-6B60-96F4-20F963E9F638}"/>
              </a:ext>
            </a:extLst>
          </p:cNvPr>
          <p:cNvSpPr txBox="1"/>
          <p:nvPr/>
        </p:nvSpPr>
        <p:spPr>
          <a:xfrm>
            <a:off x="6608749" y="2772237"/>
            <a:ext cx="1765291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1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that pursue unification</a:t>
            </a:r>
          </a:p>
          <a:p>
            <a:pPr algn="ctr"/>
            <a:r>
              <a:rPr lang="en-US" altLang="ko-KR" sz="1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together</a:t>
            </a:r>
          </a:p>
          <a:p>
            <a:pPr algn="ctr"/>
            <a:r>
              <a:rPr lang="en-US" altLang="ko-KR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Partners for</a:t>
            </a:r>
          </a:p>
          <a:p>
            <a:pPr algn="ctr"/>
            <a:r>
              <a:rPr lang="en-US" altLang="ko-KR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Collaboration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8458A31D-C176-C6EB-7F66-C757EE54A3A7}"/>
              </a:ext>
            </a:extLst>
          </p:cNvPr>
          <p:cNvSpPr txBox="1"/>
          <p:nvPr/>
        </p:nvSpPr>
        <p:spPr>
          <a:xfrm>
            <a:off x="9547457" y="2956903"/>
            <a:ext cx="1523558" cy="615553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Subjects</a:t>
            </a:r>
          </a:p>
          <a:p>
            <a:pPr algn="ctr"/>
            <a:r>
              <a:rPr lang="en-US" altLang="ko-KR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of Vigilance</a:t>
            </a:r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xmlns="" id="{DCE95577-5566-E338-87ED-242629553D8D}"/>
              </a:ext>
            </a:extLst>
          </p:cNvPr>
          <p:cNvGrpSpPr/>
          <p:nvPr/>
        </p:nvGrpSpPr>
        <p:grpSpPr>
          <a:xfrm>
            <a:off x="6375394" y="4456280"/>
            <a:ext cx="5049842" cy="684000"/>
            <a:chOff x="6375394" y="4860596"/>
            <a:chExt cx="5049842" cy="684000"/>
          </a:xfrm>
        </p:grpSpPr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xmlns="" id="{5FC10422-6CF5-3F5C-276A-D7C9D31891EC}"/>
                </a:ext>
              </a:extLst>
            </p:cNvPr>
            <p:cNvSpPr/>
            <p:nvPr/>
          </p:nvSpPr>
          <p:spPr>
            <a:xfrm>
              <a:off x="6375394" y="4860596"/>
              <a:ext cx="5049842" cy="684000"/>
            </a:xfrm>
            <a:prstGeom prst="roundRect">
              <a:avLst>
                <a:gd name="adj" fmla="val 50000"/>
              </a:avLst>
            </a:prstGeom>
            <a:solidFill>
              <a:srgbClr val="823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7EFB0747-A3DC-DEA8-06B8-49F3B009AF1D}"/>
                </a:ext>
              </a:extLst>
            </p:cNvPr>
            <p:cNvSpPr txBox="1"/>
            <p:nvPr/>
          </p:nvSpPr>
          <p:spPr>
            <a:xfrm>
              <a:off x="8233986" y="5107741"/>
              <a:ext cx="1853184" cy="18971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en-US" altLang="ko-KR" sz="1800" b="0" spc="-3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A balanced perspective is essential</a:t>
              </a: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xmlns="" id="{DDC0202C-29EE-4833-3868-DF8843A1FF78}"/>
                </a:ext>
              </a:extLst>
            </p:cNvPr>
            <p:cNvGrpSpPr/>
            <p:nvPr/>
          </p:nvGrpSpPr>
          <p:grpSpPr>
            <a:xfrm>
              <a:off x="6415881" y="4896596"/>
              <a:ext cx="612000" cy="612000"/>
              <a:chOff x="6450171" y="4914596"/>
              <a:chExt cx="612000" cy="612000"/>
            </a:xfrm>
          </p:grpSpPr>
          <p:sp>
            <p:nvSpPr>
              <p:cNvPr id="56" name="타원 55">
                <a:extLst>
                  <a:ext uri="{FF2B5EF4-FFF2-40B4-BE49-F238E27FC236}">
                    <a16:creationId xmlns:a16="http://schemas.microsoft.com/office/drawing/2014/main" xmlns="" id="{D7376108-8C1B-73F6-2E23-1658833B7FD3}"/>
                  </a:ext>
                </a:extLst>
              </p:cNvPr>
              <p:cNvSpPr/>
              <p:nvPr/>
            </p:nvSpPr>
            <p:spPr>
              <a:xfrm>
                <a:off x="6450171" y="4914596"/>
                <a:ext cx="612000" cy="612000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7" name="그림 56">
                <a:extLst>
                  <a:ext uri="{FF2B5EF4-FFF2-40B4-BE49-F238E27FC236}">
                    <a16:creationId xmlns:a16="http://schemas.microsoft.com/office/drawing/2014/main" xmlns="" id="{AEE0B285-D042-CDE0-03D5-5F6B47B29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40171" y="5004596"/>
                <a:ext cx="432000" cy="432000"/>
              </a:xfrm>
              <a:prstGeom prst="rect">
                <a:avLst/>
              </a:prstGeom>
            </p:spPr>
          </p:pic>
        </p:grpSp>
      </p:grpSp>
      <p:sp>
        <p:nvSpPr>
          <p:cNvPr id="67" name="타원 66">
            <a:extLst>
              <a:ext uri="{FF2B5EF4-FFF2-40B4-BE49-F238E27FC236}">
                <a16:creationId xmlns:a16="http://schemas.microsoft.com/office/drawing/2014/main" xmlns="" id="{C3E002CA-BDCE-FB14-A511-C57CD84B29E6}"/>
              </a:ext>
            </a:extLst>
          </p:cNvPr>
          <p:cNvSpPr/>
          <p:nvPr/>
        </p:nvSpPr>
        <p:spPr>
          <a:xfrm>
            <a:off x="8740939" y="3119158"/>
            <a:ext cx="318752" cy="31875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100" spc="-30" dirty="0">
                <a:solidFill>
                  <a:schemeClr val="bg1">
                    <a:lumMod val="50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VS</a:t>
            </a:r>
            <a:endParaRPr lang="ko-KR" altLang="en-US" sz="1100" spc="-30" dirty="0">
              <a:solidFill>
                <a:schemeClr val="bg1">
                  <a:lumMod val="50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5E95A131-72CD-4BB9-8E4C-A7C23C8E5593}"/>
              </a:ext>
            </a:extLst>
          </p:cNvPr>
          <p:cNvGrpSpPr/>
          <p:nvPr/>
        </p:nvGrpSpPr>
        <p:grpSpPr>
          <a:xfrm>
            <a:off x="950621" y="2946244"/>
            <a:ext cx="306174" cy="306174"/>
            <a:chOff x="950621" y="2946244"/>
            <a:chExt cx="306174" cy="306174"/>
          </a:xfrm>
        </p:grpSpPr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xmlns="" id="{2486B4CA-187E-A3DB-3207-A13A49F3C37C}"/>
                </a:ext>
              </a:extLst>
            </p:cNvPr>
            <p:cNvSpPr/>
            <p:nvPr/>
          </p:nvSpPr>
          <p:spPr>
            <a:xfrm>
              <a:off x="1023448" y="2984708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xmlns="" id="{7A1002CD-BC20-1144-558D-EB144F831F8E}"/>
                </a:ext>
              </a:extLst>
            </p:cNvPr>
            <p:cNvSpPr/>
            <p:nvPr/>
          </p:nvSpPr>
          <p:spPr>
            <a:xfrm>
              <a:off x="950621" y="2946244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FC34C838-2E9B-239A-465B-12921F38DDEF}"/>
              </a:ext>
            </a:extLst>
          </p:cNvPr>
          <p:cNvGrpSpPr/>
          <p:nvPr/>
        </p:nvGrpSpPr>
        <p:grpSpPr>
          <a:xfrm>
            <a:off x="950621" y="3963640"/>
            <a:ext cx="306174" cy="306174"/>
            <a:chOff x="950621" y="4031646"/>
            <a:chExt cx="306174" cy="306174"/>
          </a:xfrm>
        </p:grpSpPr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xmlns="" id="{36658EA0-D920-4C08-3E0E-A824BC0A0BA5}"/>
                </a:ext>
              </a:extLst>
            </p:cNvPr>
            <p:cNvSpPr/>
            <p:nvPr/>
          </p:nvSpPr>
          <p:spPr>
            <a:xfrm>
              <a:off x="1023448" y="4070110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xmlns="" id="{D67E1CDC-6D71-D5B1-C29B-C9995322E06A}"/>
                </a:ext>
              </a:extLst>
            </p:cNvPr>
            <p:cNvSpPr/>
            <p:nvPr/>
          </p:nvSpPr>
          <p:spPr>
            <a:xfrm>
              <a:off x="950621" y="4031646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xmlns="" id="{714A8BFD-B65F-DAAF-879B-365624847101}"/>
              </a:ext>
            </a:extLst>
          </p:cNvPr>
          <p:cNvGrpSpPr/>
          <p:nvPr/>
        </p:nvGrpSpPr>
        <p:grpSpPr>
          <a:xfrm>
            <a:off x="950621" y="5029351"/>
            <a:ext cx="306174" cy="306174"/>
            <a:chOff x="950621" y="5129336"/>
            <a:chExt cx="306174" cy="306174"/>
          </a:xfrm>
        </p:grpSpPr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xmlns="" id="{E448CD99-A452-35FB-865C-342ACF5C3B52}"/>
                </a:ext>
              </a:extLst>
            </p:cNvPr>
            <p:cNvSpPr/>
            <p:nvPr/>
          </p:nvSpPr>
          <p:spPr>
            <a:xfrm>
              <a:off x="1023448" y="5167800"/>
              <a:ext cx="227819" cy="169627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823000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xmlns="" id="{FA835312-F6E2-66EA-54A1-B7C3D5DCCCD3}"/>
                </a:ext>
              </a:extLst>
            </p:cNvPr>
            <p:cNvSpPr/>
            <p:nvPr/>
          </p:nvSpPr>
          <p:spPr>
            <a:xfrm>
              <a:off x="950621" y="5129336"/>
              <a:ext cx="306174" cy="306174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16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개체 틀 3">
            <a:extLst>
              <a:ext uri="{FF2B5EF4-FFF2-40B4-BE49-F238E27FC236}">
                <a16:creationId xmlns:a16="http://schemas.microsoft.com/office/drawing/2014/main" xmlns="" id="{4399123C-622C-AB2A-7A0B-AB9355C34708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r="4441"/>
          <a:stretch>
            <a:fillRect/>
          </a:stretch>
        </p:blipFill>
        <p:spPr>
          <a:xfrm>
            <a:off x="926374" y="1858053"/>
            <a:ext cx="3916800" cy="2811600"/>
          </a:xfr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xmlns="" id="{ABD0D024-DBA6-C852-CC13-A5195C7EED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1" y="1412369"/>
            <a:ext cx="5022890" cy="454984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65DBD0E4-2520-DB0E-FB96-AD5A640D5FF6}"/>
              </a:ext>
            </a:extLst>
          </p:cNvPr>
          <p:cNvGrpSpPr/>
          <p:nvPr/>
        </p:nvGrpSpPr>
        <p:grpSpPr>
          <a:xfrm>
            <a:off x="-403488" y="241825"/>
            <a:ext cx="5381733" cy="697724"/>
            <a:chOff x="-403488" y="171975"/>
            <a:chExt cx="5381733" cy="697724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xmlns="" id="{2A683F4D-8D78-9F16-D1BD-C77F14ACBC5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1" name="그래픽 10">
                <a:extLst>
                  <a:ext uri="{FF2B5EF4-FFF2-40B4-BE49-F238E27FC236}">
                    <a16:creationId xmlns:a16="http://schemas.microsoft.com/office/drawing/2014/main" xmlns="" id="{C24757DD-44DC-25A3-C02D-DCEB27A934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2" name="그래픽 10">
                <a:extLst>
                  <a:ext uri="{FF2B5EF4-FFF2-40B4-BE49-F238E27FC236}">
                    <a16:creationId xmlns:a16="http://schemas.microsoft.com/office/drawing/2014/main" xmlns="" id="{5C0B55D9-476D-8E33-094A-6972414843A8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EF6C36B0-DE70-A832-A12D-8F46A137DB2A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xmlns="" id="{D1DCDA81-585D-1085-BD96-2206BD89A7D3}"/>
                </a:ext>
              </a:extLst>
            </p:cNvPr>
            <p:cNvGrpSpPr/>
            <p:nvPr/>
          </p:nvGrpSpPr>
          <p:grpSpPr>
            <a:xfrm>
              <a:off x="893281" y="207203"/>
              <a:ext cx="4084964" cy="662496"/>
              <a:chOff x="902807" y="211966"/>
              <a:chExt cx="4084964" cy="662496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F478E5CE-6604-9914-68ED-57208AE2E917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4084964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Objective Perspective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A2A595B5-F335-DCBB-16A8-DFEB9FB5C566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2231188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Perspectives on North Korea</a:t>
                </a:r>
              </a:p>
            </p:txBody>
          </p:sp>
        </p:grp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735314E1-AAFB-C79D-5EFB-2ED22CD1F27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xmlns="" id="{65D1D88C-9792-6BF4-4282-9B17D5C63739}"/>
              </a:ext>
            </a:extLst>
          </p:cNvPr>
          <p:cNvSpPr/>
          <p:nvPr/>
        </p:nvSpPr>
        <p:spPr>
          <a:xfrm>
            <a:off x="0" y="5683633"/>
            <a:ext cx="12192000" cy="1174367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6A472D6-9478-2FBA-142D-C8DCD42F1E34}"/>
              </a:ext>
            </a:extLst>
          </p:cNvPr>
          <p:cNvSpPr txBox="1"/>
          <p:nvPr/>
        </p:nvSpPr>
        <p:spPr>
          <a:xfrm>
            <a:off x="2313688" y="5988038"/>
            <a:ext cx="7564624" cy="644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It is important to objectively understand the actual living conditions of North Korean citizens 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6BA09B37-B600-AD20-A165-828AAFFEFFA5}"/>
              </a:ext>
            </a:extLst>
          </p:cNvPr>
          <p:cNvGrpSpPr/>
          <p:nvPr/>
        </p:nvGrpSpPr>
        <p:grpSpPr>
          <a:xfrm>
            <a:off x="5465379" y="1675562"/>
            <a:ext cx="5959857" cy="3402492"/>
            <a:chOff x="5465379" y="2023833"/>
            <a:chExt cx="5959857" cy="3402492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xmlns="" id="{ADBC4656-07E0-8770-EC24-02460C37AD4C}"/>
                </a:ext>
              </a:extLst>
            </p:cNvPr>
            <p:cNvSpPr/>
            <p:nvPr/>
          </p:nvSpPr>
          <p:spPr>
            <a:xfrm>
              <a:off x="5465379" y="2023833"/>
              <a:ext cx="5959857" cy="72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xmlns="" id="{9A10AACF-11C8-67E2-6DDA-7B19895E0590}"/>
                </a:ext>
              </a:extLst>
            </p:cNvPr>
            <p:cNvSpPr/>
            <p:nvPr/>
          </p:nvSpPr>
          <p:spPr>
            <a:xfrm>
              <a:off x="5465379" y="2023833"/>
              <a:ext cx="719999" cy="720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FED01EF-DFB0-92C2-A47E-F648866176A5}"/>
                </a:ext>
              </a:extLst>
            </p:cNvPr>
            <p:cNvSpPr txBox="1"/>
            <p:nvPr/>
          </p:nvSpPr>
          <p:spPr>
            <a:xfrm>
              <a:off x="6390303" y="2168390"/>
              <a:ext cx="4576732" cy="43088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2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North Korea depicted on media</a:t>
              </a:r>
            </a:p>
          </p:txBody>
        </p: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xmlns="" id="{6E878272-975E-BB8B-6639-08705BEF1C4B}"/>
                </a:ext>
              </a:extLst>
            </p:cNvPr>
            <p:cNvGrpSpPr/>
            <p:nvPr/>
          </p:nvGrpSpPr>
          <p:grpSpPr>
            <a:xfrm rot="5400000">
              <a:off x="5746517" y="2345196"/>
              <a:ext cx="157723" cy="77274"/>
              <a:chOff x="8787680" y="4841142"/>
              <a:chExt cx="157723" cy="77274"/>
            </a:xfrm>
          </p:grpSpPr>
          <p:cxnSp>
            <p:nvCxnSpPr>
              <p:cNvPr id="27" name="직선 연결선 26">
                <a:extLst>
                  <a:ext uri="{FF2B5EF4-FFF2-40B4-BE49-F238E27FC236}">
                    <a16:creationId xmlns:a16="http://schemas.microsoft.com/office/drawing/2014/main" xmlns="" id="{15731BD6-8A85-0827-9D20-77B1DDE880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직선 연결선 27">
                <a:extLst>
                  <a:ext uri="{FF2B5EF4-FFF2-40B4-BE49-F238E27FC236}">
                    <a16:creationId xmlns:a16="http://schemas.microsoft.com/office/drawing/2014/main" xmlns="" id="{FCAEFA7D-54C5-EE42-B829-C5487F75A2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B6D2066C-E140-1579-ADFF-E8BE1237AA9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32735" y="3122325"/>
              <a:ext cx="2418984" cy="2304000"/>
              <a:chOff x="5862658" y="2929675"/>
              <a:chExt cx="2538495" cy="3264580"/>
            </a:xfrm>
          </p:grpSpPr>
          <p:grpSp>
            <p:nvGrpSpPr>
              <p:cNvPr id="30" name="그룹 29">
                <a:extLst>
                  <a:ext uri="{FF2B5EF4-FFF2-40B4-BE49-F238E27FC236}">
                    <a16:creationId xmlns:a16="http://schemas.microsoft.com/office/drawing/2014/main" xmlns="" id="{818A04DC-5C51-98AD-EC5E-BB1073F45DEB}"/>
                  </a:ext>
                </a:extLst>
              </p:cNvPr>
              <p:cNvGrpSpPr/>
              <p:nvPr/>
            </p:nvGrpSpPr>
            <p:grpSpPr>
              <a:xfrm>
                <a:off x="5862658" y="5545748"/>
                <a:ext cx="466685" cy="466685"/>
                <a:chOff x="5862658" y="5545748"/>
                <a:chExt cx="466685" cy="466685"/>
              </a:xfrm>
            </p:grpSpPr>
            <p:sp>
              <p:nvSpPr>
                <p:cNvPr id="33" name="타원 32">
                  <a:extLst>
                    <a:ext uri="{FF2B5EF4-FFF2-40B4-BE49-F238E27FC236}">
                      <a16:creationId xmlns:a16="http://schemas.microsoft.com/office/drawing/2014/main" xmlns="" id="{5BE428C9-0A82-768E-9E21-58AC962C6E65}"/>
                    </a:ext>
                  </a:extLst>
                </p:cNvPr>
                <p:cNvSpPr/>
                <p:nvPr/>
              </p:nvSpPr>
              <p:spPr>
                <a:xfrm>
                  <a:off x="5862658" y="5545748"/>
                  <a:ext cx="466685" cy="46668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34" name="그룹 33">
                  <a:extLst>
                    <a:ext uri="{FF2B5EF4-FFF2-40B4-BE49-F238E27FC236}">
                      <a16:creationId xmlns:a16="http://schemas.microsoft.com/office/drawing/2014/main" xmlns="" id="{B8B7BCCB-5E8E-FA87-856F-0B8EAEABD1E3}"/>
                    </a:ext>
                  </a:extLst>
                </p:cNvPr>
                <p:cNvGrpSpPr/>
                <p:nvPr/>
              </p:nvGrpSpPr>
              <p:grpSpPr>
                <a:xfrm>
                  <a:off x="6017140" y="5810617"/>
                  <a:ext cx="157723" cy="77274"/>
                  <a:chOff x="8787680" y="4841142"/>
                  <a:chExt cx="157723" cy="77274"/>
                </a:xfrm>
              </p:grpSpPr>
              <p:cxnSp>
                <p:nvCxnSpPr>
                  <p:cNvPr id="35" name="직선 연결선 34">
                    <a:extLst>
                      <a:ext uri="{FF2B5EF4-FFF2-40B4-BE49-F238E27FC236}">
                        <a16:creationId xmlns:a16="http://schemas.microsoft.com/office/drawing/2014/main" xmlns="" id="{FF2BEFF9-8CDA-D43B-6F20-FA67F99186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직선 연결선 35">
                    <a:extLst>
                      <a:ext uri="{FF2B5EF4-FFF2-40B4-BE49-F238E27FC236}">
                        <a16:creationId xmlns:a16="http://schemas.microsoft.com/office/drawing/2014/main" xmlns="" id="{1C9D6E15-1FA8-C041-BE3A-AF0D9DE6C7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1" name="사각형: 둥근 모서리 30">
                <a:extLst>
                  <a:ext uri="{FF2B5EF4-FFF2-40B4-BE49-F238E27FC236}">
                    <a16:creationId xmlns:a16="http://schemas.microsoft.com/office/drawing/2014/main" xmlns="" id="{7856F43F-78D7-6C1B-DEF3-68A149F97B00}"/>
                  </a:ext>
                </a:extLst>
              </p:cNvPr>
              <p:cNvSpPr/>
              <p:nvPr/>
            </p:nvSpPr>
            <p:spPr>
              <a:xfrm>
                <a:off x="5907507" y="2929675"/>
                <a:ext cx="2493646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xmlns="" id="{6322FCC3-9AB7-5151-B898-8DD7AC10584F}"/>
                  </a:ext>
                </a:extLst>
              </p:cNvPr>
              <p:cNvSpPr/>
              <p:nvPr/>
            </p:nvSpPr>
            <p:spPr>
              <a:xfrm>
                <a:off x="5947703" y="2982217"/>
                <a:ext cx="2413254" cy="3159494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xmlns="" id="{EB209512-C406-0A0F-D171-87AF0540B8B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38896" y="3122325"/>
              <a:ext cx="2418984" cy="2304000"/>
              <a:chOff x="5862658" y="2929675"/>
              <a:chExt cx="2538495" cy="3264580"/>
            </a:xfrm>
          </p:grpSpPr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xmlns="" id="{0106FF2F-CCD1-FFBC-8167-C65F1ACBC17D}"/>
                  </a:ext>
                </a:extLst>
              </p:cNvPr>
              <p:cNvGrpSpPr/>
              <p:nvPr/>
            </p:nvGrpSpPr>
            <p:grpSpPr>
              <a:xfrm>
                <a:off x="5862658" y="5545748"/>
                <a:ext cx="466685" cy="466685"/>
                <a:chOff x="5862658" y="5545748"/>
                <a:chExt cx="466685" cy="466685"/>
              </a:xfrm>
            </p:grpSpPr>
            <p:sp>
              <p:nvSpPr>
                <p:cNvPr id="41" name="타원 40">
                  <a:extLst>
                    <a:ext uri="{FF2B5EF4-FFF2-40B4-BE49-F238E27FC236}">
                      <a16:creationId xmlns:a16="http://schemas.microsoft.com/office/drawing/2014/main" xmlns="" id="{5C6446D0-4EA3-CD3B-CC4A-AA45E565023F}"/>
                    </a:ext>
                  </a:extLst>
                </p:cNvPr>
                <p:cNvSpPr/>
                <p:nvPr/>
              </p:nvSpPr>
              <p:spPr>
                <a:xfrm>
                  <a:off x="5862658" y="5545748"/>
                  <a:ext cx="466685" cy="46668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42" name="그룹 41">
                  <a:extLst>
                    <a:ext uri="{FF2B5EF4-FFF2-40B4-BE49-F238E27FC236}">
                      <a16:creationId xmlns:a16="http://schemas.microsoft.com/office/drawing/2014/main" xmlns="" id="{B3621131-883B-9E5D-D40D-2D691DD7A732}"/>
                    </a:ext>
                  </a:extLst>
                </p:cNvPr>
                <p:cNvGrpSpPr/>
                <p:nvPr/>
              </p:nvGrpSpPr>
              <p:grpSpPr>
                <a:xfrm>
                  <a:off x="6017140" y="5810617"/>
                  <a:ext cx="157723" cy="77274"/>
                  <a:chOff x="8787680" y="4841142"/>
                  <a:chExt cx="157723" cy="77274"/>
                </a:xfrm>
              </p:grpSpPr>
              <p:cxnSp>
                <p:nvCxnSpPr>
                  <p:cNvPr id="43" name="직선 연결선 42">
                    <a:extLst>
                      <a:ext uri="{FF2B5EF4-FFF2-40B4-BE49-F238E27FC236}">
                        <a16:creationId xmlns:a16="http://schemas.microsoft.com/office/drawing/2014/main" xmlns="" id="{D60C62F8-7FB8-171B-3B61-58911AE06A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직선 연결선 43">
                    <a:extLst>
                      <a:ext uri="{FF2B5EF4-FFF2-40B4-BE49-F238E27FC236}">
                        <a16:creationId xmlns:a16="http://schemas.microsoft.com/office/drawing/2014/main" xmlns="" id="{182A1A5F-A357-0343-2D37-2712161FB0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xmlns="" id="{E3A7E86D-F9ED-3DF0-CC84-B22B7A992121}"/>
                  </a:ext>
                </a:extLst>
              </p:cNvPr>
              <p:cNvSpPr/>
              <p:nvPr/>
            </p:nvSpPr>
            <p:spPr>
              <a:xfrm>
                <a:off x="5907507" y="2929675"/>
                <a:ext cx="2493646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" name="사각형: 둥근 모서리 39">
                <a:extLst>
                  <a:ext uri="{FF2B5EF4-FFF2-40B4-BE49-F238E27FC236}">
                    <a16:creationId xmlns:a16="http://schemas.microsoft.com/office/drawing/2014/main" xmlns="" id="{BEB5B329-C4C6-0AF3-0B59-A5FEB6330431}"/>
                  </a:ext>
                </a:extLst>
              </p:cNvPr>
              <p:cNvSpPr/>
              <p:nvPr/>
            </p:nvSpPr>
            <p:spPr>
              <a:xfrm>
                <a:off x="5947703" y="2982217"/>
                <a:ext cx="2413254" cy="3159494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45" name="타원 44">
              <a:extLst>
                <a:ext uri="{FF2B5EF4-FFF2-40B4-BE49-F238E27FC236}">
                  <a16:creationId xmlns:a16="http://schemas.microsoft.com/office/drawing/2014/main" xmlns="" id="{7C33AF48-4772-D781-127F-C42FFC6AEBAC}"/>
                </a:ext>
              </a:extLst>
            </p:cNvPr>
            <p:cNvSpPr/>
            <p:nvPr/>
          </p:nvSpPr>
          <p:spPr>
            <a:xfrm>
              <a:off x="8098817" y="3927835"/>
              <a:ext cx="692981" cy="692981"/>
            </a:xfrm>
            <a:prstGeom prst="ellipse">
              <a:avLst/>
            </a:pr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VS</a:t>
              </a:r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E0A0D8AF-E066-50B3-98D7-126D68798876}"/>
                </a:ext>
              </a:extLst>
            </p:cNvPr>
            <p:cNvSpPr txBox="1"/>
            <p:nvPr/>
          </p:nvSpPr>
          <p:spPr>
            <a:xfrm>
              <a:off x="6078076" y="3397162"/>
              <a:ext cx="1971040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The intentional image </a:t>
              </a: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projected by the North Korean </a:t>
              </a:r>
              <a:r>
                <a:rPr lang="en-US" altLang="ko-KR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government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8DC97AA6-637E-338A-41B3-18664ED1F315}"/>
                </a:ext>
              </a:extLst>
            </p:cNvPr>
            <p:cNvSpPr txBox="1"/>
            <p:nvPr/>
          </p:nvSpPr>
          <p:spPr>
            <a:xfrm>
              <a:off x="8884237" y="3951160"/>
              <a:ext cx="197104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Reality</a:t>
              </a:r>
              <a:r>
                <a:rPr lang="en-US" altLang="ko-KR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of People</a:t>
              </a: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xmlns="" id="{4BC50E96-7714-AA03-1AFB-26BA70194F75}"/>
              </a:ext>
            </a:extLst>
          </p:cNvPr>
          <p:cNvGrpSpPr/>
          <p:nvPr/>
        </p:nvGrpSpPr>
        <p:grpSpPr>
          <a:xfrm>
            <a:off x="5862658" y="5424564"/>
            <a:ext cx="466685" cy="466685"/>
            <a:chOff x="5839323" y="3827944"/>
            <a:chExt cx="513354" cy="513354"/>
          </a:xfrm>
        </p:grpSpPr>
        <p:sp>
          <p:nvSpPr>
            <p:cNvPr id="49" name="타원 48">
              <a:extLst>
                <a:ext uri="{FF2B5EF4-FFF2-40B4-BE49-F238E27FC236}">
                  <a16:creationId xmlns:a16="http://schemas.microsoft.com/office/drawing/2014/main" xmlns="" id="{EE396F07-0469-99BA-954D-709EF0861C81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xmlns="" id="{8FF9E08A-219F-0F43-7D5A-16CDB9148B1A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xmlns="" id="{7260B894-B912-CCBF-8000-9AFEDA1A95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xmlns="" id="{38DDFD01-39CD-C685-0919-F06036E362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B72EEF7-8068-83E9-1C4B-8C006FE7E712}"/>
              </a:ext>
            </a:extLst>
          </p:cNvPr>
          <p:cNvSpPr txBox="1"/>
          <p:nvPr/>
        </p:nvSpPr>
        <p:spPr>
          <a:xfrm rot="21403892">
            <a:off x="3360440" y="4562150"/>
            <a:ext cx="164019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latin typeface="페이퍼로지 4 Regular" pitchFamily="2" charset="-127"/>
                <a:ea typeface="페이퍼로지 4 Regular" pitchFamily="2" charset="-127"/>
              </a:rPr>
              <a:t>Image Source: KBS News</a:t>
            </a:r>
            <a:endParaRPr lang="ko-KR" altLang="en-US" sz="900" dirty="0">
              <a:latin typeface="페이퍼로지 4 Regular" pitchFamily="2" charset="-127"/>
              <a:ea typeface="페이퍼로지 4 Regular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11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CFE1BA2B-06C6-A4ED-5FF9-30E4CC2D9B84}"/>
              </a:ext>
            </a:extLst>
          </p:cNvPr>
          <p:cNvSpPr/>
          <p:nvPr/>
        </p:nvSpPr>
        <p:spPr>
          <a:xfrm>
            <a:off x="0" y="5683633"/>
            <a:ext cx="12192000" cy="1174367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39E4D85D-FB90-50E6-E1D9-8399EB0228D8}"/>
              </a:ext>
            </a:extLst>
          </p:cNvPr>
          <p:cNvGrpSpPr/>
          <p:nvPr/>
        </p:nvGrpSpPr>
        <p:grpSpPr>
          <a:xfrm>
            <a:off x="5862658" y="5424564"/>
            <a:ext cx="466685" cy="466685"/>
            <a:chOff x="5839323" y="3827944"/>
            <a:chExt cx="513354" cy="513354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xmlns="" id="{26B56D0D-2D50-FDAB-34B5-088AF15D7AB7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6A9F7CA1-C930-F739-923C-9B2E2198941A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12" name="직선 연결선 11">
                <a:extLst>
                  <a:ext uri="{FF2B5EF4-FFF2-40B4-BE49-F238E27FC236}">
                    <a16:creationId xmlns:a16="http://schemas.microsoft.com/office/drawing/2014/main" xmlns="" id="{79A201D4-E696-48AC-ED01-872136C652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 12">
                <a:extLst>
                  <a:ext uri="{FF2B5EF4-FFF2-40B4-BE49-F238E27FC236}">
                    <a16:creationId xmlns:a16="http://schemas.microsoft.com/office/drawing/2014/main" xmlns="" id="{CEBEB6DF-2EEB-F501-63A9-464EF6C663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92030" cy="697724"/>
            <a:chOff x="-403488" y="171975"/>
            <a:chExt cx="5292030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95261" cy="662496"/>
              <a:chOff x="902807" y="211966"/>
              <a:chExt cx="3995261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95261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Universal Perspective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2231188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Perspectives on North Korea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C8A99EA0-03DC-A8B8-82CC-7D0198CABB21}"/>
              </a:ext>
            </a:extLst>
          </p:cNvPr>
          <p:cNvSpPr txBox="1"/>
          <p:nvPr/>
        </p:nvSpPr>
        <p:spPr>
          <a:xfrm>
            <a:off x="2313688" y="6014139"/>
            <a:ext cx="7564624" cy="644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2000" spc="-5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We must evaluate North Korean society through</a:t>
            </a:r>
          </a:p>
          <a:p>
            <a:r>
              <a:rPr lang="en-US" altLang="ko-KR" dirty="0"/>
              <a:t>the lens of universal values</a:t>
            </a:r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xmlns="" id="{AE6DEBC3-F40D-7079-4C05-B6B97E24E30F}"/>
              </a:ext>
            </a:extLst>
          </p:cNvPr>
          <p:cNvGrpSpPr/>
          <p:nvPr/>
        </p:nvGrpSpPr>
        <p:grpSpPr>
          <a:xfrm>
            <a:off x="6428008" y="1675562"/>
            <a:ext cx="4536000" cy="3384000"/>
            <a:chOff x="1599075" y="2276687"/>
            <a:chExt cx="4102219" cy="3096000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xmlns="" id="{48B6A15D-52C7-B5EC-5245-A6446EC252B8}"/>
                </a:ext>
              </a:extLst>
            </p:cNvPr>
            <p:cNvSpPr/>
            <p:nvPr/>
          </p:nvSpPr>
          <p:spPr>
            <a:xfrm>
              <a:off x="1599075" y="2276687"/>
              <a:ext cx="4102219" cy="3096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사각형: 둥근 모서리 87">
              <a:extLst>
                <a:ext uri="{FF2B5EF4-FFF2-40B4-BE49-F238E27FC236}">
                  <a16:creationId xmlns:a16="http://schemas.microsoft.com/office/drawing/2014/main" xmlns="" id="{348411B5-C2BB-A98C-8651-C124077F4085}"/>
                </a:ext>
              </a:extLst>
            </p:cNvPr>
            <p:cNvSpPr/>
            <p:nvPr/>
          </p:nvSpPr>
          <p:spPr>
            <a:xfrm>
              <a:off x="1647911" y="2326516"/>
              <a:ext cx="4004547" cy="299634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사각형: 둥근 모서리 88">
            <a:extLst>
              <a:ext uri="{FF2B5EF4-FFF2-40B4-BE49-F238E27FC236}">
                <a16:creationId xmlns:a16="http://schemas.microsoft.com/office/drawing/2014/main" xmlns="" id="{9E39EBB6-100A-9FB1-1E26-9C96FC87EF88}"/>
              </a:ext>
            </a:extLst>
          </p:cNvPr>
          <p:cNvSpPr/>
          <p:nvPr/>
        </p:nvSpPr>
        <p:spPr>
          <a:xfrm>
            <a:off x="7180729" y="4050566"/>
            <a:ext cx="2758609" cy="360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4564B700-F076-260E-272A-4AFA82217892}"/>
              </a:ext>
            </a:extLst>
          </p:cNvPr>
          <p:cNvSpPr txBox="1"/>
          <p:nvPr/>
        </p:nvSpPr>
        <p:spPr>
          <a:xfrm>
            <a:off x="7769416" y="4088729"/>
            <a:ext cx="1853184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1600" b="1" spc="-3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ko-KR" sz="1800" dirty="0">
                <a:solidFill>
                  <a:schemeClr val="bg1"/>
                </a:solidFill>
              </a:rPr>
              <a:t>How does the actual life </a:t>
            </a:r>
            <a:r>
              <a:rPr lang="en-US" altLang="ko-KR" sz="1800" dirty="0">
                <a:solidFill>
                  <a:srgbClr val="000000"/>
                </a:solidFill>
              </a:rPr>
              <a:t>of</a:t>
            </a:r>
          </a:p>
          <a:p>
            <a:pPr>
              <a:lnSpc>
                <a:spcPct val="120000"/>
              </a:lnSpc>
            </a:pPr>
            <a:r>
              <a:rPr lang="en-US" altLang="ko-KR" sz="1800" dirty="0"/>
              <a:t>an average North Korean look like?</a:t>
            </a:r>
          </a:p>
        </p:txBody>
      </p:sp>
      <p:pic>
        <p:nvPicPr>
          <p:cNvPr id="74" name="그림 73">
            <a:extLst>
              <a:ext uri="{FF2B5EF4-FFF2-40B4-BE49-F238E27FC236}">
                <a16:creationId xmlns:a16="http://schemas.microsoft.com/office/drawing/2014/main" xmlns="" id="{9EBC9F6E-C892-0EF6-D1EB-0CAE1508936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00"/>
          <a:stretch/>
        </p:blipFill>
        <p:spPr>
          <a:xfrm>
            <a:off x="7672761" y="2005527"/>
            <a:ext cx="2046494" cy="1673358"/>
          </a:xfrm>
          <a:prstGeom prst="rect">
            <a:avLst/>
          </a:prstGeom>
        </p:spPr>
      </p:pic>
      <p:grpSp>
        <p:nvGrpSpPr>
          <p:cNvPr id="104" name="그룹 103">
            <a:extLst>
              <a:ext uri="{FF2B5EF4-FFF2-40B4-BE49-F238E27FC236}">
                <a16:creationId xmlns:a16="http://schemas.microsoft.com/office/drawing/2014/main" xmlns="" id="{591EE2E4-CE31-C13E-750C-D9D141036417}"/>
              </a:ext>
            </a:extLst>
          </p:cNvPr>
          <p:cNvGrpSpPr/>
          <p:nvPr/>
        </p:nvGrpSpPr>
        <p:grpSpPr>
          <a:xfrm>
            <a:off x="1227992" y="1675562"/>
            <a:ext cx="4536000" cy="3384000"/>
            <a:chOff x="1227992" y="2168688"/>
            <a:chExt cx="4536000" cy="3168000"/>
          </a:xfrm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xmlns="" id="{0A0B6353-9527-A5BF-7CF4-438F841C4E53}"/>
                </a:ext>
              </a:extLst>
            </p:cNvPr>
            <p:cNvSpPr/>
            <p:nvPr/>
          </p:nvSpPr>
          <p:spPr>
            <a:xfrm>
              <a:off x="1227992" y="2168688"/>
              <a:ext cx="4536000" cy="31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xmlns="" id="{587B593A-DE71-B6FE-A008-C493C6FD28DE}"/>
                </a:ext>
              </a:extLst>
            </p:cNvPr>
            <p:cNvSpPr/>
            <p:nvPr/>
          </p:nvSpPr>
          <p:spPr>
            <a:xfrm>
              <a:off x="1281992" y="2219676"/>
              <a:ext cx="4428000" cy="3066023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9" name="그림 78">
            <a:extLst>
              <a:ext uri="{FF2B5EF4-FFF2-40B4-BE49-F238E27FC236}">
                <a16:creationId xmlns:a16="http://schemas.microsoft.com/office/drawing/2014/main" xmlns="" id="{058FEC22-C354-A887-D317-028469339CF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431" y="1769707"/>
            <a:ext cx="3154475" cy="20504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0C7DDF9-4C41-4CFD-B9F2-CF28F9EB43D8}"/>
              </a:ext>
            </a:extLst>
          </p:cNvPr>
          <p:cNvSpPr txBox="1"/>
          <p:nvPr/>
        </p:nvSpPr>
        <p:spPr>
          <a:xfrm>
            <a:off x="2569400" y="4088729"/>
            <a:ext cx="1853184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ko-KR" sz="1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Why does North Korea continue</a:t>
            </a:r>
          </a:p>
          <a:p>
            <a:pPr>
              <a:lnSpc>
                <a:spcPct val="120000"/>
              </a:lnSpc>
            </a:pPr>
            <a:r>
              <a:rPr lang="en-US" altLang="ko-KR" sz="1800" spc="-30" dirty="0">
                <a:solidFill>
                  <a:srgbClr val="000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to develop its military</a:t>
            </a:r>
            <a:br>
              <a:rPr lang="en-US" altLang="ko-KR" sz="1800" spc="-30" dirty="0">
                <a:solidFill>
                  <a:srgbClr val="000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800" spc="-30" dirty="0">
                <a:solidFill>
                  <a:srgbClr val="000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despite its economic hardships?</a:t>
            </a:r>
          </a:p>
        </p:txBody>
      </p:sp>
    </p:spTree>
    <p:extLst>
      <p:ext uri="{BB962C8B-B14F-4D97-AF65-F5344CB8AC3E}">
        <p14:creationId xmlns:p14="http://schemas.microsoft.com/office/powerpoint/2010/main" val="38800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xmlns="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6715236" cy="3283719"/>
            <a:chOff x="0" y="2311771"/>
            <a:chExt cx="6715236" cy="328371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5763181" cy="328371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6600" spc="-500" dirty="0">
                  <a:solidFill>
                    <a:srgbClr val="000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Characteristics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6600" spc="-500" dirty="0">
                  <a:solidFill>
                    <a:srgbClr val="000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of </a:t>
              </a:r>
              <a:r>
                <a:rPr lang="en-US" altLang="ko-KR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North Korean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Regime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xmlns="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xmlns="" id="{3CF4783A-2043-E070-9DD6-0D2A229B21B4}"/>
                </a:ext>
              </a:extLst>
            </p:cNvPr>
            <p:cNvSpPr/>
            <p:nvPr/>
          </p:nvSpPr>
          <p:spPr>
            <a:xfrm>
              <a:off x="3833645" y="5240370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xmlns="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26085036-0F76-65C5-80F4-A0924BB9C518}"/>
              </a:ext>
            </a:extLst>
          </p:cNvPr>
          <p:cNvSpPr/>
          <p:nvPr/>
        </p:nvSpPr>
        <p:spPr>
          <a:xfrm>
            <a:off x="773113" y="2042073"/>
            <a:ext cx="10645775" cy="3399349"/>
          </a:xfrm>
          <a:prstGeom prst="roundRect">
            <a:avLst>
              <a:gd name="adj" fmla="val 816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08161" cy="697724"/>
            <a:chOff x="-403488" y="171975"/>
            <a:chExt cx="52081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11392" cy="662496"/>
              <a:chOff x="902807" y="211966"/>
              <a:chExt cx="39113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113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Politics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ECDAA6F5-450B-80DE-96F4-84B240C16065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xmlns="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278922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Structure of Governance</a:t>
              </a:r>
            </a:p>
          </p:txBody>
        </p:sp>
      </p:grp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5367CA56-E9D5-6769-AEFE-5DD89A77AAAF}"/>
              </a:ext>
            </a:extLst>
          </p:cNvPr>
          <p:cNvSpPr/>
          <p:nvPr/>
        </p:nvSpPr>
        <p:spPr>
          <a:xfrm>
            <a:off x="2063872" y="5753515"/>
            <a:ext cx="8064256" cy="46800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F70DB11-29E8-5734-4098-0FB929D543CA}"/>
              </a:ext>
            </a:extLst>
          </p:cNvPr>
          <p:cNvSpPr txBox="1"/>
          <p:nvPr/>
        </p:nvSpPr>
        <p:spPr>
          <a:xfrm>
            <a:off x="2063872" y="5744043"/>
            <a:ext cx="8064259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2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Justification for monopolistic leadership 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EB98C0DF-A7D7-0A3B-E4A9-08775B4E25A9}"/>
              </a:ext>
            </a:extLst>
          </p:cNvPr>
          <p:cNvGrpSpPr/>
          <p:nvPr/>
        </p:nvGrpSpPr>
        <p:grpSpPr>
          <a:xfrm>
            <a:off x="2496000" y="2360617"/>
            <a:ext cx="7200000" cy="2842989"/>
            <a:chOff x="2496000" y="2222298"/>
            <a:chExt cx="7200000" cy="2867458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xmlns="" id="{9B2C5643-C877-EAA8-07D4-F2043C3362C2}"/>
                </a:ext>
              </a:extLst>
            </p:cNvPr>
            <p:cNvSpPr/>
            <p:nvPr/>
          </p:nvSpPr>
          <p:spPr>
            <a:xfrm rot="5400000">
              <a:off x="5280661" y="3380779"/>
              <a:ext cx="163068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1" name="직선 화살표 연결선 30">
              <a:extLst>
                <a:ext uri="{FF2B5EF4-FFF2-40B4-BE49-F238E27FC236}">
                  <a16:creationId xmlns:a16="http://schemas.microsoft.com/office/drawing/2014/main" xmlns="" id="{1B91FEA2-9E65-0925-F405-8672FBC998A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817507"/>
              <a:ext cx="0" cy="25200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xmlns="" id="{7CFC2D0F-5369-A6F2-8E9C-0879170D83BE}"/>
                </a:ext>
              </a:extLst>
            </p:cNvPr>
            <p:cNvSpPr/>
            <p:nvPr/>
          </p:nvSpPr>
          <p:spPr>
            <a:xfrm>
              <a:off x="2496000" y="2222298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rgbClr val="823000"/>
            </a:solidFill>
            <a:ln>
              <a:solidFill>
                <a:srgbClr val="823000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Supreme Leader</a:t>
              </a:r>
            </a:p>
          </p:txBody>
        </p:sp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xmlns="" id="{93515A35-A7BB-50AB-16F5-99CF3243D149}"/>
                </a:ext>
              </a:extLst>
            </p:cNvPr>
            <p:cNvSpPr/>
            <p:nvPr/>
          </p:nvSpPr>
          <p:spPr>
            <a:xfrm>
              <a:off x="2496000" y="3160717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Korean Worker’s Party</a:t>
              </a:r>
            </a:p>
          </p:txBody>
        </p: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xmlns="" id="{7F44453C-B833-B360-2BC2-799548A15C9A}"/>
                </a:ext>
              </a:extLst>
            </p:cNvPr>
            <p:cNvGrpSpPr/>
            <p:nvPr/>
          </p:nvGrpSpPr>
          <p:grpSpPr>
            <a:xfrm>
              <a:off x="2496000" y="4099135"/>
              <a:ext cx="7200000" cy="990621"/>
              <a:chOff x="2496000" y="3911696"/>
              <a:chExt cx="7200000" cy="990621"/>
            </a:xfrm>
          </p:grpSpPr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xmlns="" id="{936060B3-4854-E205-2277-FBB3AEC9A8C6}"/>
                  </a:ext>
                </a:extLst>
              </p:cNvPr>
              <p:cNvSpPr txBox="1"/>
              <p:nvPr/>
            </p:nvSpPr>
            <p:spPr>
              <a:xfrm>
                <a:off x="6095967" y="4054484"/>
                <a:ext cx="65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endPara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47" name="사각형: 둥근 모서리 46">
                <a:extLst>
                  <a:ext uri="{FF2B5EF4-FFF2-40B4-BE49-F238E27FC236}">
                    <a16:creationId xmlns:a16="http://schemas.microsoft.com/office/drawing/2014/main" xmlns="" id="{614D2837-931B-163E-C2C0-DFC302934CFA}"/>
                  </a:ext>
                </a:extLst>
              </p:cNvPr>
              <p:cNvSpPr/>
              <p:nvPr/>
            </p:nvSpPr>
            <p:spPr>
              <a:xfrm>
                <a:off x="2496000" y="3911696"/>
                <a:ext cx="7200000" cy="990621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823000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pc="-30" dirty="0">
                    <a:solidFill>
                      <a:srgbClr val="823000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Socialist Constitution</a:t>
                </a:r>
              </a:p>
              <a:p>
                <a:pPr algn="ctr">
                  <a:lnSpc>
                    <a:spcPct val="110000"/>
                  </a:lnSpc>
                </a:pPr>
                <a:endParaRPr lang="en-US" altLang="ko-KR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endParaRPr lang="en-US" altLang="ko-KR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xmlns="" id="{72EC79DB-853A-4BDA-82BB-431CEB2ED840}"/>
                  </a:ext>
                </a:extLst>
              </p:cNvPr>
              <p:cNvSpPr txBox="1"/>
              <p:nvPr/>
            </p:nvSpPr>
            <p:spPr>
              <a:xfrm>
                <a:off x="2597799" y="4242195"/>
                <a:ext cx="6996403" cy="5157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“</a:t>
                </a:r>
                <a:r>
                  <a:rPr lang="en-US" altLang="ko-KR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The Democratic People’s Republic of Korea conducts all its activities </a:t>
                </a:r>
                <a:br>
                  <a:rPr lang="en-US" altLang="ko-KR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</a:br>
                <a:r>
                  <a:rPr lang="en-US" altLang="ko-KR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under the leadership of the Korean Workers’ Party.”</a:t>
                </a:r>
                <a:r>
                  <a:rPr lang="ko-KR" altLang="en-US" sz="16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</a:p>
            </p:txBody>
          </p:sp>
        </p:grpSp>
        <p:cxnSp>
          <p:nvCxnSpPr>
            <p:cNvPr id="43" name="직선 화살표 연결선 42">
              <a:extLst>
                <a:ext uri="{FF2B5EF4-FFF2-40B4-BE49-F238E27FC236}">
                  <a16:creationId xmlns:a16="http://schemas.microsoft.com/office/drawing/2014/main" xmlns="" id="{9241CBC8-C7EF-DB9A-D4B3-54417A4AAC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3755926"/>
              <a:ext cx="0" cy="25200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92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1582C95B-840A-912B-D0E8-496F8975E525}"/>
              </a:ext>
            </a:extLst>
          </p:cNvPr>
          <p:cNvSpPr/>
          <p:nvPr/>
        </p:nvSpPr>
        <p:spPr>
          <a:xfrm>
            <a:off x="8351707" y="5077080"/>
            <a:ext cx="2017154" cy="340425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A664CFD8-BEC8-AB3A-7192-A8C7D9CE8AFB}"/>
              </a:ext>
            </a:extLst>
          </p:cNvPr>
          <p:cNvGrpSpPr/>
          <p:nvPr/>
        </p:nvGrpSpPr>
        <p:grpSpPr>
          <a:xfrm>
            <a:off x="-403488" y="241825"/>
            <a:ext cx="5208161" cy="697724"/>
            <a:chOff x="-403488" y="171975"/>
            <a:chExt cx="5208161" cy="697724"/>
          </a:xfrm>
        </p:grpSpPr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D8FABA84-0CF5-7883-6EB2-BD9BE32B342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6" name="그래픽 5">
                <a:extLst>
                  <a:ext uri="{FF2B5EF4-FFF2-40B4-BE49-F238E27FC236}">
                    <a16:creationId xmlns:a16="http://schemas.microsoft.com/office/drawing/2014/main" xmlns="" id="{1C602CE1-EAB7-5582-A271-2C23870B47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" name="그래픽 10">
                <a:extLst>
                  <a:ext uri="{FF2B5EF4-FFF2-40B4-BE49-F238E27FC236}">
                    <a16:creationId xmlns:a16="http://schemas.microsoft.com/office/drawing/2014/main" xmlns="" id="{534D56EC-F847-A8FB-9AC5-C70948C787FD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FA6DCE2B-4CA0-506C-DCE0-C569A4A99E60}"/>
                  </a:ext>
                </a:extLst>
              </p:cNvPr>
              <p:cNvSpPr txBox="1"/>
              <p:nvPr/>
            </p:nvSpPr>
            <p:spPr>
              <a:xfrm>
                <a:off x="246791" y="310037"/>
                <a:ext cx="394340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02</a:t>
                </a: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3A9209D-FA96-2DD5-4173-0475A9579AA4}"/>
                </a:ext>
              </a:extLst>
            </p:cNvPr>
            <p:cNvGrpSpPr/>
            <p:nvPr/>
          </p:nvGrpSpPr>
          <p:grpSpPr>
            <a:xfrm>
              <a:off x="893281" y="207203"/>
              <a:ext cx="3911392" cy="662496"/>
              <a:chOff x="902807" y="211966"/>
              <a:chExt cx="3911392" cy="6624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C55283F1-F604-4FB9-061B-71B34344D14C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911392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North Korean Politics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374AD8FD-7C45-EC7C-9737-B7CFBCD87B0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3102901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200" dirty="0">
                    <a:solidFill>
                      <a:srgbClr val="823000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Characteristics of North Korean Regime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ECDAA6F5-450B-80DE-96F4-84B240C16065}"/>
              </a:ext>
            </a:extLst>
          </p:cNvPr>
          <p:cNvGrpSpPr/>
          <p:nvPr/>
        </p:nvGrpSpPr>
        <p:grpSpPr>
          <a:xfrm>
            <a:off x="766764" y="1319213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xmlns="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363785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North Korean Ideology of Ruling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F6E93D1-4CD7-AB57-0046-F1873AE8F502}"/>
              </a:ext>
            </a:extLst>
          </p:cNvPr>
          <p:cNvSpPr txBox="1"/>
          <p:nvPr/>
        </p:nvSpPr>
        <p:spPr>
          <a:xfrm>
            <a:off x="3414433" y="2073158"/>
            <a:ext cx="536313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Ideology of </a:t>
            </a:r>
            <a:r>
              <a:rPr lang="en-US" altLang="ko-KR" sz="2400" spc="-150" dirty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Kim Il Sung and Kim Jong Il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78BD40E1-6009-3B87-350C-8CD4AA5BF4A5}"/>
              </a:ext>
            </a:extLst>
          </p:cNvPr>
          <p:cNvGrpSpPr>
            <a:grpSpLocks noChangeAspect="1"/>
          </p:cNvGrpSpPr>
          <p:nvPr/>
        </p:nvGrpSpPr>
        <p:grpSpPr>
          <a:xfrm>
            <a:off x="1056000" y="2777782"/>
            <a:ext cx="10080000" cy="3610122"/>
            <a:chOff x="862013" y="2422525"/>
            <a:chExt cx="5310187" cy="1901825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E0D1334F-D9FC-7E50-760B-97BF1D4F6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388" y="2422525"/>
              <a:ext cx="3452812" cy="1901825"/>
            </a:xfrm>
            <a:custGeom>
              <a:avLst/>
              <a:gdLst>
                <a:gd name="T0" fmla="*/ 408 w 907"/>
                <a:gd name="T1" fmla="*/ 250 h 499"/>
                <a:gd name="T2" fmla="*/ 207 w 907"/>
                <a:gd name="T3" fmla="*/ 450 h 499"/>
                <a:gd name="T4" fmla="*/ 25 w 907"/>
                <a:gd name="T5" fmla="*/ 333 h 499"/>
                <a:gd name="T6" fmla="*/ 0 w 907"/>
                <a:gd name="T7" fmla="*/ 389 h 499"/>
                <a:gd name="T8" fmla="*/ 207 w 907"/>
                <a:gd name="T9" fmla="*/ 499 h 499"/>
                <a:gd name="T10" fmla="*/ 457 w 907"/>
                <a:gd name="T11" fmla="*/ 250 h 499"/>
                <a:gd name="T12" fmla="*/ 657 w 907"/>
                <a:gd name="T13" fmla="*/ 49 h 499"/>
                <a:gd name="T14" fmla="*/ 858 w 907"/>
                <a:gd name="T15" fmla="*/ 250 h 499"/>
                <a:gd name="T16" fmla="*/ 657 w 907"/>
                <a:gd name="T17" fmla="*/ 450 h 499"/>
                <a:gd name="T18" fmla="*/ 475 w 907"/>
                <a:gd name="T19" fmla="*/ 333 h 499"/>
                <a:gd name="T20" fmla="*/ 451 w 907"/>
                <a:gd name="T21" fmla="*/ 389 h 499"/>
                <a:gd name="T22" fmla="*/ 657 w 907"/>
                <a:gd name="T23" fmla="*/ 499 h 499"/>
                <a:gd name="T24" fmla="*/ 907 w 907"/>
                <a:gd name="T25" fmla="*/ 250 h 499"/>
                <a:gd name="T26" fmla="*/ 657 w 907"/>
                <a:gd name="T27" fmla="*/ 0 h 499"/>
                <a:gd name="T28" fmla="*/ 408 w 907"/>
                <a:gd name="T29" fmla="*/ 2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7" h="499">
                  <a:moveTo>
                    <a:pt x="408" y="250"/>
                  </a:moveTo>
                  <a:cubicBezTo>
                    <a:pt x="408" y="360"/>
                    <a:pt x="318" y="450"/>
                    <a:pt x="207" y="450"/>
                  </a:cubicBezTo>
                  <a:cubicBezTo>
                    <a:pt x="126" y="450"/>
                    <a:pt x="56" y="402"/>
                    <a:pt x="25" y="333"/>
                  </a:cubicBezTo>
                  <a:cubicBezTo>
                    <a:pt x="19" y="353"/>
                    <a:pt x="10" y="371"/>
                    <a:pt x="0" y="389"/>
                  </a:cubicBezTo>
                  <a:cubicBezTo>
                    <a:pt x="45" y="455"/>
                    <a:pt x="121" y="499"/>
                    <a:pt x="207" y="499"/>
                  </a:cubicBezTo>
                  <a:cubicBezTo>
                    <a:pt x="345" y="499"/>
                    <a:pt x="457" y="387"/>
                    <a:pt x="457" y="250"/>
                  </a:cubicBezTo>
                  <a:cubicBezTo>
                    <a:pt x="457" y="139"/>
                    <a:pt x="547" y="49"/>
                    <a:pt x="657" y="49"/>
                  </a:cubicBezTo>
                  <a:cubicBezTo>
                    <a:pt x="768" y="49"/>
                    <a:pt x="858" y="139"/>
                    <a:pt x="858" y="250"/>
                  </a:cubicBezTo>
                  <a:cubicBezTo>
                    <a:pt x="858" y="360"/>
                    <a:pt x="768" y="450"/>
                    <a:pt x="657" y="450"/>
                  </a:cubicBezTo>
                  <a:cubicBezTo>
                    <a:pt x="576" y="450"/>
                    <a:pt x="507" y="402"/>
                    <a:pt x="475" y="333"/>
                  </a:cubicBezTo>
                  <a:cubicBezTo>
                    <a:pt x="469" y="353"/>
                    <a:pt x="461" y="371"/>
                    <a:pt x="451" y="389"/>
                  </a:cubicBezTo>
                  <a:cubicBezTo>
                    <a:pt x="495" y="455"/>
                    <a:pt x="571" y="499"/>
                    <a:pt x="657" y="499"/>
                  </a:cubicBezTo>
                  <a:cubicBezTo>
                    <a:pt x="795" y="499"/>
                    <a:pt x="907" y="387"/>
                    <a:pt x="907" y="250"/>
                  </a:cubicBezTo>
                  <a:cubicBezTo>
                    <a:pt x="907" y="112"/>
                    <a:pt x="795" y="0"/>
                    <a:pt x="657" y="0"/>
                  </a:cubicBezTo>
                  <a:cubicBezTo>
                    <a:pt x="520" y="0"/>
                    <a:pt x="408" y="112"/>
                    <a:pt x="408" y="2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05CC7B03-96E6-47E5-99EE-923D36009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013" y="2422525"/>
              <a:ext cx="3452812" cy="1901825"/>
            </a:xfrm>
            <a:custGeom>
              <a:avLst/>
              <a:gdLst>
                <a:gd name="T0" fmla="*/ 450 w 907"/>
                <a:gd name="T1" fmla="*/ 250 h 499"/>
                <a:gd name="T2" fmla="*/ 250 w 907"/>
                <a:gd name="T3" fmla="*/ 450 h 499"/>
                <a:gd name="T4" fmla="*/ 49 w 907"/>
                <a:gd name="T5" fmla="*/ 250 h 499"/>
                <a:gd name="T6" fmla="*/ 250 w 907"/>
                <a:gd name="T7" fmla="*/ 49 h 499"/>
                <a:gd name="T8" fmla="*/ 432 w 907"/>
                <a:gd name="T9" fmla="*/ 166 h 499"/>
                <a:gd name="T10" fmla="*/ 456 w 907"/>
                <a:gd name="T11" fmla="*/ 111 h 499"/>
                <a:gd name="T12" fmla="*/ 250 w 907"/>
                <a:gd name="T13" fmla="*/ 0 h 499"/>
                <a:gd name="T14" fmla="*/ 0 w 907"/>
                <a:gd name="T15" fmla="*/ 250 h 499"/>
                <a:gd name="T16" fmla="*/ 250 w 907"/>
                <a:gd name="T17" fmla="*/ 499 h 499"/>
                <a:gd name="T18" fmla="*/ 499 w 907"/>
                <a:gd name="T19" fmla="*/ 250 h 499"/>
                <a:gd name="T20" fmla="*/ 700 w 907"/>
                <a:gd name="T21" fmla="*/ 49 h 499"/>
                <a:gd name="T22" fmla="*/ 882 w 907"/>
                <a:gd name="T23" fmla="*/ 166 h 499"/>
                <a:gd name="T24" fmla="*/ 907 w 907"/>
                <a:gd name="T25" fmla="*/ 111 h 499"/>
                <a:gd name="T26" fmla="*/ 700 w 907"/>
                <a:gd name="T27" fmla="*/ 0 h 499"/>
                <a:gd name="T28" fmla="*/ 450 w 907"/>
                <a:gd name="T29" fmla="*/ 2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7" h="499">
                  <a:moveTo>
                    <a:pt x="450" y="250"/>
                  </a:moveTo>
                  <a:cubicBezTo>
                    <a:pt x="450" y="360"/>
                    <a:pt x="360" y="450"/>
                    <a:pt x="250" y="450"/>
                  </a:cubicBezTo>
                  <a:cubicBezTo>
                    <a:pt x="139" y="450"/>
                    <a:pt x="49" y="360"/>
                    <a:pt x="49" y="250"/>
                  </a:cubicBezTo>
                  <a:cubicBezTo>
                    <a:pt x="49" y="139"/>
                    <a:pt x="139" y="49"/>
                    <a:pt x="250" y="49"/>
                  </a:cubicBezTo>
                  <a:cubicBezTo>
                    <a:pt x="331" y="49"/>
                    <a:pt x="400" y="97"/>
                    <a:pt x="432" y="166"/>
                  </a:cubicBezTo>
                  <a:cubicBezTo>
                    <a:pt x="438" y="147"/>
                    <a:pt x="446" y="128"/>
                    <a:pt x="456" y="111"/>
                  </a:cubicBezTo>
                  <a:cubicBezTo>
                    <a:pt x="412" y="44"/>
                    <a:pt x="336" y="0"/>
                    <a:pt x="250" y="0"/>
                  </a:cubicBezTo>
                  <a:cubicBezTo>
                    <a:pt x="112" y="0"/>
                    <a:pt x="0" y="112"/>
                    <a:pt x="0" y="250"/>
                  </a:cubicBezTo>
                  <a:cubicBezTo>
                    <a:pt x="0" y="387"/>
                    <a:pt x="112" y="499"/>
                    <a:pt x="250" y="499"/>
                  </a:cubicBezTo>
                  <a:cubicBezTo>
                    <a:pt x="387" y="499"/>
                    <a:pt x="499" y="387"/>
                    <a:pt x="499" y="250"/>
                  </a:cubicBezTo>
                  <a:cubicBezTo>
                    <a:pt x="499" y="139"/>
                    <a:pt x="589" y="49"/>
                    <a:pt x="700" y="49"/>
                  </a:cubicBezTo>
                  <a:cubicBezTo>
                    <a:pt x="781" y="49"/>
                    <a:pt x="851" y="97"/>
                    <a:pt x="882" y="166"/>
                  </a:cubicBezTo>
                  <a:cubicBezTo>
                    <a:pt x="888" y="147"/>
                    <a:pt x="897" y="128"/>
                    <a:pt x="907" y="111"/>
                  </a:cubicBezTo>
                  <a:cubicBezTo>
                    <a:pt x="862" y="44"/>
                    <a:pt x="786" y="0"/>
                    <a:pt x="700" y="0"/>
                  </a:cubicBezTo>
                  <a:cubicBezTo>
                    <a:pt x="562" y="0"/>
                    <a:pt x="450" y="112"/>
                    <a:pt x="450" y="2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7" name="그룹 96">
            <a:extLst>
              <a:ext uri="{FF2B5EF4-FFF2-40B4-BE49-F238E27FC236}">
                <a16:creationId xmlns:a16="http://schemas.microsoft.com/office/drawing/2014/main" xmlns="" id="{1DB7A8D5-6DEC-67E7-FB36-1A92475BD2D1}"/>
              </a:ext>
            </a:extLst>
          </p:cNvPr>
          <p:cNvGrpSpPr/>
          <p:nvPr/>
        </p:nvGrpSpPr>
        <p:grpSpPr>
          <a:xfrm>
            <a:off x="1966618" y="5111699"/>
            <a:ext cx="1792582" cy="340426"/>
            <a:chOff x="1462739" y="4987340"/>
            <a:chExt cx="1895654" cy="360000"/>
          </a:xfrm>
        </p:grpSpPr>
        <p:sp>
          <p:nvSpPr>
            <p:cNvPr id="98" name="사각형: 둥근 모서리 97">
              <a:extLst>
                <a:ext uri="{FF2B5EF4-FFF2-40B4-BE49-F238E27FC236}">
                  <a16:creationId xmlns:a16="http://schemas.microsoft.com/office/drawing/2014/main" xmlns="" id="{A4724749-2A0C-0E9A-21F3-F70CC3E562F1}"/>
                </a:ext>
              </a:extLst>
            </p:cNvPr>
            <p:cNvSpPr/>
            <p:nvPr/>
          </p:nvSpPr>
          <p:spPr>
            <a:xfrm>
              <a:off x="1462739" y="4987340"/>
              <a:ext cx="1895654" cy="360000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xmlns="" id="{F3A322DA-2F95-5712-6B28-6112202FCBDE}"/>
                </a:ext>
              </a:extLst>
            </p:cNvPr>
            <p:cNvSpPr txBox="1"/>
            <p:nvPr/>
          </p:nvSpPr>
          <p:spPr>
            <a:xfrm>
              <a:off x="1477334" y="5033460"/>
              <a:ext cx="1854860" cy="2914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Juche Ideology</a:t>
              </a:r>
            </a:p>
          </p:txBody>
        </p:sp>
      </p:grpSp>
      <p:grpSp>
        <p:nvGrpSpPr>
          <p:cNvPr id="100" name="그룹 99">
            <a:extLst>
              <a:ext uri="{FF2B5EF4-FFF2-40B4-BE49-F238E27FC236}">
                <a16:creationId xmlns:a16="http://schemas.microsoft.com/office/drawing/2014/main" xmlns="" id="{D790AEB1-4315-6AB2-546C-3A5FF0B5A489}"/>
              </a:ext>
            </a:extLst>
          </p:cNvPr>
          <p:cNvGrpSpPr/>
          <p:nvPr/>
        </p:nvGrpSpPr>
        <p:grpSpPr>
          <a:xfrm>
            <a:off x="5162045" y="5102246"/>
            <a:ext cx="1901290" cy="398113"/>
            <a:chOff x="5115337" y="5156070"/>
            <a:chExt cx="2010615" cy="421004"/>
          </a:xfrm>
        </p:grpSpPr>
        <p:sp>
          <p:nvSpPr>
            <p:cNvPr id="101" name="사각형: 둥근 모서리 100">
              <a:extLst>
                <a:ext uri="{FF2B5EF4-FFF2-40B4-BE49-F238E27FC236}">
                  <a16:creationId xmlns:a16="http://schemas.microsoft.com/office/drawing/2014/main" xmlns="" id="{FF9B3735-174D-3DB3-447F-1E3899F1A116}"/>
                </a:ext>
              </a:extLst>
            </p:cNvPr>
            <p:cNvSpPr/>
            <p:nvPr/>
          </p:nvSpPr>
          <p:spPr>
            <a:xfrm>
              <a:off x="5348213" y="5156070"/>
              <a:ext cx="1544862" cy="359999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5B2AB8DF-0FFD-8AB2-AC23-75C313758792}"/>
                </a:ext>
              </a:extLst>
            </p:cNvPr>
            <p:cNvSpPr txBox="1"/>
            <p:nvPr/>
          </p:nvSpPr>
          <p:spPr>
            <a:xfrm>
              <a:off x="5115337" y="5188540"/>
              <a:ext cx="2010615" cy="3885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pc="-3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Military-first</a:t>
              </a:r>
            </a:p>
          </p:txBody>
        </p:sp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DFB777C4-9864-3FFA-A37F-081829692091}"/>
              </a:ext>
            </a:extLst>
          </p:cNvPr>
          <p:cNvSpPr txBox="1"/>
          <p:nvPr/>
        </p:nvSpPr>
        <p:spPr>
          <a:xfrm>
            <a:off x="8385113" y="5108793"/>
            <a:ext cx="195034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pc="-3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dirty="0"/>
              <a:t>Leader-centered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xmlns="" id="{A2912DC8-2594-61F8-86E3-C8C2DCABCA1B}"/>
              </a:ext>
            </a:extLst>
          </p:cNvPr>
          <p:cNvSpPr/>
          <p:nvPr/>
        </p:nvSpPr>
        <p:spPr>
          <a:xfrm>
            <a:off x="1499256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xmlns="" id="{A9D0E36B-6843-509C-0F60-2960884AA940}"/>
              </a:ext>
            </a:extLst>
          </p:cNvPr>
          <p:cNvSpPr/>
          <p:nvPr/>
        </p:nvSpPr>
        <p:spPr>
          <a:xfrm>
            <a:off x="4731242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xmlns="" id="{27DB0E87-12CB-89D9-8CB5-C475FFAD2AD5}"/>
              </a:ext>
            </a:extLst>
          </p:cNvPr>
          <p:cNvSpPr/>
          <p:nvPr/>
        </p:nvSpPr>
        <p:spPr>
          <a:xfrm>
            <a:off x="7963228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297F0565-B41C-E93B-9697-F41CBDC0A985}"/>
              </a:ext>
            </a:extLst>
          </p:cNvPr>
          <p:cNvGrpSpPr/>
          <p:nvPr/>
        </p:nvGrpSpPr>
        <p:grpSpPr>
          <a:xfrm>
            <a:off x="4165210" y="4292272"/>
            <a:ext cx="504000" cy="504000"/>
            <a:chOff x="4165210" y="4292272"/>
            <a:chExt cx="504000" cy="504000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xmlns="" id="{D079AD6C-105F-CF41-288D-747934DB5DE9}"/>
                </a:ext>
              </a:extLst>
            </p:cNvPr>
            <p:cNvSpPr/>
            <p:nvPr/>
          </p:nvSpPr>
          <p:spPr>
            <a:xfrm>
              <a:off x="4165210" y="4292272"/>
              <a:ext cx="504000" cy="5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xmlns="" id="{A1B8E949-C6B0-1A4A-23F4-1AE93990A649}"/>
                </a:ext>
              </a:extLst>
            </p:cNvPr>
            <p:cNvGrpSpPr/>
            <p:nvPr/>
          </p:nvGrpSpPr>
          <p:grpSpPr>
            <a:xfrm>
              <a:off x="4321803" y="4448866"/>
              <a:ext cx="190815" cy="190813"/>
              <a:chOff x="3255090" y="4562893"/>
              <a:chExt cx="169312" cy="169311"/>
            </a:xfrm>
          </p:grpSpPr>
          <p:cxnSp>
            <p:nvCxnSpPr>
              <p:cNvPr id="39" name="직선 연결선 38">
                <a:extLst>
                  <a:ext uri="{FF2B5EF4-FFF2-40B4-BE49-F238E27FC236}">
                    <a16:creationId xmlns:a16="http://schemas.microsoft.com/office/drawing/2014/main" xmlns="" id="{927FF22C-FC4C-6E85-2BE7-25BD031CE2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xmlns="" id="{19425CE1-3FD1-DF8E-C821-E57C08DBC0D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xmlns="" id="{6FAF9637-BC7D-159E-15A8-AC27CCF6B151}"/>
              </a:ext>
            </a:extLst>
          </p:cNvPr>
          <p:cNvGrpSpPr/>
          <p:nvPr/>
        </p:nvGrpSpPr>
        <p:grpSpPr>
          <a:xfrm>
            <a:off x="7522789" y="4292272"/>
            <a:ext cx="504000" cy="504000"/>
            <a:chOff x="7522789" y="4292272"/>
            <a:chExt cx="504000" cy="504000"/>
          </a:xfrm>
        </p:grpSpPr>
        <p:sp>
          <p:nvSpPr>
            <p:cNvPr id="43" name="타원 42">
              <a:extLst>
                <a:ext uri="{FF2B5EF4-FFF2-40B4-BE49-F238E27FC236}">
                  <a16:creationId xmlns:a16="http://schemas.microsoft.com/office/drawing/2014/main" xmlns="" id="{6BB35637-10D3-E336-58AE-69289A3008AB}"/>
                </a:ext>
              </a:extLst>
            </p:cNvPr>
            <p:cNvSpPr/>
            <p:nvPr/>
          </p:nvSpPr>
          <p:spPr>
            <a:xfrm>
              <a:off x="7522789" y="4292272"/>
              <a:ext cx="504000" cy="5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xmlns="" id="{0CCAD74A-C1F0-6A7A-A6C5-E36B6BB18F96}"/>
                </a:ext>
              </a:extLst>
            </p:cNvPr>
            <p:cNvGrpSpPr/>
            <p:nvPr/>
          </p:nvGrpSpPr>
          <p:grpSpPr>
            <a:xfrm>
              <a:off x="7679382" y="4448866"/>
              <a:ext cx="190815" cy="190813"/>
              <a:chOff x="3255090" y="4562893"/>
              <a:chExt cx="169312" cy="169311"/>
            </a:xfrm>
          </p:grpSpPr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xmlns="" id="{60E16B16-248A-673A-2EB7-39924805F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xmlns="" id="{1F7742B1-29EC-FC8F-0FF5-76A74067A9B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9" name="그룹 498">
            <a:extLst>
              <a:ext uri="{FF2B5EF4-FFF2-40B4-BE49-F238E27FC236}">
                <a16:creationId xmlns:a16="http://schemas.microsoft.com/office/drawing/2014/main" xmlns="" id="{5383C004-9701-4D32-8E69-E444AB02B4AC}"/>
              </a:ext>
            </a:extLst>
          </p:cNvPr>
          <p:cNvGrpSpPr/>
          <p:nvPr/>
        </p:nvGrpSpPr>
        <p:grpSpPr>
          <a:xfrm>
            <a:off x="2282978" y="3719274"/>
            <a:ext cx="1152000" cy="1152000"/>
            <a:chOff x="2282978" y="3704843"/>
            <a:chExt cx="1152000" cy="1152000"/>
          </a:xfrm>
        </p:grpSpPr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xmlns="" id="{F2C51AB5-07FF-8C1F-4624-79E44EEE3799}"/>
                </a:ext>
              </a:extLst>
            </p:cNvPr>
            <p:cNvSpPr/>
            <p:nvPr/>
          </p:nvSpPr>
          <p:spPr>
            <a:xfrm>
              <a:off x="2282978" y="3704843"/>
              <a:ext cx="1152000" cy="1152000"/>
            </a:xfrm>
            <a:custGeom>
              <a:avLst/>
              <a:gdLst>
                <a:gd name="connsiteX0" fmla="*/ 534090 w 534089"/>
                <a:gd name="connsiteY0" fmla="*/ 267045 h 534089"/>
                <a:gd name="connsiteX1" fmla="*/ 267045 w 534089"/>
                <a:gd name="connsiteY1" fmla="*/ 534090 h 534089"/>
                <a:gd name="connsiteX2" fmla="*/ 0 w 534089"/>
                <a:gd name="connsiteY2" fmla="*/ 267045 h 534089"/>
                <a:gd name="connsiteX3" fmla="*/ 267045 w 534089"/>
                <a:gd name="connsiteY3" fmla="*/ 0 h 534089"/>
                <a:gd name="connsiteX4" fmla="*/ 534090 w 534089"/>
                <a:gd name="connsiteY4" fmla="*/ 267045 h 53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089" h="534089">
                  <a:moveTo>
                    <a:pt x="534090" y="267045"/>
                  </a:moveTo>
                  <a:cubicBezTo>
                    <a:pt x="534090" y="414732"/>
                    <a:pt x="414732" y="534090"/>
                    <a:pt x="267045" y="534090"/>
                  </a:cubicBezTo>
                  <a:cubicBezTo>
                    <a:pt x="119357" y="534090"/>
                    <a:pt x="0" y="414732"/>
                    <a:pt x="0" y="267045"/>
                  </a:cubicBezTo>
                  <a:cubicBezTo>
                    <a:pt x="0" y="119358"/>
                    <a:pt x="119357" y="0"/>
                    <a:pt x="267045" y="0"/>
                  </a:cubicBezTo>
                  <a:cubicBezTo>
                    <a:pt x="414732" y="0"/>
                    <a:pt x="534090" y="119358"/>
                    <a:pt x="534090" y="26704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7" name="자유형: 도형 506">
              <a:extLst>
                <a:ext uri="{FF2B5EF4-FFF2-40B4-BE49-F238E27FC236}">
                  <a16:creationId xmlns:a16="http://schemas.microsoft.com/office/drawing/2014/main" xmlns="" id="{3B4B7463-8AB8-2C1B-7BB7-91EE444A9C34}"/>
                </a:ext>
              </a:extLst>
            </p:cNvPr>
            <p:cNvSpPr/>
            <p:nvPr/>
          </p:nvSpPr>
          <p:spPr>
            <a:xfrm>
              <a:off x="2562837" y="3945260"/>
              <a:ext cx="661776" cy="661149"/>
            </a:xfrm>
            <a:custGeom>
              <a:avLst/>
              <a:gdLst>
                <a:gd name="connsiteX0" fmla="*/ 236219 w 306812"/>
                <a:gd name="connsiteY0" fmla="*/ 296304 h 306521"/>
                <a:gd name="connsiteX1" fmla="*/ 223215 w 306812"/>
                <a:gd name="connsiteY1" fmla="*/ 292124 h 306521"/>
                <a:gd name="connsiteX2" fmla="*/ 210211 w 306812"/>
                <a:gd name="connsiteY2" fmla="*/ 293517 h 306521"/>
                <a:gd name="connsiteX3" fmla="*/ 187919 w 306812"/>
                <a:gd name="connsiteY3" fmla="*/ 296304 h 306521"/>
                <a:gd name="connsiteX4" fmla="*/ 166555 w 306812"/>
                <a:gd name="connsiteY4" fmla="*/ 293517 h 306521"/>
                <a:gd name="connsiteX5" fmla="*/ 163304 w 306812"/>
                <a:gd name="connsiteY5" fmla="*/ 293053 h 306521"/>
                <a:gd name="connsiteX6" fmla="*/ 161447 w 306812"/>
                <a:gd name="connsiteY6" fmla="*/ 295839 h 306521"/>
                <a:gd name="connsiteX7" fmla="*/ 146585 w 306812"/>
                <a:gd name="connsiteY7" fmla="*/ 304199 h 306521"/>
                <a:gd name="connsiteX8" fmla="*/ 144263 w 306812"/>
                <a:gd name="connsiteY8" fmla="*/ 303735 h 306521"/>
                <a:gd name="connsiteX9" fmla="*/ 132652 w 306812"/>
                <a:gd name="connsiteY9" fmla="*/ 296768 h 306521"/>
                <a:gd name="connsiteX10" fmla="*/ 129866 w 306812"/>
                <a:gd name="connsiteY10" fmla="*/ 288408 h 306521"/>
                <a:gd name="connsiteX11" fmla="*/ 128937 w 306812"/>
                <a:gd name="connsiteY11" fmla="*/ 281907 h 306521"/>
                <a:gd name="connsiteX12" fmla="*/ 122899 w 306812"/>
                <a:gd name="connsiteY12" fmla="*/ 285158 h 306521"/>
                <a:gd name="connsiteX13" fmla="*/ 114540 w 306812"/>
                <a:gd name="connsiteY13" fmla="*/ 287015 h 306521"/>
                <a:gd name="connsiteX14" fmla="*/ 112218 w 306812"/>
                <a:gd name="connsiteY14" fmla="*/ 287015 h 306521"/>
                <a:gd name="connsiteX15" fmla="*/ 98749 w 306812"/>
                <a:gd name="connsiteY15" fmla="*/ 275869 h 306521"/>
                <a:gd name="connsiteX16" fmla="*/ 95963 w 306812"/>
                <a:gd name="connsiteY16" fmla="*/ 268438 h 306521"/>
                <a:gd name="connsiteX17" fmla="*/ 91318 w 306812"/>
                <a:gd name="connsiteY17" fmla="*/ 274011 h 306521"/>
                <a:gd name="connsiteX18" fmla="*/ 81101 w 306812"/>
                <a:gd name="connsiteY18" fmla="*/ 277262 h 306521"/>
                <a:gd name="connsiteX19" fmla="*/ 78315 w 306812"/>
                <a:gd name="connsiteY19" fmla="*/ 276798 h 306521"/>
                <a:gd name="connsiteX20" fmla="*/ 67168 w 306812"/>
                <a:gd name="connsiteY20" fmla="*/ 269831 h 306521"/>
                <a:gd name="connsiteX21" fmla="*/ 63917 w 306812"/>
                <a:gd name="connsiteY21" fmla="*/ 257292 h 306521"/>
                <a:gd name="connsiteX22" fmla="*/ 65311 w 306812"/>
                <a:gd name="connsiteY22" fmla="*/ 248468 h 306521"/>
                <a:gd name="connsiteX23" fmla="*/ 57415 w 306812"/>
                <a:gd name="connsiteY23" fmla="*/ 252183 h 306521"/>
                <a:gd name="connsiteX24" fmla="*/ 49984 w 306812"/>
                <a:gd name="connsiteY24" fmla="*/ 254041 h 306521"/>
                <a:gd name="connsiteX25" fmla="*/ 47198 w 306812"/>
                <a:gd name="connsiteY25" fmla="*/ 254041 h 306521"/>
                <a:gd name="connsiteX26" fmla="*/ 32801 w 306812"/>
                <a:gd name="connsiteY26" fmla="*/ 251719 h 306521"/>
                <a:gd name="connsiteX27" fmla="*/ 29550 w 306812"/>
                <a:gd name="connsiteY27" fmla="*/ 250790 h 306521"/>
                <a:gd name="connsiteX28" fmla="*/ 21655 w 306812"/>
                <a:gd name="connsiteY28" fmla="*/ 244753 h 306521"/>
                <a:gd name="connsiteX29" fmla="*/ 18404 w 306812"/>
                <a:gd name="connsiteY29" fmla="*/ 232213 h 306521"/>
                <a:gd name="connsiteX30" fmla="*/ 23048 w 306812"/>
                <a:gd name="connsiteY30" fmla="*/ 222924 h 306521"/>
                <a:gd name="connsiteX31" fmla="*/ 29550 w 306812"/>
                <a:gd name="connsiteY31" fmla="*/ 216422 h 306521"/>
                <a:gd name="connsiteX32" fmla="*/ 14688 w 306812"/>
                <a:gd name="connsiteY32" fmla="*/ 214100 h 306521"/>
                <a:gd name="connsiteX33" fmla="*/ 3077 w 306812"/>
                <a:gd name="connsiteY33" fmla="*/ 207134 h 306521"/>
                <a:gd name="connsiteX34" fmla="*/ 291 w 306812"/>
                <a:gd name="connsiteY34" fmla="*/ 194130 h 306521"/>
                <a:gd name="connsiteX35" fmla="*/ 7257 w 306812"/>
                <a:gd name="connsiteY35" fmla="*/ 182984 h 306521"/>
                <a:gd name="connsiteX36" fmla="*/ 7722 w 306812"/>
                <a:gd name="connsiteY36" fmla="*/ 182519 h 306521"/>
                <a:gd name="connsiteX37" fmla="*/ 8651 w 306812"/>
                <a:gd name="connsiteY37" fmla="*/ 182055 h 306521"/>
                <a:gd name="connsiteX38" fmla="*/ 13759 w 306812"/>
                <a:gd name="connsiteY38" fmla="*/ 178804 h 306521"/>
                <a:gd name="connsiteX39" fmla="*/ 9579 w 306812"/>
                <a:gd name="connsiteY39" fmla="*/ 174624 h 306521"/>
                <a:gd name="connsiteX40" fmla="*/ 7722 w 306812"/>
                <a:gd name="connsiteY40" fmla="*/ 172766 h 306521"/>
                <a:gd name="connsiteX41" fmla="*/ 4471 w 306812"/>
                <a:gd name="connsiteY41" fmla="*/ 159762 h 306521"/>
                <a:gd name="connsiteX42" fmla="*/ 11437 w 306812"/>
                <a:gd name="connsiteY42" fmla="*/ 148616 h 306521"/>
                <a:gd name="connsiteX43" fmla="*/ 13295 w 306812"/>
                <a:gd name="connsiteY43" fmla="*/ 147687 h 306521"/>
                <a:gd name="connsiteX44" fmla="*/ 18404 w 306812"/>
                <a:gd name="connsiteY44" fmla="*/ 144901 h 306521"/>
                <a:gd name="connsiteX45" fmla="*/ 14688 w 306812"/>
                <a:gd name="connsiteY45" fmla="*/ 140257 h 306521"/>
                <a:gd name="connsiteX46" fmla="*/ 10044 w 306812"/>
                <a:gd name="connsiteY46" fmla="*/ 125859 h 306521"/>
                <a:gd name="connsiteX47" fmla="*/ 23512 w 306812"/>
                <a:gd name="connsiteY47" fmla="*/ 111927 h 306521"/>
                <a:gd name="connsiteX48" fmla="*/ 26299 w 306812"/>
                <a:gd name="connsiteY48" fmla="*/ 110998 h 306521"/>
                <a:gd name="connsiteX49" fmla="*/ 26763 w 306812"/>
                <a:gd name="connsiteY49" fmla="*/ 107747 h 306521"/>
                <a:gd name="connsiteX50" fmla="*/ 32801 w 306812"/>
                <a:gd name="connsiteY50" fmla="*/ 90099 h 306521"/>
                <a:gd name="connsiteX51" fmla="*/ 37445 w 306812"/>
                <a:gd name="connsiteY51" fmla="*/ 78952 h 306521"/>
                <a:gd name="connsiteX52" fmla="*/ 32801 w 306812"/>
                <a:gd name="connsiteY52" fmla="*/ 46443 h 306521"/>
                <a:gd name="connsiteX53" fmla="*/ 130330 w 306812"/>
                <a:gd name="connsiteY53" fmla="*/ 0 h 306521"/>
                <a:gd name="connsiteX54" fmla="*/ 149372 w 306812"/>
                <a:gd name="connsiteY54" fmla="*/ 31581 h 306521"/>
                <a:gd name="connsiteX55" fmla="*/ 172593 w 306812"/>
                <a:gd name="connsiteY55" fmla="*/ 58982 h 306521"/>
                <a:gd name="connsiteX56" fmla="*/ 177702 w 306812"/>
                <a:gd name="connsiteY56" fmla="*/ 64555 h 306521"/>
                <a:gd name="connsiteX57" fmla="*/ 183739 w 306812"/>
                <a:gd name="connsiteY57" fmla="*/ 71522 h 306521"/>
                <a:gd name="connsiteX58" fmla="*/ 212069 w 306812"/>
                <a:gd name="connsiteY58" fmla="*/ 118429 h 306521"/>
                <a:gd name="connsiteX59" fmla="*/ 212534 w 306812"/>
                <a:gd name="connsiteY59" fmla="*/ 121215 h 306521"/>
                <a:gd name="connsiteX60" fmla="*/ 215320 w 306812"/>
                <a:gd name="connsiteY60" fmla="*/ 122608 h 306521"/>
                <a:gd name="connsiteX61" fmla="*/ 248294 w 306812"/>
                <a:gd name="connsiteY61" fmla="*/ 150010 h 306521"/>
                <a:gd name="connsiteX62" fmla="*/ 275231 w 306812"/>
                <a:gd name="connsiteY62" fmla="*/ 186235 h 306521"/>
                <a:gd name="connsiteX63" fmla="*/ 275696 w 306812"/>
                <a:gd name="connsiteY63" fmla="*/ 186699 h 306521"/>
                <a:gd name="connsiteX64" fmla="*/ 306812 w 306812"/>
                <a:gd name="connsiteY64" fmla="*/ 213636 h 306521"/>
                <a:gd name="connsiteX65" fmla="*/ 251081 w 306812"/>
                <a:gd name="connsiteY65" fmla="*/ 306521 h 306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06812" h="306521">
                  <a:moveTo>
                    <a:pt x="236219" y="296304"/>
                  </a:moveTo>
                  <a:cubicBezTo>
                    <a:pt x="232504" y="293517"/>
                    <a:pt x="228324" y="292124"/>
                    <a:pt x="223215" y="292124"/>
                  </a:cubicBezTo>
                  <a:cubicBezTo>
                    <a:pt x="219500" y="292124"/>
                    <a:pt x="215320" y="292588"/>
                    <a:pt x="210211" y="293517"/>
                  </a:cubicBezTo>
                  <a:cubicBezTo>
                    <a:pt x="204174" y="294910"/>
                    <a:pt x="196743" y="296304"/>
                    <a:pt x="187919" y="296304"/>
                  </a:cubicBezTo>
                  <a:cubicBezTo>
                    <a:pt x="180953" y="296304"/>
                    <a:pt x="173986" y="295375"/>
                    <a:pt x="166555" y="293517"/>
                  </a:cubicBezTo>
                  <a:lnTo>
                    <a:pt x="163304" y="293053"/>
                  </a:lnTo>
                  <a:lnTo>
                    <a:pt x="161447" y="295839"/>
                  </a:lnTo>
                  <a:cubicBezTo>
                    <a:pt x="158196" y="300948"/>
                    <a:pt x="152623" y="304199"/>
                    <a:pt x="146585" y="304199"/>
                  </a:cubicBezTo>
                  <a:cubicBezTo>
                    <a:pt x="145966" y="304199"/>
                    <a:pt x="145192" y="304044"/>
                    <a:pt x="144263" y="303735"/>
                  </a:cubicBezTo>
                  <a:cubicBezTo>
                    <a:pt x="139619" y="303270"/>
                    <a:pt x="135439" y="300484"/>
                    <a:pt x="132652" y="296768"/>
                  </a:cubicBezTo>
                  <a:cubicBezTo>
                    <a:pt x="131104" y="294601"/>
                    <a:pt x="130175" y="291814"/>
                    <a:pt x="129866" y="288408"/>
                  </a:cubicBezTo>
                  <a:lnTo>
                    <a:pt x="128937" y="281907"/>
                  </a:lnTo>
                  <a:lnTo>
                    <a:pt x="122899" y="285158"/>
                  </a:lnTo>
                  <a:cubicBezTo>
                    <a:pt x="120422" y="286396"/>
                    <a:pt x="117636" y="287015"/>
                    <a:pt x="114540" y="287015"/>
                  </a:cubicBezTo>
                  <a:cubicBezTo>
                    <a:pt x="113921" y="287015"/>
                    <a:pt x="113146" y="287015"/>
                    <a:pt x="112218" y="287015"/>
                  </a:cubicBezTo>
                  <a:cubicBezTo>
                    <a:pt x="105716" y="286086"/>
                    <a:pt x="100607" y="281907"/>
                    <a:pt x="98749" y="275869"/>
                  </a:cubicBezTo>
                  <a:lnTo>
                    <a:pt x="95963" y="268438"/>
                  </a:lnTo>
                  <a:lnTo>
                    <a:pt x="91318" y="274011"/>
                  </a:lnTo>
                  <a:cubicBezTo>
                    <a:pt x="88067" y="275869"/>
                    <a:pt x="84816" y="277262"/>
                    <a:pt x="81101" y="277262"/>
                  </a:cubicBezTo>
                  <a:cubicBezTo>
                    <a:pt x="80172" y="277262"/>
                    <a:pt x="79243" y="277108"/>
                    <a:pt x="78315" y="276798"/>
                  </a:cubicBezTo>
                  <a:cubicBezTo>
                    <a:pt x="74135" y="276333"/>
                    <a:pt x="69955" y="273547"/>
                    <a:pt x="67168" y="269831"/>
                  </a:cubicBezTo>
                  <a:cubicBezTo>
                    <a:pt x="64382" y="266116"/>
                    <a:pt x="63453" y="261936"/>
                    <a:pt x="63917" y="257292"/>
                  </a:cubicBezTo>
                  <a:lnTo>
                    <a:pt x="65311" y="248468"/>
                  </a:lnTo>
                  <a:lnTo>
                    <a:pt x="57415" y="252183"/>
                  </a:lnTo>
                  <a:cubicBezTo>
                    <a:pt x="54938" y="253422"/>
                    <a:pt x="52461" y="254041"/>
                    <a:pt x="49984" y="254041"/>
                  </a:cubicBezTo>
                  <a:cubicBezTo>
                    <a:pt x="49056" y="254041"/>
                    <a:pt x="48127" y="254041"/>
                    <a:pt x="47198" y="254041"/>
                  </a:cubicBezTo>
                  <a:lnTo>
                    <a:pt x="32801" y="251719"/>
                  </a:lnTo>
                  <a:cubicBezTo>
                    <a:pt x="31562" y="251409"/>
                    <a:pt x="30479" y="251100"/>
                    <a:pt x="29550" y="250790"/>
                  </a:cubicBezTo>
                  <a:cubicBezTo>
                    <a:pt x="26299" y="249861"/>
                    <a:pt x="23512" y="247539"/>
                    <a:pt x="21655" y="244753"/>
                  </a:cubicBezTo>
                  <a:cubicBezTo>
                    <a:pt x="18868" y="241037"/>
                    <a:pt x="17475" y="236393"/>
                    <a:pt x="18404" y="232213"/>
                  </a:cubicBezTo>
                  <a:cubicBezTo>
                    <a:pt x="18868" y="228498"/>
                    <a:pt x="20726" y="225247"/>
                    <a:pt x="23048" y="222924"/>
                  </a:cubicBezTo>
                  <a:lnTo>
                    <a:pt x="29550" y="216422"/>
                  </a:lnTo>
                  <a:lnTo>
                    <a:pt x="14688" y="214100"/>
                  </a:lnTo>
                  <a:cubicBezTo>
                    <a:pt x="10044" y="213171"/>
                    <a:pt x="5864" y="210849"/>
                    <a:pt x="3077" y="207134"/>
                  </a:cubicBezTo>
                  <a:cubicBezTo>
                    <a:pt x="755" y="203418"/>
                    <a:pt x="-638" y="198774"/>
                    <a:pt x="291" y="194130"/>
                  </a:cubicBezTo>
                  <a:cubicBezTo>
                    <a:pt x="755" y="189486"/>
                    <a:pt x="3077" y="185770"/>
                    <a:pt x="7257" y="182984"/>
                  </a:cubicBezTo>
                  <a:cubicBezTo>
                    <a:pt x="7257" y="182674"/>
                    <a:pt x="7412" y="182519"/>
                    <a:pt x="7722" y="182519"/>
                  </a:cubicBezTo>
                  <a:lnTo>
                    <a:pt x="8651" y="182055"/>
                  </a:lnTo>
                  <a:lnTo>
                    <a:pt x="13759" y="178804"/>
                  </a:lnTo>
                  <a:lnTo>
                    <a:pt x="9579" y="174624"/>
                  </a:lnTo>
                  <a:cubicBezTo>
                    <a:pt x="8960" y="174005"/>
                    <a:pt x="8341" y="173386"/>
                    <a:pt x="7722" y="172766"/>
                  </a:cubicBezTo>
                  <a:cubicBezTo>
                    <a:pt x="4935" y="169051"/>
                    <a:pt x="4006" y="164407"/>
                    <a:pt x="4471" y="159762"/>
                  </a:cubicBezTo>
                  <a:cubicBezTo>
                    <a:pt x="5400" y="155583"/>
                    <a:pt x="7722" y="151403"/>
                    <a:pt x="11437" y="148616"/>
                  </a:cubicBezTo>
                  <a:cubicBezTo>
                    <a:pt x="12056" y="148307"/>
                    <a:pt x="12676" y="147997"/>
                    <a:pt x="13295" y="147687"/>
                  </a:cubicBezTo>
                  <a:lnTo>
                    <a:pt x="18404" y="144901"/>
                  </a:lnTo>
                  <a:lnTo>
                    <a:pt x="14688" y="140257"/>
                  </a:lnTo>
                  <a:cubicBezTo>
                    <a:pt x="10973" y="136541"/>
                    <a:pt x="9579" y="130968"/>
                    <a:pt x="10044" y="125859"/>
                  </a:cubicBezTo>
                  <a:cubicBezTo>
                    <a:pt x="11437" y="118893"/>
                    <a:pt x="16546" y="113320"/>
                    <a:pt x="23512" y="111927"/>
                  </a:cubicBezTo>
                  <a:lnTo>
                    <a:pt x="26299" y="110998"/>
                  </a:lnTo>
                  <a:lnTo>
                    <a:pt x="26763" y="107747"/>
                  </a:lnTo>
                  <a:cubicBezTo>
                    <a:pt x="27692" y="101709"/>
                    <a:pt x="30014" y="96601"/>
                    <a:pt x="32801" y="90099"/>
                  </a:cubicBezTo>
                  <a:cubicBezTo>
                    <a:pt x="34194" y="86848"/>
                    <a:pt x="36052" y="83132"/>
                    <a:pt x="37445" y="78952"/>
                  </a:cubicBezTo>
                  <a:cubicBezTo>
                    <a:pt x="41160" y="67806"/>
                    <a:pt x="36052" y="52945"/>
                    <a:pt x="32801" y="46443"/>
                  </a:cubicBezTo>
                  <a:cubicBezTo>
                    <a:pt x="32801" y="46443"/>
                    <a:pt x="130330" y="0"/>
                    <a:pt x="130330" y="0"/>
                  </a:cubicBezTo>
                  <a:cubicBezTo>
                    <a:pt x="131723" y="2787"/>
                    <a:pt x="139154" y="18577"/>
                    <a:pt x="149372" y="31581"/>
                  </a:cubicBezTo>
                  <a:cubicBezTo>
                    <a:pt x="155409" y="39941"/>
                    <a:pt x="163769" y="49229"/>
                    <a:pt x="172593" y="58982"/>
                  </a:cubicBezTo>
                  <a:lnTo>
                    <a:pt x="177702" y="64555"/>
                  </a:lnTo>
                  <a:cubicBezTo>
                    <a:pt x="179869" y="67032"/>
                    <a:pt x="181881" y="69354"/>
                    <a:pt x="183739" y="71522"/>
                  </a:cubicBezTo>
                  <a:cubicBezTo>
                    <a:pt x="197207" y="86383"/>
                    <a:pt x="211605" y="104031"/>
                    <a:pt x="212069" y="118429"/>
                  </a:cubicBezTo>
                  <a:lnTo>
                    <a:pt x="212534" y="121215"/>
                  </a:lnTo>
                  <a:lnTo>
                    <a:pt x="215320" y="122608"/>
                  </a:lnTo>
                  <a:cubicBezTo>
                    <a:pt x="227860" y="127253"/>
                    <a:pt x="238077" y="133290"/>
                    <a:pt x="248294" y="150010"/>
                  </a:cubicBezTo>
                  <a:cubicBezTo>
                    <a:pt x="256190" y="162085"/>
                    <a:pt x="274302" y="185306"/>
                    <a:pt x="275231" y="186235"/>
                  </a:cubicBezTo>
                  <a:lnTo>
                    <a:pt x="275696" y="186699"/>
                  </a:lnTo>
                  <a:lnTo>
                    <a:pt x="306812" y="213636"/>
                  </a:lnTo>
                  <a:lnTo>
                    <a:pt x="251081" y="306521"/>
                  </a:lnTo>
                  <a:close/>
                </a:path>
              </a:pathLst>
            </a:custGeom>
            <a:solidFill>
              <a:srgbClr val="FFE5E1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8" name="자유형: 도형 507">
              <a:extLst>
                <a:ext uri="{FF2B5EF4-FFF2-40B4-BE49-F238E27FC236}">
                  <a16:creationId xmlns:a16="http://schemas.microsoft.com/office/drawing/2014/main" xmlns="" id="{787A6210-2AB5-CFC1-685F-D25D11A710F3}"/>
                </a:ext>
              </a:extLst>
            </p:cNvPr>
            <p:cNvSpPr/>
            <p:nvPr/>
          </p:nvSpPr>
          <p:spPr>
            <a:xfrm>
              <a:off x="3072348" y="4384021"/>
              <a:ext cx="152263" cy="222385"/>
            </a:xfrm>
            <a:custGeom>
              <a:avLst/>
              <a:gdLst>
                <a:gd name="connsiteX0" fmla="*/ 58982 w 70592"/>
                <a:gd name="connsiteY0" fmla="*/ 0 h 103102"/>
                <a:gd name="connsiteX1" fmla="*/ 0 w 70592"/>
                <a:gd name="connsiteY1" fmla="*/ 92885 h 103102"/>
                <a:gd name="connsiteX2" fmla="*/ 0 w 70592"/>
                <a:gd name="connsiteY2" fmla="*/ 92885 h 103102"/>
                <a:gd name="connsiteX3" fmla="*/ 14862 w 70592"/>
                <a:gd name="connsiteY3" fmla="*/ 103103 h 103102"/>
                <a:gd name="connsiteX4" fmla="*/ 70593 w 70592"/>
                <a:gd name="connsiteY4" fmla="*/ 10217 h 10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592" h="103102">
                  <a:moveTo>
                    <a:pt x="58982" y="0"/>
                  </a:moveTo>
                  <a:lnTo>
                    <a:pt x="0" y="92885"/>
                  </a:lnTo>
                  <a:cubicBezTo>
                    <a:pt x="0" y="92885"/>
                    <a:pt x="0" y="92885"/>
                    <a:pt x="0" y="92885"/>
                  </a:cubicBezTo>
                  <a:lnTo>
                    <a:pt x="14862" y="103103"/>
                  </a:lnTo>
                  <a:lnTo>
                    <a:pt x="70593" y="10217"/>
                  </a:ln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9" name="자유형: 도형 508">
              <a:extLst>
                <a:ext uri="{FF2B5EF4-FFF2-40B4-BE49-F238E27FC236}">
                  <a16:creationId xmlns:a16="http://schemas.microsoft.com/office/drawing/2014/main" xmlns="" id="{EA898A6B-6F1D-2F56-A9E6-C337DBFBC095}"/>
                </a:ext>
              </a:extLst>
            </p:cNvPr>
            <p:cNvSpPr/>
            <p:nvPr/>
          </p:nvSpPr>
          <p:spPr>
            <a:xfrm>
              <a:off x="2633587" y="3945260"/>
              <a:ext cx="223386" cy="123213"/>
            </a:xfrm>
            <a:custGeom>
              <a:avLst/>
              <a:gdLst>
                <a:gd name="connsiteX0" fmla="*/ 97529 w 103566"/>
                <a:gd name="connsiteY0" fmla="*/ 0 h 57124"/>
                <a:gd name="connsiteX1" fmla="*/ 0 w 103566"/>
                <a:gd name="connsiteY1" fmla="*/ 46443 h 57124"/>
                <a:gd name="connsiteX2" fmla="*/ 3715 w 103566"/>
                <a:gd name="connsiteY2" fmla="*/ 57124 h 57124"/>
                <a:gd name="connsiteX3" fmla="*/ 103567 w 103566"/>
                <a:gd name="connsiteY3" fmla="*/ 11611 h 57124"/>
                <a:gd name="connsiteX4" fmla="*/ 97529 w 103566"/>
                <a:gd name="connsiteY4" fmla="*/ 0 h 57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566" h="57124">
                  <a:moveTo>
                    <a:pt x="97529" y="0"/>
                  </a:moveTo>
                  <a:cubicBezTo>
                    <a:pt x="97529" y="0"/>
                    <a:pt x="0" y="46443"/>
                    <a:pt x="0" y="46443"/>
                  </a:cubicBezTo>
                  <a:cubicBezTo>
                    <a:pt x="1393" y="48765"/>
                    <a:pt x="2787" y="52480"/>
                    <a:pt x="3715" y="57124"/>
                  </a:cubicBezTo>
                  <a:lnTo>
                    <a:pt x="103567" y="11611"/>
                  </a:lnTo>
                  <a:cubicBezTo>
                    <a:pt x="100316" y="5573"/>
                    <a:pt x="97994" y="1393"/>
                    <a:pt x="97529" y="0"/>
                  </a:cubicBez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0" name="자유형: 도형 509">
              <a:extLst>
                <a:ext uri="{FF2B5EF4-FFF2-40B4-BE49-F238E27FC236}">
                  <a16:creationId xmlns:a16="http://schemas.microsoft.com/office/drawing/2014/main" xmlns="" id="{CCE08D9A-54FA-C7E7-65F4-CDF8F919F9C6}"/>
                </a:ext>
              </a:extLst>
            </p:cNvPr>
            <p:cNvSpPr/>
            <p:nvPr/>
          </p:nvSpPr>
          <p:spPr>
            <a:xfrm>
              <a:off x="2910066" y="4271828"/>
              <a:ext cx="73619" cy="313544"/>
            </a:xfrm>
            <a:custGeom>
              <a:avLst/>
              <a:gdLst>
                <a:gd name="connsiteX0" fmla="*/ 13468 w 34131"/>
                <a:gd name="connsiteY0" fmla="*/ 145365 h 145365"/>
                <a:gd name="connsiteX1" fmla="*/ 0 w 34131"/>
                <a:gd name="connsiteY1" fmla="*/ 143043 h 145365"/>
                <a:gd name="connsiteX2" fmla="*/ 22292 w 34131"/>
                <a:gd name="connsiteY2" fmla="*/ 0 h 145365"/>
                <a:gd name="connsiteX3" fmla="*/ 33903 w 34131"/>
                <a:gd name="connsiteY3" fmla="*/ 15790 h 14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1" h="145365">
                  <a:moveTo>
                    <a:pt x="13468" y="145365"/>
                  </a:moveTo>
                  <a:lnTo>
                    <a:pt x="0" y="143043"/>
                  </a:lnTo>
                  <a:lnTo>
                    <a:pt x="22292" y="0"/>
                  </a:lnTo>
                  <a:cubicBezTo>
                    <a:pt x="30188" y="1393"/>
                    <a:pt x="35296" y="8360"/>
                    <a:pt x="33903" y="15790"/>
                  </a:cubicBez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1" name="자유형: 도형 510">
              <a:extLst>
                <a:ext uri="{FF2B5EF4-FFF2-40B4-BE49-F238E27FC236}">
                  <a16:creationId xmlns:a16="http://schemas.microsoft.com/office/drawing/2014/main" xmlns="" id="{DAF03D6D-3751-EC37-1E71-D16C5725189D}"/>
                </a:ext>
              </a:extLst>
            </p:cNvPr>
            <p:cNvSpPr/>
            <p:nvPr/>
          </p:nvSpPr>
          <p:spPr>
            <a:xfrm>
              <a:off x="2615555" y="4184176"/>
              <a:ext cx="118373" cy="323061"/>
            </a:xfrm>
            <a:custGeom>
              <a:avLst/>
              <a:gdLst>
                <a:gd name="connsiteX0" fmla="*/ 38083 w 54880"/>
                <a:gd name="connsiteY0" fmla="*/ 113088 h 149777"/>
                <a:gd name="connsiteX1" fmla="*/ 36225 w 54880"/>
                <a:gd name="connsiteY1" fmla="*/ 112623 h 149777"/>
                <a:gd name="connsiteX2" fmla="*/ 54802 w 54880"/>
                <a:gd name="connsiteY2" fmla="*/ 96368 h 149777"/>
                <a:gd name="connsiteX3" fmla="*/ 38083 w 54880"/>
                <a:gd name="connsiteY3" fmla="*/ 75934 h 149777"/>
                <a:gd name="connsiteX4" fmla="*/ 34368 w 54880"/>
                <a:gd name="connsiteY4" fmla="*/ 75469 h 149777"/>
                <a:gd name="connsiteX5" fmla="*/ 50158 w 54880"/>
                <a:gd name="connsiteY5" fmla="*/ 59214 h 149777"/>
                <a:gd name="connsiteX6" fmla="*/ 33439 w 54880"/>
                <a:gd name="connsiteY6" fmla="*/ 38780 h 149777"/>
                <a:gd name="connsiteX7" fmla="*/ 23221 w 54880"/>
                <a:gd name="connsiteY7" fmla="*/ 37851 h 149777"/>
                <a:gd name="connsiteX8" fmla="*/ 36225 w 54880"/>
                <a:gd name="connsiteY8" fmla="*/ 22060 h 149777"/>
                <a:gd name="connsiteX9" fmla="*/ 19506 w 54880"/>
                <a:gd name="connsiteY9" fmla="*/ 1626 h 149777"/>
                <a:gd name="connsiteX10" fmla="*/ 5573 w 54880"/>
                <a:gd name="connsiteY10" fmla="*/ 232 h 149777"/>
                <a:gd name="connsiteX11" fmla="*/ 1858 w 54880"/>
                <a:gd name="connsiteY11" fmla="*/ 232 h 149777"/>
                <a:gd name="connsiteX12" fmla="*/ 0 w 54880"/>
                <a:gd name="connsiteY12" fmla="*/ 697 h 149777"/>
                <a:gd name="connsiteX13" fmla="*/ 5573 w 54880"/>
                <a:gd name="connsiteY13" fmla="*/ 1626 h 149777"/>
                <a:gd name="connsiteX14" fmla="*/ 22292 w 54880"/>
                <a:gd name="connsiteY14" fmla="*/ 22060 h 149777"/>
                <a:gd name="connsiteX15" fmla="*/ 13004 w 54880"/>
                <a:gd name="connsiteY15" fmla="*/ 37851 h 149777"/>
                <a:gd name="connsiteX16" fmla="*/ 19506 w 54880"/>
                <a:gd name="connsiteY16" fmla="*/ 38780 h 149777"/>
                <a:gd name="connsiteX17" fmla="*/ 36225 w 54880"/>
                <a:gd name="connsiteY17" fmla="*/ 59214 h 149777"/>
                <a:gd name="connsiteX18" fmla="*/ 24150 w 54880"/>
                <a:gd name="connsiteY18" fmla="*/ 75934 h 149777"/>
                <a:gd name="connsiteX19" fmla="*/ 40869 w 54880"/>
                <a:gd name="connsiteY19" fmla="*/ 96368 h 149777"/>
                <a:gd name="connsiteX20" fmla="*/ 26937 w 54880"/>
                <a:gd name="connsiteY20" fmla="*/ 107515 h 149777"/>
                <a:gd name="connsiteX21" fmla="*/ 40869 w 54880"/>
                <a:gd name="connsiteY21" fmla="*/ 133522 h 149777"/>
                <a:gd name="connsiteX22" fmla="*/ 39476 w 54880"/>
                <a:gd name="connsiteY22" fmla="*/ 138167 h 149777"/>
                <a:gd name="connsiteX23" fmla="*/ 40869 w 54880"/>
                <a:gd name="connsiteY23" fmla="*/ 137702 h 149777"/>
                <a:gd name="connsiteX24" fmla="*/ 39476 w 54880"/>
                <a:gd name="connsiteY24" fmla="*/ 146526 h 149777"/>
                <a:gd name="connsiteX25" fmla="*/ 39476 w 54880"/>
                <a:gd name="connsiteY25" fmla="*/ 149777 h 149777"/>
                <a:gd name="connsiteX26" fmla="*/ 54802 w 54880"/>
                <a:gd name="connsiteY26" fmla="*/ 133522 h 149777"/>
                <a:gd name="connsiteX27" fmla="*/ 38083 w 54880"/>
                <a:gd name="connsiteY27" fmla="*/ 113088 h 149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4880" h="149777">
                  <a:moveTo>
                    <a:pt x="38083" y="113088"/>
                  </a:moveTo>
                  <a:lnTo>
                    <a:pt x="36225" y="112623"/>
                  </a:lnTo>
                  <a:cubicBezTo>
                    <a:pt x="45514" y="112623"/>
                    <a:pt x="53873" y="105657"/>
                    <a:pt x="54802" y="96368"/>
                  </a:cubicBezTo>
                  <a:cubicBezTo>
                    <a:pt x="55731" y="86151"/>
                    <a:pt x="48300" y="76862"/>
                    <a:pt x="38083" y="75934"/>
                  </a:cubicBezTo>
                  <a:lnTo>
                    <a:pt x="34368" y="75469"/>
                  </a:lnTo>
                  <a:cubicBezTo>
                    <a:pt x="42727" y="74076"/>
                    <a:pt x="49229" y="67574"/>
                    <a:pt x="50158" y="59214"/>
                  </a:cubicBezTo>
                  <a:cubicBezTo>
                    <a:pt x="51087" y="48997"/>
                    <a:pt x="43656" y="39708"/>
                    <a:pt x="33439" y="38780"/>
                  </a:cubicBezTo>
                  <a:lnTo>
                    <a:pt x="23221" y="37851"/>
                  </a:lnTo>
                  <a:cubicBezTo>
                    <a:pt x="30188" y="35529"/>
                    <a:pt x="35296" y="29491"/>
                    <a:pt x="36225" y="22060"/>
                  </a:cubicBezTo>
                  <a:cubicBezTo>
                    <a:pt x="37154" y="11843"/>
                    <a:pt x="29723" y="2554"/>
                    <a:pt x="19506" y="1626"/>
                  </a:cubicBezTo>
                  <a:lnTo>
                    <a:pt x="5573" y="232"/>
                  </a:lnTo>
                  <a:cubicBezTo>
                    <a:pt x="4335" y="-77"/>
                    <a:pt x="3096" y="-77"/>
                    <a:pt x="1858" y="232"/>
                  </a:cubicBezTo>
                  <a:lnTo>
                    <a:pt x="0" y="697"/>
                  </a:lnTo>
                  <a:lnTo>
                    <a:pt x="5573" y="1626"/>
                  </a:lnTo>
                  <a:cubicBezTo>
                    <a:pt x="15790" y="2554"/>
                    <a:pt x="23221" y="11843"/>
                    <a:pt x="22292" y="22060"/>
                  </a:cubicBezTo>
                  <a:cubicBezTo>
                    <a:pt x="21364" y="29491"/>
                    <a:pt x="19970" y="35529"/>
                    <a:pt x="13004" y="37851"/>
                  </a:cubicBezTo>
                  <a:lnTo>
                    <a:pt x="19506" y="38780"/>
                  </a:lnTo>
                  <a:cubicBezTo>
                    <a:pt x="29723" y="39708"/>
                    <a:pt x="37154" y="48997"/>
                    <a:pt x="36225" y="59214"/>
                  </a:cubicBezTo>
                  <a:cubicBezTo>
                    <a:pt x="35296" y="67574"/>
                    <a:pt x="24150" y="75934"/>
                    <a:pt x="24150" y="75934"/>
                  </a:cubicBezTo>
                  <a:cubicBezTo>
                    <a:pt x="34368" y="76862"/>
                    <a:pt x="41798" y="86151"/>
                    <a:pt x="40869" y="96368"/>
                  </a:cubicBezTo>
                  <a:cubicBezTo>
                    <a:pt x="39941" y="105657"/>
                    <a:pt x="26937" y="107515"/>
                    <a:pt x="26937" y="107515"/>
                  </a:cubicBezTo>
                  <a:cubicBezTo>
                    <a:pt x="37154" y="108443"/>
                    <a:pt x="41798" y="123305"/>
                    <a:pt x="40869" y="133522"/>
                  </a:cubicBezTo>
                  <a:cubicBezTo>
                    <a:pt x="40560" y="135071"/>
                    <a:pt x="40095" y="136619"/>
                    <a:pt x="39476" y="138167"/>
                  </a:cubicBezTo>
                  <a:lnTo>
                    <a:pt x="40869" y="137702"/>
                  </a:lnTo>
                  <a:lnTo>
                    <a:pt x="39476" y="146526"/>
                  </a:lnTo>
                  <a:cubicBezTo>
                    <a:pt x="39476" y="147455"/>
                    <a:pt x="39476" y="148539"/>
                    <a:pt x="39476" y="149777"/>
                  </a:cubicBezTo>
                  <a:cubicBezTo>
                    <a:pt x="47371" y="148384"/>
                    <a:pt x="53873" y="141882"/>
                    <a:pt x="54802" y="133522"/>
                  </a:cubicBezTo>
                  <a:cubicBezTo>
                    <a:pt x="55731" y="123305"/>
                    <a:pt x="48300" y="114016"/>
                    <a:pt x="38083" y="113088"/>
                  </a:cubicBezTo>
                  <a:close/>
                </a:path>
              </a:pathLst>
            </a:custGeom>
            <a:solidFill>
              <a:srgbClr val="FFD0CA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2" name="자유형: 도형 511">
              <a:extLst>
                <a:ext uri="{FF2B5EF4-FFF2-40B4-BE49-F238E27FC236}">
                  <a16:creationId xmlns:a16="http://schemas.microsoft.com/office/drawing/2014/main" xmlns="" id="{A457763A-2631-9E48-39B3-373530556A87}"/>
                </a:ext>
              </a:extLst>
            </p:cNvPr>
            <p:cNvSpPr/>
            <p:nvPr/>
          </p:nvSpPr>
          <p:spPr>
            <a:xfrm>
              <a:off x="3094388" y="4396044"/>
              <a:ext cx="302524" cy="330573"/>
            </a:xfrm>
            <a:custGeom>
              <a:avLst/>
              <a:gdLst>
                <a:gd name="connsiteX0" fmla="*/ 140257 w 140256"/>
                <a:gd name="connsiteY0" fmla="*/ 42263 h 153260"/>
                <a:gd name="connsiteX1" fmla="*/ 65020 w 140256"/>
                <a:gd name="connsiteY1" fmla="*/ 0 h 153260"/>
                <a:gd name="connsiteX2" fmla="*/ 0 w 140256"/>
                <a:gd name="connsiteY2" fmla="*/ 102174 h 153260"/>
                <a:gd name="connsiteX3" fmla="*/ 60375 w 140256"/>
                <a:gd name="connsiteY3" fmla="*/ 153261 h 153260"/>
                <a:gd name="connsiteX4" fmla="*/ 140257 w 140256"/>
                <a:gd name="connsiteY4" fmla="*/ 42263 h 153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56" h="153260">
                  <a:moveTo>
                    <a:pt x="140257" y="42263"/>
                  </a:moveTo>
                  <a:lnTo>
                    <a:pt x="65020" y="0"/>
                  </a:lnTo>
                  <a:lnTo>
                    <a:pt x="0" y="102174"/>
                  </a:lnTo>
                  <a:lnTo>
                    <a:pt x="60375" y="153261"/>
                  </a:lnTo>
                  <a:cubicBezTo>
                    <a:pt x="95672" y="124002"/>
                    <a:pt x="123537" y="85919"/>
                    <a:pt x="140257" y="42263"/>
                  </a:cubicBezTo>
                  <a:close/>
                </a:path>
              </a:pathLst>
            </a:custGeom>
            <a:solidFill>
              <a:srgbClr val="E8867C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3" name="자유형: 도형 512">
              <a:extLst>
                <a:ext uri="{FF2B5EF4-FFF2-40B4-BE49-F238E27FC236}">
                  <a16:creationId xmlns:a16="http://schemas.microsoft.com/office/drawing/2014/main" xmlns="" id="{B681DF20-F649-4D11-4BF7-05AA052D86BA}"/>
                </a:ext>
              </a:extLst>
            </p:cNvPr>
            <p:cNvSpPr/>
            <p:nvPr/>
          </p:nvSpPr>
          <p:spPr>
            <a:xfrm>
              <a:off x="3114422" y="4396044"/>
              <a:ext cx="282491" cy="301523"/>
            </a:xfrm>
            <a:custGeom>
              <a:avLst/>
              <a:gdLst>
                <a:gd name="connsiteX0" fmla="*/ 56196 w 130968"/>
                <a:gd name="connsiteY0" fmla="*/ 0 h 139792"/>
                <a:gd name="connsiteX1" fmla="*/ 0 w 130968"/>
                <a:gd name="connsiteY1" fmla="*/ 88241 h 139792"/>
                <a:gd name="connsiteX2" fmla="*/ 65948 w 130968"/>
                <a:gd name="connsiteY2" fmla="*/ 139792 h 139792"/>
                <a:gd name="connsiteX3" fmla="*/ 130968 w 130968"/>
                <a:gd name="connsiteY3" fmla="*/ 42263 h 139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968" h="139792">
                  <a:moveTo>
                    <a:pt x="56196" y="0"/>
                  </a:moveTo>
                  <a:lnTo>
                    <a:pt x="0" y="88241"/>
                  </a:lnTo>
                  <a:lnTo>
                    <a:pt x="65948" y="139792"/>
                  </a:lnTo>
                  <a:cubicBezTo>
                    <a:pt x="94278" y="112391"/>
                    <a:pt x="116571" y="79417"/>
                    <a:pt x="130968" y="42263"/>
                  </a:cubicBezTo>
                  <a:close/>
                </a:path>
              </a:pathLst>
            </a:custGeom>
            <a:solidFill>
              <a:srgbClr val="EFABA3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4" name="자유형: 도형 513">
              <a:extLst>
                <a:ext uri="{FF2B5EF4-FFF2-40B4-BE49-F238E27FC236}">
                  <a16:creationId xmlns:a16="http://schemas.microsoft.com/office/drawing/2014/main" xmlns="" id="{580639BD-70DB-4B4C-B7F2-41899B178C16}"/>
                </a:ext>
              </a:extLst>
            </p:cNvPr>
            <p:cNvSpPr/>
            <p:nvPr/>
          </p:nvSpPr>
          <p:spPr>
            <a:xfrm>
              <a:off x="2490338" y="3710852"/>
              <a:ext cx="365634" cy="333578"/>
            </a:xfrm>
            <a:custGeom>
              <a:avLst/>
              <a:gdLst>
                <a:gd name="connsiteX0" fmla="*/ 59447 w 169515"/>
                <a:gd name="connsiteY0" fmla="*/ 154654 h 154653"/>
                <a:gd name="connsiteX1" fmla="*/ 169515 w 169515"/>
                <a:gd name="connsiteY1" fmla="*/ 104031 h 154653"/>
                <a:gd name="connsiteX2" fmla="*/ 130968 w 169515"/>
                <a:gd name="connsiteY2" fmla="*/ 0 h 154653"/>
                <a:gd name="connsiteX3" fmla="*/ 0 w 169515"/>
                <a:gd name="connsiteY3" fmla="*/ 58982 h 154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515" h="154653">
                  <a:moveTo>
                    <a:pt x="59447" y="154654"/>
                  </a:moveTo>
                  <a:lnTo>
                    <a:pt x="169515" y="104031"/>
                  </a:lnTo>
                  <a:lnTo>
                    <a:pt x="130968" y="0"/>
                  </a:lnTo>
                  <a:cubicBezTo>
                    <a:pt x="81739" y="7431"/>
                    <a:pt x="36690" y="28330"/>
                    <a:pt x="0" y="58982"/>
                  </a:cubicBezTo>
                  <a:close/>
                </a:path>
              </a:pathLst>
            </a:custGeom>
            <a:solidFill>
              <a:srgbClr val="E8867C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5" name="자유형: 도형 514">
              <a:extLst>
                <a:ext uri="{FF2B5EF4-FFF2-40B4-BE49-F238E27FC236}">
                  <a16:creationId xmlns:a16="http://schemas.microsoft.com/office/drawing/2014/main" xmlns="" id="{5146BF4B-BF5B-0326-DCFF-55069D1C5912}"/>
                </a:ext>
              </a:extLst>
            </p:cNvPr>
            <p:cNvSpPr/>
            <p:nvPr/>
          </p:nvSpPr>
          <p:spPr>
            <a:xfrm>
              <a:off x="2521391" y="3710852"/>
              <a:ext cx="332577" cy="313544"/>
            </a:xfrm>
            <a:custGeom>
              <a:avLst/>
              <a:gdLst>
                <a:gd name="connsiteX0" fmla="*/ 0 w 154189"/>
                <a:gd name="connsiteY0" fmla="*/ 47836 h 145365"/>
                <a:gd name="connsiteX1" fmla="*/ 58982 w 154189"/>
                <a:gd name="connsiteY1" fmla="*/ 145365 h 145365"/>
                <a:gd name="connsiteX2" fmla="*/ 154189 w 154189"/>
                <a:gd name="connsiteY2" fmla="*/ 101709 h 145365"/>
                <a:gd name="connsiteX3" fmla="*/ 116571 w 154189"/>
                <a:gd name="connsiteY3" fmla="*/ 0 h 145365"/>
                <a:gd name="connsiteX4" fmla="*/ 0 w 154189"/>
                <a:gd name="connsiteY4" fmla="*/ 47836 h 14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189" h="145365">
                  <a:moveTo>
                    <a:pt x="0" y="47836"/>
                  </a:moveTo>
                  <a:lnTo>
                    <a:pt x="58982" y="145365"/>
                  </a:lnTo>
                  <a:lnTo>
                    <a:pt x="154189" y="101709"/>
                  </a:lnTo>
                  <a:lnTo>
                    <a:pt x="116571" y="0"/>
                  </a:lnTo>
                  <a:cubicBezTo>
                    <a:pt x="73379" y="6502"/>
                    <a:pt x="33903" y="23221"/>
                    <a:pt x="0" y="47836"/>
                  </a:cubicBezTo>
                  <a:close/>
                </a:path>
              </a:pathLst>
            </a:custGeom>
            <a:solidFill>
              <a:srgbClr val="EFABA3"/>
            </a:solidFill>
            <a:ln w="46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6" name="자유형: 도형 515">
              <a:extLst>
                <a:ext uri="{FF2B5EF4-FFF2-40B4-BE49-F238E27FC236}">
                  <a16:creationId xmlns:a16="http://schemas.microsoft.com/office/drawing/2014/main" xmlns="" id="{89B1C96D-A4BC-6DBD-D0E3-2704BEE0483E}"/>
                </a:ext>
              </a:extLst>
            </p:cNvPr>
            <p:cNvSpPr/>
            <p:nvPr/>
          </p:nvSpPr>
          <p:spPr>
            <a:xfrm>
              <a:off x="3081364" y="4383021"/>
              <a:ext cx="318553" cy="351610"/>
            </a:xfrm>
            <a:custGeom>
              <a:avLst/>
              <a:gdLst>
                <a:gd name="connsiteX0" fmla="*/ 63626 w 147687"/>
                <a:gd name="connsiteY0" fmla="*/ 163013 h 163013"/>
                <a:gd name="connsiteX1" fmla="*/ 0 w 147687"/>
                <a:gd name="connsiteY1" fmla="*/ 109140 h 163013"/>
                <a:gd name="connsiteX2" fmla="*/ 69664 w 147687"/>
                <a:gd name="connsiteY2" fmla="*/ 0 h 163013"/>
                <a:gd name="connsiteX3" fmla="*/ 147687 w 147687"/>
                <a:gd name="connsiteY3" fmla="*/ 43656 h 163013"/>
                <a:gd name="connsiteX4" fmla="*/ 143043 w 147687"/>
                <a:gd name="connsiteY4" fmla="*/ 52016 h 163013"/>
                <a:gd name="connsiteX5" fmla="*/ 72450 w 147687"/>
                <a:gd name="connsiteY5" fmla="*/ 12075 h 163013"/>
                <a:gd name="connsiteX6" fmla="*/ 12075 w 147687"/>
                <a:gd name="connsiteY6" fmla="*/ 107282 h 163013"/>
                <a:gd name="connsiteX7" fmla="*/ 69200 w 147687"/>
                <a:gd name="connsiteY7" fmla="*/ 155583 h 163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7687" h="163013">
                  <a:moveTo>
                    <a:pt x="63626" y="163013"/>
                  </a:moveTo>
                  <a:lnTo>
                    <a:pt x="0" y="109140"/>
                  </a:lnTo>
                  <a:lnTo>
                    <a:pt x="69664" y="0"/>
                  </a:lnTo>
                  <a:lnTo>
                    <a:pt x="147687" y="43656"/>
                  </a:lnTo>
                  <a:lnTo>
                    <a:pt x="143043" y="52016"/>
                  </a:lnTo>
                  <a:lnTo>
                    <a:pt x="72450" y="12075"/>
                  </a:lnTo>
                  <a:lnTo>
                    <a:pt x="12075" y="107282"/>
                  </a:lnTo>
                  <a:lnTo>
                    <a:pt x="69200" y="155583"/>
                  </a:ln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7" name="자유형: 도형 516">
              <a:extLst>
                <a:ext uri="{FF2B5EF4-FFF2-40B4-BE49-F238E27FC236}">
                  <a16:creationId xmlns:a16="http://schemas.microsoft.com/office/drawing/2014/main" xmlns="" id="{A0FEDCD4-CA7E-AB41-D12E-C16FFAE40FD1}"/>
                </a:ext>
              </a:extLst>
            </p:cNvPr>
            <p:cNvSpPr/>
            <p:nvPr/>
          </p:nvSpPr>
          <p:spPr>
            <a:xfrm>
              <a:off x="2485330" y="3711855"/>
              <a:ext cx="383666" cy="345598"/>
            </a:xfrm>
            <a:custGeom>
              <a:avLst/>
              <a:gdLst>
                <a:gd name="connsiteX0" fmla="*/ 59911 w 177875"/>
                <a:gd name="connsiteY0" fmla="*/ 160227 h 160226"/>
                <a:gd name="connsiteX1" fmla="*/ 0 w 177875"/>
                <a:gd name="connsiteY1" fmla="*/ 64091 h 160226"/>
                <a:gd name="connsiteX2" fmla="*/ 7431 w 177875"/>
                <a:gd name="connsiteY2" fmla="*/ 59446 h 160226"/>
                <a:gd name="connsiteX3" fmla="*/ 63626 w 177875"/>
                <a:gd name="connsiteY3" fmla="*/ 148152 h 160226"/>
                <a:gd name="connsiteX4" fmla="*/ 165800 w 177875"/>
                <a:gd name="connsiteY4" fmla="*/ 101245 h 160226"/>
                <a:gd name="connsiteX5" fmla="*/ 129575 w 177875"/>
                <a:gd name="connsiteY5" fmla="*/ 2786 h 160226"/>
                <a:gd name="connsiteX6" fmla="*/ 137934 w 177875"/>
                <a:gd name="connsiteY6" fmla="*/ 0 h 160226"/>
                <a:gd name="connsiteX7" fmla="*/ 177875 w 177875"/>
                <a:gd name="connsiteY7" fmla="*/ 106354 h 160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75" h="160226">
                  <a:moveTo>
                    <a:pt x="59911" y="160227"/>
                  </a:moveTo>
                  <a:lnTo>
                    <a:pt x="0" y="64091"/>
                  </a:lnTo>
                  <a:lnTo>
                    <a:pt x="7431" y="59446"/>
                  </a:lnTo>
                  <a:lnTo>
                    <a:pt x="63626" y="148152"/>
                  </a:lnTo>
                  <a:lnTo>
                    <a:pt x="165800" y="101245"/>
                  </a:lnTo>
                  <a:lnTo>
                    <a:pt x="129575" y="2786"/>
                  </a:lnTo>
                  <a:lnTo>
                    <a:pt x="137934" y="0"/>
                  </a:lnTo>
                  <a:lnTo>
                    <a:pt x="177875" y="106354"/>
                  </a:lnTo>
                  <a:close/>
                </a:path>
              </a:pathLst>
            </a:custGeom>
            <a:solidFill>
              <a:srgbClr val="823000"/>
            </a:solidFill>
            <a:ln w="9525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8" name="자유형: 도형 517">
              <a:extLst>
                <a:ext uri="{FF2B5EF4-FFF2-40B4-BE49-F238E27FC236}">
                  <a16:creationId xmlns:a16="http://schemas.microsoft.com/office/drawing/2014/main" xmlns="" id="{AD359A5D-B7E2-1008-C290-F8C5932AD184}"/>
                </a:ext>
              </a:extLst>
            </p:cNvPr>
            <p:cNvSpPr/>
            <p:nvPr/>
          </p:nvSpPr>
          <p:spPr>
            <a:xfrm>
              <a:off x="2912070" y="4565159"/>
              <a:ext cx="198344" cy="49262"/>
            </a:xfrm>
            <a:custGeom>
              <a:avLst/>
              <a:gdLst>
                <a:gd name="connsiteX0" fmla="*/ 86383 w 91956"/>
                <a:gd name="connsiteY0" fmla="*/ 22839 h 22839"/>
                <a:gd name="connsiteX1" fmla="*/ 71522 w 91956"/>
                <a:gd name="connsiteY1" fmla="*/ 13086 h 22839"/>
                <a:gd name="connsiteX2" fmla="*/ 49229 w 91956"/>
                <a:gd name="connsiteY2" fmla="*/ 10764 h 22839"/>
                <a:gd name="connsiteX3" fmla="*/ 0 w 91956"/>
                <a:gd name="connsiteY3" fmla="*/ 9835 h 22839"/>
                <a:gd name="connsiteX4" fmla="*/ 2322 w 91956"/>
                <a:gd name="connsiteY4" fmla="*/ 1011 h 22839"/>
                <a:gd name="connsiteX5" fmla="*/ 47836 w 91956"/>
                <a:gd name="connsiteY5" fmla="*/ 1476 h 22839"/>
                <a:gd name="connsiteX6" fmla="*/ 77095 w 91956"/>
                <a:gd name="connsiteY6" fmla="*/ 5655 h 22839"/>
                <a:gd name="connsiteX7" fmla="*/ 91956 w 91956"/>
                <a:gd name="connsiteY7" fmla="*/ 15408 h 22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956" h="22839">
                  <a:moveTo>
                    <a:pt x="86383" y="22839"/>
                  </a:moveTo>
                  <a:lnTo>
                    <a:pt x="71522" y="13086"/>
                  </a:lnTo>
                  <a:cubicBezTo>
                    <a:pt x="65484" y="7977"/>
                    <a:pt x="59911" y="8906"/>
                    <a:pt x="49229" y="10764"/>
                  </a:cubicBezTo>
                  <a:cubicBezTo>
                    <a:pt x="38083" y="13086"/>
                    <a:pt x="22292" y="15873"/>
                    <a:pt x="0" y="9835"/>
                  </a:cubicBezTo>
                  <a:lnTo>
                    <a:pt x="2322" y="1011"/>
                  </a:lnTo>
                  <a:cubicBezTo>
                    <a:pt x="22757" y="6120"/>
                    <a:pt x="36690" y="3798"/>
                    <a:pt x="47836" y="1476"/>
                  </a:cubicBezTo>
                  <a:cubicBezTo>
                    <a:pt x="58518" y="-382"/>
                    <a:pt x="67806" y="-1775"/>
                    <a:pt x="77095" y="5655"/>
                  </a:cubicBezTo>
                  <a:lnTo>
                    <a:pt x="91956" y="15408"/>
                  </a:ln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9" name="자유형: 도형 518">
              <a:extLst>
                <a:ext uri="{FF2B5EF4-FFF2-40B4-BE49-F238E27FC236}">
                  <a16:creationId xmlns:a16="http://schemas.microsoft.com/office/drawing/2014/main" xmlns="" id="{381CB153-EA31-E862-616F-7694B8BC2465}"/>
                </a:ext>
              </a:extLst>
            </p:cNvPr>
            <p:cNvSpPr/>
            <p:nvPr/>
          </p:nvSpPr>
          <p:spPr>
            <a:xfrm>
              <a:off x="2562857" y="4248272"/>
              <a:ext cx="145469" cy="102692"/>
            </a:xfrm>
            <a:custGeom>
              <a:avLst/>
              <a:gdLst>
                <a:gd name="connsiteX0" fmla="*/ 45796 w 67442"/>
                <a:gd name="connsiteY0" fmla="*/ 47611 h 47610"/>
                <a:gd name="connsiteX1" fmla="*/ 42545 w 67442"/>
                <a:gd name="connsiteY1" fmla="*/ 47611 h 47610"/>
                <a:gd name="connsiteX2" fmla="*/ 43939 w 67442"/>
                <a:gd name="connsiteY2" fmla="*/ 38322 h 47610"/>
                <a:gd name="connsiteX3" fmla="*/ 58336 w 67442"/>
                <a:gd name="connsiteY3" fmla="*/ 27640 h 47610"/>
                <a:gd name="connsiteX4" fmla="*/ 56014 w 67442"/>
                <a:gd name="connsiteY4" fmla="*/ 18352 h 47610"/>
                <a:gd name="connsiteX5" fmla="*/ 47654 w 67442"/>
                <a:gd name="connsiteY5" fmla="*/ 13243 h 47610"/>
                <a:gd name="connsiteX6" fmla="*/ 23504 w 67442"/>
                <a:gd name="connsiteY6" fmla="*/ 9528 h 47610"/>
                <a:gd name="connsiteX7" fmla="*/ 14215 w 67442"/>
                <a:gd name="connsiteY7" fmla="*/ 11850 h 47610"/>
                <a:gd name="connsiteX8" fmla="*/ 9107 w 67442"/>
                <a:gd name="connsiteY8" fmla="*/ 20209 h 47610"/>
                <a:gd name="connsiteX9" fmla="*/ 11429 w 67442"/>
                <a:gd name="connsiteY9" fmla="*/ 29498 h 47610"/>
                <a:gd name="connsiteX10" fmla="*/ 19788 w 67442"/>
                <a:gd name="connsiteY10" fmla="*/ 34607 h 47610"/>
                <a:gd name="connsiteX11" fmla="*/ 18395 w 67442"/>
                <a:gd name="connsiteY11" fmla="*/ 43895 h 47610"/>
                <a:gd name="connsiteX12" fmla="*/ 3998 w 67442"/>
                <a:gd name="connsiteY12" fmla="*/ 35071 h 47610"/>
                <a:gd name="connsiteX13" fmla="*/ 282 w 67442"/>
                <a:gd name="connsiteY13" fmla="*/ 18816 h 47610"/>
                <a:gd name="connsiteX14" fmla="*/ 8642 w 67442"/>
                <a:gd name="connsiteY14" fmla="*/ 4419 h 47610"/>
                <a:gd name="connsiteX15" fmla="*/ 24897 w 67442"/>
                <a:gd name="connsiteY15" fmla="*/ 239 h 47610"/>
                <a:gd name="connsiteX16" fmla="*/ 49047 w 67442"/>
                <a:gd name="connsiteY16" fmla="*/ 3955 h 47610"/>
                <a:gd name="connsiteX17" fmla="*/ 63444 w 67442"/>
                <a:gd name="connsiteY17" fmla="*/ 12779 h 47610"/>
                <a:gd name="connsiteX18" fmla="*/ 67160 w 67442"/>
                <a:gd name="connsiteY18" fmla="*/ 29034 h 47610"/>
                <a:gd name="connsiteX19" fmla="*/ 45796 w 67442"/>
                <a:gd name="connsiteY19" fmla="*/ 47611 h 47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42" h="47610">
                  <a:moveTo>
                    <a:pt x="45796" y="47611"/>
                  </a:moveTo>
                  <a:cubicBezTo>
                    <a:pt x="44558" y="47611"/>
                    <a:pt x="43474" y="47611"/>
                    <a:pt x="42545" y="47611"/>
                  </a:cubicBezTo>
                  <a:lnTo>
                    <a:pt x="43939" y="38322"/>
                  </a:lnTo>
                  <a:cubicBezTo>
                    <a:pt x="50905" y="39251"/>
                    <a:pt x="56942" y="34607"/>
                    <a:pt x="58336" y="27640"/>
                  </a:cubicBezTo>
                  <a:cubicBezTo>
                    <a:pt x="58800" y="24389"/>
                    <a:pt x="57871" y="21138"/>
                    <a:pt x="56014" y="18352"/>
                  </a:cubicBezTo>
                  <a:cubicBezTo>
                    <a:pt x="53691" y="15565"/>
                    <a:pt x="50905" y="13708"/>
                    <a:pt x="47654" y="13243"/>
                  </a:cubicBezTo>
                  <a:lnTo>
                    <a:pt x="23504" y="9528"/>
                  </a:lnTo>
                  <a:cubicBezTo>
                    <a:pt x="20253" y="9063"/>
                    <a:pt x="17002" y="9992"/>
                    <a:pt x="14215" y="11850"/>
                  </a:cubicBezTo>
                  <a:cubicBezTo>
                    <a:pt x="11429" y="13708"/>
                    <a:pt x="9571" y="16958"/>
                    <a:pt x="9107" y="20209"/>
                  </a:cubicBezTo>
                  <a:cubicBezTo>
                    <a:pt x="8642" y="23460"/>
                    <a:pt x="9571" y="26711"/>
                    <a:pt x="11429" y="29498"/>
                  </a:cubicBezTo>
                  <a:cubicBezTo>
                    <a:pt x="13751" y="32285"/>
                    <a:pt x="16537" y="34142"/>
                    <a:pt x="19788" y="34607"/>
                  </a:cubicBezTo>
                  <a:lnTo>
                    <a:pt x="18395" y="43895"/>
                  </a:lnTo>
                  <a:cubicBezTo>
                    <a:pt x="12822" y="42966"/>
                    <a:pt x="7713" y="39715"/>
                    <a:pt x="3998" y="35071"/>
                  </a:cubicBezTo>
                  <a:cubicBezTo>
                    <a:pt x="747" y="30427"/>
                    <a:pt x="-646" y="24389"/>
                    <a:pt x="282" y="18816"/>
                  </a:cubicBezTo>
                  <a:cubicBezTo>
                    <a:pt x="747" y="12779"/>
                    <a:pt x="3998" y="7670"/>
                    <a:pt x="8642" y="4419"/>
                  </a:cubicBezTo>
                  <a:cubicBezTo>
                    <a:pt x="13751" y="1168"/>
                    <a:pt x="19324" y="-690"/>
                    <a:pt x="24897" y="239"/>
                  </a:cubicBezTo>
                  <a:lnTo>
                    <a:pt x="49047" y="3955"/>
                  </a:lnTo>
                  <a:cubicBezTo>
                    <a:pt x="54620" y="4883"/>
                    <a:pt x="59729" y="8134"/>
                    <a:pt x="63444" y="12779"/>
                  </a:cubicBezTo>
                  <a:cubicBezTo>
                    <a:pt x="66695" y="17423"/>
                    <a:pt x="68089" y="23460"/>
                    <a:pt x="67160" y="29034"/>
                  </a:cubicBezTo>
                  <a:cubicBezTo>
                    <a:pt x="65767" y="40180"/>
                    <a:pt x="56478" y="47611"/>
                    <a:pt x="45796" y="47611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0" name="자유형: 도형 519">
              <a:extLst>
                <a:ext uri="{FF2B5EF4-FFF2-40B4-BE49-F238E27FC236}">
                  <a16:creationId xmlns:a16="http://schemas.microsoft.com/office/drawing/2014/main" xmlns="" id="{A9E88022-EB9F-10BB-3260-AC6A38C73AE8}"/>
                </a:ext>
              </a:extLst>
            </p:cNvPr>
            <p:cNvSpPr/>
            <p:nvPr/>
          </p:nvSpPr>
          <p:spPr>
            <a:xfrm>
              <a:off x="2573926" y="4175102"/>
              <a:ext cx="103335" cy="96724"/>
            </a:xfrm>
            <a:custGeom>
              <a:avLst/>
              <a:gdLst>
                <a:gd name="connsiteX0" fmla="*/ 25802 w 47908"/>
                <a:gd name="connsiteY0" fmla="*/ 44843 h 44843"/>
                <a:gd name="connsiteX1" fmla="*/ 22551 w 47908"/>
                <a:gd name="connsiteY1" fmla="*/ 44379 h 44843"/>
                <a:gd name="connsiteX2" fmla="*/ 18835 w 47908"/>
                <a:gd name="connsiteY2" fmla="*/ 43914 h 44843"/>
                <a:gd name="connsiteX3" fmla="*/ 258 w 47908"/>
                <a:gd name="connsiteY3" fmla="*/ 18835 h 44843"/>
                <a:gd name="connsiteX4" fmla="*/ 25337 w 47908"/>
                <a:gd name="connsiteY4" fmla="*/ 258 h 44843"/>
                <a:gd name="connsiteX5" fmla="*/ 29053 w 47908"/>
                <a:gd name="connsiteY5" fmla="*/ 1187 h 44843"/>
                <a:gd name="connsiteX6" fmla="*/ 43450 w 47908"/>
                <a:gd name="connsiteY6" fmla="*/ 10011 h 44843"/>
                <a:gd name="connsiteX7" fmla="*/ 47630 w 47908"/>
                <a:gd name="connsiteY7" fmla="*/ 26266 h 44843"/>
                <a:gd name="connsiteX8" fmla="*/ 38806 w 47908"/>
                <a:gd name="connsiteY8" fmla="*/ 40199 h 44843"/>
                <a:gd name="connsiteX9" fmla="*/ 25802 w 47908"/>
                <a:gd name="connsiteY9" fmla="*/ 44843 h 44843"/>
                <a:gd name="connsiteX10" fmla="*/ 20229 w 47908"/>
                <a:gd name="connsiteY10" fmla="*/ 34626 h 44843"/>
                <a:gd name="connsiteX11" fmla="*/ 23944 w 47908"/>
                <a:gd name="connsiteY11" fmla="*/ 35090 h 44843"/>
                <a:gd name="connsiteX12" fmla="*/ 33233 w 47908"/>
                <a:gd name="connsiteY12" fmla="*/ 32768 h 44843"/>
                <a:gd name="connsiteX13" fmla="*/ 38341 w 47908"/>
                <a:gd name="connsiteY13" fmla="*/ 24873 h 44843"/>
                <a:gd name="connsiteX14" fmla="*/ 36019 w 47908"/>
                <a:gd name="connsiteY14" fmla="*/ 15120 h 44843"/>
                <a:gd name="connsiteX15" fmla="*/ 27660 w 47908"/>
                <a:gd name="connsiteY15" fmla="*/ 10011 h 44843"/>
                <a:gd name="connsiteX16" fmla="*/ 23944 w 47908"/>
                <a:gd name="connsiteY16" fmla="*/ 9547 h 44843"/>
                <a:gd name="connsiteX17" fmla="*/ 14656 w 47908"/>
                <a:gd name="connsiteY17" fmla="*/ 11869 h 44843"/>
                <a:gd name="connsiteX18" fmla="*/ 9547 w 47908"/>
                <a:gd name="connsiteY18" fmla="*/ 20229 h 44843"/>
                <a:gd name="connsiteX19" fmla="*/ 20229 w 47908"/>
                <a:gd name="connsiteY19" fmla="*/ 34626 h 44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908" h="44843">
                  <a:moveTo>
                    <a:pt x="25802" y="44843"/>
                  </a:moveTo>
                  <a:cubicBezTo>
                    <a:pt x="24873" y="44843"/>
                    <a:pt x="23789" y="44689"/>
                    <a:pt x="22551" y="44379"/>
                  </a:cubicBezTo>
                  <a:lnTo>
                    <a:pt x="18835" y="43914"/>
                  </a:lnTo>
                  <a:cubicBezTo>
                    <a:pt x="6760" y="42057"/>
                    <a:pt x="-1599" y="30911"/>
                    <a:pt x="258" y="18835"/>
                  </a:cubicBezTo>
                  <a:cubicBezTo>
                    <a:pt x="2116" y="6760"/>
                    <a:pt x="13262" y="-1599"/>
                    <a:pt x="25337" y="258"/>
                  </a:cubicBezTo>
                  <a:lnTo>
                    <a:pt x="29053" y="1187"/>
                  </a:lnTo>
                  <a:cubicBezTo>
                    <a:pt x="35090" y="2116"/>
                    <a:pt x="40199" y="4903"/>
                    <a:pt x="43450" y="10011"/>
                  </a:cubicBezTo>
                  <a:cubicBezTo>
                    <a:pt x="47165" y="14656"/>
                    <a:pt x="48559" y="20229"/>
                    <a:pt x="47630" y="26266"/>
                  </a:cubicBezTo>
                  <a:cubicBezTo>
                    <a:pt x="46701" y="31839"/>
                    <a:pt x="43450" y="36948"/>
                    <a:pt x="38806" y="40199"/>
                  </a:cubicBezTo>
                  <a:cubicBezTo>
                    <a:pt x="35090" y="42986"/>
                    <a:pt x="30446" y="44843"/>
                    <a:pt x="25802" y="44843"/>
                  </a:cubicBezTo>
                  <a:close/>
                  <a:moveTo>
                    <a:pt x="20229" y="34626"/>
                  </a:moveTo>
                  <a:lnTo>
                    <a:pt x="23944" y="35090"/>
                  </a:lnTo>
                  <a:cubicBezTo>
                    <a:pt x="27195" y="35555"/>
                    <a:pt x="30446" y="35090"/>
                    <a:pt x="33233" y="32768"/>
                  </a:cubicBezTo>
                  <a:cubicBezTo>
                    <a:pt x="36019" y="30911"/>
                    <a:pt x="37877" y="28124"/>
                    <a:pt x="38341" y="24873"/>
                  </a:cubicBezTo>
                  <a:cubicBezTo>
                    <a:pt x="38806" y="21158"/>
                    <a:pt x="37877" y="17907"/>
                    <a:pt x="36019" y="15120"/>
                  </a:cubicBezTo>
                  <a:cubicBezTo>
                    <a:pt x="34162" y="12334"/>
                    <a:pt x="31375" y="10940"/>
                    <a:pt x="27660" y="10011"/>
                  </a:cubicBezTo>
                  <a:lnTo>
                    <a:pt x="23944" y="9547"/>
                  </a:lnTo>
                  <a:cubicBezTo>
                    <a:pt x="20693" y="9082"/>
                    <a:pt x="17442" y="10011"/>
                    <a:pt x="14656" y="11869"/>
                  </a:cubicBezTo>
                  <a:cubicBezTo>
                    <a:pt x="11869" y="13727"/>
                    <a:pt x="10011" y="16978"/>
                    <a:pt x="9547" y="20229"/>
                  </a:cubicBezTo>
                  <a:cubicBezTo>
                    <a:pt x="8618" y="27195"/>
                    <a:pt x="13262" y="33697"/>
                    <a:pt x="20229" y="3462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1" name="자유형: 도형 520">
              <a:extLst>
                <a:ext uri="{FF2B5EF4-FFF2-40B4-BE49-F238E27FC236}">
                  <a16:creationId xmlns:a16="http://schemas.microsoft.com/office/drawing/2014/main" xmlns="" id="{38144D6B-B426-CCE6-DCA5-13D8ADF8BD93}"/>
                </a:ext>
              </a:extLst>
            </p:cNvPr>
            <p:cNvSpPr/>
            <p:nvPr/>
          </p:nvSpPr>
          <p:spPr>
            <a:xfrm>
              <a:off x="2610547" y="4041428"/>
              <a:ext cx="45770" cy="140242"/>
            </a:xfrm>
            <a:custGeom>
              <a:avLst/>
              <a:gdLst>
                <a:gd name="connsiteX0" fmla="*/ 9289 w 21220"/>
                <a:gd name="connsiteY0" fmla="*/ 65020 h 65019"/>
                <a:gd name="connsiteX1" fmla="*/ 0 w 21220"/>
                <a:gd name="connsiteY1" fmla="*/ 64555 h 65019"/>
                <a:gd name="connsiteX2" fmla="*/ 6502 w 21220"/>
                <a:gd name="connsiteY2" fmla="*/ 43656 h 65019"/>
                <a:gd name="connsiteX3" fmla="*/ 11146 w 21220"/>
                <a:gd name="connsiteY3" fmla="*/ 32974 h 65019"/>
                <a:gd name="connsiteX4" fmla="*/ 6502 w 21220"/>
                <a:gd name="connsiteY4" fmla="*/ 3715 h 65019"/>
                <a:gd name="connsiteX5" fmla="*/ 14862 w 21220"/>
                <a:gd name="connsiteY5" fmla="*/ 0 h 65019"/>
                <a:gd name="connsiteX6" fmla="*/ 19506 w 21220"/>
                <a:gd name="connsiteY6" fmla="*/ 35761 h 65019"/>
                <a:gd name="connsiteX7" fmla="*/ 14862 w 21220"/>
                <a:gd name="connsiteY7" fmla="*/ 47371 h 65019"/>
                <a:gd name="connsiteX8" fmla="*/ 9289 w 21220"/>
                <a:gd name="connsiteY8" fmla="*/ 65020 h 6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20" h="65019">
                  <a:moveTo>
                    <a:pt x="9289" y="65020"/>
                  </a:moveTo>
                  <a:lnTo>
                    <a:pt x="0" y="64555"/>
                  </a:lnTo>
                  <a:cubicBezTo>
                    <a:pt x="464" y="56660"/>
                    <a:pt x="3715" y="50158"/>
                    <a:pt x="6502" y="43656"/>
                  </a:cubicBezTo>
                  <a:cubicBezTo>
                    <a:pt x="7895" y="39941"/>
                    <a:pt x="9753" y="36690"/>
                    <a:pt x="11146" y="32974"/>
                  </a:cubicBezTo>
                  <a:cubicBezTo>
                    <a:pt x="14397" y="22757"/>
                    <a:pt x="8824" y="8824"/>
                    <a:pt x="6502" y="3715"/>
                  </a:cubicBezTo>
                  <a:lnTo>
                    <a:pt x="14862" y="0"/>
                  </a:lnTo>
                  <a:cubicBezTo>
                    <a:pt x="15326" y="464"/>
                    <a:pt x="25079" y="20435"/>
                    <a:pt x="19506" y="35761"/>
                  </a:cubicBezTo>
                  <a:cubicBezTo>
                    <a:pt x="18577" y="39941"/>
                    <a:pt x="16719" y="43656"/>
                    <a:pt x="14862" y="47371"/>
                  </a:cubicBezTo>
                  <a:cubicBezTo>
                    <a:pt x="12075" y="53409"/>
                    <a:pt x="9753" y="58982"/>
                    <a:pt x="9289" y="65020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2" name="자유형: 도형 521">
              <a:extLst>
                <a:ext uri="{FF2B5EF4-FFF2-40B4-BE49-F238E27FC236}">
                  <a16:creationId xmlns:a16="http://schemas.microsoft.com/office/drawing/2014/main" xmlns="" id="{C106E71D-B0E6-842D-3C71-CA9CDCF58AA5}"/>
                </a:ext>
              </a:extLst>
            </p:cNvPr>
            <p:cNvSpPr/>
            <p:nvPr/>
          </p:nvSpPr>
          <p:spPr>
            <a:xfrm>
              <a:off x="2834936" y="3941253"/>
              <a:ext cx="195525" cy="266462"/>
            </a:xfrm>
            <a:custGeom>
              <a:avLst/>
              <a:gdLst>
                <a:gd name="connsiteX0" fmla="*/ 90563 w 90649"/>
                <a:gd name="connsiteY0" fmla="*/ 123537 h 123537"/>
                <a:gd name="connsiteX1" fmla="*/ 81275 w 90649"/>
                <a:gd name="connsiteY1" fmla="*/ 122608 h 123537"/>
                <a:gd name="connsiteX2" fmla="*/ 54338 w 90649"/>
                <a:gd name="connsiteY2" fmla="*/ 76630 h 123537"/>
                <a:gd name="connsiteX3" fmla="*/ 43656 w 90649"/>
                <a:gd name="connsiteY3" fmla="*/ 65020 h 123537"/>
                <a:gd name="connsiteX4" fmla="*/ 19041 w 90649"/>
                <a:gd name="connsiteY4" fmla="*/ 36225 h 123537"/>
                <a:gd name="connsiteX5" fmla="*/ 0 w 90649"/>
                <a:gd name="connsiteY5" fmla="*/ 3715 h 123537"/>
                <a:gd name="connsiteX6" fmla="*/ 8360 w 90649"/>
                <a:gd name="connsiteY6" fmla="*/ 0 h 123537"/>
                <a:gd name="connsiteX7" fmla="*/ 26937 w 90649"/>
                <a:gd name="connsiteY7" fmla="*/ 30652 h 123537"/>
                <a:gd name="connsiteX8" fmla="*/ 50622 w 90649"/>
                <a:gd name="connsiteY8" fmla="*/ 58518 h 123537"/>
                <a:gd name="connsiteX9" fmla="*/ 61304 w 90649"/>
                <a:gd name="connsiteY9" fmla="*/ 70593 h 123537"/>
                <a:gd name="connsiteX10" fmla="*/ 90563 w 90649"/>
                <a:gd name="connsiteY10" fmla="*/ 123537 h 12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0649" h="123537">
                  <a:moveTo>
                    <a:pt x="90563" y="123537"/>
                  </a:moveTo>
                  <a:lnTo>
                    <a:pt x="81275" y="122608"/>
                  </a:lnTo>
                  <a:cubicBezTo>
                    <a:pt x="82668" y="108676"/>
                    <a:pt x="64091" y="87776"/>
                    <a:pt x="54338" y="76630"/>
                  </a:cubicBezTo>
                  <a:cubicBezTo>
                    <a:pt x="50932" y="72605"/>
                    <a:pt x="47371" y="68735"/>
                    <a:pt x="43656" y="65020"/>
                  </a:cubicBezTo>
                  <a:cubicBezTo>
                    <a:pt x="34367" y="54338"/>
                    <a:pt x="25543" y="45049"/>
                    <a:pt x="19041" y="36225"/>
                  </a:cubicBezTo>
                  <a:cubicBezTo>
                    <a:pt x="8360" y="21364"/>
                    <a:pt x="464" y="4644"/>
                    <a:pt x="0" y="3715"/>
                  </a:cubicBezTo>
                  <a:lnTo>
                    <a:pt x="8360" y="0"/>
                  </a:lnTo>
                  <a:cubicBezTo>
                    <a:pt x="8360" y="0"/>
                    <a:pt x="16255" y="16719"/>
                    <a:pt x="26937" y="30652"/>
                  </a:cubicBezTo>
                  <a:cubicBezTo>
                    <a:pt x="32974" y="39012"/>
                    <a:pt x="41334" y="48300"/>
                    <a:pt x="50622" y="58518"/>
                  </a:cubicBezTo>
                  <a:cubicBezTo>
                    <a:pt x="54028" y="62543"/>
                    <a:pt x="57589" y="66568"/>
                    <a:pt x="61304" y="70593"/>
                  </a:cubicBezTo>
                  <a:cubicBezTo>
                    <a:pt x="76166" y="87312"/>
                    <a:pt x="91956" y="106818"/>
                    <a:pt x="90563" y="123537"/>
                  </a:cubicBezTo>
                  <a:close/>
                </a:path>
              </a:pathLst>
            </a:custGeom>
            <a:solidFill>
              <a:srgbClr val="823000"/>
            </a:solidFill>
            <a:ln w="9525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3" name="자유형: 도형 522">
              <a:extLst>
                <a:ext uri="{FF2B5EF4-FFF2-40B4-BE49-F238E27FC236}">
                  <a16:creationId xmlns:a16="http://schemas.microsoft.com/office/drawing/2014/main" xmlns="" id="{AF39F93F-7A59-8022-7AB7-EB9DF12DBA3F}"/>
                </a:ext>
              </a:extLst>
            </p:cNvPr>
            <p:cNvSpPr/>
            <p:nvPr/>
          </p:nvSpPr>
          <p:spPr>
            <a:xfrm>
              <a:off x="2763230" y="4507237"/>
              <a:ext cx="92742" cy="67115"/>
            </a:xfrm>
            <a:custGeom>
              <a:avLst/>
              <a:gdLst>
                <a:gd name="connsiteX0" fmla="*/ 21634 w 42997"/>
                <a:gd name="connsiteY0" fmla="*/ 31116 h 31116"/>
                <a:gd name="connsiteX1" fmla="*/ 18383 w 42997"/>
                <a:gd name="connsiteY1" fmla="*/ 31116 h 31116"/>
                <a:gd name="connsiteX2" fmla="*/ 270 w 42997"/>
                <a:gd name="connsiteY2" fmla="*/ 6037 h 31116"/>
                <a:gd name="connsiteX3" fmla="*/ 735 w 42997"/>
                <a:gd name="connsiteY3" fmla="*/ 0 h 31116"/>
                <a:gd name="connsiteX4" fmla="*/ 10023 w 42997"/>
                <a:gd name="connsiteY4" fmla="*/ 1393 h 31116"/>
                <a:gd name="connsiteX5" fmla="*/ 9094 w 42997"/>
                <a:gd name="connsiteY5" fmla="*/ 7431 h 31116"/>
                <a:gd name="connsiteX6" fmla="*/ 19776 w 42997"/>
                <a:gd name="connsiteY6" fmla="*/ 21828 h 31116"/>
                <a:gd name="connsiteX7" fmla="*/ 29065 w 42997"/>
                <a:gd name="connsiteY7" fmla="*/ 19506 h 31116"/>
                <a:gd name="connsiteX8" fmla="*/ 34174 w 42997"/>
                <a:gd name="connsiteY8" fmla="*/ 11611 h 31116"/>
                <a:gd name="connsiteX9" fmla="*/ 42998 w 42997"/>
                <a:gd name="connsiteY9" fmla="*/ 13004 h 31116"/>
                <a:gd name="connsiteX10" fmla="*/ 34638 w 42997"/>
                <a:gd name="connsiteY10" fmla="*/ 26937 h 31116"/>
                <a:gd name="connsiteX11" fmla="*/ 21634 w 42997"/>
                <a:gd name="connsiteY11" fmla="*/ 31116 h 31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997" h="31116">
                  <a:moveTo>
                    <a:pt x="21634" y="31116"/>
                  </a:moveTo>
                  <a:cubicBezTo>
                    <a:pt x="20705" y="31116"/>
                    <a:pt x="19622" y="31116"/>
                    <a:pt x="18383" y="31116"/>
                  </a:cubicBezTo>
                  <a:cubicBezTo>
                    <a:pt x="6308" y="29259"/>
                    <a:pt x="-1587" y="18113"/>
                    <a:pt x="270" y="6037"/>
                  </a:cubicBezTo>
                  <a:lnTo>
                    <a:pt x="735" y="0"/>
                  </a:lnTo>
                  <a:lnTo>
                    <a:pt x="10023" y="1393"/>
                  </a:lnTo>
                  <a:lnTo>
                    <a:pt x="9094" y="7431"/>
                  </a:lnTo>
                  <a:cubicBezTo>
                    <a:pt x="8166" y="14397"/>
                    <a:pt x="12810" y="20899"/>
                    <a:pt x="19776" y="21828"/>
                  </a:cubicBezTo>
                  <a:cubicBezTo>
                    <a:pt x="23027" y="22293"/>
                    <a:pt x="26278" y="21364"/>
                    <a:pt x="29065" y="19506"/>
                  </a:cubicBezTo>
                  <a:cubicBezTo>
                    <a:pt x="31851" y="17648"/>
                    <a:pt x="33245" y="14862"/>
                    <a:pt x="34174" y="11611"/>
                  </a:cubicBezTo>
                  <a:lnTo>
                    <a:pt x="42998" y="13004"/>
                  </a:lnTo>
                  <a:cubicBezTo>
                    <a:pt x="42069" y="18577"/>
                    <a:pt x="39282" y="23686"/>
                    <a:pt x="34638" y="26937"/>
                  </a:cubicBezTo>
                  <a:cubicBezTo>
                    <a:pt x="30923" y="29723"/>
                    <a:pt x="26278" y="31116"/>
                    <a:pt x="21634" y="3111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4" name="자유형: 도형 523">
              <a:extLst>
                <a:ext uri="{FF2B5EF4-FFF2-40B4-BE49-F238E27FC236}">
                  <a16:creationId xmlns:a16="http://schemas.microsoft.com/office/drawing/2014/main" xmlns="" id="{7BF91471-614E-6FF1-0FE6-6B50999DB7ED}"/>
                </a:ext>
              </a:extLst>
            </p:cNvPr>
            <p:cNvSpPr/>
            <p:nvPr/>
          </p:nvSpPr>
          <p:spPr>
            <a:xfrm>
              <a:off x="2690170" y="4418082"/>
              <a:ext cx="108704" cy="135234"/>
            </a:xfrm>
            <a:custGeom>
              <a:avLst/>
              <a:gdLst>
                <a:gd name="connsiteX0" fmla="*/ 22067 w 50397"/>
                <a:gd name="connsiteY0" fmla="*/ 62697 h 62697"/>
                <a:gd name="connsiteX1" fmla="*/ 18816 w 50397"/>
                <a:gd name="connsiteY1" fmla="*/ 62233 h 62697"/>
                <a:gd name="connsiteX2" fmla="*/ 4419 w 50397"/>
                <a:gd name="connsiteY2" fmla="*/ 53409 h 62697"/>
                <a:gd name="connsiteX3" fmla="*/ 239 w 50397"/>
                <a:gd name="connsiteY3" fmla="*/ 37154 h 62697"/>
                <a:gd name="connsiteX4" fmla="*/ 3026 w 50397"/>
                <a:gd name="connsiteY4" fmla="*/ 20899 h 62697"/>
                <a:gd name="connsiteX5" fmla="*/ 12314 w 50397"/>
                <a:gd name="connsiteY5" fmla="*/ 22292 h 62697"/>
                <a:gd name="connsiteX6" fmla="*/ 9528 w 50397"/>
                <a:gd name="connsiteY6" fmla="*/ 38547 h 62697"/>
                <a:gd name="connsiteX7" fmla="*/ 11850 w 50397"/>
                <a:gd name="connsiteY7" fmla="*/ 47836 h 62697"/>
                <a:gd name="connsiteX8" fmla="*/ 20209 w 50397"/>
                <a:gd name="connsiteY8" fmla="*/ 52944 h 62697"/>
                <a:gd name="connsiteX9" fmla="*/ 29498 w 50397"/>
                <a:gd name="connsiteY9" fmla="*/ 50622 h 62697"/>
                <a:gd name="connsiteX10" fmla="*/ 34607 w 50397"/>
                <a:gd name="connsiteY10" fmla="*/ 42727 h 62697"/>
                <a:gd name="connsiteX11" fmla="*/ 41109 w 50397"/>
                <a:gd name="connsiteY11" fmla="*/ 0 h 62697"/>
                <a:gd name="connsiteX12" fmla="*/ 50397 w 50397"/>
                <a:gd name="connsiteY12" fmla="*/ 1393 h 62697"/>
                <a:gd name="connsiteX13" fmla="*/ 43895 w 50397"/>
                <a:gd name="connsiteY13" fmla="*/ 44120 h 62697"/>
                <a:gd name="connsiteX14" fmla="*/ 35071 w 50397"/>
                <a:gd name="connsiteY14" fmla="*/ 58053 h 62697"/>
                <a:gd name="connsiteX15" fmla="*/ 22067 w 50397"/>
                <a:gd name="connsiteY15" fmla="*/ 62697 h 62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397" h="62697">
                  <a:moveTo>
                    <a:pt x="22067" y="62697"/>
                  </a:moveTo>
                  <a:cubicBezTo>
                    <a:pt x="20829" y="62697"/>
                    <a:pt x="19745" y="62543"/>
                    <a:pt x="18816" y="62233"/>
                  </a:cubicBezTo>
                  <a:cubicBezTo>
                    <a:pt x="12779" y="61304"/>
                    <a:pt x="7670" y="58053"/>
                    <a:pt x="4419" y="53409"/>
                  </a:cubicBezTo>
                  <a:cubicBezTo>
                    <a:pt x="1168" y="48765"/>
                    <a:pt x="-690" y="43192"/>
                    <a:pt x="239" y="37154"/>
                  </a:cubicBezTo>
                  <a:lnTo>
                    <a:pt x="3026" y="20899"/>
                  </a:lnTo>
                  <a:lnTo>
                    <a:pt x="12314" y="22292"/>
                  </a:lnTo>
                  <a:lnTo>
                    <a:pt x="9528" y="38547"/>
                  </a:lnTo>
                  <a:cubicBezTo>
                    <a:pt x="9063" y="41798"/>
                    <a:pt x="9992" y="45514"/>
                    <a:pt x="11850" y="47836"/>
                  </a:cubicBezTo>
                  <a:cubicBezTo>
                    <a:pt x="13707" y="50622"/>
                    <a:pt x="16958" y="52480"/>
                    <a:pt x="20209" y="52944"/>
                  </a:cubicBezTo>
                  <a:cubicBezTo>
                    <a:pt x="23460" y="53409"/>
                    <a:pt x="26711" y="52944"/>
                    <a:pt x="29498" y="50622"/>
                  </a:cubicBezTo>
                  <a:cubicBezTo>
                    <a:pt x="32285" y="48765"/>
                    <a:pt x="34142" y="45978"/>
                    <a:pt x="34607" y="42727"/>
                  </a:cubicBezTo>
                  <a:lnTo>
                    <a:pt x="41109" y="0"/>
                  </a:lnTo>
                  <a:lnTo>
                    <a:pt x="50397" y="1393"/>
                  </a:lnTo>
                  <a:lnTo>
                    <a:pt x="43895" y="44120"/>
                  </a:lnTo>
                  <a:cubicBezTo>
                    <a:pt x="42966" y="49693"/>
                    <a:pt x="39715" y="54802"/>
                    <a:pt x="35071" y="58053"/>
                  </a:cubicBezTo>
                  <a:cubicBezTo>
                    <a:pt x="31356" y="60840"/>
                    <a:pt x="26711" y="62697"/>
                    <a:pt x="22067" y="62697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5" name="자유형: 도형 524">
              <a:extLst>
                <a:ext uri="{FF2B5EF4-FFF2-40B4-BE49-F238E27FC236}">
                  <a16:creationId xmlns:a16="http://schemas.microsoft.com/office/drawing/2014/main" xmlns="" id="{C26B8C64-7121-E27B-BE1A-685ECC13D781}"/>
                </a:ext>
              </a:extLst>
            </p:cNvPr>
            <p:cNvSpPr/>
            <p:nvPr/>
          </p:nvSpPr>
          <p:spPr>
            <a:xfrm>
              <a:off x="2807154" y="4163916"/>
              <a:ext cx="424471" cy="447499"/>
            </a:xfrm>
            <a:custGeom>
              <a:avLst/>
              <a:gdLst>
                <a:gd name="connsiteX0" fmla="*/ 33316 w 196793"/>
                <a:gd name="connsiteY0" fmla="*/ 207470 h 207469"/>
                <a:gd name="connsiteX1" fmla="*/ 30065 w 196793"/>
                <a:gd name="connsiteY1" fmla="*/ 207005 h 207469"/>
                <a:gd name="connsiteX2" fmla="*/ 11952 w 196793"/>
                <a:gd name="connsiteY2" fmla="*/ 181926 h 207469"/>
                <a:gd name="connsiteX3" fmla="*/ 20776 w 196793"/>
                <a:gd name="connsiteY3" fmla="*/ 125731 h 207469"/>
                <a:gd name="connsiteX4" fmla="*/ 30065 w 196793"/>
                <a:gd name="connsiteY4" fmla="*/ 127124 h 207469"/>
                <a:gd name="connsiteX5" fmla="*/ 21241 w 196793"/>
                <a:gd name="connsiteY5" fmla="*/ 183320 h 207469"/>
                <a:gd name="connsiteX6" fmla="*/ 23563 w 196793"/>
                <a:gd name="connsiteY6" fmla="*/ 192608 h 207469"/>
                <a:gd name="connsiteX7" fmla="*/ 31458 w 196793"/>
                <a:gd name="connsiteY7" fmla="*/ 197717 h 207469"/>
                <a:gd name="connsiteX8" fmla="*/ 45855 w 196793"/>
                <a:gd name="connsiteY8" fmla="*/ 187500 h 207469"/>
                <a:gd name="connsiteX9" fmla="*/ 65825 w 196793"/>
                <a:gd name="connsiteY9" fmla="*/ 59782 h 207469"/>
                <a:gd name="connsiteX10" fmla="*/ 59324 w 196793"/>
                <a:gd name="connsiteY10" fmla="*/ 50958 h 207469"/>
                <a:gd name="connsiteX11" fmla="*/ 25420 w 196793"/>
                <a:gd name="connsiteY11" fmla="*/ 44921 h 207469"/>
                <a:gd name="connsiteX12" fmla="*/ 16596 w 196793"/>
                <a:gd name="connsiteY12" fmla="*/ 43528 h 207469"/>
                <a:gd name="connsiteX13" fmla="*/ 3592 w 196793"/>
                <a:gd name="connsiteY13" fmla="*/ 35168 h 207469"/>
                <a:gd name="connsiteX14" fmla="*/ 341 w 196793"/>
                <a:gd name="connsiteY14" fmla="*/ 19842 h 207469"/>
                <a:gd name="connsiteX15" fmla="*/ 806 w 196793"/>
                <a:gd name="connsiteY15" fmla="*/ 16591 h 207469"/>
                <a:gd name="connsiteX16" fmla="*/ 1735 w 196793"/>
                <a:gd name="connsiteY16" fmla="*/ 13804 h 207469"/>
                <a:gd name="connsiteX17" fmla="*/ 24027 w 196793"/>
                <a:gd name="connsiteY17" fmla="*/ 336 h 207469"/>
                <a:gd name="connsiteX18" fmla="*/ 85331 w 196793"/>
                <a:gd name="connsiteY18" fmla="*/ 11482 h 207469"/>
                <a:gd name="connsiteX19" fmla="*/ 95549 w 196793"/>
                <a:gd name="connsiteY19" fmla="*/ 13804 h 207469"/>
                <a:gd name="connsiteX20" fmla="*/ 139205 w 196793"/>
                <a:gd name="connsiteY20" fmla="*/ 45850 h 207469"/>
                <a:gd name="connsiteX21" fmla="*/ 165677 w 196793"/>
                <a:gd name="connsiteY21" fmla="*/ 82075 h 207469"/>
                <a:gd name="connsiteX22" fmla="*/ 196794 w 196793"/>
                <a:gd name="connsiteY22" fmla="*/ 108547 h 207469"/>
                <a:gd name="connsiteX23" fmla="*/ 190292 w 196793"/>
                <a:gd name="connsiteY23" fmla="*/ 115978 h 207469"/>
                <a:gd name="connsiteX24" fmla="*/ 158711 w 196793"/>
                <a:gd name="connsiteY24" fmla="*/ 88112 h 207469"/>
                <a:gd name="connsiteX25" fmla="*/ 131310 w 196793"/>
                <a:gd name="connsiteY25" fmla="*/ 50958 h 207469"/>
                <a:gd name="connsiteX26" fmla="*/ 92762 w 196793"/>
                <a:gd name="connsiteY26" fmla="*/ 22628 h 207469"/>
                <a:gd name="connsiteX27" fmla="*/ 83938 w 196793"/>
                <a:gd name="connsiteY27" fmla="*/ 20306 h 207469"/>
                <a:gd name="connsiteX28" fmla="*/ 22634 w 196793"/>
                <a:gd name="connsiteY28" fmla="*/ 9624 h 207469"/>
                <a:gd name="connsiteX29" fmla="*/ 10094 w 196793"/>
                <a:gd name="connsiteY29" fmla="*/ 17055 h 207469"/>
                <a:gd name="connsiteX30" fmla="*/ 10094 w 196793"/>
                <a:gd name="connsiteY30" fmla="*/ 18448 h 207469"/>
                <a:gd name="connsiteX31" fmla="*/ 9166 w 196793"/>
                <a:gd name="connsiteY31" fmla="*/ 21699 h 207469"/>
                <a:gd name="connsiteX32" fmla="*/ 11023 w 196793"/>
                <a:gd name="connsiteY32" fmla="*/ 30059 h 207469"/>
                <a:gd name="connsiteX33" fmla="*/ 17990 w 196793"/>
                <a:gd name="connsiteY33" fmla="*/ 34239 h 207469"/>
                <a:gd name="connsiteX34" fmla="*/ 26814 w 196793"/>
                <a:gd name="connsiteY34" fmla="*/ 36097 h 207469"/>
                <a:gd name="connsiteX35" fmla="*/ 61181 w 196793"/>
                <a:gd name="connsiteY35" fmla="*/ 42134 h 207469"/>
                <a:gd name="connsiteX36" fmla="*/ 74650 w 196793"/>
                <a:gd name="connsiteY36" fmla="*/ 61640 h 207469"/>
                <a:gd name="connsiteX37" fmla="*/ 55144 w 196793"/>
                <a:gd name="connsiteY37" fmla="*/ 188893 h 207469"/>
                <a:gd name="connsiteX38" fmla="*/ 33316 w 196793"/>
                <a:gd name="connsiteY38" fmla="*/ 207470 h 207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6793" h="207469">
                  <a:moveTo>
                    <a:pt x="33316" y="207470"/>
                  </a:moveTo>
                  <a:cubicBezTo>
                    <a:pt x="32387" y="207470"/>
                    <a:pt x="31303" y="207315"/>
                    <a:pt x="30065" y="207005"/>
                  </a:cubicBezTo>
                  <a:cubicBezTo>
                    <a:pt x="17990" y="205148"/>
                    <a:pt x="10094" y="194001"/>
                    <a:pt x="11952" y="181926"/>
                  </a:cubicBezTo>
                  <a:lnTo>
                    <a:pt x="20776" y="125731"/>
                  </a:lnTo>
                  <a:lnTo>
                    <a:pt x="30065" y="127124"/>
                  </a:lnTo>
                  <a:lnTo>
                    <a:pt x="21241" y="183320"/>
                  </a:lnTo>
                  <a:cubicBezTo>
                    <a:pt x="20312" y="186571"/>
                    <a:pt x="21241" y="190286"/>
                    <a:pt x="23563" y="192608"/>
                  </a:cubicBezTo>
                  <a:cubicBezTo>
                    <a:pt x="25420" y="195395"/>
                    <a:pt x="28207" y="197252"/>
                    <a:pt x="31458" y="197717"/>
                  </a:cubicBezTo>
                  <a:cubicBezTo>
                    <a:pt x="38424" y="199110"/>
                    <a:pt x="44926" y="194001"/>
                    <a:pt x="45855" y="187500"/>
                  </a:cubicBezTo>
                  <a:lnTo>
                    <a:pt x="65825" y="59782"/>
                  </a:lnTo>
                  <a:cubicBezTo>
                    <a:pt x="66290" y="55602"/>
                    <a:pt x="63503" y="51887"/>
                    <a:pt x="59324" y="50958"/>
                  </a:cubicBezTo>
                  <a:cubicBezTo>
                    <a:pt x="49106" y="49565"/>
                    <a:pt x="34709" y="46778"/>
                    <a:pt x="25420" y="44921"/>
                  </a:cubicBezTo>
                  <a:lnTo>
                    <a:pt x="16596" y="43528"/>
                  </a:lnTo>
                  <a:cubicBezTo>
                    <a:pt x="11488" y="42599"/>
                    <a:pt x="6843" y="39812"/>
                    <a:pt x="3592" y="35168"/>
                  </a:cubicBezTo>
                  <a:cubicBezTo>
                    <a:pt x="341" y="30523"/>
                    <a:pt x="-587" y="25415"/>
                    <a:pt x="341" y="19842"/>
                  </a:cubicBezTo>
                  <a:lnTo>
                    <a:pt x="806" y="16591"/>
                  </a:lnTo>
                  <a:cubicBezTo>
                    <a:pt x="1115" y="15662"/>
                    <a:pt x="1425" y="14733"/>
                    <a:pt x="1735" y="13804"/>
                  </a:cubicBezTo>
                  <a:cubicBezTo>
                    <a:pt x="4521" y="4516"/>
                    <a:pt x="14274" y="-1522"/>
                    <a:pt x="24027" y="336"/>
                  </a:cubicBezTo>
                  <a:lnTo>
                    <a:pt x="85331" y="11482"/>
                  </a:lnTo>
                  <a:cubicBezTo>
                    <a:pt x="88737" y="12101"/>
                    <a:pt x="92143" y="12875"/>
                    <a:pt x="95549" y="13804"/>
                  </a:cubicBezTo>
                  <a:cubicBezTo>
                    <a:pt x="112732" y="19377"/>
                    <a:pt x="125736" y="24950"/>
                    <a:pt x="139205" y="45850"/>
                  </a:cubicBezTo>
                  <a:cubicBezTo>
                    <a:pt x="146171" y="57460"/>
                    <a:pt x="163355" y="79288"/>
                    <a:pt x="165677" y="82075"/>
                  </a:cubicBezTo>
                  <a:lnTo>
                    <a:pt x="196794" y="108547"/>
                  </a:lnTo>
                  <a:lnTo>
                    <a:pt x="190292" y="115978"/>
                  </a:lnTo>
                  <a:lnTo>
                    <a:pt x="158711" y="88112"/>
                  </a:lnTo>
                  <a:cubicBezTo>
                    <a:pt x="157782" y="87184"/>
                    <a:pt x="139205" y="63498"/>
                    <a:pt x="131310" y="50958"/>
                  </a:cubicBezTo>
                  <a:cubicBezTo>
                    <a:pt x="119234" y="32381"/>
                    <a:pt x="108553" y="27737"/>
                    <a:pt x="92762" y="22628"/>
                  </a:cubicBezTo>
                  <a:cubicBezTo>
                    <a:pt x="89666" y="21699"/>
                    <a:pt x="86725" y="20925"/>
                    <a:pt x="83938" y="20306"/>
                  </a:cubicBezTo>
                  <a:lnTo>
                    <a:pt x="22634" y="9624"/>
                  </a:lnTo>
                  <a:cubicBezTo>
                    <a:pt x="17061" y="8696"/>
                    <a:pt x="11952" y="11946"/>
                    <a:pt x="10094" y="17055"/>
                  </a:cubicBezTo>
                  <a:cubicBezTo>
                    <a:pt x="10094" y="17520"/>
                    <a:pt x="10094" y="17984"/>
                    <a:pt x="10094" y="18448"/>
                  </a:cubicBezTo>
                  <a:lnTo>
                    <a:pt x="9166" y="21699"/>
                  </a:lnTo>
                  <a:cubicBezTo>
                    <a:pt x="8701" y="24486"/>
                    <a:pt x="9630" y="27273"/>
                    <a:pt x="11023" y="30059"/>
                  </a:cubicBezTo>
                  <a:cubicBezTo>
                    <a:pt x="12881" y="32381"/>
                    <a:pt x="15203" y="33775"/>
                    <a:pt x="17990" y="34239"/>
                  </a:cubicBezTo>
                  <a:lnTo>
                    <a:pt x="26814" y="36097"/>
                  </a:lnTo>
                  <a:cubicBezTo>
                    <a:pt x="36102" y="37490"/>
                    <a:pt x="50964" y="40276"/>
                    <a:pt x="61181" y="42134"/>
                  </a:cubicBezTo>
                  <a:cubicBezTo>
                    <a:pt x="70005" y="43528"/>
                    <a:pt x="76507" y="52352"/>
                    <a:pt x="74650" y="61640"/>
                  </a:cubicBezTo>
                  <a:lnTo>
                    <a:pt x="55144" y="188893"/>
                  </a:lnTo>
                  <a:cubicBezTo>
                    <a:pt x="53286" y="199574"/>
                    <a:pt x="43997" y="207470"/>
                    <a:pt x="33316" y="207470"/>
                  </a:cubicBezTo>
                  <a:close/>
                </a:path>
              </a:pathLst>
            </a:custGeom>
            <a:solidFill>
              <a:srgbClr val="823000"/>
            </a:solidFill>
            <a:ln w="9525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6" name="자유형: 도형 525">
              <a:extLst>
                <a:ext uri="{FF2B5EF4-FFF2-40B4-BE49-F238E27FC236}">
                  <a16:creationId xmlns:a16="http://schemas.microsoft.com/office/drawing/2014/main" xmlns="" id="{4D79425A-88AF-2000-7834-35AABA1A9FA9}"/>
                </a:ext>
              </a:extLst>
            </p:cNvPr>
            <p:cNvSpPr/>
            <p:nvPr/>
          </p:nvSpPr>
          <p:spPr>
            <a:xfrm>
              <a:off x="2552838" y="4322316"/>
              <a:ext cx="159493" cy="104780"/>
            </a:xfrm>
            <a:custGeom>
              <a:avLst/>
              <a:gdLst>
                <a:gd name="connsiteX0" fmla="*/ 52298 w 73944"/>
                <a:gd name="connsiteY0" fmla="*/ 48579 h 48578"/>
                <a:gd name="connsiteX1" fmla="*/ 48583 w 73944"/>
                <a:gd name="connsiteY1" fmla="*/ 48579 h 48578"/>
                <a:gd name="connsiteX2" fmla="*/ 18395 w 73944"/>
                <a:gd name="connsiteY2" fmla="*/ 43935 h 48578"/>
                <a:gd name="connsiteX3" fmla="*/ 3998 w 73944"/>
                <a:gd name="connsiteY3" fmla="*/ 35111 h 48578"/>
                <a:gd name="connsiteX4" fmla="*/ 282 w 73944"/>
                <a:gd name="connsiteY4" fmla="*/ 18856 h 48578"/>
                <a:gd name="connsiteX5" fmla="*/ 9107 w 73944"/>
                <a:gd name="connsiteY5" fmla="*/ 4458 h 48578"/>
                <a:gd name="connsiteX6" fmla="*/ 25361 w 73944"/>
                <a:gd name="connsiteY6" fmla="*/ 279 h 48578"/>
                <a:gd name="connsiteX7" fmla="*/ 55549 w 73944"/>
                <a:gd name="connsiteY7" fmla="*/ 4923 h 48578"/>
                <a:gd name="connsiteX8" fmla="*/ 69946 w 73944"/>
                <a:gd name="connsiteY8" fmla="*/ 13747 h 48578"/>
                <a:gd name="connsiteX9" fmla="*/ 73662 w 73944"/>
                <a:gd name="connsiteY9" fmla="*/ 30002 h 48578"/>
                <a:gd name="connsiteX10" fmla="*/ 52298 w 73944"/>
                <a:gd name="connsiteY10" fmla="*/ 48579 h 48578"/>
                <a:gd name="connsiteX11" fmla="*/ 21646 w 73944"/>
                <a:gd name="connsiteY11" fmla="*/ 9567 h 48578"/>
                <a:gd name="connsiteX12" fmla="*/ 14215 w 73944"/>
                <a:gd name="connsiteY12" fmla="*/ 11889 h 48578"/>
                <a:gd name="connsiteX13" fmla="*/ 9571 w 73944"/>
                <a:gd name="connsiteY13" fmla="*/ 20249 h 48578"/>
                <a:gd name="connsiteX14" fmla="*/ 11893 w 73944"/>
                <a:gd name="connsiteY14" fmla="*/ 29537 h 48578"/>
                <a:gd name="connsiteX15" fmla="*/ 19788 w 73944"/>
                <a:gd name="connsiteY15" fmla="*/ 34646 h 48578"/>
                <a:gd name="connsiteX16" fmla="*/ 50440 w 73944"/>
                <a:gd name="connsiteY16" fmla="*/ 39290 h 48578"/>
                <a:gd name="connsiteX17" fmla="*/ 64838 w 73944"/>
                <a:gd name="connsiteY17" fmla="*/ 28609 h 48578"/>
                <a:gd name="connsiteX18" fmla="*/ 62516 w 73944"/>
                <a:gd name="connsiteY18" fmla="*/ 19320 h 48578"/>
                <a:gd name="connsiteX19" fmla="*/ 54156 w 73944"/>
                <a:gd name="connsiteY19" fmla="*/ 14211 h 48578"/>
                <a:gd name="connsiteX20" fmla="*/ 23968 w 73944"/>
                <a:gd name="connsiteY20" fmla="*/ 9567 h 48578"/>
                <a:gd name="connsiteX21" fmla="*/ 21646 w 73944"/>
                <a:gd name="connsiteY21" fmla="*/ 9567 h 4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944" h="48578">
                  <a:moveTo>
                    <a:pt x="52298" y="48579"/>
                  </a:moveTo>
                  <a:cubicBezTo>
                    <a:pt x="51060" y="48579"/>
                    <a:pt x="49821" y="48579"/>
                    <a:pt x="48583" y="48579"/>
                  </a:cubicBezTo>
                  <a:lnTo>
                    <a:pt x="18395" y="43935"/>
                  </a:lnTo>
                  <a:cubicBezTo>
                    <a:pt x="12822" y="43006"/>
                    <a:pt x="7713" y="39755"/>
                    <a:pt x="3998" y="35111"/>
                  </a:cubicBezTo>
                  <a:cubicBezTo>
                    <a:pt x="747" y="30466"/>
                    <a:pt x="-646" y="24429"/>
                    <a:pt x="282" y="18856"/>
                  </a:cubicBezTo>
                  <a:cubicBezTo>
                    <a:pt x="1211" y="12818"/>
                    <a:pt x="3998" y="7709"/>
                    <a:pt x="9107" y="4458"/>
                  </a:cubicBezTo>
                  <a:cubicBezTo>
                    <a:pt x="13751" y="743"/>
                    <a:pt x="19324" y="-650"/>
                    <a:pt x="25361" y="279"/>
                  </a:cubicBezTo>
                  <a:lnTo>
                    <a:pt x="55549" y="4923"/>
                  </a:lnTo>
                  <a:cubicBezTo>
                    <a:pt x="61122" y="5852"/>
                    <a:pt x="66231" y="9103"/>
                    <a:pt x="69946" y="13747"/>
                  </a:cubicBezTo>
                  <a:cubicBezTo>
                    <a:pt x="73197" y="18391"/>
                    <a:pt x="74591" y="24429"/>
                    <a:pt x="73662" y="30002"/>
                  </a:cubicBezTo>
                  <a:cubicBezTo>
                    <a:pt x="72268" y="40684"/>
                    <a:pt x="62980" y="48579"/>
                    <a:pt x="52298" y="48579"/>
                  </a:cubicBezTo>
                  <a:close/>
                  <a:moveTo>
                    <a:pt x="21646" y="9567"/>
                  </a:moveTo>
                  <a:cubicBezTo>
                    <a:pt x="19324" y="9567"/>
                    <a:pt x="16537" y="10032"/>
                    <a:pt x="14215" y="11889"/>
                  </a:cubicBezTo>
                  <a:cubicBezTo>
                    <a:pt x="11429" y="13747"/>
                    <a:pt x="10035" y="16998"/>
                    <a:pt x="9571" y="20249"/>
                  </a:cubicBezTo>
                  <a:cubicBezTo>
                    <a:pt x="8642" y="23500"/>
                    <a:pt x="9571" y="26751"/>
                    <a:pt x="11893" y="29537"/>
                  </a:cubicBezTo>
                  <a:cubicBezTo>
                    <a:pt x="13751" y="32324"/>
                    <a:pt x="16537" y="34182"/>
                    <a:pt x="19788" y="34646"/>
                  </a:cubicBezTo>
                  <a:cubicBezTo>
                    <a:pt x="19788" y="34646"/>
                    <a:pt x="50440" y="39290"/>
                    <a:pt x="50440" y="39290"/>
                  </a:cubicBezTo>
                  <a:cubicBezTo>
                    <a:pt x="56942" y="40219"/>
                    <a:pt x="63444" y="35575"/>
                    <a:pt x="64838" y="28609"/>
                  </a:cubicBezTo>
                  <a:cubicBezTo>
                    <a:pt x="65302" y="25358"/>
                    <a:pt x="64373" y="22107"/>
                    <a:pt x="62516" y="19320"/>
                  </a:cubicBezTo>
                  <a:cubicBezTo>
                    <a:pt x="60193" y="16534"/>
                    <a:pt x="57407" y="14676"/>
                    <a:pt x="54156" y="14211"/>
                  </a:cubicBezTo>
                  <a:lnTo>
                    <a:pt x="23968" y="9567"/>
                  </a:lnTo>
                  <a:cubicBezTo>
                    <a:pt x="23349" y="9567"/>
                    <a:pt x="22575" y="9567"/>
                    <a:pt x="21646" y="9567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7" name="자유형: 도형 526">
              <a:extLst>
                <a:ext uri="{FF2B5EF4-FFF2-40B4-BE49-F238E27FC236}">
                  <a16:creationId xmlns:a16="http://schemas.microsoft.com/office/drawing/2014/main" xmlns="" id="{7C471F5C-21B5-401C-085E-6519FB303DA1}"/>
                </a:ext>
              </a:extLst>
            </p:cNvPr>
            <p:cNvSpPr/>
            <p:nvPr/>
          </p:nvSpPr>
          <p:spPr>
            <a:xfrm>
              <a:off x="2591915" y="4404057"/>
              <a:ext cx="125817" cy="99172"/>
            </a:xfrm>
            <a:custGeom>
              <a:avLst/>
              <a:gdLst>
                <a:gd name="connsiteX0" fmla="*/ 36504 w 58331"/>
                <a:gd name="connsiteY0" fmla="*/ 45978 h 45978"/>
                <a:gd name="connsiteX1" fmla="*/ 32788 w 58331"/>
                <a:gd name="connsiteY1" fmla="*/ 45978 h 45978"/>
                <a:gd name="connsiteX2" fmla="*/ 18391 w 58331"/>
                <a:gd name="connsiteY2" fmla="*/ 43656 h 45978"/>
                <a:gd name="connsiteX3" fmla="*/ 14676 w 58331"/>
                <a:gd name="connsiteY3" fmla="*/ 42263 h 45978"/>
                <a:gd name="connsiteX4" fmla="*/ 4459 w 58331"/>
                <a:gd name="connsiteY4" fmla="*/ 34832 h 45978"/>
                <a:gd name="connsiteX5" fmla="*/ 279 w 58331"/>
                <a:gd name="connsiteY5" fmla="*/ 18577 h 45978"/>
                <a:gd name="connsiteX6" fmla="*/ 21178 w 58331"/>
                <a:gd name="connsiteY6" fmla="*/ 0 h 45978"/>
                <a:gd name="connsiteX7" fmla="*/ 21642 w 58331"/>
                <a:gd name="connsiteY7" fmla="*/ 9289 h 45978"/>
                <a:gd name="connsiteX8" fmla="*/ 9567 w 58331"/>
                <a:gd name="connsiteY8" fmla="*/ 19970 h 45978"/>
                <a:gd name="connsiteX9" fmla="*/ 11889 w 58331"/>
                <a:gd name="connsiteY9" fmla="*/ 29259 h 45978"/>
                <a:gd name="connsiteX10" fmla="*/ 17927 w 58331"/>
                <a:gd name="connsiteY10" fmla="*/ 33903 h 45978"/>
                <a:gd name="connsiteX11" fmla="*/ 19785 w 58331"/>
                <a:gd name="connsiteY11" fmla="*/ 34368 h 45978"/>
                <a:gd name="connsiteX12" fmla="*/ 34182 w 58331"/>
                <a:gd name="connsiteY12" fmla="*/ 36690 h 45978"/>
                <a:gd name="connsiteX13" fmla="*/ 48115 w 58331"/>
                <a:gd name="connsiteY13" fmla="*/ 28330 h 45978"/>
                <a:gd name="connsiteX14" fmla="*/ 48579 w 58331"/>
                <a:gd name="connsiteY14" fmla="*/ 26008 h 45978"/>
                <a:gd name="connsiteX15" fmla="*/ 49043 w 58331"/>
                <a:gd name="connsiteY15" fmla="*/ 23686 h 45978"/>
                <a:gd name="connsiteX16" fmla="*/ 48579 w 58331"/>
                <a:gd name="connsiteY16" fmla="*/ 23221 h 45978"/>
                <a:gd name="connsiteX17" fmla="*/ 46257 w 58331"/>
                <a:gd name="connsiteY17" fmla="*/ 16719 h 45978"/>
                <a:gd name="connsiteX18" fmla="*/ 37897 w 58331"/>
                <a:gd name="connsiteY18" fmla="*/ 11611 h 45978"/>
                <a:gd name="connsiteX19" fmla="*/ 34646 w 58331"/>
                <a:gd name="connsiteY19" fmla="*/ 11146 h 45978"/>
                <a:gd name="connsiteX20" fmla="*/ 36039 w 58331"/>
                <a:gd name="connsiteY20" fmla="*/ 1858 h 45978"/>
                <a:gd name="connsiteX21" fmla="*/ 39290 w 58331"/>
                <a:gd name="connsiteY21" fmla="*/ 2322 h 45978"/>
                <a:gd name="connsiteX22" fmla="*/ 53688 w 58331"/>
                <a:gd name="connsiteY22" fmla="*/ 11146 h 45978"/>
                <a:gd name="connsiteX23" fmla="*/ 57867 w 58331"/>
                <a:gd name="connsiteY23" fmla="*/ 23221 h 45978"/>
                <a:gd name="connsiteX24" fmla="*/ 58332 w 58331"/>
                <a:gd name="connsiteY24" fmla="*/ 23686 h 45978"/>
                <a:gd name="connsiteX25" fmla="*/ 57867 w 58331"/>
                <a:gd name="connsiteY25" fmla="*/ 27401 h 45978"/>
                <a:gd name="connsiteX26" fmla="*/ 56939 w 58331"/>
                <a:gd name="connsiteY26" fmla="*/ 31117 h 45978"/>
                <a:gd name="connsiteX27" fmla="*/ 36504 w 58331"/>
                <a:gd name="connsiteY27" fmla="*/ 45978 h 4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8331" h="45978">
                  <a:moveTo>
                    <a:pt x="36504" y="45978"/>
                  </a:moveTo>
                  <a:cubicBezTo>
                    <a:pt x="35265" y="45978"/>
                    <a:pt x="34027" y="45978"/>
                    <a:pt x="32788" y="45978"/>
                  </a:cubicBezTo>
                  <a:lnTo>
                    <a:pt x="18391" y="43656"/>
                  </a:lnTo>
                  <a:cubicBezTo>
                    <a:pt x="17153" y="43346"/>
                    <a:pt x="15914" y="42882"/>
                    <a:pt x="14676" y="42263"/>
                  </a:cubicBezTo>
                  <a:cubicBezTo>
                    <a:pt x="10496" y="41334"/>
                    <a:pt x="6781" y="38547"/>
                    <a:pt x="4459" y="34832"/>
                  </a:cubicBezTo>
                  <a:cubicBezTo>
                    <a:pt x="743" y="30188"/>
                    <a:pt x="-650" y="24150"/>
                    <a:pt x="279" y="18577"/>
                  </a:cubicBezTo>
                  <a:cubicBezTo>
                    <a:pt x="1672" y="8360"/>
                    <a:pt x="10496" y="464"/>
                    <a:pt x="21178" y="0"/>
                  </a:cubicBezTo>
                  <a:lnTo>
                    <a:pt x="21642" y="9289"/>
                  </a:lnTo>
                  <a:cubicBezTo>
                    <a:pt x="15605" y="9753"/>
                    <a:pt x="10496" y="13933"/>
                    <a:pt x="9567" y="19970"/>
                  </a:cubicBezTo>
                  <a:cubicBezTo>
                    <a:pt x="9103" y="23221"/>
                    <a:pt x="9567" y="26472"/>
                    <a:pt x="11889" y="29259"/>
                  </a:cubicBezTo>
                  <a:cubicBezTo>
                    <a:pt x="13437" y="31426"/>
                    <a:pt x="15450" y="32974"/>
                    <a:pt x="17927" y="33903"/>
                  </a:cubicBezTo>
                  <a:cubicBezTo>
                    <a:pt x="18391" y="34368"/>
                    <a:pt x="19320" y="34368"/>
                    <a:pt x="19785" y="34368"/>
                  </a:cubicBezTo>
                  <a:lnTo>
                    <a:pt x="34182" y="36690"/>
                  </a:lnTo>
                  <a:cubicBezTo>
                    <a:pt x="40219" y="37619"/>
                    <a:pt x="46257" y="33903"/>
                    <a:pt x="48115" y="28330"/>
                  </a:cubicBezTo>
                  <a:cubicBezTo>
                    <a:pt x="48424" y="27711"/>
                    <a:pt x="48579" y="26937"/>
                    <a:pt x="48579" y="26008"/>
                  </a:cubicBezTo>
                  <a:cubicBezTo>
                    <a:pt x="48889" y="25079"/>
                    <a:pt x="49043" y="24305"/>
                    <a:pt x="49043" y="23686"/>
                  </a:cubicBezTo>
                  <a:lnTo>
                    <a:pt x="48579" y="23221"/>
                  </a:lnTo>
                  <a:cubicBezTo>
                    <a:pt x="48579" y="20744"/>
                    <a:pt x="47805" y="18577"/>
                    <a:pt x="46257" y="16719"/>
                  </a:cubicBezTo>
                  <a:cubicBezTo>
                    <a:pt x="44399" y="13933"/>
                    <a:pt x="41613" y="12075"/>
                    <a:pt x="37897" y="11611"/>
                  </a:cubicBezTo>
                  <a:lnTo>
                    <a:pt x="34646" y="11146"/>
                  </a:lnTo>
                  <a:lnTo>
                    <a:pt x="36039" y="1858"/>
                  </a:lnTo>
                  <a:lnTo>
                    <a:pt x="39290" y="2322"/>
                  </a:lnTo>
                  <a:cubicBezTo>
                    <a:pt x="45328" y="3251"/>
                    <a:pt x="50437" y="6502"/>
                    <a:pt x="53688" y="11146"/>
                  </a:cubicBezTo>
                  <a:cubicBezTo>
                    <a:pt x="56474" y="14862"/>
                    <a:pt x="57867" y="18577"/>
                    <a:pt x="57867" y="23221"/>
                  </a:cubicBezTo>
                  <a:lnTo>
                    <a:pt x="58332" y="23686"/>
                  </a:lnTo>
                  <a:cubicBezTo>
                    <a:pt x="58332" y="25079"/>
                    <a:pt x="57867" y="26008"/>
                    <a:pt x="57867" y="27401"/>
                  </a:cubicBezTo>
                  <a:cubicBezTo>
                    <a:pt x="57558" y="28640"/>
                    <a:pt x="57248" y="29878"/>
                    <a:pt x="56939" y="31117"/>
                  </a:cubicBezTo>
                  <a:cubicBezTo>
                    <a:pt x="53688" y="40405"/>
                    <a:pt x="45328" y="45978"/>
                    <a:pt x="36504" y="45978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823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pic>
        <p:nvPicPr>
          <p:cNvPr id="1421" name="그림 1420">
            <a:extLst>
              <a:ext uri="{FF2B5EF4-FFF2-40B4-BE49-F238E27FC236}">
                <a16:creationId xmlns:a16="http://schemas.microsoft.com/office/drawing/2014/main" xmlns="" id="{C5D3CFDA-1553-FDE5-7C56-D1F9E4974A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894" y="3755274"/>
            <a:ext cx="1080000" cy="1080000"/>
          </a:xfrm>
          <a:prstGeom prst="rect">
            <a:avLst/>
          </a:prstGeom>
        </p:spPr>
      </p:pic>
      <p:grpSp>
        <p:nvGrpSpPr>
          <p:cNvPr id="506" name="그룹 505">
            <a:extLst>
              <a:ext uri="{FF2B5EF4-FFF2-40B4-BE49-F238E27FC236}">
                <a16:creationId xmlns:a16="http://schemas.microsoft.com/office/drawing/2014/main" xmlns="" id="{818885CC-2955-9A7A-0E51-B784BF6293A2}"/>
              </a:ext>
            </a:extLst>
          </p:cNvPr>
          <p:cNvGrpSpPr>
            <a:grpSpLocks noChangeAspect="1"/>
          </p:cNvGrpSpPr>
          <p:nvPr/>
        </p:nvGrpSpPr>
        <p:grpSpPr>
          <a:xfrm>
            <a:off x="8892284" y="3654431"/>
            <a:ext cx="936000" cy="1180843"/>
            <a:chOff x="8768880" y="3491597"/>
            <a:chExt cx="1008000" cy="1271677"/>
          </a:xfrm>
        </p:grpSpPr>
        <p:pic>
          <p:nvPicPr>
            <p:cNvPr id="501" name="그림 500">
              <a:extLst>
                <a:ext uri="{FF2B5EF4-FFF2-40B4-BE49-F238E27FC236}">
                  <a16:creationId xmlns:a16="http://schemas.microsoft.com/office/drawing/2014/main" xmlns="" id="{A77C985E-80B2-86A4-E869-FC8C5776E0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06" r="37180" b="77247"/>
            <a:stretch/>
          </p:blipFill>
          <p:spPr>
            <a:xfrm>
              <a:off x="9086849" y="3491597"/>
              <a:ext cx="257175" cy="229350"/>
            </a:xfrm>
            <a:prstGeom prst="rect">
              <a:avLst/>
            </a:prstGeom>
          </p:spPr>
        </p:pic>
        <p:pic>
          <p:nvPicPr>
            <p:cNvPr id="505" name="그림 504">
              <a:extLst>
                <a:ext uri="{FF2B5EF4-FFF2-40B4-BE49-F238E27FC236}">
                  <a16:creationId xmlns:a16="http://schemas.microsoft.com/office/drawing/2014/main" xmlns="" id="{601E7C66-A03E-52D0-2BDD-353CB2CD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8880" y="3755274"/>
              <a:ext cx="1008000" cy="100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205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3371</TotalTime>
  <Words>1870</Words>
  <Application>Microsoft Office PowerPoint</Application>
  <PresentationFormat>사용자 지정</PresentationFormat>
  <Paragraphs>553</Paragraphs>
  <Slides>32</Slides>
  <Notes>24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3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Sang Eun LEE</dc:creator>
  <cp:lastModifiedBy>업무망</cp:lastModifiedBy>
  <cp:revision>144</cp:revision>
  <cp:lastPrinted>2025-05-04T00:37:43Z</cp:lastPrinted>
  <dcterms:created xsi:type="dcterms:W3CDTF">2025-04-23T10:24:07Z</dcterms:created>
  <dcterms:modified xsi:type="dcterms:W3CDTF">2025-05-16T00:07:35Z</dcterms:modified>
</cp:coreProperties>
</file>