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 b="def" i="def"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/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Author and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Presentation Subtitle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Author and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Body Level One…"/>
          <p:cNvSpPr txBox="1"/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Presentation Subtitle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Body Level One…"/>
          <p:cNvSpPr txBox="1"/>
          <p:nvPr>
            <p:ph type="body" idx="2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Slide bullet text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/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1" name="Body Level One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Slide bullet text</a:t>
            </a:r>
          </a:p>
        </p:txBody>
      </p:sp>
      <p:sp>
        <p:nvSpPr>
          <p:cNvPr id="62" name="Bowl of pappardelle pasta with parsley butter, roasted hazelnuts, and shaved parmesan cheese"/>
          <p:cNvSpPr/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Body Level One…"/>
          <p:cNvSpPr txBox="1"/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2" name="Body Level One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Slide bullet text</a:t>
            </a:r>
          </a:p>
        </p:txBody>
      </p:sp>
      <p:sp>
        <p:nvSpPr>
          <p:cNvPr id="7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Body Level One…"/>
          <p:cNvSpPr txBox="1"/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2" name="Body Level One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Slide bullet text</a:t>
            </a:r>
          </a:p>
        </p:txBody>
      </p:sp>
      <p:sp>
        <p:nvSpPr>
          <p:cNvPr id="8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Body Level One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Body Level One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Agenda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Body Level One…"/>
          <p:cNvSpPr txBox="1"/>
          <p:nvPr>
            <p:ph type="body" idx="2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99" sz="5500"/>
            </a:lvl1pPr>
          </a:lstStyle>
          <a:p>
            <a:pPr/>
            <a:r>
              <a:t>Agenda Topics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Body Level One…"/>
          <p:cNvSpPr txBox="1"/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Attribution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6" name="Body Level One…"/>
          <p:cNvSpPr txBox="1"/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pc="-20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“Notable Quote”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,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45" name="Bowl with salmon cakes, salad, and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46" name="Bowl of pappardelle pasta with parsley butter, roasted hazelnuts,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,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40.png" descr="4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41.png" descr="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42.png" descr="4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43.png" descr="4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27.png" descr="2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6.png" descr="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7.png" descr="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8.png" descr="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28.png" descr="2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29.png" descr="2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10.png" descr="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30.png" descr="3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13.png" descr="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15.png" descr="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48.png" descr="4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38.png" descr="3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39.png" descr="3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35.png" descr="3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19.png" descr="1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44.png" descr="4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45.png" descr="4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46.png" descr="4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