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4555" r:id="rId5"/>
    <p:sldId id="4504" r:id="rId6"/>
    <p:sldId id="4597" r:id="rId7"/>
    <p:sldId id="4598" r:id="rId8"/>
    <p:sldId id="4599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F10D66-83EE-1C6E-7CE1-F38D4E2EE1E5}" name="Jennifer Poma" initials="JP" userId="S::jennifer.poma@udig.com::29904b85-13c2-432b-9194-2cd62151231b" providerId="AD"/>
  <p188:author id="{F00A277D-6018-A10F-6987-296AD7E8555D}" name="Marketing Support" initials="MS" userId="S::marketing@udig.com::6c141638-e20a-463a-b19e-32491714da0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Steve MacLauchlan" initials="SM" lastIdx="6" clrIdx="6">
    <p:extLst>
      <p:ext uri="{19B8F6BF-5375-455C-9EA6-DF929625EA0E}">
        <p15:presenceInfo xmlns:p15="http://schemas.microsoft.com/office/powerpoint/2012/main" userId="S::steve.maclauchlan@udig.com::133c17f8-6121-473c-b909-6409b85c304f" providerId="AD"/>
      </p:ext>
    </p:extLst>
  </p:cmAuthor>
  <p:cmAuthor id="1" name="Elizabeth Tubbs" initials="ET" lastIdx="9" clrIdx="0"/>
  <p:cmAuthor id="8" name="Jackson Larkin" initials="JL" lastIdx="1" clrIdx="7">
    <p:extLst>
      <p:ext uri="{19B8F6BF-5375-455C-9EA6-DF929625EA0E}">
        <p15:presenceInfo xmlns:p15="http://schemas.microsoft.com/office/powerpoint/2012/main" userId="S::jackson.larkin@udig.com::317cfd0b-7c9e-4f7a-a168-8a9937d43e91" providerId="AD"/>
      </p:ext>
    </p:extLst>
  </p:cmAuthor>
  <p:cmAuthor id="2" name="Jennifer Poma" initials="JP" lastIdx="43" clrIdx="1">
    <p:extLst>
      <p:ext uri="{19B8F6BF-5375-455C-9EA6-DF929625EA0E}">
        <p15:presenceInfo xmlns:p15="http://schemas.microsoft.com/office/powerpoint/2012/main" userId="S::jennifer.poma@udig.com::29904b85-13c2-432b-9194-2cd62151231b" providerId="AD"/>
      </p:ext>
    </p:extLst>
  </p:cmAuthor>
  <p:cmAuthor id="9" name="Josh Bartels" initials="JB" lastIdx="1" clrIdx="8">
    <p:extLst>
      <p:ext uri="{19B8F6BF-5375-455C-9EA6-DF929625EA0E}">
        <p15:presenceInfo xmlns:p15="http://schemas.microsoft.com/office/powerpoint/2012/main" userId="S::josh.bartels@udig.com::3db6f154-89fc-4cf8-b23f-c890e8a5354b" providerId="AD"/>
      </p:ext>
    </p:extLst>
  </p:cmAuthor>
  <p:cmAuthor id="3" name="Taylor Silva" initials="TS" lastIdx="4" clrIdx="2">
    <p:extLst>
      <p:ext uri="{19B8F6BF-5375-455C-9EA6-DF929625EA0E}">
        <p15:presenceInfo xmlns:p15="http://schemas.microsoft.com/office/powerpoint/2012/main" userId="S::taylor.silva@udig.com::49562318-d89b-4b92-a10b-742ffc556e84" providerId="AD"/>
      </p:ext>
    </p:extLst>
  </p:cmAuthor>
  <p:cmAuthor id="10" name="Erin Lessin" initials="EL" lastIdx="10" clrIdx="9">
    <p:extLst>
      <p:ext uri="{19B8F6BF-5375-455C-9EA6-DF929625EA0E}">
        <p15:presenceInfo xmlns:p15="http://schemas.microsoft.com/office/powerpoint/2012/main" userId="S::erin.lessin@udig.com::03e0bbac-a2e0-4555-b09c-37bf82087118" providerId="AD"/>
      </p:ext>
    </p:extLst>
  </p:cmAuthor>
  <p:cmAuthor id="4" name="Gordon Kelly" initials="GK" lastIdx="3" clrIdx="3">
    <p:extLst>
      <p:ext uri="{19B8F6BF-5375-455C-9EA6-DF929625EA0E}">
        <p15:presenceInfo xmlns:p15="http://schemas.microsoft.com/office/powerpoint/2012/main" userId="S::gordon.kelly@udig.com::38371a05-592e-4c75-bc92-400bc64c5637" providerId="AD"/>
      </p:ext>
    </p:extLst>
  </p:cmAuthor>
  <p:cmAuthor id="5" name="Andrew Duncan" initials="AD" lastIdx="2" clrIdx="4">
    <p:extLst>
      <p:ext uri="{19B8F6BF-5375-455C-9EA6-DF929625EA0E}">
        <p15:presenceInfo xmlns:p15="http://schemas.microsoft.com/office/powerpoint/2012/main" userId="S::andrew.duncan@udig.com::bc2bdb6d-9d76-47f5-b004-c282d1e0be34" providerId="AD"/>
      </p:ext>
    </p:extLst>
  </p:cmAuthor>
  <p:cmAuthor id="6" name="Rich Young" initials="RY" lastIdx="12" clrIdx="5">
    <p:extLst>
      <p:ext uri="{19B8F6BF-5375-455C-9EA6-DF929625EA0E}">
        <p15:presenceInfo xmlns:p15="http://schemas.microsoft.com/office/powerpoint/2012/main" userId="S::rich.young@udig.com::8b8e0afc-0825-4c20-86ab-1b856ebde0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B40"/>
    <a:srgbClr val="FFE7CC"/>
    <a:srgbClr val="EAF3F7"/>
    <a:srgbClr val="9ECDFB"/>
    <a:srgbClr val="FF8200"/>
    <a:srgbClr val="3A6683"/>
    <a:srgbClr val="6C9ABF"/>
    <a:srgbClr val="FF9B33"/>
    <a:srgbClr val="1774D3"/>
    <a:srgbClr val="2D3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691F7F-D3DD-888F-D6EF-66371C0EAF45}" v="25" dt="2024-10-13T02:45:50.742"/>
    <p1510:client id="{32746FB1-DDA0-C202-3626-C23383EE64D2}" v="2" dt="2024-10-14T17:57:19.1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830"/>
  </p:normalViewPr>
  <p:slideViewPr>
    <p:cSldViewPr snapToGrid="0">
      <p:cViewPr varScale="1">
        <p:scale>
          <a:sx n="109" d="100"/>
          <a:sy n="109" d="100"/>
        </p:scale>
        <p:origin x="21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7CC3C58-16FA-EC49-B352-4E5C1F8660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8D6FAD-4FDA-484A-B363-A43B00E158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AC46B-CCC4-E147-AC09-181A80E9070D}" type="datetimeFigureOut">
              <a:rPr lang="en-US" smtClean="0"/>
              <a:t>4/22/25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D103D-7BCA-6D49-A776-A76C591C770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954870-041D-1E4F-903A-4C11CD81EE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6B57E-3299-9841-B84F-7F609B849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5227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3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3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7E53A8-EEE3-AD43-81A6-C351A8D2B31D}" type="datetimeFigureOut">
              <a:rPr lang="en-US" smtClean="0"/>
              <a:t>4/22/25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3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3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3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CFA11-5581-AA48-86E4-F85006905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1220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9ACFA11-5581-AA48-86E4-F85006905AF6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9876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2324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9ACFA11-5581-AA48-86E4-F85006905AF6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5380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ull widt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FE71874-421A-434E-AF4B-98E38AF1E3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03270" y="555971"/>
            <a:ext cx="3468688" cy="302187"/>
          </a:xfrm>
        </p:spPr>
        <p:txBody>
          <a:bodyPr anchor="ctr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  <a:latin typeface="Calibri (body)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3A2BF66-DC8D-0247-A566-8C5BEC3C0D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596" y="6083105"/>
            <a:ext cx="958851" cy="435171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E8D0968-FEAD-8548-A1DB-EE432FB22C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596" y="3886338"/>
            <a:ext cx="9955212" cy="765175"/>
          </a:xfrm>
        </p:spPr>
        <p:txBody>
          <a:bodyPr>
            <a:normAutofit/>
          </a:bodyPr>
          <a:lstStyle>
            <a:lvl1pPr>
              <a:buNone/>
              <a:defRPr sz="3200">
                <a:solidFill>
                  <a:schemeClr val="tx1"/>
                </a:solidFill>
                <a:latin typeface="Calibri (body)"/>
              </a:defRPr>
            </a:lvl1pPr>
            <a:lvl2pPr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2pPr>
            <a:lvl3pPr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3pPr>
            <a:lvl4pPr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4pPr>
            <a:lvl5pPr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FF4F627-8A5A-F3F5-45D0-786818A6F7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596" y="2576207"/>
            <a:ext cx="9955212" cy="765175"/>
          </a:xfrm>
        </p:spPr>
        <p:txBody>
          <a:bodyPr>
            <a:noAutofit/>
          </a:bodyPr>
          <a:lstStyle>
            <a:lvl1pPr>
              <a:buNone/>
              <a:defRPr sz="96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2pPr>
            <a:lvl3pPr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3pPr>
            <a:lvl4pPr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4pPr>
            <a:lvl5pPr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EF36079-BC76-B6F8-FABE-D574B8912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8277" t="17464" r="26132" b="32553"/>
          <a:stretch/>
        </p:blipFill>
        <p:spPr>
          <a:xfrm>
            <a:off x="5724939" y="1295479"/>
            <a:ext cx="6467061" cy="556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32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itle Slide">
    <p:bg>
      <p:bgPr>
        <a:solidFill>
          <a:srgbClr val="FF8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lines on an orange background&#10;&#10;Description automatically generated">
            <a:extLst>
              <a:ext uri="{FF2B5EF4-FFF2-40B4-BE49-F238E27FC236}">
                <a16:creationId xmlns:a16="http://schemas.microsoft.com/office/drawing/2014/main" id="{922604B1-095E-0DEF-14A8-3E57A26F87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4865914" y="508000"/>
            <a:ext cx="7326086" cy="6350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326790" y="2051669"/>
            <a:ext cx="6743481" cy="2754661"/>
          </a:xfrm>
          <a:noFill/>
          <a:ln>
            <a:noFill/>
          </a:ln>
        </p:spPr>
        <p:txBody>
          <a:bodyPr anchor="ctr"/>
          <a:lstStyle>
            <a:lvl1pPr algn="l">
              <a:defRPr sz="60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63527F6-AAB8-0430-6B95-FA3CF8CE0C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0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Dig">
    <p:bg>
      <p:bgPr>
        <a:solidFill>
          <a:srgbClr val="EA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571DF12-EBC6-44A1-A1C1-196AE280A1A0}"/>
              </a:ext>
            </a:extLst>
          </p:cNvPr>
          <p:cNvSpPr txBox="1"/>
          <p:nvPr userDrawn="1"/>
        </p:nvSpPr>
        <p:spPr>
          <a:xfrm>
            <a:off x="5640512" y="297436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8A0EF40-99A1-6007-43C7-A363589A2A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C19377ED-C975-5568-5A3C-B6A747BFB4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54912" y="963240"/>
            <a:ext cx="4785750" cy="1769449"/>
          </a:xfrm>
        </p:spPr>
        <p:txBody>
          <a:bodyPr/>
          <a:lstStyle>
            <a:lvl1pPr marL="0" indent="0">
              <a:buNone/>
              <a:defRPr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" name="Text Placeholder 31">
            <a:extLst>
              <a:ext uri="{FF2B5EF4-FFF2-40B4-BE49-F238E27FC236}">
                <a16:creationId xmlns:a16="http://schemas.microsoft.com/office/drawing/2014/main" id="{A7A97106-52FE-67CF-1611-3441E5157C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54911" y="2901880"/>
            <a:ext cx="4718985" cy="323179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9" name="Text Placeholder 31">
            <a:extLst>
              <a:ext uri="{FF2B5EF4-FFF2-40B4-BE49-F238E27FC236}">
                <a16:creationId xmlns:a16="http://schemas.microsoft.com/office/drawing/2014/main" id="{4DC34D74-5FED-4D15-8D0F-B605D52247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54911" y="672323"/>
            <a:ext cx="4718985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Section</a:t>
            </a:r>
            <a:endParaRPr lang="en-US" dirty="0"/>
          </a:p>
        </p:txBody>
      </p:sp>
      <p:pic>
        <p:nvPicPr>
          <p:cNvPr id="12" name="Picture 11" descr="A circular design with orange dots&#10;&#10;Description automatically generated with medium confidence">
            <a:extLst>
              <a:ext uri="{FF2B5EF4-FFF2-40B4-BE49-F238E27FC236}">
                <a16:creationId xmlns:a16="http://schemas.microsoft.com/office/drawing/2014/main" id="{07A513EA-187A-5F61-47B2-DB7E1DBF03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4817" t="14679" r="13131" b="13486"/>
          <a:stretch/>
        </p:blipFill>
        <p:spPr>
          <a:xfrm>
            <a:off x="175536" y="607484"/>
            <a:ext cx="5920464" cy="5643031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DBD14D3-C95B-CA9F-514B-06E0297CD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79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E0D8726-2511-BA03-AE7D-063103027EA1}"/>
              </a:ext>
            </a:extLst>
          </p:cNvPr>
          <p:cNvCxnSpPr>
            <a:cxnSpLocks/>
          </p:cNvCxnSpPr>
          <p:nvPr userDrawn="1"/>
        </p:nvCxnSpPr>
        <p:spPr>
          <a:xfrm>
            <a:off x="4345488" y="1391585"/>
            <a:ext cx="0" cy="5466415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748188" y="1290645"/>
            <a:ext cx="8478848" cy="4632272"/>
          </a:xfrm>
        </p:spPr>
        <p:txBody>
          <a:bodyPr numCol="2" spcCol="365760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69233" y="258427"/>
            <a:ext cx="8478849" cy="676656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EC2598D-5F85-2948-A061-E59531CE6C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43582" y="6287385"/>
            <a:ext cx="708959" cy="32175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0572B36A-1F78-1B66-42CE-1909C2EDD1FD}"/>
              </a:ext>
            </a:extLst>
          </p:cNvPr>
          <p:cNvSpPr/>
          <p:nvPr userDrawn="1"/>
        </p:nvSpPr>
        <p:spPr>
          <a:xfrm>
            <a:off x="367297" y="1363282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0D9FED1-9807-76E9-C2FF-34BD6670BCA2}"/>
              </a:ext>
            </a:extLst>
          </p:cNvPr>
          <p:cNvSpPr/>
          <p:nvPr userDrawn="1"/>
        </p:nvSpPr>
        <p:spPr>
          <a:xfrm>
            <a:off x="368483" y="1853877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D09034-C06B-FA91-54B3-7FF0C10DA15A}"/>
              </a:ext>
            </a:extLst>
          </p:cNvPr>
          <p:cNvCxnSpPr>
            <a:cxnSpLocks/>
          </p:cNvCxnSpPr>
          <p:nvPr userDrawn="1"/>
        </p:nvCxnSpPr>
        <p:spPr>
          <a:xfrm>
            <a:off x="468071" y="1478326"/>
            <a:ext cx="0" cy="5466415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B7DDBD84-2430-9846-DBF1-0F9EA7C75A5E}"/>
              </a:ext>
            </a:extLst>
          </p:cNvPr>
          <p:cNvSpPr/>
          <p:nvPr userDrawn="1"/>
        </p:nvSpPr>
        <p:spPr>
          <a:xfrm>
            <a:off x="368274" y="2318047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E5DD03A-2B4A-6AA0-9525-6F4BD2E46303}"/>
              </a:ext>
            </a:extLst>
          </p:cNvPr>
          <p:cNvSpPr/>
          <p:nvPr userDrawn="1"/>
        </p:nvSpPr>
        <p:spPr>
          <a:xfrm>
            <a:off x="367910" y="2767334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708AD1E-E0A2-1966-4DEC-634EA4A1D344}"/>
              </a:ext>
            </a:extLst>
          </p:cNvPr>
          <p:cNvSpPr/>
          <p:nvPr userDrawn="1"/>
        </p:nvSpPr>
        <p:spPr>
          <a:xfrm>
            <a:off x="375673" y="3202841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3E2D89-D537-363C-6B32-35F1FF448949}"/>
              </a:ext>
            </a:extLst>
          </p:cNvPr>
          <p:cNvSpPr/>
          <p:nvPr userDrawn="1"/>
        </p:nvSpPr>
        <p:spPr>
          <a:xfrm>
            <a:off x="375673" y="3654929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045EB46-372E-2F02-760F-050A13A0CB3B}"/>
              </a:ext>
            </a:extLst>
          </p:cNvPr>
          <p:cNvSpPr/>
          <p:nvPr userDrawn="1"/>
        </p:nvSpPr>
        <p:spPr>
          <a:xfrm>
            <a:off x="367131" y="4110594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EC8868-A2F7-3EB7-A7A4-6866809F77D7}"/>
              </a:ext>
            </a:extLst>
          </p:cNvPr>
          <p:cNvSpPr/>
          <p:nvPr userDrawn="1"/>
        </p:nvSpPr>
        <p:spPr>
          <a:xfrm>
            <a:off x="367131" y="4527106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B2F75F9-595B-8AB9-DD80-DA642097C415}"/>
              </a:ext>
            </a:extLst>
          </p:cNvPr>
          <p:cNvSpPr/>
          <p:nvPr userDrawn="1"/>
        </p:nvSpPr>
        <p:spPr>
          <a:xfrm>
            <a:off x="367131" y="4991811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3DC693E-2F16-FDDF-85E8-83DDCCC5D0F5}"/>
              </a:ext>
            </a:extLst>
          </p:cNvPr>
          <p:cNvSpPr/>
          <p:nvPr userDrawn="1"/>
        </p:nvSpPr>
        <p:spPr>
          <a:xfrm>
            <a:off x="375673" y="5453319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473299E-14E6-A1D5-3BFB-C6CEC3E9D9AB}"/>
              </a:ext>
            </a:extLst>
          </p:cNvPr>
          <p:cNvSpPr/>
          <p:nvPr userDrawn="1"/>
        </p:nvSpPr>
        <p:spPr>
          <a:xfrm>
            <a:off x="375673" y="5914827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9FD7DCD-C045-7AA5-B888-C3B6A9AF8CEE}"/>
              </a:ext>
            </a:extLst>
          </p:cNvPr>
          <p:cNvSpPr/>
          <p:nvPr userDrawn="1"/>
        </p:nvSpPr>
        <p:spPr>
          <a:xfrm>
            <a:off x="4244548" y="1362998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AF5D72F-8AAB-38C5-11FD-0DC8265EA589}"/>
              </a:ext>
            </a:extLst>
          </p:cNvPr>
          <p:cNvSpPr/>
          <p:nvPr userDrawn="1"/>
        </p:nvSpPr>
        <p:spPr>
          <a:xfrm>
            <a:off x="4244548" y="1848087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9646122-72A3-4E0D-594E-E72C2306CA7D}"/>
              </a:ext>
            </a:extLst>
          </p:cNvPr>
          <p:cNvSpPr/>
          <p:nvPr userDrawn="1"/>
        </p:nvSpPr>
        <p:spPr>
          <a:xfrm>
            <a:off x="4244548" y="2318047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E6A4720-64B6-6C91-B0A3-B34BDFA38A99}"/>
              </a:ext>
            </a:extLst>
          </p:cNvPr>
          <p:cNvSpPr/>
          <p:nvPr userDrawn="1"/>
        </p:nvSpPr>
        <p:spPr>
          <a:xfrm>
            <a:off x="4244548" y="2761091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4E5C185-2072-18B9-FD28-69C575F15B3A}"/>
              </a:ext>
            </a:extLst>
          </p:cNvPr>
          <p:cNvSpPr/>
          <p:nvPr userDrawn="1"/>
        </p:nvSpPr>
        <p:spPr>
          <a:xfrm>
            <a:off x="4244548" y="3202841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FCA1047A-164D-61DB-192D-37107F1B10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1769" t="18716" r="20647" b="-1134"/>
          <a:stretch/>
        </p:blipFill>
        <p:spPr>
          <a:xfrm>
            <a:off x="6448225" y="1112240"/>
            <a:ext cx="5911771" cy="5745760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3CECEC51-6B5D-348F-6B88-2E23F4D39346}"/>
              </a:ext>
            </a:extLst>
          </p:cNvPr>
          <p:cNvSpPr/>
          <p:nvPr userDrawn="1"/>
        </p:nvSpPr>
        <p:spPr>
          <a:xfrm>
            <a:off x="4244548" y="3654929"/>
            <a:ext cx="201880" cy="201880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CAB3590-92A0-E7A9-2495-2610811B8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9790" y="6265701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44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D0C0236-39D9-7431-7C38-5790E5D628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A76717CF-368B-475D-6480-47A7F33293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934" y="413817"/>
            <a:ext cx="9183214" cy="442484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" name="Text Placeholder 31">
            <a:extLst>
              <a:ext uri="{FF2B5EF4-FFF2-40B4-BE49-F238E27FC236}">
                <a16:creationId xmlns:a16="http://schemas.microsoft.com/office/drawing/2014/main" id="{9FECA62C-BCE6-7572-8E24-B6891A21F4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" y="1071616"/>
            <a:ext cx="8376760" cy="478054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pic>
        <p:nvPicPr>
          <p:cNvPr id="7" name="Picture 6" descr="A screen shot of a graph&#10;&#10;Description automatically generated">
            <a:extLst>
              <a:ext uri="{FF2B5EF4-FFF2-40B4-BE49-F238E27FC236}">
                <a16:creationId xmlns:a16="http://schemas.microsoft.com/office/drawing/2014/main" id="{B3F7D782-AC74-1FC2-0956-16C7D62132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40072" y="1850141"/>
            <a:ext cx="5134016" cy="4908237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237940C-C436-9E90-0CB8-40A358A93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71000" y="430798"/>
            <a:ext cx="8130448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71000" y="1255816"/>
            <a:ext cx="8130448" cy="4346368"/>
          </a:xfrm>
        </p:spPr>
        <p:txBody>
          <a:bodyPr numCol="2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4" name="Picture 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7DD46E3-A7A6-B182-6A4D-522887E4B5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03556B4-B898-BB8D-331D-3E87CC852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561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 Grid Righ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33752" y="498531"/>
            <a:ext cx="8229159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60388" y="1300698"/>
            <a:ext cx="2371725" cy="346075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460261" y="1647116"/>
            <a:ext cx="2371725" cy="155448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497184" y="1300698"/>
            <a:ext cx="2371725" cy="346075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3497057" y="1647116"/>
            <a:ext cx="2371725" cy="155448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513823" y="1300698"/>
            <a:ext cx="2371725" cy="346075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513696" y="1647116"/>
            <a:ext cx="2371725" cy="155448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513823" y="3620178"/>
            <a:ext cx="2371725" cy="346075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6513696" y="3966596"/>
            <a:ext cx="2371725" cy="155448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497184" y="3620178"/>
            <a:ext cx="2371725" cy="346075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3497057" y="3966596"/>
            <a:ext cx="2371725" cy="155448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447120" y="3620178"/>
            <a:ext cx="2371725" cy="346075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22"/>
          </p:nvPr>
        </p:nvSpPr>
        <p:spPr>
          <a:xfrm>
            <a:off x="446993" y="3966596"/>
            <a:ext cx="2371725" cy="155448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46C2580-07BB-944A-7D38-41D7064D3B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CFE7500-5D1F-AC6F-17DB-CC7FBD405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206FDF3-9AB6-B315-D49C-BDF19680537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885238" y="88900"/>
            <a:ext cx="3306762" cy="67691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966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Item Grid Righ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33752" y="498531"/>
            <a:ext cx="8229159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47147" y="1446604"/>
            <a:ext cx="2930248" cy="427573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447020" y="1889452"/>
            <a:ext cx="2930248" cy="176006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118943" y="1446604"/>
            <a:ext cx="2930248" cy="427573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118816" y="1889452"/>
            <a:ext cx="2930248" cy="176006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681682" y="1446604"/>
            <a:ext cx="2930248" cy="427573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7681555" y="1889452"/>
            <a:ext cx="2930248" cy="176006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7681682" y="3766084"/>
            <a:ext cx="2930248" cy="427573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7681555" y="4208932"/>
            <a:ext cx="2930248" cy="176006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118943" y="3766084"/>
            <a:ext cx="2930248" cy="427573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4118816" y="4208932"/>
            <a:ext cx="2930248" cy="176006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433879" y="3766084"/>
            <a:ext cx="2930248" cy="427573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22"/>
          </p:nvPr>
        </p:nvSpPr>
        <p:spPr>
          <a:xfrm>
            <a:off x="433752" y="4208932"/>
            <a:ext cx="2930248" cy="176006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46C2580-07BB-944A-7D38-41D7064D3B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CFE7500-5D1F-AC6F-17DB-CC7FBD405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18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Item Grid Righ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33752" y="498531"/>
            <a:ext cx="8229159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47147" y="1446604"/>
            <a:ext cx="2930248" cy="427573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447020" y="1889452"/>
            <a:ext cx="2930248" cy="176006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118943" y="1446604"/>
            <a:ext cx="2930248" cy="427573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4118816" y="1889452"/>
            <a:ext cx="2930248" cy="176006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118943" y="3766084"/>
            <a:ext cx="2930248" cy="427573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4118816" y="4208932"/>
            <a:ext cx="2930248" cy="176006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433879" y="3766084"/>
            <a:ext cx="2930248" cy="427573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22"/>
          </p:nvPr>
        </p:nvSpPr>
        <p:spPr>
          <a:xfrm>
            <a:off x="433752" y="4208932"/>
            <a:ext cx="2930248" cy="176006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46C2580-07BB-944A-7D38-41D7064D3B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CFE7500-5D1F-AC6F-17DB-CC7FBD405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2D965558-0D25-9298-60FB-6E22B8C2D30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429500" y="88900"/>
            <a:ext cx="4762500" cy="67691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82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71000" y="240298"/>
            <a:ext cx="8130448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371000" y="2006882"/>
            <a:ext cx="3906032" cy="3824447"/>
          </a:xfrm>
        </p:spPr>
        <p:txBody>
          <a:bodyPr numCol="1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 b="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8501448" y="0"/>
            <a:ext cx="3690552" cy="6858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6E50A-C639-0B45-B1E8-A2E3199396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001" y="1277442"/>
            <a:ext cx="3906031" cy="50165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 info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F1958709-9D52-0843-BB61-4EF936580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48035" y="2006882"/>
            <a:ext cx="3906032" cy="3824447"/>
          </a:xfrm>
        </p:spPr>
        <p:txBody>
          <a:bodyPr numCol="1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 b="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D7F5E42-1960-E244-963A-5774012394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48036" y="1277442"/>
            <a:ext cx="3906031" cy="50165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KPIs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E91ABE49-994C-390F-E296-4E4CDA8B3D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5F60523-A2DC-38C2-B7FE-476031909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195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30482" y="400101"/>
            <a:ext cx="11506929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373931" y="2386683"/>
            <a:ext cx="2630628" cy="346075"/>
          </a:xfrm>
        </p:spPr>
        <p:txBody>
          <a:bodyPr>
            <a:noAutofit/>
          </a:bodyPr>
          <a:lstStyle>
            <a:lvl1pPr marL="0" indent="0" algn="l">
              <a:buNone/>
              <a:defRPr sz="2000" b="0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373931" y="2878340"/>
            <a:ext cx="2623930" cy="3421472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404623" y="1447035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3326454" y="2386683"/>
            <a:ext cx="2630628" cy="346075"/>
          </a:xfrm>
        </p:spPr>
        <p:txBody>
          <a:bodyPr>
            <a:noAutofit/>
          </a:bodyPr>
          <a:lstStyle>
            <a:lvl1pPr marL="0" indent="0" algn="l">
              <a:buNone/>
              <a:defRPr sz="2000" b="0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3326454" y="2878340"/>
            <a:ext cx="2623930" cy="3421472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21" hasCustomPrompt="1"/>
          </p:nvPr>
        </p:nvSpPr>
        <p:spPr>
          <a:xfrm>
            <a:off x="3367750" y="1447034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289123" y="2386683"/>
            <a:ext cx="2630628" cy="346075"/>
          </a:xfrm>
        </p:spPr>
        <p:txBody>
          <a:bodyPr>
            <a:noAutofit/>
          </a:bodyPr>
          <a:lstStyle>
            <a:lvl1pPr marL="0" indent="0" algn="l">
              <a:buNone/>
              <a:defRPr sz="2000" b="0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6289123" y="2878340"/>
            <a:ext cx="2623930" cy="3421472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24" hasCustomPrompt="1"/>
          </p:nvPr>
        </p:nvSpPr>
        <p:spPr>
          <a:xfrm>
            <a:off x="6295789" y="1447034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9223931" y="2386683"/>
            <a:ext cx="2630628" cy="346075"/>
          </a:xfrm>
        </p:spPr>
        <p:txBody>
          <a:bodyPr>
            <a:noAutofit/>
          </a:bodyPr>
          <a:lstStyle>
            <a:lvl1pPr marL="0" indent="0" algn="l">
              <a:buNone/>
              <a:defRPr sz="2000" b="0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9" name="Text Placeholder 12"/>
          <p:cNvSpPr>
            <a:spLocks noGrp="1"/>
          </p:cNvSpPr>
          <p:nvPr>
            <p:ph type="body" sz="quarter" idx="26"/>
          </p:nvPr>
        </p:nvSpPr>
        <p:spPr>
          <a:xfrm>
            <a:off x="9223931" y="2878340"/>
            <a:ext cx="2623930" cy="3421472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12"/>
          <p:cNvSpPr>
            <a:spLocks noGrp="1"/>
          </p:cNvSpPr>
          <p:nvPr>
            <p:ph type="pic" sz="quarter" idx="27" hasCustomPrompt="1"/>
          </p:nvPr>
        </p:nvSpPr>
        <p:spPr>
          <a:xfrm>
            <a:off x="9223828" y="1447034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DBE0656-58FB-1AC0-B654-02A9C53269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E98D118-43B1-03BA-EA64-B42AAD340E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939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3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1271" y="432660"/>
            <a:ext cx="11461270" cy="676656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662659" y="3722859"/>
            <a:ext cx="3339548" cy="298751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662659" y="4089801"/>
            <a:ext cx="3339548" cy="1876101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89707" y="3722859"/>
            <a:ext cx="3339548" cy="298751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19"/>
          </p:nvPr>
        </p:nvSpPr>
        <p:spPr>
          <a:xfrm>
            <a:off x="4389707" y="4089801"/>
            <a:ext cx="3339548" cy="1876101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8116756" y="3722859"/>
            <a:ext cx="3339548" cy="298751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116756" y="4089801"/>
            <a:ext cx="3339548" cy="1876101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78D4D-4E55-1F43-9330-2385A5C7C32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04623" y="1203123"/>
            <a:ext cx="11403012" cy="9282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2D18E45-979F-DB40-9CB9-0ECE89F48C0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62659" y="2603307"/>
            <a:ext cx="914400" cy="9144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1" name="Picture Placeholder 3">
            <a:extLst>
              <a:ext uri="{FF2B5EF4-FFF2-40B4-BE49-F238E27FC236}">
                <a16:creationId xmlns:a16="http://schemas.microsoft.com/office/drawing/2014/main" id="{EE0BAFD0-E1A5-8241-8192-EEBB953F0A4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01013" y="2603307"/>
            <a:ext cx="914400" cy="9144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5A23EFFC-4C1C-1548-B1C3-A06BB5301CF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116756" y="2684106"/>
            <a:ext cx="914400" cy="9144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icon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C4DDC9F-8829-5A40-8268-3EBEFA49FB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CA8B903-285E-6962-6615-AC45356C7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4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 Item Grid Right (w/I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5088835" y="1500622"/>
            <a:ext cx="3167269" cy="346075"/>
          </a:xfrm>
        </p:spPr>
        <p:txBody>
          <a:bodyPr>
            <a:noAutofit/>
          </a:bodyPr>
          <a:lstStyle>
            <a:lvl1pPr marL="0" indent="0" algn="l">
              <a:buNone/>
              <a:defRPr sz="2000" b="0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8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5088835" y="564328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5088835" y="1908278"/>
            <a:ext cx="3167269" cy="1245739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8627165" y="1500622"/>
            <a:ext cx="3167269" cy="346075"/>
          </a:xfrm>
        </p:spPr>
        <p:txBody>
          <a:bodyPr>
            <a:noAutofit/>
          </a:bodyPr>
          <a:lstStyle>
            <a:lvl1pPr marL="0" indent="0" algn="l">
              <a:buNone/>
              <a:defRPr sz="2000" b="0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20" hasCustomPrompt="1"/>
          </p:nvPr>
        </p:nvSpPr>
        <p:spPr>
          <a:xfrm>
            <a:off x="8616672" y="557620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627165" y="1908278"/>
            <a:ext cx="3167269" cy="1245739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5088835" y="4548622"/>
            <a:ext cx="3167269" cy="346075"/>
          </a:xfrm>
        </p:spPr>
        <p:txBody>
          <a:bodyPr>
            <a:noAutofit/>
          </a:bodyPr>
          <a:lstStyle>
            <a:lvl1pPr marL="0" indent="0" algn="l">
              <a:buNone/>
              <a:defRPr sz="2000" b="0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23" hasCustomPrompt="1"/>
          </p:nvPr>
        </p:nvSpPr>
        <p:spPr>
          <a:xfrm>
            <a:off x="5088835" y="3618683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5088835" y="4956278"/>
            <a:ext cx="3167269" cy="1245739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8627165" y="4548622"/>
            <a:ext cx="3167269" cy="346075"/>
          </a:xfrm>
        </p:spPr>
        <p:txBody>
          <a:bodyPr>
            <a:noAutofit/>
          </a:bodyPr>
          <a:lstStyle>
            <a:lvl1pPr marL="0" indent="0" algn="l">
              <a:buNone/>
              <a:defRPr sz="2000" b="0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26" hasCustomPrompt="1"/>
          </p:nvPr>
        </p:nvSpPr>
        <p:spPr>
          <a:xfrm>
            <a:off x="8627165" y="3618682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7"/>
          </p:nvPr>
        </p:nvSpPr>
        <p:spPr>
          <a:xfrm>
            <a:off x="8627165" y="4956278"/>
            <a:ext cx="3167269" cy="1245739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308447" y="557620"/>
            <a:ext cx="4233539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28"/>
          </p:nvPr>
        </p:nvSpPr>
        <p:spPr>
          <a:xfrm>
            <a:off x="310433" y="1418786"/>
            <a:ext cx="4250554" cy="3902909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68C2863-2AB3-9D2A-C518-28E2E640D5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4AE7FCA-306E-E70A-DF7C-EF34224760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43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 Icon Grid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71061" y="453346"/>
            <a:ext cx="11405971" cy="676656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416781" y="2482311"/>
            <a:ext cx="3339548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416781" y="1503133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16781" y="2853791"/>
            <a:ext cx="3339548" cy="79516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445442" y="2482311"/>
            <a:ext cx="3339548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20" hasCustomPrompt="1"/>
          </p:nvPr>
        </p:nvSpPr>
        <p:spPr>
          <a:xfrm>
            <a:off x="4445442" y="1503133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4445442" y="2853791"/>
            <a:ext cx="3339548" cy="79516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341581" y="2482311"/>
            <a:ext cx="3339548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9" name="Picture Placeholder 12"/>
          <p:cNvSpPr>
            <a:spLocks noGrp="1"/>
          </p:cNvSpPr>
          <p:nvPr>
            <p:ph type="pic" sz="quarter" idx="23" hasCustomPrompt="1"/>
          </p:nvPr>
        </p:nvSpPr>
        <p:spPr>
          <a:xfrm>
            <a:off x="8341581" y="1503133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8341581" y="2853791"/>
            <a:ext cx="3339548" cy="79516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416781" y="4867703"/>
            <a:ext cx="3339548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2" name="Picture Placeholder 12"/>
          <p:cNvSpPr>
            <a:spLocks noGrp="1"/>
          </p:cNvSpPr>
          <p:nvPr>
            <p:ph type="pic" sz="quarter" idx="26" hasCustomPrompt="1"/>
          </p:nvPr>
        </p:nvSpPr>
        <p:spPr>
          <a:xfrm>
            <a:off x="416781" y="3888525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27"/>
          </p:nvPr>
        </p:nvSpPr>
        <p:spPr>
          <a:xfrm>
            <a:off x="416781" y="5239183"/>
            <a:ext cx="3339548" cy="79516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4445442" y="4867703"/>
            <a:ext cx="3339548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5" name="Picture Placeholder 12"/>
          <p:cNvSpPr>
            <a:spLocks noGrp="1"/>
          </p:cNvSpPr>
          <p:nvPr>
            <p:ph type="pic" sz="quarter" idx="29" hasCustomPrompt="1"/>
          </p:nvPr>
        </p:nvSpPr>
        <p:spPr>
          <a:xfrm>
            <a:off x="4445442" y="3914411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26" name="Text Placeholder 12"/>
          <p:cNvSpPr>
            <a:spLocks noGrp="1"/>
          </p:cNvSpPr>
          <p:nvPr>
            <p:ph type="body" sz="quarter" idx="30"/>
          </p:nvPr>
        </p:nvSpPr>
        <p:spPr>
          <a:xfrm>
            <a:off x="4445442" y="5239183"/>
            <a:ext cx="3339548" cy="79516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31" hasCustomPrompt="1"/>
          </p:nvPr>
        </p:nvSpPr>
        <p:spPr>
          <a:xfrm>
            <a:off x="8341581" y="4867703"/>
            <a:ext cx="3339548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28" name="Picture Placeholder 12"/>
          <p:cNvSpPr>
            <a:spLocks noGrp="1"/>
          </p:cNvSpPr>
          <p:nvPr>
            <p:ph type="pic" sz="quarter" idx="32" hasCustomPrompt="1"/>
          </p:nvPr>
        </p:nvSpPr>
        <p:spPr>
          <a:xfrm>
            <a:off x="8341581" y="3888525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29" name="Text Placeholder 12"/>
          <p:cNvSpPr>
            <a:spLocks noGrp="1"/>
          </p:cNvSpPr>
          <p:nvPr>
            <p:ph type="body" sz="quarter" idx="33"/>
          </p:nvPr>
        </p:nvSpPr>
        <p:spPr>
          <a:xfrm>
            <a:off x="8341581" y="5239183"/>
            <a:ext cx="3339548" cy="79516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FBF16871-0C5B-813C-66CA-EF04C8D7E1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1A257D0-8A97-B04A-6341-B27B3E2C2C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11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tem Icon Gri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/>
          <p:cNvSpPr>
            <a:spLocks noGrp="1"/>
          </p:cNvSpPr>
          <p:nvPr>
            <p:ph type="pic" sz="quarter" idx="10" hasCustomPrompt="1"/>
          </p:nvPr>
        </p:nvSpPr>
        <p:spPr>
          <a:xfrm>
            <a:off x="-7942" y="0"/>
            <a:ext cx="300269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273286" y="336583"/>
            <a:ext cx="7182680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3273286" y="2677667"/>
            <a:ext cx="2623930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3273286" y="3016924"/>
            <a:ext cx="2623930" cy="50910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3292862" y="1725970"/>
            <a:ext cx="874712" cy="87471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6215110" y="2677667"/>
            <a:ext cx="2623930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6215110" y="3016924"/>
            <a:ext cx="2623930" cy="50910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21" hasCustomPrompt="1"/>
          </p:nvPr>
        </p:nvSpPr>
        <p:spPr>
          <a:xfrm>
            <a:off x="6234393" y="1726629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9139610" y="2677667"/>
            <a:ext cx="2623930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9139610" y="3016924"/>
            <a:ext cx="2623930" cy="50910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12"/>
          <p:cNvSpPr>
            <a:spLocks noGrp="1"/>
          </p:cNvSpPr>
          <p:nvPr>
            <p:ph type="pic" sz="quarter" idx="24" hasCustomPrompt="1"/>
          </p:nvPr>
        </p:nvSpPr>
        <p:spPr>
          <a:xfrm>
            <a:off x="9139610" y="1726010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9139610" y="5178759"/>
            <a:ext cx="2623930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1" name="Text Placeholder 12"/>
          <p:cNvSpPr>
            <a:spLocks noGrp="1"/>
          </p:cNvSpPr>
          <p:nvPr>
            <p:ph type="body" sz="quarter" idx="26"/>
          </p:nvPr>
        </p:nvSpPr>
        <p:spPr>
          <a:xfrm>
            <a:off x="9139610" y="5518016"/>
            <a:ext cx="2623930" cy="50910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Picture Placeholder 12"/>
          <p:cNvSpPr>
            <a:spLocks noGrp="1"/>
          </p:cNvSpPr>
          <p:nvPr>
            <p:ph type="pic" sz="quarter" idx="27" hasCustomPrompt="1"/>
          </p:nvPr>
        </p:nvSpPr>
        <p:spPr>
          <a:xfrm>
            <a:off x="9139610" y="4239110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6215110" y="5178759"/>
            <a:ext cx="2623930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29"/>
          </p:nvPr>
        </p:nvSpPr>
        <p:spPr>
          <a:xfrm>
            <a:off x="6215110" y="5518016"/>
            <a:ext cx="2623930" cy="50910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Picture Placeholder 12"/>
          <p:cNvSpPr>
            <a:spLocks noGrp="1"/>
          </p:cNvSpPr>
          <p:nvPr>
            <p:ph type="pic" sz="quarter" idx="30" hasCustomPrompt="1"/>
          </p:nvPr>
        </p:nvSpPr>
        <p:spPr>
          <a:xfrm>
            <a:off x="6234393" y="4239109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31" hasCustomPrompt="1"/>
          </p:nvPr>
        </p:nvSpPr>
        <p:spPr>
          <a:xfrm>
            <a:off x="3273286" y="5178759"/>
            <a:ext cx="2623930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27" name="Text Placeholder 12"/>
          <p:cNvSpPr>
            <a:spLocks noGrp="1"/>
          </p:cNvSpPr>
          <p:nvPr>
            <p:ph type="body" sz="quarter" idx="32"/>
          </p:nvPr>
        </p:nvSpPr>
        <p:spPr>
          <a:xfrm>
            <a:off x="3273286" y="5518016"/>
            <a:ext cx="2623930" cy="50910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Picture Placeholder 12"/>
          <p:cNvSpPr>
            <a:spLocks noGrp="1"/>
          </p:cNvSpPr>
          <p:nvPr>
            <p:ph type="pic" sz="quarter" idx="33" hasCustomPrompt="1"/>
          </p:nvPr>
        </p:nvSpPr>
        <p:spPr>
          <a:xfrm>
            <a:off x="3314700" y="4237689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64F8BD39-01E2-8F4F-B489-9FC03B1CBD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14700" y="6332937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C64CDA5E-EAF2-6A41-8235-37C2A645C5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43582" y="6287385"/>
            <a:ext cx="708959" cy="32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90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4-Up">
    <p:bg>
      <p:bgPr>
        <a:solidFill>
          <a:srgbClr val="FFE7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33752" y="436569"/>
            <a:ext cx="11505338" cy="676656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585677" y="2957058"/>
            <a:ext cx="2532888" cy="3135270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3355023" y="2552815"/>
            <a:ext cx="2531072" cy="33930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34" name="Text Placeholder 12"/>
          <p:cNvSpPr>
            <a:spLocks noGrp="1"/>
          </p:cNvSpPr>
          <p:nvPr>
            <p:ph type="body" sz="quarter" idx="19"/>
          </p:nvPr>
        </p:nvSpPr>
        <p:spPr>
          <a:xfrm>
            <a:off x="3353207" y="2957058"/>
            <a:ext cx="2532888" cy="3135270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6108261" y="2550614"/>
            <a:ext cx="2531072" cy="339307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36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6093969" y="2957058"/>
            <a:ext cx="2532888" cy="3135270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8861499" y="2557381"/>
            <a:ext cx="2531072" cy="339308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38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8861499" y="2957058"/>
            <a:ext cx="2532888" cy="3135270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F17B4792-A6FF-4D0F-B8C7-9CAC4B4D07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5677" y="2550614"/>
            <a:ext cx="2560320" cy="341507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7650460-EF84-96B5-A6F9-BCECB9416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EAFBD88-307D-45BE-A792-12A76765E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93895E9-BA3B-F356-5E7D-7FBBA575B45C}"/>
              </a:ext>
            </a:extLst>
          </p:cNvPr>
          <p:cNvSpPr/>
          <p:nvPr userDrawn="1"/>
        </p:nvSpPr>
        <p:spPr>
          <a:xfrm>
            <a:off x="585677" y="1937664"/>
            <a:ext cx="502732" cy="502732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 dirty="0">
                <a:latin typeface="Century Gothic" panose="020B0502020202020204" pitchFamily="34" charset="0"/>
              </a:rPr>
              <a:t>1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4AFF816-B5A0-CE55-6A34-F2CE4106C927}"/>
              </a:ext>
            </a:extLst>
          </p:cNvPr>
          <p:cNvCxnSpPr>
            <a:cxnSpLocks/>
            <a:stCxn id="4" idx="6"/>
          </p:cNvCxnSpPr>
          <p:nvPr userDrawn="1"/>
        </p:nvCxnSpPr>
        <p:spPr>
          <a:xfrm>
            <a:off x="1088409" y="2189030"/>
            <a:ext cx="10921907" cy="31140"/>
          </a:xfrm>
          <a:prstGeom prst="line">
            <a:avLst/>
          </a:prstGeom>
          <a:ln w="19050">
            <a:solidFill>
              <a:srgbClr val="FF8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6DACA3E-5910-E24C-C37C-4619ACE8BD5E}"/>
              </a:ext>
            </a:extLst>
          </p:cNvPr>
          <p:cNvSpPr txBox="1"/>
          <p:nvPr userDrawn="1"/>
        </p:nvSpPr>
        <p:spPr>
          <a:xfrm>
            <a:off x="432187" y="1629887"/>
            <a:ext cx="8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FF8200"/>
                </a:solidFill>
                <a:latin typeface="Century Gothic" panose="020B0502020202020204" pitchFamily="34" charset="0"/>
                <a:ea typeface="Lato Black" charset="0"/>
                <a:cs typeface="Lato Black" charset="0"/>
              </a:rPr>
              <a:t>WEEK</a:t>
            </a:r>
            <a:endParaRPr lang="en-US" sz="2000" b="1" i="0" dirty="0">
              <a:solidFill>
                <a:srgbClr val="FF8200"/>
              </a:solidFill>
              <a:latin typeface="Century Gothic" panose="020B0502020202020204" pitchFamily="34" charset="0"/>
              <a:ea typeface="Lato Black" charset="0"/>
              <a:cs typeface="Lato Black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BF8255C-4E36-7A4C-CEC6-909C226B968A}"/>
              </a:ext>
            </a:extLst>
          </p:cNvPr>
          <p:cNvSpPr/>
          <p:nvPr userDrawn="1"/>
        </p:nvSpPr>
        <p:spPr>
          <a:xfrm>
            <a:off x="3353207" y="1937664"/>
            <a:ext cx="502732" cy="502732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862D1B-68FD-0138-6BB7-DBF09B1B7516}"/>
              </a:ext>
            </a:extLst>
          </p:cNvPr>
          <p:cNvSpPr txBox="1"/>
          <p:nvPr userDrawn="1"/>
        </p:nvSpPr>
        <p:spPr>
          <a:xfrm>
            <a:off x="3199717" y="1629887"/>
            <a:ext cx="8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FF8200"/>
                </a:solidFill>
                <a:latin typeface="Century Gothic" panose="020B0502020202020204" pitchFamily="34" charset="0"/>
                <a:ea typeface="Lato Black" charset="0"/>
                <a:cs typeface="Lato Black" charset="0"/>
              </a:rPr>
              <a:t>WEEK</a:t>
            </a:r>
            <a:endParaRPr lang="en-US" sz="2000" b="1" i="0" dirty="0">
              <a:solidFill>
                <a:srgbClr val="FF8200"/>
              </a:solidFill>
              <a:latin typeface="Century Gothic" panose="020B0502020202020204" pitchFamily="34" charset="0"/>
              <a:ea typeface="Lato Black" charset="0"/>
              <a:cs typeface="Lato Black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FBF9E94-7ADE-EABB-42C5-BC5136C90034}"/>
              </a:ext>
            </a:extLst>
          </p:cNvPr>
          <p:cNvSpPr/>
          <p:nvPr userDrawn="1"/>
        </p:nvSpPr>
        <p:spPr>
          <a:xfrm>
            <a:off x="6120737" y="1959421"/>
            <a:ext cx="502732" cy="502732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 dirty="0"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CFAC58-6AD9-F966-EDBD-A7843C3632C6}"/>
              </a:ext>
            </a:extLst>
          </p:cNvPr>
          <p:cNvSpPr txBox="1"/>
          <p:nvPr userDrawn="1"/>
        </p:nvSpPr>
        <p:spPr>
          <a:xfrm>
            <a:off x="5967247" y="1651644"/>
            <a:ext cx="8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FF8200"/>
                </a:solidFill>
                <a:latin typeface="Century Gothic" panose="020B0502020202020204" pitchFamily="34" charset="0"/>
                <a:ea typeface="Lato Black" charset="0"/>
                <a:cs typeface="Lato Black" charset="0"/>
              </a:rPr>
              <a:t>WEEK</a:t>
            </a:r>
            <a:endParaRPr lang="en-US" sz="2000" b="1" i="0" dirty="0">
              <a:solidFill>
                <a:srgbClr val="FF8200"/>
              </a:solidFill>
              <a:latin typeface="Century Gothic" panose="020B0502020202020204" pitchFamily="34" charset="0"/>
              <a:ea typeface="Lato Black" charset="0"/>
              <a:cs typeface="Lato Black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BF21FA4-123A-AD69-F785-FF096E692E6D}"/>
              </a:ext>
            </a:extLst>
          </p:cNvPr>
          <p:cNvSpPr/>
          <p:nvPr userDrawn="1"/>
        </p:nvSpPr>
        <p:spPr>
          <a:xfrm>
            <a:off x="8861499" y="1959421"/>
            <a:ext cx="502732" cy="502732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 dirty="0"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E9989A-E247-4E80-3B71-28B39B1D7DF1}"/>
              </a:ext>
            </a:extLst>
          </p:cNvPr>
          <p:cNvSpPr txBox="1"/>
          <p:nvPr userDrawn="1"/>
        </p:nvSpPr>
        <p:spPr>
          <a:xfrm>
            <a:off x="8708009" y="1651644"/>
            <a:ext cx="8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FF8200"/>
                </a:solidFill>
                <a:latin typeface="Century Gothic" panose="020B0502020202020204" pitchFamily="34" charset="0"/>
                <a:ea typeface="Lato Black" charset="0"/>
                <a:cs typeface="Lato Black" charset="0"/>
              </a:rPr>
              <a:t>WEEK</a:t>
            </a:r>
            <a:endParaRPr lang="en-US" sz="2000" b="1" i="0" dirty="0">
              <a:solidFill>
                <a:srgbClr val="FF8200"/>
              </a:solidFill>
              <a:latin typeface="Century Gothic" panose="020B0502020202020204" pitchFamily="34" charset="0"/>
              <a:ea typeface="Lato Black" charset="0"/>
              <a:cs typeface="Lato Black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6-Up">
    <p:bg>
      <p:bgPr>
        <a:solidFill>
          <a:srgbClr val="FFE7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613871" y="330240"/>
            <a:ext cx="11670850" cy="676656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767361" y="1705582"/>
            <a:ext cx="502732" cy="502732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 dirty="0">
                <a:latin typeface="Century Gothic" panose="020B0502020202020204" pitchFamily="34" charset="0"/>
              </a:rPr>
              <a:t>1</a:t>
            </a:r>
          </a:p>
        </p:txBody>
      </p:sp>
      <p:cxnSp>
        <p:nvCxnSpPr>
          <p:cNvPr id="15" name="Straight Connector 14"/>
          <p:cNvCxnSpPr>
            <a:cxnSpLocks/>
            <a:stCxn id="9" idx="6"/>
          </p:cNvCxnSpPr>
          <p:nvPr userDrawn="1"/>
        </p:nvCxnSpPr>
        <p:spPr>
          <a:xfrm>
            <a:off x="1270093" y="1956948"/>
            <a:ext cx="10921907" cy="31140"/>
          </a:xfrm>
          <a:prstGeom prst="line">
            <a:avLst/>
          </a:prstGeom>
          <a:ln w="19050">
            <a:solidFill>
              <a:srgbClr val="FF8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773780" y="2314702"/>
            <a:ext cx="1971405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767361" y="2702741"/>
            <a:ext cx="3339548" cy="1027941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Box 24"/>
          <p:cNvSpPr txBox="1"/>
          <p:nvPr userDrawn="1"/>
        </p:nvSpPr>
        <p:spPr>
          <a:xfrm>
            <a:off x="613871" y="1397805"/>
            <a:ext cx="8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FF8200"/>
                </a:solidFill>
                <a:latin typeface="Century Gothic" panose="020B0502020202020204" pitchFamily="34" charset="0"/>
                <a:ea typeface="Lato Black" charset="0"/>
                <a:cs typeface="Lato Black" charset="0"/>
              </a:rPr>
              <a:t>SPRINT</a:t>
            </a:r>
            <a:endParaRPr lang="en-US" sz="2000" b="1" i="0" dirty="0">
              <a:solidFill>
                <a:srgbClr val="FF8200"/>
              </a:solidFill>
              <a:latin typeface="Century Gothic" panose="020B0502020202020204" pitchFamily="34" charset="0"/>
              <a:ea typeface="Lato Black" charset="0"/>
              <a:cs typeface="Lato Black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D83FD6C-8971-A70D-A84E-166D075698D0}"/>
              </a:ext>
            </a:extLst>
          </p:cNvPr>
          <p:cNvSpPr/>
          <p:nvPr userDrawn="1"/>
        </p:nvSpPr>
        <p:spPr>
          <a:xfrm>
            <a:off x="4603222" y="1725679"/>
            <a:ext cx="502732" cy="502732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96BFEF0A-2F83-E4DC-1D71-B5CCE3927C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09641" y="2334799"/>
            <a:ext cx="1971405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2F766747-508E-AC36-D22E-98AC471A682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03222" y="2722838"/>
            <a:ext cx="3339548" cy="1027941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6A6669-63BA-EBD4-BDFE-D0D9FB0EA7F0}"/>
              </a:ext>
            </a:extLst>
          </p:cNvPr>
          <p:cNvSpPr txBox="1"/>
          <p:nvPr userDrawn="1"/>
        </p:nvSpPr>
        <p:spPr>
          <a:xfrm>
            <a:off x="4449732" y="1417902"/>
            <a:ext cx="8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FF8200"/>
                </a:solidFill>
                <a:latin typeface="Century Gothic" panose="020B0502020202020204" pitchFamily="34" charset="0"/>
                <a:ea typeface="Lato Black" charset="0"/>
                <a:cs typeface="Lato Black" charset="0"/>
              </a:rPr>
              <a:t>SPRINT</a:t>
            </a:r>
            <a:endParaRPr lang="en-US" sz="2000" b="1" i="0" dirty="0">
              <a:solidFill>
                <a:srgbClr val="FF8200"/>
              </a:solidFill>
              <a:latin typeface="Century Gothic" panose="020B0502020202020204" pitchFamily="34" charset="0"/>
              <a:ea typeface="Lato Black" charset="0"/>
              <a:cs typeface="Lato Black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35DE92E-3703-AAB0-3E67-AFB1433857CB}"/>
              </a:ext>
            </a:extLst>
          </p:cNvPr>
          <p:cNvSpPr/>
          <p:nvPr userDrawn="1"/>
        </p:nvSpPr>
        <p:spPr>
          <a:xfrm>
            <a:off x="8285593" y="1725679"/>
            <a:ext cx="502732" cy="502732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 dirty="0"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85B65E54-2546-415F-9FB6-CDD1118ABC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92012" y="2334799"/>
            <a:ext cx="1971405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16D7300-6232-3E7B-0587-513B5642703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85593" y="2722838"/>
            <a:ext cx="3339548" cy="1027941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904234-5BE1-7A00-5004-9334CA691F40}"/>
              </a:ext>
            </a:extLst>
          </p:cNvPr>
          <p:cNvSpPr txBox="1"/>
          <p:nvPr userDrawn="1"/>
        </p:nvSpPr>
        <p:spPr>
          <a:xfrm>
            <a:off x="8132103" y="1417902"/>
            <a:ext cx="8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FF8200"/>
                </a:solidFill>
                <a:latin typeface="Century Gothic" panose="020B0502020202020204" pitchFamily="34" charset="0"/>
                <a:ea typeface="Lato Black" charset="0"/>
                <a:cs typeface="Lato Black" charset="0"/>
              </a:rPr>
              <a:t>SPRINT</a:t>
            </a:r>
            <a:endParaRPr lang="en-US" sz="2000" b="1" i="0" dirty="0">
              <a:solidFill>
                <a:srgbClr val="FF8200"/>
              </a:solidFill>
              <a:latin typeface="Century Gothic" panose="020B0502020202020204" pitchFamily="34" charset="0"/>
              <a:ea typeface="Lato Black" charset="0"/>
              <a:cs typeface="Lato Black" charset="0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F41B500-90F9-E634-45E1-3AB54EF2EA9B}"/>
              </a:ext>
            </a:extLst>
          </p:cNvPr>
          <p:cNvSpPr/>
          <p:nvPr userDrawn="1"/>
        </p:nvSpPr>
        <p:spPr>
          <a:xfrm>
            <a:off x="767361" y="3979779"/>
            <a:ext cx="502732" cy="502732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 dirty="0">
                <a:latin typeface="Century Gothic" panose="020B0502020202020204" pitchFamily="34" charset="0"/>
              </a:rPr>
              <a:t>4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2A6046A-3727-4667-DE31-46151DB64703}"/>
              </a:ext>
            </a:extLst>
          </p:cNvPr>
          <p:cNvCxnSpPr>
            <a:cxnSpLocks/>
            <a:stCxn id="63" idx="6"/>
          </p:cNvCxnSpPr>
          <p:nvPr userDrawn="1"/>
        </p:nvCxnSpPr>
        <p:spPr>
          <a:xfrm>
            <a:off x="1270093" y="4231145"/>
            <a:ext cx="10921907" cy="31140"/>
          </a:xfrm>
          <a:prstGeom prst="line">
            <a:avLst/>
          </a:prstGeom>
          <a:ln w="19050">
            <a:solidFill>
              <a:srgbClr val="FF8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Placeholder 10">
            <a:extLst>
              <a:ext uri="{FF2B5EF4-FFF2-40B4-BE49-F238E27FC236}">
                <a16:creationId xmlns:a16="http://schemas.microsoft.com/office/drawing/2014/main" id="{A01B8D8C-E140-4AE9-8082-5962773A32B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3780" y="4588899"/>
            <a:ext cx="1971405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66" name="Text Placeholder 12">
            <a:extLst>
              <a:ext uri="{FF2B5EF4-FFF2-40B4-BE49-F238E27FC236}">
                <a16:creationId xmlns:a16="http://schemas.microsoft.com/office/drawing/2014/main" id="{A31FF1E4-B9F2-E49C-8BE4-56B0A9009C9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67361" y="4976938"/>
            <a:ext cx="3339548" cy="1027941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B88A308-FE3D-90EC-8EB3-38F156C9CB45}"/>
              </a:ext>
            </a:extLst>
          </p:cNvPr>
          <p:cNvSpPr txBox="1"/>
          <p:nvPr userDrawn="1"/>
        </p:nvSpPr>
        <p:spPr>
          <a:xfrm>
            <a:off x="613871" y="3672002"/>
            <a:ext cx="8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FF8200"/>
                </a:solidFill>
                <a:latin typeface="Century Gothic" panose="020B0502020202020204" pitchFamily="34" charset="0"/>
                <a:ea typeface="Lato Black" charset="0"/>
                <a:cs typeface="Lato Black" charset="0"/>
              </a:rPr>
              <a:t>SPRINT</a:t>
            </a:r>
            <a:endParaRPr lang="en-US" sz="2000" b="1" i="0" dirty="0">
              <a:solidFill>
                <a:srgbClr val="FF8200"/>
              </a:solidFill>
              <a:latin typeface="Century Gothic" panose="020B0502020202020204" pitchFamily="34" charset="0"/>
              <a:ea typeface="Lato Black" charset="0"/>
              <a:cs typeface="Lato Black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9C02FED9-85A5-1D88-74A9-0A197BAF3806}"/>
              </a:ext>
            </a:extLst>
          </p:cNvPr>
          <p:cNvSpPr/>
          <p:nvPr userDrawn="1"/>
        </p:nvSpPr>
        <p:spPr>
          <a:xfrm>
            <a:off x="4603222" y="3999876"/>
            <a:ext cx="502732" cy="502732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 dirty="0"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69" name="Text Placeholder 10">
            <a:extLst>
              <a:ext uri="{FF2B5EF4-FFF2-40B4-BE49-F238E27FC236}">
                <a16:creationId xmlns:a16="http://schemas.microsoft.com/office/drawing/2014/main" id="{05290C4C-588F-9E60-B3A8-5551E9188C0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09641" y="4608996"/>
            <a:ext cx="1971405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70" name="Text Placeholder 12">
            <a:extLst>
              <a:ext uri="{FF2B5EF4-FFF2-40B4-BE49-F238E27FC236}">
                <a16:creationId xmlns:a16="http://schemas.microsoft.com/office/drawing/2014/main" id="{D4BF12C4-1B59-CDDE-A6A4-ABE31BE2295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222" y="4997035"/>
            <a:ext cx="3339548" cy="1027941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FA27788-1C44-E878-D242-94AC433983D9}"/>
              </a:ext>
            </a:extLst>
          </p:cNvPr>
          <p:cNvSpPr txBox="1"/>
          <p:nvPr userDrawn="1"/>
        </p:nvSpPr>
        <p:spPr>
          <a:xfrm>
            <a:off x="4449732" y="3692099"/>
            <a:ext cx="8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FF8200"/>
                </a:solidFill>
                <a:latin typeface="Century Gothic" panose="020B0502020202020204" pitchFamily="34" charset="0"/>
                <a:ea typeface="Lato Black" charset="0"/>
                <a:cs typeface="Lato Black" charset="0"/>
              </a:rPr>
              <a:t>SPRINT</a:t>
            </a:r>
            <a:endParaRPr lang="en-US" sz="2000" b="1" i="0" dirty="0">
              <a:solidFill>
                <a:srgbClr val="FF8200"/>
              </a:solidFill>
              <a:latin typeface="Century Gothic" panose="020B0502020202020204" pitchFamily="34" charset="0"/>
              <a:ea typeface="Lato Black" charset="0"/>
              <a:cs typeface="Lato Black" charset="0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9EAC41A-5A47-54C4-1153-E6BC4E437621}"/>
              </a:ext>
            </a:extLst>
          </p:cNvPr>
          <p:cNvSpPr/>
          <p:nvPr userDrawn="1"/>
        </p:nvSpPr>
        <p:spPr>
          <a:xfrm>
            <a:off x="8285593" y="3999876"/>
            <a:ext cx="502732" cy="502732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 dirty="0">
                <a:latin typeface="Century Gothic" panose="020B0502020202020204" pitchFamily="34" charset="0"/>
              </a:rPr>
              <a:t>6</a:t>
            </a:r>
          </a:p>
        </p:txBody>
      </p:sp>
      <p:sp>
        <p:nvSpPr>
          <p:cNvPr id="73" name="Text Placeholder 10">
            <a:extLst>
              <a:ext uri="{FF2B5EF4-FFF2-40B4-BE49-F238E27FC236}">
                <a16:creationId xmlns:a16="http://schemas.microsoft.com/office/drawing/2014/main" id="{A5B2A5C6-6260-F1E4-7631-73AB92B2E4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92012" y="4608996"/>
            <a:ext cx="1971405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74" name="Text Placeholder 12">
            <a:extLst>
              <a:ext uri="{FF2B5EF4-FFF2-40B4-BE49-F238E27FC236}">
                <a16:creationId xmlns:a16="http://schemas.microsoft.com/office/drawing/2014/main" id="{749A94F5-DBA6-D8BD-EE0E-9BB7909D8B6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285593" y="4997035"/>
            <a:ext cx="3339548" cy="1027941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B3E9DEF-0E1E-F924-08F1-999D063B967B}"/>
              </a:ext>
            </a:extLst>
          </p:cNvPr>
          <p:cNvSpPr txBox="1"/>
          <p:nvPr userDrawn="1"/>
        </p:nvSpPr>
        <p:spPr>
          <a:xfrm>
            <a:off x="8132103" y="3692099"/>
            <a:ext cx="809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>
                <a:solidFill>
                  <a:srgbClr val="FF8200"/>
                </a:solidFill>
                <a:latin typeface="Century Gothic" panose="020B0502020202020204" pitchFamily="34" charset="0"/>
                <a:ea typeface="Lato Black" charset="0"/>
                <a:cs typeface="Lato Black" charset="0"/>
              </a:rPr>
              <a:t>SPRINT</a:t>
            </a:r>
            <a:endParaRPr lang="en-US" sz="2000" b="1" i="0" dirty="0">
              <a:solidFill>
                <a:srgbClr val="FF8200"/>
              </a:solidFill>
              <a:latin typeface="Century Gothic" panose="020B0502020202020204" pitchFamily="34" charset="0"/>
              <a:ea typeface="Lato Black" charset="0"/>
              <a:cs typeface="Lato Black" charset="0"/>
            </a:endParaRPr>
          </a:p>
        </p:txBody>
      </p:sp>
      <p:pic>
        <p:nvPicPr>
          <p:cNvPr id="77" name="Picture 76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CB2BCBD5-3311-E460-5921-562E6EF6A8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78" name="Slide Number Placeholder 5">
            <a:extLst>
              <a:ext uri="{FF2B5EF4-FFF2-40B4-BE49-F238E27FC236}">
                <a16:creationId xmlns:a16="http://schemas.microsoft.com/office/drawing/2014/main" id="{38008646-8FBF-DE82-2DC0-47A0E3532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Team Member">
    <p:bg>
      <p:bgPr>
        <a:solidFill>
          <a:srgbClr val="EA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E0D04C5-876F-156A-5918-1BA517C8B2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642" t="24477" r="27940" b="16307"/>
          <a:stretch/>
        </p:blipFill>
        <p:spPr>
          <a:xfrm>
            <a:off x="7350743" y="0"/>
            <a:ext cx="4841257" cy="4694548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35482" y="494777"/>
            <a:ext cx="6064610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Team Member</a:t>
            </a:r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28"/>
          </p:nvPr>
        </p:nvSpPr>
        <p:spPr>
          <a:xfrm>
            <a:off x="335426" y="1726893"/>
            <a:ext cx="6064612" cy="4260453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7A6BE89-7A4F-724A-BDDB-18D561F04EF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210801" y="1395542"/>
            <a:ext cx="4260455" cy="426045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/>
              <a:t>Team Member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1B914-EF3E-1541-A074-A732830A907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5426" y="1193800"/>
            <a:ext cx="6064612" cy="366713"/>
          </a:xfrm>
        </p:spPr>
        <p:txBody>
          <a:bodyPr>
            <a:noAutofit/>
          </a:bodyPr>
          <a:lstStyle>
            <a:lvl1pPr marL="0" indent="0">
              <a:buNone/>
              <a:defRPr sz="1800" b="1" i="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 b="1">
                <a:latin typeface="Lato" panose="020F0502020204030203" pitchFamily="34" charset="77"/>
              </a:defRPr>
            </a:lvl2pPr>
            <a:lvl3pPr marL="914400" indent="0">
              <a:buNone/>
              <a:defRPr sz="1800" b="1">
                <a:latin typeface="Lato" panose="020F0502020204030203" pitchFamily="34" charset="77"/>
              </a:defRPr>
            </a:lvl3pPr>
            <a:lvl4pPr marL="1371600" indent="0">
              <a:buNone/>
              <a:defRPr sz="1800" b="1">
                <a:latin typeface="Lato" panose="020F0502020204030203" pitchFamily="34" charset="77"/>
              </a:defRPr>
            </a:lvl4pPr>
            <a:lvl5pPr marL="1828800" indent="0">
              <a:buNone/>
              <a:defRPr sz="1800" b="1"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9851B59-4754-2B53-82A6-5F648BEBE4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25240CD-672F-F11C-7D57-204C87E5D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8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tem Icon Grid Left">
    <p:bg>
      <p:bgPr>
        <a:solidFill>
          <a:srgbClr val="FFE7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74743" y="456995"/>
            <a:ext cx="8467079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413440" y="2394692"/>
            <a:ext cx="4068417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439397" y="1450356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19086" y="2740767"/>
            <a:ext cx="4068417" cy="79516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9" hasCustomPrompt="1"/>
          </p:nvPr>
        </p:nvSpPr>
        <p:spPr>
          <a:xfrm>
            <a:off x="4773405" y="2394692"/>
            <a:ext cx="4068417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20" hasCustomPrompt="1"/>
          </p:nvPr>
        </p:nvSpPr>
        <p:spPr>
          <a:xfrm>
            <a:off x="4773405" y="1466783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4779051" y="2740767"/>
            <a:ext cx="4068417" cy="79516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4773405" y="4846344"/>
            <a:ext cx="4068417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23" hasCustomPrompt="1"/>
          </p:nvPr>
        </p:nvSpPr>
        <p:spPr>
          <a:xfrm>
            <a:off x="4773405" y="3871427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4779051" y="5192419"/>
            <a:ext cx="4068417" cy="79516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5" hasCustomPrompt="1"/>
          </p:nvPr>
        </p:nvSpPr>
        <p:spPr>
          <a:xfrm>
            <a:off x="413440" y="4846344"/>
            <a:ext cx="4068417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19" name="Picture Placeholder 12"/>
          <p:cNvSpPr>
            <a:spLocks noGrp="1"/>
          </p:cNvSpPr>
          <p:nvPr>
            <p:ph type="pic" sz="quarter" idx="26" hasCustomPrompt="1"/>
          </p:nvPr>
        </p:nvSpPr>
        <p:spPr>
          <a:xfrm>
            <a:off x="439397" y="3871428"/>
            <a:ext cx="874712" cy="874713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/>
            </a:lvl1pPr>
          </a:lstStyle>
          <a:p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27"/>
          </p:nvPr>
        </p:nvSpPr>
        <p:spPr>
          <a:xfrm>
            <a:off x="419086" y="5192419"/>
            <a:ext cx="4068417" cy="795165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DF73ECB-E737-3CB5-6AC7-BB33030C74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2EFB4CE-8998-23F9-03F2-4636DF207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391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Q">
    <p:bg>
      <p:bgPr>
        <a:solidFill>
          <a:srgbClr val="EA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89A4BEC6-6026-BB35-E8FB-1562BF7CB8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13600" y="2100073"/>
            <a:ext cx="4978400" cy="47625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380ED48-0897-EF99-BE96-526886C862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7762"/>
          <a:stretch/>
        </p:blipFill>
        <p:spPr>
          <a:xfrm>
            <a:off x="2374452" y="2941421"/>
            <a:ext cx="4978400" cy="391657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335481" y="494777"/>
            <a:ext cx="7770131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Team Member</a:t>
            </a:r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28" hasCustomPrompt="1"/>
          </p:nvPr>
        </p:nvSpPr>
        <p:spPr>
          <a:xfrm>
            <a:off x="335482" y="2215853"/>
            <a:ext cx="7770132" cy="87645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Overview text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17B68C-5C5C-8D43-AD2D-924E28FDC5EE}"/>
              </a:ext>
            </a:extLst>
          </p:cNvPr>
          <p:cNvCxnSpPr>
            <a:cxnSpLocks/>
          </p:cNvCxnSpPr>
          <p:nvPr userDrawn="1"/>
        </p:nvCxnSpPr>
        <p:spPr>
          <a:xfrm>
            <a:off x="380079" y="1672352"/>
            <a:ext cx="4151376" cy="0"/>
          </a:xfrm>
          <a:prstGeom prst="line">
            <a:avLst/>
          </a:prstGeom>
          <a:ln w="19050">
            <a:solidFill>
              <a:srgbClr val="FF8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1B914-EF3E-1541-A074-A732830A907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5426" y="1193800"/>
            <a:ext cx="7770134" cy="366713"/>
          </a:xfr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 b="1">
                <a:latin typeface="Lato" panose="020F0502020204030203" pitchFamily="34" charset="77"/>
              </a:defRPr>
            </a:lvl2pPr>
            <a:lvl3pPr marL="914400" indent="0">
              <a:buNone/>
              <a:defRPr sz="1800" b="1">
                <a:latin typeface="Lato" panose="020F0502020204030203" pitchFamily="34" charset="77"/>
              </a:defRPr>
            </a:lvl3pPr>
            <a:lvl4pPr marL="1371600" indent="0">
              <a:buNone/>
              <a:defRPr sz="1800" b="1">
                <a:latin typeface="Lato" panose="020F0502020204030203" pitchFamily="34" charset="77"/>
              </a:defRPr>
            </a:lvl4pPr>
            <a:lvl5pPr marL="1828800" indent="0">
              <a:buNone/>
              <a:defRPr sz="1800" b="1"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4ACF0C1-A6CC-144A-BF41-EB53DA8019DD}"/>
              </a:ext>
            </a:extLst>
          </p:cNvPr>
          <p:cNvSpPr txBox="1">
            <a:spLocks/>
          </p:cNvSpPr>
          <p:nvPr userDrawn="1"/>
        </p:nvSpPr>
        <p:spPr>
          <a:xfrm>
            <a:off x="335426" y="1877005"/>
            <a:ext cx="3197435" cy="309146"/>
          </a:xfrm>
          <a:prstGeom prst="rect">
            <a:avLst/>
          </a:prstGeom>
        </p:spPr>
        <p:txBody>
          <a:bodyPr vert="horz" lIns="91440" tIns="45720" rIns="91440" bIns="45720" numCol="1" spcCol="36576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/>
              <a:buNone/>
            </a:pPr>
            <a:r>
              <a:rPr lang="en-US" sz="1600" b="1" cap="all">
                <a:solidFill>
                  <a:srgbClr val="6C9A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OVERVIEW</a:t>
            </a:r>
            <a:endParaRPr lang="en-US" sz="1600">
              <a:solidFill>
                <a:srgbClr val="6C9AB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72C5222E-D117-B54B-A8AA-A531EA046C0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5482" y="3626202"/>
            <a:ext cx="7770132" cy="2417411"/>
          </a:xfrm>
        </p:spPr>
        <p:txBody>
          <a:bodyPr numCol="2" spcCol="457200"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Background text – this splits into 2 columns. Enter text separated by returns.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D00C01C3-140D-3C4A-87CE-A3A70ACE0D4C}"/>
              </a:ext>
            </a:extLst>
          </p:cNvPr>
          <p:cNvSpPr txBox="1">
            <a:spLocks/>
          </p:cNvSpPr>
          <p:nvPr userDrawn="1"/>
        </p:nvSpPr>
        <p:spPr>
          <a:xfrm>
            <a:off x="335426" y="3287355"/>
            <a:ext cx="3197435" cy="309146"/>
          </a:xfrm>
          <a:prstGeom prst="rect">
            <a:avLst/>
          </a:prstGeom>
        </p:spPr>
        <p:txBody>
          <a:bodyPr vert="horz" lIns="91440" tIns="45720" rIns="91440" bIns="45720" numCol="1" spcCol="36576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/>
              <a:buNone/>
            </a:pPr>
            <a:r>
              <a:rPr lang="en-US" sz="1600" b="1" cap="all">
                <a:solidFill>
                  <a:srgbClr val="6C9AB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BACKGROUND</a:t>
            </a:r>
            <a:endParaRPr lang="en-US" sz="1600">
              <a:solidFill>
                <a:srgbClr val="6C9AB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FBEC9-A5FC-E74B-B4D5-5205BA596ED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740775" y="2033195"/>
            <a:ext cx="3111500" cy="4010418"/>
          </a:xfrm>
          <a:prstGeom prst="roundRect">
            <a:avLst>
              <a:gd name="adj" fmla="val 9693"/>
            </a:avLst>
          </a:prstGeom>
          <a:solidFill>
            <a:srgbClr val="6C9ABF"/>
          </a:solidFill>
        </p:spPr>
        <p:txBody>
          <a:bodyPr lIns="182880" tIns="457200" rIns="182880" bIns="91440"/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Enter items separated by returns.</a:t>
            </a: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C41EFDAB-E119-C948-8176-9D8D6FD182C4}"/>
              </a:ext>
            </a:extLst>
          </p:cNvPr>
          <p:cNvSpPr txBox="1">
            <a:spLocks/>
          </p:cNvSpPr>
          <p:nvPr userDrawn="1"/>
        </p:nvSpPr>
        <p:spPr>
          <a:xfrm>
            <a:off x="8926033" y="2636423"/>
            <a:ext cx="2759690" cy="314112"/>
          </a:xfrm>
          <a:prstGeom prst="rect">
            <a:avLst/>
          </a:prstGeom>
        </p:spPr>
        <p:txBody>
          <a:bodyPr vert="horz" lIns="91440" tIns="45720" rIns="91440" bIns="45720" numCol="1" spcCol="36576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PT Sans" charset="-52"/>
                <a:ea typeface="PT Sans" charset="-52"/>
                <a:cs typeface="PT Sans" charset="-52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/>
              <a:buNone/>
            </a:pPr>
            <a:r>
              <a:rPr lang="en-US" sz="1600" b="1" cap="al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EXPERTISE</a:t>
            </a:r>
            <a:endParaRPr lang="en-US" sz="16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7A6BE89-7A4F-724A-BDDB-18D561F04EF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7421" y="494777"/>
            <a:ext cx="1854854" cy="1854854"/>
          </a:xfrm>
          <a:prstGeom prst="ellipse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/>
              <a:t>Team Member</a:t>
            </a:r>
          </a:p>
        </p:txBody>
      </p:sp>
      <p:pic>
        <p:nvPicPr>
          <p:cNvPr id="19" name="Picture 18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DD47B94-2D53-8923-4E05-457B834AF12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CE30BDED-7B76-5456-9FC4-45C9710F3A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630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am Me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00436" y="331853"/>
            <a:ext cx="11329645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B44581C3-7AD1-4E47-9440-EB8FFDD8306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0436" y="3607044"/>
            <a:ext cx="3163824" cy="347472"/>
          </a:xfrm>
        </p:spPr>
        <p:txBody>
          <a:bodyPr>
            <a:noAutofit/>
          </a:bodyPr>
          <a:lstStyle>
            <a:lvl1pPr marL="0" indent="0" algn="l">
              <a:buNone/>
              <a:defRPr sz="18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Team Member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FEBA3D88-B700-C84D-B1C9-6140A2F97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0436" y="4333103"/>
            <a:ext cx="3167269" cy="124573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Contact info or mini bio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7EAA0102-D6C7-E240-AC94-C6D41A910C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0436" y="3967226"/>
            <a:ext cx="3167269" cy="256545"/>
          </a:xfrm>
        </p:spPr>
        <p:txBody>
          <a:bodyPr>
            <a:noAutofit/>
          </a:bodyPr>
          <a:lstStyle>
            <a:lvl1pPr marL="0" indent="0" algn="l">
              <a:buNone/>
              <a:defRPr sz="16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24DF213E-C2FB-D242-B8CD-9BCF9BF427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54806" y="3607045"/>
            <a:ext cx="3163824" cy="347472"/>
          </a:xfrm>
        </p:spPr>
        <p:txBody>
          <a:bodyPr>
            <a:noAutofit/>
          </a:bodyPr>
          <a:lstStyle>
            <a:lvl1pPr marL="0" indent="0" algn="l">
              <a:buNone/>
              <a:defRPr sz="18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Team Member</a:t>
            </a: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AA1A52E7-2A27-5A4F-9693-3AB44CD130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54806" y="4333103"/>
            <a:ext cx="3167269" cy="124573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Contact info or mini bio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C45D1C8B-18F4-6044-B7EF-BFB1BF3A5B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54806" y="3967226"/>
            <a:ext cx="3163824" cy="277753"/>
          </a:xfrm>
        </p:spPr>
        <p:txBody>
          <a:bodyPr>
            <a:noAutofit/>
          </a:bodyPr>
          <a:lstStyle>
            <a:lvl1pPr marL="0" indent="0" algn="l">
              <a:buNone/>
              <a:defRPr sz="16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Picture Placeholder 12">
            <a:extLst>
              <a:ext uri="{FF2B5EF4-FFF2-40B4-BE49-F238E27FC236}">
                <a16:creationId xmlns:a16="http://schemas.microsoft.com/office/drawing/2014/main" id="{BC1A3869-1B11-6249-BFDF-FF7CAABD1D2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170147" y="1700589"/>
            <a:ext cx="1627846" cy="162784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/>
              <a:t>Team Member</a:t>
            </a:r>
          </a:p>
        </p:txBody>
      </p:sp>
      <p:sp>
        <p:nvSpPr>
          <p:cNvPr id="34" name="Picture Placeholder 12">
            <a:extLst>
              <a:ext uri="{FF2B5EF4-FFF2-40B4-BE49-F238E27FC236}">
                <a16:creationId xmlns:a16="http://schemas.microsoft.com/office/drawing/2014/main" id="{E6E82227-0C5A-E546-B251-22D23D5AC6BA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024517" y="1700589"/>
            <a:ext cx="1627846" cy="1627846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</a:lstStyle>
          <a:p>
            <a:r>
              <a:rPr lang="en-US"/>
              <a:t>Team Member</a:t>
            </a:r>
          </a:p>
          <a:p>
            <a:endParaRPr lang="en-US"/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60143C21-B2DE-A34B-BADA-4DAAA2F9C4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32742" y="3607045"/>
            <a:ext cx="3163824" cy="346075"/>
          </a:xfrm>
        </p:spPr>
        <p:txBody>
          <a:bodyPr>
            <a:noAutofit/>
          </a:bodyPr>
          <a:lstStyle>
            <a:lvl1pPr marL="0" indent="0" algn="l">
              <a:buNone/>
              <a:defRPr sz="18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Team Member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9C302BDD-5DDA-184E-92EF-023E153368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32743" y="4333103"/>
            <a:ext cx="3167269" cy="124573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Contact info or mini bio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DF8051F0-F168-0540-93A9-89755C88AF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32742" y="3967226"/>
            <a:ext cx="3163824" cy="256545"/>
          </a:xfrm>
        </p:spPr>
        <p:txBody>
          <a:bodyPr>
            <a:noAutofit/>
          </a:bodyPr>
          <a:lstStyle>
            <a:lvl1pPr marL="0" indent="0" algn="l">
              <a:buNone/>
              <a:defRPr sz="16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12">
            <a:extLst>
              <a:ext uri="{FF2B5EF4-FFF2-40B4-BE49-F238E27FC236}">
                <a16:creationId xmlns:a16="http://schemas.microsoft.com/office/drawing/2014/main" id="{E9E8A251-3947-A443-9604-642B1D961B4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8902454" y="1700589"/>
            <a:ext cx="1627846" cy="1627846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</a:lstStyle>
          <a:p>
            <a:r>
              <a:rPr lang="en-US"/>
              <a:t>Team Member</a:t>
            </a:r>
          </a:p>
          <a:p>
            <a:endParaRPr lang="en-US"/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C75660DE-15BE-4B4E-C173-5EB3EFBCF7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800CA85-04B9-F0D5-0DB9-D72F84195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am Me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613459" y="3697052"/>
            <a:ext cx="2563686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Team Member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613459" y="4409004"/>
            <a:ext cx="2563686" cy="124573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Contact info or mini bio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613459" y="4049833"/>
            <a:ext cx="2563686" cy="256545"/>
          </a:xfrm>
        </p:spPr>
        <p:txBody>
          <a:bodyPr>
            <a:noAutofit/>
          </a:bodyPr>
          <a:lstStyle>
            <a:lvl1pPr marL="0" indent="0" algn="l">
              <a:buNone/>
              <a:defRPr sz="14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9" hasCustomPrompt="1"/>
          </p:nvPr>
        </p:nvSpPr>
        <p:spPr>
          <a:xfrm>
            <a:off x="1329315" y="2061652"/>
            <a:ext cx="1284288" cy="1284288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</a:lstStyle>
          <a:p>
            <a:r>
              <a:rPr lang="en-US"/>
              <a:t>Team Member</a:t>
            </a:r>
          </a:p>
          <a:p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3400594" y="3703758"/>
            <a:ext cx="2563686" cy="346075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Team Member</a:t>
            </a:r>
          </a:p>
        </p:txBody>
      </p:sp>
      <p:sp>
        <p:nvSpPr>
          <p:cNvPr id="19" name="Text Placeholder 12"/>
          <p:cNvSpPr>
            <a:spLocks noGrp="1"/>
          </p:cNvSpPr>
          <p:nvPr>
            <p:ph type="body" sz="quarter" idx="25" hasCustomPrompt="1"/>
          </p:nvPr>
        </p:nvSpPr>
        <p:spPr>
          <a:xfrm>
            <a:off x="3403173" y="4409004"/>
            <a:ext cx="2563686" cy="124573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Contact info or mini bio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6" hasCustomPrompt="1"/>
          </p:nvPr>
        </p:nvSpPr>
        <p:spPr>
          <a:xfrm>
            <a:off x="3400594" y="4056539"/>
            <a:ext cx="2563686" cy="256545"/>
          </a:xfrm>
        </p:spPr>
        <p:txBody>
          <a:bodyPr>
            <a:noAutofit/>
          </a:bodyPr>
          <a:lstStyle>
            <a:lvl1pPr marL="0" indent="0" algn="l">
              <a:buNone/>
              <a:defRPr sz="14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TITLE</a:t>
            </a:r>
          </a:p>
          <a:p>
            <a:pPr lvl="0"/>
            <a:endParaRPr lang="en-US" dirty="0"/>
          </a:p>
        </p:txBody>
      </p:sp>
      <p:sp>
        <p:nvSpPr>
          <p:cNvPr id="21" name="Picture Placeholder 12"/>
          <p:cNvSpPr>
            <a:spLocks noGrp="1"/>
          </p:cNvSpPr>
          <p:nvPr>
            <p:ph type="pic" sz="quarter" idx="27" hasCustomPrompt="1"/>
          </p:nvPr>
        </p:nvSpPr>
        <p:spPr>
          <a:xfrm>
            <a:off x="4119029" y="2061652"/>
            <a:ext cx="1284288" cy="1284288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</a:lstStyle>
          <a:p>
            <a:r>
              <a:rPr lang="en-US"/>
              <a:t>Team Member</a:t>
            </a:r>
          </a:p>
          <a:p>
            <a:endParaRPr lang="en-US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6186973" y="3706098"/>
            <a:ext cx="2556663" cy="337029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Team Member</a:t>
            </a:r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29" hasCustomPrompt="1"/>
          </p:nvPr>
        </p:nvSpPr>
        <p:spPr>
          <a:xfrm>
            <a:off x="6179950" y="4409004"/>
            <a:ext cx="2563686" cy="124573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Contact info or mini bio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30" hasCustomPrompt="1"/>
          </p:nvPr>
        </p:nvSpPr>
        <p:spPr>
          <a:xfrm>
            <a:off x="6186973" y="4056539"/>
            <a:ext cx="2556663" cy="249839"/>
          </a:xfrm>
        </p:spPr>
        <p:txBody>
          <a:bodyPr>
            <a:noAutofit/>
          </a:bodyPr>
          <a:lstStyle>
            <a:lvl1pPr marL="0" indent="0" algn="l">
              <a:buNone/>
              <a:defRPr sz="14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TITLE</a:t>
            </a:r>
          </a:p>
          <a:p>
            <a:pPr lvl="0"/>
            <a:endParaRPr lang="en-US" dirty="0"/>
          </a:p>
        </p:txBody>
      </p:sp>
      <p:sp>
        <p:nvSpPr>
          <p:cNvPr id="25" name="Picture Placeholder 12"/>
          <p:cNvSpPr>
            <a:spLocks noGrp="1"/>
          </p:cNvSpPr>
          <p:nvPr>
            <p:ph type="pic" sz="quarter" idx="31" hasCustomPrompt="1"/>
          </p:nvPr>
        </p:nvSpPr>
        <p:spPr>
          <a:xfrm>
            <a:off x="6895806" y="2061652"/>
            <a:ext cx="1284288" cy="1284288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</a:lstStyle>
          <a:p>
            <a:r>
              <a:rPr lang="en-US"/>
              <a:t>Team Member</a:t>
            </a:r>
          </a:p>
          <a:p>
            <a:endParaRPr lang="en-US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32" hasCustomPrompt="1"/>
          </p:nvPr>
        </p:nvSpPr>
        <p:spPr>
          <a:xfrm>
            <a:off x="8964220" y="3706098"/>
            <a:ext cx="2556663" cy="337029"/>
          </a:xfrm>
        </p:spPr>
        <p:txBody>
          <a:bodyPr>
            <a:noAutofit/>
          </a:bodyPr>
          <a:lstStyle>
            <a:lvl1pPr marL="0" indent="0" algn="l">
              <a:buNone/>
              <a:defRPr sz="16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Team Member</a:t>
            </a:r>
          </a:p>
        </p:txBody>
      </p:sp>
      <p:sp>
        <p:nvSpPr>
          <p:cNvPr id="27" name="Text Placeholder 12"/>
          <p:cNvSpPr>
            <a:spLocks noGrp="1"/>
          </p:cNvSpPr>
          <p:nvPr>
            <p:ph type="body" sz="quarter" idx="33" hasCustomPrompt="1"/>
          </p:nvPr>
        </p:nvSpPr>
        <p:spPr>
          <a:xfrm>
            <a:off x="8964220" y="4409004"/>
            <a:ext cx="2563686" cy="124573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Contact info or mini bio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34" hasCustomPrompt="1"/>
          </p:nvPr>
        </p:nvSpPr>
        <p:spPr>
          <a:xfrm>
            <a:off x="8964220" y="4056539"/>
            <a:ext cx="2556663" cy="249839"/>
          </a:xfrm>
        </p:spPr>
        <p:txBody>
          <a:bodyPr>
            <a:noAutofit/>
          </a:bodyPr>
          <a:lstStyle>
            <a:lvl1pPr marL="0" indent="0" algn="l">
              <a:buNone/>
              <a:defRPr sz="14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TITLE</a:t>
            </a:r>
          </a:p>
          <a:p>
            <a:pPr lvl="0"/>
            <a:endParaRPr lang="en-US" dirty="0"/>
          </a:p>
        </p:txBody>
      </p:sp>
      <p:sp>
        <p:nvSpPr>
          <p:cNvPr id="29" name="Picture Placeholder 12"/>
          <p:cNvSpPr>
            <a:spLocks noGrp="1"/>
          </p:cNvSpPr>
          <p:nvPr>
            <p:ph type="pic" sz="quarter" idx="35" hasCustomPrompt="1"/>
          </p:nvPr>
        </p:nvSpPr>
        <p:spPr>
          <a:xfrm>
            <a:off x="9680076" y="2061652"/>
            <a:ext cx="1284288" cy="1284288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</a:lstStyle>
          <a:p>
            <a:r>
              <a:rPr lang="en-US"/>
              <a:t>Team Member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A7AB76-D407-3665-F6C1-F0220D8CE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478" y="257782"/>
            <a:ext cx="11525812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306F3F2-442E-C41F-66F6-3A87727CE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0C263F8-6CA4-F31E-2BA1-576EE965E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Team Me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41478" y="257782"/>
            <a:ext cx="11525812" cy="676310"/>
          </a:xfrm>
          <a:ln>
            <a:noFill/>
          </a:ln>
        </p:spPr>
        <p:txBody>
          <a:bodyPr anchor="b"/>
          <a:lstStyle>
            <a:lvl1pPr algn="l">
              <a:defRPr sz="32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985757" y="3300447"/>
            <a:ext cx="1971405" cy="346075"/>
          </a:xfrm>
        </p:spPr>
        <p:txBody>
          <a:bodyPr>
            <a:noAutofit/>
          </a:bodyPr>
          <a:lstStyle>
            <a:lvl1pPr marL="0" indent="0" algn="l">
              <a:buNone/>
              <a:defRPr sz="18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Team Member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985757" y="3653228"/>
            <a:ext cx="1971405" cy="256545"/>
          </a:xfrm>
        </p:spPr>
        <p:txBody>
          <a:bodyPr>
            <a:noAutofit/>
          </a:bodyPr>
          <a:lstStyle>
            <a:lvl1pPr marL="0" indent="0" algn="l">
              <a:buNone/>
              <a:defRPr sz="16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9" hasCustomPrompt="1"/>
          </p:nvPr>
        </p:nvSpPr>
        <p:spPr>
          <a:xfrm>
            <a:off x="1329315" y="1795393"/>
            <a:ext cx="1284288" cy="1284288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</a:lstStyle>
          <a:p>
            <a:r>
              <a:rPr lang="en-US"/>
              <a:t>Team Member</a:t>
            </a:r>
          </a:p>
          <a:p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4" hasCustomPrompt="1"/>
          </p:nvPr>
        </p:nvSpPr>
        <p:spPr>
          <a:xfrm>
            <a:off x="3042750" y="5453934"/>
            <a:ext cx="1971405" cy="346075"/>
          </a:xfrm>
        </p:spPr>
        <p:txBody>
          <a:bodyPr>
            <a:noAutofit/>
          </a:bodyPr>
          <a:lstStyle>
            <a:lvl1pPr marL="0" indent="0" algn="l">
              <a:buNone/>
              <a:defRPr sz="18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Team Member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6" hasCustomPrompt="1"/>
          </p:nvPr>
        </p:nvSpPr>
        <p:spPr>
          <a:xfrm>
            <a:off x="3042750" y="5806715"/>
            <a:ext cx="1971405" cy="256545"/>
          </a:xfrm>
        </p:spPr>
        <p:txBody>
          <a:bodyPr>
            <a:noAutofit/>
          </a:bodyPr>
          <a:lstStyle>
            <a:lvl1pPr marL="0" indent="0" algn="l">
              <a:buNone/>
              <a:defRPr sz="16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Picture Placeholder 12"/>
          <p:cNvSpPr>
            <a:spLocks noGrp="1"/>
          </p:cNvSpPr>
          <p:nvPr>
            <p:ph type="pic" sz="quarter" idx="27" hasCustomPrompt="1"/>
          </p:nvPr>
        </p:nvSpPr>
        <p:spPr>
          <a:xfrm>
            <a:off x="3386308" y="3948880"/>
            <a:ext cx="1284288" cy="1284288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</a:lstStyle>
          <a:p>
            <a:r>
              <a:rPr lang="en-US"/>
              <a:t>Team Member</a:t>
            </a:r>
          </a:p>
          <a:p>
            <a:endParaRPr lang="en-US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8" hasCustomPrompt="1"/>
          </p:nvPr>
        </p:nvSpPr>
        <p:spPr>
          <a:xfrm>
            <a:off x="7241900" y="5447339"/>
            <a:ext cx="1971405" cy="346075"/>
          </a:xfrm>
        </p:spPr>
        <p:txBody>
          <a:bodyPr>
            <a:noAutofit/>
          </a:bodyPr>
          <a:lstStyle>
            <a:lvl1pPr marL="0" indent="0" algn="l">
              <a:buNone/>
              <a:defRPr sz="18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Team Member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30" hasCustomPrompt="1"/>
          </p:nvPr>
        </p:nvSpPr>
        <p:spPr>
          <a:xfrm>
            <a:off x="7241900" y="5800120"/>
            <a:ext cx="1971405" cy="256545"/>
          </a:xfrm>
        </p:spPr>
        <p:txBody>
          <a:bodyPr>
            <a:noAutofit/>
          </a:bodyPr>
          <a:lstStyle>
            <a:lvl1pPr marL="0" indent="0" algn="l">
              <a:buNone/>
              <a:defRPr sz="16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Picture Placeholder 12"/>
          <p:cNvSpPr>
            <a:spLocks noGrp="1"/>
          </p:cNvSpPr>
          <p:nvPr>
            <p:ph type="pic" sz="quarter" idx="31" hasCustomPrompt="1"/>
          </p:nvPr>
        </p:nvSpPr>
        <p:spPr>
          <a:xfrm>
            <a:off x="7585458" y="4031096"/>
            <a:ext cx="1284288" cy="1284288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</a:lstStyle>
          <a:p>
            <a:r>
              <a:rPr lang="en-US"/>
              <a:t>Team Member</a:t>
            </a:r>
          </a:p>
          <a:p>
            <a:endParaRPr lang="en-US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32" hasCustomPrompt="1"/>
          </p:nvPr>
        </p:nvSpPr>
        <p:spPr>
          <a:xfrm>
            <a:off x="9248030" y="3300447"/>
            <a:ext cx="1971405" cy="346075"/>
          </a:xfrm>
        </p:spPr>
        <p:txBody>
          <a:bodyPr>
            <a:noAutofit/>
          </a:bodyPr>
          <a:lstStyle>
            <a:lvl1pPr marL="0" indent="0" algn="l">
              <a:buNone/>
              <a:defRPr sz="18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Team Member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34" hasCustomPrompt="1"/>
          </p:nvPr>
        </p:nvSpPr>
        <p:spPr>
          <a:xfrm>
            <a:off x="9248030" y="3653228"/>
            <a:ext cx="1971405" cy="256545"/>
          </a:xfrm>
        </p:spPr>
        <p:txBody>
          <a:bodyPr>
            <a:noAutofit/>
          </a:bodyPr>
          <a:lstStyle>
            <a:lvl1pPr marL="0" indent="0" algn="l">
              <a:buNone/>
              <a:defRPr sz="16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2"/>
          <p:cNvSpPr>
            <a:spLocks noGrp="1"/>
          </p:cNvSpPr>
          <p:nvPr>
            <p:ph type="pic" sz="quarter" idx="35" hasCustomPrompt="1"/>
          </p:nvPr>
        </p:nvSpPr>
        <p:spPr>
          <a:xfrm>
            <a:off x="9591588" y="1795393"/>
            <a:ext cx="1284288" cy="1284288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</a:lstStyle>
          <a:p>
            <a:r>
              <a:rPr lang="en-US"/>
              <a:t>Team Member</a:t>
            </a:r>
          </a:p>
          <a:p>
            <a:endParaRPr lang="en-US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36" hasCustomPrompt="1"/>
          </p:nvPr>
        </p:nvSpPr>
        <p:spPr>
          <a:xfrm>
            <a:off x="5175792" y="3300447"/>
            <a:ext cx="1971405" cy="346075"/>
          </a:xfrm>
        </p:spPr>
        <p:txBody>
          <a:bodyPr>
            <a:noAutofit/>
          </a:bodyPr>
          <a:lstStyle>
            <a:lvl1pPr marL="0" indent="0" algn="l">
              <a:buNone/>
              <a:defRPr sz="1800" b="0" i="0" u="none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Team Member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37" hasCustomPrompt="1"/>
          </p:nvPr>
        </p:nvSpPr>
        <p:spPr>
          <a:xfrm>
            <a:off x="5175792" y="3653228"/>
            <a:ext cx="1971405" cy="256545"/>
          </a:xfrm>
        </p:spPr>
        <p:txBody>
          <a:bodyPr>
            <a:noAutofit/>
          </a:bodyPr>
          <a:lstStyle>
            <a:lvl1pPr marL="0" indent="0" algn="l">
              <a:buNone/>
              <a:defRPr sz="16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Picture Placeholder 12"/>
          <p:cNvSpPr>
            <a:spLocks noGrp="1"/>
          </p:cNvSpPr>
          <p:nvPr>
            <p:ph type="pic" sz="quarter" idx="38" hasCustomPrompt="1"/>
          </p:nvPr>
        </p:nvSpPr>
        <p:spPr>
          <a:xfrm>
            <a:off x="5519350" y="1795393"/>
            <a:ext cx="1284288" cy="1284288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</a:lstStyle>
          <a:p>
            <a:r>
              <a:rPr lang="en-US"/>
              <a:t>Team Member</a:t>
            </a:r>
          </a:p>
          <a:p>
            <a:endParaRPr lang="en-US"/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A8A1999-0677-FC79-9224-43829ED8C7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4ECC7A8-7EC0-856E-B021-2F23094B0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am Me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50583" y="271663"/>
            <a:ext cx="11198471" cy="676310"/>
          </a:xfrm>
          <a:ln>
            <a:noFill/>
          </a:ln>
        </p:spPr>
        <p:txBody>
          <a:bodyPr anchor="b"/>
          <a:lstStyle>
            <a:lvl1pPr algn="l">
              <a:defRPr sz="24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2386676" y="3621151"/>
            <a:ext cx="3167269" cy="352756"/>
          </a:xfrm>
        </p:spPr>
        <p:txBody>
          <a:bodyPr>
            <a:noAutofit/>
          </a:bodyPr>
          <a:lstStyle>
            <a:lvl1pPr marL="0" indent="0" algn="l">
              <a:buNone/>
              <a:defRPr sz="1800" b="0" i="0" u="none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Team Member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2386676" y="4333103"/>
            <a:ext cx="3167269" cy="124573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Contact info or mini bio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2386676" y="3973932"/>
            <a:ext cx="3167269" cy="261498"/>
          </a:xfrm>
        </p:spPr>
        <p:txBody>
          <a:bodyPr>
            <a:noAutofit/>
          </a:bodyPr>
          <a:lstStyle>
            <a:lvl1pPr marL="0" indent="0" algn="l">
              <a:buNone/>
              <a:defRPr sz="16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6359030" y="3607519"/>
            <a:ext cx="3167269" cy="352755"/>
          </a:xfrm>
        </p:spPr>
        <p:txBody>
          <a:bodyPr>
            <a:noAutofit/>
          </a:bodyPr>
          <a:lstStyle>
            <a:lvl1pPr marL="0" indent="0" algn="l">
              <a:buNone/>
              <a:defRPr sz="1800" b="0" i="0" u="none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Team Member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6359030" y="4333103"/>
            <a:ext cx="3167269" cy="124573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Contact info or mini bio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359030" y="3962028"/>
            <a:ext cx="3167269" cy="261497"/>
          </a:xfrm>
        </p:spPr>
        <p:txBody>
          <a:bodyPr>
            <a:noAutofit/>
          </a:bodyPr>
          <a:lstStyle>
            <a:lvl1pPr marL="0" indent="0" algn="l">
              <a:buNone/>
              <a:defRPr sz="1600" b="1" i="0" u="none">
                <a:solidFill>
                  <a:srgbClr val="FF82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9" name="Picture Placeholder 12"/>
          <p:cNvSpPr>
            <a:spLocks noGrp="1"/>
          </p:cNvSpPr>
          <p:nvPr>
            <p:ph type="pic" sz="quarter" idx="19" hasCustomPrompt="1"/>
          </p:nvPr>
        </p:nvSpPr>
        <p:spPr>
          <a:xfrm>
            <a:off x="3156387" y="1700589"/>
            <a:ext cx="1627846" cy="1627846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/>
              <a:t>Team Member</a:t>
            </a:r>
          </a:p>
        </p:txBody>
      </p:sp>
      <p:sp>
        <p:nvSpPr>
          <p:cNvPr id="20" name="Picture Placeholder 12"/>
          <p:cNvSpPr>
            <a:spLocks noGrp="1"/>
          </p:cNvSpPr>
          <p:nvPr>
            <p:ph type="pic" sz="quarter" idx="23" hasCustomPrompt="1"/>
          </p:nvPr>
        </p:nvSpPr>
        <p:spPr>
          <a:xfrm>
            <a:off x="7128741" y="1700589"/>
            <a:ext cx="1627846" cy="1627846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/>
            </a:lvl1pPr>
          </a:lstStyle>
          <a:p>
            <a:r>
              <a:rPr lang="en-US"/>
              <a:t>Team Member</a:t>
            </a:r>
          </a:p>
          <a:p>
            <a:endParaRPr lang="en-US"/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47A169D-9694-33A5-22F4-A190185834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16F4F3C-6F5C-5B54-CB45-EE34FC3CCB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37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 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B1E31B5-4E3F-8244-985B-910F05B514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8166" y="461020"/>
            <a:ext cx="11455667" cy="676656"/>
          </a:xfrm>
        </p:spPr>
        <p:txBody>
          <a:bodyPr anchor="b"/>
          <a:lstStyle>
            <a:lvl1pPr>
              <a:defRPr sz="3200" b="0" i="0"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Client References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459897-D1E5-C042-A0F4-677EE2D49D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2389" y="2039184"/>
            <a:ext cx="3219476" cy="1200462"/>
          </a:xfrm>
        </p:spPr>
        <p:txBody>
          <a:bodyPr tIns="91440">
            <a:normAutofit/>
          </a:bodyPr>
          <a:lstStyle>
            <a:lvl1pPr marL="0" indent="0" algn="l">
              <a:lnSpc>
                <a:spcPct val="80000"/>
              </a:lnSpc>
              <a:buFont typeface="Arial" panose="020B0604020202020204" pitchFamily="34" charset="0"/>
              <a:buNone/>
              <a:defRPr lang="en-US" sz="1600" dirty="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 dirty="0"/>
              <a:t>Contact</a:t>
            </a:r>
            <a:br>
              <a:rPr lang="en-US" dirty="0"/>
            </a:br>
            <a:r>
              <a:rPr lang="en-US" dirty="0"/>
              <a:t>Contact’s  Title</a:t>
            </a:r>
            <a:br>
              <a:rPr lang="en-US" dirty="0"/>
            </a:br>
            <a:r>
              <a:rPr lang="en-US" dirty="0"/>
              <a:t>Phone</a:t>
            </a:r>
            <a:br>
              <a:rPr lang="en-US" dirty="0"/>
            </a:br>
            <a:r>
              <a:rPr lang="en-US" dirty="0"/>
              <a:t>Email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3D6AC96B-608D-A54F-B69E-3E3D3E86DC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527767" y="1648320"/>
            <a:ext cx="3219476" cy="341632"/>
          </a:xfrm>
        </p:spPr>
        <p:txBody>
          <a:bodyPr>
            <a:noAutofit/>
          </a:bodyPr>
          <a:lstStyle>
            <a:lvl1pPr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Company Name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748091E-8770-DD4B-86B0-A9D6D71B772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591918" y="3880076"/>
            <a:ext cx="3219476" cy="341632"/>
          </a:xfrm>
        </p:spPr>
        <p:txBody>
          <a:bodyPr>
            <a:noAutofit/>
          </a:bodyPr>
          <a:lstStyle>
            <a:lvl1pPr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Company Name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6B9C6642-979C-E644-B599-5F03B056B06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8527767" y="3880076"/>
            <a:ext cx="3219476" cy="341632"/>
          </a:xfrm>
        </p:spPr>
        <p:txBody>
          <a:bodyPr>
            <a:noAutofit/>
          </a:bodyPr>
          <a:lstStyle>
            <a:lvl1pPr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Company Name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8123CD7-F7FA-1048-8033-D51764469A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16111" y="2039184"/>
            <a:ext cx="3219476" cy="1200462"/>
          </a:xfrm>
        </p:spPr>
        <p:txBody>
          <a:bodyPr tIns="91440">
            <a:normAutofit/>
          </a:bodyPr>
          <a:lstStyle>
            <a:lvl1pPr marL="0" indent="0" algn="l">
              <a:lnSpc>
                <a:spcPct val="80000"/>
              </a:lnSpc>
              <a:buFont typeface="Arial" panose="020B0604020202020204" pitchFamily="34" charset="0"/>
              <a:buNone/>
              <a:defRPr lang="en-US" sz="1600" dirty="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Contact</a:t>
            </a:r>
            <a:br>
              <a:rPr lang="en-US"/>
            </a:br>
            <a:r>
              <a:rPr lang="en-US"/>
              <a:t>Contact’s  Title</a:t>
            </a:r>
            <a:br>
              <a:rPr lang="en-US"/>
            </a:br>
            <a:r>
              <a:rPr lang="en-US"/>
              <a:t>Phone</a:t>
            </a:r>
            <a:br>
              <a:rPr lang="en-US"/>
            </a:br>
            <a:r>
              <a:rPr lang="en-US"/>
              <a:t>Email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CFC54D2-706F-CF47-879A-DF61CA3013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592389" y="4239044"/>
            <a:ext cx="3219476" cy="1200462"/>
          </a:xfrm>
        </p:spPr>
        <p:txBody>
          <a:bodyPr tIns="91440">
            <a:normAutofit/>
          </a:bodyPr>
          <a:lstStyle>
            <a:lvl1pPr marL="0" indent="0" algn="l">
              <a:lnSpc>
                <a:spcPct val="80000"/>
              </a:lnSpc>
              <a:buFont typeface="Arial" panose="020B0604020202020204" pitchFamily="34" charset="0"/>
              <a:buNone/>
              <a:defRPr lang="en-US" sz="1600" dirty="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Contact</a:t>
            </a:r>
            <a:br>
              <a:rPr lang="en-US"/>
            </a:br>
            <a:r>
              <a:rPr lang="en-US"/>
              <a:t>Contact’s  Title</a:t>
            </a:r>
            <a:br>
              <a:rPr lang="en-US"/>
            </a:br>
            <a:r>
              <a:rPr lang="en-US"/>
              <a:t>Phone</a:t>
            </a:r>
            <a:br>
              <a:rPr lang="en-US"/>
            </a:br>
            <a:r>
              <a:rPr lang="en-US"/>
              <a:t>Email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2596523-D371-6547-9288-838B5614DDD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16111" y="4239044"/>
            <a:ext cx="3219476" cy="1200462"/>
          </a:xfrm>
        </p:spPr>
        <p:txBody>
          <a:bodyPr tIns="91440">
            <a:normAutofit/>
          </a:bodyPr>
          <a:lstStyle>
            <a:lvl1pPr marL="0" indent="0" algn="l">
              <a:lnSpc>
                <a:spcPct val="80000"/>
              </a:lnSpc>
              <a:buFont typeface="Arial" panose="020B0604020202020204" pitchFamily="34" charset="0"/>
              <a:buNone/>
              <a:defRPr lang="en-US" sz="1600" dirty="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Contact</a:t>
            </a:r>
            <a:br>
              <a:rPr lang="en-US"/>
            </a:br>
            <a:r>
              <a:rPr lang="en-US"/>
              <a:t>Contact’s  Title</a:t>
            </a:r>
            <a:br>
              <a:rPr lang="en-US"/>
            </a:br>
            <a:r>
              <a:rPr lang="en-US"/>
              <a:t>Phone</a:t>
            </a:r>
            <a:br>
              <a:rPr lang="en-US"/>
            </a:br>
            <a:r>
              <a:rPr lang="en-US"/>
              <a:t>Email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B99E9-675C-43A5-A966-810BAF47464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591918" y="1647227"/>
            <a:ext cx="3219476" cy="341619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Company Name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429AA76-B504-3B4A-B028-3912A531E97A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04623" y="1629890"/>
            <a:ext cx="2046477" cy="161019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Logo</a:t>
            </a:r>
          </a:p>
        </p:txBody>
      </p:sp>
      <p:sp>
        <p:nvSpPr>
          <p:cNvPr id="29" name="Content Placeholder 13">
            <a:extLst>
              <a:ext uri="{FF2B5EF4-FFF2-40B4-BE49-F238E27FC236}">
                <a16:creationId xmlns:a16="http://schemas.microsoft.com/office/drawing/2014/main" id="{2726700F-02A0-BA4F-8662-352FDD8045FD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04623" y="3852390"/>
            <a:ext cx="2046477" cy="161019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Logo</a:t>
            </a:r>
          </a:p>
        </p:txBody>
      </p:sp>
      <p:sp>
        <p:nvSpPr>
          <p:cNvPr id="32" name="Content Placeholder 13">
            <a:extLst>
              <a:ext uri="{FF2B5EF4-FFF2-40B4-BE49-F238E27FC236}">
                <a16:creationId xmlns:a16="http://schemas.microsoft.com/office/drawing/2014/main" id="{106DC180-2CBD-E441-A7C7-A8DA702AD484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6348223" y="1629890"/>
            <a:ext cx="2046477" cy="161019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Logo</a:t>
            </a:r>
          </a:p>
        </p:txBody>
      </p:sp>
      <p:sp>
        <p:nvSpPr>
          <p:cNvPr id="34" name="Content Placeholder 13">
            <a:extLst>
              <a:ext uri="{FF2B5EF4-FFF2-40B4-BE49-F238E27FC236}">
                <a16:creationId xmlns:a16="http://schemas.microsoft.com/office/drawing/2014/main" id="{AB6D57F6-4692-294C-A99B-CF951301CDE3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6348223" y="3852390"/>
            <a:ext cx="2046477" cy="161019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Logo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EB3DE77-3C61-D4AA-E239-EBABED7190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97A7E18-F04F-F0AC-06C8-8D335E600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660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Showcas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F5D641-97F6-D449-B35A-D8FE728927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4167" y="749183"/>
            <a:ext cx="2777215" cy="5730484"/>
          </a:xfrm>
          <a:prstGeom prst="rect">
            <a:avLst/>
          </a:prstGeom>
        </p:spPr>
      </p:pic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8291245" y="1191802"/>
            <a:ext cx="2383822" cy="47960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Screen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12E9E2-5772-38C7-98A0-48CB3897E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623" y="853647"/>
            <a:ext cx="7216923" cy="676310"/>
          </a:xfrm>
          <a:ln>
            <a:noFill/>
          </a:ln>
        </p:spPr>
        <p:txBody>
          <a:bodyPr anchor="b"/>
          <a:lstStyle>
            <a:lvl1pPr algn="l">
              <a:defRPr sz="24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9B55529E-0008-378F-10B5-3443376748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3753" y="1772084"/>
            <a:ext cx="7277831" cy="4346368"/>
          </a:xfrm>
        </p:spPr>
        <p:txBody>
          <a:bodyPr numCol="2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06D07AC-2FA0-4C84-CE58-F6DEF2F382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84866-2585-85CB-E220-B6BAAD0841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378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Showcas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CED494C-DEEC-BD46-91B5-44D720005E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805" y="423243"/>
            <a:ext cx="2777215" cy="573048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493755" y="749183"/>
            <a:ext cx="7216923" cy="676310"/>
          </a:xfrm>
          <a:ln>
            <a:noFill/>
          </a:ln>
        </p:spPr>
        <p:txBody>
          <a:bodyPr anchor="b"/>
          <a:lstStyle>
            <a:lvl1pPr algn="l">
              <a:defRPr sz="24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492885" y="1667620"/>
            <a:ext cx="7277831" cy="4346368"/>
          </a:xfrm>
        </p:spPr>
        <p:txBody>
          <a:bodyPr numCol="2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552564" y="855588"/>
            <a:ext cx="2359152" cy="479156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Screen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8AC0F7F-DFB7-4F2F-A81C-9F9B3F3A6A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D0C6051-5086-0F7E-AAAA-BA07FEC141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Showcas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40437" y="263091"/>
            <a:ext cx="5540578" cy="676310"/>
          </a:xfrm>
          <a:ln>
            <a:noFill/>
          </a:ln>
        </p:spPr>
        <p:txBody>
          <a:bodyPr anchor="b"/>
          <a:lstStyle>
            <a:lvl1pPr algn="l">
              <a:defRPr sz="24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40437" y="1131440"/>
            <a:ext cx="5540578" cy="4989649"/>
          </a:xfrm>
        </p:spPr>
        <p:txBody>
          <a:bodyPr numCol="2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F99C4A-6EA2-6A42-9E7C-135762898F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1422650"/>
            <a:ext cx="5982158" cy="3618794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CE20E9B-1ED9-CA4F-8E75-437CCC8374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19925" y="1666875"/>
            <a:ext cx="4135438" cy="25955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screen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F1DC64AA-7896-925C-8EF6-EEE8FC4D87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B014F3-28F7-4C45-F412-9DA4916B6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19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Showcas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005473" y="263445"/>
            <a:ext cx="5309375" cy="676310"/>
          </a:xfrm>
          <a:ln>
            <a:noFill/>
          </a:ln>
        </p:spPr>
        <p:txBody>
          <a:bodyPr anchor="b"/>
          <a:lstStyle>
            <a:lvl1pPr algn="l">
              <a:defRPr sz="2400" b="0" i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6005473" y="1102982"/>
            <a:ext cx="5654419" cy="4652035"/>
          </a:xfrm>
        </p:spPr>
        <p:txBody>
          <a:bodyPr numCol="2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5E3FA3-BD28-7549-A98F-6CC8321DED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22650"/>
            <a:ext cx="5982158" cy="3618794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177B39-D7A0-FA41-B90A-AD96E79D51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8688" y="1666875"/>
            <a:ext cx="4130675" cy="25955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266849A-3726-2AE8-3102-313DDCDBE2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9080669-D986-7105-C906-E7D091303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150E90-5EB0-CE4D-8FC0-379ADE26BB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134" y="1253316"/>
            <a:ext cx="11455667" cy="4784409"/>
          </a:xfrm>
        </p:spPr>
        <p:txBody>
          <a:bodyPr numCol="2" spcCol="36576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5B49767D-591F-1F3E-E7D2-FFB22A737C44}"/>
              </a:ext>
            </a:extLst>
          </p:cNvPr>
          <p:cNvSpPr txBox="1">
            <a:spLocks/>
          </p:cNvSpPr>
          <p:nvPr userDrawn="1"/>
        </p:nvSpPr>
        <p:spPr>
          <a:xfrm>
            <a:off x="302479" y="288779"/>
            <a:ext cx="11455667" cy="6766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rgbClr val="002B4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116EF756-0E9C-F59C-415D-5BE924D9CE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51E7B7C-5994-8A48-5D6B-ACB33CBD0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990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150E90-5EB0-CE4D-8FC0-379ADE26BB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6059" y="1339096"/>
            <a:ext cx="11455667" cy="292908"/>
          </a:xfrm>
        </p:spPr>
        <p:txBody>
          <a:bodyPr numCol="1" spcCol="36576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27B94D-EB6F-7C49-9C47-C3C52789D8A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6326" y="1784554"/>
            <a:ext cx="11455400" cy="425468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ED30AEED-4370-5E8C-A4DE-95780C9EE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79" y="288779"/>
            <a:ext cx="11455667" cy="676656"/>
          </a:xfrm>
        </p:spPr>
        <p:txBody>
          <a:bodyPr anchor="b"/>
          <a:lstStyle>
            <a:lvl1pPr>
              <a:defRPr sz="3200" b="0" i="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01E5BDE-34CA-9606-1C8C-7AFD13181E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408BBD6-24CD-1616-43B9-7000CEB15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590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w/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150E90-5EB0-CE4D-8FC0-379ADE26BB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6059" y="1347844"/>
            <a:ext cx="11455667" cy="292908"/>
          </a:xfrm>
        </p:spPr>
        <p:txBody>
          <a:bodyPr numCol="1" spcCol="36576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B1E31B5-4E3F-8244-985B-910F05B51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79" y="288779"/>
            <a:ext cx="11455667" cy="676656"/>
          </a:xfrm>
        </p:spPr>
        <p:txBody>
          <a:bodyPr anchor="b"/>
          <a:lstStyle>
            <a:lvl1pPr>
              <a:defRPr sz="3200" b="0" i="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54293086-7177-684F-8E9B-3B5430532A3D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302478" y="1755059"/>
            <a:ext cx="11469247" cy="428003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/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7285BD4-8D99-0FBD-D55B-C6F11C0F3E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98A43F2-E343-EAE3-97D6-95061D59E5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1450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ygrou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1523960-1569-E8EE-E797-FEC5459E09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0993895-AD28-6C7C-C293-E7072A1CB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4943A4F2-942F-7243-3E1F-FAB163D79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752" y="448378"/>
            <a:ext cx="11455667" cy="676656"/>
          </a:xfrm>
        </p:spPr>
        <p:txBody>
          <a:bodyPr anchor="b"/>
          <a:lstStyle>
            <a:lvl1pPr>
              <a:defRPr sz="3200" b="0" i="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2F5BFBCB-41C6-193A-9D24-EFB57503B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3752" y="1506254"/>
            <a:ext cx="3009399" cy="290918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Header</a:t>
            </a:r>
            <a:endParaRPr lang="en-US" dirty="0"/>
          </a:p>
        </p:txBody>
      </p:sp>
      <p:sp>
        <p:nvSpPr>
          <p:cNvPr id="8" name="Text Placeholder 31">
            <a:extLst>
              <a:ext uri="{FF2B5EF4-FFF2-40B4-BE49-F238E27FC236}">
                <a16:creationId xmlns:a16="http://schemas.microsoft.com/office/drawing/2014/main" id="{A6508BC3-DDCF-1F5A-9D33-6AAE7BD97C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752" y="1944128"/>
            <a:ext cx="3009399" cy="1076657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9" name="Text Placeholder 31">
            <a:extLst>
              <a:ext uri="{FF2B5EF4-FFF2-40B4-BE49-F238E27FC236}">
                <a16:creationId xmlns:a16="http://schemas.microsoft.com/office/drawing/2014/main" id="{DE36F33D-F445-7312-9EF4-1FCD0F9705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3752" y="3429000"/>
            <a:ext cx="3009399" cy="290918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Header</a:t>
            </a:r>
            <a:endParaRPr lang="en-US" dirty="0"/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4AFE63DB-C0C4-27D4-A744-93CA1547F4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3752" y="3866874"/>
            <a:ext cx="3009399" cy="1076657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1E36F7D2-069C-4359-1F5E-14D681EBCA3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51866" y="1506254"/>
            <a:ext cx="3009399" cy="290918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Header</a:t>
            </a:r>
            <a:endParaRPr lang="en-US" dirty="0"/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F857EC21-81AB-0967-69EC-9B459B74AA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51866" y="1944128"/>
            <a:ext cx="3009399" cy="1076657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6930E640-7908-C2AA-B0F8-A676D20CB2A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51866" y="3429000"/>
            <a:ext cx="3009399" cy="290918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Header</a:t>
            </a:r>
            <a:endParaRPr lang="en-US" dirty="0"/>
          </a:p>
        </p:txBody>
      </p:sp>
      <p:sp>
        <p:nvSpPr>
          <p:cNvPr id="14" name="Text Placeholder 31">
            <a:extLst>
              <a:ext uri="{FF2B5EF4-FFF2-40B4-BE49-F238E27FC236}">
                <a16:creationId xmlns:a16="http://schemas.microsoft.com/office/drawing/2014/main" id="{0FB6AB38-E621-A8E3-B4D9-CBD871F8FD4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51866" y="3866874"/>
            <a:ext cx="3009399" cy="1076657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6E70BBE-806E-C8B1-F173-808A81822D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617A4B6-70E9-3B42-74A9-88F4A35675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151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FFE7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4F72889-6654-1099-60CB-6CDC4EA0246F}"/>
              </a:ext>
            </a:extLst>
          </p:cNvPr>
          <p:cNvSpPr/>
          <p:nvPr userDrawn="1"/>
        </p:nvSpPr>
        <p:spPr>
          <a:xfrm>
            <a:off x="562708" y="1887778"/>
            <a:ext cx="3270738" cy="1932203"/>
          </a:xfrm>
          <a:prstGeom prst="roundRect">
            <a:avLst>
              <a:gd name="adj" fmla="val 11937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5B7F5943-A54A-3BFA-F512-32B80146256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0412" y="2141150"/>
            <a:ext cx="568325" cy="57785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DEB128B-AFF4-C5E9-98D7-1C0781F63C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52" y="558238"/>
            <a:ext cx="9183214" cy="442484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DE89A377-9DE7-8EFE-DA28-CBAAA7D33E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752" y="1011643"/>
            <a:ext cx="9055100" cy="6302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AA677740-5533-2B2D-C207-6DA9F4275D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5108" y="2763553"/>
            <a:ext cx="3009399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Header</a:t>
            </a:r>
            <a:endParaRPr lang="en-US" dirty="0"/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96BE7586-E79D-74B0-135E-3B37473DD5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5108" y="3054471"/>
            <a:ext cx="3009399" cy="63023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5FE6CA93-64C9-8E78-1387-B2E8CF199913}"/>
              </a:ext>
            </a:extLst>
          </p:cNvPr>
          <p:cNvSpPr/>
          <p:nvPr userDrawn="1"/>
        </p:nvSpPr>
        <p:spPr>
          <a:xfrm>
            <a:off x="4081150" y="1887778"/>
            <a:ext cx="3270738" cy="1932203"/>
          </a:xfrm>
          <a:prstGeom prst="roundRect">
            <a:avLst>
              <a:gd name="adj" fmla="val 11937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D8CB132-1047-81F3-9C36-7D35F6BDAF3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28854" y="2141150"/>
            <a:ext cx="568325" cy="57785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761F12D7-0979-DCE5-28C8-8922E5DDD2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33550" y="2763553"/>
            <a:ext cx="3009399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Header</a:t>
            </a:r>
            <a:endParaRPr lang="en-US" dirty="0"/>
          </a:p>
        </p:txBody>
      </p:sp>
      <p:sp>
        <p:nvSpPr>
          <p:cNvPr id="39" name="Text Placeholder 31">
            <a:extLst>
              <a:ext uri="{FF2B5EF4-FFF2-40B4-BE49-F238E27FC236}">
                <a16:creationId xmlns:a16="http://schemas.microsoft.com/office/drawing/2014/main" id="{F8D1C7CD-B342-B5BC-68DC-4607747B58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33550" y="3054471"/>
            <a:ext cx="3009399" cy="63023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2DD95F52-9EC1-89DD-5CA8-0CD1DE24C09A}"/>
              </a:ext>
            </a:extLst>
          </p:cNvPr>
          <p:cNvSpPr/>
          <p:nvPr userDrawn="1"/>
        </p:nvSpPr>
        <p:spPr>
          <a:xfrm>
            <a:off x="7599592" y="1887778"/>
            <a:ext cx="3270738" cy="1932203"/>
          </a:xfrm>
          <a:prstGeom prst="roundRect">
            <a:avLst>
              <a:gd name="adj" fmla="val 11937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Picture Placeholder 25">
            <a:extLst>
              <a:ext uri="{FF2B5EF4-FFF2-40B4-BE49-F238E27FC236}">
                <a16:creationId xmlns:a16="http://schemas.microsoft.com/office/drawing/2014/main" id="{72AE234E-E5CB-9030-E065-85960E7405C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847296" y="2141150"/>
            <a:ext cx="568325" cy="57785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2" name="Text Placeholder 31">
            <a:extLst>
              <a:ext uri="{FF2B5EF4-FFF2-40B4-BE49-F238E27FC236}">
                <a16:creationId xmlns:a16="http://schemas.microsoft.com/office/drawing/2014/main" id="{C1F88176-1315-0085-9916-CA4E2365DF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51992" y="2763553"/>
            <a:ext cx="3009399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Header</a:t>
            </a:r>
            <a:endParaRPr lang="en-US" dirty="0"/>
          </a:p>
        </p:txBody>
      </p:sp>
      <p:sp>
        <p:nvSpPr>
          <p:cNvPr id="43" name="Text Placeholder 31">
            <a:extLst>
              <a:ext uri="{FF2B5EF4-FFF2-40B4-BE49-F238E27FC236}">
                <a16:creationId xmlns:a16="http://schemas.microsoft.com/office/drawing/2014/main" id="{4B5F7638-8444-270B-8699-0E15B562D2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51992" y="3054471"/>
            <a:ext cx="3009399" cy="63023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F5B3C4D4-4606-413B-9453-B507C202931E}"/>
              </a:ext>
            </a:extLst>
          </p:cNvPr>
          <p:cNvSpPr/>
          <p:nvPr userDrawn="1"/>
        </p:nvSpPr>
        <p:spPr>
          <a:xfrm>
            <a:off x="562708" y="3975627"/>
            <a:ext cx="3270738" cy="1932203"/>
          </a:xfrm>
          <a:prstGeom prst="roundRect">
            <a:avLst>
              <a:gd name="adj" fmla="val 11937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icture Placeholder 25">
            <a:extLst>
              <a:ext uri="{FF2B5EF4-FFF2-40B4-BE49-F238E27FC236}">
                <a16:creationId xmlns:a16="http://schemas.microsoft.com/office/drawing/2014/main" id="{EC874D74-5FF3-94A0-F6E9-487BAC14E30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10412" y="4228999"/>
            <a:ext cx="568325" cy="57785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6" name="Text Placeholder 31">
            <a:extLst>
              <a:ext uri="{FF2B5EF4-FFF2-40B4-BE49-F238E27FC236}">
                <a16:creationId xmlns:a16="http://schemas.microsoft.com/office/drawing/2014/main" id="{914F1253-3F2C-5656-FB00-178FF7535EA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5108" y="4851402"/>
            <a:ext cx="3009399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Header</a:t>
            </a:r>
            <a:endParaRPr lang="en-US" dirty="0"/>
          </a:p>
        </p:txBody>
      </p:sp>
      <p:sp>
        <p:nvSpPr>
          <p:cNvPr id="47" name="Text Placeholder 31">
            <a:extLst>
              <a:ext uri="{FF2B5EF4-FFF2-40B4-BE49-F238E27FC236}">
                <a16:creationId xmlns:a16="http://schemas.microsoft.com/office/drawing/2014/main" id="{1F635B49-2E01-1B52-4760-06EE65DA7B6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15108" y="5142320"/>
            <a:ext cx="3009399" cy="63023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A6AEB619-901D-149F-5365-6744E93241E1}"/>
              </a:ext>
            </a:extLst>
          </p:cNvPr>
          <p:cNvSpPr/>
          <p:nvPr userDrawn="1"/>
        </p:nvSpPr>
        <p:spPr>
          <a:xfrm>
            <a:off x="4081150" y="3975627"/>
            <a:ext cx="3270738" cy="1932203"/>
          </a:xfrm>
          <a:prstGeom prst="roundRect">
            <a:avLst>
              <a:gd name="adj" fmla="val 11937"/>
            </a:avLst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icture Placeholder 25">
            <a:extLst>
              <a:ext uri="{FF2B5EF4-FFF2-40B4-BE49-F238E27FC236}">
                <a16:creationId xmlns:a16="http://schemas.microsoft.com/office/drawing/2014/main" id="{18E92E5E-F835-E74E-88B1-AF56F85629E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328854" y="4228999"/>
            <a:ext cx="568325" cy="577850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50" name="Text Placeholder 31">
            <a:extLst>
              <a:ext uri="{FF2B5EF4-FFF2-40B4-BE49-F238E27FC236}">
                <a16:creationId xmlns:a16="http://schemas.microsoft.com/office/drawing/2014/main" id="{DBB37F2C-9302-CAF1-623A-003CCD108A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33550" y="4851402"/>
            <a:ext cx="3009399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Header</a:t>
            </a:r>
            <a:endParaRPr lang="en-US" dirty="0"/>
          </a:p>
        </p:txBody>
      </p:sp>
      <p:sp>
        <p:nvSpPr>
          <p:cNvPr id="51" name="Text Placeholder 31">
            <a:extLst>
              <a:ext uri="{FF2B5EF4-FFF2-40B4-BE49-F238E27FC236}">
                <a16:creationId xmlns:a16="http://schemas.microsoft.com/office/drawing/2014/main" id="{B397710D-A66A-2F23-B27C-43849074B42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233550" y="5142320"/>
            <a:ext cx="3009399" cy="63023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pic>
        <p:nvPicPr>
          <p:cNvPr id="56" name="Picture 5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E65D24D-8D7B-DF96-3BFE-C98DFFAAB9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8241760-706D-1382-B925-326FF79BFD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049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EA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BCFCBE4-6FA5-4446-80E6-F58CA4D61B5A}"/>
              </a:ext>
            </a:extLst>
          </p:cNvPr>
          <p:cNvCxnSpPr/>
          <p:nvPr userDrawn="1"/>
        </p:nvCxnSpPr>
        <p:spPr>
          <a:xfrm>
            <a:off x="3730977" y="3528312"/>
            <a:ext cx="2652889" cy="0"/>
          </a:xfrm>
          <a:prstGeom prst="line">
            <a:avLst/>
          </a:prstGeom>
          <a:ln w="28575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E56C9A0-B549-CDDE-CA84-4FD5D1B69F46}"/>
              </a:ext>
            </a:extLst>
          </p:cNvPr>
          <p:cNvCxnSpPr/>
          <p:nvPr userDrawn="1"/>
        </p:nvCxnSpPr>
        <p:spPr>
          <a:xfrm>
            <a:off x="6762920" y="3528312"/>
            <a:ext cx="2652889" cy="0"/>
          </a:xfrm>
          <a:prstGeom prst="line">
            <a:avLst/>
          </a:prstGeom>
          <a:ln w="28575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AB962C1-DBFB-BA5D-2346-0D523A803C3E}"/>
              </a:ext>
            </a:extLst>
          </p:cNvPr>
          <p:cNvCxnSpPr/>
          <p:nvPr userDrawn="1"/>
        </p:nvCxnSpPr>
        <p:spPr>
          <a:xfrm>
            <a:off x="9539945" y="3528312"/>
            <a:ext cx="2652889" cy="0"/>
          </a:xfrm>
          <a:prstGeom prst="line">
            <a:avLst/>
          </a:prstGeom>
          <a:ln w="28575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F91379-C24D-B6B9-7C84-714A61ED5BA7}"/>
              </a:ext>
            </a:extLst>
          </p:cNvPr>
          <p:cNvCxnSpPr/>
          <p:nvPr userDrawn="1"/>
        </p:nvCxnSpPr>
        <p:spPr>
          <a:xfrm>
            <a:off x="869244" y="3528312"/>
            <a:ext cx="2652889" cy="0"/>
          </a:xfrm>
          <a:prstGeom prst="line">
            <a:avLst/>
          </a:prstGeom>
          <a:ln w="28575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FB6C8304-91E3-38F9-6B84-8BA6DC45FF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4393" y="1270757"/>
            <a:ext cx="9183214" cy="442484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AC16A686-3363-BF85-4D07-68765CAEF8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52054" y="1984213"/>
            <a:ext cx="6887891" cy="630238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8" name="Text Placeholder 31">
            <a:extLst>
              <a:ext uri="{FF2B5EF4-FFF2-40B4-BE49-F238E27FC236}">
                <a16:creationId xmlns:a16="http://schemas.microsoft.com/office/drawing/2014/main" id="{95A7427D-9831-8F08-804F-D32A839D5F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8450" y="820379"/>
            <a:ext cx="9055100" cy="290918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Subhead</a:t>
            </a:r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E87145-9A40-8BA6-1387-A138C04B0302}"/>
              </a:ext>
            </a:extLst>
          </p:cNvPr>
          <p:cNvSpPr/>
          <p:nvPr userDrawn="1"/>
        </p:nvSpPr>
        <p:spPr>
          <a:xfrm>
            <a:off x="512956" y="3271834"/>
            <a:ext cx="512956" cy="512956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A355FA1-969E-DB84-105A-7A4DC898A548}"/>
              </a:ext>
            </a:extLst>
          </p:cNvPr>
          <p:cNvSpPr/>
          <p:nvPr userDrawn="1"/>
        </p:nvSpPr>
        <p:spPr>
          <a:xfrm>
            <a:off x="3381460" y="3271834"/>
            <a:ext cx="512956" cy="512956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CD15C36-BC6E-93F0-4774-BC621BE148A3}"/>
              </a:ext>
            </a:extLst>
          </p:cNvPr>
          <p:cNvSpPr/>
          <p:nvPr userDrawn="1"/>
        </p:nvSpPr>
        <p:spPr>
          <a:xfrm>
            <a:off x="6249964" y="3271834"/>
            <a:ext cx="512956" cy="512956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CE0C1BC-CE90-D397-45AF-B47CF46AFCFF}"/>
              </a:ext>
            </a:extLst>
          </p:cNvPr>
          <p:cNvSpPr/>
          <p:nvPr userDrawn="1"/>
        </p:nvSpPr>
        <p:spPr>
          <a:xfrm>
            <a:off x="9118468" y="3271834"/>
            <a:ext cx="512956" cy="512956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04</a:t>
            </a:r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C259B40F-A359-4740-3E50-792A719BBC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0471" y="3888411"/>
            <a:ext cx="2059694" cy="256437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Headline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EB494DCE-A99B-E70F-02AF-2840806056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0471" y="4609103"/>
            <a:ext cx="2407030" cy="630238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2" name="Text Placeholder 31">
            <a:extLst>
              <a:ext uri="{FF2B5EF4-FFF2-40B4-BE49-F238E27FC236}">
                <a16:creationId xmlns:a16="http://schemas.microsoft.com/office/drawing/2014/main" id="{F00D4996-DA6F-66A8-332B-B7E479B522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48298" y="3888411"/>
            <a:ext cx="2059694" cy="256437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Headline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DD6B9BE0-6E2B-71CE-B7A9-481DF37461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48298" y="4609103"/>
            <a:ext cx="2407030" cy="630238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6779AAFA-97E7-C6CC-656F-D1BE6BADAC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46125" y="3886320"/>
            <a:ext cx="2059694" cy="256437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Headline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76A2BA25-90D3-041D-F852-925054B4DE6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46125" y="4607012"/>
            <a:ext cx="2407030" cy="630238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6" name="Text Placeholder 31">
            <a:extLst>
              <a:ext uri="{FF2B5EF4-FFF2-40B4-BE49-F238E27FC236}">
                <a16:creationId xmlns:a16="http://schemas.microsoft.com/office/drawing/2014/main" id="{E4CD8238-0DAB-10EB-FFAB-7FCA735953C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18468" y="3886320"/>
            <a:ext cx="2059694" cy="256437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Headline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31">
            <a:extLst>
              <a:ext uri="{FF2B5EF4-FFF2-40B4-BE49-F238E27FC236}">
                <a16:creationId xmlns:a16="http://schemas.microsoft.com/office/drawing/2014/main" id="{D4077339-C69B-4BD7-9C6D-380D15F94AC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18468" y="4607012"/>
            <a:ext cx="2407030" cy="630238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pic>
        <p:nvPicPr>
          <p:cNvPr id="28" name="Picture 27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6060B53-C4FF-854C-716F-9BB1A0F39F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9F6163D-6589-F611-9636-ADBE02592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144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9E731172-62C2-7C0F-D0C5-83E4FC1D88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52" y="704273"/>
            <a:ext cx="9183214" cy="442484"/>
          </a:xfrm>
        </p:spPr>
        <p:txBody>
          <a:bodyPr/>
          <a:lstStyle>
            <a:lvl1pPr marL="0" indent="0">
              <a:buNone/>
              <a:defRPr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21E44F80-7F41-49E6-542D-CD4BB90911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752" y="1157678"/>
            <a:ext cx="9055100" cy="36536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8" name="Text Placeholder 31">
            <a:extLst>
              <a:ext uri="{FF2B5EF4-FFF2-40B4-BE49-F238E27FC236}">
                <a16:creationId xmlns:a16="http://schemas.microsoft.com/office/drawing/2014/main" id="{CD7AF835-2CDF-E6A3-2592-F1742A40A3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3752" y="413355"/>
            <a:ext cx="9055100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Section</a:t>
            </a:r>
            <a:endParaRPr lang="en-US" dirty="0"/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E435CE46-BEB7-85A5-6863-A21FD04DE2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3752" y="1893664"/>
            <a:ext cx="2977358" cy="442484"/>
          </a:xfrm>
        </p:spPr>
        <p:txBody>
          <a:bodyPr/>
          <a:lstStyle>
            <a:lvl1pPr marL="0" indent="0">
              <a:buNone/>
              <a:defRPr sz="20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D458F526-CC6B-4F73-49AE-8E9A491E26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752" y="2269950"/>
            <a:ext cx="2977358" cy="630238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5E8F47-24F0-CAE0-2BDB-7AA6C7C8FF1C}"/>
              </a:ext>
            </a:extLst>
          </p:cNvPr>
          <p:cNvCxnSpPr>
            <a:cxnSpLocks/>
          </p:cNvCxnSpPr>
          <p:nvPr userDrawn="1"/>
        </p:nvCxnSpPr>
        <p:spPr>
          <a:xfrm>
            <a:off x="519764" y="1781368"/>
            <a:ext cx="2924139" cy="0"/>
          </a:xfrm>
          <a:prstGeom prst="line">
            <a:avLst/>
          </a:prstGeom>
          <a:ln w="19050">
            <a:solidFill>
              <a:srgbClr val="FFB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9">
            <a:extLst>
              <a:ext uri="{FF2B5EF4-FFF2-40B4-BE49-F238E27FC236}">
                <a16:creationId xmlns:a16="http://schemas.microsoft.com/office/drawing/2014/main" id="{99450365-6597-56F5-3615-048EC76274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89516" y="1902782"/>
            <a:ext cx="2820167" cy="442484"/>
          </a:xfrm>
        </p:spPr>
        <p:txBody>
          <a:bodyPr/>
          <a:lstStyle>
            <a:lvl1pPr marL="0" indent="0">
              <a:buNone/>
              <a:defRPr sz="20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4" name="Text Placeholder 31">
            <a:extLst>
              <a:ext uri="{FF2B5EF4-FFF2-40B4-BE49-F238E27FC236}">
                <a16:creationId xmlns:a16="http://schemas.microsoft.com/office/drawing/2014/main" id="{04028A6A-4419-7030-D791-C0ABD4E5EE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89516" y="2279068"/>
            <a:ext cx="2820167" cy="630238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48CE08B-06E1-DE6F-2FB3-9385B53CC916}"/>
              </a:ext>
            </a:extLst>
          </p:cNvPr>
          <p:cNvCxnSpPr>
            <a:cxnSpLocks/>
          </p:cNvCxnSpPr>
          <p:nvPr userDrawn="1"/>
        </p:nvCxnSpPr>
        <p:spPr>
          <a:xfrm>
            <a:off x="4175528" y="1790486"/>
            <a:ext cx="2769758" cy="0"/>
          </a:xfrm>
          <a:prstGeom prst="line">
            <a:avLst/>
          </a:prstGeom>
          <a:ln w="19050">
            <a:solidFill>
              <a:srgbClr val="FFB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78319AD4-7897-200D-188D-75CE6AF535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3752" y="3958349"/>
            <a:ext cx="2977358" cy="442484"/>
          </a:xfrm>
        </p:spPr>
        <p:txBody>
          <a:bodyPr/>
          <a:lstStyle>
            <a:lvl1pPr marL="0" indent="0">
              <a:buNone/>
              <a:defRPr sz="20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9BB5832F-A6BF-8E2D-CAB8-5139B9B506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752" y="4334635"/>
            <a:ext cx="2977358" cy="630238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E428046-BBE0-A4C2-0D34-C55047673F59}"/>
              </a:ext>
            </a:extLst>
          </p:cNvPr>
          <p:cNvCxnSpPr>
            <a:cxnSpLocks/>
          </p:cNvCxnSpPr>
          <p:nvPr userDrawn="1"/>
        </p:nvCxnSpPr>
        <p:spPr>
          <a:xfrm>
            <a:off x="519764" y="3846053"/>
            <a:ext cx="2924139" cy="0"/>
          </a:xfrm>
          <a:prstGeom prst="line">
            <a:avLst/>
          </a:prstGeom>
          <a:ln w="19050">
            <a:solidFill>
              <a:srgbClr val="FFB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9">
            <a:extLst>
              <a:ext uri="{FF2B5EF4-FFF2-40B4-BE49-F238E27FC236}">
                <a16:creationId xmlns:a16="http://schemas.microsoft.com/office/drawing/2014/main" id="{4FFE466E-60F6-E3ED-481C-B2DDDFEF0B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9516" y="3958349"/>
            <a:ext cx="2820167" cy="442484"/>
          </a:xfrm>
        </p:spPr>
        <p:txBody>
          <a:bodyPr/>
          <a:lstStyle>
            <a:lvl1pPr marL="0" indent="0">
              <a:buNone/>
              <a:defRPr sz="20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57BEDF51-6699-388C-A1D6-48CB1D8F00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89516" y="4334635"/>
            <a:ext cx="2820167" cy="630238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B911A4E-5AD1-6EEB-66FE-2E2827A83274}"/>
              </a:ext>
            </a:extLst>
          </p:cNvPr>
          <p:cNvCxnSpPr>
            <a:cxnSpLocks/>
          </p:cNvCxnSpPr>
          <p:nvPr userDrawn="1"/>
        </p:nvCxnSpPr>
        <p:spPr>
          <a:xfrm>
            <a:off x="4175528" y="3846053"/>
            <a:ext cx="2769758" cy="0"/>
          </a:xfrm>
          <a:prstGeom prst="line">
            <a:avLst/>
          </a:prstGeom>
          <a:ln w="19050">
            <a:solidFill>
              <a:srgbClr val="FFB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098C51D4-7BE5-AA98-D966-E2179543B9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88089" y="1893664"/>
            <a:ext cx="2820167" cy="442484"/>
          </a:xfrm>
        </p:spPr>
        <p:txBody>
          <a:bodyPr/>
          <a:lstStyle>
            <a:lvl1pPr marL="0" indent="0">
              <a:buNone/>
              <a:defRPr sz="20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B30AE71E-8433-E4EA-ED6D-49DF07CD4EA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88089" y="2269950"/>
            <a:ext cx="2820167" cy="630238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161BEEC-86E4-434F-F88F-EE606ACF6BCE}"/>
              </a:ext>
            </a:extLst>
          </p:cNvPr>
          <p:cNvCxnSpPr>
            <a:cxnSpLocks/>
          </p:cNvCxnSpPr>
          <p:nvPr userDrawn="1"/>
        </p:nvCxnSpPr>
        <p:spPr>
          <a:xfrm>
            <a:off x="7674101" y="1781368"/>
            <a:ext cx="2769758" cy="0"/>
          </a:xfrm>
          <a:prstGeom prst="line">
            <a:avLst/>
          </a:prstGeom>
          <a:ln w="19050">
            <a:solidFill>
              <a:srgbClr val="FFB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AB205FD-F881-D15F-2BFE-2A1F276CA3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C1AA443F-B4C3-F489-EF23-B5460BFA3C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705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EA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7555EEC-1E70-0260-D6C0-45BC0202E0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38959" y="3097925"/>
            <a:ext cx="10363015" cy="3766595"/>
          </a:xfrm>
          <a:prstGeom prst="rect">
            <a:avLst/>
          </a:prstGeom>
        </p:spPr>
      </p:pic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6E165C15-D611-3E40-74EB-9165E27F57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52" y="704273"/>
            <a:ext cx="4402653" cy="442484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87736DF8-AB44-025A-0F87-EBF407CFD4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752" y="1234796"/>
            <a:ext cx="4523838" cy="6302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Vivamus</a:t>
            </a:r>
            <a:r>
              <a:rPr lang="en-US">
                <a:effectLst/>
              </a:rPr>
              <a:t> fermentum </a:t>
            </a:r>
            <a:r>
              <a:rPr lang="en-US" err="1">
                <a:effectLst/>
              </a:rPr>
              <a:t>posuere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velit</a:t>
            </a:r>
            <a:r>
              <a:rPr lang="en-US">
                <a:effectLst/>
              </a:rPr>
              <a:t> in pulvinar. </a:t>
            </a:r>
            <a:r>
              <a:rPr lang="en-US" err="1">
                <a:effectLst/>
              </a:rPr>
              <a:t>Orci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varius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natoque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penatibus</a:t>
            </a:r>
            <a:r>
              <a:rPr lang="en-US">
                <a:effectLst/>
              </a:rPr>
              <a:t> et </a:t>
            </a:r>
            <a:r>
              <a:rPr lang="en-US" err="1">
                <a:effectLst/>
              </a:rPr>
              <a:t>magnis</a:t>
            </a:r>
            <a:r>
              <a:rPr lang="en-US">
                <a:effectLst/>
              </a:rPr>
              <a:t> dis parturient </a:t>
            </a:r>
            <a:r>
              <a:rPr lang="en-US" err="1">
                <a:effectLst/>
              </a:rPr>
              <a:t>montes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nascetur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ridiculus</a:t>
            </a:r>
            <a:r>
              <a:rPr lang="en-US">
                <a:effectLst/>
              </a:rPr>
              <a:t> mus. </a:t>
            </a:r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BE4A50C-527E-C77B-3DE7-E50B02F6B2C8}"/>
              </a:ext>
            </a:extLst>
          </p:cNvPr>
          <p:cNvSpPr/>
          <p:nvPr userDrawn="1"/>
        </p:nvSpPr>
        <p:spPr>
          <a:xfrm>
            <a:off x="6220860" y="958588"/>
            <a:ext cx="2269474" cy="2368528"/>
          </a:xfrm>
          <a:prstGeom prst="roundRect">
            <a:avLst>
              <a:gd name="adj" fmla="val 8900"/>
            </a:avLst>
          </a:prstGeom>
          <a:solidFill>
            <a:srgbClr val="9EC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017FB0F1-802B-5F45-90DF-F9FD6E6C60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2652" y="1512614"/>
            <a:ext cx="1945892" cy="630238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Vivamus</a:t>
            </a:r>
            <a:r>
              <a:rPr lang="en-US">
                <a:effectLst/>
              </a:rPr>
              <a:t> fermentum </a:t>
            </a:r>
            <a:r>
              <a:rPr lang="en-US" err="1">
                <a:effectLst/>
              </a:rPr>
              <a:t>posuere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velit</a:t>
            </a:r>
            <a:r>
              <a:rPr lang="en-US">
                <a:effectLst/>
              </a:rPr>
              <a:t> in pulvinar. </a:t>
            </a:r>
            <a:endParaRPr lang="en-US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E3F5767A-8BE6-42A5-AD50-0231A21F6F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2651" y="1196382"/>
            <a:ext cx="1945892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>
                <a:effectLst/>
              </a:rPr>
              <a:t>Headline</a:t>
            </a:r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B258B56-46F5-90A9-C3AF-119E0908C4DE}"/>
              </a:ext>
            </a:extLst>
          </p:cNvPr>
          <p:cNvSpPr/>
          <p:nvPr userDrawn="1"/>
        </p:nvSpPr>
        <p:spPr>
          <a:xfrm>
            <a:off x="8819005" y="958588"/>
            <a:ext cx="2269474" cy="2368528"/>
          </a:xfrm>
          <a:prstGeom prst="roundRect">
            <a:avLst>
              <a:gd name="adj" fmla="val 8900"/>
            </a:avLst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97515FBD-3FCB-5F61-B9B2-E1383D976D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0797" y="1512614"/>
            <a:ext cx="1945892" cy="630238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Vivamus</a:t>
            </a:r>
            <a:r>
              <a:rPr lang="en-US">
                <a:effectLst/>
              </a:rPr>
              <a:t> fermentum </a:t>
            </a:r>
            <a:r>
              <a:rPr lang="en-US" err="1">
                <a:effectLst/>
              </a:rPr>
              <a:t>posuere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velit</a:t>
            </a:r>
            <a:r>
              <a:rPr lang="en-US">
                <a:effectLst/>
              </a:rPr>
              <a:t> in pulvinar. </a:t>
            </a:r>
            <a:endParaRPr lang="en-US"/>
          </a:p>
        </p:txBody>
      </p:sp>
      <p:sp>
        <p:nvSpPr>
          <p:cNvPr id="14" name="Text Placeholder 31">
            <a:extLst>
              <a:ext uri="{FF2B5EF4-FFF2-40B4-BE49-F238E27FC236}">
                <a16:creationId xmlns:a16="http://schemas.microsoft.com/office/drawing/2014/main" id="{06FDD040-F82F-D27E-0A86-ED9D9254F1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80796" y="1196382"/>
            <a:ext cx="1945892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>
                <a:effectLst/>
              </a:rPr>
              <a:t>Headline</a:t>
            </a:r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E20A617-AB4F-AD65-4695-26F0B563D50D}"/>
              </a:ext>
            </a:extLst>
          </p:cNvPr>
          <p:cNvSpPr/>
          <p:nvPr userDrawn="1"/>
        </p:nvSpPr>
        <p:spPr>
          <a:xfrm>
            <a:off x="6220860" y="3564910"/>
            <a:ext cx="2269474" cy="2368528"/>
          </a:xfrm>
          <a:prstGeom prst="roundRect">
            <a:avLst>
              <a:gd name="adj" fmla="val 8900"/>
            </a:avLst>
          </a:prstGeom>
          <a:solidFill>
            <a:srgbClr val="3A66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C1CD254A-6516-048B-541B-7EC426E86F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2652" y="4118936"/>
            <a:ext cx="1945892" cy="63023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Vivamus</a:t>
            </a:r>
            <a:r>
              <a:rPr lang="en-US">
                <a:effectLst/>
              </a:rPr>
              <a:t> fermentum </a:t>
            </a:r>
            <a:r>
              <a:rPr lang="en-US" err="1">
                <a:effectLst/>
              </a:rPr>
              <a:t>posuere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velit</a:t>
            </a:r>
            <a:r>
              <a:rPr lang="en-US">
                <a:effectLst/>
              </a:rPr>
              <a:t> in pulvinar. </a:t>
            </a:r>
            <a:endParaRPr lang="en-US"/>
          </a:p>
        </p:txBody>
      </p:sp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69727960-5165-879A-6365-8DEE6D8956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82651" y="3802704"/>
            <a:ext cx="1945892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>
                <a:effectLst/>
              </a:rPr>
              <a:t>Headline</a:t>
            </a:r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B904158-F060-66C7-FE6F-A13BE5CFEB62}"/>
              </a:ext>
            </a:extLst>
          </p:cNvPr>
          <p:cNvSpPr/>
          <p:nvPr userDrawn="1"/>
        </p:nvSpPr>
        <p:spPr>
          <a:xfrm>
            <a:off x="8819005" y="3564910"/>
            <a:ext cx="2269474" cy="2368528"/>
          </a:xfrm>
          <a:prstGeom prst="roundRect">
            <a:avLst>
              <a:gd name="adj" fmla="val 8900"/>
            </a:avLst>
          </a:prstGeom>
          <a:solidFill>
            <a:srgbClr val="002B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31">
            <a:extLst>
              <a:ext uri="{FF2B5EF4-FFF2-40B4-BE49-F238E27FC236}">
                <a16:creationId xmlns:a16="http://schemas.microsoft.com/office/drawing/2014/main" id="{F2631807-FBDB-CA33-AB70-5BA617DF21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0797" y="4118936"/>
            <a:ext cx="1945892" cy="63023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Vivamus</a:t>
            </a:r>
            <a:r>
              <a:rPr lang="en-US">
                <a:effectLst/>
              </a:rPr>
              <a:t> fermentum </a:t>
            </a:r>
            <a:r>
              <a:rPr lang="en-US" err="1">
                <a:effectLst/>
              </a:rPr>
              <a:t>posuere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velit</a:t>
            </a:r>
            <a:r>
              <a:rPr lang="en-US">
                <a:effectLst/>
              </a:rPr>
              <a:t> in pulvinar. </a:t>
            </a:r>
            <a:endParaRPr lang="en-US"/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15944B56-DE4F-D0E2-6F0E-B5597F0765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80796" y="3802704"/>
            <a:ext cx="1945892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>
                <a:effectLst/>
              </a:rPr>
              <a:t>Headline</a:t>
            </a:r>
            <a:endParaRPr lang="en-US"/>
          </a:p>
        </p:txBody>
      </p:sp>
      <p:pic>
        <p:nvPicPr>
          <p:cNvPr id="30" name="Picture 29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EC1A1043-7A5D-5069-F0B4-4B430D5777A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ADD2A2B-F1CB-94E1-D857-55BB309ED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787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655DA455-1FFA-B70D-34E2-417171C51A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3910" y="808797"/>
            <a:ext cx="9183214" cy="442484"/>
          </a:xfrm>
        </p:spPr>
        <p:txBody>
          <a:bodyPr>
            <a:noAutofit/>
          </a:bodyPr>
          <a:lstStyle>
            <a:lvl1pPr marL="0" indent="0" algn="l">
              <a:buNone/>
              <a:defRPr sz="40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82E8094-356F-3ACB-F562-AF5EAFB24505}"/>
              </a:ext>
            </a:extLst>
          </p:cNvPr>
          <p:cNvSpPr/>
          <p:nvPr userDrawn="1"/>
        </p:nvSpPr>
        <p:spPr>
          <a:xfrm>
            <a:off x="543910" y="2040557"/>
            <a:ext cx="5443005" cy="1848051"/>
          </a:xfrm>
          <a:prstGeom prst="roundRect">
            <a:avLst>
              <a:gd name="adj" fmla="val 10938"/>
            </a:avLst>
          </a:prstGeom>
          <a:solidFill>
            <a:srgbClr val="EAF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BABFA4A-F9BC-517B-9563-8DB8FA25AF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65162" y="2346006"/>
            <a:ext cx="4000500" cy="333375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16A4E6B-C4FD-3013-F068-325A6A494D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65162" y="2770822"/>
            <a:ext cx="4000500" cy="33337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FFC6F60-FECC-C6DC-2D9F-FD3195F385D1}"/>
              </a:ext>
            </a:extLst>
          </p:cNvPr>
          <p:cNvSpPr/>
          <p:nvPr userDrawn="1"/>
        </p:nvSpPr>
        <p:spPr>
          <a:xfrm>
            <a:off x="6192252" y="2040557"/>
            <a:ext cx="5455837" cy="1848051"/>
          </a:xfrm>
          <a:prstGeom prst="roundRect">
            <a:avLst>
              <a:gd name="adj" fmla="val 10938"/>
            </a:avLst>
          </a:prstGeom>
          <a:solidFill>
            <a:srgbClr val="9EC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82EC0DD-2400-CA20-70B5-45D10F4147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19920" y="2341141"/>
            <a:ext cx="4000500" cy="333375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A0082D5-B97C-EAF2-009F-0F74F897E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19920" y="2765957"/>
            <a:ext cx="4000500" cy="33337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E34E6A0-E68E-7AE2-E745-EF706C9CF6BF}"/>
              </a:ext>
            </a:extLst>
          </p:cNvPr>
          <p:cNvSpPr/>
          <p:nvPr userDrawn="1"/>
        </p:nvSpPr>
        <p:spPr>
          <a:xfrm>
            <a:off x="543910" y="4069883"/>
            <a:ext cx="5443005" cy="1848051"/>
          </a:xfrm>
          <a:prstGeom prst="roundRect">
            <a:avLst>
              <a:gd name="adj" fmla="val 10938"/>
            </a:avLst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42603068-7D5C-758A-9023-4F66206D628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65162" y="4375332"/>
            <a:ext cx="4000500" cy="333375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7A652395-3039-7F5C-0E8D-82CBF7F7F8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65162" y="4800148"/>
            <a:ext cx="4000500" cy="33337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7A90926-D0E1-F62D-363A-2CD41339AA3B}"/>
              </a:ext>
            </a:extLst>
          </p:cNvPr>
          <p:cNvSpPr/>
          <p:nvPr userDrawn="1"/>
        </p:nvSpPr>
        <p:spPr>
          <a:xfrm>
            <a:off x="6192252" y="4069883"/>
            <a:ext cx="5455837" cy="1848051"/>
          </a:xfrm>
          <a:prstGeom prst="roundRect">
            <a:avLst>
              <a:gd name="adj" fmla="val 10938"/>
            </a:avLst>
          </a:prstGeom>
          <a:solidFill>
            <a:srgbClr val="3A66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D10103FA-F057-FE90-519D-D7568F76C70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19920" y="4370467"/>
            <a:ext cx="4000500" cy="333375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5A8E582F-86F7-56AB-C0AC-CFEA5883965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19920" y="4795283"/>
            <a:ext cx="4000500" cy="33337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  <a:p>
            <a:pPr lvl="0"/>
            <a:endParaRPr lang="en-US" dirty="0"/>
          </a:p>
        </p:txBody>
      </p:sp>
      <p:pic>
        <p:nvPicPr>
          <p:cNvPr id="22" name="Picture 2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559542B-C020-D845-04BF-6FC709A991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F1D5BB2-A9F1-E02A-2E84-736C860D9E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5045D60E-7703-0FC3-2167-7D9353793FA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3910" y="442143"/>
            <a:ext cx="4000500" cy="333375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</p:spTree>
    <p:extLst>
      <p:ext uri="{BB962C8B-B14F-4D97-AF65-F5344CB8AC3E}">
        <p14:creationId xmlns:p14="http://schemas.microsoft.com/office/powerpoint/2010/main" val="12673190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rgbClr val="002B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4DBD094-0ECA-F3E4-C063-A8C8E2E67A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0296" y="1232802"/>
            <a:ext cx="4763737" cy="243442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In </a:t>
            </a:r>
            <a:r>
              <a:rPr lang="en-US" dirty="0" err="1">
                <a:effectLst/>
              </a:rPr>
              <a:t>interdum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tortor</a:t>
            </a:r>
            <a:r>
              <a:rPr lang="en-US" dirty="0">
                <a:effectLst/>
              </a:rPr>
              <a:t> dolor, vel dictum nisi tempus ac.</a:t>
            </a:r>
            <a:endParaRPr lang="en-US" dirty="0"/>
          </a:p>
        </p:txBody>
      </p:sp>
      <p:pic>
        <p:nvPicPr>
          <p:cNvPr id="12" name="Picture 11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C98D5474-2278-0C3C-D0A0-8878849921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368" t="9539" r="88632" b="79082"/>
          <a:stretch/>
        </p:blipFill>
        <p:spPr>
          <a:xfrm>
            <a:off x="529390" y="587908"/>
            <a:ext cx="731520" cy="644894"/>
          </a:xfrm>
          <a:prstGeom prst="rect">
            <a:avLst/>
          </a:prstGeom>
        </p:spPr>
      </p:pic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62C0486E-AD6A-539F-CA2B-5DE678F6CE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9547" y="3964772"/>
            <a:ext cx="3935964" cy="347347"/>
          </a:xfrm>
        </p:spPr>
        <p:txBody>
          <a:bodyPr>
            <a:normAutofit/>
          </a:bodyPr>
          <a:lstStyle>
            <a:lvl1pPr marL="0" indent="0">
              <a:buNone/>
              <a:defRPr sz="1800" b="1" i="0">
                <a:solidFill>
                  <a:srgbClr val="9ECDFB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>
                <a:effectLst/>
              </a:rPr>
              <a:t>First Name Last Name</a:t>
            </a:r>
            <a:endParaRPr 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14C3C03-8475-78F5-20DE-1D9164C0C8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9547" y="4312119"/>
            <a:ext cx="3935964" cy="347347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>
                <a:effectLst/>
              </a:rPr>
              <a:t>Role, Company</a:t>
            </a:r>
            <a:endParaRPr lang="en-US" dirty="0"/>
          </a:p>
        </p:txBody>
      </p:sp>
      <p:pic>
        <p:nvPicPr>
          <p:cNvPr id="17" name="Picture 16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375BCDA8-5B9C-E359-BCE6-4DD30BDE96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5342" b="922"/>
          <a:stretch/>
        </p:blipFill>
        <p:spPr>
          <a:xfrm>
            <a:off x="6175616" y="652866"/>
            <a:ext cx="6016383" cy="6205134"/>
          </a:xfrm>
          <a:prstGeom prst="rect">
            <a:avLst/>
          </a:prstGeom>
        </p:spPr>
      </p:pic>
      <p:pic>
        <p:nvPicPr>
          <p:cNvPr id="19" name="Picture 18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FA4409FD-6410-80D4-8347-127EBE1021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0296" y="5738367"/>
            <a:ext cx="652312" cy="298344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A89F6E9-4A20-E394-1E2E-D8D202C15E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1446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8320CABF-1FCF-AA4A-09A6-3203562107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7007" y="2744473"/>
            <a:ext cx="4402653" cy="442484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AAE3F732-D46B-199D-0364-F0AF77019C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7007" y="3429000"/>
            <a:ext cx="4523838" cy="6302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99DFABA-24F7-C558-D39C-896FA40C4210}"/>
              </a:ext>
            </a:extLst>
          </p:cNvPr>
          <p:cNvSpPr/>
          <p:nvPr userDrawn="1"/>
        </p:nvSpPr>
        <p:spPr>
          <a:xfrm>
            <a:off x="5761709" y="2023711"/>
            <a:ext cx="5823284" cy="2810577"/>
          </a:xfrm>
          <a:prstGeom prst="roundRect">
            <a:avLst>
              <a:gd name="adj" fmla="val 8448"/>
            </a:avLst>
          </a:prstGeom>
          <a:solidFill>
            <a:srgbClr val="FFE7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3B76F215-3582-AF7C-F94E-429E951B0D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889932"/>
            <a:ext cx="5258164" cy="442484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0B5A06FB-261B-9C8C-703D-FF1F9FA66C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343337"/>
            <a:ext cx="5184808" cy="63023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DF05D4BC-508D-5627-66D6-6DFBF4FB83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2599014"/>
            <a:ext cx="5184808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Section</a:t>
            </a:r>
            <a:endParaRPr lang="en-US" dirty="0"/>
          </a:p>
        </p:txBody>
      </p:sp>
      <p:pic>
        <p:nvPicPr>
          <p:cNvPr id="12" name="Picture 1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FC3E7F6-D8C1-DE3A-D138-E620562A41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2" name="Text Placeholder 31">
            <a:extLst>
              <a:ext uri="{FF2B5EF4-FFF2-40B4-BE49-F238E27FC236}">
                <a16:creationId xmlns:a16="http://schemas.microsoft.com/office/drawing/2014/main" id="{60A927B0-F111-8EE9-18B5-1CB3B9E279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80947" y="4161140"/>
            <a:ext cx="1116012" cy="290918"/>
          </a:xfrm>
        </p:spPr>
        <p:txBody>
          <a:bodyPr>
            <a:normAutofit/>
          </a:bodyPr>
          <a:lstStyle>
            <a:lvl1pPr marL="0" indent="0">
              <a:buNone/>
              <a:defRPr sz="1200" b="1" i="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DOWNLOAD</a:t>
            </a:r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23D6F8F-C665-E25E-563C-8C294B878582}"/>
              </a:ext>
            </a:extLst>
          </p:cNvPr>
          <p:cNvSpPr/>
          <p:nvPr userDrawn="1"/>
        </p:nvSpPr>
        <p:spPr>
          <a:xfrm>
            <a:off x="7196959" y="4212702"/>
            <a:ext cx="173420" cy="173420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C83D238-0A6D-D108-A850-A7FC1AA2BC8C}"/>
              </a:ext>
            </a:extLst>
          </p:cNvPr>
          <p:cNvCxnSpPr>
            <a:cxnSpLocks/>
            <a:stCxn id="3" idx="6"/>
          </p:cNvCxnSpPr>
          <p:nvPr userDrawn="1"/>
        </p:nvCxnSpPr>
        <p:spPr>
          <a:xfrm>
            <a:off x="7370379" y="4299412"/>
            <a:ext cx="4214614" cy="7187"/>
          </a:xfrm>
          <a:prstGeom prst="line">
            <a:avLst/>
          </a:prstGeom>
          <a:ln w="19050">
            <a:solidFill>
              <a:srgbClr val="FF8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04FBBA-DBF0-212E-BA14-1923DAE03F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467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8320CABF-1FCF-AA4A-09A6-3203562107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35024" y="881406"/>
            <a:ext cx="6121951" cy="442484"/>
          </a:xfrm>
        </p:spPr>
        <p:txBody>
          <a:bodyPr/>
          <a:lstStyle>
            <a:lvl1pPr marL="0" indent="0" algn="ctr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AAE3F732-D46B-199D-0364-F0AF77019C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35024" y="1565933"/>
            <a:ext cx="6290460" cy="63023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99DFABA-24F7-C558-D39C-896FA40C4210}"/>
              </a:ext>
            </a:extLst>
          </p:cNvPr>
          <p:cNvSpPr/>
          <p:nvPr userDrawn="1"/>
        </p:nvSpPr>
        <p:spPr>
          <a:xfrm>
            <a:off x="477440" y="2957359"/>
            <a:ext cx="5434075" cy="2810577"/>
          </a:xfrm>
          <a:prstGeom prst="roundRect">
            <a:avLst>
              <a:gd name="adj" fmla="val 8448"/>
            </a:avLst>
          </a:prstGeom>
          <a:solidFill>
            <a:srgbClr val="FFE7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3B76F215-3582-AF7C-F94E-429E951B0D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1731" y="3919833"/>
            <a:ext cx="4906726" cy="442484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0B5A06FB-261B-9C8C-703D-FF1F9FA66C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731" y="4373238"/>
            <a:ext cx="4838273" cy="63023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DF05D4BC-508D-5627-66D6-6DFBF4FB83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1731" y="3628915"/>
            <a:ext cx="4838273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Section</a:t>
            </a:r>
            <a:endParaRPr lang="en-US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743C63E-6AA6-2E1D-D304-81B56363DC3A}"/>
              </a:ext>
            </a:extLst>
          </p:cNvPr>
          <p:cNvSpPr/>
          <p:nvPr userDrawn="1"/>
        </p:nvSpPr>
        <p:spPr>
          <a:xfrm>
            <a:off x="6245806" y="2967949"/>
            <a:ext cx="5434075" cy="2810577"/>
          </a:xfrm>
          <a:prstGeom prst="roundRect">
            <a:avLst>
              <a:gd name="adj" fmla="val 8448"/>
            </a:avLst>
          </a:prstGeom>
          <a:solidFill>
            <a:srgbClr val="FFE7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CC2F58FB-066F-5C1C-37BA-486F3491E99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0097" y="3930423"/>
            <a:ext cx="4906726" cy="442484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4" name="Text Placeholder 31">
            <a:extLst>
              <a:ext uri="{FF2B5EF4-FFF2-40B4-BE49-F238E27FC236}">
                <a16:creationId xmlns:a16="http://schemas.microsoft.com/office/drawing/2014/main" id="{E35651F1-67AC-5E8E-D80E-EA586AC58C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0097" y="4383828"/>
            <a:ext cx="4838273" cy="63023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D7E89154-9881-78AA-2D0C-CF7B4D765C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0097" y="3639505"/>
            <a:ext cx="4838273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Section</a:t>
            </a:r>
            <a:endParaRPr lang="en-US" dirty="0"/>
          </a:p>
        </p:txBody>
      </p:sp>
      <p:pic>
        <p:nvPicPr>
          <p:cNvPr id="12" name="Picture 1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4712CEA-C1E8-0608-B201-CBCDB3A9BD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68A71542-1043-CAEF-6658-3FDE8F0CDB3A}"/>
              </a:ext>
            </a:extLst>
          </p:cNvPr>
          <p:cNvSpPr/>
          <p:nvPr userDrawn="1"/>
        </p:nvSpPr>
        <p:spPr>
          <a:xfrm>
            <a:off x="3184641" y="3687664"/>
            <a:ext cx="173420" cy="173420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590928E-77D5-2955-0508-5671BC1D5FAC}"/>
              </a:ext>
            </a:extLst>
          </p:cNvPr>
          <p:cNvCxnSpPr>
            <a:cxnSpLocks/>
            <a:stCxn id="13" idx="6"/>
          </p:cNvCxnSpPr>
          <p:nvPr userDrawn="1"/>
        </p:nvCxnSpPr>
        <p:spPr>
          <a:xfrm>
            <a:off x="3358061" y="3774374"/>
            <a:ext cx="2588134" cy="1239"/>
          </a:xfrm>
          <a:prstGeom prst="line">
            <a:avLst/>
          </a:prstGeom>
          <a:ln w="19050">
            <a:solidFill>
              <a:srgbClr val="FF8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ADEF6873-E7B6-87A8-B66C-A9A65DE3C996}"/>
              </a:ext>
            </a:extLst>
          </p:cNvPr>
          <p:cNvSpPr/>
          <p:nvPr userDrawn="1"/>
        </p:nvSpPr>
        <p:spPr>
          <a:xfrm>
            <a:off x="8978490" y="3688903"/>
            <a:ext cx="173420" cy="173420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243DC40-42FD-44DB-E601-BF4BDBB357AC}"/>
              </a:ext>
            </a:extLst>
          </p:cNvPr>
          <p:cNvCxnSpPr>
            <a:cxnSpLocks/>
            <a:stCxn id="16" idx="6"/>
          </p:cNvCxnSpPr>
          <p:nvPr userDrawn="1"/>
        </p:nvCxnSpPr>
        <p:spPr>
          <a:xfrm>
            <a:off x="9151910" y="3775613"/>
            <a:ext cx="2562650" cy="5758"/>
          </a:xfrm>
          <a:prstGeom prst="line">
            <a:avLst/>
          </a:prstGeom>
          <a:ln w="19050">
            <a:solidFill>
              <a:srgbClr val="FF8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B02C09D5-42D5-68A4-D797-6E05A7373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717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EA3802D7-37CF-1860-D467-A8F82717BD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3634" y="829046"/>
            <a:ext cx="4402653" cy="442484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2FFE3F99-241F-EBA7-1106-FD5721B2C7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634" y="1513573"/>
            <a:ext cx="4523838" cy="6302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Vivamus</a:t>
            </a:r>
            <a:r>
              <a:rPr lang="en-US">
                <a:effectLst/>
              </a:rPr>
              <a:t> fermentum </a:t>
            </a:r>
            <a:r>
              <a:rPr lang="en-US" err="1">
                <a:effectLst/>
              </a:rPr>
              <a:t>posuere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velit</a:t>
            </a:r>
            <a:r>
              <a:rPr lang="en-US">
                <a:effectLst/>
              </a:rPr>
              <a:t> in pulvinar. </a:t>
            </a:r>
            <a:r>
              <a:rPr lang="en-US" err="1">
                <a:effectLst/>
              </a:rPr>
              <a:t>Orci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varius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natoque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penatibus</a:t>
            </a:r>
            <a:r>
              <a:rPr lang="en-US">
                <a:effectLst/>
              </a:rPr>
              <a:t> et </a:t>
            </a:r>
            <a:r>
              <a:rPr lang="en-US" err="1">
                <a:effectLst/>
              </a:rPr>
              <a:t>magnis</a:t>
            </a:r>
            <a:r>
              <a:rPr lang="en-US">
                <a:effectLst/>
              </a:rPr>
              <a:t> dis parturient </a:t>
            </a:r>
            <a:r>
              <a:rPr lang="en-US" err="1">
                <a:effectLst/>
              </a:rPr>
              <a:t>montes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nascetur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ridiculus</a:t>
            </a:r>
            <a:r>
              <a:rPr lang="en-US">
                <a:effectLst/>
              </a:rPr>
              <a:t> mus. </a:t>
            </a:r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EF10DA0-B859-F87F-B78A-F20790476CE0}"/>
              </a:ext>
            </a:extLst>
          </p:cNvPr>
          <p:cNvSpPr/>
          <p:nvPr userDrawn="1"/>
        </p:nvSpPr>
        <p:spPr>
          <a:xfrm>
            <a:off x="6096000" y="829046"/>
            <a:ext cx="5463941" cy="1981531"/>
          </a:xfrm>
          <a:prstGeom prst="roundRect">
            <a:avLst>
              <a:gd name="adj" fmla="val 8001"/>
            </a:avLst>
          </a:prstGeom>
          <a:solidFill>
            <a:srgbClr val="FFE7CC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6DFE317-83FA-D0FD-4EA5-F9A9DE84D9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91057" y="1216610"/>
            <a:ext cx="981893" cy="97858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/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4DE2F2CD-EE68-3CC8-3B64-7B70A37E59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55830" y="1216610"/>
            <a:ext cx="3686477" cy="442484"/>
          </a:xfrm>
        </p:spPr>
        <p:txBody>
          <a:bodyPr/>
          <a:lstStyle>
            <a:lvl1pPr marL="0" indent="0">
              <a:buNone/>
              <a:defRPr sz="20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First Name Last Name</a:t>
            </a:r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70976CA5-8AE5-AC81-6C8A-DDA46D5F2A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55945" y="1708355"/>
            <a:ext cx="3686477" cy="63023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Vivamus</a:t>
            </a:r>
            <a:r>
              <a:rPr lang="en-US">
                <a:effectLst/>
              </a:rPr>
              <a:t> fermentum </a:t>
            </a:r>
            <a:r>
              <a:rPr lang="en-US" err="1">
                <a:effectLst/>
              </a:rPr>
              <a:t>posuere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velit</a:t>
            </a:r>
            <a:r>
              <a:rPr lang="en-US">
                <a:effectLst/>
              </a:rPr>
              <a:t> in pulvinar. </a:t>
            </a:r>
            <a:r>
              <a:rPr lang="en-US" err="1">
                <a:effectLst/>
              </a:rPr>
              <a:t>Orci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varius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natoque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penatibus</a:t>
            </a:r>
            <a:r>
              <a:rPr lang="en-US">
                <a:effectLst/>
              </a:rPr>
              <a:t> et </a:t>
            </a:r>
            <a:r>
              <a:rPr lang="en-US" err="1">
                <a:effectLst/>
              </a:rPr>
              <a:t>magnis</a:t>
            </a:r>
            <a:r>
              <a:rPr lang="en-US">
                <a:effectLst/>
              </a:rPr>
              <a:t> dis parturient </a:t>
            </a:r>
            <a:r>
              <a:rPr lang="en-US" err="1">
                <a:effectLst/>
              </a:rPr>
              <a:t>montes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nascetur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ridiculus</a:t>
            </a:r>
            <a:r>
              <a:rPr lang="en-US">
                <a:effectLst/>
              </a:rPr>
              <a:t> mus. </a:t>
            </a:r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F99F786-54F8-8A7A-9A81-7D7A62948758}"/>
              </a:ext>
            </a:extLst>
          </p:cNvPr>
          <p:cNvSpPr/>
          <p:nvPr userDrawn="1"/>
        </p:nvSpPr>
        <p:spPr>
          <a:xfrm>
            <a:off x="6096000" y="3166510"/>
            <a:ext cx="5463941" cy="1981531"/>
          </a:xfrm>
          <a:prstGeom prst="roundRect">
            <a:avLst>
              <a:gd name="adj" fmla="val 8001"/>
            </a:avLst>
          </a:prstGeom>
          <a:solidFill>
            <a:srgbClr val="FFE7CC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E2EBAA-503D-8BFB-AA00-6C2BCF2482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91057" y="3554074"/>
            <a:ext cx="981893" cy="97858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endParaRPr lang="en-US"/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576FE40F-0FE6-E00A-2C14-AA8F74F8A4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55830" y="3554074"/>
            <a:ext cx="3686477" cy="442484"/>
          </a:xfrm>
        </p:spPr>
        <p:txBody>
          <a:bodyPr/>
          <a:lstStyle>
            <a:lvl1pPr marL="0" indent="0">
              <a:buNone/>
              <a:defRPr sz="20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First Name Last Name</a:t>
            </a: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8B3BC8C8-D70A-4198-A986-40EE516C05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55945" y="4045819"/>
            <a:ext cx="3686477" cy="63023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>
                <a:effectLst/>
              </a:rPr>
              <a:t>Lorem ipsum dolor sit </a:t>
            </a:r>
            <a:r>
              <a:rPr lang="en-US" err="1">
                <a:effectLst/>
              </a:rPr>
              <a:t>amet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consectetur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adipiscing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elit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Vivamus</a:t>
            </a:r>
            <a:r>
              <a:rPr lang="en-US">
                <a:effectLst/>
              </a:rPr>
              <a:t> fermentum </a:t>
            </a:r>
            <a:r>
              <a:rPr lang="en-US" err="1">
                <a:effectLst/>
              </a:rPr>
              <a:t>posuere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velit</a:t>
            </a:r>
            <a:r>
              <a:rPr lang="en-US">
                <a:effectLst/>
              </a:rPr>
              <a:t> in pulvinar. </a:t>
            </a:r>
            <a:r>
              <a:rPr lang="en-US" err="1">
                <a:effectLst/>
              </a:rPr>
              <a:t>Orci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varius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natoque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penatibus</a:t>
            </a:r>
            <a:r>
              <a:rPr lang="en-US">
                <a:effectLst/>
              </a:rPr>
              <a:t> et </a:t>
            </a:r>
            <a:r>
              <a:rPr lang="en-US" err="1">
                <a:effectLst/>
              </a:rPr>
              <a:t>magnis</a:t>
            </a:r>
            <a:r>
              <a:rPr lang="en-US">
                <a:effectLst/>
              </a:rPr>
              <a:t> dis parturient </a:t>
            </a:r>
            <a:r>
              <a:rPr lang="en-US" err="1">
                <a:effectLst/>
              </a:rPr>
              <a:t>montes</a:t>
            </a:r>
            <a:r>
              <a:rPr lang="en-US">
                <a:effectLst/>
              </a:rPr>
              <a:t>, </a:t>
            </a:r>
            <a:r>
              <a:rPr lang="en-US" err="1">
                <a:effectLst/>
              </a:rPr>
              <a:t>nascetur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ridiculus</a:t>
            </a:r>
            <a:r>
              <a:rPr lang="en-US">
                <a:effectLst/>
              </a:rPr>
              <a:t> mus. </a:t>
            </a:r>
            <a:endParaRPr lang="en-US"/>
          </a:p>
        </p:txBody>
      </p:sp>
      <p:pic>
        <p:nvPicPr>
          <p:cNvPr id="20" name="Picture 19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A987BCB5-179B-4947-0562-5EE551F03B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0798" y="6108085"/>
            <a:ext cx="863018" cy="51179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010A4441-1BD0-2466-47C6-0F534DD718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1002"/>
          <a:stretch/>
        </p:blipFill>
        <p:spPr>
          <a:xfrm>
            <a:off x="693634" y="3704897"/>
            <a:ext cx="5586708" cy="315310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8863290-9FB4-2142-1C41-C95ED27A1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14842" y="6181417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0534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orange background with circles&#10;&#10;Description automatically generated">
            <a:extLst>
              <a:ext uri="{FF2B5EF4-FFF2-40B4-BE49-F238E27FC236}">
                <a16:creationId xmlns:a16="http://schemas.microsoft.com/office/drawing/2014/main" id="{9A1994DC-A24F-4FEC-09DD-88B1727445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384" t="24756" r="23134" b="16010"/>
          <a:stretch/>
        </p:blipFill>
        <p:spPr>
          <a:xfrm>
            <a:off x="6967330" y="-1"/>
            <a:ext cx="5224670" cy="5147235"/>
          </a:xfrm>
          <a:prstGeom prst="rect">
            <a:avLst/>
          </a:prstGeom>
        </p:spPr>
      </p:pic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5DE3C7FE-03CD-B363-FCD2-0CE3DC6C53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3259" y="2455715"/>
            <a:ext cx="4402653" cy="442484"/>
          </a:xfrm>
        </p:spPr>
        <p:txBody>
          <a:bodyPr>
            <a:noAutofit/>
          </a:bodyPr>
          <a:lstStyle>
            <a:lvl1pPr marL="0" indent="0">
              <a:buNone/>
              <a:defRPr sz="48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pic>
        <p:nvPicPr>
          <p:cNvPr id="7" name="Picture 6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E200DCA-15BC-E0B7-BB0A-4805F7B0F5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3259" y="5120640"/>
            <a:ext cx="1209234" cy="717104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DE7EEC7-952E-7BD1-7156-4E5D74CDE270}"/>
              </a:ext>
            </a:extLst>
          </p:cNvPr>
          <p:cNvSpPr/>
          <p:nvPr userDrawn="1"/>
        </p:nvSpPr>
        <p:spPr>
          <a:xfrm>
            <a:off x="8633862" y="5054217"/>
            <a:ext cx="1982804" cy="71710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36983018-4874-501C-1E92-2AF92E052A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58100" y="5219800"/>
            <a:ext cx="1610277" cy="367547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Let’s Talk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8878322-6992-44DD-51B2-9DC5A0F540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5469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 orange and white graph&#10;&#10;Description automatically generated">
            <a:extLst>
              <a:ext uri="{FF2B5EF4-FFF2-40B4-BE49-F238E27FC236}">
                <a16:creationId xmlns:a16="http://schemas.microsoft.com/office/drawing/2014/main" id="{71FE3FD8-74C7-E2C5-8D69-8D3D25B0C5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646" r="49815" b="4957"/>
          <a:stretch/>
        </p:blipFill>
        <p:spPr>
          <a:xfrm>
            <a:off x="0" y="-9625"/>
            <a:ext cx="6887879" cy="5828097"/>
          </a:xfrm>
          <a:prstGeom prst="rect">
            <a:avLst/>
          </a:prstGeom>
          <a:noFill/>
        </p:spPr>
      </p:pic>
      <p:pic>
        <p:nvPicPr>
          <p:cNvPr id="6" name="Picture 5" descr="An orange and white graph&#10;&#10;Description automatically generated">
            <a:extLst>
              <a:ext uri="{FF2B5EF4-FFF2-40B4-BE49-F238E27FC236}">
                <a16:creationId xmlns:a16="http://schemas.microsoft.com/office/drawing/2014/main" id="{81845616-C9FC-FBAE-8248-245FD70424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646" r="49815" b="4957"/>
          <a:stretch/>
        </p:blipFill>
        <p:spPr>
          <a:xfrm>
            <a:off x="-1" y="1039528"/>
            <a:ext cx="6887879" cy="5828097"/>
          </a:xfrm>
          <a:prstGeom prst="rect">
            <a:avLst/>
          </a:prstGeom>
          <a:noFill/>
        </p:spPr>
      </p:pic>
      <p:sp>
        <p:nvSpPr>
          <p:cNvPr id="8" name="Text Placeholder 29">
            <a:extLst>
              <a:ext uri="{FF2B5EF4-FFF2-40B4-BE49-F238E27FC236}">
                <a16:creationId xmlns:a16="http://schemas.microsoft.com/office/drawing/2014/main" id="{B088FE26-F200-AC71-6515-3792E12E9B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31318" y="2687852"/>
            <a:ext cx="3724362" cy="442484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9" name="Text Placeholder 31">
            <a:extLst>
              <a:ext uri="{FF2B5EF4-FFF2-40B4-BE49-F238E27FC236}">
                <a16:creationId xmlns:a16="http://schemas.microsoft.com/office/drawing/2014/main" id="{733327FE-3485-627A-1893-0B73FEA4D4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31318" y="3330557"/>
            <a:ext cx="3672404" cy="6302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A0A36CBC-604F-5030-8A74-CC6063B30A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31318" y="2232530"/>
            <a:ext cx="3672404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Section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839C8A0-0067-F0E7-B078-0CCFED4C9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579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B0783C2E-1521-D448-3539-7296E0C2C4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9" y="4725203"/>
            <a:ext cx="12187411" cy="2132797"/>
          </a:xfrm>
          <a:prstGeom prst="rect">
            <a:avLst/>
          </a:prstGeom>
        </p:spPr>
      </p:pic>
      <p:sp>
        <p:nvSpPr>
          <p:cNvPr id="8" name="Text Placeholder 29">
            <a:extLst>
              <a:ext uri="{FF2B5EF4-FFF2-40B4-BE49-F238E27FC236}">
                <a16:creationId xmlns:a16="http://schemas.microsoft.com/office/drawing/2014/main" id="{7D46D515-78E9-336C-5B5A-25A91EA3AC4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51" y="548769"/>
            <a:ext cx="9183214" cy="442484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ACADEA8-1646-E093-A0C3-EAA469996DA0}"/>
              </a:ext>
            </a:extLst>
          </p:cNvPr>
          <p:cNvSpPr/>
          <p:nvPr userDrawn="1"/>
        </p:nvSpPr>
        <p:spPr>
          <a:xfrm>
            <a:off x="433751" y="1366787"/>
            <a:ext cx="5454316" cy="1491916"/>
          </a:xfrm>
          <a:prstGeom prst="roundRect">
            <a:avLst>
              <a:gd name="adj" fmla="val 1150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8A36697-F5EB-EF6B-341F-ED85B4175935}"/>
              </a:ext>
            </a:extLst>
          </p:cNvPr>
          <p:cNvSpPr/>
          <p:nvPr userDrawn="1"/>
        </p:nvSpPr>
        <p:spPr>
          <a:xfrm>
            <a:off x="6303933" y="1366787"/>
            <a:ext cx="5454316" cy="1491916"/>
          </a:xfrm>
          <a:prstGeom prst="roundRect">
            <a:avLst>
              <a:gd name="adj" fmla="val 11506"/>
            </a:avLst>
          </a:prstGeom>
          <a:solidFill>
            <a:srgbClr val="9EC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60DC354-6F0B-5385-6A33-E2FF6BABE237}"/>
              </a:ext>
            </a:extLst>
          </p:cNvPr>
          <p:cNvSpPr/>
          <p:nvPr userDrawn="1"/>
        </p:nvSpPr>
        <p:spPr>
          <a:xfrm>
            <a:off x="433751" y="3078733"/>
            <a:ext cx="5454316" cy="1491916"/>
          </a:xfrm>
          <a:prstGeom prst="roundRect">
            <a:avLst>
              <a:gd name="adj" fmla="val 11506"/>
            </a:avLst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7BF633A-6B3F-6BF8-4E68-80FF6F6D8401}"/>
              </a:ext>
            </a:extLst>
          </p:cNvPr>
          <p:cNvSpPr/>
          <p:nvPr userDrawn="1"/>
        </p:nvSpPr>
        <p:spPr>
          <a:xfrm>
            <a:off x="6303933" y="3078733"/>
            <a:ext cx="5454316" cy="1491916"/>
          </a:xfrm>
          <a:prstGeom prst="roundRect">
            <a:avLst>
              <a:gd name="adj" fmla="val 11506"/>
            </a:avLst>
          </a:prstGeom>
          <a:solidFill>
            <a:srgbClr val="3A66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98039B7-2BCC-41CD-12AF-C5E78B5AB4CA}"/>
              </a:ext>
            </a:extLst>
          </p:cNvPr>
          <p:cNvSpPr/>
          <p:nvPr userDrawn="1"/>
        </p:nvSpPr>
        <p:spPr>
          <a:xfrm>
            <a:off x="433751" y="4790679"/>
            <a:ext cx="5454316" cy="1491916"/>
          </a:xfrm>
          <a:prstGeom prst="roundRect">
            <a:avLst>
              <a:gd name="adj" fmla="val 11506"/>
            </a:avLst>
          </a:prstGeom>
          <a:solidFill>
            <a:srgbClr val="002B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C9497105-3262-F76D-A295-718F70AFA5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88766" y="6083193"/>
            <a:ext cx="863018" cy="511790"/>
          </a:xfrm>
          <a:prstGeom prst="rect">
            <a:avLst/>
          </a:prstGeom>
        </p:spPr>
      </p:pic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A2057BA8-A9CE-6A8D-71ED-676E108A2F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4496" y="1874509"/>
            <a:ext cx="4773028" cy="63023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18" name="Text Placeholder 31">
            <a:extLst>
              <a:ext uri="{FF2B5EF4-FFF2-40B4-BE49-F238E27FC236}">
                <a16:creationId xmlns:a16="http://schemas.microsoft.com/office/drawing/2014/main" id="{B054641E-8934-04BB-28D8-2A1EB74CA68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494" y="1558277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19" name="Text Placeholder 31">
            <a:extLst>
              <a:ext uri="{FF2B5EF4-FFF2-40B4-BE49-F238E27FC236}">
                <a16:creationId xmlns:a16="http://schemas.microsoft.com/office/drawing/2014/main" id="{39059C2A-E009-5DDD-B616-EA0A8D93C6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3178" y="1874509"/>
            <a:ext cx="4773028" cy="63023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CD0CF3D3-D89F-C99A-664D-22AA021CB7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3176" y="1558277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37658FAA-41BC-20FF-8B6E-34E99EE86BB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96" y="3603526"/>
            <a:ext cx="4773028" cy="63023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2" name="Text Placeholder 31">
            <a:extLst>
              <a:ext uri="{FF2B5EF4-FFF2-40B4-BE49-F238E27FC236}">
                <a16:creationId xmlns:a16="http://schemas.microsoft.com/office/drawing/2014/main" id="{06F891BA-9DF4-D68B-7981-66CFC47ADA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494" y="3287294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C73E44D1-47D9-3E42-5ECA-6BE0A6E6FEF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83178" y="3599773"/>
            <a:ext cx="4773028" cy="630238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27CE6DF5-19CE-270E-6628-5C3550C9E28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83176" y="3283541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45667533-709C-1B71-0991-F15F38888D4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2993" y="5325037"/>
            <a:ext cx="4773028" cy="630238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6" name="Text Placeholder 31">
            <a:extLst>
              <a:ext uri="{FF2B5EF4-FFF2-40B4-BE49-F238E27FC236}">
                <a16:creationId xmlns:a16="http://schemas.microsoft.com/office/drawing/2014/main" id="{B7BC1E85-9224-1171-37A2-5286AD97A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2991" y="5008805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1B0A12E-5D56-2BE4-8FFA-D90437DCA0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3751" y="627803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504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B0783C2E-1521-D448-3539-7296E0C2C4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9" y="4725203"/>
            <a:ext cx="12187411" cy="2132797"/>
          </a:xfrm>
          <a:prstGeom prst="rect">
            <a:avLst/>
          </a:prstGeom>
        </p:spPr>
      </p:pic>
      <p:sp>
        <p:nvSpPr>
          <p:cNvPr id="8" name="Text Placeholder 29">
            <a:extLst>
              <a:ext uri="{FF2B5EF4-FFF2-40B4-BE49-F238E27FC236}">
                <a16:creationId xmlns:a16="http://schemas.microsoft.com/office/drawing/2014/main" id="{7D46D515-78E9-336C-5B5A-25A91EA3AC4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51" y="600430"/>
            <a:ext cx="9183214" cy="442484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ACADEA8-1646-E093-A0C3-EAA469996DA0}"/>
              </a:ext>
            </a:extLst>
          </p:cNvPr>
          <p:cNvSpPr/>
          <p:nvPr userDrawn="1"/>
        </p:nvSpPr>
        <p:spPr>
          <a:xfrm>
            <a:off x="433751" y="2065645"/>
            <a:ext cx="5454316" cy="938609"/>
          </a:xfrm>
          <a:prstGeom prst="roundRect">
            <a:avLst>
              <a:gd name="adj" fmla="val 1150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8A36697-F5EB-EF6B-341F-ED85B4175935}"/>
              </a:ext>
            </a:extLst>
          </p:cNvPr>
          <p:cNvSpPr/>
          <p:nvPr userDrawn="1"/>
        </p:nvSpPr>
        <p:spPr>
          <a:xfrm>
            <a:off x="6303933" y="2065645"/>
            <a:ext cx="5454316" cy="938609"/>
          </a:xfrm>
          <a:prstGeom prst="roundRect">
            <a:avLst>
              <a:gd name="adj" fmla="val 11506"/>
            </a:avLst>
          </a:prstGeom>
          <a:solidFill>
            <a:srgbClr val="9EC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60DC354-6F0B-5385-6A33-E2FF6BABE237}"/>
              </a:ext>
            </a:extLst>
          </p:cNvPr>
          <p:cNvSpPr/>
          <p:nvPr userDrawn="1"/>
        </p:nvSpPr>
        <p:spPr>
          <a:xfrm>
            <a:off x="433751" y="3273963"/>
            <a:ext cx="5454316" cy="938609"/>
          </a:xfrm>
          <a:prstGeom prst="roundRect">
            <a:avLst>
              <a:gd name="adj" fmla="val 11506"/>
            </a:avLst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7BF633A-6B3F-6BF8-4E68-80FF6F6D8401}"/>
              </a:ext>
            </a:extLst>
          </p:cNvPr>
          <p:cNvSpPr/>
          <p:nvPr userDrawn="1"/>
        </p:nvSpPr>
        <p:spPr>
          <a:xfrm>
            <a:off x="6303933" y="3273963"/>
            <a:ext cx="5454316" cy="938609"/>
          </a:xfrm>
          <a:prstGeom prst="roundRect">
            <a:avLst>
              <a:gd name="adj" fmla="val 11506"/>
            </a:avLst>
          </a:prstGeom>
          <a:solidFill>
            <a:srgbClr val="3A66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98039B7-2BCC-41CD-12AF-C5E78B5AB4CA}"/>
              </a:ext>
            </a:extLst>
          </p:cNvPr>
          <p:cNvSpPr/>
          <p:nvPr userDrawn="1"/>
        </p:nvSpPr>
        <p:spPr>
          <a:xfrm>
            <a:off x="433751" y="4515626"/>
            <a:ext cx="5454316" cy="938609"/>
          </a:xfrm>
          <a:prstGeom prst="roundRect">
            <a:avLst>
              <a:gd name="adj" fmla="val 11506"/>
            </a:avLst>
          </a:prstGeom>
          <a:solidFill>
            <a:srgbClr val="002B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C9497105-3262-F76D-A295-718F70AFA5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88766" y="6083193"/>
            <a:ext cx="863018" cy="511790"/>
          </a:xfrm>
          <a:prstGeom prst="rect">
            <a:avLst/>
          </a:prstGeom>
        </p:spPr>
      </p:pic>
      <p:sp>
        <p:nvSpPr>
          <p:cNvPr id="18" name="Text Placeholder 31">
            <a:extLst>
              <a:ext uri="{FF2B5EF4-FFF2-40B4-BE49-F238E27FC236}">
                <a16:creationId xmlns:a16="http://schemas.microsoft.com/office/drawing/2014/main" id="{B054641E-8934-04BB-28D8-2A1EB74CA68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494" y="2257135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CD0CF3D3-D89F-C99A-664D-22AA021CB7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3176" y="2257135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22" name="Text Placeholder 31">
            <a:extLst>
              <a:ext uri="{FF2B5EF4-FFF2-40B4-BE49-F238E27FC236}">
                <a16:creationId xmlns:a16="http://schemas.microsoft.com/office/drawing/2014/main" id="{06F891BA-9DF4-D68B-7981-66CFC47ADA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4494" y="3482524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27CE6DF5-19CE-270E-6628-5C3550C9E28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83176" y="3478771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26" name="Text Placeholder 31">
            <a:extLst>
              <a:ext uri="{FF2B5EF4-FFF2-40B4-BE49-F238E27FC236}">
                <a16:creationId xmlns:a16="http://schemas.microsoft.com/office/drawing/2014/main" id="{B7BC1E85-9224-1171-37A2-5286AD97AB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2991" y="4733752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1B0A12E-5D56-2BE4-8FFA-D90437DCA0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3751" y="6083193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31">
            <a:extLst>
              <a:ext uri="{FF2B5EF4-FFF2-40B4-BE49-F238E27FC236}">
                <a16:creationId xmlns:a16="http://schemas.microsoft.com/office/drawing/2014/main" id="{81F263F3-37A4-4747-2BCD-46F9D12FA3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751" y="1184014"/>
            <a:ext cx="9183214" cy="6302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9872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0F154E9E-3744-01B9-E376-F51F64D9D0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3634" y="829046"/>
            <a:ext cx="4402653" cy="44248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832171C1-45DA-8551-F91E-2F796E649E3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634" y="1513573"/>
            <a:ext cx="4523838" cy="63023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8" name="Text Placeholder 31">
            <a:extLst>
              <a:ext uri="{FF2B5EF4-FFF2-40B4-BE49-F238E27FC236}">
                <a16:creationId xmlns:a16="http://schemas.microsoft.com/office/drawing/2014/main" id="{63562DB2-20B2-9880-FF3F-EB04D99244D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98167" y="1239874"/>
            <a:ext cx="4773028" cy="44248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9" name="Text Placeholder 31">
            <a:extLst>
              <a:ext uri="{FF2B5EF4-FFF2-40B4-BE49-F238E27FC236}">
                <a16:creationId xmlns:a16="http://schemas.microsoft.com/office/drawing/2014/main" id="{85F8D51C-DBDB-B293-FCB5-73A5D4D7107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98165" y="923642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9ECDFB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6C615E9-97C6-72BA-563C-7584FEE7D0E4}"/>
              </a:ext>
            </a:extLst>
          </p:cNvPr>
          <p:cNvCxnSpPr/>
          <p:nvPr userDrawn="1"/>
        </p:nvCxnSpPr>
        <p:spPr>
          <a:xfrm>
            <a:off x="6198165" y="1870112"/>
            <a:ext cx="4773027" cy="0"/>
          </a:xfrm>
          <a:prstGeom prst="line">
            <a:avLst/>
          </a:prstGeom>
          <a:ln w="19050">
            <a:solidFill>
              <a:srgbClr val="9ECD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C3B2D537-C3FC-0B69-E575-3AAAC7BB13C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19311" y="2263721"/>
            <a:ext cx="4773028" cy="44248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384EB544-F62C-9F5F-45EC-042E37C227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19309" y="1947489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9ECDFB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4EA202-5E9F-355E-DD37-A6A1866EE5C3}"/>
              </a:ext>
            </a:extLst>
          </p:cNvPr>
          <p:cNvCxnSpPr/>
          <p:nvPr userDrawn="1"/>
        </p:nvCxnSpPr>
        <p:spPr>
          <a:xfrm>
            <a:off x="6219309" y="2893959"/>
            <a:ext cx="4773027" cy="0"/>
          </a:xfrm>
          <a:prstGeom prst="line">
            <a:avLst/>
          </a:prstGeom>
          <a:ln w="19050">
            <a:solidFill>
              <a:srgbClr val="9ECD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37E23CFA-E95E-85F2-AEDD-04C7E87B79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19311" y="3287568"/>
            <a:ext cx="4773028" cy="44248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2D9047F5-5F5A-EF7F-19C4-86B298867C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19309" y="2971336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9ECDFB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1536C1-FE54-0ACF-EE49-E8AA8FFC3998}"/>
              </a:ext>
            </a:extLst>
          </p:cNvPr>
          <p:cNvCxnSpPr/>
          <p:nvPr userDrawn="1"/>
        </p:nvCxnSpPr>
        <p:spPr>
          <a:xfrm>
            <a:off x="6219309" y="3917806"/>
            <a:ext cx="4773027" cy="0"/>
          </a:xfrm>
          <a:prstGeom prst="line">
            <a:avLst/>
          </a:prstGeom>
          <a:ln w="19050">
            <a:solidFill>
              <a:srgbClr val="9ECD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1">
            <a:extLst>
              <a:ext uri="{FF2B5EF4-FFF2-40B4-BE49-F238E27FC236}">
                <a16:creationId xmlns:a16="http://schemas.microsoft.com/office/drawing/2014/main" id="{7C8D418A-D419-2EDA-906A-A15B1FD4E2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19311" y="4324006"/>
            <a:ext cx="4773028" cy="44248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19" name="Text Placeholder 31">
            <a:extLst>
              <a:ext uri="{FF2B5EF4-FFF2-40B4-BE49-F238E27FC236}">
                <a16:creationId xmlns:a16="http://schemas.microsoft.com/office/drawing/2014/main" id="{6F84D63B-CCC4-CF85-82D3-8CA58EB88D5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19309" y="4007774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9ECDFB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62DB24-4E01-53F0-92EA-23DDD88B86A5}"/>
              </a:ext>
            </a:extLst>
          </p:cNvPr>
          <p:cNvCxnSpPr/>
          <p:nvPr userDrawn="1"/>
        </p:nvCxnSpPr>
        <p:spPr>
          <a:xfrm>
            <a:off x="6219309" y="4954244"/>
            <a:ext cx="4773027" cy="0"/>
          </a:xfrm>
          <a:prstGeom prst="line">
            <a:avLst/>
          </a:prstGeom>
          <a:ln w="19050">
            <a:solidFill>
              <a:srgbClr val="9ECD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9D8F2A3F-917B-6ED3-9BDC-B4FD79A2DFF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19311" y="5343461"/>
            <a:ext cx="4773028" cy="44248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2" name="Text Placeholder 31">
            <a:extLst>
              <a:ext uri="{FF2B5EF4-FFF2-40B4-BE49-F238E27FC236}">
                <a16:creationId xmlns:a16="http://schemas.microsoft.com/office/drawing/2014/main" id="{10562A59-1BE1-2469-F87B-F2A88FE9AA2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19309" y="5027229"/>
            <a:ext cx="4773027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9ECDFB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pic>
        <p:nvPicPr>
          <p:cNvPr id="24" name="Picture 23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4F9447F8-A748-904E-ACE2-8A2830D0D4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281" y="6171504"/>
            <a:ext cx="652312" cy="298344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6E4B93E-C215-8C0B-DECD-4216375322DD}"/>
              </a:ext>
            </a:extLst>
          </p:cNvPr>
          <p:cNvCxnSpPr/>
          <p:nvPr userDrawn="1"/>
        </p:nvCxnSpPr>
        <p:spPr>
          <a:xfrm>
            <a:off x="6198165" y="847981"/>
            <a:ext cx="4773027" cy="0"/>
          </a:xfrm>
          <a:prstGeom prst="line">
            <a:avLst/>
          </a:prstGeom>
          <a:ln w="19050">
            <a:solidFill>
              <a:srgbClr val="9ECD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073D3BD-B119-D043-D367-0F032261FF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545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9FABA96C-B7F6-15EE-E50F-AD47C8459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35024" y="419394"/>
            <a:ext cx="6121951" cy="442484"/>
          </a:xfrm>
        </p:spPr>
        <p:txBody>
          <a:bodyPr/>
          <a:lstStyle>
            <a:lvl1pPr marL="0" indent="0" algn="ctr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63260EA3-C911-0101-2F5A-06F4D354A3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35024" y="949917"/>
            <a:ext cx="6290460" cy="63023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44471BF-85F5-DCA6-853C-5EFDDE42CA37}"/>
              </a:ext>
            </a:extLst>
          </p:cNvPr>
          <p:cNvSpPr/>
          <p:nvPr userDrawn="1"/>
        </p:nvSpPr>
        <p:spPr>
          <a:xfrm>
            <a:off x="6261397" y="1668194"/>
            <a:ext cx="5474257" cy="1503947"/>
          </a:xfrm>
          <a:prstGeom prst="roundRect">
            <a:avLst>
              <a:gd name="adj" fmla="val 10267"/>
            </a:avLst>
          </a:prstGeom>
          <a:solidFill>
            <a:schemeClr val="bg1"/>
          </a:solidFill>
          <a:ln w="19050">
            <a:solidFill>
              <a:srgbClr val="9ECD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82CC4C9-9F4B-245F-5050-B3399F343571}"/>
              </a:ext>
            </a:extLst>
          </p:cNvPr>
          <p:cNvSpPr/>
          <p:nvPr userDrawn="1"/>
        </p:nvSpPr>
        <p:spPr>
          <a:xfrm>
            <a:off x="6261397" y="3331760"/>
            <a:ext cx="5474257" cy="1503947"/>
          </a:xfrm>
          <a:prstGeom prst="roundRect">
            <a:avLst>
              <a:gd name="adj" fmla="val 10267"/>
            </a:avLst>
          </a:prstGeom>
          <a:solidFill>
            <a:schemeClr val="bg1"/>
          </a:solidFill>
          <a:ln w="19050">
            <a:solidFill>
              <a:srgbClr val="9ECD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D306580-F79C-ACA5-38C2-B4A7E2F05893}"/>
              </a:ext>
            </a:extLst>
          </p:cNvPr>
          <p:cNvSpPr/>
          <p:nvPr userDrawn="1"/>
        </p:nvSpPr>
        <p:spPr>
          <a:xfrm>
            <a:off x="6261397" y="4995326"/>
            <a:ext cx="5474257" cy="1503947"/>
          </a:xfrm>
          <a:prstGeom prst="roundRect">
            <a:avLst>
              <a:gd name="adj" fmla="val 10267"/>
            </a:avLst>
          </a:prstGeom>
          <a:solidFill>
            <a:schemeClr val="bg1"/>
          </a:solidFill>
          <a:ln w="19050">
            <a:solidFill>
              <a:srgbClr val="9ECD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F5F6582C-3D42-62E5-771F-B53AC55634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6346" y="4580161"/>
            <a:ext cx="5400546" cy="63023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D162A41F-294A-5C76-376E-658A8DB3DF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6344" y="4263929"/>
            <a:ext cx="5400545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14" name="Text Placeholder 31">
            <a:extLst>
              <a:ext uri="{FF2B5EF4-FFF2-40B4-BE49-F238E27FC236}">
                <a16:creationId xmlns:a16="http://schemas.microsoft.com/office/drawing/2014/main" id="{D7909AC2-46B0-CA88-9AB0-F166415B56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1819" y="2541903"/>
            <a:ext cx="5102774" cy="5321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13C502E8-2E7C-E11D-47F5-C78AFD6147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21818" y="2225671"/>
            <a:ext cx="4594458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F7A8A9B-3E1D-4BE5-EE4F-F41FFCE82378}"/>
              </a:ext>
            </a:extLst>
          </p:cNvPr>
          <p:cNvSpPr/>
          <p:nvPr userDrawn="1"/>
        </p:nvSpPr>
        <p:spPr>
          <a:xfrm>
            <a:off x="6421818" y="1818077"/>
            <a:ext cx="1418123" cy="310763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8C3FDE5F-14A8-7D28-8ED3-D0812F5F30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54970" y="1836791"/>
            <a:ext cx="1169468" cy="29091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Section</a:t>
            </a:r>
            <a:endParaRPr lang="en-US" dirty="0"/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30000AF2-438C-3BC5-1949-819980B6C5A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1819" y="4216623"/>
            <a:ext cx="5102774" cy="5321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5EAC390A-8515-4225-8C46-44A7A1241A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1818" y="3900391"/>
            <a:ext cx="4594458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D961A15-B318-2015-D882-A7B2171097B0}"/>
              </a:ext>
            </a:extLst>
          </p:cNvPr>
          <p:cNvSpPr/>
          <p:nvPr userDrawn="1"/>
        </p:nvSpPr>
        <p:spPr>
          <a:xfrm>
            <a:off x="6421818" y="3492797"/>
            <a:ext cx="1418123" cy="310763"/>
          </a:xfrm>
          <a:prstGeom prst="roundRect">
            <a:avLst>
              <a:gd name="adj" fmla="val 50000"/>
            </a:avLst>
          </a:prstGeom>
          <a:solidFill>
            <a:srgbClr val="9EC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BF8008FE-3C9D-4BDC-01F7-02D2482A14C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54970" y="3511511"/>
            <a:ext cx="1169468" cy="29091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Section</a:t>
            </a:r>
            <a:endParaRPr lang="en-US" dirty="0"/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70392902-8DDE-75CE-6A59-8443D31D7AE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21817" y="5868542"/>
            <a:ext cx="5102774" cy="5321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8791B131-229D-1CF6-9FA9-09181F12A8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21816" y="5552310"/>
            <a:ext cx="4594458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6485EAD1-B353-8781-2D76-868C81E0649A}"/>
              </a:ext>
            </a:extLst>
          </p:cNvPr>
          <p:cNvSpPr/>
          <p:nvPr userDrawn="1"/>
        </p:nvSpPr>
        <p:spPr>
          <a:xfrm>
            <a:off x="6421816" y="5144716"/>
            <a:ext cx="1418123" cy="310763"/>
          </a:xfrm>
          <a:prstGeom prst="roundRect">
            <a:avLst>
              <a:gd name="adj" fmla="val 50000"/>
            </a:avLst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Placeholder 31">
            <a:extLst>
              <a:ext uri="{FF2B5EF4-FFF2-40B4-BE49-F238E27FC236}">
                <a16:creationId xmlns:a16="http://schemas.microsoft.com/office/drawing/2014/main" id="{82BA6BAE-4767-B7C5-34DC-77F54DBC78E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54968" y="5163430"/>
            <a:ext cx="1169468" cy="29091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Section</a:t>
            </a:r>
            <a:endParaRPr lang="en-US" dirty="0"/>
          </a:p>
        </p:txBody>
      </p:sp>
      <p:pic>
        <p:nvPicPr>
          <p:cNvPr id="28" name="Picture 27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FACFB811-B13A-C0B2-675E-B7CD9B3A01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F57EA55D-3BC2-2E82-5D92-30EC7AC7984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56344" y="1668194"/>
            <a:ext cx="5401153" cy="2446337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9483146-1C14-D040-D723-0496366683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5036" y="640962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395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bg>
      <p:bgPr>
        <a:solidFill>
          <a:srgbClr val="EA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30ABDCD4-BC68-C8EA-5301-7B3B6C29F8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52" y="524281"/>
            <a:ext cx="9183214" cy="442484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pic>
        <p:nvPicPr>
          <p:cNvPr id="8" name="Picture 7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FD5B622D-FCE9-8A46-0208-E5A73D861A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4BE6C94-E49C-F00B-A115-CEFF0CAE3B71}"/>
              </a:ext>
            </a:extLst>
          </p:cNvPr>
          <p:cNvSpPr/>
          <p:nvPr userDrawn="1"/>
        </p:nvSpPr>
        <p:spPr>
          <a:xfrm>
            <a:off x="501162" y="1362809"/>
            <a:ext cx="5240215" cy="2142142"/>
          </a:xfrm>
          <a:prstGeom prst="roundRect">
            <a:avLst>
              <a:gd name="adj" fmla="val 86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C1A59A7B-BF7D-E7FB-B323-BB33CBD2697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7839" y="2069911"/>
            <a:ext cx="4773028" cy="106894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A7483A4A-B0D3-AB01-AAF2-B8824CC28CB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7837" y="1692134"/>
            <a:ext cx="4773027" cy="290918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3091C7C-3077-E027-9DD3-B5384B7A3C56}"/>
              </a:ext>
            </a:extLst>
          </p:cNvPr>
          <p:cNvSpPr/>
          <p:nvPr userDrawn="1"/>
        </p:nvSpPr>
        <p:spPr>
          <a:xfrm>
            <a:off x="6038052" y="1362809"/>
            <a:ext cx="5240215" cy="2142142"/>
          </a:xfrm>
          <a:prstGeom prst="roundRect">
            <a:avLst>
              <a:gd name="adj" fmla="val 86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94069687-648B-A19A-3BB5-090FEECB798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34729" y="2069911"/>
            <a:ext cx="4773028" cy="106894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14" name="Text Placeholder 31">
            <a:extLst>
              <a:ext uri="{FF2B5EF4-FFF2-40B4-BE49-F238E27FC236}">
                <a16:creationId xmlns:a16="http://schemas.microsoft.com/office/drawing/2014/main" id="{63B5F259-8CB6-89C4-FB3B-941FC109ED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34727" y="1692134"/>
            <a:ext cx="4773027" cy="290918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D1B9641-2D87-D8E9-8EEB-C61FE44867AA}"/>
              </a:ext>
            </a:extLst>
          </p:cNvPr>
          <p:cNvSpPr/>
          <p:nvPr userDrawn="1"/>
        </p:nvSpPr>
        <p:spPr>
          <a:xfrm>
            <a:off x="501162" y="3762045"/>
            <a:ext cx="5240215" cy="2142142"/>
          </a:xfrm>
          <a:prstGeom prst="roundRect">
            <a:avLst>
              <a:gd name="adj" fmla="val 86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A68FF697-F4D7-143A-1002-A28D7834BD1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7839" y="4469147"/>
            <a:ext cx="4773028" cy="106894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18" name="Text Placeholder 31">
            <a:extLst>
              <a:ext uri="{FF2B5EF4-FFF2-40B4-BE49-F238E27FC236}">
                <a16:creationId xmlns:a16="http://schemas.microsoft.com/office/drawing/2014/main" id="{81953164-4A53-C4F3-41D0-031F1420093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7837" y="4091370"/>
            <a:ext cx="4773027" cy="290918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134CFCC-1DE8-289E-5FB0-EBF019E5E034}"/>
              </a:ext>
            </a:extLst>
          </p:cNvPr>
          <p:cNvSpPr/>
          <p:nvPr userDrawn="1"/>
        </p:nvSpPr>
        <p:spPr>
          <a:xfrm>
            <a:off x="6038052" y="3762045"/>
            <a:ext cx="5240215" cy="2142142"/>
          </a:xfrm>
          <a:prstGeom prst="roundRect">
            <a:avLst>
              <a:gd name="adj" fmla="val 868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36960331-E92B-9EB5-B373-52E37884F08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34729" y="4469147"/>
            <a:ext cx="4773028" cy="106894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9D9DF910-69FC-FD67-8A69-AA653F018D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34727" y="4091370"/>
            <a:ext cx="4773027" cy="290918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CC7C23D-98C2-3116-B72F-C62AC233C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098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7BDB2C4D-BF7C-128B-091C-E15A3E7230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52" y="704273"/>
            <a:ext cx="9183214" cy="44248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7DFDC55B-7978-066B-AE4B-4CA5D0764C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752" y="1157678"/>
            <a:ext cx="9055100" cy="63023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8" name="Text Placeholder 31">
            <a:extLst>
              <a:ext uri="{FF2B5EF4-FFF2-40B4-BE49-F238E27FC236}">
                <a16:creationId xmlns:a16="http://schemas.microsoft.com/office/drawing/2014/main" id="{A5C574DD-2027-4037-A5A1-E04BC382E1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3752" y="413355"/>
            <a:ext cx="9055100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Section</a:t>
            </a:r>
            <a:endParaRPr lang="en-US" dirty="0"/>
          </a:p>
        </p:txBody>
      </p:sp>
      <p:sp>
        <p:nvSpPr>
          <p:cNvPr id="9" name="Text Placeholder 31">
            <a:extLst>
              <a:ext uri="{FF2B5EF4-FFF2-40B4-BE49-F238E27FC236}">
                <a16:creationId xmlns:a16="http://schemas.microsoft.com/office/drawing/2014/main" id="{ED69FA78-786A-6EA1-52C5-6416F4A26F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8224" y="3613638"/>
            <a:ext cx="4451840" cy="63023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A1602EA2-1771-36C2-DCB7-0EC170A57A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8224" y="3168278"/>
            <a:ext cx="4451840" cy="29091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ECB0EE38-8E07-5DF0-3195-1058917401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08529" y="3613638"/>
            <a:ext cx="4451840" cy="63023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9FF24D50-1DA4-E037-6F79-47DD731480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8529" y="3168278"/>
            <a:ext cx="4451840" cy="29091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91EE38E-5197-060F-2F78-3CC7F0F43FD7}"/>
              </a:ext>
            </a:extLst>
          </p:cNvPr>
          <p:cNvCxnSpPr/>
          <p:nvPr userDrawn="1"/>
        </p:nvCxnSpPr>
        <p:spPr>
          <a:xfrm>
            <a:off x="550606" y="3274142"/>
            <a:ext cx="0" cy="3583858"/>
          </a:xfrm>
          <a:prstGeom prst="line">
            <a:avLst/>
          </a:prstGeom>
          <a:ln w="19050">
            <a:solidFill>
              <a:srgbClr val="9ECD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C6FE81A-36E4-3A15-DA06-53E2B9EC5027}"/>
              </a:ext>
            </a:extLst>
          </p:cNvPr>
          <p:cNvCxnSpPr/>
          <p:nvPr userDrawn="1"/>
        </p:nvCxnSpPr>
        <p:spPr>
          <a:xfrm>
            <a:off x="6246166" y="3274142"/>
            <a:ext cx="0" cy="358385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65C506-8C5F-C67A-4F9A-944DA59FABA4}"/>
              </a:ext>
            </a:extLst>
          </p:cNvPr>
          <p:cNvCxnSpPr>
            <a:cxnSpLocks/>
          </p:cNvCxnSpPr>
          <p:nvPr userDrawn="1"/>
        </p:nvCxnSpPr>
        <p:spPr>
          <a:xfrm>
            <a:off x="1499866" y="5270090"/>
            <a:ext cx="0" cy="1587910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583BB86-66D2-208C-F7A0-AFB824CFD0B8}"/>
              </a:ext>
            </a:extLst>
          </p:cNvPr>
          <p:cNvCxnSpPr>
            <a:cxnSpLocks/>
          </p:cNvCxnSpPr>
          <p:nvPr userDrawn="1"/>
        </p:nvCxnSpPr>
        <p:spPr>
          <a:xfrm>
            <a:off x="2449126" y="5879690"/>
            <a:ext cx="0" cy="978310"/>
          </a:xfrm>
          <a:prstGeom prst="line">
            <a:avLst/>
          </a:prstGeom>
          <a:ln w="19050">
            <a:solidFill>
              <a:srgbClr val="1774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553D73B-DBCD-319A-FE57-5D895A7EC967}"/>
              </a:ext>
            </a:extLst>
          </p:cNvPr>
          <p:cNvCxnSpPr>
            <a:cxnSpLocks/>
          </p:cNvCxnSpPr>
          <p:nvPr userDrawn="1"/>
        </p:nvCxnSpPr>
        <p:spPr>
          <a:xfrm>
            <a:off x="3398386" y="5535561"/>
            <a:ext cx="0" cy="1322439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86CB2D2-B2C6-4E9E-3F21-039E176F3A11}"/>
              </a:ext>
            </a:extLst>
          </p:cNvPr>
          <p:cNvCxnSpPr>
            <a:cxnSpLocks/>
          </p:cNvCxnSpPr>
          <p:nvPr userDrawn="1"/>
        </p:nvCxnSpPr>
        <p:spPr>
          <a:xfrm>
            <a:off x="4347646" y="5270090"/>
            <a:ext cx="0" cy="1587910"/>
          </a:xfrm>
          <a:prstGeom prst="line">
            <a:avLst/>
          </a:prstGeom>
          <a:ln w="19050">
            <a:solidFill>
              <a:srgbClr val="9ECD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735FAFB-438A-ED68-72F6-2ADEB25989D3}"/>
              </a:ext>
            </a:extLst>
          </p:cNvPr>
          <p:cNvCxnSpPr>
            <a:cxnSpLocks/>
          </p:cNvCxnSpPr>
          <p:nvPr userDrawn="1"/>
        </p:nvCxnSpPr>
        <p:spPr>
          <a:xfrm>
            <a:off x="5296906" y="5781368"/>
            <a:ext cx="0" cy="1076632"/>
          </a:xfrm>
          <a:prstGeom prst="line">
            <a:avLst/>
          </a:prstGeom>
          <a:ln w="19050">
            <a:solidFill>
              <a:srgbClr val="EAF3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3042E08-ADD9-443E-1F88-6A6234E79550}"/>
              </a:ext>
            </a:extLst>
          </p:cNvPr>
          <p:cNvCxnSpPr>
            <a:cxnSpLocks/>
          </p:cNvCxnSpPr>
          <p:nvPr userDrawn="1"/>
        </p:nvCxnSpPr>
        <p:spPr>
          <a:xfrm>
            <a:off x="7195426" y="5270090"/>
            <a:ext cx="0" cy="1587910"/>
          </a:xfrm>
          <a:prstGeom prst="line">
            <a:avLst/>
          </a:prstGeom>
          <a:ln w="19050">
            <a:solidFill>
              <a:srgbClr val="EAF3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B65B3D2-4984-AFA4-0D92-4AAAF6F671DB}"/>
              </a:ext>
            </a:extLst>
          </p:cNvPr>
          <p:cNvCxnSpPr>
            <a:cxnSpLocks/>
          </p:cNvCxnSpPr>
          <p:nvPr userDrawn="1"/>
        </p:nvCxnSpPr>
        <p:spPr>
          <a:xfrm>
            <a:off x="8144686" y="5653548"/>
            <a:ext cx="0" cy="1204452"/>
          </a:xfrm>
          <a:prstGeom prst="line">
            <a:avLst/>
          </a:prstGeom>
          <a:ln w="19050">
            <a:solidFill>
              <a:srgbClr val="9ECD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335B137-792C-B16D-8072-678AE705AC74}"/>
              </a:ext>
            </a:extLst>
          </p:cNvPr>
          <p:cNvCxnSpPr>
            <a:cxnSpLocks/>
          </p:cNvCxnSpPr>
          <p:nvPr userDrawn="1"/>
        </p:nvCxnSpPr>
        <p:spPr>
          <a:xfrm>
            <a:off x="9093946" y="6086168"/>
            <a:ext cx="0" cy="771832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A14C04B-DF3E-A84B-EB2B-91C05082B4E1}"/>
              </a:ext>
            </a:extLst>
          </p:cNvPr>
          <p:cNvCxnSpPr>
            <a:cxnSpLocks/>
          </p:cNvCxnSpPr>
          <p:nvPr userDrawn="1"/>
        </p:nvCxnSpPr>
        <p:spPr>
          <a:xfrm>
            <a:off x="10043206" y="5653548"/>
            <a:ext cx="0" cy="1204452"/>
          </a:xfrm>
          <a:prstGeom prst="line">
            <a:avLst/>
          </a:prstGeom>
          <a:ln w="19050">
            <a:solidFill>
              <a:srgbClr val="1774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996E11B-2D79-0B1A-CAC3-CF49861B3EC2}"/>
              </a:ext>
            </a:extLst>
          </p:cNvPr>
          <p:cNvCxnSpPr>
            <a:cxnSpLocks/>
          </p:cNvCxnSpPr>
          <p:nvPr userDrawn="1"/>
        </p:nvCxnSpPr>
        <p:spPr>
          <a:xfrm>
            <a:off x="10992463" y="5270090"/>
            <a:ext cx="0" cy="1587910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986B2589-7B7D-8955-E4FF-933F0AF6F203}"/>
              </a:ext>
            </a:extLst>
          </p:cNvPr>
          <p:cNvSpPr/>
          <p:nvPr userDrawn="1"/>
        </p:nvSpPr>
        <p:spPr>
          <a:xfrm>
            <a:off x="442451" y="3168278"/>
            <a:ext cx="216310" cy="216310"/>
          </a:xfrm>
          <a:prstGeom prst="ellipse">
            <a:avLst/>
          </a:prstGeom>
          <a:solidFill>
            <a:srgbClr val="9EC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F2E1D27-BF6A-2ECD-EA76-A160F531DA1A}"/>
              </a:ext>
            </a:extLst>
          </p:cNvPr>
          <p:cNvSpPr/>
          <p:nvPr userDrawn="1"/>
        </p:nvSpPr>
        <p:spPr>
          <a:xfrm>
            <a:off x="6138011" y="3165820"/>
            <a:ext cx="216310" cy="21631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DD3B575-2C4D-323F-DDD8-3A2FAA344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1325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screenshot of a website&#10;&#10;Description automatically generated">
            <a:extLst>
              <a:ext uri="{FF2B5EF4-FFF2-40B4-BE49-F238E27FC236}">
                <a16:creationId xmlns:a16="http://schemas.microsoft.com/office/drawing/2014/main" id="{D21DF4D3-35D1-AD98-C665-36E2A77F83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868" t="38765" r="49081" b="5415"/>
          <a:stretch/>
        </p:blipFill>
        <p:spPr>
          <a:xfrm>
            <a:off x="632059" y="3389126"/>
            <a:ext cx="6063107" cy="3468874"/>
          </a:xfrm>
          <a:prstGeom prst="rect">
            <a:avLst/>
          </a:prstGeom>
        </p:spPr>
      </p:pic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EA3802D7-37CF-1860-D467-A8F82717BD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3634" y="829046"/>
            <a:ext cx="4402653" cy="442484"/>
          </a:xfrm>
        </p:spPr>
        <p:txBody>
          <a:bodyPr/>
          <a:lstStyle>
            <a:lvl1pPr marL="0" indent="0">
              <a:buNone/>
              <a:defRPr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31">
            <a:extLst>
              <a:ext uri="{FF2B5EF4-FFF2-40B4-BE49-F238E27FC236}">
                <a16:creationId xmlns:a16="http://schemas.microsoft.com/office/drawing/2014/main" id="{2FFE3F99-241F-EBA7-1106-FD5721B2C7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39457" y="829046"/>
            <a:ext cx="4523838" cy="482440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pic>
        <p:nvPicPr>
          <p:cNvPr id="19" name="Picture 18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F3D988A4-3597-1043-5E9B-0B9BEA8611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0798" y="6108085"/>
            <a:ext cx="863018" cy="511790"/>
          </a:xfrm>
          <a:prstGeom prst="rect">
            <a:avLst/>
          </a:prstGeom>
        </p:spPr>
      </p:pic>
      <p:sp>
        <p:nvSpPr>
          <p:cNvPr id="2" name="Text Placeholder 31">
            <a:extLst>
              <a:ext uri="{FF2B5EF4-FFF2-40B4-BE49-F238E27FC236}">
                <a16:creationId xmlns:a16="http://schemas.microsoft.com/office/drawing/2014/main" id="{CB8731AB-C337-4118-C2FA-2AED67355A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3634" y="538128"/>
            <a:ext cx="9055100" cy="29091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Subtitle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5BF8ACB-CF90-D052-C5E2-ACEAC80AA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82569" y="6181417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17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429510C-9A14-2DCC-499A-E004C6E61DE8}"/>
              </a:ext>
            </a:extLst>
          </p:cNvPr>
          <p:cNvSpPr/>
          <p:nvPr userDrawn="1"/>
        </p:nvSpPr>
        <p:spPr>
          <a:xfrm>
            <a:off x="609600" y="2472141"/>
            <a:ext cx="3401961" cy="1414782"/>
          </a:xfrm>
          <a:prstGeom prst="roundRect">
            <a:avLst>
              <a:gd name="adj" fmla="val 1110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F3D1D8E-1B66-F21E-B8C6-92F64EEA1538}"/>
              </a:ext>
            </a:extLst>
          </p:cNvPr>
          <p:cNvSpPr/>
          <p:nvPr userDrawn="1"/>
        </p:nvSpPr>
        <p:spPr>
          <a:xfrm>
            <a:off x="4247538" y="2471332"/>
            <a:ext cx="3401961" cy="1414782"/>
          </a:xfrm>
          <a:prstGeom prst="roundRect">
            <a:avLst>
              <a:gd name="adj" fmla="val 11107"/>
            </a:avLst>
          </a:prstGeom>
          <a:solidFill>
            <a:srgbClr val="9EC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DDCB30B-FC5C-7E57-ECEE-7A80C811FDDD}"/>
              </a:ext>
            </a:extLst>
          </p:cNvPr>
          <p:cNvSpPr/>
          <p:nvPr userDrawn="1"/>
        </p:nvSpPr>
        <p:spPr>
          <a:xfrm>
            <a:off x="7885476" y="2471332"/>
            <a:ext cx="3401961" cy="1414782"/>
          </a:xfrm>
          <a:prstGeom prst="roundRect">
            <a:avLst>
              <a:gd name="adj" fmla="val 11107"/>
            </a:avLst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45C3FD18-B7B8-2462-53B2-75DAB9C1DA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4393" y="1035508"/>
            <a:ext cx="9183214" cy="442484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245DF27-268F-185A-E559-88EDD3CADF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4563" y="2667488"/>
            <a:ext cx="2933330" cy="32274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2178EE32-F3CB-5798-E121-11D8FEB606B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4563" y="3092304"/>
            <a:ext cx="2933330" cy="322742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436AA3F-CB6D-7C3A-B57C-CF3705A098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95750" y="702133"/>
            <a:ext cx="4000500" cy="333375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Section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C478F1C-1E4F-5B16-958D-63AB7E72B7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81853" y="2667488"/>
            <a:ext cx="2933330" cy="32274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EBEF9E03-19B5-C482-E544-1DEA29B4592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81853" y="3092304"/>
            <a:ext cx="2933330" cy="322742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2E06F7D-AF40-7E87-8305-564D406C44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96250" y="2693072"/>
            <a:ext cx="2933330" cy="32274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5BA7E3F3-EDE0-8AA6-F647-21B57B6D485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96250" y="3117888"/>
            <a:ext cx="2933330" cy="322742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92D5901-F9E4-FD69-4E21-C1C822A4B30C}"/>
              </a:ext>
            </a:extLst>
          </p:cNvPr>
          <p:cNvSpPr/>
          <p:nvPr userDrawn="1"/>
        </p:nvSpPr>
        <p:spPr>
          <a:xfrm>
            <a:off x="609600" y="4082270"/>
            <a:ext cx="3401961" cy="1414782"/>
          </a:xfrm>
          <a:prstGeom prst="roundRect">
            <a:avLst>
              <a:gd name="adj" fmla="val 11107"/>
            </a:avLst>
          </a:prstGeom>
          <a:solidFill>
            <a:srgbClr val="1774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80E92461-60B3-9532-FBA5-2C0287D0A294}"/>
              </a:ext>
            </a:extLst>
          </p:cNvPr>
          <p:cNvSpPr/>
          <p:nvPr userDrawn="1"/>
        </p:nvSpPr>
        <p:spPr>
          <a:xfrm>
            <a:off x="4247538" y="4081461"/>
            <a:ext cx="3401961" cy="1414782"/>
          </a:xfrm>
          <a:prstGeom prst="roundRect">
            <a:avLst>
              <a:gd name="adj" fmla="val 11107"/>
            </a:avLst>
          </a:prstGeom>
          <a:solidFill>
            <a:srgbClr val="3A66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01A8FF5E-33BE-638D-F12B-0539D3F14E23}"/>
              </a:ext>
            </a:extLst>
          </p:cNvPr>
          <p:cNvSpPr/>
          <p:nvPr userDrawn="1"/>
        </p:nvSpPr>
        <p:spPr>
          <a:xfrm>
            <a:off x="7885476" y="4081461"/>
            <a:ext cx="3401961" cy="1414782"/>
          </a:xfrm>
          <a:prstGeom prst="roundRect">
            <a:avLst>
              <a:gd name="adj" fmla="val 11107"/>
            </a:avLst>
          </a:prstGeom>
          <a:solidFill>
            <a:srgbClr val="002B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0956B3BA-491C-D5B5-BDE9-E8EA3C4D3D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4563" y="4277617"/>
            <a:ext cx="2933330" cy="32274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D4055307-648B-871C-32ED-9523557D55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4563" y="4702433"/>
            <a:ext cx="2933330" cy="322742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A360C203-95B4-CB22-E300-E641269054B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1853" y="4277617"/>
            <a:ext cx="2933330" cy="32274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5226357F-A0B6-847E-4698-E4DD58471B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81853" y="4702433"/>
            <a:ext cx="2933330" cy="322742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0F25D053-27A0-E9CF-AA54-6FD9AED9196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96250" y="4303201"/>
            <a:ext cx="2933330" cy="322742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02C28174-6A3C-1E5D-2B6E-CD9702438D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96250" y="4728017"/>
            <a:ext cx="2933330" cy="322742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pic>
        <p:nvPicPr>
          <p:cNvPr id="29" name="Picture 28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C00BB057-4A49-238A-7613-65BB565880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4643D58-06BB-EB54-9990-0CAAC0D0A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471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bg>
      <p:bgPr>
        <a:solidFill>
          <a:srgbClr val="EA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C026BE8-F9D1-793D-A796-DBDF5ED340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49DC4EAC-1426-0D91-5C81-D9EBF8C93D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746" y="1792880"/>
            <a:ext cx="9183214" cy="442484"/>
          </a:xfrm>
        </p:spPr>
        <p:txBody>
          <a:bodyPr>
            <a:no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" name="Picture Placeholder 29">
            <a:extLst>
              <a:ext uri="{FF2B5EF4-FFF2-40B4-BE49-F238E27FC236}">
                <a16:creationId xmlns:a16="http://schemas.microsoft.com/office/drawing/2014/main" id="{402D9031-2FC2-FFC1-D8B4-033B9463883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06746" y="2548597"/>
            <a:ext cx="1945696" cy="1760806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9">
            <a:extLst>
              <a:ext uri="{FF2B5EF4-FFF2-40B4-BE49-F238E27FC236}">
                <a16:creationId xmlns:a16="http://schemas.microsoft.com/office/drawing/2014/main" id="{7860F707-2DD6-7590-00CF-63F4B2A2475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008076" y="2548597"/>
            <a:ext cx="1945696" cy="1760806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9">
            <a:extLst>
              <a:ext uri="{FF2B5EF4-FFF2-40B4-BE49-F238E27FC236}">
                <a16:creationId xmlns:a16="http://schemas.microsoft.com/office/drawing/2014/main" id="{21B7290E-5CF7-F4A7-9A5E-0DF193C08A6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409406" y="2548597"/>
            <a:ext cx="1945696" cy="1760806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29">
            <a:extLst>
              <a:ext uri="{FF2B5EF4-FFF2-40B4-BE49-F238E27FC236}">
                <a16:creationId xmlns:a16="http://schemas.microsoft.com/office/drawing/2014/main" id="{9F8A8F21-D10A-27EB-9BE8-884CE65C7AE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810736" y="2548597"/>
            <a:ext cx="1945696" cy="1760806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CF42372F-0487-88E4-ED87-19A2DDD88C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747" y="4438076"/>
            <a:ext cx="1945696" cy="71776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endParaRPr lang="en-US" dirty="0"/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07B0E3CE-10B2-5E41-E43E-271F84FD4DB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008076" y="4495460"/>
            <a:ext cx="1945696" cy="71776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endParaRPr lang="en-US" dirty="0"/>
          </a:p>
        </p:txBody>
      </p:sp>
      <p:sp>
        <p:nvSpPr>
          <p:cNvPr id="14" name="Text Placeholder 31">
            <a:extLst>
              <a:ext uri="{FF2B5EF4-FFF2-40B4-BE49-F238E27FC236}">
                <a16:creationId xmlns:a16="http://schemas.microsoft.com/office/drawing/2014/main" id="{5C41DE6A-02B7-6751-1DEE-FCDDCCD9BB1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409406" y="4495460"/>
            <a:ext cx="1945696" cy="71776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endParaRPr lang="en-US" dirty="0"/>
          </a:p>
        </p:txBody>
      </p: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1B686D9A-A26E-C42D-9F5C-F7612D21A03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810736" y="4495460"/>
            <a:ext cx="1945696" cy="71776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83C486F2-4720-08ED-0433-6A659EA3A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841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1F100A96-25B1-C607-2EDC-51677C9846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7160" y="2095500"/>
            <a:ext cx="4978400" cy="47625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ECED44D8-751C-3A8D-5AE8-4351CA950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08745" y="2095500"/>
            <a:ext cx="4978400" cy="47625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5B6E5206-B99D-89B3-CB0A-2A1DAA056E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/>
        </p:blipFill>
        <p:spPr>
          <a:xfrm>
            <a:off x="9702800" y="2095500"/>
            <a:ext cx="2489200" cy="4762500"/>
          </a:xfrm>
          <a:prstGeom prst="rect">
            <a:avLst/>
          </a:prstGeom>
        </p:spPr>
      </p:pic>
      <p:pic>
        <p:nvPicPr>
          <p:cNvPr id="6" name="Picture 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76694401-BAC3-DE1D-1C16-78EE885738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193E7877-FE60-26D9-04CE-D2111362DB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746" y="1792880"/>
            <a:ext cx="9183214" cy="442484"/>
          </a:xfrm>
        </p:spPr>
        <p:txBody>
          <a:bodyPr>
            <a:noAutofit/>
          </a:bodyPr>
          <a:lstStyle>
            <a:lvl1pPr marL="0" indent="0">
              <a:buNone/>
              <a:defRPr sz="36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89C1BED-C553-DDBA-283F-B71F44C537FE}"/>
              </a:ext>
            </a:extLst>
          </p:cNvPr>
          <p:cNvSpPr/>
          <p:nvPr userDrawn="1"/>
        </p:nvSpPr>
        <p:spPr>
          <a:xfrm>
            <a:off x="609600" y="2472140"/>
            <a:ext cx="3401961" cy="2286019"/>
          </a:xfrm>
          <a:prstGeom prst="roundRect">
            <a:avLst>
              <a:gd name="adj" fmla="val 1110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95D2029-1C60-F8DD-6949-382DB7680C38}"/>
              </a:ext>
            </a:extLst>
          </p:cNvPr>
          <p:cNvSpPr/>
          <p:nvPr userDrawn="1"/>
        </p:nvSpPr>
        <p:spPr>
          <a:xfrm>
            <a:off x="4395019" y="2471331"/>
            <a:ext cx="3401961" cy="2286019"/>
          </a:xfrm>
          <a:prstGeom prst="roundRect">
            <a:avLst>
              <a:gd name="adj" fmla="val 11107"/>
            </a:avLst>
          </a:prstGeom>
          <a:solidFill>
            <a:srgbClr val="9EC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B864F9E-52D9-66D2-6926-4BDE662B0C4A}"/>
              </a:ext>
            </a:extLst>
          </p:cNvPr>
          <p:cNvSpPr/>
          <p:nvPr userDrawn="1"/>
        </p:nvSpPr>
        <p:spPr>
          <a:xfrm>
            <a:off x="8180439" y="2471331"/>
            <a:ext cx="3401961" cy="2286019"/>
          </a:xfrm>
          <a:prstGeom prst="roundRect">
            <a:avLst>
              <a:gd name="adj" fmla="val 11107"/>
            </a:avLst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81D2E77-0056-464A-89A9-37DC159C23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4563" y="2667488"/>
            <a:ext cx="2933330" cy="52149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Location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AD1AE6A-2BDA-FEAC-B49E-54F1F24E44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29334" y="2667488"/>
            <a:ext cx="2933330" cy="52149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Location</a:t>
            </a:r>
          </a:p>
          <a:p>
            <a:pPr lvl="0"/>
            <a:endParaRPr lang="en-US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E00CA808-BE34-CD71-F3CD-4F8A92E026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91213" y="2693072"/>
            <a:ext cx="2933330" cy="52149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Location</a:t>
            </a:r>
          </a:p>
          <a:p>
            <a:pPr lvl="0"/>
            <a:endParaRPr lang="en-US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5BB73B39-6668-B2A9-5385-6FE597FA3D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4563" y="3214562"/>
            <a:ext cx="2933330" cy="1369984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Address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60C0CA2F-6740-145C-FCFE-0E3ACE57D7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29334" y="3218043"/>
            <a:ext cx="2933330" cy="1369984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Address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F9405A8-7B89-5044-8B0B-D032D57E71D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4754" y="3214562"/>
            <a:ext cx="2933330" cy="1369984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1800">
                <a:latin typeface="Century Gothic" panose="020B0502020202020204" pitchFamily="34" charset="0"/>
              </a:defRPr>
            </a:lvl2pPr>
            <a:lvl3pPr marL="914400" indent="0" algn="ctr">
              <a:buNone/>
              <a:defRPr sz="1800">
                <a:latin typeface="Century Gothic" panose="020B0502020202020204" pitchFamily="34" charset="0"/>
              </a:defRPr>
            </a:lvl3pPr>
            <a:lvl4pPr marL="1371600" indent="0" algn="ctr">
              <a:buNone/>
              <a:defRPr sz="1800">
                <a:latin typeface="Century Gothic" panose="020B0502020202020204" pitchFamily="34" charset="0"/>
              </a:defRPr>
            </a:lvl4pPr>
            <a:lvl5pPr marL="1828800" indent="0" algn="ctr">
              <a:buNone/>
              <a:defRPr sz="1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Address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AF4EB03-3F25-02B1-0268-683073B9CA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545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7BDB2C4D-BF7C-128B-091C-E15A3E7230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52" y="704273"/>
            <a:ext cx="9183214" cy="44248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9" name="Text Placeholder 31">
            <a:extLst>
              <a:ext uri="{FF2B5EF4-FFF2-40B4-BE49-F238E27FC236}">
                <a16:creationId xmlns:a16="http://schemas.microsoft.com/office/drawing/2014/main" id="{ED69FA78-786A-6EA1-52C5-6416F4A26F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8224" y="2805254"/>
            <a:ext cx="2567587" cy="63023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A1602EA2-1771-36C2-DCB7-0EC170A57A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8224" y="2359894"/>
            <a:ext cx="2567587" cy="29091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91EE38E-5197-060F-2F78-3CC7F0F43FD7}"/>
              </a:ext>
            </a:extLst>
          </p:cNvPr>
          <p:cNvCxnSpPr>
            <a:cxnSpLocks/>
          </p:cNvCxnSpPr>
          <p:nvPr userDrawn="1"/>
        </p:nvCxnSpPr>
        <p:spPr>
          <a:xfrm>
            <a:off x="550606" y="2465758"/>
            <a:ext cx="0" cy="4392242"/>
          </a:xfrm>
          <a:prstGeom prst="line">
            <a:avLst/>
          </a:prstGeom>
          <a:ln w="19050">
            <a:solidFill>
              <a:srgbClr val="EAF3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65C506-8C5F-C67A-4F9A-944DA59FABA4}"/>
              </a:ext>
            </a:extLst>
          </p:cNvPr>
          <p:cNvCxnSpPr>
            <a:cxnSpLocks/>
          </p:cNvCxnSpPr>
          <p:nvPr userDrawn="1"/>
        </p:nvCxnSpPr>
        <p:spPr>
          <a:xfrm>
            <a:off x="1221569" y="5270090"/>
            <a:ext cx="0" cy="1587910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583BB86-66D2-208C-F7A0-AFB824CFD0B8}"/>
              </a:ext>
            </a:extLst>
          </p:cNvPr>
          <p:cNvCxnSpPr>
            <a:cxnSpLocks/>
          </p:cNvCxnSpPr>
          <p:nvPr userDrawn="1"/>
        </p:nvCxnSpPr>
        <p:spPr>
          <a:xfrm>
            <a:off x="1932290" y="5879690"/>
            <a:ext cx="0" cy="978310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553D73B-DBCD-319A-FE57-5D895A7EC967}"/>
              </a:ext>
            </a:extLst>
          </p:cNvPr>
          <p:cNvCxnSpPr>
            <a:cxnSpLocks/>
          </p:cNvCxnSpPr>
          <p:nvPr userDrawn="1"/>
        </p:nvCxnSpPr>
        <p:spPr>
          <a:xfrm>
            <a:off x="2682768" y="5535561"/>
            <a:ext cx="0" cy="1322439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86CB2D2-B2C6-4E9E-3F21-039E176F3A11}"/>
              </a:ext>
            </a:extLst>
          </p:cNvPr>
          <p:cNvCxnSpPr>
            <a:cxnSpLocks/>
          </p:cNvCxnSpPr>
          <p:nvPr userDrawn="1"/>
        </p:nvCxnSpPr>
        <p:spPr>
          <a:xfrm>
            <a:off x="3433245" y="5270090"/>
            <a:ext cx="0" cy="1587910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986B2589-7B7D-8955-E4FF-933F0AF6F203}"/>
              </a:ext>
            </a:extLst>
          </p:cNvPr>
          <p:cNvSpPr/>
          <p:nvPr userDrawn="1"/>
        </p:nvSpPr>
        <p:spPr>
          <a:xfrm>
            <a:off x="463332" y="2369946"/>
            <a:ext cx="174547" cy="174547"/>
          </a:xfrm>
          <a:prstGeom prst="ellipse">
            <a:avLst/>
          </a:prstGeom>
          <a:solidFill>
            <a:srgbClr val="EAF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31">
            <a:extLst>
              <a:ext uri="{FF2B5EF4-FFF2-40B4-BE49-F238E27FC236}">
                <a16:creationId xmlns:a16="http://schemas.microsoft.com/office/drawing/2014/main" id="{17587D8A-E958-889C-9BFC-4C65B3485F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79199" y="2805254"/>
            <a:ext cx="2567587" cy="63023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3" name="Text Placeholder 31">
            <a:extLst>
              <a:ext uri="{FF2B5EF4-FFF2-40B4-BE49-F238E27FC236}">
                <a16:creationId xmlns:a16="http://schemas.microsoft.com/office/drawing/2014/main" id="{FA5D40A9-9F46-5C81-E10E-01FBC4BB56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79199" y="2359894"/>
            <a:ext cx="2567587" cy="29091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55F2A9D-B499-94B6-2950-DDE170A78031}"/>
              </a:ext>
            </a:extLst>
          </p:cNvPr>
          <p:cNvCxnSpPr>
            <a:cxnSpLocks/>
          </p:cNvCxnSpPr>
          <p:nvPr userDrawn="1"/>
        </p:nvCxnSpPr>
        <p:spPr>
          <a:xfrm>
            <a:off x="4201581" y="2465758"/>
            <a:ext cx="0" cy="4392242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5096FA51-B379-4A82-02A7-AC2C2E6BA171}"/>
              </a:ext>
            </a:extLst>
          </p:cNvPr>
          <p:cNvSpPr/>
          <p:nvPr userDrawn="1"/>
        </p:nvSpPr>
        <p:spPr>
          <a:xfrm>
            <a:off x="4114307" y="2369946"/>
            <a:ext cx="174547" cy="174547"/>
          </a:xfrm>
          <a:prstGeom prst="ellipse">
            <a:avLst/>
          </a:prstGeom>
          <a:solidFill>
            <a:srgbClr val="6C9ABF"/>
          </a:solidFill>
          <a:ln>
            <a:solidFill>
              <a:srgbClr val="6C9A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1D5A31CF-A441-6416-6C5B-5C50CAB76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30467" y="2765659"/>
            <a:ext cx="2567587" cy="63023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1E357DC5-BB66-4F13-BE9A-AA2D58E7E2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30467" y="2320299"/>
            <a:ext cx="2567587" cy="29091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CBDA897-2337-19C6-4CA4-1AF277125534}"/>
              </a:ext>
            </a:extLst>
          </p:cNvPr>
          <p:cNvCxnSpPr>
            <a:cxnSpLocks/>
          </p:cNvCxnSpPr>
          <p:nvPr userDrawn="1"/>
        </p:nvCxnSpPr>
        <p:spPr>
          <a:xfrm>
            <a:off x="8052849" y="2426163"/>
            <a:ext cx="0" cy="4431837"/>
          </a:xfrm>
          <a:prstGeom prst="line">
            <a:avLst/>
          </a:prstGeom>
          <a:ln w="19050">
            <a:solidFill>
              <a:srgbClr val="FF8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68BE8B5F-3956-3254-F538-95266313EA0B}"/>
              </a:ext>
            </a:extLst>
          </p:cNvPr>
          <p:cNvSpPr/>
          <p:nvPr userDrawn="1"/>
        </p:nvSpPr>
        <p:spPr>
          <a:xfrm>
            <a:off x="7965575" y="2330351"/>
            <a:ext cx="174547" cy="174547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6061043-7023-E6AB-841D-21B1CACCEA2D}"/>
              </a:ext>
            </a:extLst>
          </p:cNvPr>
          <p:cNvCxnSpPr>
            <a:cxnSpLocks/>
          </p:cNvCxnSpPr>
          <p:nvPr userDrawn="1"/>
        </p:nvCxnSpPr>
        <p:spPr>
          <a:xfrm>
            <a:off x="4952056" y="5270090"/>
            <a:ext cx="0" cy="1587910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60C5F88-8D36-5316-AE2C-4F0353720A33}"/>
              </a:ext>
            </a:extLst>
          </p:cNvPr>
          <p:cNvCxnSpPr>
            <a:cxnSpLocks/>
          </p:cNvCxnSpPr>
          <p:nvPr userDrawn="1"/>
        </p:nvCxnSpPr>
        <p:spPr>
          <a:xfrm>
            <a:off x="5715786" y="5879690"/>
            <a:ext cx="0" cy="978310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B8B4D60-C9CE-0BFC-B6A5-6360B6BB7CF0}"/>
              </a:ext>
            </a:extLst>
          </p:cNvPr>
          <p:cNvCxnSpPr>
            <a:cxnSpLocks/>
          </p:cNvCxnSpPr>
          <p:nvPr userDrawn="1"/>
        </p:nvCxnSpPr>
        <p:spPr>
          <a:xfrm>
            <a:off x="6506019" y="5535561"/>
            <a:ext cx="0" cy="1322439"/>
          </a:xfrm>
          <a:prstGeom prst="line">
            <a:avLst/>
          </a:prstGeom>
          <a:ln w="19050">
            <a:solidFill>
              <a:srgbClr val="9ECD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B1C8A12-7EE9-E79B-811B-FDB582F8F5CE}"/>
              </a:ext>
            </a:extLst>
          </p:cNvPr>
          <p:cNvCxnSpPr>
            <a:cxnSpLocks/>
          </p:cNvCxnSpPr>
          <p:nvPr userDrawn="1"/>
        </p:nvCxnSpPr>
        <p:spPr>
          <a:xfrm>
            <a:off x="7246786" y="5270090"/>
            <a:ext cx="0" cy="1587910"/>
          </a:xfrm>
          <a:prstGeom prst="line">
            <a:avLst/>
          </a:prstGeom>
          <a:ln w="19050">
            <a:solidFill>
              <a:srgbClr val="9ECD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35FA445-EA03-327A-EE29-E32F71AD26CC}"/>
              </a:ext>
            </a:extLst>
          </p:cNvPr>
          <p:cNvCxnSpPr>
            <a:cxnSpLocks/>
          </p:cNvCxnSpPr>
          <p:nvPr userDrawn="1"/>
        </p:nvCxnSpPr>
        <p:spPr>
          <a:xfrm>
            <a:off x="8834943" y="5270090"/>
            <a:ext cx="0" cy="1587910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C606F1C-7BF8-B361-F98E-6964FE89EF8F}"/>
              </a:ext>
            </a:extLst>
          </p:cNvPr>
          <p:cNvCxnSpPr>
            <a:cxnSpLocks/>
          </p:cNvCxnSpPr>
          <p:nvPr userDrawn="1"/>
        </p:nvCxnSpPr>
        <p:spPr>
          <a:xfrm>
            <a:off x="9616966" y="5879690"/>
            <a:ext cx="0" cy="978310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FC567CF-0C27-32B5-3AEF-C94229B15AA6}"/>
              </a:ext>
            </a:extLst>
          </p:cNvPr>
          <p:cNvCxnSpPr>
            <a:cxnSpLocks/>
          </p:cNvCxnSpPr>
          <p:nvPr userDrawn="1"/>
        </p:nvCxnSpPr>
        <p:spPr>
          <a:xfrm>
            <a:off x="10415412" y="5535561"/>
            <a:ext cx="0" cy="1322439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9E07050-60D1-0696-6B37-15DB358C051D}"/>
              </a:ext>
            </a:extLst>
          </p:cNvPr>
          <p:cNvCxnSpPr>
            <a:cxnSpLocks/>
          </p:cNvCxnSpPr>
          <p:nvPr userDrawn="1"/>
        </p:nvCxnSpPr>
        <p:spPr>
          <a:xfrm>
            <a:off x="11218897" y="5270090"/>
            <a:ext cx="0" cy="1587910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lide Number Placeholder 5">
            <a:extLst>
              <a:ext uri="{FF2B5EF4-FFF2-40B4-BE49-F238E27FC236}">
                <a16:creationId xmlns:a16="http://schemas.microsoft.com/office/drawing/2014/main" id="{BFA0EC0D-49BF-EC9B-4A57-6A3B1DFEC8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21B9347B-0517-1D6F-C8BC-25F05149AF9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3752" y="1273141"/>
            <a:ext cx="9183214" cy="44248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3293603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7BDB2C4D-BF7C-128B-091C-E15A3E7230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752" y="704273"/>
            <a:ext cx="9183214" cy="44248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820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9" name="Text Placeholder 31">
            <a:extLst>
              <a:ext uri="{FF2B5EF4-FFF2-40B4-BE49-F238E27FC236}">
                <a16:creationId xmlns:a16="http://schemas.microsoft.com/office/drawing/2014/main" id="{ED69FA78-786A-6EA1-52C5-6416F4A26F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8225" y="2805254"/>
            <a:ext cx="1884944" cy="63023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10" name="Text Placeholder 31">
            <a:extLst>
              <a:ext uri="{FF2B5EF4-FFF2-40B4-BE49-F238E27FC236}">
                <a16:creationId xmlns:a16="http://schemas.microsoft.com/office/drawing/2014/main" id="{A1602EA2-1771-36C2-DCB7-0EC170A57A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8225" y="2359894"/>
            <a:ext cx="1884944" cy="29091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91EE38E-5197-060F-2F78-3CC7F0F43FD7}"/>
              </a:ext>
            </a:extLst>
          </p:cNvPr>
          <p:cNvCxnSpPr>
            <a:cxnSpLocks/>
          </p:cNvCxnSpPr>
          <p:nvPr userDrawn="1"/>
        </p:nvCxnSpPr>
        <p:spPr>
          <a:xfrm>
            <a:off x="550606" y="2465758"/>
            <a:ext cx="0" cy="4392242"/>
          </a:xfrm>
          <a:prstGeom prst="line">
            <a:avLst/>
          </a:prstGeom>
          <a:ln w="19050">
            <a:solidFill>
              <a:srgbClr val="EAF3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65C506-8C5F-C67A-4F9A-944DA59FABA4}"/>
              </a:ext>
            </a:extLst>
          </p:cNvPr>
          <p:cNvCxnSpPr>
            <a:cxnSpLocks/>
          </p:cNvCxnSpPr>
          <p:nvPr userDrawn="1"/>
        </p:nvCxnSpPr>
        <p:spPr>
          <a:xfrm>
            <a:off x="1221569" y="5270090"/>
            <a:ext cx="0" cy="1587910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583BB86-66D2-208C-F7A0-AFB824CFD0B8}"/>
              </a:ext>
            </a:extLst>
          </p:cNvPr>
          <p:cNvCxnSpPr>
            <a:cxnSpLocks/>
          </p:cNvCxnSpPr>
          <p:nvPr userDrawn="1"/>
        </p:nvCxnSpPr>
        <p:spPr>
          <a:xfrm>
            <a:off x="1932290" y="5879690"/>
            <a:ext cx="0" cy="978310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553D73B-DBCD-319A-FE57-5D895A7EC967}"/>
              </a:ext>
            </a:extLst>
          </p:cNvPr>
          <p:cNvCxnSpPr>
            <a:cxnSpLocks/>
          </p:cNvCxnSpPr>
          <p:nvPr userDrawn="1"/>
        </p:nvCxnSpPr>
        <p:spPr>
          <a:xfrm>
            <a:off x="2682768" y="5535561"/>
            <a:ext cx="0" cy="1322439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986B2589-7B7D-8955-E4FF-933F0AF6F203}"/>
              </a:ext>
            </a:extLst>
          </p:cNvPr>
          <p:cNvSpPr/>
          <p:nvPr userDrawn="1"/>
        </p:nvSpPr>
        <p:spPr>
          <a:xfrm>
            <a:off x="463332" y="2369946"/>
            <a:ext cx="174547" cy="174547"/>
          </a:xfrm>
          <a:prstGeom prst="ellipse">
            <a:avLst/>
          </a:prstGeom>
          <a:solidFill>
            <a:srgbClr val="EAF3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31">
            <a:extLst>
              <a:ext uri="{FF2B5EF4-FFF2-40B4-BE49-F238E27FC236}">
                <a16:creationId xmlns:a16="http://schemas.microsoft.com/office/drawing/2014/main" id="{17587D8A-E958-889C-9BFC-4C65B3485F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12284" y="2805254"/>
            <a:ext cx="1884944" cy="63023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3" name="Text Placeholder 31">
            <a:extLst>
              <a:ext uri="{FF2B5EF4-FFF2-40B4-BE49-F238E27FC236}">
                <a16:creationId xmlns:a16="http://schemas.microsoft.com/office/drawing/2014/main" id="{FA5D40A9-9F46-5C81-E10E-01FBC4BB56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12284" y="2359894"/>
            <a:ext cx="1884944" cy="29091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55F2A9D-B499-94B6-2950-DDE170A78031}"/>
              </a:ext>
            </a:extLst>
          </p:cNvPr>
          <p:cNvCxnSpPr>
            <a:cxnSpLocks/>
          </p:cNvCxnSpPr>
          <p:nvPr userDrawn="1"/>
        </p:nvCxnSpPr>
        <p:spPr>
          <a:xfrm>
            <a:off x="3434665" y="2465758"/>
            <a:ext cx="0" cy="4392242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5096FA51-B379-4A82-02A7-AC2C2E6BA171}"/>
              </a:ext>
            </a:extLst>
          </p:cNvPr>
          <p:cNvSpPr/>
          <p:nvPr userDrawn="1"/>
        </p:nvSpPr>
        <p:spPr>
          <a:xfrm>
            <a:off x="3347391" y="2369946"/>
            <a:ext cx="174547" cy="174547"/>
          </a:xfrm>
          <a:prstGeom prst="ellipse">
            <a:avLst/>
          </a:prstGeom>
          <a:solidFill>
            <a:srgbClr val="6C9ABF"/>
          </a:solidFill>
          <a:ln>
            <a:solidFill>
              <a:srgbClr val="6C9A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31">
            <a:extLst>
              <a:ext uri="{FF2B5EF4-FFF2-40B4-BE49-F238E27FC236}">
                <a16:creationId xmlns:a16="http://schemas.microsoft.com/office/drawing/2014/main" id="{1D5A31CF-A441-6416-6C5B-5C50CAB762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94708" y="2765659"/>
            <a:ext cx="1884944" cy="63023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1E357DC5-BB66-4F13-BE9A-AA2D58E7E2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94708" y="2320299"/>
            <a:ext cx="1884944" cy="29091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CBDA897-2337-19C6-4CA4-1AF277125534}"/>
              </a:ext>
            </a:extLst>
          </p:cNvPr>
          <p:cNvCxnSpPr>
            <a:cxnSpLocks/>
          </p:cNvCxnSpPr>
          <p:nvPr userDrawn="1"/>
        </p:nvCxnSpPr>
        <p:spPr>
          <a:xfrm>
            <a:off x="6417089" y="2426163"/>
            <a:ext cx="0" cy="4431837"/>
          </a:xfrm>
          <a:prstGeom prst="line">
            <a:avLst/>
          </a:prstGeom>
          <a:ln w="19050">
            <a:solidFill>
              <a:srgbClr val="FF8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68BE8B5F-3956-3254-F538-95266313EA0B}"/>
              </a:ext>
            </a:extLst>
          </p:cNvPr>
          <p:cNvSpPr/>
          <p:nvPr userDrawn="1"/>
        </p:nvSpPr>
        <p:spPr>
          <a:xfrm>
            <a:off x="6329815" y="2330351"/>
            <a:ext cx="174547" cy="174547"/>
          </a:xfrm>
          <a:prstGeom prst="ellipse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6061043-7023-E6AB-841D-21B1CACCEA2D}"/>
              </a:ext>
            </a:extLst>
          </p:cNvPr>
          <p:cNvCxnSpPr>
            <a:cxnSpLocks/>
          </p:cNvCxnSpPr>
          <p:nvPr userDrawn="1"/>
        </p:nvCxnSpPr>
        <p:spPr>
          <a:xfrm>
            <a:off x="4098616" y="5270090"/>
            <a:ext cx="0" cy="1587910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60C5F88-8D36-5316-AE2C-4F0353720A33}"/>
              </a:ext>
            </a:extLst>
          </p:cNvPr>
          <p:cNvCxnSpPr>
            <a:cxnSpLocks/>
          </p:cNvCxnSpPr>
          <p:nvPr userDrawn="1"/>
        </p:nvCxnSpPr>
        <p:spPr>
          <a:xfrm>
            <a:off x="4862346" y="5879690"/>
            <a:ext cx="0" cy="978310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B8B4D60-C9CE-0BFC-B6A5-6360B6BB7CF0}"/>
              </a:ext>
            </a:extLst>
          </p:cNvPr>
          <p:cNvCxnSpPr>
            <a:cxnSpLocks/>
          </p:cNvCxnSpPr>
          <p:nvPr userDrawn="1"/>
        </p:nvCxnSpPr>
        <p:spPr>
          <a:xfrm>
            <a:off x="5652579" y="5535561"/>
            <a:ext cx="0" cy="1322439"/>
          </a:xfrm>
          <a:prstGeom prst="line">
            <a:avLst/>
          </a:prstGeom>
          <a:ln w="19050">
            <a:solidFill>
              <a:srgbClr val="9ECD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35FA445-EA03-327A-EE29-E32F71AD26CC}"/>
              </a:ext>
            </a:extLst>
          </p:cNvPr>
          <p:cNvCxnSpPr>
            <a:cxnSpLocks/>
          </p:cNvCxnSpPr>
          <p:nvPr userDrawn="1"/>
        </p:nvCxnSpPr>
        <p:spPr>
          <a:xfrm>
            <a:off x="7199183" y="5270090"/>
            <a:ext cx="0" cy="1587910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C606F1C-7BF8-B361-F98E-6964FE89EF8F}"/>
              </a:ext>
            </a:extLst>
          </p:cNvPr>
          <p:cNvCxnSpPr>
            <a:cxnSpLocks/>
          </p:cNvCxnSpPr>
          <p:nvPr userDrawn="1"/>
        </p:nvCxnSpPr>
        <p:spPr>
          <a:xfrm>
            <a:off x="7981206" y="5879690"/>
            <a:ext cx="0" cy="978310"/>
          </a:xfrm>
          <a:prstGeom prst="line">
            <a:avLst/>
          </a:prstGeom>
          <a:ln w="19050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FC567CF-0C27-32B5-3AEF-C94229B15AA6}"/>
              </a:ext>
            </a:extLst>
          </p:cNvPr>
          <p:cNvCxnSpPr>
            <a:cxnSpLocks/>
          </p:cNvCxnSpPr>
          <p:nvPr userDrawn="1"/>
        </p:nvCxnSpPr>
        <p:spPr>
          <a:xfrm>
            <a:off x="8779652" y="5535561"/>
            <a:ext cx="0" cy="1322439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9E07050-60D1-0696-6B37-15DB358C051D}"/>
              </a:ext>
            </a:extLst>
          </p:cNvPr>
          <p:cNvCxnSpPr>
            <a:cxnSpLocks/>
          </p:cNvCxnSpPr>
          <p:nvPr userDrawn="1"/>
        </p:nvCxnSpPr>
        <p:spPr>
          <a:xfrm>
            <a:off x="9583137" y="6196780"/>
            <a:ext cx="0" cy="661220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lide Number Placeholder 5">
            <a:extLst>
              <a:ext uri="{FF2B5EF4-FFF2-40B4-BE49-F238E27FC236}">
                <a16:creationId xmlns:a16="http://schemas.microsoft.com/office/drawing/2014/main" id="{BFA0EC0D-49BF-EC9B-4A57-6A3B1DFEC8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21B9347B-0517-1D6F-C8BC-25F05149AF9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3752" y="1273141"/>
            <a:ext cx="9183214" cy="44248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315796-D8AF-DAE7-4813-AFAB0C7D7816}"/>
              </a:ext>
            </a:extLst>
          </p:cNvPr>
          <p:cNvCxnSpPr>
            <a:cxnSpLocks/>
          </p:cNvCxnSpPr>
          <p:nvPr userDrawn="1"/>
        </p:nvCxnSpPr>
        <p:spPr>
          <a:xfrm>
            <a:off x="10450861" y="6527390"/>
            <a:ext cx="0" cy="330610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5B7BA68-1478-49C0-91EB-A2EB1A987579}"/>
              </a:ext>
            </a:extLst>
          </p:cNvPr>
          <p:cNvCxnSpPr>
            <a:cxnSpLocks/>
          </p:cNvCxnSpPr>
          <p:nvPr userDrawn="1"/>
        </p:nvCxnSpPr>
        <p:spPr>
          <a:xfrm>
            <a:off x="11201339" y="6064045"/>
            <a:ext cx="0" cy="793955"/>
          </a:xfrm>
          <a:prstGeom prst="line">
            <a:avLst/>
          </a:prstGeom>
          <a:ln w="19050">
            <a:solidFill>
              <a:srgbClr val="3A6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01BFB57-309B-C075-E089-E9878D67972D}"/>
              </a:ext>
            </a:extLst>
          </p:cNvPr>
          <p:cNvSpPr/>
          <p:nvPr userDrawn="1"/>
        </p:nvSpPr>
        <p:spPr>
          <a:xfrm>
            <a:off x="9257270" y="2278618"/>
            <a:ext cx="3230088" cy="1683509"/>
          </a:xfrm>
          <a:prstGeom prst="roundRect">
            <a:avLst>
              <a:gd name="adj" fmla="val 8202"/>
            </a:avLst>
          </a:prstGeom>
          <a:solidFill>
            <a:srgbClr val="6C9ABF"/>
          </a:solidFill>
          <a:ln>
            <a:solidFill>
              <a:srgbClr val="6C9A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C221E21-FE14-2470-11FB-EA968F5828D8}"/>
              </a:ext>
            </a:extLst>
          </p:cNvPr>
          <p:cNvSpPr/>
          <p:nvPr userDrawn="1"/>
        </p:nvSpPr>
        <p:spPr>
          <a:xfrm>
            <a:off x="9257270" y="4196181"/>
            <a:ext cx="3230088" cy="1683509"/>
          </a:xfrm>
          <a:prstGeom prst="roundRect">
            <a:avLst>
              <a:gd name="adj" fmla="val 8202"/>
            </a:avLst>
          </a:prstGeom>
          <a:solidFill>
            <a:srgbClr val="6C9ABF"/>
          </a:solidFill>
          <a:ln>
            <a:solidFill>
              <a:srgbClr val="6C9A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9BD8AC4E-7E62-DB25-1A79-59BC58F034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86784" y="2871523"/>
            <a:ext cx="2443931" cy="63023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</a:t>
            </a:r>
            <a:endParaRPr lang="en-US" dirty="0"/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0E86E4D5-44D7-E760-7097-4C842B57B61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86785" y="2426163"/>
            <a:ext cx="1884944" cy="29091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  <p:sp>
        <p:nvSpPr>
          <p:cNvPr id="26" name="Text Placeholder 31">
            <a:extLst>
              <a:ext uri="{FF2B5EF4-FFF2-40B4-BE49-F238E27FC236}">
                <a16:creationId xmlns:a16="http://schemas.microsoft.com/office/drawing/2014/main" id="{74BBF899-6566-66EF-7F50-8EB451CFF12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86783" y="4795737"/>
            <a:ext cx="2443931" cy="630238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</a:t>
            </a:r>
            <a:endParaRPr lang="en-US" dirty="0"/>
          </a:p>
        </p:txBody>
      </p:sp>
      <p:sp>
        <p:nvSpPr>
          <p:cNvPr id="29" name="Text Placeholder 31">
            <a:extLst>
              <a:ext uri="{FF2B5EF4-FFF2-40B4-BE49-F238E27FC236}">
                <a16:creationId xmlns:a16="http://schemas.microsoft.com/office/drawing/2014/main" id="{FCA827CB-6374-6F32-34B7-800C873D2A9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86784" y="4350377"/>
            <a:ext cx="1884944" cy="29091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6742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bg>
      <p:bgPr>
        <a:solidFill>
          <a:srgbClr val="EA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BCFCBE4-6FA5-4446-80E6-F58CA4D61B5A}"/>
              </a:ext>
            </a:extLst>
          </p:cNvPr>
          <p:cNvCxnSpPr/>
          <p:nvPr userDrawn="1"/>
        </p:nvCxnSpPr>
        <p:spPr>
          <a:xfrm>
            <a:off x="3730977" y="2017566"/>
            <a:ext cx="2652889" cy="0"/>
          </a:xfrm>
          <a:prstGeom prst="line">
            <a:avLst/>
          </a:prstGeom>
          <a:ln w="28575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E56C9A0-B549-CDDE-CA84-4FD5D1B69F46}"/>
              </a:ext>
            </a:extLst>
          </p:cNvPr>
          <p:cNvCxnSpPr/>
          <p:nvPr userDrawn="1"/>
        </p:nvCxnSpPr>
        <p:spPr>
          <a:xfrm>
            <a:off x="6762920" y="2017566"/>
            <a:ext cx="2652889" cy="0"/>
          </a:xfrm>
          <a:prstGeom prst="line">
            <a:avLst/>
          </a:prstGeom>
          <a:ln w="28575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AB962C1-DBFB-BA5D-2346-0D523A803C3E}"/>
              </a:ext>
            </a:extLst>
          </p:cNvPr>
          <p:cNvCxnSpPr/>
          <p:nvPr userDrawn="1"/>
        </p:nvCxnSpPr>
        <p:spPr>
          <a:xfrm>
            <a:off x="9539945" y="2017566"/>
            <a:ext cx="2652889" cy="0"/>
          </a:xfrm>
          <a:prstGeom prst="line">
            <a:avLst/>
          </a:prstGeom>
          <a:ln w="28575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F91379-C24D-B6B9-7C84-714A61ED5BA7}"/>
              </a:ext>
            </a:extLst>
          </p:cNvPr>
          <p:cNvCxnSpPr/>
          <p:nvPr userDrawn="1"/>
        </p:nvCxnSpPr>
        <p:spPr>
          <a:xfrm>
            <a:off x="869244" y="2017566"/>
            <a:ext cx="2652889" cy="0"/>
          </a:xfrm>
          <a:prstGeom prst="line">
            <a:avLst/>
          </a:prstGeom>
          <a:ln w="28575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FB6C8304-91E3-38F9-6B84-8BA6DC45FF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4393" y="793679"/>
            <a:ext cx="9183214" cy="442484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E87145-9A40-8BA6-1387-A138C04B0302}"/>
              </a:ext>
            </a:extLst>
          </p:cNvPr>
          <p:cNvSpPr/>
          <p:nvPr userDrawn="1"/>
        </p:nvSpPr>
        <p:spPr>
          <a:xfrm>
            <a:off x="512956" y="1761088"/>
            <a:ext cx="512956" cy="512956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A355FA1-969E-DB84-105A-7A4DC898A548}"/>
              </a:ext>
            </a:extLst>
          </p:cNvPr>
          <p:cNvSpPr/>
          <p:nvPr userDrawn="1"/>
        </p:nvSpPr>
        <p:spPr>
          <a:xfrm>
            <a:off x="3381460" y="1761088"/>
            <a:ext cx="512956" cy="512956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CD15C36-BC6E-93F0-4774-BC621BE148A3}"/>
              </a:ext>
            </a:extLst>
          </p:cNvPr>
          <p:cNvSpPr/>
          <p:nvPr userDrawn="1"/>
        </p:nvSpPr>
        <p:spPr>
          <a:xfrm>
            <a:off x="6249964" y="1761088"/>
            <a:ext cx="512956" cy="512956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CE0C1BC-CE90-D397-45AF-B47CF46AFCFF}"/>
              </a:ext>
            </a:extLst>
          </p:cNvPr>
          <p:cNvSpPr/>
          <p:nvPr userDrawn="1"/>
        </p:nvSpPr>
        <p:spPr>
          <a:xfrm>
            <a:off x="9118468" y="1761088"/>
            <a:ext cx="512956" cy="512956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04</a:t>
            </a:r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C259B40F-A359-4740-3E50-792A719BBC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0471" y="2377665"/>
            <a:ext cx="2059694" cy="256437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Headline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EB494DCE-A99B-E70F-02AF-2840806056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0471" y="3098356"/>
            <a:ext cx="2407030" cy="269492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2" name="Text Placeholder 31">
            <a:extLst>
              <a:ext uri="{FF2B5EF4-FFF2-40B4-BE49-F238E27FC236}">
                <a16:creationId xmlns:a16="http://schemas.microsoft.com/office/drawing/2014/main" id="{F00D4996-DA6F-66A8-332B-B7E479B522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48298" y="2377665"/>
            <a:ext cx="2059694" cy="256437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Headline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DD6B9BE0-6E2B-71CE-B7A9-481DF37461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48298" y="3098356"/>
            <a:ext cx="2407030" cy="269492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6779AAFA-97E7-C6CC-656F-D1BE6BADAC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46125" y="2375574"/>
            <a:ext cx="2059694" cy="256437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Headline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76A2BA25-90D3-041D-F852-925054B4DE6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46125" y="3096265"/>
            <a:ext cx="2407030" cy="269492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6" name="Text Placeholder 31">
            <a:extLst>
              <a:ext uri="{FF2B5EF4-FFF2-40B4-BE49-F238E27FC236}">
                <a16:creationId xmlns:a16="http://schemas.microsoft.com/office/drawing/2014/main" id="{E4CD8238-0DAB-10EB-FFAB-7FCA735953C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18468" y="2375574"/>
            <a:ext cx="2059694" cy="256437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002B4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Headline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31">
            <a:extLst>
              <a:ext uri="{FF2B5EF4-FFF2-40B4-BE49-F238E27FC236}">
                <a16:creationId xmlns:a16="http://schemas.microsoft.com/office/drawing/2014/main" id="{D4077339-C69B-4BD7-9C6D-380D15F94AC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18468" y="3096265"/>
            <a:ext cx="2407030" cy="269492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002B4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pic>
        <p:nvPicPr>
          <p:cNvPr id="28" name="Picture 27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6060B53-C4FF-854C-716F-9BB1A0F39F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6914C62-C98F-FC36-48CC-A9996A8DB5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04085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bg>
      <p:bgPr>
        <a:solidFill>
          <a:srgbClr val="EA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BCFCBE4-6FA5-4446-80E6-F58CA4D61B5A}"/>
              </a:ext>
            </a:extLst>
          </p:cNvPr>
          <p:cNvCxnSpPr>
            <a:cxnSpLocks/>
          </p:cNvCxnSpPr>
          <p:nvPr userDrawn="1"/>
        </p:nvCxnSpPr>
        <p:spPr>
          <a:xfrm>
            <a:off x="3730977" y="2017566"/>
            <a:ext cx="2652889" cy="0"/>
          </a:xfrm>
          <a:prstGeom prst="line">
            <a:avLst/>
          </a:prstGeom>
          <a:ln w="28575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E56C9A0-B549-CDDE-CA84-4FD5D1B69F46}"/>
              </a:ext>
            </a:extLst>
          </p:cNvPr>
          <p:cNvCxnSpPr>
            <a:cxnSpLocks/>
          </p:cNvCxnSpPr>
          <p:nvPr userDrawn="1"/>
        </p:nvCxnSpPr>
        <p:spPr>
          <a:xfrm>
            <a:off x="769434" y="2017566"/>
            <a:ext cx="11422566" cy="0"/>
          </a:xfrm>
          <a:prstGeom prst="line">
            <a:avLst/>
          </a:prstGeom>
          <a:ln w="28575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F91379-C24D-B6B9-7C84-714A61ED5BA7}"/>
              </a:ext>
            </a:extLst>
          </p:cNvPr>
          <p:cNvCxnSpPr>
            <a:cxnSpLocks/>
          </p:cNvCxnSpPr>
          <p:nvPr userDrawn="1"/>
        </p:nvCxnSpPr>
        <p:spPr>
          <a:xfrm>
            <a:off x="869244" y="2017566"/>
            <a:ext cx="2652889" cy="0"/>
          </a:xfrm>
          <a:prstGeom prst="line">
            <a:avLst/>
          </a:prstGeom>
          <a:ln w="28575">
            <a:solidFill>
              <a:srgbClr val="6C9A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FB6C8304-91E3-38F9-6B84-8BA6DC45FF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4393" y="793679"/>
            <a:ext cx="9183214" cy="442484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E87145-9A40-8BA6-1387-A138C04B0302}"/>
              </a:ext>
            </a:extLst>
          </p:cNvPr>
          <p:cNvSpPr/>
          <p:nvPr userDrawn="1"/>
        </p:nvSpPr>
        <p:spPr>
          <a:xfrm>
            <a:off x="512956" y="1761088"/>
            <a:ext cx="512956" cy="512956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A355FA1-969E-DB84-105A-7A4DC898A548}"/>
              </a:ext>
            </a:extLst>
          </p:cNvPr>
          <p:cNvSpPr/>
          <p:nvPr userDrawn="1"/>
        </p:nvSpPr>
        <p:spPr>
          <a:xfrm>
            <a:off x="4381965" y="1761088"/>
            <a:ext cx="512956" cy="512956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CD15C36-BC6E-93F0-4774-BC621BE148A3}"/>
              </a:ext>
            </a:extLst>
          </p:cNvPr>
          <p:cNvSpPr/>
          <p:nvPr userDrawn="1"/>
        </p:nvSpPr>
        <p:spPr>
          <a:xfrm>
            <a:off x="8286296" y="1761088"/>
            <a:ext cx="512956" cy="512956"/>
          </a:xfrm>
          <a:prstGeom prst="ellipse">
            <a:avLst/>
          </a:prstGeom>
          <a:solidFill>
            <a:srgbClr val="6C9A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</a:t>
            </a:r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C259B40F-A359-4740-3E50-792A719BBC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0470" y="2377665"/>
            <a:ext cx="2712297" cy="256437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6C9AB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Headline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EB494DCE-A99B-E70F-02AF-2840806056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0471" y="3098356"/>
            <a:ext cx="3169684" cy="269492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6C9AB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2" name="Text Placeholder 31">
            <a:extLst>
              <a:ext uri="{FF2B5EF4-FFF2-40B4-BE49-F238E27FC236}">
                <a16:creationId xmlns:a16="http://schemas.microsoft.com/office/drawing/2014/main" id="{F00D4996-DA6F-66A8-332B-B7E479B522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1965" y="2377665"/>
            <a:ext cx="2712297" cy="256437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6C9AB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Headline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DD6B9BE0-6E2B-71CE-B7A9-481DF37461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81966" y="3098356"/>
            <a:ext cx="3169684" cy="269492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6C9AB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6779AAFA-97E7-C6CC-656F-D1BE6BADAC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13463" y="2386173"/>
            <a:ext cx="2712297" cy="256437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6C9ABF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>
                <a:effectLst/>
              </a:rPr>
              <a:t>Headline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76A2BA25-90D3-041D-F852-925054B4DE6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3464" y="3106864"/>
            <a:ext cx="3169684" cy="2694923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6C9AB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endParaRPr lang="en-US" dirty="0"/>
          </a:p>
        </p:txBody>
      </p:sp>
      <p:pic>
        <p:nvPicPr>
          <p:cNvPr id="28" name="Picture 27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6060B53-C4FF-854C-716F-9BB1A0F39F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752" y="6153727"/>
            <a:ext cx="863018" cy="51179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66F2E39-215E-E494-BAFF-B03248A9FF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0000" y="6300392"/>
            <a:ext cx="690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869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52028F-6664-162C-20EE-9E303D26C9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64275" y="0"/>
            <a:ext cx="5927725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 Placeholder 29">
            <a:extLst>
              <a:ext uri="{FF2B5EF4-FFF2-40B4-BE49-F238E27FC236}">
                <a16:creationId xmlns:a16="http://schemas.microsoft.com/office/drawing/2014/main" id="{5071FB70-B898-E82F-1DFC-704B4181AB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8616" y="2514785"/>
            <a:ext cx="4997784" cy="442484"/>
          </a:xfrm>
        </p:spPr>
        <p:txBody>
          <a:bodyPr>
            <a:no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9" name="Text Placeholder 31">
            <a:extLst>
              <a:ext uri="{FF2B5EF4-FFF2-40B4-BE49-F238E27FC236}">
                <a16:creationId xmlns:a16="http://schemas.microsoft.com/office/drawing/2014/main" id="{A4AB3E3D-7B0C-7DA0-D17B-C11BB7FB70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8616" y="3343094"/>
            <a:ext cx="4824048" cy="63023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>
                <a:effectLst/>
              </a:rPr>
              <a:t>Lorem ipsum dolor sit </a:t>
            </a:r>
            <a:r>
              <a:rPr lang="en-US" dirty="0" err="1">
                <a:effectLst/>
              </a:rPr>
              <a:t>amet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consectetur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adipiscing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elit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Vivamus</a:t>
            </a:r>
            <a:r>
              <a:rPr lang="en-US" dirty="0">
                <a:effectLst/>
              </a:rPr>
              <a:t> fermentum </a:t>
            </a:r>
            <a:r>
              <a:rPr lang="en-US" dirty="0" err="1">
                <a:effectLst/>
              </a:rPr>
              <a:t>posuere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velit</a:t>
            </a:r>
            <a:r>
              <a:rPr lang="en-US" dirty="0">
                <a:effectLst/>
              </a:rPr>
              <a:t> in pulvinar. </a:t>
            </a:r>
            <a:r>
              <a:rPr lang="en-US" dirty="0" err="1">
                <a:effectLst/>
              </a:rPr>
              <a:t>Orci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varius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natoque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penatibus</a:t>
            </a:r>
            <a:r>
              <a:rPr lang="en-US" dirty="0">
                <a:effectLst/>
              </a:rPr>
              <a:t> et </a:t>
            </a:r>
            <a:r>
              <a:rPr lang="en-US" dirty="0" err="1">
                <a:effectLst/>
              </a:rPr>
              <a:t>magnis</a:t>
            </a:r>
            <a:r>
              <a:rPr lang="en-US" dirty="0">
                <a:effectLst/>
              </a:rPr>
              <a:t> dis parturient </a:t>
            </a:r>
            <a:r>
              <a:rPr lang="en-US" dirty="0" err="1">
                <a:effectLst/>
              </a:rPr>
              <a:t>montes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nascetur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ridiculus</a:t>
            </a:r>
            <a:r>
              <a:rPr lang="en-US" dirty="0">
                <a:effectLst/>
              </a:rPr>
              <a:t> mus. </a:t>
            </a:r>
            <a:endParaRPr lang="en-US" dirty="0"/>
          </a:p>
        </p:txBody>
      </p:sp>
      <p:pic>
        <p:nvPicPr>
          <p:cNvPr id="10" name="Picture 9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B5948177-5AD4-EE29-F829-B7F24C40E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8616" y="5951728"/>
            <a:ext cx="967466" cy="44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3738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ient Presentation Title - Logo" userDrawn="1">
  <p:cSld name="1_Client Presentation Title - Logo">
    <p:bg>
      <p:bgPr>
        <a:solidFill>
          <a:srgbClr val="2E3041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1"/>
          <p:cNvSpPr>
            <a:spLocks noGrp="1"/>
          </p:cNvSpPr>
          <p:nvPr>
            <p:ph type="title"/>
          </p:nvPr>
        </p:nvSpPr>
        <p:spPr>
          <a:xfrm>
            <a:off x="-813763" y="876703"/>
            <a:ext cx="11601055" cy="1569220"/>
          </a:xfrm>
          <a:prstGeom prst="roundRect">
            <a:avLst>
              <a:gd name="adj" fmla="val 50000"/>
            </a:avLst>
          </a:prstGeom>
          <a:solidFill>
            <a:srgbClr val="F08020"/>
          </a:solidFill>
          <a:ln>
            <a:noFill/>
          </a:ln>
        </p:spPr>
        <p:txBody>
          <a:bodyPr spcFirstLastPara="1" wrap="square" lIns="1005825" tIns="182875" rIns="274300" bIns="1828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  <a:defRPr sz="3600" b="1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1" name="Google Shape;71;p10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8176" y="4194176"/>
            <a:ext cx="2692400" cy="26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1970" y="6072844"/>
            <a:ext cx="958851" cy="43517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01"/>
          <p:cNvSpPr txBox="1">
            <a:spLocks noGrp="1"/>
          </p:cNvSpPr>
          <p:nvPr>
            <p:ph type="body" idx="2"/>
          </p:nvPr>
        </p:nvSpPr>
        <p:spPr>
          <a:xfrm>
            <a:off x="326970" y="2663825"/>
            <a:ext cx="9955212" cy="765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91481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3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6" name="Google Shape;586;p13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87" name="Google Shape;587;p1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1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1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Google Shape;570;p135">
            <a:extLst>
              <a:ext uri="{FF2B5EF4-FFF2-40B4-BE49-F238E27FC236}">
                <a16:creationId xmlns:a16="http://schemas.microsoft.com/office/drawing/2014/main" id="{9A520C63-7832-EC03-B95B-D3814F001A70}"/>
              </a:ext>
            </a:extLst>
          </p:cNvPr>
          <p:cNvSpPr/>
          <p:nvPr userDrawn="1"/>
        </p:nvSpPr>
        <p:spPr>
          <a:xfrm>
            <a:off x="0" y="-16910"/>
            <a:ext cx="12252960" cy="161091"/>
          </a:xfrm>
          <a:prstGeom prst="rect">
            <a:avLst/>
          </a:prstGeom>
          <a:solidFill>
            <a:srgbClr val="2E30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33507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Title Slide">
  <p:cSld name="1_Image Title Slid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7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7F7F7F">
              <a:alpha val="92549"/>
            </a:srgbClr>
          </a:solidFill>
          <a:ln>
            <a:noFill/>
          </a:ln>
        </p:spPr>
      </p:sp>
      <p:sp>
        <p:nvSpPr>
          <p:cNvPr id="44" name="Google Shape;44;p97"/>
          <p:cNvSpPr txBox="1">
            <a:spLocks noGrp="1"/>
          </p:cNvSpPr>
          <p:nvPr>
            <p:ph type="ctrTitle"/>
          </p:nvPr>
        </p:nvSpPr>
        <p:spPr>
          <a:xfrm>
            <a:off x="359447" y="3775587"/>
            <a:ext cx="10562553" cy="275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Century Gothic"/>
              <a:buNone/>
              <a:defRPr sz="3200" b="1">
                <a:solidFill>
                  <a:srgbClr val="0C0C0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1383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802A-F15D-CD42-9AFD-8BB4A3077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3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09" r:id="rId2"/>
    <p:sldLayoutId id="2147483681" r:id="rId3"/>
    <p:sldLayoutId id="2147483656" r:id="rId4"/>
    <p:sldLayoutId id="2147483660" r:id="rId5"/>
    <p:sldLayoutId id="2147483745" r:id="rId6"/>
    <p:sldLayoutId id="2147483713" r:id="rId7"/>
    <p:sldLayoutId id="2147483803" r:id="rId8"/>
    <p:sldLayoutId id="2147483804" r:id="rId9"/>
    <p:sldLayoutId id="2147483712" r:id="rId10"/>
    <p:sldLayoutId id="2147483718" r:id="rId11"/>
    <p:sldLayoutId id="2147483673" r:id="rId12"/>
    <p:sldLayoutId id="2147483719" r:id="rId13"/>
    <p:sldLayoutId id="2147483720" r:id="rId14"/>
    <p:sldLayoutId id="2147483717" r:id="rId15"/>
    <p:sldLayoutId id="2147483722" r:id="rId16"/>
    <p:sldLayoutId id="2147483723" r:id="rId17"/>
    <p:sldLayoutId id="2147483724" r:id="rId18"/>
    <p:sldLayoutId id="2147483667" r:id="rId19"/>
    <p:sldLayoutId id="2147483708" r:id="rId20"/>
    <p:sldLayoutId id="2147483726" r:id="rId21"/>
    <p:sldLayoutId id="2147483727" r:id="rId22"/>
    <p:sldLayoutId id="2147483728" r:id="rId23"/>
    <p:sldLayoutId id="2147483677" r:id="rId24"/>
    <p:sldLayoutId id="2147483739" r:id="rId25"/>
    <p:sldLayoutId id="2147483729" r:id="rId26"/>
    <p:sldLayoutId id="2147483730" r:id="rId27"/>
    <p:sldLayoutId id="2147483731" r:id="rId28"/>
    <p:sldLayoutId id="2147483732" r:id="rId29"/>
    <p:sldLayoutId id="2147483689" r:id="rId30"/>
    <p:sldLayoutId id="2147483690" r:id="rId31"/>
    <p:sldLayoutId id="2147483691" r:id="rId32"/>
    <p:sldLayoutId id="2147483687" r:id="rId33"/>
    <p:sldLayoutId id="2147483696" r:id="rId34"/>
    <p:sldLayoutId id="2147483775" r:id="rId35"/>
    <p:sldLayoutId id="2147483776" r:id="rId36"/>
    <p:sldLayoutId id="2147483777" r:id="rId37"/>
    <p:sldLayoutId id="2147483778" r:id="rId38"/>
    <p:sldLayoutId id="2147483779" r:id="rId39"/>
    <p:sldLayoutId id="2147483780" r:id="rId40"/>
    <p:sldLayoutId id="2147483781" r:id="rId41"/>
    <p:sldLayoutId id="2147483782" r:id="rId42"/>
    <p:sldLayoutId id="2147483783" r:id="rId43"/>
    <p:sldLayoutId id="2147483784" r:id="rId44"/>
    <p:sldLayoutId id="2147483785" r:id="rId45"/>
    <p:sldLayoutId id="2147483786" r:id="rId46"/>
    <p:sldLayoutId id="2147483805" r:id="rId47"/>
    <p:sldLayoutId id="2147483787" r:id="rId48"/>
    <p:sldLayoutId id="2147483788" r:id="rId49"/>
    <p:sldLayoutId id="2147483789" r:id="rId50"/>
    <p:sldLayoutId id="2147483791" r:id="rId51"/>
    <p:sldLayoutId id="2147483790" r:id="rId52"/>
    <p:sldLayoutId id="2147483792" r:id="rId53"/>
    <p:sldLayoutId id="2147483794" r:id="rId54"/>
    <p:sldLayoutId id="2147483795" r:id="rId55"/>
    <p:sldLayoutId id="2147483796" r:id="rId56"/>
    <p:sldLayoutId id="2147483802" r:id="rId57"/>
    <p:sldLayoutId id="2147483797" r:id="rId58"/>
    <p:sldLayoutId id="2147483798" r:id="rId59"/>
    <p:sldLayoutId id="2147483793" r:id="rId60"/>
    <p:sldLayoutId id="2147483806" r:id="rId61"/>
    <p:sldLayoutId id="2147483807" r:id="rId62"/>
    <p:sldLayoutId id="2147483808" r:id="rId6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i="0" kern="1200">
          <a:solidFill>
            <a:schemeClr val="tx1"/>
          </a:solidFill>
          <a:latin typeface="Century Gothic" panose="020B0502020202020204" pitchFamily="34" charset="0"/>
          <a:ea typeface="Century Gothic" panose="020B0502020202020204" pitchFamily="34" charset="0"/>
          <a:cs typeface="Century Gothic" panose="020B0502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udig.com/contact" TargetMode="External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68988E-E102-EE93-6DF5-442B27A822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657" y="1521131"/>
            <a:ext cx="7232742" cy="76517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6600">
                <a:latin typeface="Century Gothic"/>
                <a:cs typeface="Calibri"/>
              </a:rPr>
              <a:t>Data Strategy</a:t>
            </a:r>
            <a:endParaRPr lang="en-US" sz="6600" dirty="0"/>
          </a:p>
          <a:p>
            <a:r>
              <a:rPr lang="en-US" sz="6600" dirty="0"/>
              <a:t>Roadmap</a:t>
            </a:r>
          </a:p>
          <a:p>
            <a:r>
              <a:rPr lang="en-US" sz="6600" dirty="0"/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3918744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23EEEC-0ACA-42B8-969C-894DB6ED4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23" y="299146"/>
            <a:ext cx="11172095" cy="676656"/>
          </a:xfrm>
        </p:spPr>
        <p:txBody>
          <a:bodyPr/>
          <a:lstStyle/>
          <a:p>
            <a:r>
              <a:rPr lang="en-US">
                <a:latin typeface="Century Gothic"/>
              </a:rPr>
              <a:t>Roadmap Structure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56B681-E044-4ADB-AD63-A65BE33C0153}"/>
              </a:ext>
            </a:extLst>
          </p:cNvPr>
          <p:cNvSpPr/>
          <p:nvPr/>
        </p:nvSpPr>
        <p:spPr>
          <a:xfrm>
            <a:off x="3405373" y="1658254"/>
            <a:ext cx="2560320" cy="3359802"/>
          </a:xfrm>
          <a:prstGeom prst="rect">
            <a:avLst/>
          </a:prstGeom>
          <a:solidFill>
            <a:srgbClr val="9ECDFB">
              <a:alpha val="69897"/>
            </a:srgbClr>
          </a:solidFill>
          <a:ln>
            <a:solidFill>
              <a:srgbClr val="9ECDFB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0" tIns="274320" rIns="182880" bIns="49391" numCol="1" spcCol="1270" anchor="t" anchorCtr="0">
            <a:noAutofit/>
          </a:bodyPr>
          <a:lstStyle/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Design Data Pipelines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Build Phase 1 Sources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Build Phase 2 Sources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Design ML Ops 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Build ML Ops</a:t>
            </a:r>
          </a:p>
          <a:p>
            <a:pPr marL="0" marR="0" lvl="1" indent="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Arial"/>
              </a:rPr>
            </a:b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BDC574-32D9-4199-8911-06D3309AE792}"/>
              </a:ext>
            </a:extLst>
          </p:cNvPr>
          <p:cNvSpPr/>
          <p:nvPr/>
        </p:nvSpPr>
        <p:spPr>
          <a:xfrm>
            <a:off x="6165798" y="1658254"/>
            <a:ext cx="2560320" cy="3371987"/>
          </a:xfrm>
          <a:prstGeom prst="rect">
            <a:avLst/>
          </a:prstGeom>
          <a:solidFill>
            <a:srgbClr val="6C9ABF">
              <a:alpha val="7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0" tIns="274320" rIns="182880" bIns="49391" numCol="1" spcCol="1270" anchor="t" anchorCtr="0">
            <a:noAutofit/>
          </a:bodyPr>
          <a:lstStyle/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ID / Hire Analytic Thought Leader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Empower / Enable Data Analyst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Build Operations Data Team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Advanced Analytics Use Case Prioritization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Lato Black"/>
              <a:cs typeface="Lato Black"/>
              <a:sym typeface="Arial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8B767C1-8EFF-40DB-93EC-5071DA6B2FF4}"/>
              </a:ext>
            </a:extLst>
          </p:cNvPr>
          <p:cNvSpPr txBox="1">
            <a:spLocks/>
          </p:cNvSpPr>
          <p:nvPr/>
        </p:nvSpPr>
        <p:spPr>
          <a:xfrm>
            <a:off x="309092" y="317085"/>
            <a:ext cx="8806772" cy="6394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Lato Black"/>
              <a:cs typeface="Lato Black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96D7D4-C296-4E3B-A391-AB98BA825FCD}"/>
              </a:ext>
            </a:extLst>
          </p:cNvPr>
          <p:cNvSpPr txBox="1"/>
          <p:nvPr/>
        </p:nvSpPr>
        <p:spPr>
          <a:xfrm>
            <a:off x="405637" y="967206"/>
            <a:ext cx="1117209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  <a:t>The projects on the roadmap are broken into five major categories, each containing sub-activities which will be outlined in the following slides.</a:t>
            </a:r>
          </a:p>
        </p:txBody>
      </p:sp>
      <p:sp>
        <p:nvSpPr>
          <p:cNvPr id="16" name="Rounded Rectangle 28">
            <a:extLst>
              <a:ext uri="{FF2B5EF4-FFF2-40B4-BE49-F238E27FC236}">
                <a16:creationId xmlns:a16="http://schemas.microsoft.com/office/drawing/2014/main" id="{B9BDE0A8-BBDE-42FD-99D1-A83AB6AB7911}"/>
              </a:ext>
            </a:extLst>
          </p:cNvPr>
          <p:cNvSpPr/>
          <p:nvPr/>
        </p:nvSpPr>
        <p:spPr>
          <a:xfrm>
            <a:off x="3574187" y="1756918"/>
            <a:ext cx="2167128" cy="457200"/>
          </a:xfrm>
          <a:prstGeom prst="roundRect">
            <a:avLst>
              <a:gd name="adj" fmla="val 8896"/>
            </a:avLst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18" name="Rounded Rectangle 29">
            <a:extLst>
              <a:ext uri="{FF2B5EF4-FFF2-40B4-BE49-F238E27FC236}">
                <a16:creationId xmlns:a16="http://schemas.microsoft.com/office/drawing/2014/main" id="{686D8E51-A27A-475F-B6E6-648AE16D6C0C}"/>
              </a:ext>
            </a:extLst>
          </p:cNvPr>
          <p:cNvSpPr/>
          <p:nvPr/>
        </p:nvSpPr>
        <p:spPr>
          <a:xfrm>
            <a:off x="3652881" y="1812960"/>
            <a:ext cx="198306" cy="352124"/>
          </a:xfrm>
          <a:prstGeom prst="roundRect">
            <a:avLst>
              <a:gd name="adj" fmla="val 21840"/>
            </a:avLst>
          </a:prstGeom>
          <a:solidFill>
            <a:srgbClr val="9ECD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E40074-86E2-400E-82E7-F5B90D5448BE}"/>
              </a:ext>
            </a:extLst>
          </p:cNvPr>
          <p:cNvSpPr txBox="1"/>
          <p:nvPr/>
        </p:nvSpPr>
        <p:spPr>
          <a:xfrm>
            <a:off x="3889712" y="1825504"/>
            <a:ext cx="1713845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Software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22" name="Rounded Rectangle 32">
            <a:extLst>
              <a:ext uri="{FF2B5EF4-FFF2-40B4-BE49-F238E27FC236}">
                <a16:creationId xmlns:a16="http://schemas.microsoft.com/office/drawing/2014/main" id="{175F202B-4228-4A3A-BBA8-CE5F570B34F4}"/>
              </a:ext>
            </a:extLst>
          </p:cNvPr>
          <p:cNvSpPr/>
          <p:nvPr/>
        </p:nvSpPr>
        <p:spPr>
          <a:xfrm>
            <a:off x="6337409" y="1748724"/>
            <a:ext cx="2167128" cy="457200"/>
          </a:xfrm>
          <a:prstGeom prst="roundRect">
            <a:avLst>
              <a:gd name="adj" fmla="val 8896"/>
            </a:avLst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Rounded Rectangle 33">
            <a:extLst>
              <a:ext uri="{FF2B5EF4-FFF2-40B4-BE49-F238E27FC236}">
                <a16:creationId xmlns:a16="http://schemas.microsoft.com/office/drawing/2014/main" id="{E6CDA138-1611-4840-B656-9B05718FFA7F}"/>
              </a:ext>
            </a:extLst>
          </p:cNvPr>
          <p:cNvSpPr/>
          <p:nvPr/>
        </p:nvSpPr>
        <p:spPr>
          <a:xfrm>
            <a:off x="6401814" y="1804766"/>
            <a:ext cx="198306" cy="352124"/>
          </a:xfrm>
          <a:prstGeom prst="roundRect">
            <a:avLst>
              <a:gd name="adj" fmla="val 21840"/>
            </a:avLst>
          </a:prstGeom>
          <a:solidFill>
            <a:srgbClr val="6C9A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1D10B2-E9A2-4327-B620-348E6C7467A3}"/>
              </a:ext>
            </a:extLst>
          </p:cNvPr>
          <p:cNvSpPr txBox="1"/>
          <p:nvPr/>
        </p:nvSpPr>
        <p:spPr>
          <a:xfrm>
            <a:off x="6652933" y="1817310"/>
            <a:ext cx="1852443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Talent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A8270C-DCAC-4266-B1BC-DB3AD1F20AD5}"/>
              </a:ext>
            </a:extLst>
          </p:cNvPr>
          <p:cNvSpPr/>
          <p:nvPr/>
        </p:nvSpPr>
        <p:spPr>
          <a:xfrm>
            <a:off x="632600" y="1658253"/>
            <a:ext cx="2560320" cy="3359803"/>
          </a:xfrm>
          <a:prstGeom prst="rect">
            <a:avLst/>
          </a:prstGeom>
          <a:solidFill>
            <a:srgbClr val="FF9B33">
              <a:alpha val="70197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0" tIns="274320" rIns="182880" bIns="49391" numCol="1" spcCol="1270" anchor="t" anchorCtr="0">
            <a:noAutofit/>
          </a:bodyPr>
          <a:lstStyle/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Cloud Selection Process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DB Setup / Procured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User Tooling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Security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Lato Black"/>
              <a:cs typeface="Lato Black"/>
              <a:sym typeface="Arial"/>
            </a:endParaRPr>
          </a:p>
        </p:txBody>
      </p:sp>
      <p:sp>
        <p:nvSpPr>
          <p:cNvPr id="30" name="Rounded Rectangle 35">
            <a:extLst>
              <a:ext uri="{FF2B5EF4-FFF2-40B4-BE49-F238E27FC236}">
                <a16:creationId xmlns:a16="http://schemas.microsoft.com/office/drawing/2014/main" id="{613CFC67-B916-4283-9E27-066D64D4144A}"/>
              </a:ext>
            </a:extLst>
          </p:cNvPr>
          <p:cNvSpPr/>
          <p:nvPr/>
        </p:nvSpPr>
        <p:spPr>
          <a:xfrm>
            <a:off x="813542" y="1734960"/>
            <a:ext cx="2167128" cy="457200"/>
          </a:xfrm>
          <a:prstGeom prst="roundRect">
            <a:avLst>
              <a:gd name="adj" fmla="val 8896"/>
            </a:avLst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2" name="Rounded Rectangle 36">
            <a:extLst>
              <a:ext uri="{FF2B5EF4-FFF2-40B4-BE49-F238E27FC236}">
                <a16:creationId xmlns:a16="http://schemas.microsoft.com/office/drawing/2014/main" id="{ABF702ED-E665-4019-ABEC-369E82293D4F}"/>
              </a:ext>
            </a:extLst>
          </p:cNvPr>
          <p:cNvSpPr/>
          <p:nvPr/>
        </p:nvSpPr>
        <p:spPr>
          <a:xfrm>
            <a:off x="877947" y="1791002"/>
            <a:ext cx="198306" cy="352124"/>
          </a:xfrm>
          <a:prstGeom prst="roundRect">
            <a:avLst>
              <a:gd name="adj" fmla="val 21840"/>
            </a:avLst>
          </a:prstGeom>
          <a:solidFill>
            <a:srgbClr val="FF9B3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9AF20E-AE37-496C-AA7B-D9C56F138BB2}"/>
              </a:ext>
            </a:extLst>
          </p:cNvPr>
          <p:cNvSpPr txBox="1"/>
          <p:nvPr/>
        </p:nvSpPr>
        <p:spPr>
          <a:xfrm>
            <a:off x="1129066" y="1803546"/>
            <a:ext cx="1852443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Infrastructure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E89B38-1F8C-47BC-884E-1AAC14EED851}"/>
              </a:ext>
            </a:extLst>
          </p:cNvPr>
          <p:cNvSpPr/>
          <p:nvPr/>
        </p:nvSpPr>
        <p:spPr>
          <a:xfrm>
            <a:off x="8944830" y="1658254"/>
            <a:ext cx="2560320" cy="3371987"/>
          </a:xfrm>
          <a:prstGeom prst="rect">
            <a:avLst/>
          </a:prstGeom>
          <a:solidFill>
            <a:srgbClr val="3A6683">
              <a:alpha val="7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0" tIns="274320" rIns="182880" bIns="49391" numCol="1" spcCol="1270" anchor="t" anchorCtr="0">
            <a:noAutofit/>
          </a:bodyPr>
          <a:lstStyle/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Develop Operational Model for Data Monetization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Establish Data Governance Charter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Kick off Data Governance Committee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 panose="020F0502020204030204" pitchFamily="34" charset="0"/>
              <a:ea typeface="Lato Black"/>
              <a:cs typeface="Calibri" panose="020F0502020204030204" pitchFamily="34" charset="0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25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Prioritize / Fund / Monitor Work</a:t>
            </a: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Lato Black"/>
              <a:cs typeface="Lato Black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Lato Black"/>
              <a:cs typeface="Lato Black"/>
              <a:sym typeface="Arial"/>
            </a:endParaRPr>
          </a:p>
        </p:txBody>
      </p:sp>
      <p:sp>
        <p:nvSpPr>
          <p:cNvPr id="21" name="Rounded Rectangle 32">
            <a:extLst>
              <a:ext uri="{FF2B5EF4-FFF2-40B4-BE49-F238E27FC236}">
                <a16:creationId xmlns:a16="http://schemas.microsoft.com/office/drawing/2014/main" id="{430C6E24-3552-4457-931D-8345C7ED2310}"/>
              </a:ext>
            </a:extLst>
          </p:cNvPr>
          <p:cNvSpPr/>
          <p:nvPr/>
        </p:nvSpPr>
        <p:spPr>
          <a:xfrm>
            <a:off x="9116441" y="1737104"/>
            <a:ext cx="2167128" cy="457200"/>
          </a:xfrm>
          <a:prstGeom prst="roundRect">
            <a:avLst>
              <a:gd name="adj" fmla="val 8896"/>
            </a:avLst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3" name="Rounded Rectangle 33">
            <a:extLst>
              <a:ext uri="{FF2B5EF4-FFF2-40B4-BE49-F238E27FC236}">
                <a16:creationId xmlns:a16="http://schemas.microsoft.com/office/drawing/2014/main" id="{6E1E245D-A311-47FC-B5BB-BCBFF1F5FC0D}"/>
              </a:ext>
            </a:extLst>
          </p:cNvPr>
          <p:cNvSpPr/>
          <p:nvPr/>
        </p:nvSpPr>
        <p:spPr>
          <a:xfrm>
            <a:off x="9180846" y="1793146"/>
            <a:ext cx="198306" cy="352124"/>
          </a:xfrm>
          <a:prstGeom prst="roundRect">
            <a:avLst>
              <a:gd name="adj" fmla="val 21840"/>
            </a:avLst>
          </a:prstGeom>
          <a:solidFill>
            <a:srgbClr val="3A668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3104C5-B007-46F2-B736-C7AF2743DEDE}"/>
              </a:ext>
            </a:extLst>
          </p:cNvPr>
          <p:cNvSpPr txBox="1"/>
          <p:nvPr/>
        </p:nvSpPr>
        <p:spPr>
          <a:xfrm>
            <a:off x="9431965" y="1805690"/>
            <a:ext cx="1852443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Data Governance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23DEDE-5117-6151-4A36-B855A6BDCBE4}"/>
              </a:ext>
            </a:extLst>
          </p:cNvPr>
          <p:cNvSpPr/>
          <p:nvPr/>
        </p:nvSpPr>
        <p:spPr>
          <a:xfrm>
            <a:off x="634152" y="5154405"/>
            <a:ext cx="10870997" cy="646331"/>
          </a:xfrm>
          <a:prstGeom prst="rect">
            <a:avLst/>
          </a:prstGeom>
          <a:solidFill>
            <a:srgbClr val="1774D3">
              <a:alpha val="77412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0" tIns="274320" rIns="182880" bIns="49391" numCol="1" spcCol="1270" anchor="t" anchorCtr="0">
            <a:noAutofit/>
          </a:bodyPr>
          <a:lstStyle/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94C67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494C67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9" name="Rounded Rectangle 35">
            <a:extLst>
              <a:ext uri="{FF2B5EF4-FFF2-40B4-BE49-F238E27FC236}">
                <a16:creationId xmlns:a16="http://schemas.microsoft.com/office/drawing/2014/main" id="{2BF50B50-B52C-A71F-F436-127601120812}"/>
              </a:ext>
            </a:extLst>
          </p:cNvPr>
          <p:cNvSpPr/>
          <p:nvPr/>
        </p:nvSpPr>
        <p:spPr>
          <a:xfrm>
            <a:off x="815094" y="5249220"/>
            <a:ext cx="2590279" cy="457200"/>
          </a:xfrm>
          <a:prstGeom prst="roundRect">
            <a:avLst>
              <a:gd name="adj" fmla="val 8896"/>
            </a:avLst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11" name="Rounded Rectangle 36">
            <a:extLst>
              <a:ext uri="{FF2B5EF4-FFF2-40B4-BE49-F238E27FC236}">
                <a16:creationId xmlns:a16="http://schemas.microsoft.com/office/drawing/2014/main" id="{A3F2841B-163C-8159-84D6-D2810D9EBBA6}"/>
              </a:ext>
            </a:extLst>
          </p:cNvPr>
          <p:cNvSpPr/>
          <p:nvPr/>
        </p:nvSpPr>
        <p:spPr>
          <a:xfrm>
            <a:off x="879500" y="5305262"/>
            <a:ext cx="198306" cy="352124"/>
          </a:xfrm>
          <a:prstGeom prst="roundRect">
            <a:avLst>
              <a:gd name="adj" fmla="val 21840"/>
            </a:avLst>
          </a:prstGeom>
          <a:solidFill>
            <a:srgbClr val="1774D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2D303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453F12-FCC8-F748-01CA-C946EBAAAA10}"/>
              </a:ext>
            </a:extLst>
          </p:cNvPr>
          <p:cNvSpPr txBox="1"/>
          <p:nvPr/>
        </p:nvSpPr>
        <p:spPr>
          <a:xfrm>
            <a:off x="1130619" y="5317806"/>
            <a:ext cx="221348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Delivery Management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B13023-49D1-4A60-7DBC-54668DB8EE12}"/>
              </a:ext>
            </a:extLst>
          </p:cNvPr>
          <p:cNvSpPr txBox="1"/>
          <p:nvPr/>
        </p:nvSpPr>
        <p:spPr>
          <a:xfrm>
            <a:off x="3574187" y="5334454"/>
            <a:ext cx="6399843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1" indent="-285750" algn="l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>
                <a:srgbClr val="000000"/>
              </a:buClr>
              <a:buSzTx/>
              <a:buFont typeface="System Font Regular"/>
              <a:buChar char="-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Lato Black"/>
                <a:cs typeface="Calibri" panose="020F0502020204030204" pitchFamily="34" charset="0"/>
                <a:sym typeface="Arial"/>
              </a:rPr>
              <a:t>Provide project governance and management across projects and initiatives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437B9-0267-8D7B-5344-1A787A7F27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1336" y="6253038"/>
            <a:ext cx="69071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A577802A-F15D-CD42-9AFD-8BB4A3077EFB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2521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C0696-7C4A-19F6-2214-30052C7FB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4C82E5B-7E52-2756-F74A-3F346D5154C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45740" y="147532"/>
            <a:ext cx="8129588" cy="676275"/>
          </a:xfrm>
        </p:spPr>
        <p:txBody>
          <a:bodyPr/>
          <a:lstStyle/>
          <a:p>
            <a:r>
              <a:rPr lang="en-US" sz="2800" b="0" dirty="0"/>
              <a:t>One Year Roadmap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0691901-C3EF-D3E2-2675-88C9B2CAD393}"/>
              </a:ext>
            </a:extLst>
          </p:cNvPr>
          <p:cNvSpPr/>
          <p:nvPr/>
        </p:nvSpPr>
        <p:spPr>
          <a:xfrm>
            <a:off x="10462189" y="2049050"/>
            <a:ext cx="91440" cy="182880"/>
          </a:xfrm>
          <a:prstGeom prst="roundRect">
            <a:avLst>
              <a:gd name="adj" fmla="val 21840"/>
            </a:avLst>
          </a:prstGeom>
          <a:solidFill>
            <a:srgbClr val="FF9B3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D8B11F-16AC-AD3D-A1CF-037CCC07A53F}"/>
              </a:ext>
            </a:extLst>
          </p:cNvPr>
          <p:cNvSpPr/>
          <p:nvPr/>
        </p:nvSpPr>
        <p:spPr>
          <a:xfrm>
            <a:off x="10556394" y="1962328"/>
            <a:ext cx="2164332" cy="173444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10795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5E5E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Infrastructure</a:t>
            </a:r>
          </a:p>
          <a:p>
            <a:pPr marL="10795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5E5E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Software</a:t>
            </a:r>
          </a:p>
          <a:p>
            <a:pPr marL="10795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5E5E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Talent</a:t>
            </a:r>
          </a:p>
          <a:p>
            <a:pPr marL="10795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5E5E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Data Governance</a:t>
            </a:r>
          </a:p>
          <a:p>
            <a:pPr marL="10795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E5E5E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Delivery Management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5E5E5E">
                  <a:lumMod val="65000"/>
                  <a:lumOff val="35000"/>
                </a:srgbClr>
              </a:solidFill>
              <a:effectLst/>
              <a:uLnTx/>
              <a:uFillTx/>
              <a:latin typeface="Calibri" panose="020F0502020204030204"/>
              <a:ea typeface="+mn-lt"/>
              <a:cs typeface="Calibri" panose="020F0502020204030204"/>
              <a:sym typeface="Arial"/>
            </a:endParaRPr>
          </a:p>
          <a:p>
            <a:pPr marL="10795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E5E5E">
                  <a:lumMod val="65000"/>
                  <a:lumOff val="3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82B5283-9C2D-18EE-F456-C73C76D1EE5F}"/>
              </a:ext>
            </a:extLst>
          </p:cNvPr>
          <p:cNvSpPr/>
          <p:nvPr/>
        </p:nvSpPr>
        <p:spPr>
          <a:xfrm>
            <a:off x="10462189" y="2806576"/>
            <a:ext cx="91440" cy="182880"/>
          </a:xfrm>
          <a:prstGeom prst="roundRect">
            <a:avLst>
              <a:gd name="adj" fmla="val 21840"/>
            </a:avLst>
          </a:prstGeom>
          <a:solidFill>
            <a:srgbClr val="3A668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D6268A0-4FC4-8B13-437C-A46258D6979F}"/>
              </a:ext>
            </a:extLst>
          </p:cNvPr>
          <p:cNvSpPr/>
          <p:nvPr/>
        </p:nvSpPr>
        <p:spPr>
          <a:xfrm>
            <a:off x="10462189" y="2302034"/>
            <a:ext cx="91440" cy="182880"/>
          </a:xfrm>
          <a:prstGeom prst="roundRect">
            <a:avLst>
              <a:gd name="adj" fmla="val 21840"/>
            </a:avLst>
          </a:prstGeom>
          <a:solidFill>
            <a:srgbClr val="9ECDF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4" name="Rounded Rectangle 75">
            <a:extLst>
              <a:ext uri="{FF2B5EF4-FFF2-40B4-BE49-F238E27FC236}">
                <a16:creationId xmlns:a16="http://schemas.microsoft.com/office/drawing/2014/main" id="{8F2EA0C7-6B03-FBA6-70F9-27D6805B1FC7}"/>
              </a:ext>
            </a:extLst>
          </p:cNvPr>
          <p:cNvSpPr/>
          <p:nvPr/>
        </p:nvSpPr>
        <p:spPr>
          <a:xfrm>
            <a:off x="10462189" y="2560781"/>
            <a:ext cx="91440" cy="182880"/>
          </a:xfrm>
          <a:prstGeom prst="roundRect">
            <a:avLst>
              <a:gd name="adj" fmla="val 21840"/>
            </a:avLst>
          </a:prstGeom>
          <a:solidFill>
            <a:srgbClr val="6C9A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6B0C1D6-C92B-BCCF-96BF-781A35B13FE2}"/>
              </a:ext>
            </a:extLst>
          </p:cNvPr>
          <p:cNvSpPr/>
          <p:nvPr/>
        </p:nvSpPr>
        <p:spPr>
          <a:xfrm>
            <a:off x="10462189" y="3059255"/>
            <a:ext cx="91440" cy="182880"/>
          </a:xfrm>
          <a:prstGeom prst="roundRect">
            <a:avLst>
              <a:gd name="adj" fmla="val 21840"/>
            </a:avLst>
          </a:prstGeom>
          <a:solidFill>
            <a:srgbClr val="1774D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7ACDA5A2-2194-75CD-6B0A-1635502BBD3F}"/>
              </a:ext>
            </a:extLst>
          </p:cNvPr>
          <p:cNvGrpSpPr/>
          <p:nvPr/>
        </p:nvGrpSpPr>
        <p:grpSpPr>
          <a:xfrm>
            <a:off x="451218" y="1506196"/>
            <a:ext cx="9725892" cy="4045527"/>
            <a:chOff x="1233054" y="2142863"/>
            <a:chExt cx="9725892" cy="404552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B4A163C-3679-27A5-91FE-BABDABF5F193}"/>
                </a:ext>
              </a:extLst>
            </p:cNvPr>
            <p:cNvSpPr/>
            <p:nvPr/>
          </p:nvSpPr>
          <p:spPr>
            <a:xfrm>
              <a:off x="1233054" y="2142863"/>
              <a:ext cx="4862946" cy="4045527"/>
            </a:xfrm>
            <a:prstGeom prst="rect">
              <a:avLst/>
            </a:prstGeom>
            <a:solidFill>
              <a:srgbClr val="FFE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5546DF2-BAA8-1899-C2EB-8D87CD135609}"/>
                </a:ext>
              </a:extLst>
            </p:cNvPr>
            <p:cNvSpPr/>
            <p:nvPr/>
          </p:nvSpPr>
          <p:spPr>
            <a:xfrm>
              <a:off x="1233054" y="2142863"/>
              <a:ext cx="2479964" cy="40455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894B42-B585-2218-A0C1-405AF22E0B26}"/>
                </a:ext>
              </a:extLst>
            </p:cNvPr>
            <p:cNvSpPr/>
            <p:nvPr/>
          </p:nvSpPr>
          <p:spPr>
            <a:xfrm>
              <a:off x="6096000" y="2142863"/>
              <a:ext cx="4862946" cy="4045527"/>
            </a:xfrm>
            <a:prstGeom prst="rect">
              <a:avLst/>
            </a:prstGeom>
            <a:solidFill>
              <a:srgbClr val="FFE7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7AF21B8-0FC8-EA42-18A3-CCAB3B38809B}"/>
                </a:ext>
              </a:extLst>
            </p:cNvPr>
            <p:cNvSpPr/>
            <p:nvPr/>
          </p:nvSpPr>
          <p:spPr>
            <a:xfrm>
              <a:off x="6096000" y="2142863"/>
              <a:ext cx="2479964" cy="404552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1618807-3BBF-1B57-BCFB-EAD8F2CDE755}"/>
              </a:ext>
            </a:extLst>
          </p:cNvPr>
          <p:cNvSpPr txBox="1"/>
          <p:nvPr/>
        </p:nvSpPr>
        <p:spPr>
          <a:xfrm>
            <a:off x="451219" y="790369"/>
            <a:ext cx="24799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entury Gothic"/>
                <a:cs typeface="Arial"/>
                <a:sym typeface="Arial"/>
              </a:rPr>
              <a:t>Q1 </a:t>
            </a:r>
            <a:r>
              <a:rPr lang="en-US" b="1" kern="0" dirty="0">
                <a:solidFill>
                  <a:srgbClr val="002B40"/>
                </a:solidFill>
                <a:latin typeface="Century Gothic"/>
                <a:cs typeface="Arial"/>
                <a:sym typeface="Arial"/>
              </a:rPr>
              <a:t>2025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2B40"/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5DC8A2-0825-1A91-2E0A-2528F286DAD6}"/>
              </a:ext>
            </a:extLst>
          </p:cNvPr>
          <p:cNvSpPr txBox="1"/>
          <p:nvPr/>
        </p:nvSpPr>
        <p:spPr>
          <a:xfrm>
            <a:off x="2834200" y="790369"/>
            <a:ext cx="24799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entury Gothic"/>
                <a:cs typeface="Arial"/>
                <a:sym typeface="Arial"/>
              </a:rPr>
              <a:t>Q2 </a:t>
            </a:r>
            <a:r>
              <a:rPr lang="en-US" b="1" kern="0" dirty="0">
                <a:solidFill>
                  <a:srgbClr val="002B40"/>
                </a:solidFill>
                <a:latin typeface="Century Gothic"/>
                <a:cs typeface="Arial"/>
                <a:sym typeface="Arial"/>
              </a:rPr>
              <a:t>2025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2B40"/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A61ABD-4ACF-3433-D050-D7ECD392A932}"/>
              </a:ext>
            </a:extLst>
          </p:cNvPr>
          <p:cNvSpPr txBox="1"/>
          <p:nvPr/>
        </p:nvSpPr>
        <p:spPr>
          <a:xfrm>
            <a:off x="5314165" y="790369"/>
            <a:ext cx="24799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entury Gothic"/>
                <a:cs typeface="Arial"/>
                <a:sym typeface="Arial"/>
              </a:rPr>
              <a:t>Q3 </a:t>
            </a:r>
            <a:r>
              <a:rPr lang="en-US" b="1" kern="0" dirty="0">
                <a:solidFill>
                  <a:srgbClr val="002B40"/>
                </a:solidFill>
                <a:latin typeface="Century Gothic"/>
                <a:cs typeface="Arial"/>
                <a:sym typeface="Arial"/>
              </a:rPr>
              <a:t>2025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2B40"/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6718E6-44E5-68D7-6250-DB438AA57BF6}"/>
              </a:ext>
            </a:extLst>
          </p:cNvPr>
          <p:cNvSpPr txBox="1"/>
          <p:nvPr/>
        </p:nvSpPr>
        <p:spPr>
          <a:xfrm>
            <a:off x="7745638" y="790369"/>
            <a:ext cx="24799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entury Gothic"/>
                <a:cs typeface="Arial"/>
                <a:sym typeface="Arial"/>
              </a:rPr>
              <a:t>Q4 </a:t>
            </a:r>
            <a:r>
              <a:rPr lang="en-US" b="1" kern="0" dirty="0">
                <a:solidFill>
                  <a:srgbClr val="002B40"/>
                </a:solidFill>
                <a:latin typeface="Century Gothic"/>
                <a:cs typeface="Arial"/>
                <a:sym typeface="Arial"/>
              </a:rPr>
              <a:t>2025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2B40"/>
              </a:solidFill>
              <a:effectLst/>
              <a:uLnTx/>
              <a:uFillTx/>
              <a:latin typeface="Century Gothic" panose="020B0502020202020204" pitchFamily="34" charset="0"/>
              <a:cs typeface="Arial"/>
              <a:sym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7ACD78-D573-9B7D-7667-7DA1992427E0}"/>
              </a:ext>
            </a:extLst>
          </p:cNvPr>
          <p:cNvSpPr txBox="1"/>
          <p:nvPr/>
        </p:nvSpPr>
        <p:spPr>
          <a:xfrm>
            <a:off x="451219" y="1121901"/>
            <a:ext cx="2479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4C4C4C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($XXX-$XXX)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7B18E4-2AF0-ACDC-9056-B62406267CD2}"/>
              </a:ext>
            </a:extLst>
          </p:cNvPr>
          <p:cNvSpPr txBox="1"/>
          <p:nvPr/>
        </p:nvSpPr>
        <p:spPr>
          <a:xfrm>
            <a:off x="2834200" y="1121901"/>
            <a:ext cx="2479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4C4C4C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($XXX-$XXX)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E4097C-C051-5687-C907-30C12C00033A}"/>
              </a:ext>
            </a:extLst>
          </p:cNvPr>
          <p:cNvSpPr txBox="1"/>
          <p:nvPr/>
        </p:nvSpPr>
        <p:spPr>
          <a:xfrm>
            <a:off x="5314165" y="1121901"/>
            <a:ext cx="2479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4C4C4C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($XXX-$XXX)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735B0F-7254-3D22-003D-7FA61262DBD1}"/>
              </a:ext>
            </a:extLst>
          </p:cNvPr>
          <p:cNvSpPr txBox="1"/>
          <p:nvPr/>
        </p:nvSpPr>
        <p:spPr>
          <a:xfrm>
            <a:off x="7745638" y="1121901"/>
            <a:ext cx="2479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4C4C4C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($XXX-$XXX)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D061568-9A56-CBF2-24FC-ACE85E9E041E}"/>
              </a:ext>
            </a:extLst>
          </p:cNvPr>
          <p:cNvGrpSpPr/>
          <p:nvPr/>
        </p:nvGrpSpPr>
        <p:grpSpPr>
          <a:xfrm>
            <a:off x="1232517" y="4200188"/>
            <a:ext cx="2620197" cy="366932"/>
            <a:chOff x="72135" y="328399"/>
            <a:chExt cx="2563689" cy="366932"/>
          </a:xfrm>
        </p:grpSpPr>
        <p:sp>
          <p:nvSpPr>
            <p:cNvPr id="96" name="Rounded Rectangle 2">
              <a:extLst>
                <a:ext uri="{FF2B5EF4-FFF2-40B4-BE49-F238E27FC236}">
                  <a16:creationId xmlns:a16="http://schemas.microsoft.com/office/drawing/2014/main" id="{109356D5-2164-F4B4-9C6B-9AD2E5A4325A}"/>
                </a:ext>
              </a:extLst>
            </p:cNvPr>
            <p:cNvSpPr/>
            <p:nvPr/>
          </p:nvSpPr>
          <p:spPr>
            <a:xfrm>
              <a:off x="72135" y="328399"/>
              <a:ext cx="2563689" cy="366932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D484CAE-15E9-F84F-2711-6835F2DF219F}"/>
                </a:ext>
              </a:extLst>
            </p:cNvPr>
            <p:cNvSpPr/>
            <p:nvPr/>
          </p:nvSpPr>
          <p:spPr>
            <a:xfrm>
              <a:off x="697685" y="406412"/>
              <a:ext cx="1893710" cy="230832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ID / Hire Analytic Thought Leader</a:t>
              </a:r>
            </a:p>
          </p:txBody>
        </p:sp>
        <p:sp>
          <p:nvSpPr>
            <p:cNvPr id="98" name="Rectangle: Rounded Corners 61">
              <a:extLst>
                <a:ext uri="{FF2B5EF4-FFF2-40B4-BE49-F238E27FC236}">
                  <a16:creationId xmlns:a16="http://schemas.microsoft.com/office/drawing/2014/main" id="{560DC826-9457-EF87-FB52-B48219A59160}"/>
                </a:ext>
              </a:extLst>
            </p:cNvPr>
            <p:cNvSpPr/>
            <p:nvPr/>
          </p:nvSpPr>
          <p:spPr>
            <a:xfrm>
              <a:off x="149772" y="405080"/>
              <a:ext cx="550760" cy="228884"/>
            </a:xfrm>
            <a:prstGeom prst="roundRect">
              <a:avLst/>
            </a:prstGeom>
            <a:solidFill>
              <a:srgbClr val="6C9A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TA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 1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4CB6EAF-5BCB-CB03-B438-7F19584C6065}"/>
              </a:ext>
            </a:extLst>
          </p:cNvPr>
          <p:cNvGrpSpPr/>
          <p:nvPr/>
        </p:nvGrpSpPr>
        <p:grpSpPr>
          <a:xfrm>
            <a:off x="8486290" y="4191618"/>
            <a:ext cx="2243694" cy="384072"/>
            <a:chOff x="73210" y="740703"/>
            <a:chExt cx="2038776" cy="384072"/>
          </a:xfrm>
        </p:grpSpPr>
        <p:sp>
          <p:nvSpPr>
            <p:cNvPr id="93" name="Rounded Rectangle 2">
              <a:extLst>
                <a:ext uri="{FF2B5EF4-FFF2-40B4-BE49-F238E27FC236}">
                  <a16:creationId xmlns:a16="http://schemas.microsoft.com/office/drawing/2014/main" id="{7660C5C9-3A45-FD56-2E1D-E06B1EC8BF2F}"/>
                </a:ext>
              </a:extLst>
            </p:cNvPr>
            <p:cNvSpPr/>
            <p:nvPr/>
          </p:nvSpPr>
          <p:spPr>
            <a:xfrm>
              <a:off x="73210" y="740703"/>
              <a:ext cx="2038776" cy="376397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rgbClr val="3A6683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AD2B5EF-04B7-4E11-2868-81A34CF9CC12}"/>
                </a:ext>
              </a:extLst>
            </p:cNvPr>
            <p:cNvSpPr/>
            <p:nvPr/>
          </p:nvSpPr>
          <p:spPr>
            <a:xfrm>
              <a:off x="706207" y="755443"/>
              <a:ext cx="1405204" cy="3693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Advanced Analytics Use Case Prioritization</a:t>
              </a:r>
            </a:p>
          </p:txBody>
        </p:sp>
        <p:sp>
          <p:nvSpPr>
            <p:cNvPr id="95" name="Rectangle: Rounded Corners 61">
              <a:extLst>
                <a:ext uri="{FF2B5EF4-FFF2-40B4-BE49-F238E27FC236}">
                  <a16:creationId xmlns:a16="http://schemas.microsoft.com/office/drawing/2014/main" id="{C3A5481F-9990-5304-2B08-16EF396DB0B9}"/>
                </a:ext>
              </a:extLst>
            </p:cNvPr>
            <p:cNvSpPr/>
            <p:nvPr/>
          </p:nvSpPr>
          <p:spPr>
            <a:xfrm>
              <a:off x="154872" y="813123"/>
              <a:ext cx="550760" cy="222769"/>
            </a:xfrm>
            <a:prstGeom prst="roundRect">
              <a:avLst/>
            </a:prstGeom>
            <a:solidFill>
              <a:srgbClr val="6C9A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TA 4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2C8FB28-7DA2-AC95-4389-7B479045D97C}"/>
              </a:ext>
            </a:extLst>
          </p:cNvPr>
          <p:cNvGrpSpPr/>
          <p:nvPr/>
        </p:nvGrpSpPr>
        <p:grpSpPr>
          <a:xfrm>
            <a:off x="1314118" y="2910105"/>
            <a:ext cx="2187526" cy="366932"/>
            <a:chOff x="461481" y="2798312"/>
            <a:chExt cx="2187526" cy="366932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86AC50F3-4CB8-3251-1414-EE1F5F1F9EE7}"/>
                </a:ext>
              </a:extLst>
            </p:cNvPr>
            <p:cNvGrpSpPr/>
            <p:nvPr/>
          </p:nvGrpSpPr>
          <p:grpSpPr>
            <a:xfrm>
              <a:off x="461481" y="2798312"/>
              <a:ext cx="1904883" cy="366932"/>
              <a:chOff x="461481" y="2798312"/>
              <a:chExt cx="1904883" cy="366932"/>
            </a:xfrm>
          </p:grpSpPr>
          <p:sp>
            <p:nvSpPr>
              <p:cNvPr id="91" name="Rounded Rectangle 2">
                <a:extLst>
                  <a:ext uri="{FF2B5EF4-FFF2-40B4-BE49-F238E27FC236}">
                    <a16:creationId xmlns:a16="http://schemas.microsoft.com/office/drawing/2014/main" id="{22C4DCE9-2322-2153-2603-BD91A67D97B1}"/>
                  </a:ext>
                </a:extLst>
              </p:cNvPr>
              <p:cNvSpPr/>
              <p:nvPr/>
            </p:nvSpPr>
            <p:spPr>
              <a:xfrm>
                <a:off x="461481" y="2798312"/>
                <a:ext cx="1904883" cy="366932"/>
              </a:xfrm>
              <a:prstGeom prst="roundRect">
                <a:avLst>
                  <a:gd name="adj" fmla="val 8896"/>
                </a:avLst>
              </a:prstGeom>
              <a:solidFill>
                <a:schemeClr val="bg1"/>
              </a:solidFill>
              <a:ln>
                <a:solidFill>
                  <a:srgbClr val="3A6683"/>
                </a:solidFill>
              </a:ln>
              <a:effectLst>
                <a:outerShdw blurRad="1524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92" name="Rectangle: Rounded Corners 61">
                <a:extLst>
                  <a:ext uri="{FF2B5EF4-FFF2-40B4-BE49-F238E27FC236}">
                    <a16:creationId xmlns:a16="http://schemas.microsoft.com/office/drawing/2014/main" id="{46D7A158-BB94-4DA5-A5FE-78CA7F1999F7}"/>
                  </a:ext>
                </a:extLst>
              </p:cNvPr>
              <p:cNvSpPr/>
              <p:nvPr/>
            </p:nvSpPr>
            <p:spPr>
              <a:xfrm>
                <a:off x="572460" y="2876816"/>
                <a:ext cx="521180" cy="228266"/>
              </a:xfrm>
              <a:prstGeom prst="roundRect">
                <a:avLst/>
              </a:prstGeom>
              <a:solidFill>
                <a:srgbClr val="9ECD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-15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Arial"/>
                  </a:rPr>
                  <a:t>SW    </a:t>
                </a:r>
                <a:r>
                  <a:rPr kumimoji="0" lang="en-US" sz="1200" b="1" i="0" u="none" strike="noStrike" kern="1200" cap="none" spc="-15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Arial"/>
                  </a:rPr>
                  <a:t>1</a:t>
                </a:r>
              </a:p>
            </p:txBody>
          </p:sp>
        </p:grp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D7A09D85-3002-18D2-4D97-5800E2EBC9BA}"/>
                </a:ext>
              </a:extLst>
            </p:cNvPr>
            <p:cNvSpPr/>
            <p:nvPr/>
          </p:nvSpPr>
          <p:spPr>
            <a:xfrm>
              <a:off x="1057247" y="2864247"/>
              <a:ext cx="1591760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Design Data Pipelines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0931C20-DC53-16EF-2064-8108F9BEFFA7}"/>
              </a:ext>
            </a:extLst>
          </p:cNvPr>
          <p:cNvGrpSpPr/>
          <p:nvPr/>
        </p:nvGrpSpPr>
        <p:grpSpPr>
          <a:xfrm>
            <a:off x="3397944" y="2910105"/>
            <a:ext cx="2022700" cy="366932"/>
            <a:chOff x="1448976" y="3252872"/>
            <a:chExt cx="2022700" cy="366932"/>
          </a:xfrm>
        </p:grpSpPr>
        <p:sp>
          <p:nvSpPr>
            <p:cNvPr id="86" name="Rounded Rectangle 2">
              <a:extLst>
                <a:ext uri="{FF2B5EF4-FFF2-40B4-BE49-F238E27FC236}">
                  <a16:creationId xmlns:a16="http://schemas.microsoft.com/office/drawing/2014/main" id="{FE24D066-8EEF-7DA7-7DA7-08F4367A4F0F}"/>
                </a:ext>
              </a:extLst>
            </p:cNvPr>
            <p:cNvSpPr/>
            <p:nvPr/>
          </p:nvSpPr>
          <p:spPr>
            <a:xfrm>
              <a:off x="1448976" y="3252872"/>
              <a:ext cx="2022700" cy="366932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rgbClr val="3A6683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E7099B4-F3C7-8308-CB53-E53D3A0FDBF7}"/>
                </a:ext>
              </a:extLst>
            </p:cNvPr>
            <p:cNvSpPr/>
            <p:nvPr/>
          </p:nvSpPr>
          <p:spPr>
            <a:xfrm>
              <a:off x="2125949" y="3337000"/>
              <a:ext cx="1310071" cy="2308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Build Phase 1 Sources</a:t>
              </a:r>
            </a:p>
          </p:txBody>
        </p:sp>
        <p:sp>
          <p:nvSpPr>
            <p:cNvPr id="88" name="Rectangle: Rounded Corners 61">
              <a:extLst>
                <a:ext uri="{FF2B5EF4-FFF2-40B4-BE49-F238E27FC236}">
                  <a16:creationId xmlns:a16="http://schemas.microsoft.com/office/drawing/2014/main" id="{78DC6144-7DA1-3698-D45C-3D8871787BA3}"/>
                </a:ext>
              </a:extLst>
            </p:cNvPr>
            <p:cNvSpPr/>
            <p:nvPr/>
          </p:nvSpPr>
          <p:spPr>
            <a:xfrm>
              <a:off x="1532406" y="3323891"/>
              <a:ext cx="595403" cy="250902"/>
            </a:xfrm>
            <a:prstGeom prst="roundRect">
              <a:avLst/>
            </a:prstGeom>
            <a:solidFill>
              <a:srgbClr val="9ECD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SW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 2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7B36C25-E87D-267D-CB63-5D8C7BEBD3D0}"/>
              </a:ext>
            </a:extLst>
          </p:cNvPr>
          <p:cNvGrpSpPr/>
          <p:nvPr/>
        </p:nvGrpSpPr>
        <p:grpSpPr>
          <a:xfrm>
            <a:off x="4008011" y="4197882"/>
            <a:ext cx="1888426" cy="371544"/>
            <a:chOff x="2302574" y="332371"/>
            <a:chExt cx="1888426" cy="371544"/>
          </a:xfrm>
        </p:grpSpPr>
        <p:sp>
          <p:nvSpPr>
            <p:cNvPr id="83" name="Rounded Rectangle 2">
              <a:extLst>
                <a:ext uri="{FF2B5EF4-FFF2-40B4-BE49-F238E27FC236}">
                  <a16:creationId xmlns:a16="http://schemas.microsoft.com/office/drawing/2014/main" id="{EAA44F01-9C5A-3B5C-C490-7814F8821D09}"/>
                </a:ext>
              </a:extLst>
            </p:cNvPr>
            <p:cNvSpPr/>
            <p:nvPr/>
          </p:nvSpPr>
          <p:spPr>
            <a:xfrm>
              <a:off x="2302574" y="332371"/>
              <a:ext cx="1888426" cy="366932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rgbClr val="3A6683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84" name="Rectangle: Rounded Corners 61">
              <a:extLst>
                <a:ext uri="{FF2B5EF4-FFF2-40B4-BE49-F238E27FC236}">
                  <a16:creationId xmlns:a16="http://schemas.microsoft.com/office/drawing/2014/main" id="{2595A774-DF95-7B64-B511-1A8E1B44831D}"/>
                </a:ext>
              </a:extLst>
            </p:cNvPr>
            <p:cNvSpPr/>
            <p:nvPr/>
          </p:nvSpPr>
          <p:spPr>
            <a:xfrm>
              <a:off x="2382845" y="407261"/>
              <a:ext cx="550760" cy="222258"/>
            </a:xfrm>
            <a:prstGeom prst="roundRect">
              <a:avLst/>
            </a:prstGeom>
            <a:solidFill>
              <a:srgbClr val="6C9A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TA 2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5B7C56CB-3E5F-E804-BEAC-DA4496E69177}"/>
                </a:ext>
              </a:extLst>
            </p:cNvPr>
            <p:cNvSpPr/>
            <p:nvPr/>
          </p:nvSpPr>
          <p:spPr>
            <a:xfrm>
              <a:off x="2938315" y="334583"/>
              <a:ext cx="1232140" cy="3693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Empower / Enable Data Analyst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6928BF6-9E17-15A6-B6DD-4078B0025DE0}"/>
              </a:ext>
            </a:extLst>
          </p:cNvPr>
          <p:cNvGrpSpPr/>
          <p:nvPr/>
        </p:nvGrpSpPr>
        <p:grpSpPr>
          <a:xfrm>
            <a:off x="845540" y="4979542"/>
            <a:ext cx="2337482" cy="374066"/>
            <a:chOff x="1044831" y="5578276"/>
            <a:chExt cx="2337482" cy="374066"/>
          </a:xfrm>
        </p:grpSpPr>
        <p:sp>
          <p:nvSpPr>
            <p:cNvPr id="45" name="Rounded Rectangle 2">
              <a:extLst>
                <a:ext uri="{FF2B5EF4-FFF2-40B4-BE49-F238E27FC236}">
                  <a16:creationId xmlns:a16="http://schemas.microsoft.com/office/drawing/2014/main" id="{1FE688AD-7ACF-6CFF-881F-9143B23928CD}"/>
                </a:ext>
              </a:extLst>
            </p:cNvPr>
            <p:cNvSpPr/>
            <p:nvPr/>
          </p:nvSpPr>
          <p:spPr>
            <a:xfrm>
              <a:off x="1044831" y="5578276"/>
              <a:ext cx="2337482" cy="366932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rgbClr val="3A6683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A6C941E-7F5B-9449-7282-208A5A4D82FA}"/>
                </a:ext>
              </a:extLst>
            </p:cNvPr>
            <p:cNvSpPr/>
            <p:nvPr/>
          </p:nvSpPr>
          <p:spPr>
            <a:xfrm>
              <a:off x="1689417" y="5583010"/>
              <a:ext cx="16381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Develop Operational Model for Data Monetization</a:t>
              </a:r>
            </a:p>
          </p:txBody>
        </p:sp>
        <p:sp>
          <p:nvSpPr>
            <p:cNvPr id="47" name="Rectangle: Rounded Corners 61">
              <a:extLst>
                <a:ext uri="{FF2B5EF4-FFF2-40B4-BE49-F238E27FC236}">
                  <a16:creationId xmlns:a16="http://schemas.microsoft.com/office/drawing/2014/main" id="{AD824F63-D8A8-5222-6059-4E73E208CB1E}"/>
                </a:ext>
              </a:extLst>
            </p:cNvPr>
            <p:cNvSpPr/>
            <p:nvPr/>
          </p:nvSpPr>
          <p:spPr>
            <a:xfrm>
              <a:off x="1128800" y="5662269"/>
              <a:ext cx="550760" cy="216071"/>
            </a:xfrm>
            <a:prstGeom prst="roundRect">
              <a:avLst/>
            </a:prstGeom>
            <a:solidFill>
              <a:srgbClr val="3A6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DG 1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AE5842B-5723-8FE6-1026-9E73051A019B}"/>
              </a:ext>
            </a:extLst>
          </p:cNvPr>
          <p:cNvGrpSpPr/>
          <p:nvPr/>
        </p:nvGrpSpPr>
        <p:grpSpPr>
          <a:xfrm>
            <a:off x="5649990" y="2910105"/>
            <a:ext cx="1957166" cy="366932"/>
            <a:chOff x="1199714" y="3686755"/>
            <a:chExt cx="1957166" cy="366932"/>
          </a:xfrm>
        </p:grpSpPr>
        <p:sp>
          <p:nvSpPr>
            <p:cNvPr id="80" name="Rounded Rectangle 2">
              <a:extLst>
                <a:ext uri="{FF2B5EF4-FFF2-40B4-BE49-F238E27FC236}">
                  <a16:creationId xmlns:a16="http://schemas.microsoft.com/office/drawing/2014/main" id="{217B98B3-8DB2-07C3-9F04-2D5F13025B02}"/>
                </a:ext>
              </a:extLst>
            </p:cNvPr>
            <p:cNvSpPr/>
            <p:nvPr/>
          </p:nvSpPr>
          <p:spPr>
            <a:xfrm>
              <a:off x="1199714" y="3686755"/>
              <a:ext cx="1957166" cy="366932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Ne business 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DCB7279-1360-9ED4-429B-7A5993E001D0}"/>
                </a:ext>
              </a:extLst>
            </p:cNvPr>
            <p:cNvSpPr/>
            <p:nvPr/>
          </p:nvSpPr>
          <p:spPr>
            <a:xfrm>
              <a:off x="1819662" y="3781398"/>
              <a:ext cx="1321772" cy="2308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Build Phase 2 Sources</a:t>
              </a:r>
            </a:p>
          </p:txBody>
        </p:sp>
        <p:sp>
          <p:nvSpPr>
            <p:cNvPr id="82" name="Rectangle: Rounded Corners 61">
              <a:extLst>
                <a:ext uri="{FF2B5EF4-FFF2-40B4-BE49-F238E27FC236}">
                  <a16:creationId xmlns:a16="http://schemas.microsoft.com/office/drawing/2014/main" id="{DF311990-840A-36E6-E4CD-FF4819D538B3}"/>
                </a:ext>
              </a:extLst>
            </p:cNvPr>
            <p:cNvSpPr/>
            <p:nvPr/>
          </p:nvSpPr>
          <p:spPr>
            <a:xfrm>
              <a:off x="1291835" y="3770616"/>
              <a:ext cx="537800" cy="246377"/>
            </a:xfrm>
            <a:prstGeom prst="roundRect">
              <a:avLst/>
            </a:prstGeom>
            <a:solidFill>
              <a:srgbClr val="9ECD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SW 3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0E9B2C8-1365-3895-C279-D9493F8C0BD7}"/>
              </a:ext>
            </a:extLst>
          </p:cNvPr>
          <p:cNvGrpSpPr/>
          <p:nvPr/>
        </p:nvGrpSpPr>
        <p:grpSpPr>
          <a:xfrm>
            <a:off x="3439874" y="4976868"/>
            <a:ext cx="1989217" cy="379415"/>
            <a:chOff x="1756731" y="5108379"/>
            <a:chExt cx="1913744" cy="379415"/>
          </a:xfrm>
        </p:grpSpPr>
        <p:sp>
          <p:nvSpPr>
            <p:cNvPr id="77" name="Rounded Rectangle 2">
              <a:extLst>
                <a:ext uri="{FF2B5EF4-FFF2-40B4-BE49-F238E27FC236}">
                  <a16:creationId xmlns:a16="http://schemas.microsoft.com/office/drawing/2014/main" id="{54E7C1D1-F137-086A-2941-D58CFBED958A}"/>
                </a:ext>
              </a:extLst>
            </p:cNvPr>
            <p:cNvSpPr/>
            <p:nvPr/>
          </p:nvSpPr>
          <p:spPr>
            <a:xfrm>
              <a:off x="1756731" y="5108379"/>
              <a:ext cx="1913744" cy="366932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rgbClr val="3A6683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541849B-5B5E-E345-F2AD-121DBEBC0BCB}"/>
                </a:ext>
              </a:extLst>
            </p:cNvPr>
            <p:cNvSpPr/>
            <p:nvPr/>
          </p:nvSpPr>
          <p:spPr>
            <a:xfrm>
              <a:off x="2387652" y="5118462"/>
              <a:ext cx="1243370" cy="3693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Establish Data Governance Charter</a:t>
              </a:r>
            </a:p>
          </p:txBody>
        </p:sp>
        <p:sp>
          <p:nvSpPr>
            <p:cNvPr id="79" name="Rectangle: Rounded Corners 61">
              <a:extLst>
                <a:ext uri="{FF2B5EF4-FFF2-40B4-BE49-F238E27FC236}">
                  <a16:creationId xmlns:a16="http://schemas.microsoft.com/office/drawing/2014/main" id="{3B95D81B-136F-A50D-79A9-BE94765FB570}"/>
                </a:ext>
              </a:extLst>
            </p:cNvPr>
            <p:cNvSpPr/>
            <p:nvPr/>
          </p:nvSpPr>
          <p:spPr>
            <a:xfrm>
              <a:off x="1840279" y="5182870"/>
              <a:ext cx="550760" cy="216907"/>
            </a:xfrm>
            <a:prstGeom prst="roundRect">
              <a:avLst/>
            </a:prstGeom>
            <a:solidFill>
              <a:srgbClr val="3A6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DG 2</a:t>
              </a:r>
            </a:p>
          </p:txBody>
        </p:sp>
      </p:grpSp>
      <p:grpSp>
        <p:nvGrpSpPr>
          <p:cNvPr id="50" name="Group 78">
            <a:extLst>
              <a:ext uri="{FF2B5EF4-FFF2-40B4-BE49-F238E27FC236}">
                <a16:creationId xmlns:a16="http://schemas.microsoft.com/office/drawing/2014/main" id="{3880A98F-1430-B5F2-EC0A-04090E1ABE0D}"/>
              </a:ext>
            </a:extLst>
          </p:cNvPr>
          <p:cNvGrpSpPr/>
          <p:nvPr/>
        </p:nvGrpSpPr>
        <p:grpSpPr>
          <a:xfrm>
            <a:off x="3822345" y="3523255"/>
            <a:ext cx="2461890" cy="366932"/>
            <a:chOff x="1946908" y="2079871"/>
            <a:chExt cx="2461890" cy="366932"/>
          </a:xfrm>
        </p:grpSpPr>
        <p:sp>
          <p:nvSpPr>
            <p:cNvPr id="74" name="Rounded Rectangle 2">
              <a:extLst>
                <a:ext uri="{FF2B5EF4-FFF2-40B4-BE49-F238E27FC236}">
                  <a16:creationId xmlns:a16="http://schemas.microsoft.com/office/drawing/2014/main" id="{6562A8AA-E074-679B-1C67-574E7DA96607}"/>
                </a:ext>
              </a:extLst>
            </p:cNvPr>
            <p:cNvSpPr/>
            <p:nvPr/>
          </p:nvSpPr>
          <p:spPr>
            <a:xfrm>
              <a:off x="1946908" y="2079871"/>
              <a:ext cx="1677034" cy="366932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5C717EA-9477-83B6-FE67-E169BAD5A124}"/>
                </a:ext>
              </a:extLst>
            </p:cNvPr>
            <p:cNvSpPr/>
            <p:nvPr/>
          </p:nvSpPr>
          <p:spPr>
            <a:xfrm>
              <a:off x="2599852" y="2159411"/>
              <a:ext cx="1808946" cy="2308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Design ML Ops </a:t>
              </a:r>
            </a:p>
          </p:txBody>
        </p:sp>
        <p:sp>
          <p:nvSpPr>
            <p:cNvPr id="76" name="Rectangle: Rounded Corners 61">
              <a:extLst>
                <a:ext uri="{FF2B5EF4-FFF2-40B4-BE49-F238E27FC236}">
                  <a16:creationId xmlns:a16="http://schemas.microsoft.com/office/drawing/2014/main" id="{F459369F-FD52-6DF6-DCBD-2447533A2D45}"/>
                </a:ext>
              </a:extLst>
            </p:cNvPr>
            <p:cNvSpPr/>
            <p:nvPr/>
          </p:nvSpPr>
          <p:spPr>
            <a:xfrm>
              <a:off x="2043980" y="2153883"/>
              <a:ext cx="550760" cy="228583"/>
            </a:xfrm>
            <a:prstGeom prst="roundRect">
              <a:avLst/>
            </a:prstGeom>
            <a:solidFill>
              <a:srgbClr val="9ECD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SW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 4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B3B5D09-0C13-D36B-F5D8-45624EB43C89}"/>
              </a:ext>
            </a:extLst>
          </p:cNvPr>
          <p:cNvGrpSpPr/>
          <p:nvPr/>
        </p:nvGrpSpPr>
        <p:grpSpPr>
          <a:xfrm>
            <a:off x="5989684" y="4197822"/>
            <a:ext cx="2518281" cy="371664"/>
            <a:chOff x="6451864" y="4284830"/>
            <a:chExt cx="2518281" cy="371664"/>
          </a:xfrm>
        </p:grpSpPr>
        <p:sp>
          <p:nvSpPr>
            <p:cNvPr id="71" name="Rounded Rectangle 2">
              <a:extLst>
                <a:ext uri="{FF2B5EF4-FFF2-40B4-BE49-F238E27FC236}">
                  <a16:creationId xmlns:a16="http://schemas.microsoft.com/office/drawing/2014/main" id="{C35D3014-025A-218F-0259-6B9A626A35B1}"/>
                </a:ext>
              </a:extLst>
            </p:cNvPr>
            <p:cNvSpPr/>
            <p:nvPr/>
          </p:nvSpPr>
          <p:spPr>
            <a:xfrm>
              <a:off x="6451864" y="4284830"/>
              <a:ext cx="2385644" cy="371664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72" name="Rectangle: Rounded Corners 61">
              <a:extLst>
                <a:ext uri="{FF2B5EF4-FFF2-40B4-BE49-F238E27FC236}">
                  <a16:creationId xmlns:a16="http://schemas.microsoft.com/office/drawing/2014/main" id="{B08072A5-F294-DE17-8F1D-A83023FD06CA}"/>
                </a:ext>
              </a:extLst>
            </p:cNvPr>
            <p:cNvSpPr/>
            <p:nvPr/>
          </p:nvSpPr>
          <p:spPr>
            <a:xfrm>
              <a:off x="6558506" y="4356131"/>
              <a:ext cx="581287" cy="226360"/>
            </a:xfrm>
            <a:prstGeom prst="roundRect">
              <a:avLst/>
            </a:prstGeom>
            <a:solidFill>
              <a:srgbClr val="6C9A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TA 3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EA9F701-F399-5F39-0F98-BCEDC0CCDD48}"/>
                </a:ext>
              </a:extLst>
            </p:cNvPr>
            <p:cNvSpPr/>
            <p:nvPr/>
          </p:nvSpPr>
          <p:spPr>
            <a:xfrm>
              <a:off x="7142023" y="4365160"/>
              <a:ext cx="1828122" cy="2308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Build Operations Data Team</a:t>
              </a:r>
            </a:p>
          </p:txBody>
        </p:sp>
      </p:grpSp>
      <p:grpSp>
        <p:nvGrpSpPr>
          <p:cNvPr id="52" name="Group 77">
            <a:extLst>
              <a:ext uri="{FF2B5EF4-FFF2-40B4-BE49-F238E27FC236}">
                <a16:creationId xmlns:a16="http://schemas.microsoft.com/office/drawing/2014/main" id="{46143E1F-6967-F7D7-E403-479547932518}"/>
              </a:ext>
            </a:extLst>
          </p:cNvPr>
          <p:cNvGrpSpPr/>
          <p:nvPr/>
        </p:nvGrpSpPr>
        <p:grpSpPr>
          <a:xfrm>
            <a:off x="5515734" y="4978795"/>
            <a:ext cx="2067401" cy="375561"/>
            <a:chOff x="7759186" y="711964"/>
            <a:chExt cx="2067401" cy="375561"/>
          </a:xfrm>
        </p:grpSpPr>
        <p:sp>
          <p:nvSpPr>
            <p:cNvPr id="68" name="Rounded Rectangle 2">
              <a:extLst>
                <a:ext uri="{FF2B5EF4-FFF2-40B4-BE49-F238E27FC236}">
                  <a16:creationId xmlns:a16="http://schemas.microsoft.com/office/drawing/2014/main" id="{AB46DBDC-C12C-F81B-80E8-6CD2623530AA}"/>
                </a:ext>
              </a:extLst>
            </p:cNvPr>
            <p:cNvSpPr/>
            <p:nvPr/>
          </p:nvSpPr>
          <p:spPr>
            <a:xfrm>
              <a:off x="7759186" y="711964"/>
              <a:ext cx="2048146" cy="366932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69" name="Rectangle: Rounded Corners 61">
              <a:extLst>
                <a:ext uri="{FF2B5EF4-FFF2-40B4-BE49-F238E27FC236}">
                  <a16:creationId xmlns:a16="http://schemas.microsoft.com/office/drawing/2014/main" id="{1BAFC435-D492-EB8F-1C0E-CC86D7FAD22D}"/>
                </a:ext>
              </a:extLst>
            </p:cNvPr>
            <p:cNvSpPr/>
            <p:nvPr/>
          </p:nvSpPr>
          <p:spPr>
            <a:xfrm>
              <a:off x="7839537" y="777572"/>
              <a:ext cx="550760" cy="236939"/>
            </a:xfrm>
            <a:prstGeom prst="roundRect">
              <a:avLst/>
            </a:prstGeom>
            <a:solidFill>
              <a:srgbClr val="3A6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DG 3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600604BB-3567-2F20-70D4-CF691704D056}"/>
                </a:ext>
              </a:extLst>
            </p:cNvPr>
            <p:cNvSpPr/>
            <p:nvPr/>
          </p:nvSpPr>
          <p:spPr>
            <a:xfrm>
              <a:off x="8403930" y="718193"/>
              <a:ext cx="1422657" cy="3693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Kick off Data Governance Committee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0869650-2C6C-9640-B798-BC550F6D79C9}"/>
              </a:ext>
            </a:extLst>
          </p:cNvPr>
          <p:cNvGrpSpPr/>
          <p:nvPr/>
        </p:nvGrpSpPr>
        <p:grpSpPr>
          <a:xfrm>
            <a:off x="2799118" y="1778678"/>
            <a:ext cx="1972249" cy="347168"/>
            <a:chOff x="3031097" y="1138445"/>
            <a:chExt cx="1972249" cy="347168"/>
          </a:xfrm>
        </p:grpSpPr>
        <p:sp>
          <p:nvSpPr>
            <p:cNvPr id="65" name="Rounded Rectangle 2">
              <a:extLst>
                <a:ext uri="{FF2B5EF4-FFF2-40B4-BE49-F238E27FC236}">
                  <a16:creationId xmlns:a16="http://schemas.microsoft.com/office/drawing/2014/main" id="{AA30A76B-BDE8-6FF8-DC3F-25D5A5A59CF7}"/>
                </a:ext>
              </a:extLst>
            </p:cNvPr>
            <p:cNvSpPr/>
            <p:nvPr/>
          </p:nvSpPr>
          <p:spPr>
            <a:xfrm>
              <a:off x="3031097" y="1138445"/>
              <a:ext cx="1827161" cy="347168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rgbClr val="3A6683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9FD89047-C41D-C8D2-EB5B-A2638556F1A7}"/>
                </a:ext>
              </a:extLst>
            </p:cNvPr>
            <p:cNvSpPr/>
            <p:nvPr/>
          </p:nvSpPr>
          <p:spPr>
            <a:xfrm>
              <a:off x="3601313" y="1182946"/>
              <a:ext cx="140203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113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DB Setup / Procured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4C4C4C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7" name="Rectangle: Rounded Corners 61">
              <a:extLst>
                <a:ext uri="{FF2B5EF4-FFF2-40B4-BE49-F238E27FC236}">
                  <a16:creationId xmlns:a16="http://schemas.microsoft.com/office/drawing/2014/main" id="{D03E811E-B10B-AADC-1C87-4C9CEFB6E116}"/>
                </a:ext>
              </a:extLst>
            </p:cNvPr>
            <p:cNvSpPr/>
            <p:nvPr/>
          </p:nvSpPr>
          <p:spPr>
            <a:xfrm>
              <a:off x="3112053" y="1200760"/>
              <a:ext cx="491986" cy="230296"/>
            </a:xfrm>
            <a:prstGeom prst="roundRect">
              <a:avLst/>
            </a:prstGeom>
            <a:solidFill>
              <a:srgbClr val="FF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IF 2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02AE0C6-6896-3F00-05A3-0E5EA4C5670F}"/>
              </a:ext>
            </a:extLst>
          </p:cNvPr>
          <p:cNvGrpSpPr/>
          <p:nvPr/>
        </p:nvGrpSpPr>
        <p:grpSpPr>
          <a:xfrm>
            <a:off x="683782" y="1779628"/>
            <a:ext cx="2240042" cy="340329"/>
            <a:chOff x="418769" y="1967076"/>
            <a:chExt cx="2841071" cy="340329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42D0915-1CEB-A908-5BAB-FE93661112AB}"/>
                </a:ext>
              </a:extLst>
            </p:cNvPr>
            <p:cNvGrpSpPr/>
            <p:nvPr/>
          </p:nvGrpSpPr>
          <p:grpSpPr>
            <a:xfrm>
              <a:off x="418769" y="1967076"/>
              <a:ext cx="2515254" cy="340329"/>
              <a:chOff x="4561585" y="317006"/>
              <a:chExt cx="1877858" cy="340329"/>
            </a:xfrm>
          </p:grpSpPr>
          <p:sp>
            <p:nvSpPr>
              <p:cNvPr id="63" name="Rounded Rectangle 2">
                <a:extLst>
                  <a:ext uri="{FF2B5EF4-FFF2-40B4-BE49-F238E27FC236}">
                    <a16:creationId xmlns:a16="http://schemas.microsoft.com/office/drawing/2014/main" id="{3669E6C0-D366-A119-00AE-FBA3C4DA3F9D}"/>
                  </a:ext>
                </a:extLst>
              </p:cNvPr>
              <p:cNvSpPr/>
              <p:nvPr/>
            </p:nvSpPr>
            <p:spPr>
              <a:xfrm>
                <a:off x="4561585" y="317006"/>
                <a:ext cx="1877858" cy="340329"/>
              </a:xfrm>
              <a:prstGeom prst="roundRect">
                <a:avLst>
                  <a:gd name="adj" fmla="val 8896"/>
                </a:avLst>
              </a:prstGeom>
              <a:solidFill>
                <a:schemeClr val="bg1"/>
              </a:solidFill>
              <a:ln>
                <a:solidFill>
                  <a:srgbClr val="3A6683"/>
                </a:solidFill>
              </a:ln>
              <a:effectLst>
                <a:outerShdw blurRad="1524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64" name="Rectangle: Rounded Corners 61">
                <a:extLst>
                  <a:ext uri="{FF2B5EF4-FFF2-40B4-BE49-F238E27FC236}">
                    <a16:creationId xmlns:a16="http://schemas.microsoft.com/office/drawing/2014/main" id="{AAF748A9-0C36-30E8-BBFD-6D48FC25E143}"/>
                  </a:ext>
                </a:extLst>
              </p:cNvPr>
              <p:cNvSpPr/>
              <p:nvPr/>
            </p:nvSpPr>
            <p:spPr>
              <a:xfrm>
                <a:off x="4643651" y="383061"/>
                <a:ext cx="462533" cy="230832"/>
              </a:xfrm>
              <a:prstGeom prst="roundRect">
                <a:avLst/>
              </a:prstGeom>
              <a:solidFill>
                <a:srgbClr val="FF9B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Arial"/>
                  </a:rPr>
                  <a:t>IF 1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endParaRPr>
              </a:p>
            </p:txBody>
          </p:sp>
        </p:grp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6D9E82A9-80BE-DEDD-349E-D0D6B2BD55F7}"/>
                </a:ext>
              </a:extLst>
            </p:cNvPr>
            <p:cNvSpPr/>
            <p:nvPr/>
          </p:nvSpPr>
          <p:spPr>
            <a:xfrm>
              <a:off x="1173604" y="2023418"/>
              <a:ext cx="2086236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Cloud Selection Process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34DD1B5-CA36-2783-DB9C-94CAA176B155}"/>
              </a:ext>
            </a:extLst>
          </p:cNvPr>
          <p:cNvGrpSpPr/>
          <p:nvPr/>
        </p:nvGrpSpPr>
        <p:grpSpPr>
          <a:xfrm>
            <a:off x="5243062" y="1776174"/>
            <a:ext cx="1619345" cy="349672"/>
            <a:chOff x="3031098" y="1135941"/>
            <a:chExt cx="1619345" cy="349672"/>
          </a:xfrm>
        </p:grpSpPr>
        <p:sp>
          <p:nvSpPr>
            <p:cNvPr id="58" name="Rounded Rectangle 2">
              <a:extLst>
                <a:ext uri="{FF2B5EF4-FFF2-40B4-BE49-F238E27FC236}">
                  <a16:creationId xmlns:a16="http://schemas.microsoft.com/office/drawing/2014/main" id="{23581F6C-6FE6-199B-5E87-06F889BF7498}"/>
                </a:ext>
              </a:extLst>
            </p:cNvPr>
            <p:cNvSpPr/>
            <p:nvPr/>
          </p:nvSpPr>
          <p:spPr>
            <a:xfrm>
              <a:off x="3031098" y="1135941"/>
              <a:ext cx="1471756" cy="349672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rgbClr val="3A6683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4C57D6F-8063-54A1-6BB2-0C07AD49E324}"/>
                </a:ext>
              </a:extLst>
            </p:cNvPr>
            <p:cNvSpPr/>
            <p:nvPr/>
          </p:nvSpPr>
          <p:spPr>
            <a:xfrm>
              <a:off x="3611596" y="1196613"/>
              <a:ext cx="1038847" cy="2308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User Tooling</a:t>
              </a:r>
            </a:p>
          </p:txBody>
        </p:sp>
        <p:sp>
          <p:nvSpPr>
            <p:cNvPr id="60" name="Rectangle: Rounded Corners 61">
              <a:extLst>
                <a:ext uri="{FF2B5EF4-FFF2-40B4-BE49-F238E27FC236}">
                  <a16:creationId xmlns:a16="http://schemas.microsoft.com/office/drawing/2014/main" id="{61218325-3E0B-F7CA-5B40-74AEC2610381}"/>
                </a:ext>
              </a:extLst>
            </p:cNvPr>
            <p:cNvSpPr/>
            <p:nvPr/>
          </p:nvSpPr>
          <p:spPr>
            <a:xfrm>
              <a:off x="3107407" y="1196941"/>
              <a:ext cx="491986" cy="230296"/>
            </a:xfrm>
            <a:prstGeom prst="roundRect">
              <a:avLst/>
            </a:prstGeom>
            <a:solidFill>
              <a:srgbClr val="FF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IF 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3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101" name="Group 77">
            <a:extLst>
              <a:ext uri="{FF2B5EF4-FFF2-40B4-BE49-F238E27FC236}">
                <a16:creationId xmlns:a16="http://schemas.microsoft.com/office/drawing/2014/main" id="{91FABDAD-6DB5-BB40-143C-5C8C4B8E9172}"/>
              </a:ext>
            </a:extLst>
          </p:cNvPr>
          <p:cNvGrpSpPr/>
          <p:nvPr/>
        </p:nvGrpSpPr>
        <p:grpSpPr>
          <a:xfrm>
            <a:off x="471052" y="5673720"/>
            <a:ext cx="9706057" cy="366932"/>
            <a:chOff x="263007" y="2264355"/>
            <a:chExt cx="9706057" cy="366932"/>
          </a:xfrm>
        </p:grpSpPr>
        <p:sp>
          <p:nvSpPr>
            <p:cNvPr id="102" name="Rounded Rectangle 2">
              <a:extLst>
                <a:ext uri="{FF2B5EF4-FFF2-40B4-BE49-F238E27FC236}">
                  <a16:creationId xmlns:a16="http://schemas.microsoft.com/office/drawing/2014/main" id="{FAD3B2B5-CE60-25E5-54F7-E551575D0CDB}"/>
                </a:ext>
              </a:extLst>
            </p:cNvPr>
            <p:cNvSpPr/>
            <p:nvPr/>
          </p:nvSpPr>
          <p:spPr>
            <a:xfrm>
              <a:off x="263007" y="2264355"/>
              <a:ext cx="9706057" cy="366932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3" name="Rectangle: Rounded Corners 61">
              <a:extLst>
                <a:ext uri="{FF2B5EF4-FFF2-40B4-BE49-F238E27FC236}">
                  <a16:creationId xmlns:a16="http://schemas.microsoft.com/office/drawing/2014/main" id="{D7DD7AF1-A45C-A430-A4EB-808C0377F0BD}"/>
                </a:ext>
              </a:extLst>
            </p:cNvPr>
            <p:cNvSpPr/>
            <p:nvPr/>
          </p:nvSpPr>
          <p:spPr>
            <a:xfrm>
              <a:off x="340901" y="2334530"/>
              <a:ext cx="550760" cy="219048"/>
            </a:xfrm>
            <a:prstGeom prst="roundRect">
              <a:avLst/>
            </a:prstGeom>
            <a:solidFill>
              <a:srgbClr val="1774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DM1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EC2B14E-0C16-ED3B-2E61-C777A83728A7}"/>
                </a:ext>
              </a:extLst>
            </p:cNvPr>
            <p:cNvSpPr/>
            <p:nvPr/>
          </p:nvSpPr>
          <p:spPr>
            <a:xfrm>
              <a:off x="925967" y="2328638"/>
              <a:ext cx="6660116" cy="2308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Provide project governance and management across projects and initiatives</a:t>
              </a:r>
            </a:p>
          </p:txBody>
        </p:sp>
      </p:grp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7EEBF537-C060-2111-DB9B-EA4824004A27}"/>
              </a:ext>
            </a:extLst>
          </p:cNvPr>
          <p:cNvSpPr/>
          <p:nvPr/>
        </p:nvSpPr>
        <p:spPr>
          <a:xfrm>
            <a:off x="10462189" y="1273766"/>
            <a:ext cx="91440" cy="182880"/>
          </a:xfrm>
          <a:prstGeom prst="roundRect">
            <a:avLst>
              <a:gd name="adj" fmla="val 21840"/>
            </a:avLst>
          </a:prstGeom>
          <a:noFill/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D709A88-8F2C-5265-A3A5-4B58D6974EFB}"/>
              </a:ext>
            </a:extLst>
          </p:cNvPr>
          <p:cNvSpPr/>
          <p:nvPr/>
        </p:nvSpPr>
        <p:spPr>
          <a:xfrm>
            <a:off x="10556394" y="1187044"/>
            <a:ext cx="2164332" cy="148053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10795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Client Led Project</a:t>
            </a:r>
          </a:p>
          <a:p>
            <a:pPr marL="10795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Partner Led Project</a:t>
            </a:r>
          </a:p>
          <a:p>
            <a:pPr marL="10795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Project Dependency</a:t>
            </a:r>
          </a:p>
          <a:p>
            <a:pPr marL="10795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5E5E5E">
                  <a:lumMod val="65000"/>
                  <a:lumOff val="35000"/>
                </a:srgbClr>
              </a:solidFill>
              <a:effectLst/>
              <a:uLnTx/>
              <a:uFillTx/>
              <a:latin typeface="Calibri" panose="020F0502020204030204"/>
              <a:ea typeface="+mn-lt"/>
              <a:cs typeface="Calibri" panose="020F0502020204030204"/>
              <a:sym typeface="Arial"/>
            </a:endParaRPr>
          </a:p>
          <a:p>
            <a:pPr marL="10795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E5E5E">
                  <a:lumMod val="65000"/>
                  <a:lumOff val="3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8AFE70C1-8ADE-7816-338B-95616EFA50EC}"/>
              </a:ext>
            </a:extLst>
          </p:cNvPr>
          <p:cNvSpPr/>
          <p:nvPr/>
        </p:nvSpPr>
        <p:spPr>
          <a:xfrm>
            <a:off x="10462189" y="1526750"/>
            <a:ext cx="91440" cy="182880"/>
          </a:xfrm>
          <a:prstGeom prst="roundRect">
            <a:avLst>
              <a:gd name="adj" fmla="val 21840"/>
            </a:avLst>
          </a:prstGeom>
          <a:noFill/>
          <a:ln>
            <a:solidFill>
              <a:srgbClr val="3A668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3B7EB7F5-A10F-26E3-B3CA-7F4169A8959D}"/>
              </a:ext>
            </a:extLst>
          </p:cNvPr>
          <p:cNvCxnSpPr>
            <a:cxnSpLocks/>
            <a:stCxn id="91" idx="3"/>
            <a:endCxn id="86" idx="1"/>
          </p:cNvCxnSpPr>
          <p:nvPr/>
        </p:nvCxnSpPr>
        <p:spPr>
          <a:xfrm>
            <a:off x="3219001" y="3093571"/>
            <a:ext cx="17894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AA5E6D54-E120-9523-9C51-28410480CB33}"/>
              </a:ext>
            </a:extLst>
          </p:cNvPr>
          <p:cNvCxnSpPr/>
          <p:nvPr/>
        </p:nvCxnSpPr>
        <p:spPr>
          <a:xfrm>
            <a:off x="10340321" y="1864237"/>
            <a:ext cx="24373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791D325A-793D-69F3-0477-13F0B264BD5D}"/>
              </a:ext>
            </a:extLst>
          </p:cNvPr>
          <p:cNvGrpSpPr/>
          <p:nvPr/>
        </p:nvGrpSpPr>
        <p:grpSpPr>
          <a:xfrm>
            <a:off x="3628553" y="2343192"/>
            <a:ext cx="1619345" cy="347168"/>
            <a:chOff x="3031098" y="1178421"/>
            <a:chExt cx="1619345" cy="347168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2CB7E2BC-9B15-62FC-0CF1-EDBAABF0B6BF}"/>
                </a:ext>
              </a:extLst>
            </p:cNvPr>
            <p:cNvSpPr/>
            <p:nvPr/>
          </p:nvSpPr>
          <p:spPr>
            <a:xfrm>
              <a:off x="3031098" y="1178421"/>
              <a:ext cx="1471756" cy="347168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rgbClr val="3A6683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A7035B3-5845-ABC2-B34E-FA53345BBA5E}"/>
                </a:ext>
              </a:extLst>
            </p:cNvPr>
            <p:cNvSpPr/>
            <p:nvPr/>
          </p:nvSpPr>
          <p:spPr>
            <a:xfrm>
              <a:off x="3611596" y="1236589"/>
              <a:ext cx="1038847" cy="2308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Security</a:t>
              </a:r>
            </a:p>
          </p:txBody>
        </p:sp>
        <p:sp>
          <p:nvSpPr>
            <p:cNvPr id="6" name="Rectangle: Rounded Corners 61">
              <a:extLst>
                <a:ext uri="{FF2B5EF4-FFF2-40B4-BE49-F238E27FC236}">
                  <a16:creationId xmlns:a16="http://schemas.microsoft.com/office/drawing/2014/main" id="{DB531962-BE09-D208-34A1-CEB89127731F}"/>
                </a:ext>
              </a:extLst>
            </p:cNvPr>
            <p:cNvSpPr/>
            <p:nvPr/>
          </p:nvSpPr>
          <p:spPr>
            <a:xfrm>
              <a:off x="3107407" y="1236917"/>
              <a:ext cx="491986" cy="230296"/>
            </a:xfrm>
            <a:prstGeom prst="roundRect">
              <a:avLst/>
            </a:prstGeom>
            <a:solidFill>
              <a:srgbClr val="FF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IF 4</a:t>
              </a:r>
            </a:p>
          </p:txBody>
        </p:sp>
      </p:grpSp>
      <p:grpSp>
        <p:nvGrpSpPr>
          <p:cNvPr id="32" name="Group 78">
            <a:extLst>
              <a:ext uri="{FF2B5EF4-FFF2-40B4-BE49-F238E27FC236}">
                <a16:creationId xmlns:a16="http://schemas.microsoft.com/office/drawing/2014/main" id="{F99EE6E2-628D-B22F-097C-50E799ADB7C0}"/>
              </a:ext>
            </a:extLst>
          </p:cNvPr>
          <p:cNvGrpSpPr/>
          <p:nvPr/>
        </p:nvGrpSpPr>
        <p:grpSpPr>
          <a:xfrm>
            <a:off x="5750085" y="3523255"/>
            <a:ext cx="2461890" cy="366932"/>
            <a:chOff x="1946908" y="2079871"/>
            <a:chExt cx="2461890" cy="366932"/>
          </a:xfrm>
        </p:grpSpPr>
        <p:sp>
          <p:nvSpPr>
            <p:cNvPr id="33" name="Rounded Rectangle 2">
              <a:extLst>
                <a:ext uri="{FF2B5EF4-FFF2-40B4-BE49-F238E27FC236}">
                  <a16:creationId xmlns:a16="http://schemas.microsoft.com/office/drawing/2014/main" id="{55F18E65-5AA0-90CF-F680-24EF33CE5771}"/>
                </a:ext>
              </a:extLst>
            </p:cNvPr>
            <p:cNvSpPr/>
            <p:nvPr/>
          </p:nvSpPr>
          <p:spPr>
            <a:xfrm>
              <a:off x="1946908" y="2079871"/>
              <a:ext cx="1677034" cy="366932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048A99D-4F77-C11F-179D-04B7913E2784}"/>
                </a:ext>
              </a:extLst>
            </p:cNvPr>
            <p:cNvSpPr/>
            <p:nvPr/>
          </p:nvSpPr>
          <p:spPr>
            <a:xfrm>
              <a:off x="2599852" y="2159411"/>
              <a:ext cx="1808946" cy="2308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Build ML Ops</a:t>
              </a:r>
            </a:p>
          </p:txBody>
        </p:sp>
        <p:sp>
          <p:nvSpPr>
            <p:cNvPr id="35" name="Rectangle: Rounded Corners 61">
              <a:extLst>
                <a:ext uri="{FF2B5EF4-FFF2-40B4-BE49-F238E27FC236}">
                  <a16:creationId xmlns:a16="http://schemas.microsoft.com/office/drawing/2014/main" id="{6549EABA-3E56-65EA-4A81-A13FD3BDC6DE}"/>
                </a:ext>
              </a:extLst>
            </p:cNvPr>
            <p:cNvSpPr/>
            <p:nvPr/>
          </p:nvSpPr>
          <p:spPr>
            <a:xfrm>
              <a:off x="2043980" y="2153883"/>
              <a:ext cx="550760" cy="228583"/>
            </a:xfrm>
            <a:prstGeom prst="roundRect">
              <a:avLst/>
            </a:prstGeom>
            <a:solidFill>
              <a:srgbClr val="9ECD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SW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 5</a:t>
              </a:r>
            </a:p>
          </p:txBody>
        </p:sp>
      </p:grpSp>
      <p:grpSp>
        <p:nvGrpSpPr>
          <p:cNvPr id="36" name="Group 77">
            <a:extLst>
              <a:ext uri="{FF2B5EF4-FFF2-40B4-BE49-F238E27FC236}">
                <a16:creationId xmlns:a16="http://schemas.microsoft.com/office/drawing/2014/main" id="{33BBE911-88F9-8A34-AED9-81EA855EB0BE}"/>
              </a:ext>
            </a:extLst>
          </p:cNvPr>
          <p:cNvGrpSpPr/>
          <p:nvPr/>
        </p:nvGrpSpPr>
        <p:grpSpPr>
          <a:xfrm>
            <a:off x="7656258" y="4983109"/>
            <a:ext cx="2507057" cy="366932"/>
            <a:chOff x="7814685" y="731915"/>
            <a:chExt cx="2507057" cy="366932"/>
          </a:xfrm>
        </p:grpSpPr>
        <p:sp>
          <p:nvSpPr>
            <p:cNvPr id="37" name="Rounded Rectangle 2">
              <a:extLst>
                <a:ext uri="{FF2B5EF4-FFF2-40B4-BE49-F238E27FC236}">
                  <a16:creationId xmlns:a16="http://schemas.microsoft.com/office/drawing/2014/main" id="{842B2D23-E6E5-CDE6-9EDD-B49D12637E8C}"/>
                </a:ext>
              </a:extLst>
            </p:cNvPr>
            <p:cNvSpPr/>
            <p:nvPr/>
          </p:nvSpPr>
          <p:spPr>
            <a:xfrm>
              <a:off x="7814685" y="731915"/>
              <a:ext cx="2507057" cy="366932"/>
            </a:xfrm>
            <a:prstGeom prst="roundRect">
              <a:avLst>
                <a:gd name="adj" fmla="val 8896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  <a:effectLst>
              <a:outerShdw blurRad="1524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38" name="Rectangle: Rounded Corners 61">
              <a:extLst>
                <a:ext uri="{FF2B5EF4-FFF2-40B4-BE49-F238E27FC236}">
                  <a16:creationId xmlns:a16="http://schemas.microsoft.com/office/drawing/2014/main" id="{75E701AC-4AC5-C88C-BD3D-DB9F265F23C0}"/>
                </a:ext>
              </a:extLst>
            </p:cNvPr>
            <p:cNvSpPr/>
            <p:nvPr/>
          </p:nvSpPr>
          <p:spPr>
            <a:xfrm>
              <a:off x="7906924" y="802237"/>
              <a:ext cx="550760" cy="235051"/>
            </a:xfrm>
            <a:prstGeom prst="roundRect">
              <a:avLst/>
            </a:prstGeom>
            <a:solidFill>
              <a:srgbClr val="3F54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DG 4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56EA0A9-014C-E274-C2CD-82F867CD5025}"/>
                </a:ext>
              </a:extLst>
            </p:cNvPr>
            <p:cNvSpPr/>
            <p:nvPr/>
          </p:nvSpPr>
          <p:spPr>
            <a:xfrm>
              <a:off x="8466039" y="804763"/>
              <a:ext cx="1855703" cy="2308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1" indent="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4C4C4C"/>
                  </a:solidFill>
                  <a:effectLst/>
                  <a:uLnTx/>
                  <a:uFillTx/>
                  <a:latin typeface="Calibri" panose="020F0502020204030204" pitchFamily="34" charset="0"/>
                  <a:ea typeface="Lato Black"/>
                  <a:cs typeface="Calibri" panose="020F0502020204030204" pitchFamily="34" charset="0"/>
                  <a:sym typeface="Arial"/>
                </a:rPr>
                <a:t>Prioritize / Fund / Monitor Work</a:t>
              </a:r>
            </a:p>
          </p:txBody>
        </p:sp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13064D2-97EB-4DB5-BF74-56496BE055B5}"/>
              </a:ext>
            </a:extLst>
          </p:cNvPr>
          <p:cNvCxnSpPr>
            <a:cxnSpLocks/>
            <a:stCxn id="86" idx="3"/>
            <a:endCxn id="80" idx="1"/>
          </p:cNvCxnSpPr>
          <p:nvPr/>
        </p:nvCxnSpPr>
        <p:spPr>
          <a:xfrm>
            <a:off x="5420644" y="3093571"/>
            <a:ext cx="22934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22757DA-8AAE-70FA-4E3A-08BA49380E28}"/>
              </a:ext>
            </a:extLst>
          </p:cNvPr>
          <p:cNvCxnSpPr>
            <a:cxnSpLocks/>
            <a:stCxn id="74" idx="3"/>
          </p:cNvCxnSpPr>
          <p:nvPr/>
        </p:nvCxnSpPr>
        <p:spPr>
          <a:xfrm>
            <a:off x="5499379" y="3706721"/>
            <a:ext cx="255474" cy="379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722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DE2947-8FDA-4CD7-B654-B25F9EE29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entury Gothic"/>
              </a:rPr>
              <a:t>Software Initiative 3: </a:t>
            </a:r>
            <a:r>
              <a:rPr lang="en-US" sz="2400">
                <a:latin typeface="Century Gothic" panose="020B0502020202020204" pitchFamily="34" charset="0"/>
                <a:ea typeface="Lato Black"/>
                <a:cs typeface="Lato Black"/>
              </a:rPr>
              <a:t>Build Phase 2 Sources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01F583-6361-656B-313C-667DAFB6F00B}"/>
              </a:ext>
            </a:extLst>
          </p:cNvPr>
          <p:cNvSpPr/>
          <p:nvPr/>
        </p:nvSpPr>
        <p:spPr>
          <a:xfrm>
            <a:off x="2555204" y="2605968"/>
            <a:ext cx="8861393" cy="37856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 Light" panose="020F0302020204030204" pitchFamily="34" charset="0"/>
                <a:ea typeface="Lato"/>
                <a:cs typeface="Calibri Light" panose="020F0302020204030204" pitchFamily="34" charset="0"/>
                <a:sym typeface="Arial"/>
              </a:rPr>
              <a:t>Deploy Databricks to “Client” leveraging existing AWS S3 assets. Provide a unified Data Lakehouse environment to expose data throughout the organization to speed development of analytic products.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B40"/>
              </a:solidFill>
              <a:effectLst/>
              <a:uLnTx/>
              <a:uFillTx/>
              <a:latin typeface="Calibri Light" panose="020F0302020204030204" pitchFamily="34" charset="0"/>
              <a:ea typeface="Lato"/>
              <a:cs typeface="Calibri Light" panose="020F0302020204030204" pitchFamily="34" charset="0"/>
              <a:sym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B4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  <a:sym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 Light" panose="020F0302020204030204" pitchFamily="34" charset="0"/>
                <a:ea typeface="Lato"/>
                <a:cs typeface="Calibri Light" panose="020F0302020204030204" pitchFamily="34" charset="0"/>
                <a:sym typeface="Arial"/>
              </a:rPr>
              <a:t>Databricks provides an industry leading data platform as a service. Leveraging already owned cloud data storage, it provides organizations with compute resources and a powerful suite of tools to enable data analytics in a collaborative environment.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2B40"/>
              </a:solidFill>
              <a:effectLst/>
              <a:uLnTx/>
              <a:uFillTx/>
              <a:latin typeface="Calibri Light" panose="020F0302020204030204" pitchFamily="34" charset="0"/>
              <a:ea typeface="Lato"/>
              <a:cs typeface="Calibri Light" panose="020F0302020204030204" pitchFamily="34" charset="0"/>
              <a:sym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 Light" panose="020F0302020204030204" pitchFamily="34" charset="0"/>
                <a:ea typeface="Lato"/>
                <a:cs typeface="Calibri Light" panose="020F0302020204030204" pitchFamily="34" charset="0"/>
                <a:sym typeface="Arial"/>
              </a:rPr>
              <a:t>The initial goals will be to develop necessary frameworks and support structure to facilitate security and operations in Databricks and expose the data assets produced by the “Client” project.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B40"/>
              </a:solidFill>
              <a:effectLst/>
              <a:uLnTx/>
              <a:uFillTx/>
              <a:latin typeface="Calibri Light" panose="020F0302020204030204" pitchFamily="34" charset="0"/>
              <a:ea typeface="Lato"/>
              <a:cs typeface="Calibri Light" panose="020F0302020204030204" pitchFamily="34" charset="0"/>
              <a:sym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 Light" panose="020F0302020204030204" pitchFamily="34" charset="0"/>
                <a:ea typeface="Lato"/>
                <a:cs typeface="Calibri Light" panose="020F0302020204030204" pitchFamily="34" charset="0"/>
                <a:sym typeface="Arial"/>
              </a:rPr>
              <a:t>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Arial"/>
              </a:rPr>
              <a:t>2-4 Weeks: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 Light" panose="020F0302020204030204" pitchFamily="34" charset="0"/>
                <a:ea typeface="Lato"/>
                <a:cs typeface="Calibri Light" panose="020F0302020204030204" pitchFamily="34" charset="0"/>
                <a:sym typeface="Arial"/>
              </a:rPr>
              <a:t>	Procure and deploy Databricks on clients AWS instance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Arial"/>
              </a:rPr>
              <a:t>6-10 Weeks: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 Light" panose="020F0302020204030204" pitchFamily="34" charset="0"/>
                <a:ea typeface="Lato"/>
                <a:cs typeface="Calibri Light" panose="020F0302020204030204" pitchFamily="34" charset="0"/>
                <a:sym typeface="Arial"/>
              </a:rPr>
              <a:t>	Work under client guidance to build workflows and frameworks to support ongoing operations and compliance needs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Arial"/>
              </a:rPr>
              <a:t>8-12 Weeks: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 Light" panose="020F0302020204030204" pitchFamily="34" charset="0"/>
                <a:ea typeface="Lato"/>
                <a:cs typeface="Calibri Light" panose="020F0302020204030204" pitchFamily="34" charset="0"/>
                <a:sym typeface="Arial"/>
              </a:rPr>
              <a:t>	Develop views to the “Client” data modeled after views 	available in the Data Mart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B40"/>
              </a:solidFill>
              <a:effectLst/>
              <a:uLnTx/>
              <a:uFillTx/>
              <a:latin typeface="Calibri Light" panose="020F0302020204030204" pitchFamily="34" charset="0"/>
              <a:ea typeface="Lato"/>
              <a:cs typeface="Calibri Light" panose="020F0302020204030204" pitchFamily="34" charset="0"/>
              <a:sym typeface="Arial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 Light" panose="020F0302020204030204" pitchFamily="34" charset="0"/>
                <a:ea typeface="Lato"/>
                <a:cs typeface="Calibri Light" panose="020F0302020204030204" pitchFamily="34" charset="0"/>
                <a:sym typeface="Arial"/>
              </a:rPr>
              <a:t>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 Light" panose="020F0302020204030204" pitchFamily="34" charset="0"/>
                <a:ea typeface="Lato"/>
                <a:cs typeface="Calibri Light" panose="020F0302020204030204" pitchFamily="34" charset="0"/>
                <a:sym typeface="Arial"/>
              </a:rPr>
              <a:t>Improved tooling that creates leverage and reduces support efforts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 Light" panose="020F0302020204030204" pitchFamily="34" charset="0"/>
                <a:ea typeface="Lato"/>
                <a:cs typeface="Calibri Light" panose="020F0302020204030204" pitchFamily="34" charset="0"/>
                <a:sym typeface="Arial"/>
              </a:rPr>
              <a:t>Platform that supports broad integration of data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 Light" panose="020F0302020204030204" pitchFamily="34" charset="0"/>
                <a:ea typeface="Lato"/>
                <a:cs typeface="Calibri Light" panose="020F0302020204030204" pitchFamily="34" charset="0"/>
                <a:sym typeface="Arial"/>
              </a:rPr>
              <a:t>Enables machine learning and other advanced analytics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14394A5-4197-749E-7D42-0990ACA443D4}"/>
              </a:ext>
            </a:extLst>
          </p:cNvPr>
          <p:cNvSpPr/>
          <p:nvPr/>
        </p:nvSpPr>
        <p:spPr>
          <a:xfrm>
            <a:off x="897322" y="2624622"/>
            <a:ext cx="1568100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/>
                <a:ea typeface="Lato"/>
                <a:cs typeface="Lato"/>
                <a:sym typeface="Arial"/>
              </a:rPr>
              <a:t>SUMMARY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AF5EF55-128F-33FC-8105-D572CC121D43}"/>
              </a:ext>
            </a:extLst>
          </p:cNvPr>
          <p:cNvSpPr/>
          <p:nvPr/>
        </p:nvSpPr>
        <p:spPr>
          <a:xfrm>
            <a:off x="897322" y="3388149"/>
            <a:ext cx="1568100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/>
                <a:ea typeface="Lato"/>
                <a:cs typeface="Lato"/>
                <a:sym typeface="Arial"/>
              </a:rPr>
              <a:t>DESCRIPTION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B40"/>
              </a:solidFill>
              <a:effectLst/>
              <a:uLnTx/>
              <a:uFillTx/>
              <a:latin typeface="Calibri"/>
              <a:ea typeface="+mn-ea"/>
              <a:cs typeface="Calibri"/>
              <a:sym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BE2E751-E205-90D0-2516-967B6A1178F0}"/>
              </a:ext>
            </a:extLst>
          </p:cNvPr>
          <p:cNvSpPr/>
          <p:nvPr/>
        </p:nvSpPr>
        <p:spPr>
          <a:xfrm>
            <a:off x="897322" y="4730297"/>
            <a:ext cx="1568100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/>
                <a:ea typeface="Lato"/>
                <a:cs typeface="Calibri"/>
                <a:sym typeface="Arial"/>
              </a:rPr>
              <a:t>TASKS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B40"/>
              </a:solidFill>
              <a:effectLst/>
              <a:uLnTx/>
              <a:uFillTx/>
              <a:latin typeface="Calibri"/>
              <a:ea typeface="+mn-ea"/>
              <a:cs typeface="Calibri"/>
              <a:sym typeface="Arial"/>
            </a:endParaRPr>
          </a:p>
        </p:txBody>
      </p:sp>
      <p:sp>
        <p:nvSpPr>
          <p:cNvPr id="30" name="Left Brace 29">
            <a:extLst>
              <a:ext uri="{FF2B5EF4-FFF2-40B4-BE49-F238E27FC236}">
                <a16:creationId xmlns:a16="http://schemas.microsoft.com/office/drawing/2014/main" id="{D12D43BD-2B66-3D93-F1D0-DDD071A86FAA}"/>
              </a:ext>
            </a:extLst>
          </p:cNvPr>
          <p:cNvSpPr/>
          <p:nvPr/>
        </p:nvSpPr>
        <p:spPr>
          <a:xfrm>
            <a:off x="2163891" y="5007296"/>
            <a:ext cx="265341" cy="308927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8633C95-B7A9-4341-3D28-0AF27A9DCA4E}"/>
              </a:ext>
            </a:extLst>
          </p:cNvPr>
          <p:cNvSpPr txBox="1"/>
          <p:nvPr/>
        </p:nvSpPr>
        <p:spPr>
          <a:xfrm>
            <a:off x="860694" y="5017983"/>
            <a:ext cx="1584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Concurrent Activities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150715-6FAD-1EAE-F5A3-C4CFEF4A1379}"/>
              </a:ext>
            </a:extLst>
          </p:cNvPr>
          <p:cNvSpPr/>
          <p:nvPr/>
        </p:nvSpPr>
        <p:spPr>
          <a:xfrm>
            <a:off x="507326" y="5708957"/>
            <a:ext cx="1921906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/>
                <a:ea typeface="Lato"/>
                <a:cs typeface="Calibri"/>
                <a:sym typeface="Arial"/>
              </a:rPr>
              <a:t>BENEFITS / CAPABILITIES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B40"/>
              </a:solidFill>
              <a:effectLst/>
              <a:uLnTx/>
              <a:uFillTx/>
              <a:latin typeface="Calibri"/>
              <a:ea typeface="+mn-ea"/>
              <a:cs typeface="Calibri"/>
              <a:sym typeface="Arial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F2AD93A-F84F-25BB-AE3E-115E6B7465D0}"/>
              </a:ext>
            </a:extLst>
          </p:cNvPr>
          <p:cNvCxnSpPr/>
          <p:nvPr/>
        </p:nvCxnSpPr>
        <p:spPr>
          <a:xfrm>
            <a:off x="2658384" y="3240110"/>
            <a:ext cx="52876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5DEED63-EAE5-CAD5-39D0-9059AF29DD8A}"/>
              </a:ext>
            </a:extLst>
          </p:cNvPr>
          <p:cNvCxnSpPr/>
          <p:nvPr/>
        </p:nvCxnSpPr>
        <p:spPr>
          <a:xfrm>
            <a:off x="2658384" y="4557891"/>
            <a:ext cx="52876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8AD704C-E67D-723B-8E35-8C30960FB92E}"/>
              </a:ext>
            </a:extLst>
          </p:cNvPr>
          <p:cNvCxnSpPr/>
          <p:nvPr/>
        </p:nvCxnSpPr>
        <p:spPr>
          <a:xfrm>
            <a:off x="2658384" y="5561535"/>
            <a:ext cx="528761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: Rounded Corners 61">
            <a:extLst>
              <a:ext uri="{FF2B5EF4-FFF2-40B4-BE49-F238E27FC236}">
                <a16:creationId xmlns:a16="http://schemas.microsoft.com/office/drawing/2014/main" id="{6C10CBEC-8A93-6239-13E6-7BE85E24BF55}"/>
              </a:ext>
            </a:extLst>
          </p:cNvPr>
          <p:cNvSpPr/>
          <p:nvPr/>
        </p:nvSpPr>
        <p:spPr>
          <a:xfrm>
            <a:off x="302479" y="1298278"/>
            <a:ext cx="1502384" cy="544308"/>
          </a:xfrm>
          <a:prstGeom prst="round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SW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 3</a:t>
            </a:r>
          </a:p>
        </p:txBody>
      </p:sp>
      <p:sp>
        <p:nvSpPr>
          <p:cNvPr id="37" name="Rectangle: Rounded Corners 61">
            <a:extLst>
              <a:ext uri="{FF2B5EF4-FFF2-40B4-BE49-F238E27FC236}">
                <a16:creationId xmlns:a16="http://schemas.microsoft.com/office/drawing/2014/main" id="{9A7F49DA-2625-2857-F988-46339ECF22FA}"/>
              </a:ext>
            </a:extLst>
          </p:cNvPr>
          <p:cNvSpPr/>
          <p:nvPr/>
        </p:nvSpPr>
        <p:spPr>
          <a:xfrm>
            <a:off x="302479" y="1928697"/>
            <a:ext cx="1502384" cy="401686"/>
          </a:xfrm>
          <a:prstGeom prst="roundRect">
            <a:avLst>
              <a:gd name="adj" fmla="val 11113"/>
            </a:avLst>
          </a:prstGeom>
          <a:solidFill>
            <a:srgbClr val="002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45720" rtlCol="0" anchor="t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sym typeface="Arial"/>
              </a:rPr>
              <a:t>Start: </a:t>
            </a:r>
            <a:r>
              <a:rPr lang="en-US" sz="1200" b="1" kern="0" dirty="0">
                <a:solidFill>
                  <a:srgbClr val="FFFFFF"/>
                </a:solidFill>
                <a:latin typeface="Century Gothic"/>
                <a:sym typeface="Arial"/>
              </a:rPr>
              <a:t>Q3-2025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Lato"/>
              <a:cs typeface="Lato"/>
              <a:sym typeface="Arial"/>
            </a:endParaRPr>
          </a:p>
        </p:txBody>
      </p:sp>
      <p:sp>
        <p:nvSpPr>
          <p:cNvPr id="40" name="Rectangle: Rounded Corners 61">
            <a:extLst>
              <a:ext uri="{FF2B5EF4-FFF2-40B4-BE49-F238E27FC236}">
                <a16:creationId xmlns:a16="http://schemas.microsoft.com/office/drawing/2014/main" id="{3584E469-E6DE-147D-5E77-E6BC4A5450E0}"/>
              </a:ext>
            </a:extLst>
          </p:cNvPr>
          <p:cNvSpPr/>
          <p:nvPr/>
        </p:nvSpPr>
        <p:spPr>
          <a:xfrm>
            <a:off x="1961642" y="1287133"/>
            <a:ext cx="3931158" cy="1043250"/>
          </a:xfrm>
          <a:prstGeom prst="roundRect">
            <a:avLst>
              <a:gd name="adj" fmla="val 11113"/>
            </a:avLst>
          </a:prstGeom>
          <a:solidFill>
            <a:srgbClr val="FFE7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4572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Quick Win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Arial"/>
              </a:rPr>
              <a:t>Placing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Arial"/>
              </a:rPr>
              <a:t>Hasura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Arial"/>
              </a:rPr>
              <a:t> on top of the existing v4 database could create an immediately available API</a:t>
            </a:r>
          </a:p>
        </p:txBody>
      </p:sp>
      <p:sp>
        <p:nvSpPr>
          <p:cNvPr id="41" name="Rectangle: Rounded Corners 61">
            <a:extLst>
              <a:ext uri="{FF2B5EF4-FFF2-40B4-BE49-F238E27FC236}">
                <a16:creationId xmlns:a16="http://schemas.microsoft.com/office/drawing/2014/main" id="{54CF033D-F28A-FBCC-FFE6-7A681BF0C2EA}"/>
              </a:ext>
            </a:extLst>
          </p:cNvPr>
          <p:cNvSpPr/>
          <p:nvPr/>
        </p:nvSpPr>
        <p:spPr>
          <a:xfrm>
            <a:off x="9670042" y="1310577"/>
            <a:ext cx="1993886" cy="1043250"/>
          </a:xfrm>
          <a:prstGeom prst="roundRect">
            <a:avLst>
              <a:gd name="adj" fmla="val 11113"/>
            </a:avLst>
          </a:prstGeom>
          <a:solidFill>
            <a:srgbClr val="9ECDFB">
              <a:alpha val="4971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4572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Estimated Cost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$X - $Y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Lato"/>
              <a:cs typeface="Lato"/>
              <a:sym typeface="Arial"/>
            </a:endParaRPr>
          </a:p>
        </p:txBody>
      </p:sp>
      <p:sp>
        <p:nvSpPr>
          <p:cNvPr id="42" name="Rectangle: Rounded Corners 61">
            <a:extLst>
              <a:ext uri="{FF2B5EF4-FFF2-40B4-BE49-F238E27FC236}">
                <a16:creationId xmlns:a16="http://schemas.microsoft.com/office/drawing/2014/main" id="{1FE05B24-57E2-CFE7-6226-96E4F67D5B63}"/>
              </a:ext>
            </a:extLst>
          </p:cNvPr>
          <p:cNvSpPr/>
          <p:nvPr/>
        </p:nvSpPr>
        <p:spPr>
          <a:xfrm>
            <a:off x="6096000" y="1287133"/>
            <a:ext cx="3370842" cy="1043250"/>
          </a:xfrm>
          <a:prstGeom prst="roundRect">
            <a:avLst>
              <a:gd name="adj" fmla="val 11113"/>
            </a:avLst>
          </a:prstGeom>
          <a:solidFill>
            <a:srgbClr val="EAF3F7">
              <a:alpha val="499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4572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Team Thoughts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B4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2B40"/>
              </a:solidFill>
              <a:effectLst/>
              <a:uLnTx/>
              <a:uFillTx/>
              <a:latin typeface="Calibri" panose="020F0502020204030204" pitchFamily="34" charset="0"/>
              <a:ea typeface="Lato"/>
              <a:cs typeface="Calibri" panose="020F0502020204030204" pitchFamily="34" charset="0"/>
              <a:sym typeface="Arial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B15C4A4-2981-21DB-9DC2-B5817AF85656}"/>
              </a:ext>
            </a:extLst>
          </p:cNvPr>
          <p:cNvSpPr txBox="1"/>
          <p:nvPr/>
        </p:nvSpPr>
        <p:spPr>
          <a:xfrm>
            <a:off x="6732640" y="1761603"/>
            <a:ext cx="1122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One Senior Consultant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2D773D3-9433-9FB9-B036-68E5494BE07C}"/>
              </a:ext>
            </a:extLst>
          </p:cNvPr>
          <p:cNvSpPr txBox="1"/>
          <p:nvPr/>
        </p:nvSpPr>
        <p:spPr>
          <a:xfrm>
            <a:off x="8369141" y="1764064"/>
            <a:ext cx="1097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One Consultant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D6E13E5-50B7-3B6F-821B-567B63BC1D7A}"/>
              </a:ext>
            </a:extLst>
          </p:cNvPr>
          <p:cNvSpPr/>
          <p:nvPr/>
        </p:nvSpPr>
        <p:spPr>
          <a:xfrm>
            <a:off x="6299970" y="1808758"/>
            <a:ext cx="361100" cy="361100"/>
          </a:xfrm>
          <a:prstGeom prst="ellipse">
            <a:avLst/>
          </a:prstGeom>
          <a:solidFill>
            <a:srgbClr val="002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667074-DF5B-39EC-FBD5-A66BC0AF149E}"/>
              </a:ext>
            </a:extLst>
          </p:cNvPr>
          <p:cNvSpPr txBox="1"/>
          <p:nvPr/>
        </p:nvSpPr>
        <p:spPr>
          <a:xfrm>
            <a:off x="6262098" y="1833067"/>
            <a:ext cx="436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1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1DE6E7E-4A1A-D6F7-B9C3-4A4139599AFB}"/>
              </a:ext>
            </a:extLst>
          </p:cNvPr>
          <p:cNvSpPr/>
          <p:nvPr/>
        </p:nvSpPr>
        <p:spPr>
          <a:xfrm>
            <a:off x="7964569" y="1808758"/>
            <a:ext cx="361100" cy="361100"/>
          </a:xfrm>
          <a:prstGeom prst="ellipse">
            <a:avLst/>
          </a:prstGeom>
          <a:solidFill>
            <a:srgbClr val="002B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C3E554-2593-6041-7633-F34A125182E3}"/>
              </a:ext>
            </a:extLst>
          </p:cNvPr>
          <p:cNvSpPr txBox="1"/>
          <p:nvPr/>
        </p:nvSpPr>
        <p:spPr>
          <a:xfrm>
            <a:off x="7926697" y="1833067"/>
            <a:ext cx="436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cs typeface="Arial"/>
                <a:sym typeface="Arial"/>
              </a:rPr>
              <a:t>1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E89C53B9-B1AB-2954-E012-075B11263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6402" y="6252789"/>
            <a:ext cx="69071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A577802A-F15D-CD42-9AFD-8BB4A3077EFB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4886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78F43A9-31F7-0C09-1FE5-C0F8FF91CF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5293" y="1666005"/>
            <a:ext cx="5475868" cy="44248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Partner with </a:t>
            </a:r>
            <a:r>
              <a:rPr lang="en-US" sz="4800" dirty="0" err="1">
                <a:solidFill>
                  <a:schemeClr val="tx1"/>
                </a:solidFill>
              </a:rPr>
              <a:t>UDig</a:t>
            </a:r>
            <a:r>
              <a:rPr lang="en-US" sz="4800" dirty="0">
                <a:solidFill>
                  <a:schemeClr val="tx1"/>
                </a:solidFill>
              </a:rPr>
              <a:t> to Create Your Data Strategy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FE7AC-5C1B-728E-0BBB-0919E02B47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Century Gothic"/>
                <a:ea typeface="Calibri"/>
                <a:cs typeface="Calibri"/>
                <a:hlinkClick r:id="rId2"/>
              </a:rPr>
              <a:t>Let's Talk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4E2FDC-957F-B7CB-4A16-5D7021EEC31F}"/>
              </a:ext>
            </a:extLst>
          </p:cNvPr>
          <p:cNvSpPr txBox="1"/>
          <p:nvPr/>
        </p:nvSpPr>
        <p:spPr>
          <a:xfrm>
            <a:off x="735293" y="3789596"/>
            <a:ext cx="5295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Building a winning </a:t>
            </a:r>
            <a:r>
              <a:rPr lang="en-US" sz="1800" b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data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 roadmap doesn’t have to be a daunting, painstaking process. Contact us and let our </a:t>
            </a:r>
            <a:r>
              <a:rPr lang="en-US" sz="1800" b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data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 strategists help you identify the best path forward for your business. </a:t>
            </a:r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81D4365-C96E-6D31-565D-B5417EE091B9}"/>
              </a:ext>
            </a:extLst>
          </p:cNvPr>
          <p:cNvSpPr/>
          <p:nvPr/>
        </p:nvSpPr>
        <p:spPr>
          <a:xfrm>
            <a:off x="8596438" y="1029852"/>
            <a:ext cx="2334798" cy="23347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ircular black circle with white text&#10;&#10;Description automatically generated">
            <a:extLst>
              <a:ext uri="{FF2B5EF4-FFF2-40B4-BE49-F238E27FC236}">
                <a16:creationId xmlns:a16="http://schemas.microsoft.com/office/drawing/2014/main" id="{E3769889-83DB-4371-B94E-FB0A6A0FF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6438" y="1029852"/>
            <a:ext cx="2357583" cy="235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49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DIg - New brand colors">
      <a:dk1>
        <a:srgbClr val="002B40"/>
      </a:dk1>
      <a:lt1>
        <a:srgbClr val="FFFFFF"/>
      </a:lt1>
      <a:dk2>
        <a:srgbClr val="FF8200"/>
      </a:dk2>
      <a:lt2>
        <a:srgbClr val="FFE6CC"/>
      </a:lt2>
      <a:accent1>
        <a:srgbClr val="EAF3F7"/>
      </a:accent1>
      <a:accent2>
        <a:srgbClr val="3A6683"/>
      </a:accent2>
      <a:accent3>
        <a:srgbClr val="1774D3"/>
      </a:accent3>
      <a:accent4>
        <a:srgbClr val="6C9ABF"/>
      </a:accent4>
      <a:accent5>
        <a:srgbClr val="9ECDFB"/>
      </a:accent5>
      <a:accent6>
        <a:srgbClr val="FAC893"/>
      </a:accent6>
      <a:hlink>
        <a:srgbClr val="FF9B33"/>
      </a:hlink>
      <a:folHlink>
        <a:srgbClr val="FFB366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ig-2019-Final Powerpoint Template" id="{9D0D35CD-1FAD-3646-8D0C-B420B4B0E37F}" vid="{0E0183BB-59B6-4443-AC88-887F319796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e17db8-49d3-4e10-83de-ef4240889539">
      <Terms xmlns="http://schemas.microsoft.com/office/infopath/2007/PartnerControls"/>
    </lcf76f155ced4ddcb4097134ff3c332f>
    <TaxCatchAll xmlns="cefafaad-c5c3-43ed-b744-865e584f173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1335FBED7951448340E21DA56989AB" ma:contentTypeVersion="13" ma:contentTypeDescription="Create a new document." ma:contentTypeScope="" ma:versionID="88dc79a1895b31689707a00eb247e1f9">
  <xsd:schema xmlns:xsd="http://www.w3.org/2001/XMLSchema" xmlns:xs="http://www.w3.org/2001/XMLSchema" xmlns:p="http://schemas.microsoft.com/office/2006/metadata/properties" xmlns:ns2="12e17db8-49d3-4e10-83de-ef4240889539" xmlns:ns3="cefafaad-c5c3-43ed-b744-865e584f173a" targetNamespace="http://schemas.microsoft.com/office/2006/metadata/properties" ma:root="true" ma:fieldsID="e1a5724a82776a6ea16f1e38eb0159a7" ns2:_="" ns3:_="">
    <xsd:import namespace="12e17db8-49d3-4e10-83de-ef4240889539"/>
    <xsd:import namespace="cefafaad-c5c3-43ed-b744-865e584f17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17db8-49d3-4e10-83de-ef42408895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85b7fcb-4e6a-40fa-a39c-962326238d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afaad-c5c3-43ed-b744-865e584f173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f617302-9b34-440d-8c95-08aef36a9cb5}" ma:internalName="TaxCatchAll" ma:showField="CatchAllData" ma:web="cefafaad-c5c3-43ed-b744-865e584f17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41EEFF-78DB-4A2C-A1E1-ED3A076715D7}">
  <ds:schemaRefs>
    <ds:schemaRef ds:uri="b767303d-59f7-44c6-93f5-cff45ae9b74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12e17db8-49d3-4e10-83de-ef4240889539"/>
    <ds:schemaRef ds:uri="cefafaad-c5c3-43ed-b744-865e584f173a"/>
  </ds:schemaRefs>
</ds:datastoreItem>
</file>

<file path=customXml/itemProps2.xml><?xml version="1.0" encoding="utf-8"?>
<ds:datastoreItem xmlns:ds="http://schemas.openxmlformats.org/officeDocument/2006/customXml" ds:itemID="{470B6CA8-7316-43EA-B4E5-8C44FE9C7D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e17db8-49d3-4e10-83de-ef4240889539"/>
    <ds:schemaRef ds:uri="cefafaad-c5c3-43ed-b744-865e584f17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6AA304-9F88-432D-A653-24BDAF9AE2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6364</TotalTime>
  <Words>562</Words>
  <Application>Microsoft Macintosh PowerPoint</Application>
  <PresentationFormat>Widescreen</PresentationFormat>
  <Paragraphs>144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Avenir</vt:lpstr>
      <vt:lpstr>Avenir Book</vt:lpstr>
      <vt:lpstr>Calibri</vt:lpstr>
      <vt:lpstr>Calibri (body)</vt:lpstr>
      <vt:lpstr>Calibri Light</vt:lpstr>
      <vt:lpstr>Century Gothic</vt:lpstr>
      <vt:lpstr>Lato</vt:lpstr>
      <vt:lpstr>System Font Regular</vt:lpstr>
      <vt:lpstr>Office Theme</vt:lpstr>
      <vt:lpstr>PowerPoint Presentation</vt:lpstr>
      <vt:lpstr>Roadmap Structure</vt:lpstr>
      <vt:lpstr>One Year Roadmap</vt:lpstr>
      <vt:lpstr>Software Initiative 3: Build Phase 2 Sources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Title Slide</dc:title>
  <dc:creator>Jennifer Poma</dc:creator>
  <cp:lastModifiedBy>Jennifer Poma</cp:lastModifiedBy>
  <cp:revision>25</cp:revision>
  <cp:lastPrinted>1601-01-01T00:00:00Z</cp:lastPrinted>
  <dcterms:created xsi:type="dcterms:W3CDTF">2020-04-28T17:17:16Z</dcterms:created>
  <dcterms:modified xsi:type="dcterms:W3CDTF">2025-04-22T18:59:13Z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0x0101009C1335FBED7951448340E21DA56989AB</vt:lpwstr>
  </property>
  <property fmtid="{D5CDD505-2E9C-101B-9397-08002B2CF9AE}" pid="3" name="MediaServiceImageTags">
    <vt:lpwstr/>
  </property>
</Properties>
</file>