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163195147f84571" /><Relationship Type="http://schemas.openxmlformats.org/officeDocument/2006/relationships/extended-properties" Target="/docProps/app.xml" Id="Rd11b6296391c4e80" /><Relationship Type="http://schemas.openxmlformats.org/officeDocument/2006/relationships/officeDocument" Target="/ppt/presentation.xml" Id="Rb2c74dc5ea57401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3a4c76633804ac4"/>
  </p:sldMasterIdLst>
  <p:notesMasterIdLst>
    <p:notesMasterId xmlns:r="http://schemas.openxmlformats.org/officeDocument/2006/relationships" r:id="R4b9f1cd0cf034f18"/>
  </p:notesMasterIdLst>
  <p:sldIdLst>
    <p:sldId xmlns:r="http://schemas.openxmlformats.org/officeDocument/2006/relationships" id="256" r:id="R1d5ea92c76234a26"/>
  </p:sldIdLst>
  <p:sldSz cx="14144625" cy="1767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b53c7274530431e" /><Relationship Type="http://schemas.openxmlformats.org/officeDocument/2006/relationships/slideMaster" Target="/ppt/slideMasters/slideMaster1.xml" Id="R13a4c76633804ac4" /><Relationship Type="http://schemas.openxmlformats.org/officeDocument/2006/relationships/notesMaster" Target="/ppt/notesMasters/notesMaster1.xml" Id="R4b9f1cd0cf034f18" /><Relationship Type="http://schemas.openxmlformats.org/officeDocument/2006/relationships/presProps" Target="/ppt/presProps.xml" Id="Rfd1cae8672fc4699" /><Relationship Type="http://schemas.openxmlformats.org/officeDocument/2006/relationships/tableStyles" Target="/ppt/tableStyles.xml" Id="Rfcc646f8ce554194" /><Relationship Type="http://schemas.openxmlformats.org/officeDocument/2006/relationships/slide" Target="/ppt/slides/slide1.xml" Id="R1d5ea92c76234a2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d471f56cd1f4d2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b2d46c7606e4751" /><Relationship Type="http://schemas.openxmlformats.org/officeDocument/2006/relationships/notesMaster" Target="/ppt/notesMasters/notesMaster1.xml" Id="R6611b7669a124cf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3293554710490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a34ff58af44a6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67d98bbf9744a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794e9c834a4d3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72976dcd2249d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92a077ea83493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45BA14EF-7481-41D2-B35C-86028DB9F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8697" y="5696373"/>
            <a:ext cx="707231" cy="98213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853558B-32BF-4A8C-A30D-6B3505ECE8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414463" y="6678507"/>
            <a:ext cx="11315700" cy="2553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5AF40B2D-DC72-408C-A66F-F5225A93BE9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121694" y="9723120"/>
            <a:ext cx="9901238" cy="19642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293E24A1-2199-4B56-A941-05BA552B9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8697" y="6383867"/>
            <a:ext cx="707231" cy="98213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441CDDE-EB62-4525-B3D2-F20B5CD6C2A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414463" y="7366000"/>
            <a:ext cx="11315700" cy="29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263936F3-3A82-422A-983F-A85478C81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35" y="3928533"/>
            <a:ext cx="707231" cy="98213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CF64D1B-B03B-4B74-B529-72624B5FBF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95635" y="1374987"/>
            <a:ext cx="12553355" cy="21606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D345AF71-41B9-43A6-9558-3518067FCA1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95635" y="4910667"/>
            <a:ext cx="12553355" cy="109998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65212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1pPr>
            <a:lvl2pPr marL="618827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2pPr>
            <a:lvl3pPr marL="972443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3pPr>
            <a:lvl4pPr marL="1326059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4pPr>
            <a:lvl5pPr marL="1679674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5pPr>
            <a:lvl6pPr marL="2033290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6pPr>
            <a:lvl7pPr marL="2386905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7pPr>
            <a:lvl8pPr marL="2740521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8pPr>
            <a:lvl9pPr marL="3094137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200220D1-FE9E-4B19-8F62-AF4DA9A0B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35" y="3928533"/>
            <a:ext cx="707231" cy="98213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8E23A8D-99C9-4BEE-B2A0-1D247B6937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95635" y="1374987"/>
            <a:ext cx="12553355" cy="21606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F061D95-4D10-4721-A98E-68C14514F92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95635" y="4910667"/>
            <a:ext cx="5834658" cy="109998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65212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1pPr>
            <a:lvl2pPr marL="618827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2pPr>
            <a:lvl3pPr marL="972443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3pPr>
            <a:lvl4pPr marL="1326059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4pPr>
            <a:lvl5pPr marL="1679674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5pPr>
            <a:lvl6pPr marL="2033290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6pPr>
            <a:lvl7pPr marL="2386905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7pPr>
            <a:lvl8pPr marL="2740521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8pPr>
            <a:lvl9pPr marL="3094137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676E176-DFCB-45FC-B5DF-6A7A078D2FA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514332" y="4910667"/>
            <a:ext cx="5834658" cy="109998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65212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1pPr>
            <a:lvl2pPr marL="618827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2pPr>
            <a:lvl3pPr marL="972443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3pPr>
            <a:lvl4pPr marL="1326059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4pPr>
            <a:lvl5pPr marL="1679674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5pPr>
            <a:lvl6pPr marL="2033290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6pPr>
            <a:lvl7pPr marL="2386905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7pPr>
            <a:lvl8pPr marL="2740521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8pPr>
            <a:lvl9pPr marL="3094137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16A9D544-D3F2-4562-BC67-03129083C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35" y="3928533"/>
            <a:ext cx="707231" cy="98213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A66DFA7-C16B-4175-841B-09E2C593388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95635" y="1374987"/>
            <a:ext cx="12553355" cy="21606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1D7E518-4D2F-4C60-9576-95DBB78DF69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95635" y="4910667"/>
            <a:ext cx="5834658" cy="109998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65212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1pPr>
            <a:lvl2pPr marL="618827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2pPr>
            <a:lvl3pPr marL="972443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3pPr>
            <a:lvl4pPr marL="1326059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4pPr>
            <a:lvl5pPr marL="1679674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5pPr>
            <a:lvl6pPr marL="2033290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6pPr>
            <a:lvl7pPr marL="2386905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7pPr>
            <a:lvl8pPr marL="2740521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8pPr>
            <a:lvl9pPr marL="3094137" indent="-265212">
              <a:lnSpc>
                <a:spcPct val="110000"/>
              </a:lnSpc>
              <a:spcBef>
                <a:spcPts val="0"/>
              </a:spcBef>
              <a:spcAft>
                <a:spcPts val="139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fd9a381245444a6" /><Relationship Type="http://schemas.openxmlformats.org/officeDocument/2006/relationships/slideLayout" Target="/ppt/slideLayouts/slideLayout1.xml" Id="Re89d61d1aee8472e" /><Relationship Type="http://schemas.openxmlformats.org/officeDocument/2006/relationships/slideLayout" Target="/ppt/slideLayouts/slideLayout2.xml" Id="R15454156fb5446aa" /><Relationship Type="http://schemas.openxmlformats.org/officeDocument/2006/relationships/slideLayout" Target="/ppt/slideLayouts/slideLayout3.xml" Id="R200083ca48bf4f8a" /><Relationship Type="http://schemas.openxmlformats.org/officeDocument/2006/relationships/slideLayout" Target="/ppt/slideLayouts/slideLayout4.xml" Id="Ra8bf70293cce4b7e" /><Relationship Type="http://schemas.openxmlformats.org/officeDocument/2006/relationships/slideLayout" Target="/ppt/slideLayouts/slideLayout5.xml" Id="Rf596a5b56beb408c" /><Relationship Type="http://schemas.openxmlformats.org/officeDocument/2006/relationships/slideLayout" Target="/ppt/slideLayouts/slideLayout6.xml" Id="R5b0c59a7fd8641c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89d61d1aee8472e"/>
    <p:sldLayoutId xmlns:r="http://schemas.openxmlformats.org/officeDocument/2006/relationships" id="2147483650" r:id="R15454156fb5446aa"/>
    <p:sldLayoutId xmlns:r="http://schemas.openxmlformats.org/officeDocument/2006/relationships" id="2147483651" r:id="R200083ca48bf4f8a"/>
    <p:sldLayoutId xmlns:r="http://schemas.openxmlformats.org/officeDocument/2006/relationships" id="2147483652" r:id="Ra8bf70293cce4b7e"/>
    <p:sldLayoutId xmlns:r="http://schemas.openxmlformats.org/officeDocument/2006/relationships" id="2147483653" r:id="Rf596a5b56beb408c"/>
    <p:sldLayoutId xmlns:r="http://schemas.openxmlformats.org/officeDocument/2006/relationships" id="2147483654" r:id="R5b0c59a7fd8641c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35082e5fb14c19" /><Relationship Type="http://schemas.openxmlformats.org/officeDocument/2006/relationships/image" Target="/ppt/media/image.png" Id="R01fbc062c74b4607" /><Relationship Type="http://schemas.openxmlformats.org/officeDocument/2006/relationships/image" Target="/ppt/media/image2.png" Id="R7a7f6504d5a94fa6" /><Relationship Type="http://schemas.openxmlformats.org/officeDocument/2006/relationships/image" Target="/ppt/media/image3.png" Id="R6faed476ff44416c" /><Relationship Type="http://schemas.openxmlformats.org/officeDocument/2006/relationships/image" Target="/ppt/media/image4.png" Id="R6262760472dc45fb" /><Relationship Type="http://schemas.openxmlformats.org/officeDocument/2006/relationships/notesSlide" Target="/ppt/notesSlides/notesSlide1.xml" Id="R42cf7f42756b496e" /></Relationships>
</file>

<file path=ppt/slides/slide1.xml><?xml version="1.0" encoding="utf-8"?>
<p:sld xmlns:p="http://schemas.openxmlformats.org/presentationml/2006/main">
  <p:cSld>
    <p:bg>
      <p:bgPr>
        <ns1:blipFill xmlns:ns1="http://schemas.openxmlformats.org/drawingml/2006/main">
          <ns1:blip xmlns:r="http://schemas.openxmlformats.org/officeDocument/2006/relationships" r:embed="R01fbc062c74b4607"/>
          <ns1:srcRect/>
          <ns1:stretch>
            <ns1:fillRect/>
          </ns1:stretch>
        </ns1:blipFill>
        <ns2:effectLst xmlns:ns2="http://schemas.openxmlformats.org/drawingml/2006/main"/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7f6504d5a94fa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695575"/>
            <a:ext cx="12944475" cy="7896225"/>
          </a:xfrm>
          <a:prstGeom xmlns:a="http://schemas.openxmlformats.org/drawingml/2006/main" prst="rect">
            <a:avLst/>
          </a:prstGeom>
        </p:spPr>
      </p:pic>
      <p:pic>
        <p:nvPicPr>
          <p:cNvPr id="7" name=""/>
          <p:cNvPicPr>
            <a:picLocks xmlns:a="http://schemas.openxmlformats.org/drawingml/2006/main" noChangeAspect="1" noSelect="1" noMove="1" noResize="1"/>
          </p:cNvPicPr>
          <p:nvPr/>
        </p:nvPicPr>
        <p:blipFill>
          <a:blip xmlns:r="http://schemas.openxmlformats.org/officeDocument/2006/relationships" xmlns:a="http://schemas.openxmlformats.org/drawingml/2006/main" r:embed="R6faed476ff44416c"/>
          <a:stretch xmlns:a="http://schemas.openxmlformats.org/drawingml/2006/main"/>
        </p:blipFill>
        <p:spPr>
          <a:xfrm xmlns:a="http://schemas.openxmlformats.org/drawingml/2006/main">
            <a:off x="1809750" y="2695575"/>
            <a:ext cx="1114425" cy="361950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  <ns0:picLocks xmlns:ns0="http://schemas.openxmlformats.org/drawingml/2006/main" noSelect="1" noMove="1" noResize="1"/>
          </p:cNvPicPr>
          <p:nvPr/>
        </p:nvPicPr>
        <p:blipFill>
          <a:blip xmlns:r="http://schemas.openxmlformats.org/officeDocument/2006/relationships" xmlns:a="http://schemas.openxmlformats.org/drawingml/2006/main" r:embed="R6262760472dc45fb"/>
          <a:stretch xmlns:a="http://schemas.openxmlformats.org/drawingml/2006/main"/>
        </p:blipFill>
        <p:spPr>
          <a:xfrm xmlns:a="http://schemas.openxmlformats.org/drawingml/2006/main">
            <a:off x="609600" y="9886950"/>
            <a:ext cx="5057775" cy="8286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321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2026-10-02T00:32:14.6880000Z</dcterms:created>
  <dcterms:modified xsi:type="dcterms:W3CDTF">2026-10-02T00:32:14.6880000Z</dcterms:modified>
</coreProperties>
</file>