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4" r:id="rId1"/>
    <p:sldMasterId id="2147483735" r:id="rId2"/>
  </p:sldMasterIdLst>
  <p:notesMasterIdLst>
    <p:notesMasterId r:id="rId9"/>
  </p:notesMasterIdLst>
  <p:sldIdLst>
    <p:sldId id="256" r:id="rId3"/>
    <p:sldId id="257" r:id="rId4"/>
    <p:sldId id="258" r:id="rId5"/>
    <p:sldId id="259" r:id="rId6"/>
    <p:sldId id="260" r:id="rId7"/>
    <p:sldId id="261" r:id="rId8"/>
  </p:sldIdLst>
  <p:sldSz cx="12192000" cy="6858000"/>
  <p:notesSz cx="6858000" cy="9144000"/>
  <p:embeddedFontLst>
    <p:embeddedFont>
      <p:font typeface="Hind" panose="02000000000000000000" pitchFamily="2" charset="0"/>
      <p:regular r:id="rId10"/>
      <p:bold r:id="rId11"/>
    </p:embeddedFont>
    <p:embeddedFont>
      <p:font typeface="Lato" panose="020F0502020204030203" pitchFamily="34" charset="0"/>
      <p:regular r:id="rId12"/>
      <p:bold r:id="rId13"/>
      <p:italic r:id="rId14"/>
      <p:boldItalic r:id="rId15"/>
    </p:embeddedFont>
    <p:embeddedFont>
      <p:font typeface="Montserrat" panose="00000500000000000000" pitchFamily="2" charset="0"/>
      <p:regular r:id="rId16"/>
      <p:bold r:id="rId17"/>
      <p:italic r:id="rId18"/>
      <p:boldItalic r:id="rId19"/>
    </p:embeddedFont>
    <p:embeddedFont>
      <p:font typeface="Poppins" panose="00000500000000000000" pitchFamily="2" charset="0"/>
      <p:regular r:id="rId20"/>
      <p:bold r:id="rId21"/>
      <p:italic r:id="rId22"/>
      <p:boldItalic r:id="rId23"/>
    </p:embeddedFont>
    <p:embeddedFont>
      <p:font typeface="Space Grotesk" pitchFamily="2" charset="0"/>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52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12.fntdata"/><Relationship Id="rId7" Type="http://schemas.openxmlformats.org/officeDocument/2006/relationships/slide" Target="slides/slide5.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2" Type="http://schemas.openxmlformats.org/officeDocument/2006/relationships/slideMaster" Target="slideMasters/slideMaster2.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2.fntdata"/><Relationship Id="rId24" Type="http://schemas.openxmlformats.org/officeDocument/2006/relationships/font" Target="fonts/font15.fntdata"/><Relationship Id="rId5" Type="http://schemas.openxmlformats.org/officeDocument/2006/relationships/slide" Target="slides/slide3.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cda34b3e0e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r>
              <a:rPr lang="en-US" sz="1100" b="1">
                <a:latin typeface="Arial"/>
                <a:ea typeface="Arial"/>
                <a:cs typeface="Arial"/>
                <a:sym typeface="Arial"/>
              </a:rPr>
              <a:t>Focus area: </a:t>
            </a:r>
            <a:r>
              <a:rPr lang="en-US" sz="1100">
                <a:latin typeface="Arial"/>
                <a:ea typeface="Arial"/>
                <a:cs typeface="Arial"/>
                <a:sym typeface="Arial"/>
              </a:rPr>
              <a:t>Connecting devices at scale.</a:t>
            </a:r>
            <a:endParaRPr sz="1100">
              <a:latin typeface="Arial"/>
              <a:ea typeface="Arial"/>
              <a:cs typeface="Arial"/>
              <a:sym typeface="Arial"/>
            </a:endParaRPr>
          </a:p>
          <a:p>
            <a:pPr marL="0" lvl="0" indent="0" algn="l" rtl="0">
              <a:lnSpc>
                <a:spcPct val="115000"/>
              </a:lnSpc>
              <a:spcBef>
                <a:spcPts val="0"/>
              </a:spcBef>
              <a:spcAft>
                <a:spcPts val="0"/>
              </a:spcAft>
              <a:buSzPts val="1400"/>
              <a:buNone/>
            </a:pPr>
            <a:endParaRPr sz="1100">
              <a:latin typeface="Arial"/>
              <a:ea typeface="Arial"/>
              <a:cs typeface="Arial"/>
              <a:sym typeface="Arial"/>
            </a:endParaRPr>
          </a:p>
          <a:p>
            <a:pPr marL="0" lvl="0" indent="0" algn="l" rtl="0">
              <a:lnSpc>
                <a:spcPct val="115000"/>
              </a:lnSpc>
              <a:spcBef>
                <a:spcPts val="0"/>
              </a:spcBef>
              <a:spcAft>
                <a:spcPts val="0"/>
              </a:spcAft>
              <a:buSzPts val="1400"/>
              <a:buNone/>
            </a:pPr>
            <a:r>
              <a:rPr lang="en-US" sz="1100" b="1">
                <a:latin typeface="Arial"/>
                <a:ea typeface="Arial"/>
                <a:cs typeface="Arial"/>
                <a:sym typeface="Arial"/>
              </a:rPr>
              <a:t>Abstract</a:t>
            </a:r>
            <a:r>
              <a:rPr lang="en-US" sz="1100">
                <a:latin typeface="Arial"/>
                <a:ea typeface="Arial"/>
                <a:cs typeface="Arial"/>
                <a:sym typeface="Arial"/>
              </a:rPr>
              <a:t>:</a:t>
            </a:r>
            <a:endParaRPr sz="1100">
              <a:latin typeface="Arial"/>
              <a:ea typeface="Arial"/>
              <a:cs typeface="Arial"/>
              <a:sym typeface="Arial"/>
            </a:endParaRPr>
          </a:p>
          <a:p>
            <a:pPr marL="457200" lvl="0" indent="0" algn="l" rtl="0">
              <a:lnSpc>
                <a:spcPct val="115000"/>
              </a:lnSpc>
              <a:spcBef>
                <a:spcPts val="0"/>
              </a:spcBef>
              <a:spcAft>
                <a:spcPts val="0"/>
              </a:spcAft>
              <a:buSzPts val="1400"/>
              <a:buNone/>
            </a:pPr>
            <a:r>
              <a:rPr lang="en-US" sz="1100">
                <a:latin typeface="Arial"/>
                <a:ea typeface="Arial"/>
                <a:cs typeface="Arial"/>
                <a:sym typeface="Arial"/>
              </a:rPr>
              <a:t>Getting two devices to talk to each other is hard. Getting an entire industry to agree on how all devices should talk to each other is harder but that's the challenge the Connectivity Standards Alliance decided to solve, and the result is Matter. This session looks at how Matter became a single, IP-based protocol capable of scaling across brands, categories, and continents, and what it takes to keep reliability and security intact as adoption accelerates from thousands of devices to billions.</a:t>
            </a:r>
            <a:endParaRPr sz="1100">
              <a:latin typeface="Arial"/>
              <a:ea typeface="Arial"/>
              <a:cs typeface="Arial"/>
              <a:sym typeface="Arial"/>
            </a:endParaRPr>
          </a:p>
          <a:p>
            <a:pPr marL="0" lvl="0" indent="0" algn="l" rtl="0">
              <a:lnSpc>
                <a:spcPct val="115000"/>
              </a:lnSpc>
              <a:spcBef>
                <a:spcPts val="0"/>
              </a:spcBef>
              <a:spcAft>
                <a:spcPts val="0"/>
              </a:spcAft>
              <a:buSzPts val="1400"/>
              <a:buNone/>
            </a:pPr>
            <a:endParaRPr sz="1100">
              <a:latin typeface="Arial"/>
              <a:ea typeface="Arial"/>
              <a:cs typeface="Arial"/>
              <a:sym typeface="Arial"/>
            </a:endParaRPr>
          </a:p>
          <a:p>
            <a:pPr marL="0" lvl="0" indent="0" algn="l" rtl="0">
              <a:lnSpc>
                <a:spcPct val="115000"/>
              </a:lnSpc>
              <a:spcBef>
                <a:spcPts val="0"/>
              </a:spcBef>
              <a:spcAft>
                <a:spcPts val="0"/>
              </a:spcAft>
              <a:buSzPts val="1400"/>
              <a:buNone/>
            </a:pPr>
            <a:r>
              <a:rPr lang="en-US" sz="1100" b="1">
                <a:latin typeface="Arial"/>
                <a:ea typeface="Arial"/>
                <a:cs typeface="Arial"/>
                <a:sym typeface="Arial"/>
              </a:rPr>
              <a:t>Quote we provided ahead of the conference</a:t>
            </a:r>
            <a:r>
              <a:rPr lang="en-US" sz="1100">
                <a:latin typeface="Arial"/>
                <a:ea typeface="Arial"/>
                <a:cs typeface="Arial"/>
                <a:sym typeface="Arial"/>
              </a:rPr>
              <a:t>:</a:t>
            </a:r>
            <a:endParaRPr sz="1100">
              <a:latin typeface="Arial"/>
              <a:ea typeface="Arial"/>
              <a:cs typeface="Arial"/>
              <a:sym typeface="Arial"/>
            </a:endParaRPr>
          </a:p>
          <a:p>
            <a:pPr marL="457200" lvl="0" indent="0" algn="l" rtl="0">
              <a:lnSpc>
                <a:spcPct val="115000"/>
              </a:lnSpc>
              <a:spcBef>
                <a:spcPts val="0"/>
              </a:spcBef>
              <a:spcAft>
                <a:spcPts val="0"/>
              </a:spcAft>
              <a:buSzPts val="1400"/>
              <a:buNone/>
            </a:pPr>
            <a:r>
              <a:rPr lang="en-US" sz="1100">
                <a:latin typeface="Arial"/>
                <a:ea typeface="Arial"/>
                <a:cs typeface="Arial"/>
                <a:sym typeface="Arial"/>
              </a:rPr>
              <a:t>"The IoT ecosystem is advancing quickly, and realizing its full potential means the industry moving together — that's exactly what Alliance standards like Matter and Aliro make possible. At The Things Conference, we're excited to spotlight how our standards turn that promise into secure, dependable connectivity across diverse deployment." - Krista Ingram, Head of Marketing, Connectivity Standards Alliance</a:t>
            </a:r>
            <a:endParaRPr sz="1100">
              <a:latin typeface="Arial"/>
              <a:ea typeface="Arial"/>
              <a:cs typeface="Arial"/>
              <a:sym typeface="Arial"/>
            </a:endParaRPr>
          </a:p>
        </p:txBody>
      </p:sp>
      <p:sp>
        <p:nvSpPr>
          <p:cNvPr id="536" name="Google Shape;536;g2cda34b3e0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3f5ccaf097f_0_368:notes"/>
          <p:cNvSpPr>
            <a:spLocks noGrp="1" noRot="1" noChangeAspect="1"/>
          </p:cNvSpPr>
          <p:nvPr>
            <p:ph type="sldImg" idx="2"/>
          </p:nvPr>
        </p:nvSpPr>
        <p:spPr>
          <a:xfrm>
            <a:off x="422275" y="703263"/>
            <a:ext cx="6256200" cy="3519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2" name="Google Shape;542;g3f5ccaf097f_0_368:notes"/>
          <p:cNvSpPr txBox="1">
            <a:spLocks noGrp="1"/>
          </p:cNvSpPr>
          <p:nvPr>
            <p:ph type="body" idx="1"/>
          </p:nvPr>
        </p:nvSpPr>
        <p:spPr>
          <a:xfrm>
            <a:off x="709930" y="4458018"/>
            <a:ext cx="5679300" cy="4223400"/>
          </a:xfrm>
          <a:prstGeom prst="rect">
            <a:avLst/>
          </a:prstGeom>
          <a:noFill/>
          <a:ln>
            <a:noFill/>
          </a:ln>
        </p:spPr>
        <p:txBody>
          <a:bodyPr spcFirstLastPara="1" wrap="square" lIns="94175" tIns="94175" rIns="94175" bIns="94175" anchor="t" anchorCtr="0">
            <a:noAutofit/>
          </a:bodyPr>
          <a:lstStyle/>
          <a:p>
            <a:pPr marL="457200" lvl="0" indent="-311150" algn="l" rtl="0">
              <a:lnSpc>
                <a:spcPct val="150000"/>
              </a:lnSpc>
              <a:spcBef>
                <a:spcPts val="0"/>
              </a:spcBef>
              <a:spcAft>
                <a:spcPts val="0"/>
              </a:spcAft>
              <a:buSzPts val="1300"/>
              <a:buFont typeface="Arial"/>
              <a:buChar char="-"/>
            </a:pPr>
            <a:r>
              <a:rPr lang="en-US" sz="1100">
                <a:latin typeface="Arial"/>
                <a:ea typeface="Arial"/>
                <a:cs typeface="Arial"/>
                <a:sym typeface="Arial"/>
              </a:rPr>
              <a:t>IoT should positively transform the way we live, work, and play.  </a:t>
            </a:r>
            <a:endParaRPr sz="1100">
              <a:latin typeface="Arial"/>
              <a:ea typeface="Arial"/>
              <a:cs typeface="Arial"/>
              <a:sym typeface="Arial"/>
            </a:endParaRPr>
          </a:p>
          <a:p>
            <a:pPr marL="457200" lvl="0" indent="-311150" algn="l" rtl="0">
              <a:lnSpc>
                <a:spcPct val="150000"/>
              </a:lnSpc>
              <a:spcBef>
                <a:spcPts val="0"/>
              </a:spcBef>
              <a:spcAft>
                <a:spcPts val="0"/>
              </a:spcAft>
              <a:buSzPts val="1300"/>
              <a:buFont typeface="Arial"/>
              <a:buChar char="-"/>
            </a:pPr>
            <a:r>
              <a:rPr lang="en-US" sz="1100">
                <a:latin typeface="Arial"/>
                <a:ea typeface="Arial"/>
                <a:cs typeface="Arial"/>
                <a:sym typeface="Arial"/>
              </a:rPr>
              <a:t>Complexity, closed ecosystems and challenges of accessibility, security and trust have held back progress.</a:t>
            </a:r>
            <a:endParaRPr sz="1100">
              <a:latin typeface="Arial"/>
              <a:ea typeface="Arial"/>
              <a:cs typeface="Arial"/>
              <a:sym typeface="Arial"/>
            </a:endParaRPr>
          </a:p>
          <a:p>
            <a:pPr marL="457200" lvl="0" indent="-311150" algn="l" rtl="0">
              <a:lnSpc>
                <a:spcPct val="150000"/>
              </a:lnSpc>
              <a:spcBef>
                <a:spcPts val="0"/>
              </a:spcBef>
              <a:spcAft>
                <a:spcPts val="0"/>
              </a:spcAft>
              <a:buSzPts val="1300"/>
              <a:buFont typeface="Arial"/>
              <a:buChar char="-"/>
            </a:pPr>
            <a:r>
              <a:rPr lang="en-US" sz="1100">
                <a:latin typeface="Arial"/>
                <a:ea typeface="Arial"/>
                <a:cs typeface="Arial"/>
                <a:sym typeface="Arial"/>
              </a:rPr>
              <a:t>Since 2002, Connectivity Standards Alliance has been dedicated to creating open standards that make the Internet of Things (IoT) simple, interoperable, and secure.</a:t>
            </a:r>
            <a:endParaRPr sz="1100">
              <a:latin typeface="Arial"/>
              <a:ea typeface="Arial"/>
              <a:cs typeface="Arial"/>
              <a:sym typeface="Arial"/>
            </a:endParaRPr>
          </a:p>
          <a:p>
            <a:pPr marL="457200" lvl="0" indent="-298450" algn="l" rtl="0">
              <a:lnSpc>
                <a:spcPct val="150000"/>
              </a:lnSpc>
              <a:spcBef>
                <a:spcPts val="0"/>
              </a:spcBef>
              <a:spcAft>
                <a:spcPts val="0"/>
              </a:spcAft>
              <a:buSzPts val="1100"/>
              <a:buFont typeface="Arial"/>
              <a:buChar char="-"/>
            </a:pPr>
            <a:r>
              <a:rPr lang="en-US" sz="1100">
                <a:latin typeface="Arial"/>
                <a:ea typeface="Arial"/>
                <a:cs typeface="Arial"/>
                <a:sym typeface="Arial"/>
              </a:rPr>
              <a:t>Now </a:t>
            </a:r>
            <a:r>
              <a:rPr lang="en-US" sz="1100" b="1">
                <a:latin typeface="Arial"/>
                <a:ea typeface="Arial"/>
                <a:cs typeface="Arial"/>
                <a:sym typeface="Arial"/>
              </a:rPr>
              <a:t>940+ Member Companies</a:t>
            </a:r>
            <a:r>
              <a:rPr lang="en-US" sz="1100">
                <a:latin typeface="Arial"/>
                <a:ea typeface="Arial"/>
                <a:cs typeface="Arial"/>
                <a:sym typeface="Arial"/>
              </a:rPr>
              <a:t>, </a:t>
            </a:r>
            <a:r>
              <a:rPr lang="en-US" sz="1100" b="1">
                <a:latin typeface="Arial"/>
                <a:ea typeface="Arial"/>
                <a:cs typeface="Arial"/>
                <a:sym typeface="Arial"/>
              </a:rPr>
              <a:t>10,000+ individuals</a:t>
            </a:r>
            <a:r>
              <a:rPr lang="en-US" sz="1100">
                <a:latin typeface="Arial"/>
                <a:ea typeface="Arial"/>
                <a:cs typeface="Arial"/>
                <a:sym typeface="Arial"/>
              </a:rPr>
              <a:t>, global reach across </a:t>
            </a:r>
            <a:r>
              <a:rPr lang="en-US" sz="1100" b="1">
                <a:latin typeface="Arial"/>
                <a:ea typeface="Arial"/>
                <a:cs typeface="Arial"/>
                <a:sym typeface="Arial"/>
              </a:rPr>
              <a:t>45 countries</a:t>
            </a:r>
            <a:endParaRPr sz="1100" b="1">
              <a:latin typeface="Arial"/>
              <a:ea typeface="Arial"/>
              <a:cs typeface="Arial"/>
              <a:sym typeface="Arial"/>
            </a:endParaRPr>
          </a:p>
          <a:p>
            <a:pPr marL="457200" lvl="0" indent="-298450" algn="l" rtl="0">
              <a:lnSpc>
                <a:spcPct val="150000"/>
              </a:lnSpc>
              <a:spcBef>
                <a:spcPts val="0"/>
              </a:spcBef>
              <a:spcAft>
                <a:spcPts val="0"/>
              </a:spcAft>
              <a:buSzPts val="1100"/>
              <a:buFont typeface="Arial"/>
              <a:buChar char="-"/>
            </a:pPr>
            <a:r>
              <a:rPr lang="en-US" sz="1100">
                <a:latin typeface="Arial"/>
                <a:ea typeface="Arial"/>
                <a:cs typeface="Arial"/>
                <a:sym typeface="Arial"/>
              </a:rPr>
              <a:t>Member-driven voice &amp; vision actively influence industry → revolutionizing the connected world</a:t>
            </a:r>
            <a:endParaRPr sz="1100">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3f5ccaf097f_0_15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9" name="Google Shape;589;g3f5ccaf097f_0_15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50000"/>
              </a:lnSpc>
              <a:spcBef>
                <a:spcPts val="0"/>
              </a:spcBef>
              <a:spcAft>
                <a:spcPts val="0"/>
              </a:spcAft>
              <a:buSzPts val="1100"/>
              <a:buFont typeface="Arial"/>
              <a:buChar char="-"/>
            </a:pPr>
            <a:r>
              <a:rPr lang="en-US" sz="1100">
                <a:latin typeface="Arial"/>
                <a:ea typeface="Arial"/>
                <a:cs typeface="Arial"/>
                <a:sym typeface="Arial"/>
              </a:rPr>
              <a:t>Getting the work done - each WG represents a diverse, but connected community working towards industry-driven requirements. </a:t>
            </a:r>
            <a:endParaRPr sz="1100">
              <a:latin typeface="Arial"/>
              <a:ea typeface="Arial"/>
              <a:cs typeface="Arial"/>
              <a:sym typeface="Arial"/>
            </a:endParaRPr>
          </a:p>
          <a:p>
            <a:pPr marL="457200" lvl="0" indent="-298450" algn="l" rtl="0">
              <a:lnSpc>
                <a:spcPct val="150000"/>
              </a:lnSpc>
              <a:spcBef>
                <a:spcPts val="0"/>
              </a:spcBef>
              <a:spcAft>
                <a:spcPts val="0"/>
              </a:spcAft>
              <a:buSzPts val="1100"/>
              <a:buFont typeface="Arial"/>
              <a:buChar char="-"/>
            </a:pPr>
            <a:r>
              <a:rPr lang="en-US" sz="1100" b="1">
                <a:latin typeface="Arial"/>
                <a:ea typeface="Arial"/>
                <a:cs typeface="Arial"/>
                <a:sym typeface="Arial"/>
              </a:rPr>
              <a:t>Zigbee</a:t>
            </a:r>
            <a:r>
              <a:rPr lang="en-US" sz="1100">
                <a:latin typeface="Arial"/>
                <a:ea typeface="Arial"/>
                <a:cs typeface="Arial"/>
                <a:sym typeface="Arial"/>
              </a:rPr>
              <a:t> continues to power billions of large-scale, low-power deployments worldwide — with </a:t>
            </a:r>
            <a:r>
              <a:rPr lang="en-US" sz="1100" b="1">
                <a:latin typeface="Arial"/>
                <a:ea typeface="Arial"/>
                <a:cs typeface="Arial"/>
                <a:sym typeface="Arial"/>
              </a:rPr>
              <a:t>200+ companies</a:t>
            </a:r>
            <a:r>
              <a:rPr lang="en-US" sz="1100">
                <a:latin typeface="Arial"/>
                <a:ea typeface="Arial"/>
                <a:cs typeface="Arial"/>
                <a:sym typeface="Arial"/>
              </a:rPr>
              <a:t> and </a:t>
            </a:r>
            <a:r>
              <a:rPr lang="en-US" sz="1100" b="1">
                <a:latin typeface="Arial"/>
                <a:ea typeface="Arial"/>
                <a:cs typeface="Arial"/>
                <a:sym typeface="Arial"/>
              </a:rPr>
              <a:t>6,000+ certified devices</a:t>
            </a:r>
            <a:r>
              <a:rPr lang="en-US" sz="1100">
                <a:latin typeface="Arial"/>
                <a:ea typeface="Arial"/>
                <a:cs typeface="Arial"/>
                <a:sym typeface="Arial"/>
              </a:rPr>
              <a:t> behind it — and its recent Zigbee 4.0 update adds longer-range support, hubless pairing, batch commissioning, and stronger security.</a:t>
            </a:r>
            <a:endParaRPr sz="1100">
              <a:latin typeface="Arial"/>
              <a:ea typeface="Arial"/>
              <a:cs typeface="Arial"/>
              <a:sym typeface="Arial"/>
            </a:endParaRPr>
          </a:p>
          <a:p>
            <a:pPr marL="457200" lvl="0" indent="-298450" algn="l" rtl="0">
              <a:lnSpc>
                <a:spcPct val="150000"/>
              </a:lnSpc>
              <a:spcBef>
                <a:spcPts val="0"/>
              </a:spcBef>
              <a:spcAft>
                <a:spcPts val="0"/>
              </a:spcAft>
              <a:buSzPts val="1100"/>
              <a:buFont typeface="Arial"/>
              <a:buChar char="-"/>
            </a:pPr>
            <a:r>
              <a:rPr lang="en-US" sz="1100" b="1">
                <a:latin typeface="Arial"/>
                <a:ea typeface="Arial"/>
                <a:cs typeface="Arial"/>
                <a:sym typeface="Arial"/>
              </a:rPr>
              <a:t>Aliro</a:t>
            </a:r>
            <a:r>
              <a:rPr lang="en-US" sz="1100">
                <a:latin typeface="Arial"/>
                <a:ea typeface="Arial"/>
                <a:cs typeface="Arial"/>
                <a:sym typeface="Arial"/>
              </a:rPr>
              <a:t> → open standard for </a:t>
            </a:r>
            <a:r>
              <a:rPr lang="en-US" sz="1100" b="1">
                <a:latin typeface="Arial"/>
                <a:ea typeface="Arial"/>
                <a:cs typeface="Arial"/>
                <a:sym typeface="Arial"/>
              </a:rPr>
              <a:t>mobile-first access control</a:t>
            </a:r>
            <a:r>
              <a:rPr lang="en-US" sz="1100">
                <a:latin typeface="Arial"/>
                <a:ea typeface="Arial"/>
                <a:cs typeface="Arial"/>
                <a:sym typeface="Arial"/>
              </a:rPr>
              <a:t>, letting </a:t>
            </a:r>
            <a:r>
              <a:rPr lang="en-US" sz="1100" b="1">
                <a:latin typeface="Arial"/>
                <a:ea typeface="Arial"/>
                <a:cs typeface="Arial"/>
                <a:sym typeface="Arial"/>
              </a:rPr>
              <a:t>phones</a:t>
            </a:r>
            <a:r>
              <a:rPr lang="en-US" sz="1100">
                <a:latin typeface="Arial"/>
                <a:ea typeface="Arial"/>
                <a:cs typeface="Arial"/>
                <a:sym typeface="Arial"/>
              </a:rPr>
              <a:t>, </a:t>
            </a:r>
            <a:r>
              <a:rPr lang="en-US" sz="1100" b="1">
                <a:latin typeface="Arial"/>
                <a:ea typeface="Arial"/>
                <a:cs typeface="Arial"/>
                <a:sym typeface="Arial"/>
              </a:rPr>
              <a:t>wearables</a:t>
            </a:r>
            <a:r>
              <a:rPr lang="en-US" sz="1100">
                <a:latin typeface="Arial"/>
                <a:ea typeface="Arial"/>
                <a:cs typeface="Arial"/>
                <a:sym typeface="Arial"/>
              </a:rPr>
              <a:t>, and other credentials </a:t>
            </a:r>
            <a:r>
              <a:rPr lang="en-US" sz="1100" b="1">
                <a:latin typeface="Arial"/>
                <a:ea typeface="Arial"/>
                <a:cs typeface="Arial"/>
                <a:sym typeface="Arial"/>
              </a:rPr>
              <a:t>work securely across readers</a:t>
            </a:r>
            <a:r>
              <a:rPr lang="en-US" sz="1100">
                <a:latin typeface="Arial"/>
                <a:ea typeface="Arial"/>
                <a:cs typeface="Arial"/>
                <a:sym typeface="Arial"/>
              </a:rPr>
              <a:t> and </a:t>
            </a:r>
            <a:r>
              <a:rPr lang="en-US" sz="1100" b="1">
                <a:latin typeface="Arial"/>
                <a:ea typeface="Arial"/>
                <a:cs typeface="Arial"/>
                <a:sym typeface="Arial"/>
              </a:rPr>
              <a:t>systems from different manufacturers</a:t>
            </a:r>
            <a:r>
              <a:rPr lang="en-US" sz="1100">
                <a:latin typeface="Arial"/>
                <a:ea typeface="Arial"/>
                <a:cs typeface="Arial"/>
                <a:sym typeface="Arial"/>
              </a:rPr>
              <a:t>. Launched in February with 220+ companies across the access control value chain, it has quickly gained real momentum — backed by all three major wallet providers and already shipping in products from several leading brands.</a:t>
            </a:r>
            <a:endParaRPr sz="1100">
              <a:latin typeface="Arial"/>
              <a:ea typeface="Arial"/>
              <a:cs typeface="Arial"/>
              <a:sym typeface="Arial"/>
            </a:endParaRPr>
          </a:p>
          <a:p>
            <a:pPr marL="457200" lvl="0" indent="-298450" algn="l" rtl="0">
              <a:lnSpc>
                <a:spcPct val="150000"/>
              </a:lnSpc>
              <a:spcBef>
                <a:spcPts val="0"/>
              </a:spcBef>
              <a:spcAft>
                <a:spcPts val="0"/>
              </a:spcAft>
              <a:buSzPts val="1100"/>
              <a:buFont typeface="Arial"/>
              <a:buChar char="-"/>
            </a:pPr>
            <a:r>
              <a:rPr lang="en-US" sz="1100" b="1">
                <a:latin typeface="Arial"/>
                <a:ea typeface="Arial"/>
                <a:cs typeface="Arial"/>
                <a:sym typeface="Arial"/>
              </a:rPr>
              <a:t>Product Security Certification Program</a:t>
            </a:r>
            <a:r>
              <a:rPr lang="en-US" sz="1100">
                <a:latin typeface="Arial"/>
                <a:ea typeface="Arial"/>
                <a:cs typeface="Arial"/>
                <a:sym typeface="Arial"/>
              </a:rPr>
              <a:t> → recently expanded from individual devices to full IoT systems, added two levels of security assurance, and aligned with major global regulations, making security compliance simpler for manufacturers worldwide.</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3f5ccaf097f_0_448:notes"/>
          <p:cNvSpPr txBox="1">
            <a:spLocks noGrp="1"/>
          </p:cNvSpPr>
          <p:nvPr>
            <p:ph type="body" idx="1"/>
          </p:nvPr>
        </p:nvSpPr>
        <p:spPr>
          <a:xfrm>
            <a:off x="685800" y="4400550"/>
            <a:ext cx="5486400" cy="3600600"/>
          </a:xfrm>
          <a:prstGeom prst="rect">
            <a:avLst/>
          </a:prstGeom>
          <a:noFill/>
          <a:ln>
            <a:noFill/>
          </a:ln>
        </p:spPr>
        <p:txBody>
          <a:bodyPr spcFirstLastPara="1" wrap="square" lIns="91225" tIns="91225" rIns="91225" bIns="91225" anchor="t" anchorCtr="0">
            <a:noAutofit/>
          </a:bodyPr>
          <a:lstStyle/>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To </a:t>
            </a:r>
            <a:r>
              <a:rPr lang="en-US" sz="1100" b="1">
                <a:latin typeface="Arial"/>
                <a:ea typeface="Arial"/>
                <a:cs typeface="Arial"/>
                <a:sym typeface="Arial"/>
              </a:rPr>
              <a:t>make connected living scalable</a:t>
            </a:r>
            <a:r>
              <a:rPr lang="en-US" sz="1100">
                <a:latin typeface="Arial"/>
                <a:ea typeface="Arial"/>
                <a:cs typeface="Arial"/>
                <a:sym typeface="Arial"/>
              </a:rPr>
              <a:t> for users who want the outcome (e.g., energy savings, convenience, security) without the process requires a turnkey solution.</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Devices need to </a:t>
            </a:r>
            <a:r>
              <a:rPr lang="en-US" sz="1100" b="1">
                <a:latin typeface="Arial"/>
                <a:ea typeface="Arial"/>
                <a:cs typeface="Arial"/>
                <a:sym typeface="Arial"/>
              </a:rPr>
              <a:t>work together out of the box</a:t>
            </a:r>
            <a:r>
              <a:rPr lang="en-US" sz="1100">
                <a:latin typeface="Arial"/>
                <a:ea typeface="Arial"/>
                <a:cs typeface="Arial"/>
                <a:sym typeface="Arial"/>
              </a:rPr>
              <a:t>, </a:t>
            </a:r>
            <a:r>
              <a:rPr lang="en-US" sz="1100" b="1">
                <a:latin typeface="Arial"/>
                <a:ea typeface="Arial"/>
                <a:cs typeface="Arial"/>
                <a:sym typeface="Arial"/>
              </a:rPr>
              <a:t>across brands</a:t>
            </a:r>
            <a:r>
              <a:rPr lang="en-US" sz="1100">
                <a:latin typeface="Arial"/>
                <a:ea typeface="Arial"/>
                <a:cs typeface="Arial"/>
                <a:sym typeface="Arial"/>
              </a:rPr>
              <a:t>, with </a:t>
            </a:r>
            <a:r>
              <a:rPr lang="en-US" sz="1100" b="1">
                <a:latin typeface="Arial"/>
                <a:ea typeface="Arial"/>
                <a:cs typeface="Arial"/>
                <a:sym typeface="Arial"/>
              </a:rPr>
              <a:t>no configuration required</a:t>
            </a:r>
            <a:r>
              <a:rPr lang="en-US" sz="1100">
                <a:latin typeface="Arial"/>
                <a:ea typeface="Arial"/>
                <a:cs typeface="Arial"/>
                <a:sym typeface="Arial"/>
              </a:rPr>
              <a:t>.</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b="1">
                <a:latin typeface="Arial"/>
                <a:ea typeface="Arial"/>
                <a:cs typeface="Arial"/>
                <a:sym typeface="Arial"/>
              </a:rPr>
              <a:t>That's what Matter was built for.</a:t>
            </a:r>
            <a:endParaRPr sz="1100" b="1">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It’s the cornerstone of a more interoperable, simple, and secure IoT. </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A unifying protocol, a common language for the IoT</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b="1">
                <a:latin typeface="Arial"/>
                <a:ea typeface="Arial"/>
                <a:cs typeface="Arial"/>
                <a:sym typeface="Arial"/>
              </a:rPr>
              <a:t>SIMPLIFYING</a:t>
            </a:r>
            <a:r>
              <a:rPr lang="en-US" sz="1100">
                <a:latin typeface="Arial"/>
                <a:ea typeface="Arial"/>
                <a:cs typeface="Arial"/>
                <a:sym typeface="Arial"/>
              </a:rPr>
              <a:t> the complex → for manufacturers, retailers, consumers; right member players made it real, proved it works → now focused delivering products in-market</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Increasing </a:t>
            </a:r>
            <a:r>
              <a:rPr lang="en-US" sz="1100" b="1">
                <a:latin typeface="Arial"/>
                <a:ea typeface="Arial"/>
                <a:cs typeface="Arial"/>
                <a:sym typeface="Arial"/>
              </a:rPr>
              <a:t>INTEROPERABILITY</a:t>
            </a:r>
            <a:r>
              <a:rPr lang="en-US" sz="1100">
                <a:latin typeface="Arial"/>
                <a:ea typeface="Arial"/>
                <a:cs typeface="Arial"/>
                <a:sym typeface="Arial"/>
              </a:rPr>
              <a:t> → new performance baseline, companies can pivot to value/innovation </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Raising the bar for </a:t>
            </a:r>
            <a:r>
              <a:rPr lang="en-US" sz="1100" b="1">
                <a:latin typeface="Arial"/>
                <a:ea typeface="Arial"/>
                <a:cs typeface="Arial"/>
                <a:sym typeface="Arial"/>
              </a:rPr>
              <a:t>RELIABILITY &amp; SECURITY </a:t>
            </a:r>
            <a:r>
              <a:rPr lang="en-US" sz="1100">
                <a:latin typeface="Arial"/>
                <a:ea typeface="Arial"/>
                <a:cs typeface="Arial"/>
                <a:sym typeface="Arial"/>
              </a:rPr>
              <a:t>– building confidence &amp; trust</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Matter opened up the smart home → now expanding that definition</a:t>
            </a:r>
            <a:endParaRPr sz="1100">
              <a:latin typeface="Arial"/>
              <a:ea typeface="Arial"/>
              <a:cs typeface="Arial"/>
              <a:sym typeface="Arial"/>
            </a:endParaRPr>
          </a:p>
        </p:txBody>
      </p:sp>
      <p:sp>
        <p:nvSpPr>
          <p:cNvPr id="624" name="Google Shape;624;g3f5ccaf097f_0_4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3f5ccaf097f_0_711:notes"/>
          <p:cNvSpPr txBox="1">
            <a:spLocks noGrp="1"/>
          </p:cNvSpPr>
          <p:nvPr>
            <p:ph type="body" idx="1"/>
          </p:nvPr>
        </p:nvSpPr>
        <p:spPr>
          <a:xfrm>
            <a:off x="686567" y="4401097"/>
            <a:ext cx="5486400" cy="3599700"/>
          </a:xfrm>
          <a:prstGeom prst="rect">
            <a:avLst/>
          </a:prstGeom>
        </p:spPr>
        <p:txBody>
          <a:bodyPr spcFirstLastPara="1" wrap="square" lIns="86075" tIns="86075" rIns="86075" bIns="86075" anchor="t" anchorCtr="0">
            <a:noAutofit/>
          </a:bodyPr>
          <a:lstStyle/>
          <a:p>
            <a:pPr marL="457200" lvl="0" indent="-298450" algn="l" rtl="0">
              <a:lnSpc>
                <a:spcPct val="150000"/>
              </a:lnSpc>
              <a:spcBef>
                <a:spcPts val="0"/>
              </a:spcBef>
              <a:spcAft>
                <a:spcPts val="0"/>
              </a:spcAft>
              <a:buClr>
                <a:schemeClr val="dk1"/>
              </a:buClr>
              <a:buSzPts val="1100"/>
              <a:buFont typeface="Arial"/>
              <a:buChar char="-"/>
            </a:pPr>
            <a:r>
              <a:rPr lang="en-US" sz="1100">
                <a:solidFill>
                  <a:schemeClr val="dk1"/>
                </a:solidFill>
                <a:latin typeface="Arial"/>
                <a:ea typeface="Arial"/>
                <a:cs typeface="Arial"/>
                <a:sym typeface="Arial"/>
              </a:rPr>
              <a:t>As Matter matures and gains widespread adoption, offering easier set up, better reliability, enhanced security, interoperability with other devices and across brands, &amp; more options across categories → it</a:t>
            </a:r>
            <a:r>
              <a:rPr lang="en-US" sz="1100">
                <a:latin typeface="Arial"/>
                <a:ea typeface="Arial"/>
                <a:cs typeface="Arial"/>
                <a:sym typeface="Arial"/>
              </a:rPr>
              <a:t>’s </a:t>
            </a:r>
            <a:r>
              <a:rPr lang="en-US" sz="1100">
                <a:solidFill>
                  <a:schemeClr val="dk1"/>
                </a:solidFill>
                <a:latin typeface="Arial"/>
                <a:ea typeface="Arial"/>
                <a:cs typeface="Arial"/>
                <a:sym typeface="Arial"/>
              </a:rPr>
              <a:t>driv</a:t>
            </a:r>
            <a:r>
              <a:rPr lang="en-US" sz="1100">
                <a:latin typeface="Arial"/>
                <a:ea typeface="Arial"/>
                <a:cs typeface="Arial"/>
                <a:sym typeface="Arial"/>
              </a:rPr>
              <a:t>ing</a:t>
            </a:r>
            <a:r>
              <a:rPr lang="en-US" sz="1100">
                <a:solidFill>
                  <a:schemeClr val="dk1"/>
                </a:solidFill>
                <a:latin typeface="Arial"/>
                <a:ea typeface="Arial"/>
                <a:cs typeface="Arial"/>
                <a:sym typeface="Arial"/>
              </a:rPr>
              <a:t> more smart home devices added to homes. </a:t>
            </a:r>
            <a:endParaRPr sz="1100">
              <a:solidFill>
                <a:schemeClr val="dk1"/>
              </a:solidFill>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Font typeface="Arial"/>
              <a:buChar char="-"/>
            </a:pPr>
            <a:r>
              <a:rPr lang="en-US" sz="1100">
                <a:solidFill>
                  <a:schemeClr val="dk1"/>
                </a:solidFill>
                <a:latin typeface="Arial"/>
                <a:ea typeface="Arial"/>
                <a:cs typeface="Arial"/>
                <a:sym typeface="Arial"/>
              </a:rPr>
              <a:t>Consumers seeing the benefits that smart devices can bring, including convenience, security &amp; safety, weather &amp; energy management.</a:t>
            </a:r>
            <a:endParaRPr sz="1100" b="1">
              <a:solidFill>
                <a:schemeClr val="dk1"/>
              </a:solidFill>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Font typeface="Arial"/>
              <a:buChar char="-"/>
            </a:pPr>
            <a:r>
              <a:rPr lang="en-US" sz="1100">
                <a:solidFill>
                  <a:schemeClr val="dk1"/>
                </a:solidFill>
                <a:latin typeface="Arial"/>
                <a:ea typeface="Arial"/>
                <a:cs typeface="Arial"/>
                <a:sym typeface="Arial"/>
              </a:rPr>
              <a:t>Membership committed to maturing &amp; evolving Matter; moving from standardization to productization, as it fits individual plans and roadmaps</a:t>
            </a:r>
            <a:endParaRPr sz="1100">
              <a:solidFill>
                <a:schemeClr val="dk1"/>
              </a:solidFill>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Font typeface="Arial"/>
              <a:buChar char="-"/>
            </a:pPr>
            <a:r>
              <a:rPr lang="en-US" sz="1100">
                <a:solidFill>
                  <a:schemeClr val="dk1"/>
                </a:solidFill>
                <a:latin typeface="Arial"/>
                <a:ea typeface="Arial"/>
                <a:cs typeface="Arial"/>
                <a:sym typeface="Arial"/>
              </a:rPr>
              <a:t>Ongoing spec releases → </a:t>
            </a:r>
            <a:r>
              <a:rPr lang="en-US" sz="1100" b="1">
                <a:solidFill>
                  <a:schemeClr val="dk1"/>
                </a:solidFill>
                <a:latin typeface="Arial"/>
                <a:ea typeface="Arial"/>
                <a:cs typeface="Arial"/>
                <a:sym typeface="Arial"/>
              </a:rPr>
              <a:t>new devices</a:t>
            </a:r>
            <a:r>
              <a:rPr lang="en-US" sz="1100">
                <a:solidFill>
                  <a:schemeClr val="dk1"/>
                </a:solidFill>
                <a:latin typeface="Arial"/>
                <a:ea typeface="Arial"/>
                <a:cs typeface="Arial"/>
                <a:sym typeface="Arial"/>
              </a:rPr>
              <a:t>, </a:t>
            </a:r>
            <a:r>
              <a:rPr lang="en-US" sz="1100" b="1">
                <a:solidFill>
                  <a:schemeClr val="dk1"/>
                </a:solidFill>
                <a:latin typeface="Arial"/>
                <a:ea typeface="Arial"/>
                <a:cs typeface="Arial"/>
                <a:sym typeface="Arial"/>
              </a:rPr>
              <a:t>functional updates</a:t>
            </a:r>
            <a:r>
              <a:rPr lang="en-US" sz="1100">
                <a:solidFill>
                  <a:schemeClr val="dk1"/>
                </a:solidFill>
                <a:latin typeface="Arial"/>
                <a:ea typeface="Arial"/>
                <a:cs typeface="Arial"/>
                <a:sym typeface="Arial"/>
              </a:rPr>
              <a:t>, and </a:t>
            </a:r>
            <a:r>
              <a:rPr lang="en-US" sz="1100" b="1">
                <a:solidFill>
                  <a:schemeClr val="dk1"/>
                </a:solidFill>
                <a:latin typeface="Arial"/>
                <a:ea typeface="Arial"/>
                <a:cs typeface="Arial"/>
                <a:sym typeface="Arial"/>
              </a:rPr>
              <a:t>continuous improvement</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Font typeface="Arial"/>
              <a:buChar char="-"/>
            </a:pPr>
            <a:r>
              <a:rPr lang="en-US" sz="1100">
                <a:solidFill>
                  <a:schemeClr val="dk1"/>
                </a:solidFill>
                <a:latin typeface="Arial"/>
                <a:ea typeface="Arial"/>
                <a:cs typeface="Arial"/>
                <a:sym typeface="Arial"/>
              </a:rPr>
              <a:t>Use case teams </a:t>
            </a:r>
            <a:r>
              <a:rPr lang="en-US" sz="1100" b="1">
                <a:solidFill>
                  <a:schemeClr val="dk1"/>
                </a:solidFill>
                <a:latin typeface="Arial"/>
                <a:ea typeface="Arial"/>
                <a:cs typeface="Arial"/>
                <a:sym typeface="Arial"/>
              </a:rPr>
              <a:t>develop future enhancements</a:t>
            </a:r>
            <a:r>
              <a:rPr lang="en-US" sz="1100">
                <a:solidFill>
                  <a:schemeClr val="dk1"/>
                </a:solidFill>
                <a:latin typeface="Arial"/>
                <a:ea typeface="Arial"/>
                <a:cs typeface="Arial"/>
                <a:sym typeface="Arial"/>
              </a:rPr>
              <a:t> and </a:t>
            </a:r>
            <a:r>
              <a:rPr lang="en-US" sz="1100" b="1">
                <a:solidFill>
                  <a:schemeClr val="dk1"/>
                </a:solidFill>
                <a:latin typeface="Arial"/>
                <a:ea typeface="Arial"/>
                <a:cs typeface="Arial"/>
                <a:sym typeface="Arial"/>
              </a:rPr>
              <a:t>additional</a:t>
            </a:r>
            <a:r>
              <a:rPr lang="en-US" sz="1100">
                <a:solidFill>
                  <a:schemeClr val="dk1"/>
                </a:solidFill>
                <a:latin typeface="Arial"/>
                <a:ea typeface="Arial"/>
                <a:cs typeface="Arial"/>
                <a:sym typeface="Arial"/>
              </a:rPr>
              <a:t> </a:t>
            </a:r>
            <a:r>
              <a:rPr lang="en-US" sz="1100" b="1">
                <a:solidFill>
                  <a:schemeClr val="dk1"/>
                </a:solidFill>
                <a:latin typeface="Arial"/>
                <a:ea typeface="Arial"/>
                <a:cs typeface="Arial"/>
                <a:sym typeface="Arial"/>
              </a:rPr>
              <a:t>devices</a:t>
            </a:r>
            <a:endParaRPr sz="1100">
              <a:latin typeface="Arial"/>
              <a:ea typeface="Arial"/>
              <a:cs typeface="Arial"/>
              <a:sym typeface="Arial"/>
            </a:endParaRPr>
          </a:p>
        </p:txBody>
      </p:sp>
      <p:sp>
        <p:nvSpPr>
          <p:cNvPr id="637" name="Google Shape;637;g3f5ccaf097f_0_711:notes"/>
          <p:cNvSpPr>
            <a:spLocks noGrp="1" noRot="1" noChangeAspect="1"/>
          </p:cNvSpPr>
          <p:nvPr>
            <p:ph type="sldImg" idx="2"/>
          </p:nvPr>
        </p:nvSpPr>
        <p:spPr>
          <a:xfrm>
            <a:off x="465753" y="1143179"/>
            <a:ext cx="5928000" cy="3086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3f5ccaf097f_0_18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3f5ccaf097f_0_18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1100"/>
              <a:buFont typeface="Arial"/>
              <a:buNone/>
            </a:pPr>
            <a:r>
              <a:rPr lang="en-US" sz="1100">
                <a:latin typeface="Arial"/>
                <a:ea typeface="Arial"/>
                <a:cs typeface="Arial"/>
                <a:sym typeface="Arial"/>
              </a:rPr>
              <a:t>CONCLUSION</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Members </a:t>
            </a:r>
            <a:r>
              <a:rPr lang="en-US" sz="1100" b="1">
                <a:solidFill>
                  <a:srgbClr val="2058F3"/>
                </a:solidFill>
                <a:latin typeface="Arial"/>
                <a:ea typeface="Arial"/>
                <a:cs typeface="Arial"/>
                <a:sym typeface="Arial"/>
              </a:rPr>
              <a:t>committed to maturing &amp; evolving Matter</a:t>
            </a:r>
            <a:r>
              <a:rPr lang="en-US" sz="1100">
                <a:latin typeface="Arial"/>
                <a:ea typeface="Arial"/>
                <a:cs typeface="Arial"/>
                <a:sym typeface="Arial"/>
              </a:rPr>
              <a:t> standard</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More building blocks, building in capabilities for future features</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It’s the right time with the right people and the Alliance is the right place→  together we can lighten the load</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The time is now to take a seat at the table to have a voice in expanding IoT in the smart home and revolutionizing the connected world </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Members across globe &amp; industry → from leading technology companies &amp; household brands to innovative startups, come together to bring best ideas &amp; technologies; solving biggest problems in the smart home to make connecting devices easier for consumers &amp; opening doors for innovation. </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a:latin typeface="Arial"/>
                <a:ea typeface="Arial"/>
                <a:cs typeface="Arial"/>
                <a:sym typeface="Arial"/>
              </a:rPr>
              <a:t>Have moved from standardization to productization, as it fits each company’s individual plans and roadmaps</a:t>
            </a:r>
            <a:endParaRPr sz="1100">
              <a:latin typeface="Arial"/>
              <a:ea typeface="Arial"/>
              <a:cs typeface="Arial"/>
              <a:sym typeface="Arial"/>
            </a:endParaRPr>
          </a:p>
          <a:p>
            <a:pPr marL="457200" lvl="0" indent="-298450" algn="l" rtl="0">
              <a:lnSpc>
                <a:spcPct val="150000"/>
              </a:lnSpc>
              <a:spcBef>
                <a:spcPts val="0"/>
              </a:spcBef>
              <a:spcAft>
                <a:spcPts val="0"/>
              </a:spcAft>
              <a:buClr>
                <a:schemeClr val="dk1"/>
              </a:buClr>
              <a:buSzPts val="1100"/>
              <a:buChar char="-"/>
            </a:pPr>
            <a:r>
              <a:rPr lang="en-US" sz="1100" b="1">
                <a:solidFill>
                  <a:srgbClr val="2058F3"/>
                </a:solidFill>
                <a:latin typeface="Arial"/>
                <a:ea typeface="Arial"/>
                <a:cs typeface="Arial"/>
                <a:sym typeface="Arial"/>
              </a:rPr>
              <a:t>It’s a journey</a:t>
            </a:r>
            <a:r>
              <a:rPr lang="en-US" sz="1100">
                <a:latin typeface="Arial"/>
                <a:ea typeface="Arial"/>
                <a:cs typeface="Arial"/>
                <a:sym typeface="Arial"/>
              </a:rPr>
              <a:t>, not a single destination. </a:t>
            </a:r>
            <a:endParaRPr sz="1100">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csa-iot.org/resources/governing-documents/"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csa-iot.org/resources/governing-documents/"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s://csa-iot.org/resources/governing-documents/" TargetMode="External"/><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hyperlink" Target="https://csa-iot.org/resources/governing-documents/" TargetMode="External"/><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1.jpg"/><Relationship Id="rId7"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13.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1">
  <p:cSld name="TITLE_1">
    <p:bg>
      <p:bgPr>
        <a:solidFill>
          <a:schemeClr val="dk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689558" y="4701309"/>
            <a:ext cx="4912200" cy="8247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6000"/>
              <a:buFont typeface="Space Grotesk"/>
              <a:buNone/>
              <a:defRPr sz="6000">
                <a:solidFill>
                  <a:schemeClr val="lt2"/>
                </a:solidFill>
                <a:latin typeface="Space Grotesk"/>
                <a:ea typeface="Space Grotesk"/>
                <a:cs typeface="Space Grotesk"/>
                <a:sym typeface="Space Grotes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89557" y="5707571"/>
            <a:ext cx="4912200" cy="2187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lt1"/>
              </a:buClr>
              <a:buSzPts val="2400"/>
              <a:buNone/>
              <a:defRPr sz="2400">
                <a:solidFill>
                  <a:schemeClr val="lt2"/>
                </a:solidFil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5" name="Google Shape;15;p2"/>
          <p:cNvSpPr/>
          <p:nvPr/>
        </p:nvSpPr>
        <p:spPr>
          <a:xfrm>
            <a:off x="0" y="1098673"/>
            <a:ext cx="12192000" cy="3376036"/>
          </a:xfrm>
          <a:custGeom>
            <a:avLst/>
            <a:gdLst/>
            <a:ahLst/>
            <a:cxnLst/>
            <a:rect l="l" t="t" r="r" b="b"/>
            <a:pathLst>
              <a:path w="945" h="262" extrusionOk="0">
                <a:moveTo>
                  <a:pt x="945" y="0"/>
                </a:moveTo>
                <a:cubicBezTo>
                  <a:pt x="945" y="38"/>
                  <a:pt x="945" y="38"/>
                  <a:pt x="945" y="38"/>
                </a:cubicBezTo>
                <a:cubicBezTo>
                  <a:pt x="550" y="38"/>
                  <a:pt x="550" y="38"/>
                  <a:pt x="550" y="38"/>
                </a:cubicBezTo>
                <a:cubicBezTo>
                  <a:pt x="503" y="38"/>
                  <a:pt x="474" y="77"/>
                  <a:pt x="474" y="120"/>
                </a:cubicBezTo>
                <a:cubicBezTo>
                  <a:pt x="474" y="225"/>
                  <a:pt x="474" y="225"/>
                  <a:pt x="474" y="225"/>
                </a:cubicBezTo>
                <a:cubicBezTo>
                  <a:pt x="474" y="248"/>
                  <a:pt x="458" y="262"/>
                  <a:pt x="433" y="262"/>
                </a:cubicBezTo>
                <a:cubicBezTo>
                  <a:pt x="0" y="262"/>
                  <a:pt x="0" y="262"/>
                  <a:pt x="0" y="262"/>
                </a:cubicBezTo>
                <a:cubicBezTo>
                  <a:pt x="0" y="226"/>
                  <a:pt x="0" y="226"/>
                  <a:pt x="0" y="226"/>
                </a:cubicBezTo>
                <a:cubicBezTo>
                  <a:pt x="416" y="226"/>
                  <a:pt x="416" y="226"/>
                  <a:pt x="416" y="226"/>
                </a:cubicBezTo>
                <a:cubicBezTo>
                  <a:pt x="426" y="226"/>
                  <a:pt x="431" y="221"/>
                  <a:pt x="431" y="210"/>
                </a:cubicBezTo>
                <a:cubicBezTo>
                  <a:pt x="431" y="123"/>
                  <a:pt x="431" y="123"/>
                  <a:pt x="431" y="123"/>
                </a:cubicBezTo>
                <a:cubicBezTo>
                  <a:pt x="431" y="56"/>
                  <a:pt x="476" y="0"/>
                  <a:pt x="550" y="0"/>
                </a:cubicBezTo>
                <a:lnTo>
                  <a:pt x="945"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3F0E8"/>
              </a:solidFill>
              <a:latin typeface="Arial"/>
              <a:ea typeface="Arial"/>
              <a:cs typeface="Arial"/>
              <a:sym typeface="Arial"/>
            </a:endParaRPr>
          </a:p>
        </p:txBody>
      </p:sp>
      <p:pic>
        <p:nvPicPr>
          <p:cNvPr id="16" name="Google Shape;16;p2"/>
          <p:cNvPicPr preferRelativeResize="0"/>
          <p:nvPr/>
        </p:nvPicPr>
        <p:blipFill rotWithShape="1">
          <a:blip r:embed="rId2">
            <a:alphaModFix/>
          </a:blip>
          <a:srcRect/>
          <a:stretch/>
        </p:blipFill>
        <p:spPr>
          <a:xfrm>
            <a:off x="818147" y="1458822"/>
            <a:ext cx="4077800" cy="101487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2">
  <p:cSld name="2_Title Slide (external)">
    <p:bg>
      <p:bgPr>
        <a:solidFill>
          <a:schemeClr val="lt2"/>
        </a:solidFill>
        <a:effectLst/>
      </p:bgPr>
    </p:bg>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6689558" y="3138321"/>
            <a:ext cx="4912200" cy="2387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6000"/>
              <a:buFont typeface="Space Grotesk"/>
              <a:buNone/>
              <a:defRPr sz="6000">
                <a:solidFill>
                  <a:schemeClr val="dk2"/>
                </a:solidFill>
                <a:latin typeface="Space Grotesk"/>
                <a:ea typeface="Space Grotesk"/>
                <a:cs typeface="Space Grotesk"/>
                <a:sym typeface="Space Grotes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6689557" y="5707571"/>
            <a:ext cx="4912200" cy="4020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dk2"/>
              </a:buClr>
              <a:buSzPts val="2400"/>
              <a:buNone/>
              <a:defRPr sz="24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
          <p:cNvSpPr/>
          <p:nvPr/>
        </p:nvSpPr>
        <p:spPr>
          <a:xfrm>
            <a:off x="0" y="1098673"/>
            <a:ext cx="12192000" cy="3376036"/>
          </a:xfrm>
          <a:custGeom>
            <a:avLst/>
            <a:gdLst/>
            <a:ahLst/>
            <a:cxnLst/>
            <a:rect l="l" t="t" r="r" b="b"/>
            <a:pathLst>
              <a:path w="945" h="262" extrusionOk="0">
                <a:moveTo>
                  <a:pt x="945" y="0"/>
                </a:moveTo>
                <a:cubicBezTo>
                  <a:pt x="945" y="38"/>
                  <a:pt x="945" y="38"/>
                  <a:pt x="945" y="38"/>
                </a:cubicBezTo>
                <a:cubicBezTo>
                  <a:pt x="550" y="38"/>
                  <a:pt x="550" y="38"/>
                  <a:pt x="550" y="38"/>
                </a:cubicBezTo>
                <a:cubicBezTo>
                  <a:pt x="503" y="38"/>
                  <a:pt x="474" y="77"/>
                  <a:pt x="474" y="120"/>
                </a:cubicBezTo>
                <a:cubicBezTo>
                  <a:pt x="474" y="225"/>
                  <a:pt x="474" y="225"/>
                  <a:pt x="474" y="225"/>
                </a:cubicBezTo>
                <a:cubicBezTo>
                  <a:pt x="474" y="248"/>
                  <a:pt x="458" y="262"/>
                  <a:pt x="433" y="262"/>
                </a:cubicBezTo>
                <a:cubicBezTo>
                  <a:pt x="0" y="262"/>
                  <a:pt x="0" y="262"/>
                  <a:pt x="0" y="262"/>
                </a:cubicBezTo>
                <a:cubicBezTo>
                  <a:pt x="0" y="226"/>
                  <a:pt x="0" y="226"/>
                  <a:pt x="0" y="226"/>
                </a:cubicBezTo>
                <a:cubicBezTo>
                  <a:pt x="416" y="226"/>
                  <a:pt x="416" y="226"/>
                  <a:pt x="416" y="226"/>
                </a:cubicBezTo>
                <a:cubicBezTo>
                  <a:pt x="426" y="226"/>
                  <a:pt x="431" y="221"/>
                  <a:pt x="431" y="210"/>
                </a:cubicBezTo>
                <a:cubicBezTo>
                  <a:pt x="431" y="123"/>
                  <a:pt x="431" y="123"/>
                  <a:pt x="431" y="123"/>
                </a:cubicBezTo>
                <a:cubicBezTo>
                  <a:pt x="431" y="56"/>
                  <a:pt x="476" y="0"/>
                  <a:pt x="550" y="0"/>
                </a:cubicBezTo>
                <a:lnTo>
                  <a:pt x="945" y="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1" name="Google Shape;21;p3"/>
          <p:cNvPicPr preferRelativeResize="0"/>
          <p:nvPr/>
        </p:nvPicPr>
        <p:blipFill rotWithShape="1">
          <a:blip r:embed="rId2">
            <a:alphaModFix/>
          </a:blip>
          <a:srcRect/>
          <a:stretch/>
        </p:blipFill>
        <p:spPr>
          <a:xfrm>
            <a:off x="481263" y="1141605"/>
            <a:ext cx="4735631" cy="164508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_Title Slide 1">
  <p:cSld name="4_Title Slide 3 (External)_1">
    <p:bg>
      <p:bgPr>
        <a:solidFill>
          <a:schemeClr val="lt2"/>
        </a:solidFill>
        <a:effectLst/>
      </p:bgPr>
    </p:bg>
    <p:spTree>
      <p:nvGrpSpPr>
        <p:cNvPr id="1" name="Shape 22"/>
        <p:cNvGrpSpPr/>
        <p:nvPr/>
      </p:nvGrpSpPr>
      <p:grpSpPr>
        <a:xfrm>
          <a:off x="0" y="0"/>
          <a:ext cx="0" cy="0"/>
          <a:chOff x="0" y="0"/>
          <a:chExt cx="0" cy="0"/>
        </a:xfrm>
      </p:grpSpPr>
      <p:pic>
        <p:nvPicPr>
          <p:cNvPr id="23" name="Google Shape;23;p4"/>
          <p:cNvPicPr preferRelativeResize="0"/>
          <p:nvPr/>
        </p:nvPicPr>
        <p:blipFill rotWithShape="1">
          <a:blip r:embed="rId2">
            <a:alphaModFix/>
          </a:blip>
          <a:srcRect/>
          <a:stretch/>
        </p:blipFill>
        <p:spPr>
          <a:xfrm>
            <a:off x="1" y="-5989"/>
            <a:ext cx="12192000" cy="3144310"/>
          </a:xfrm>
          <a:prstGeom prst="rect">
            <a:avLst/>
          </a:prstGeom>
          <a:noFill/>
          <a:ln>
            <a:noFill/>
          </a:ln>
        </p:spPr>
      </p:pic>
      <p:sp>
        <p:nvSpPr>
          <p:cNvPr id="24" name="Google Shape;24;p4"/>
          <p:cNvSpPr txBox="1">
            <a:spLocks noGrp="1"/>
          </p:cNvSpPr>
          <p:nvPr>
            <p:ph type="ctrTitle"/>
          </p:nvPr>
        </p:nvSpPr>
        <p:spPr>
          <a:xfrm>
            <a:off x="6624903" y="3429000"/>
            <a:ext cx="4912500" cy="2387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Space Grotesk"/>
              <a:buNone/>
              <a:defRPr sz="6000">
                <a:latin typeface="Space Grotesk"/>
                <a:ea typeface="Space Grotesk"/>
                <a:cs typeface="Space Grotesk"/>
                <a:sym typeface="Space Grotes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25" name="Google Shape;25;p4"/>
          <p:cNvSpPr txBox="1">
            <a:spLocks noGrp="1"/>
          </p:cNvSpPr>
          <p:nvPr>
            <p:ph type="subTitle" idx="1"/>
          </p:nvPr>
        </p:nvSpPr>
        <p:spPr>
          <a:xfrm>
            <a:off x="6624902" y="5998250"/>
            <a:ext cx="4912500" cy="4020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11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26" name="Google Shape;26;p4"/>
          <p:cNvPicPr preferRelativeResize="0"/>
          <p:nvPr/>
        </p:nvPicPr>
        <p:blipFill rotWithShape="1">
          <a:blip r:embed="rId3">
            <a:alphaModFix/>
          </a:blip>
          <a:srcRect/>
          <a:stretch/>
        </p:blipFill>
        <p:spPr>
          <a:xfrm>
            <a:off x="310730" y="3666239"/>
            <a:ext cx="5507206" cy="191312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3_Title Slide 2">
  <p:cSld name="4_Title Slide 3 (External) 2_2">
    <p:bg>
      <p:bgPr>
        <a:solidFill>
          <a:schemeClr val="lt2"/>
        </a:solidFill>
        <a:effectLst/>
      </p:bgPr>
    </p:bg>
    <p:spTree>
      <p:nvGrpSpPr>
        <p:cNvPr id="1" name="Shape 27"/>
        <p:cNvGrpSpPr/>
        <p:nvPr/>
      </p:nvGrpSpPr>
      <p:grpSpPr>
        <a:xfrm>
          <a:off x="0" y="0"/>
          <a:ext cx="0" cy="0"/>
          <a:chOff x="0" y="0"/>
          <a:chExt cx="0" cy="0"/>
        </a:xfrm>
      </p:grpSpPr>
      <p:pic>
        <p:nvPicPr>
          <p:cNvPr id="28" name="Google Shape;28;p5"/>
          <p:cNvPicPr preferRelativeResize="0"/>
          <p:nvPr/>
        </p:nvPicPr>
        <p:blipFill rotWithShape="1">
          <a:blip r:embed="rId2">
            <a:alphaModFix/>
          </a:blip>
          <a:srcRect l="179" r="179"/>
          <a:stretch/>
        </p:blipFill>
        <p:spPr>
          <a:xfrm>
            <a:off x="0" y="0"/>
            <a:ext cx="12192000" cy="3145536"/>
          </a:xfrm>
          <a:prstGeom prst="rect">
            <a:avLst/>
          </a:prstGeom>
          <a:noFill/>
          <a:ln>
            <a:noFill/>
          </a:ln>
        </p:spPr>
      </p:pic>
      <p:sp>
        <p:nvSpPr>
          <p:cNvPr id="29" name="Google Shape;29;p5"/>
          <p:cNvSpPr txBox="1">
            <a:spLocks noGrp="1"/>
          </p:cNvSpPr>
          <p:nvPr>
            <p:ph type="ctrTitle"/>
          </p:nvPr>
        </p:nvSpPr>
        <p:spPr>
          <a:xfrm>
            <a:off x="6624903" y="3429000"/>
            <a:ext cx="4912500" cy="2387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Space Grotesk"/>
              <a:buNone/>
              <a:defRPr sz="6000">
                <a:latin typeface="Space Grotesk"/>
                <a:ea typeface="Space Grotesk"/>
                <a:cs typeface="Space Grotesk"/>
                <a:sym typeface="Space Grotes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30" name="Google Shape;30;p5"/>
          <p:cNvSpPr txBox="1">
            <a:spLocks noGrp="1"/>
          </p:cNvSpPr>
          <p:nvPr>
            <p:ph type="subTitle" idx="1"/>
          </p:nvPr>
        </p:nvSpPr>
        <p:spPr>
          <a:xfrm>
            <a:off x="6624902" y="5998250"/>
            <a:ext cx="4912500" cy="4020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11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31" name="Google Shape;31;p5"/>
          <p:cNvPicPr preferRelativeResize="0"/>
          <p:nvPr/>
        </p:nvPicPr>
        <p:blipFill rotWithShape="1">
          <a:blip r:embed="rId3">
            <a:alphaModFix/>
          </a:blip>
          <a:srcRect/>
          <a:stretch/>
        </p:blipFill>
        <p:spPr>
          <a:xfrm>
            <a:off x="310730" y="3666239"/>
            <a:ext cx="5507206" cy="191312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3_Title Slide 3">
  <p:cSld name="4_Title Slide 3 (External) 2_1_1">
    <p:bg>
      <p:bgPr>
        <a:solidFill>
          <a:schemeClr val="lt2"/>
        </a:solidFill>
        <a:effectLst/>
      </p:bgPr>
    </p:bg>
    <p:spTree>
      <p:nvGrpSpPr>
        <p:cNvPr id="1" name="Shape 32"/>
        <p:cNvGrpSpPr/>
        <p:nvPr/>
      </p:nvGrpSpPr>
      <p:grpSpPr>
        <a:xfrm>
          <a:off x="0" y="0"/>
          <a:ext cx="0" cy="0"/>
          <a:chOff x="0" y="0"/>
          <a:chExt cx="0" cy="0"/>
        </a:xfrm>
      </p:grpSpPr>
      <p:pic>
        <p:nvPicPr>
          <p:cNvPr id="33" name="Google Shape;33;p6"/>
          <p:cNvPicPr preferRelativeResize="0"/>
          <p:nvPr/>
        </p:nvPicPr>
        <p:blipFill rotWithShape="1">
          <a:blip r:embed="rId2">
            <a:alphaModFix/>
          </a:blip>
          <a:srcRect t="7000" b="7000"/>
          <a:stretch/>
        </p:blipFill>
        <p:spPr>
          <a:xfrm>
            <a:off x="0" y="0"/>
            <a:ext cx="12192000" cy="3145536"/>
          </a:xfrm>
          <a:prstGeom prst="rect">
            <a:avLst/>
          </a:prstGeom>
          <a:noFill/>
          <a:ln>
            <a:noFill/>
          </a:ln>
        </p:spPr>
      </p:pic>
      <p:sp>
        <p:nvSpPr>
          <p:cNvPr id="34" name="Google Shape;34;p6"/>
          <p:cNvSpPr txBox="1">
            <a:spLocks noGrp="1"/>
          </p:cNvSpPr>
          <p:nvPr>
            <p:ph type="ctrTitle"/>
          </p:nvPr>
        </p:nvSpPr>
        <p:spPr>
          <a:xfrm>
            <a:off x="6624903" y="3429000"/>
            <a:ext cx="4912500" cy="2387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Space Grotesk"/>
              <a:buNone/>
              <a:defRPr sz="6000">
                <a:latin typeface="Space Grotesk"/>
                <a:ea typeface="Space Grotesk"/>
                <a:cs typeface="Space Grotesk"/>
                <a:sym typeface="Space Grotes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35" name="Google Shape;35;p6"/>
          <p:cNvSpPr txBox="1">
            <a:spLocks noGrp="1"/>
          </p:cNvSpPr>
          <p:nvPr>
            <p:ph type="subTitle" idx="1"/>
          </p:nvPr>
        </p:nvSpPr>
        <p:spPr>
          <a:xfrm>
            <a:off x="6624902" y="5998250"/>
            <a:ext cx="4912500" cy="4020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11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36" name="Google Shape;36;p6"/>
          <p:cNvPicPr preferRelativeResize="0"/>
          <p:nvPr/>
        </p:nvPicPr>
        <p:blipFill rotWithShape="1">
          <a:blip r:embed="rId3">
            <a:alphaModFix/>
          </a:blip>
          <a:srcRect/>
          <a:stretch/>
        </p:blipFill>
        <p:spPr>
          <a:xfrm>
            <a:off x="310730" y="3666239"/>
            <a:ext cx="5507206" cy="191312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Slide 4">
  <p:cSld name="4_Title Slide 3 (External) 3_1">
    <p:bg>
      <p:bgPr>
        <a:solidFill>
          <a:schemeClr val="lt2"/>
        </a:solidFill>
        <a:effectLst/>
      </p:bgPr>
    </p:bg>
    <p:spTree>
      <p:nvGrpSpPr>
        <p:cNvPr id="1" name="Shape 37"/>
        <p:cNvGrpSpPr/>
        <p:nvPr/>
      </p:nvGrpSpPr>
      <p:grpSpPr>
        <a:xfrm>
          <a:off x="0" y="0"/>
          <a:ext cx="0" cy="0"/>
          <a:chOff x="0" y="0"/>
          <a:chExt cx="0" cy="0"/>
        </a:xfrm>
      </p:grpSpPr>
      <p:pic>
        <p:nvPicPr>
          <p:cNvPr id="38" name="Google Shape;38;p7"/>
          <p:cNvPicPr preferRelativeResize="0"/>
          <p:nvPr/>
        </p:nvPicPr>
        <p:blipFill rotWithShape="1">
          <a:blip r:embed="rId2">
            <a:alphaModFix/>
          </a:blip>
          <a:srcRect t="4635" b="18246"/>
          <a:stretch/>
        </p:blipFill>
        <p:spPr>
          <a:xfrm>
            <a:off x="0" y="613"/>
            <a:ext cx="12192000" cy="3144310"/>
          </a:xfrm>
          <a:prstGeom prst="rect">
            <a:avLst/>
          </a:prstGeom>
          <a:noFill/>
          <a:ln>
            <a:noFill/>
          </a:ln>
        </p:spPr>
      </p:pic>
      <p:sp>
        <p:nvSpPr>
          <p:cNvPr id="39" name="Google Shape;39;p7"/>
          <p:cNvSpPr txBox="1">
            <a:spLocks noGrp="1"/>
          </p:cNvSpPr>
          <p:nvPr>
            <p:ph type="ctrTitle"/>
          </p:nvPr>
        </p:nvSpPr>
        <p:spPr>
          <a:xfrm>
            <a:off x="6624903" y="3429000"/>
            <a:ext cx="4912500" cy="2387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Space Grotesk"/>
              <a:buNone/>
              <a:defRPr sz="6000">
                <a:latin typeface="Space Grotesk"/>
                <a:ea typeface="Space Grotesk"/>
                <a:cs typeface="Space Grotesk"/>
                <a:sym typeface="Space Grotes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40" name="Google Shape;40;p7"/>
          <p:cNvSpPr txBox="1">
            <a:spLocks noGrp="1"/>
          </p:cNvSpPr>
          <p:nvPr>
            <p:ph type="subTitle" idx="1"/>
          </p:nvPr>
        </p:nvSpPr>
        <p:spPr>
          <a:xfrm>
            <a:off x="6624902" y="5998250"/>
            <a:ext cx="4912500" cy="402000"/>
          </a:xfrm>
          <a:prstGeom prst="rect">
            <a:avLst/>
          </a:prstGeom>
          <a:noFill/>
          <a:ln>
            <a:noFill/>
          </a:ln>
        </p:spPr>
        <p:txBody>
          <a:bodyPr spcFirstLastPara="1" wrap="square" lIns="91425" tIns="45700" rIns="91425" bIns="45700" anchor="t" anchorCtr="0">
            <a:noAutofit/>
          </a:bodyPr>
          <a:lstStyle>
            <a:lvl1pPr lvl="0" algn="l" rtl="0">
              <a:lnSpc>
                <a:spcPct val="90000"/>
              </a:lnSpc>
              <a:spcBef>
                <a:spcPts val="11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pic>
        <p:nvPicPr>
          <p:cNvPr id="41" name="Google Shape;41;p7"/>
          <p:cNvPicPr preferRelativeResize="0"/>
          <p:nvPr/>
        </p:nvPicPr>
        <p:blipFill rotWithShape="1">
          <a:blip r:embed="rId3">
            <a:alphaModFix/>
          </a:blip>
          <a:srcRect/>
          <a:stretch/>
        </p:blipFill>
        <p:spPr>
          <a:xfrm>
            <a:off x="310730" y="3666239"/>
            <a:ext cx="5507206" cy="191312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Policy_Reminders_Board">
  <p:cSld name="CUSTOM">
    <p:spTree>
      <p:nvGrpSpPr>
        <p:cNvPr id="1" name="Shape 42"/>
        <p:cNvGrpSpPr/>
        <p:nvPr/>
      </p:nvGrpSpPr>
      <p:grpSpPr>
        <a:xfrm>
          <a:off x="0" y="0"/>
          <a:ext cx="0" cy="0"/>
          <a:chOff x="0" y="0"/>
          <a:chExt cx="0" cy="0"/>
        </a:xfrm>
      </p:grpSpPr>
      <p:sp>
        <p:nvSpPr>
          <p:cNvPr id="43" name="Google Shape;43;p8"/>
          <p:cNvSpPr txBox="1">
            <a:spLocks noGrp="1"/>
          </p:cNvSpPr>
          <p:nvPr>
            <p:ph type="subTitle" idx="1"/>
          </p:nvPr>
        </p:nvSpPr>
        <p:spPr>
          <a:xfrm>
            <a:off x="6689557" y="5707571"/>
            <a:ext cx="4912200" cy="2187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lt1"/>
              </a:buClr>
              <a:buSzPts val="2400"/>
              <a:buNone/>
              <a:defRPr sz="2400">
                <a:solidFill>
                  <a:schemeClr val="lt2"/>
                </a:solidFil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44" name="Google Shape;44;p8"/>
          <p:cNvSpPr/>
          <p:nvPr/>
        </p:nvSpPr>
        <p:spPr>
          <a:xfrm>
            <a:off x="0" y="1098673"/>
            <a:ext cx="12192000" cy="3376036"/>
          </a:xfrm>
          <a:custGeom>
            <a:avLst/>
            <a:gdLst/>
            <a:ahLst/>
            <a:cxnLst/>
            <a:rect l="l" t="t" r="r" b="b"/>
            <a:pathLst>
              <a:path w="945" h="262" extrusionOk="0">
                <a:moveTo>
                  <a:pt x="945" y="0"/>
                </a:moveTo>
                <a:cubicBezTo>
                  <a:pt x="945" y="38"/>
                  <a:pt x="945" y="38"/>
                  <a:pt x="945" y="38"/>
                </a:cubicBezTo>
                <a:cubicBezTo>
                  <a:pt x="550" y="38"/>
                  <a:pt x="550" y="38"/>
                  <a:pt x="550" y="38"/>
                </a:cubicBezTo>
                <a:cubicBezTo>
                  <a:pt x="503" y="38"/>
                  <a:pt x="474" y="77"/>
                  <a:pt x="474" y="120"/>
                </a:cubicBezTo>
                <a:cubicBezTo>
                  <a:pt x="474" y="225"/>
                  <a:pt x="474" y="225"/>
                  <a:pt x="474" y="225"/>
                </a:cubicBezTo>
                <a:cubicBezTo>
                  <a:pt x="474" y="248"/>
                  <a:pt x="458" y="262"/>
                  <a:pt x="433" y="262"/>
                </a:cubicBezTo>
                <a:cubicBezTo>
                  <a:pt x="0" y="262"/>
                  <a:pt x="0" y="262"/>
                  <a:pt x="0" y="262"/>
                </a:cubicBezTo>
                <a:cubicBezTo>
                  <a:pt x="0" y="226"/>
                  <a:pt x="0" y="226"/>
                  <a:pt x="0" y="226"/>
                </a:cubicBezTo>
                <a:cubicBezTo>
                  <a:pt x="416" y="226"/>
                  <a:pt x="416" y="226"/>
                  <a:pt x="416" y="226"/>
                </a:cubicBezTo>
                <a:cubicBezTo>
                  <a:pt x="426" y="226"/>
                  <a:pt x="431" y="221"/>
                  <a:pt x="431" y="210"/>
                </a:cubicBezTo>
                <a:cubicBezTo>
                  <a:pt x="431" y="123"/>
                  <a:pt x="431" y="123"/>
                  <a:pt x="431" y="123"/>
                </a:cubicBezTo>
                <a:cubicBezTo>
                  <a:pt x="431" y="56"/>
                  <a:pt x="476" y="0"/>
                  <a:pt x="550" y="0"/>
                </a:cubicBezTo>
                <a:lnTo>
                  <a:pt x="945"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3F0E8"/>
              </a:solidFill>
              <a:latin typeface="Arial"/>
              <a:ea typeface="Arial"/>
              <a:cs typeface="Arial"/>
              <a:sym typeface="Arial"/>
            </a:endParaRPr>
          </a:p>
        </p:txBody>
      </p:sp>
      <p:pic>
        <p:nvPicPr>
          <p:cNvPr id="45" name="Google Shape;45;p8"/>
          <p:cNvPicPr preferRelativeResize="0"/>
          <p:nvPr/>
        </p:nvPicPr>
        <p:blipFill rotWithShape="1">
          <a:blip r:embed="rId2">
            <a:alphaModFix/>
          </a:blip>
          <a:srcRect/>
          <a:stretch/>
        </p:blipFill>
        <p:spPr>
          <a:xfrm>
            <a:off x="818147" y="1458822"/>
            <a:ext cx="4077800" cy="1014872"/>
          </a:xfrm>
          <a:prstGeom prst="rect">
            <a:avLst/>
          </a:prstGeom>
          <a:noFill/>
          <a:ln>
            <a:noFill/>
          </a:ln>
        </p:spPr>
      </p:pic>
      <p:sp>
        <p:nvSpPr>
          <p:cNvPr id="46" name="Google Shape;46;p8"/>
          <p:cNvSpPr txBox="1"/>
          <p:nvPr/>
        </p:nvSpPr>
        <p:spPr>
          <a:xfrm>
            <a:off x="514575" y="1237850"/>
            <a:ext cx="10389300" cy="51396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1000"/>
              </a:spcBef>
              <a:spcAft>
                <a:spcPts val="0"/>
              </a:spcAft>
              <a:buClr>
                <a:schemeClr val="dk1"/>
              </a:buClr>
              <a:buSzPts val="1100"/>
              <a:buFont typeface="Arial"/>
              <a:buNone/>
            </a:pPr>
            <a:r>
              <a:rPr lang="en-US" sz="1500" b="1">
                <a:solidFill>
                  <a:schemeClr val="dk1"/>
                </a:solidFill>
              </a:rPr>
              <a:t>Participation Notice:</a:t>
            </a:r>
            <a:r>
              <a:rPr lang="en-US" sz="1500">
                <a:solidFill>
                  <a:schemeClr val="dk1"/>
                </a:solidFill>
              </a:rPr>
              <a:t> You are participating here as Directors of the Connectivity Standards Alliance and your organization has signed the Membership Agreement; you are responsible to be aware of its contents and your obligations with regards to it.</a:t>
            </a:r>
            <a:endParaRPr sz="1500">
              <a:solidFill>
                <a:schemeClr val="dk1"/>
              </a:solidFill>
            </a:endParaRPr>
          </a:p>
          <a:p>
            <a:pPr marL="0" lvl="0" indent="0" algn="l" rtl="0">
              <a:lnSpc>
                <a:spcPct val="110000"/>
              </a:lnSpc>
              <a:spcBef>
                <a:spcPts val="600"/>
              </a:spcBef>
              <a:spcAft>
                <a:spcPts val="0"/>
              </a:spcAft>
              <a:buClr>
                <a:schemeClr val="dk1"/>
              </a:buClr>
              <a:buSzPts val="1100"/>
              <a:buFont typeface="Arial"/>
              <a:buNone/>
            </a:pPr>
            <a:r>
              <a:rPr lang="en-US" sz="1500" b="1">
                <a:solidFill>
                  <a:schemeClr val="dk1"/>
                </a:solidFill>
              </a:rPr>
              <a:t>Code of Conduct Notice:</a:t>
            </a:r>
            <a:r>
              <a:rPr lang="en-US" sz="1500">
                <a:solidFill>
                  <a:schemeClr val="dk1"/>
                </a:solidFill>
              </a:rPr>
              <a:t> The Alliance is committed to creating a safe and healthy environment that promotes respect, dignity, integrity, professionalism, ethical behavior and compliance with applicable laws and regulations.  Your participation here is subject to the Alliance Code of Conduct. </a:t>
            </a:r>
            <a:r>
              <a:rPr lang="en-US" sz="1500" b="1">
                <a:solidFill>
                  <a:schemeClr val="dk1"/>
                </a:solidFill>
              </a:rPr>
              <a:t> </a:t>
            </a:r>
            <a:endParaRPr sz="1500" b="1">
              <a:solidFill>
                <a:schemeClr val="dk1"/>
              </a:solidFill>
            </a:endParaRPr>
          </a:p>
          <a:p>
            <a:pPr marL="0" lvl="0" indent="0" algn="l" rtl="0">
              <a:lnSpc>
                <a:spcPct val="110000"/>
              </a:lnSpc>
              <a:spcBef>
                <a:spcPts val="600"/>
              </a:spcBef>
              <a:spcAft>
                <a:spcPts val="0"/>
              </a:spcAft>
              <a:buClr>
                <a:schemeClr val="dk1"/>
              </a:buClr>
              <a:buSzPts val="1100"/>
              <a:buFont typeface="Arial"/>
              <a:buNone/>
            </a:pPr>
            <a:r>
              <a:rPr lang="en-US" sz="1500" b="1">
                <a:solidFill>
                  <a:schemeClr val="dk1"/>
                </a:solidFill>
              </a:rPr>
              <a:t>Confidentiality Policy:</a:t>
            </a:r>
            <a:r>
              <a:rPr lang="en-US" sz="1500">
                <a:solidFill>
                  <a:schemeClr val="dk1"/>
                </a:solidFill>
              </a:rPr>
              <a:t> This meeting contains Alliance Confidential Information and is subject to the Alliance Confidentiality Policy.  You are required to keep all discussions and documents confidential to the Alliance member companies of record.</a:t>
            </a:r>
            <a:endParaRPr sz="1500">
              <a:solidFill>
                <a:schemeClr val="dk1"/>
              </a:solidFill>
            </a:endParaRPr>
          </a:p>
          <a:p>
            <a:pPr marL="0" lvl="0" indent="0" algn="l" rtl="0">
              <a:lnSpc>
                <a:spcPct val="110000"/>
              </a:lnSpc>
              <a:spcBef>
                <a:spcPts val="600"/>
              </a:spcBef>
              <a:spcAft>
                <a:spcPts val="0"/>
              </a:spcAft>
              <a:buClr>
                <a:schemeClr val="dk1"/>
              </a:buClr>
              <a:buSzPts val="1100"/>
              <a:buFont typeface="Arial"/>
              <a:buNone/>
            </a:pPr>
            <a:r>
              <a:rPr lang="en-US" sz="1500" b="1">
                <a:solidFill>
                  <a:schemeClr val="dk1"/>
                </a:solidFill>
              </a:rPr>
              <a:t>IPR Policy Notice:</a:t>
            </a:r>
            <a:r>
              <a:rPr lang="en-US" sz="1500">
                <a:solidFill>
                  <a:schemeClr val="dk1"/>
                </a:solidFill>
              </a:rPr>
              <a:t> In connection with the development of a Connectivity Standards Alliance deliverable that requires use of patented inventions, the use of patented inventions shall be governed by the Alliance IPR Policy.</a:t>
            </a:r>
            <a:endParaRPr sz="1500">
              <a:solidFill>
                <a:schemeClr val="dk1"/>
              </a:solidFill>
            </a:endParaRPr>
          </a:p>
          <a:p>
            <a:pPr marL="0" lvl="0" indent="0" algn="l" rtl="0">
              <a:lnSpc>
                <a:spcPct val="110000"/>
              </a:lnSpc>
              <a:spcBef>
                <a:spcPts val="600"/>
              </a:spcBef>
              <a:spcAft>
                <a:spcPts val="0"/>
              </a:spcAft>
              <a:buClr>
                <a:schemeClr val="dk1"/>
              </a:buClr>
              <a:buSzPts val="1100"/>
              <a:buFont typeface="Arial"/>
              <a:buNone/>
            </a:pPr>
            <a:r>
              <a:rPr lang="en-US" sz="1500" b="1">
                <a:solidFill>
                  <a:schemeClr val="dk1"/>
                </a:solidFill>
              </a:rPr>
              <a:t>Antitrust Risk Notice:</a:t>
            </a:r>
            <a:r>
              <a:rPr lang="en-US" sz="1500">
                <a:solidFill>
                  <a:schemeClr val="dk1"/>
                </a:solidFill>
              </a:rPr>
              <a:t> Attendees are reminded that participation in industry fora involves the potential for antitrust concerns or risks. To avoid such concerns and risks, participants should carefully observe Connectivity Standards Alliance Antitrust Guidelines.</a:t>
            </a:r>
            <a:endParaRPr sz="1500">
              <a:solidFill>
                <a:schemeClr val="dk1"/>
              </a:solidFill>
            </a:endParaRPr>
          </a:p>
          <a:p>
            <a:pPr marL="0" lvl="0" indent="0" algn="l" rtl="0">
              <a:lnSpc>
                <a:spcPct val="110000"/>
              </a:lnSpc>
              <a:spcBef>
                <a:spcPts val="600"/>
              </a:spcBef>
              <a:spcAft>
                <a:spcPts val="0"/>
              </a:spcAft>
              <a:buClr>
                <a:schemeClr val="dk1"/>
              </a:buClr>
              <a:buSzPts val="1100"/>
              <a:buFont typeface="Arial"/>
              <a:buNone/>
            </a:pPr>
            <a:r>
              <a:rPr lang="en-US" sz="1500" b="1">
                <a:solidFill>
                  <a:schemeClr val="dk1"/>
                </a:solidFill>
              </a:rPr>
              <a:t>Questions:</a:t>
            </a:r>
            <a:r>
              <a:rPr lang="en-US" sz="1500">
                <a:solidFill>
                  <a:schemeClr val="dk1"/>
                </a:solidFill>
              </a:rPr>
              <a:t> Attendees having questions about these policies or procedures should consult first with their company’s legal counsel, and subsequently with Alliance leadership or counsel as necessary.</a:t>
            </a:r>
            <a:endParaRPr sz="1500">
              <a:solidFill>
                <a:schemeClr val="dk1"/>
              </a:solidFill>
            </a:endParaRPr>
          </a:p>
          <a:p>
            <a:pPr marL="0" lvl="0" indent="0" algn="l" rtl="0">
              <a:lnSpc>
                <a:spcPct val="110000"/>
              </a:lnSpc>
              <a:spcBef>
                <a:spcPts val="600"/>
              </a:spcBef>
              <a:spcAft>
                <a:spcPts val="0"/>
              </a:spcAft>
              <a:buClr>
                <a:schemeClr val="dk1"/>
              </a:buClr>
              <a:buSzPts val="1100"/>
              <a:buFont typeface="Arial"/>
              <a:buNone/>
            </a:pPr>
            <a:r>
              <a:rPr lang="en-US" sz="1500">
                <a:solidFill>
                  <a:schemeClr val="dk1"/>
                </a:solidFill>
              </a:rPr>
              <a:t>This slide only provides a summary of Connectivity Standards Alliance policies. </a:t>
            </a:r>
            <a:br>
              <a:rPr lang="en-US" sz="1500">
                <a:solidFill>
                  <a:schemeClr val="dk1"/>
                </a:solidFill>
              </a:rPr>
            </a:br>
            <a:r>
              <a:rPr lang="en-US" sz="1500">
                <a:solidFill>
                  <a:schemeClr val="dk1"/>
                </a:solidFill>
              </a:rPr>
              <a:t>The full text is available at:</a:t>
            </a:r>
            <a:r>
              <a:rPr lang="en-US" sz="1500">
                <a:solidFill>
                  <a:schemeClr val="dk1"/>
                </a:solidFill>
                <a:uFill>
                  <a:noFill/>
                </a:uFill>
                <a:hlinkClick r:id="rId3">
                  <a:extLst>
                    <a:ext uri="{A12FA001-AC4F-418D-AE19-62706E023703}">
                      <ahyp:hlinkClr xmlns:ahyp="http://schemas.microsoft.com/office/drawing/2018/hyperlinkcolor" val="tx"/>
                    </a:ext>
                  </a:extLst>
                </a:hlinkClick>
              </a:rPr>
              <a:t> </a:t>
            </a:r>
            <a:r>
              <a:rPr lang="en-US" sz="1500" u="sng">
                <a:solidFill>
                  <a:schemeClr val="dk2"/>
                </a:solidFill>
                <a:hlinkClick r:id="rId3">
                  <a:extLst>
                    <a:ext uri="{A12FA001-AC4F-418D-AE19-62706E023703}">
                      <ahyp:hlinkClr xmlns:ahyp="http://schemas.microsoft.com/office/drawing/2018/hyperlinkcolor" val="tx"/>
                    </a:ext>
                  </a:extLst>
                </a:hlinkClick>
              </a:rPr>
              <a:t>https://csa-iot.org/resources/governing-documents/</a:t>
            </a:r>
            <a:r>
              <a:rPr lang="en-US" sz="1500">
                <a:solidFill>
                  <a:schemeClr val="dk1"/>
                </a:solidFill>
              </a:rPr>
              <a:t>  </a:t>
            </a:r>
            <a:endParaRPr sz="1500">
              <a:solidFill>
                <a:schemeClr val="dk1"/>
              </a:solidFill>
            </a:endParaRPr>
          </a:p>
          <a:p>
            <a:pPr marL="0" lvl="0" indent="0" algn="l" rtl="0">
              <a:lnSpc>
                <a:spcPct val="88181"/>
              </a:lnSpc>
              <a:spcBef>
                <a:spcPts val="800"/>
              </a:spcBef>
              <a:spcAft>
                <a:spcPts val="0"/>
              </a:spcAft>
              <a:buNone/>
            </a:pPr>
            <a:endParaRPr b="1">
              <a:solidFill>
                <a:schemeClr val="dk1"/>
              </a:solidFill>
            </a:endParaRPr>
          </a:p>
          <a:p>
            <a:pPr marL="0" lvl="0" indent="0" algn="l" rtl="0">
              <a:lnSpc>
                <a:spcPct val="88181"/>
              </a:lnSpc>
              <a:spcBef>
                <a:spcPts val="1100"/>
              </a:spcBef>
              <a:spcAft>
                <a:spcPts val="0"/>
              </a:spcAft>
              <a:buNone/>
            </a:pPr>
            <a:endParaRPr b="1">
              <a:solidFill>
                <a:schemeClr val="dk1"/>
              </a:solidFill>
            </a:endParaRPr>
          </a:p>
          <a:p>
            <a:pPr marL="0" lvl="0" indent="0" algn="l" rtl="0">
              <a:lnSpc>
                <a:spcPct val="80000"/>
              </a:lnSpc>
              <a:spcBef>
                <a:spcPts val="1300"/>
              </a:spcBef>
              <a:spcAft>
                <a:spcPts val="0"/>
              </a:spcAft>
              <a:buNone/>
            </a:pPr>
            <a:endParaRPr b="1">
              <a:solidFill>
                <a:schemeClr val="dk2"/>
              </a:solidFill>
              <a:latin typeface="Space Grotesk"/>
              <a:ea typeface="Space Grotesk"/>
              <a:cs typeface="Space Grotesk"/>
              <a:sym typeface="Space Grotesk"/>
            </a:endParaRPr>
          </a:p>
          <a:p>
            <a:pPr marL="0" lvl="0" indent="0" algn="l" rtl="0">
              <a:lnSpc>
                <a:spcPct val="80000"/>
              </a:lnSpc>
              <a:spcBef>
                <a:spcPts val="0"/>
              </a:spcBef>
              <a:spcAft>
                <a:spcPts val="0"/>
              </a:spcAft>
              <a:buNone/>
            </a:pPr>
            <a:endParaRPr>
              <a:solidFill>
                <a:schemeClr val="dk1"/>
              </a:solidFill>
            </a:endParaRPr>
          </a:p>
          <a:p>
            <a:pPr marL="0" lvl="0" indent="0" algn="l" rtl="0">
              <a:spcBef>
                <a:spcPts val="0"/>
              </a:spcBef>
              <a:spcAft>
                <a:spcPts val="0"/>
              </a:spcAft>
              <a:buNone/>
            </a:pPr>
            <a:endParaRPr sz="2800">
              <a:solidFill>
                <a:schemeClr val="dk1"/>
              </a:solidFill>
            </a:endParaRPr>
          </a:p>
        </p:txBody>
      </p:sp>
      <p:sp>
        <p:nvSpPr>
          <p:cNvPr id="47" name="Google Shape;47;p8"/>
          <p:cNvSpPr/>
          <p:nvPr/>
        </p:nvSpPr>
        <p:spPr>
          <a:xfrm rot="5400000">
            <a:off x="-529159" y="476574"/>
            <a:ext cx="10410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48" name="Google Shape;48;p8"/>
          <p:cNvPicPr preferRelativeResize="0"/>
          <p:nvPr/>
        </p:nvPicPr>
        <p:blipFill rotWithShape="1">
          <a:blip r:embed="rId4">
            <a:alphaModFix/>
          </a:blip>
          <a:srcRect/>
          <a:stretch/>
        </p:blipFill>
        <p:spPr>
          <a:xfrm>
            <a:off x="155750" y="6377457"/>
            <a:ext cx="1043374" cy="362750"/>
          </a:xfrm>
          <a:prstGeom prst="rect">
            <a:avLst/>
          </a:prstGeom>
          <a:noFill/>
          <a:ln>
            <a:noFill/>
          </a:ln>
        </p:spPr>
      </p:pic>
      <p:sp>
        <p:nvSpPr>
          <p:cNvPr id="49" name="Google Shape;49;p8"/>
          <p:cNvSpPr txBox="1"/>
          <p:nvPr/>
        </p:nvSpPr>
        <p:spPr>
          <a:xfrm>
            <a:off x="8847375" y="6498900"/>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
        <p:nvSpPr>
          <p:cNvPr id="50" name="Google Shape;50;p8"/>
          <p:cNvSpPr txBox="1"/>
          <p:nvPr/>
        </p:nvSpPr>
        <p:spPr>
          <a:xfrm>
            <a:off x="11601747"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51" name="Google Shape;51;p8"/>
          <p:cNvSpPr txBox="1"/>
          <p:nvPr/>
        </p:nvSpPr>
        <p:spPr>
          <a:xfrm>
            <a:off x="422400" y="533075"/>
            <a:ext cx="11347200" cy="8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a:solidFill>
                  <a:schemeClr val="dk1"/>
                </a:solidFill>
                <a:latin typeface="Space Grotesk"/>
                <a:ea typeface="Space Grotesk"/>
                <a:cs typeface="Space Grotesk"/>
                <a:sym typeface="Space Grotesk"/>
              </a:rPr>
              <a:t>Connectivity Standards Alliance Policy Reminders</a:t>
            </a:r>
            <a:endParaRPr sz="3600">
              <a:solidFill>
                <a:schemeClr val="dk1"/>
              </a:solidFill>
              <a:latin typeface="Space Grotesk"/>
              <a:ea typeface="Space Grotesk"/>
              <a:cs typeface="Space Grotesk"/>
              <a:sym typeface="Space Grotesk"/>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Policy_Reminders_WG">
  <p:cSld name="CUSTOM_1">
    <p:spTree>
      <p:nvGrpSpPr>
        <p:cNvPr id="1" name="Shape 52"/>
        <p:cNvGrpSpPr/>
        <p:nvPr/>
      </p:nvGrpSpPr>
      <p:grpSpPr>
        <a:xfrm>
          <a:off x="0" y="0"/>
          <a:ext cx="0" cy="0"/>
          <a:chOff x="0" y="0"/>
          <a:chExt cx="0" cy="0"/>
        </a:xfrm>
      </p:grpSpPr>
      <p:sp>
        <p:nvSpPr>
          <p:cNvPr id="53" name="Google Shape;53;p9"/>
          <p:cNvSpPr txBox="1">
            <a:spLocks noGrp="1"/>
          </p:cNvSpPr>
          <p:nvPr>
            <p:ph type="subTitle" idx="1"/>
          </p:nvPr>
        </p:nvSpPr>
        <p:spPr>
          <a:xfrm>
            <a:off x="6689557" y="5707571"/>
            <a:ext cx="4912200" cy="218700"/>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chemeClr val="lt1"/>
              </a:buClr>
              <a:buSzPts val="2400"/>
              <a:buNone/>
              <a:defRPr sz="2400">
                <a:solidFill>
                  <a:schemeClr val="lt2"/>
                </a:solidFil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54" name="Google Shape;54;p9"/>
          <p:cNvSpPr/>
          <p:nvPr/>
        </p:nvSpPr>
        <p:spPr>
          <a:xfrm>
            <a:off x="0" y="1098673"/>
            <a:ext cx="12192000" cy="3376036"/>
          </a:xfrm>
          <a:custGeom>
            <a:avLst/>
            <a:gdLst/>
            <a:ahLst/>
            <a:cxnLst/>
            <a:rect l="l" t="t" r="r" b="b"/>
            <a:pathLst>
              <a:path w="945" h="262" extrusionOk="0">
                <a:moveTo>
                  <a:pt x="945" y="0"/>
                </a:moveTo>
                <a:cubicBezTo>
                  <a:pt x="945" y="38"/>
                  <a:pt x="945" y="38"/>
                  <a:pt x="945" y="38"/>
                </a:cubicBezTo>
                <a:cubicBezTo>
                  <a:pt x="550" y="38"/>
                  <a:pt x="550" y="38"/>
                  <a:pt x="550" y="38"/>
                </a:cubicBezTo>
                <a:cubicBezTo>
                  <a:pt x="503" y="38"/>
                  <a:pt x="474" y="77"/>
                  <a:pt x="474" y="120"/>
                </a:cubicBezTo>
                <a:cubicBezTo>
                  <a:pt x="474" y="225"/>
                  <a:pt x="474" y="225"/>
                  <a:pt x="474" y="225"/>
                </a:cubicBezTo>
                <a:cubicBezTo>
                  <a:pt x="474" y="248"/>
                  <a:pt x="458" y="262"/>
                  <a:pt x="433" y="262"/>
                </a:cubicBezTo>
                <a:cubicBezTo>
                  <a:pt x="0" y="262"/>
                  <a:pt x="0" y="262"/>
                  <a:pt x="0" y="262"/>
                </a:cubicBezTo>
                <a:cubicBezTo>
                  <a:pt x="0" y="226"/>
                  <a:pt x="0" y="226"/>
                  <a:pt x="0" y="226"/>
                </a:cubicBezTo>
                <a:cubicBezTo>
                  <a:pt x="416" y="226"/>
                  <a:pt x="416" y="226"/>
                  <a:pt x="416" y="226"/>
                </a:cubicBezTo>
                <a:cubicBezTo>
                  <a:pt x="426" y="226"/>
                  <a:pt x="431" y="221"/>
                  <a:pt x="431" y="210"/>
                </a:cubicBezTo>
                <a:cubicBezTo>
                  <a:pt x="431" y="123"/>
                  <a:pt x="431" y="123"/>
                  <a:pt x="431" y="123"/>
                </a:cubicBezTo>
                <a:cubicBezTo>
                  <a:pt x="431" y="56"/>
                  <a:pt x="476" y="0"/>
                  <a:pt x="550" y="0"/>
                </a:cubicBezTo>
                <a:lnTo>
                  <a:pt x="945"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3F0E8"/>
              </a:solidFill>
              <a:latin typeface="Arial"/>
              <a:ea typeface="Arial"/>
              <a:cs typeface="Arial"/>
              <a:sym typeface="Arial"/>
            </a:endParaRPr>
          </a:p>
        </p:txBody>
      </p:sp>
      <p:pic>
        <p:nvPicPr>
          <p:cNvPr id="55" name="Google Shape;55;p9"/>
          <p:cNvPicPr preferRelativeResize="0"/>
          <p:nvPr/>
        </p:nvPicPr>
        <p:blipFill rotWithShape="1">
          <a:blip r:embed="rId2">
            <a:alphaModFix/>
          </a:blip>
          <a:srcRect/>
          <a:stretch/>
        </p:blipFill>
        <p:spPr>
          <a:xfrm>
            <a:off x="818147" y="1458822"/>
            <a:ext cx="4077800" cy="1014872"/>
          </a:xfrm>
          <a:prstGeom prst="rect">
            <a:avLst/>
          </a:prstGeom>
          <a:noFill/>
          <a:ln>
            <a:noFill/>
          </a:ln>
        </p:spPr>
      </p:pic>
      <p:sp>
        <p:nvSpPr>
          <p:cNvPr id="56" name="Google Shape;56;p9"/>
          <p:cNvSpPr txBox="1"/>
          <p:nvPr/>
        </p:nvSpPr>
        <p:spPr>
          <a:xfrm>
            <a:off x="11601747"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57" name="Google Shape;57;p9"/>
          <p:cNvSpPr txBox="1"/>
          <p:nvPr/>
        </p:nvSpPr>
        <p:spPr>
          <a:xfrm>
            <a:off x="629975" y="1186300"/>
            <a:ext cx="10731300" cy="5342700"/>
          </a:xfrm>
          <a:prstGeom prst="rect">
            <a:avLst/>
          </a:prstGeom>
          <a:noFill/>
          <a:ln>
            <a:noFill/>
          </a:ln>
        </p:spPr>
        <p:txBody>
          <a:bodyPr spcFirstLastPara="1" wrap="square" lIns="91425" tIns="91425" rIns="91425" bIns="91425" anchor="t" anchorCtr="0">
            <a:noAutofit/>
          </a:bodyPr>
          <a:lstStyle/>
          <a:p>
            <a:pPr marL="0" lvl="0" indent="0" algn="l" rtl="0">
              <a:lnSpc>
                <a:spcPct val="88181"/>
              </a:lnSpc>
              <a:spcBef>
                <a:spcPts val="800"/>
              </a:spcBef>
              <a:spcAft>
                <a:spcPts val="0"/>
              </a:spcAft>
              <a:buNone/>
            </a:pPr>
            <a:r>
              <a:rPr lang="en-US" b="1">
                <a:solidFill>
                  <a:srgbClr val="000000"/>
                </a:solidFill>
              </a:rPr>
              <a:t>Participation Notice: </a:t>
            </a:r>
            <a:r>
              <a:rPr lang="en-US">
                <a:solidFill>
                  <a:srgbClr val="000000"/>
                </a:solidFill>
              </a:rPr>
              <a:t>You are participating here as a member company of the Connectivity Standards Alliance (Alliance) and your organization has signed the Membership Agreement; you are responsible to be aware of its contents and your obligations with regards to it.  Activities must adhere to Alliance Policies, Processes and Procedures as well as basic principles such as fairness, due process, respect for minority opinions, and common sense.</a:t>
            </a:r>
            <a:endParaRPr>
              <a:solidFill>
                <a:srgbClr val="000000"/>
              </a:solidFill>
            </a:endParaRPr>
          </a:p>
          <a:p>
            <a:pPr marL="0" lvl="0" indent="0" algn="l" rtl="0">
              <a:lnSpc>
                <a:spcPct val="88181"/>
              </a:lnSpc>
              <a:spcBef>
                <a:spcPts val="800"/>
              </a:spcBef>
              <a:spcAft>
                <a:spcPts val="0"/>
              </a:spcAft>
              <a:buNone/>
            </a:pPr>
            <a:r>
              <a:rPr lang="en-US" b="1">
                <a:solidFill>
                  <a:srgbClr val="000000"/>
                </a:solidFill>
              </a:rPr>
              <a:t>Code of Conduct Notice:</a:t>
            </a:r>
            <a:r>
              <a:rPr lang="en-US">
                <a:solidFill>
                  <a:srgbClr val="000000"/>
                </a:solidFill>
              </a:rPr>
              <a:t> The Alliance is committed to creating a safe and healthy environment that promotes respect, dignity, integrity, professionalism, ethical behavior and compliance with applicable laws and regulations.  Your participation here is subject to the Alliance Code of Conduct.</a:t>
            </a:r>
            <a:endParaRPr>
              <a:solidFill>
                <a:srgbClr val="000000"/>
              </a:solidFill>
            </a:endParaRPr>
          </a:p>
          <a:p>
            <a:pPr marL="0" lvl="0" indent="0" algn="l" rtl="0">
              <a:lnSpc>
                <a:spcPct val="88181"/>
              </a:lnSpc>
              <a:spcBef>
                <a:spcPts val="800"/>
              </a:spcBef>
              <a:spcAft>
                <a:spcPts val="0"/>
              </a:spcAft>
              <a:buNone/>
            </a:pPr>
            <a:r>
              <a:rPr lang="en-US" b="1">
                <a:solidFill>
                  <a:srgbClr val="000000"/>
                </a:solidFill>
              </a:rPr>
              <a:t>Confidentiality Policy: </a:t>
            </a:r>
            <a:r>
              <a:rPr lang="en-US">
                <a:solidFill>
                  <a:srgbClr val="000000"/>
                </a:solidFill>
              </a:rPr>
              <a:t>This meeting contains Alliance Confidential Information and is subject to the Alliance Confidentiality Policy.  You are required to keep all discussions and documents confidential to the Alliance member companies of record.</a:t>
            </a:r>
            <a:endParaRPr>
              <a:solidFill>
                <a:srgbClr val="000000"/>
              </a:solidFill>
            </a:endParaRPr>
          </a:p>
          <a:p>
            <a:pPr marL="0" lvl="0" indent="0" algn="l" rtl="0">
              <a:lnSpc>
                <a:spcPct val="88181"/>
              </a:lnSpc>
              <a:spcBef>
                <a:spcPts val="800"/>
              </a:spcBef>
              <a:spcAft>
                <a:spcPts val="0"/>
              </a:spcAft>
              <a:buNone/>
            </a:pPr>
            <a:r>
              <a:rPr lang="en-US" b="1">
                <a:solidFill>
                  <a:srgbClr val="000000"/>
                </a:solidFill>
              </a:rPr>
              <a:t>Recording of Meeting</a:t>
            </a:r>
            <a:r>
              <a:rPr lang="en-US">
                <a:solidFill>
                  <a:srgbClr val="000000"/>
                </a:solidFill>
              </a:rPr>
              <a:t>:  If this meeting is being recorded, the purposes of the recording are to provide the opportunity for those who are unable to join this session the ability to listen to this session later and meet their attendance requirements, and to ensure that accurate minutes of the meeting can be prepared.  If you do not agree to the meeting being recorded, please announce your disagreement and the session moderator will excuse you from the meeting. The recording will be available on Causeway for 30 days after which it will be deleted in accordance with the Alliance’s Record Retention Policy. </a:t>
            </a:r>
            <a:endParaRPr>
              <a:solidFill>
                <a:srgbClr val="000000"/>
              </a:solidFill>
            </a:endParaRPr>
          </a:p>
          <a:p>
            <a:pPr marL="0" lvl="0" indent="0" algn="l" rtl="0">
              <a:lnSpc>
                <a:spcPct val="88181"/>
              </a:lnSpc>
              <a:spcBef>
                <a:spcPts val="800"/>
              </a:spcBef>
              <a:spcAft>
                <a:spcPts val="0"/>
              </a:spcAft>
              <a:buNone/>
            </a:pPr>
            <a:r>
              <a:rPr lang="en-US" b="1">
                <a:solidFill>
                  <a:srgbClr val="000000"/>
                </a:solidFill>
              </a:rPr>
              <a:t>IPR Policy Notice: </a:t>
            </a:r>
            <a:r>
              <a:rPr lang="en-US">
                <a:solidFill>
                  <a:srgbClr val="000000"/>
                </a:solidFill>
              </a:rPr>
              <a:t>In connection with the development of an Alliance deliverable that requires use of patented inventions, the use of patented inventions shall be governed by the Alliance IPR Policy.</a:t>
            </a:r>
            <a:endParaRPr>
              <a:solidFill>
                <a:srgbClr val="000000"/>
              </a:solidFill>
            </a:endParaRPr>
          </a:p>
          <a:p>
            <a:pPr marL="0" lvl="0" indent="0" algn="l" rtl="0">
              <a:lnSpc>
                <a:spcPct val="115000"/>
              </a:lnSpc>
              <a:spcBef>
                <a:spcPts val="800"/>
              </a:spcBef>
              <a:spcAft>
                <a:spcPts val="0"/>
              </a:spcAft>
              <a:buNone/>
            </a:pPr>
            <a:r>
              <a:rPr lang="en-US" b="1">
                <a:solidFill>
                  <a:srgbClr val="000000"/>
                </a:solidFill>
              </a:rPr>
              <a:t>Antitrust Risk Notice: </a:t>
            </a:r>
            <a:r>
              <a:rPr lang="en-US">
                <a:solidFill>
                  <a:srgbClr val="000000"/>
                </a:solidFill>
              </a:rPr>
              <a:t>Attendees are reminded that participation in industry fora involves the potential for antitrust concerns or risks. To avoid such concerns and risks, participants should carefully observe Alliance Antitrust Guidelines. </a:t>
            </a:r>
            <a:endParaRPr>
              <a:solidFill>
                <a:srgbClr val="000000"/>
              </a:solidFill>
            </a:endParaRPr>
          </a:p>
          <a:p>
            <a:pPr marL="0" lvl="0" indent="0" algn="l" rtl="0">
              <a:lnSpc>
                <a:spcPct val="88181"/>
              </a:lnSpc>
              <a:spcBef>
                <a:spcPts val="800"/>
              </a:spcBef>
              <a:spcAft>
                <a:spcPts val="0"/>
              </a:spcAft>
              <a:buNone/>
            </a:pPr>
            <a:r>
              <a:rPr lang="en-US" b="1">
                <a:solidFill>
                  <a:srgbClr val="000000"/>
                </a:solidFill>
              </a:rPr>
              <a:t>Questions</a:t>
            </a:r>
            <a:r>
              <a:rPr lang="en-US">
                <a:solidFill>
                  <a:srgbClr val="000000"/>
                </a:solidFill>
              </a:rPr>
              <a:t>: Participants having questions about these policies or procedures should consult first with their company’s legal counsel, and subsequently with Alliance leadership or counsel as necessary.</a:t>
            </a:r>
            <a:endParaRPr>
              <a:solidFill>
                <a:srgbClr val="000000"/>
              </a:solidFill>
            </a:endParaRPr>
          </a:p>
          <a:p>
            <a:pPr marL="0" lvl="0" indent="0" algn="l" rtl="0">
              <a:lnSpc>
                <a:spcPct val="88181"/>
              </a:lnSpc>
              <a:spcBef>
                <a:spcPts val="800"/>
              </a:spcBef>
              <a:spcAft>
                <a:spcPts val="0"/>
              </a:spcAft>
              <a:buNone/>
            </a:pPr>
            <a:r>
              <a:rPr lang="en-US">
                <a:solidFill>
                  <a:srgbClr val="000000"/>
                </a:solidFill>
              </a:rPr>
              <a:t>This slide only provides a summary of Alliance policies.  </a:t>
            </a:r>
            <a:endParaRPr>
              <a:solidFill>
                <a:srgbClr val="000000"/>
              </a:solidFill>
            </a:endParaRPr>
          </a:p>
          <a:p>
            <a:pPr marL="0" lvl="0" indent="0" algn="l" rtl="0">
              <a:lnSpc>
                <a:spcPct val="88181"/>
              </a:lnSpc>
              <a:spcBef>
                <a:spcPts val="800"/>
              </a:spcBef>
              <a:spcAft>
                <a:spcPts val="0"/>
              </a:spcAft>
              <a:buNone/>
            </a:pPr>
            <a:r>
              <a:rPr lang="en-US">
                <a:solidFill>
                  <a:srgbClr val="000000"/>
                </a:solidFill>
              </a:rPr>
              <a:t>The full text is available at:</a:t>
            </a:r>
            <a:r>
              <a:rPr lang="en-US">
                <a:solidFill>
                  <a:srgbClr val="2058F3"/>
                </a:solidFill>
              </a:rPr>
              <a:t> </a:t>
            </a:r>
            <a:r>
              <a:rPr lang="en-US" u="sng">
                <a:solidFill>
                  <a:srgbClr val="2058F3"/>
                </a:solidFill>
                <a:hlinkClick r:id="rId3">
                  <a:extLst>
                    <a:ext uri="{A12FA001-AC4F-418D-AE19-62706E023703}">
                      <ahyp:hlinkClr xmlns:ahyp="http://schemas.microsoft.com/office/drawing/2018/hyperlinkcolor" val="tx"/>
                    </a:ext>
                  </a:extLst>
                </a:hlinkClick>
              </a:rPr>
              <a:t>https://csa-iot.org/resources/governing-documents</a:t>
            </a:r>
            <a:endParaRPr u="sng">
              <a:solidFill>
                <a:srgbClr val="2058F3"/>
              </a:solidFill>
            </a:endParaRPr>
          </a:p>
          <a:p>
            <a:pPr marL="0" lvl="0" indent="0" algn="l" rtl="0">
              <a:lnSpc>
                <a:spcPct val="88181"/>
              </a:lnSpc>
              <a:spcBef>
                <a:spcPts val="1100"/>
              </a:spcBef>
              <a:spcAft>
                <a:spcPts val="0"/>
              </a:spcAft>
              <a:buNone/>
            </a:pPr>
            <a:endParaRPr b="1">
              <a:solidFill>
                <a:srgbClr val="000000"/>
              </a:solidFill>
            </a:endParaRPr>
          </a:p>
          <a:p>
            <a:pPr marL="0" lvl="0" indent="0" algn="l" rtl="0">
              <a:lnSpc>
                <a:spcPct val="80000"/>
              </a:lnSpc>
              <a:spcBef>
                <a:spcPts val="1300"/>
              </a:spcBef>
              <a:spcAft>
                <a:spcPts val="0"/>
              </a:spcAft>
              <a:buNone/>
            </a:pPr>
            <a:endParaRPr b="1">
              <a:solidFill>
                <a:srgbClr val="2058F3"/>
              </a:solidFill>
              <a:latin typeface="Space Grotesk"/>
              <a:ea typeface="Space Grotesk"/>
              <a:cs typeface="Space Grotesk"/>
              <a:sym typeface="Space Grotesk"/>
            </a:endParaRPr>
          </a:p>
          <a:p>
            <a:pPr marL="0" lvl="0" indent="0" algn="l" rtl="0">
              <a:lnSpc>
                <a:spcPct val="80000"/>
              </a:lnSpc>
              <a:spcBef>
                <a:spcPts val="0"/>
              </a:spcBef>
              <a:spcAft>
                <a:spcPts val="0"/>
              </a:spcAft>
              <a:buNone/>
            </a:pPr>
            <a:endParaRPr>
              <a:solidFill>
                <a:srgbClr val="000000"/>
              </a:solidFill>
            </a:endParaRPr>
          </a:p>
          <a:p>
            <a:pPr marL="0" lvl="0" indent="0" algn="l" rtl="0">
              <a:spcBef>
                <a:spcPts val="0"/>
              </a:spcBef>
              <a:spcAft>
                <a:spcPts val="0"/>
              </a:spcAft>
              <a:buNone/>
            </a:pPr>
            <a:endParaRPr sz="2800">
              <a:solidFill>
                <a:srgbClr val="000000"/>
              </a:solidFill>
            </a:endParaRPr>
          </a:p>
          <a:p>
            <a:pPr marL="0" lvl="0" indent="0" algn="l" rtl="0">
              <a:spcBef>
                <a:spcPts val="0"/>
              </a:spcBef>
              <a:spcAft>
                <a:spcPts val="0"/>
              </a:spcAft>
              <a:buNone/>
            </a:pPr>
            <a:endParaRPr sz="2800">
              <a:solidFill>
                <a:srgbClr val="000000"/>
              </a:solidFill>
            </a:endParaRPr>
          </a:p>
          <a:p>
            <a:pPr marL="0" lvl="0" indent="0" algn="l" rtl="0">
              <a:spcBef>
                <a:spcPts val="0"/>
              </a:spcBef>
              <a:spcAft>
                <a:spcPts val="0"/>
              </a:spcAft>
              <a:buNone/>
            </a:pPr>
            <a:endParaRPr sz="2800">
              <a:solidFill>
                <a:srgbClr val="000000"/>
              </a:solidFill>
            </a:endParaRPr>
          </a:p>
          <a:p>
            <a:pPr marL="0" lvl="0" indent="0" algn="l" rtl="0">
              <a:lnSpc>
                <a:spcPct val="90000"/>
              </a:lnSpc>
              <a:spcBef>
                <a:spcPts val="1000"/>
              </a:spcBef>
              <a:spcAft>
                <a:spcPts val="0"/>
              </a:spcAft>
              <a:buNone/>
            </a:pPr>
            <a:endParaRPr sz="2800">
              <a:solidFill>
                <a:srgbClr val="000000"/>
              </a:solidFill>
            </a:endParaRPr>
          </a:p>
          <a:p>
            <a:pPr marL="0" lvl="0" indent="0" algn="l" rtl="0">
              <a:spcBef>
                <a:spcPts val="0"/>
              </a:spcBef>
              <a:spcAft>
                <a:spcPts val="0"/>
              </a:spcAft>
              <a:buNone/>
            </a:pPr>
            <a:endParaRPr sz="2800">
              <a:solidFill>
                <a:srgbClr val="000000"/>
              </a:solidFill>
            </a:endParaRPr>
          </a:p>
          <a:p>
            <a:pPr marL="0" lvl="0" indent="0" algn="l" rtl="0">
              <a:spcBef>
                <a:spcPts val="0"/>
              </a:spcBef>
              <a:spcAft>
                <a:spcPts val="0"/>
              </a:spcAft>
              <a:buNone/>
            </a:pPr>
            <a:endParaRPr sz="2800">
              <a:solidFill>
                <a:srgbClr val="000000"/>
              </a:solidFill>
            </a:endParaRPr>
          </a:p>
        </p:txBody>
      </p:sp>
      <p:pic>
        <p:nvPicPr>
          <p:cNvPr id="58" name="Google Shape;58;p9"/>
          <p:cNvPicPr preferRelativeResize="0"/>
          <p:nvPr/>
        </p:nvPicPr>
        <p:blipFill rotWithShape="1">
          <a:blip r:embed="rId4">
            <a:alphaModFix/>
          </a:blip>
          <a:srcRect/>
          <a:stretch/>
        </p:blipFill>
        <p:spPr>
          <a:xfrm>
            <a:off x="155750" y="6377457"/>
            <a:ext cx="1043374" cy="362750"/>
          </a:xfrm>
          <a:prstGeom prst="rect">
            <a:avLst/>
          </a:prstGeom>
          <a:noFill/>
          <a:ln>
            <a:noFill/>
          </a:ln>
        </p:spPr>
      </p:pic>
      <p:sp>
        <p:nvSpPr>
          <p:cNvPr id="59" name="Google Shape;59;p9"/>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
        <p:nvSpPr>
          <p:cNvPr id="60" name="Google Shape;60;p9"/>
          <p:cNvSpPr/>
          <p:nvPr/>
        </p:nvSpPr>
        <p:spPr>
          <a:xfrm rot="5400000">
            <a:off x="-529159" y="476574"/>
            <a:ext cx="1041000" cy="820500"/>
          </a:xfrm>
          <a:prstGeom prst="blockArc">
            <a:avLst>
              <a:gd name="adj1" fmla="val 10800000"/>
              <a:gd name="adj2" fmla="val 0"/>
              <a:gd name="adj3" fmla="val 25000"/>
            </a:avLst>
          </a:prstGeom>
          <a:solidFill>
            <a:srgbClr val="2058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61" name="Google Shape;61;p9"/>
          <p:cNvSpPr txBox="1"/>
          <p:nvPr/>
        </p:nvSpPr>
        <p:spPr>
          <a:xfrm>
            <a:off x="533625" y="481475"/>
            <a:ext cx="115407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600">
                <a:solidFill>
                  <a:srgbClr val="000000"/>
                </a:solidFill>
                <a:latin typeface="Space Grotesk"/>
                <a:ea typeface="Space Grotesk"/>
                <a:cs typeface="Space Grotesk"/>
                <a:sym typeface="Space Grotesk"/>
              </a:rPr>
              <a:t>Connectivity Standards Alliance Policy Reminders</a:t>
            </a:r>
            <a:endParaRPr sz="3600">
              <a:solidFill>
                <a:srgbClr val="000000"/>
              </a:solidFill>
              <a:latin typeface="Space Grotesk"/>
              <a:ea typeface="Space Grotesk"/>
              <a:cs typeface="Space Grotesk"/>
              <a:sym typeface="Space Grotesk"/>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4_Divider Slide 1">
  <p:cSld name="6_Divider Slide">
    <p:bg>
      <p:bgPr>
        <a:solidFill>
          <a:schemeClr val="lt2"/>
        </a:solidFill>
        <a:effectLst/>
      </p:bgPr>
    </p:bg>
    <p:spTree>
      <p:nvGrpSpPr>
        <p:cNvPr id="1" name="Shape 62"/>
        <p:cNvGrpSpPr/>
        <p:nvPr/>
      </p:nvGrpSpPr>
      <p:grpSpPr>
        <a:xfrm>
          <a:off x="0" y="0"/>
          <a:ext cx="0" cy="0"/>
          <a:chOff x="0" y="0"/>
          <a:chExt cx="0" cy="0"/>
        </a:xfrm>
      </p:grpSpPr>
      <p:sp>
        <p:nvSpPr>
          <p:cNvPr id="63" name="Google Shape;63;p10"/>
          <p:cNvSpPr txBox="1">
            <a:spLocks noGrp="1"/>
          </p:cNvSpPr>
          <p:nvPr>
            <p:ph type="ctrTitle"/>
          </p:nvPr>
        </p:nvSpPr>
        <p:spPr>
          <a:xfrm>
            <a:off x="1057502" y="1347537"/>
            <a:ext cx="49122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2"/>
              </a:buClr>
              <a:buSzPts val="9600"/>
              <a:buFont typeface="Space Grotesk"/>
              <a:buNone/>
              <a:defRPr sz="9600">
                <a:solidFill>
                  <a:schemeClr val="dk2"/>
                </a:solidFill>
                <a:latin typeface="Space Grotesk"/>
                <a:ea typeface="Space Grotesk"/>
                <a:cs typeface="Space Grotesk"/>
                <a:sym typeface="Space Grotes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p:nvPr/>
        </p:nvSpPr>
        <p:spPr>
          <a:xfrm>
            <a:off x="9132625"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2058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4_Divider Slide 2">
  <p:cSld name="5_Divider Slide_2">
    <p:bg>
      <p:bgPr>
        <a:solidFill>
          <a:schemeClr val="dk2"/>
        </a:solidFill>
        <a:effectLst/>
      </p:bgPr>
    </p:bg>
    <p:spTree>
      <p:nvGrpSpPr>
        <p:cNvPr id="1" name="Shape 65"/>
        <p:cNvGrpSpPr/>
        <p:nvPr/>
      </p:nvGrpSpPr>
      <p:grpSpPr>
        <a:xfrm>
          <a:off x="0" y="0"/>
          <a:ext cx="0" cy="0"/>
          <a:chOff x="0" y="0"/>
          <a:chExt cx="0" cy="0"/>
        </a:xfrm>
      </p:grpSpPr>
      <p:sp>
        <p:nvSpPr>
          <p:cNvPr id="66" name="Google Shape;66;p11"/>
          <p:cNvSpPr txBox="1">
            <a:spLocks noGrp="1"/>
          </p:cNvSpPr>
          <p:nvPr>
            <p:ph type="ctrTitle"/>
          </p:nvPr>
        </p:nvSpPr>
        <p:spPr>
          <a:xfrm>
            <a:off x="1057502" y="1347537"/>
            <a:ext cx="49122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2"/>
              </a:buClr>
              <a:buSzPts val="9600"/>
              <a:buFont typeface="Space Grotesk"/>
              <a:buNone/>
              <a:defRPr sz="9600">
                <a:solidFill>
                  <a:schemeClr val="lt2"/>
                </a:solidFill>
                <a:latin typeface="Space Grotesk"/>
                <a:ea typeface="Space Grotesk"/>
                <a:cs typeface="Space Grotesk"/>
                <a:sym typeface="Space Grotes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5_Title Only">
  <p:cSld name="7_Title Only">
    <p:spTree>
      <p:nvGrpSpPr>
        <p:cNvPr id="1" name="Shape 68"/>
        <p:cNvGrpSpPr/>
        <p:nvPr/>
      </p:nvGrpSpPr>
      <p:grpSpPr>
        <a:xfrm>
          <a:off x="0" y="0"/>
          <a:ext cx="0" cy="0"/>
          <a:chOff x="0" y="0"/>
          <a:chExt cx="0" cy="0"/>
        </a:xfrm>
      </p:grpSpPr>
      <p:sp>
        <p:nvSpPr>
          <p:cNvPr id="69" name="Google Shape;69;p12"/>
          <p:cNvSpPr/>
          <p:nvPr/>
        </p:nvSpPr>
        <p:spPr>
          <a:xfrm rot="5400000">
            <a:off x="-529159" y="476574"/>
            <a:ext cx="10410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70" name="Google Shape;70;p12"/>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1" name="Google Shape;71;p12"/>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72" name="Google Shape;72;p12"/>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73" name="Google Shape;73;p12"/>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6_Title and Content">
  <p:cSld name="7_Title Only_1">
    <p:spTree>
      <p:nvGrpSpPr>
        <p:cNvPr id="1" name="Shape 74"/>
        <p:cNvGrpSpPr/>
        <p:nvPr/>
      </p:nvGrpSpPr>
      <p:grpSpPr>
        <a:xfrm>
          <a:off x="0" y="0"/>
          <a:ext cx="0" cy="0"/>
          <a:chOff x="0" y="0"/>
          <a:chExt cx="0" cy="0"/>
        </a:xfrm>
      </p:grpSpPr>
      <p:sp>
        <p:nvSpPr>
          <p:cNvPr id="75" name="Google Shape;75;p13"/>
          <p:cNvSpPr/>
          <p:nvPr/>
        </p:nvSpPr>
        <p:spPr>
          <a:xfrm rot="5400000">
            <a:off x="-529159" y="476574"/>
            <a:ext cx="10410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76" name="Google Shape;76;p13"/>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7" name="Google Shape;77;p13"/>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78" name="Google Shape;78;p13"/>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79" name="Google Shape;79;p13"/>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
        <p:nvSpPr>
          <p:cNvPr id="80" name="Google Shape;80;p13"/>
          <p:cNvSpPr txBox="1">
            <a:spLocks noGrp="1"/>
          </p:cNvSpPr>
          <p:nvPr>
            <p:ph type="body" idx="1"/>
          </p:nvPr>
        </p:nvSpPr>
        <p:spPr>
          <a:xfrm>
            <a:off x="490700" y="1481775"/>
            <a:ext cx="10985700" cy="4870200"/>
          </a:xfrm>
          <a:prstGeom prst="rect">
            <a:avLst/>
          </a:prstGeom>
        </p:spPr>
        <p:txBody>
          <a:bodyPr spcFirstLastPara="1" wrap="square" lIns="91425" tIns="45700" rIns="91425" bIns="45700" anchor="t" anchorCtr="0">
            <a:normAutofit/>
          </a:bodyPr>
          <a:lstStyle>
            <a:lvl1pPr marL="457200" lvl="0" indent="-406400">
              <a:spcBef>
                <a:spcPts val="1000"/>
              </a:spcBef>
              <a:spcAft>
                <a:spcPts val="0"/>
              </a:spcAft>
              <a:buSzPts val="2800"/>
              <a:buChar char="•"/>
              <a:defRPr/>
            </a:lvl1pPr>
            <a:lvl2pPr marL="914400" lvl="1" indent="-381000">
              <a:spcBef>
                <a:spcPts val="500"/>
              </a:spcBef>
              <a:spcAft>
                <a:spcPts val="0"/>
              </a:spcAft>
              <a:buSzPts val="2400"/>
              <a:buChar char="•"/>
              <a:defRPr/>
            </a:lvl2pPr>
            <a:lvl3pPr marL="1371600" lvl="2" indent="-355600">
              <a:spcBef>
                <a:spcPts val="500"/>
              </a:spcBef>
              <a:spcAft>
                <a:spcPts val="0"/>
              </a:spcAft>
              <a:buSzPts val="2000"/>
              <a:buChar char="•"/>
              <a:defRPr/>
            </a:lvl3pPr>
            <a:lvl4pPr marL="1828800" lvl="3" indent="-342900">
              <a:spcBef>
                <a:spcPts val="500"/>
              </a:spcBef>
              <a:spcAft>
                <a:spcPts val="0"/>
              </a:spcAft>
              <a:buSzPts val="1800"/>
              <a:buChar char="•"/>
              <a:defRPr/>
            </a:lvl4pPr>
            <a:lvl5pPr marL="2286000" lvl="4" indent="-342900">
              <a:spcBef>
                <a:spcPts val="500"/>
              </a:spcBef>
              <a:spcAft>
                <a:spcPts val="0"/>
              </a:spcAft>
              <a:buSzPts val="1800"/>
              <a:buChar char="•"/>
              <a:defRPr/>
            </a:lvl5pPr>
            <a:lvl6pPr marL="2743200" lvl="5" indent="-342900">
              <a:spcBef>
                <a:spcPts val="500"/>
              </a:spcBef>
              <a:spcAft>
                <a:spcPts val="0"/>
              </a:spcAft>
              <a:buSzPts val="1800"/>
              <a:buChar char="•"/>
              <a:defRPr/>
            </a:lvl6pPr>
            <a:lvl7pPr marL="3200400" lvl="6" indent="-342900">
              <a:spcBef>
                <a:spcPts val="500"/>
              </a:spcBef>
              <a:spcAft>
                <a:spcPts val="0"/>
              </a:spcAft>
              <a:buSzPts val="1800"/>
              <a:buChar char="•"/>
              <a:defRPr/>
            </a:lvl7pPr>
            <a:lvl8pPr marL="3657600" lvl="7" indent="-342900">
              <a:spcBef>
                <a:spcPts val="500"/>
              </a:spcBef>
              <a:spcAft>
                <a:spcPts val="0"/>
              </a:spcAft>
              <a:buSzPts val="1800"/>
              <a:buChar char="•"/>
              <a:defRPr/>
            </a:lvl8pPr>
            <a:lvl9pPr marL="4114800" lvl="8" indent="-342900">
              <a:spcBef>
                <a:spcPts val="500"/>
              </a:spcBef>
              <a:spcAft>
                <a:spcPts val="0"/>
              </a:spcAft>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7_Title and 2 Columns">
  <p:cSld name="9_Title 2 Column">
    <p:spTree>
      <p:nvGrpSpPr>
        <p:cNvPr id="1" name="Shape 81"/>
        <p:cNvGrpSpPr/>
        <p:nvPr/>
      </p:nvGrpSpPr>
      <p:grpSpPr>
        <a:xfrm>
          <a:off x="0" y="0"/>
          <a:ext cx="0" cy="0"/>
          <a:chOff x="0" y="0"/>
          <a:chExt cx="0" cy="0"/>
        </a:xfrm>
      </p:grpSpPr>
      <p:sp>
        <p:nvSpPr>
          <p:cNvPr id="82" name="Google Shape;82;p14"/>
          <p:cNvSpPr/>
          <p:nvPr/>
        </p:nvSpPr>
        <p:spPr>
          <a:xfrm rot="5400000">
            <a:off x="-529159" y="476574"/>
            <a:ext cx="10410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83" name="Google Shape;83;p14"/>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84" name="Google Shape;84;p14"/>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4"/>
          <p:cNvSpPr txBox="1">
            <a:spLocks noGrp="1"/>
          </p:cNvSpPr>
          <p:nvPr>
            <p:ph type="body" idx="1"/>
          </p:nvPr>
        </p:nvSpPr>
        <p:spPr>
          <a:xfrm>
            <a:off x="49071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4"/>
          <p:cNvSpPr txBox="1">
            <a:spLocks noGrp="1"/>
          </p:cNvSpPr>
          <p:nvPr>
            <p:ph type="body" idx="2"/>
          </p:nvPr>
        </p:nvSpPr>
        <p:spPr>
          <a:xfrm>
            <a:off x="597088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4"/>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88" name="Google Shape;88;p14"/>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8_Title and 3 Columns">
  <p:cSld name="12_Title 3 Column">
    <p:spTree>
      <p:nvGrpSpPr>
        <p:cNvPr id="1" name="Shape 89"/>
        <p:cNvGrpSpPr/>
        <p:nvPr/>
      </p:nvGrpSpPr>
      <p:grpSpPr>
        <a:xfrm>
          <a:off x="0" y="0"/>
          <a:ext cx="0" cy="0"/>
          <a:chOff x="0" y="0"/>
          <a:chExt cx="0" cy="0"/>
        </a:xfrm>
      </p:grpSpPr>
      <p:sp>
        <p:nvSpPr>
          <p:cNvPr id="90" name="Google Shape;90;p15"/>
          <p:cNvSpPr/>
          <p:nvPr/>
        </p:nvSpPr>
        <p:spPr>
          <a:xfrm rot="5400000">
            <a:off x="-529159" y="476574"/>
            <a:ext cx="10410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91" name="Google Shape;91;p15"/>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92" name="Google Shape;92;p15"/>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5"/>
          <p:cNvSpPr txBox="1">
            <a:spLocks noGrp="1"/>
          </p:cNvSpPr>
          <p:nvPr>
            <p:ph type="body" idx="1"/>
          </p:nvPr>
        </p:nvSpPr>
        <p:spPr>
          <a:xfrm>
            <a:off x="4278661" y="1441449"/>
            <a:ext cx="3632100" cy="4456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800"/>
              <a:buFont typeface="Arial"/>
              <a:buNone/>
              <a:defRPr sz="1800">
                <a:solidFill>
                  <a:schemeClr val="accent5"/>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15"/>
          <p:cNvSpPr txBox="1">
            <a:spLocks noGrp="1"/>
          </p:cNvSpPr>
          <p:nvPr>
            <p:ph type="body" idx="2"/>
          </p:nvPr>
        </p:nvSpPr>
        <p:spPr>
          <a:xfrm>
            <a:off x="8077775" y="1441449"/>
            <a:ext cx="3632100" cy="4456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5"/>
          <p:cNvSpPr txBox="1">
            <a:spLocks noGrp="1"/>
          </p:cNvSpPr>
          <p:nvPr>
            <p:ph type="body" idx="3"/>
          </p:nvPr>
        </p:nvSpPr>
        <p:spPr>
          <a:xfrm>
            <a:off x="490709" y="1441449"/>
            <a:ext cx="3621000" cy="4456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800"/>
              <a:buFont typeface="Arial"/>
              <a:buNone/>
              <a:defRPr sz="1800">
                <a:solidFill>
                  <a:srgbClr val="2058F3"/>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15"/>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97" name="Google Shape;97;p15"/>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9_Title and 4 Columns">
  <p:cSld name="13_Title 4 Column">
    <p:spTree>
      <p:nvGrpSpPr>
        <p:cNvPr id="1" name="Shape 98"/>
        <p:cNvGrpSpPr/>
        <p:nvPr/>
      </p:nvGrpSpPr>
      <p:grpSpPr>
        <a:xfrm>
          <a:off x="0" y="0"/>
          <a:ext cx="0" cy="0"/>
          <a:chOff x="0" y="0"/>
          <a:chExt cx="0" cy="0"/>
        </a:xfrm>
      </p:grpSpPr>
      <p:sp>
        <p:nvSpPr>
          <p:cNvPr id="99" name="Google Shape;99;p16"/>
          <p:cNvSpPr/>
          <p:nvPr/>
        </p:nvSpPr>
        <p:spPr>
          <a:xfrm rot="5400000">
            <a:off x="-529159" y="476574"/>
            <a:ext cx="10410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00" name="Google Shape;100;p16"/>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101" name="Google Shape;101;p16"/>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6"/>
          <p:cNvSpPr txBox="1">
            <a:spLocks noGrp="1"/>
          </p:cNvSpPr>
          <p:nvPr>
            <p:ph type="body" idx="1"/>
          </p:nvPr>
        </p:nvSpPr>
        <p:spPr>
          <a:xfrm>
            <a:off x="476452" y="1441448"/>
            <a:ext cx="2714700" cy="4456200"/>
          </a:xfrm>
          <a:prstGeom prst="rect">
            <a:avLst/>
          </a:prstGeom>
          <a:noFill/>
          <a:ln>
            <a:noFill/>
          </a:ln>
        </p:spPr>
        <p:txBody>
          <a:bodyPr spcFirstLastPara="1" wrap="square" lIns="0" tIns="0" rIns="0" bIns="0" anchor="t" anchorCtr="0">
            <a:noAutofit/>
          </a:bodyPr>
          <a:lstStyle>
            <a:lvl1pPr marL="457200" marR="0" lvl="0" indent="-228600" algn="l">
              <a:lnSpc>
                <a:spcPct val="90000"/>
              </a:lnSpc>
              <a:spcBef>
                <a:spcPts val="1000"/>
              </a:spcBef>
              <a:spcAft>
                <a:spcPts val="0"/>
              </a:spcAft>
              <a:buClr>
                <a:srgbClr val="2058F3"/>
              </a:buClr>
              <a:buSzPts val="1800"/>
              <a:buFont typeface="Arial"/>
              <a:buNone/>
              <a:defRPr sz="1800">
                <a:solidFill>
                  <a:srgbClr val="2058F3"/>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16"/>
          <p:cNvSpPr txBox="1">
            <a:spLocks noGrp="1"/>
          </p:cNvSpPr>
          <p:nvPr>
            <p:ph type="body" idx="2"/>
          </p:nvPr>
        </p:nvSpPr>
        <p:spPr>
          <a:xfrm>
            <a:off x="3326040" y="1441448"/>
            <a:ext cx="2714700" cy="4456200"/>
          </a:xfrm>
          <a:prstGeom prst="rect">
            <a:avLst/>
          </a:prstGeom>
          <a:noFill/>
          <a:ln>
            <a:noFill/>
          </a:ln>
        </p:spPr>
        <p:txBody>
          <a:bodyPr spcFirstLastPara="1" wrap="square" lIns="0" tIns="0" rIns="0" bIns="0"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16"/>
          <p:cNvSpPr txBox="1">
            <a:spLocks noGrp="1"/>
          </p:cNvSpPr>
          <p:nvPr>
            <p:ph type="body" idx="3"/>
          </p:nvPr>
        </p:nvSpPr>
        <p:spPr>
          <a:xfrm>
            <a:off x="6175628" y="1441448"/>
            <a:ext cx="2714700" cy="4456200"/>
          </a:xfrm>
          <a:prstGeom prst="rect">
            <a:avLst/>
          </a:prstGeom>
          <a:noFill/>
          <a:ln>
            <a:noFill/>
          </a:ln>
        </p:spPr>
        <p:txBody>
          <a:bodyPr spcFirstLastPara="1" wrap="square" lIns="0" tIns="0" rIns="0" bIns="0" anchor="t" anchorCtr="0">
            <a:noAutofit/>
          </a:bodyPr>
          <a:lstStyle>
            <a:lvl1pPr marL="457200" marR="0" lvl="0" indent="-228600" algn="l">
              <a:lnSpc>
                <a:spcPct val="90000"/>
              </a:lnSpc>
              <a:spcBef>
                <a:spcPts val="1000"/>
              </a:spcBef>
              <a:spcAft>
                <a:spcPts val="0"/>
              </a:spcAft>
              <a:buClr>
                <a:schemeClr val="accent5"/>
              </a:buClr>
              <a:buSzPts val="1800"/>
              <a:buFont typeface="Arial"/>
              <a:buNone/>
              <a:defRPr sz="1800">
                <a:solidFill>
                  <a:schemeClr val="accent5"/>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16"/>
          <p:cNvSpPr txBox="1">
            <a:spLocks noGrp="1"/>
          </p:cNvSpPr>
          <p:nvPr>
            <p:ph type="body" idx="4"/>
          </p:nvPr>
        </p:nvSpPr>
        <p:spPr>
          <a:xfrm>
            <a:off x="9025215" y="1441448"/>
            <a:ext cx="2714700" cy="4456200"/>
          </a:xfrm>
          <a:prstGeom prst="rect">
            <a:avLst/>
          </a:prstGeom>
          <a:noFill/>
          <a:ln>
            <a:noFill/>
          </a:ln>
        </p:spPr>
        <p:txBody>
          <a:bodyPr spcFirstLastPara="1" wrap="square" lIns="0" tIns="0" rIns="0" bIns="0"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16"/>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107" name="Google Shape;107;p16"/>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0_ 2 Column Headings">
  <p:cSld name="10_2 Column Headings">
    <p:spTree>
      <p:nvGrpSpPr>
        <p:cNvPr id="1" name="Shape 108"/>
        <p:cNvGrpSpPr/>
        <p:nvPr/>
      </p:nvGrpSpPr>
      <p:grpSpPr>
        <a:xfrm>
          <a:off x="0" y="0"/>
          <a:ext cx="0" cy="0"/>
          <a:chOff x="0" y="0"/>
          <a:chExt cx="0" cy="0"/>
        </a:xfrm>
      </p:grpSpPr>
      <p:sp>
        <p:nvSpPr>
          <p:cNvPr id="109" name="Google Shape;109;p17"/>
          <p:cNvSpPr txBox="1">
            <a:spLocks noGrp="1"/>
          </p:cNvSpPr>
          <p:nvPr>
            <p:ph type="body" idx="1"/>
          </p:nvPr>
        </p:nvSpPr>
        <p:spPr>
          <a:xfrm>
            <a:off x="476877" y="1441449"/>
            <a:ext cx="4599000" cy="4986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800"/>
              <a:buNone/>
              <a:defRPr>
                <a:solidFill>
                  <a:srgbClr val="2058F3"/>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0" name="Google Shape;110;p17"/>
          <p:cNvSpPr txBox="1">
            <a:spLocks noGrp="1"/>
          </p:cNvSpPr>
          <p:nvPr>
            <p:ph type="body" idx="2"/>
          </p:nvPr>
        </p:nvSpPr>
        <p:spPr>
          <a:xfrm>
            <a:off x="6167559" y="2164299"/>
            <a:ext cx="4599000" cy="3733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17"/>
          <p:cNvSpPr txBox="1">
            <a:spLocks noGrp="1"/>
          </p:cNvSpPr>
          <p:nvPr>
            <p:ph type="body" idx="3"/>
          </p:nvPr>
        </p:nvSpPr>
        <p:spPr>
          <a:xfrm>
            <a:off x="6167438" y="1441449"/>
            <a:ext cx="4599000" cy="4986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800"/>
              <a:buNone/>
              <a:defRPr>
                <a:solidFill>
                  <a:schemeClr val="accent5"/>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17"/>
          <p:cNvSpPr txBox="1">
            <a:spLocks noGrp="1"/>
          </p:cNvSpPr>
          <p:nvPr>
            <p:ph type="body" idx="4"/>
          </p:nvPr>
        </p:nvSpPr>
        <p:spPr>
          <a:xfrm>
            <a:off x="457201" y="2164299"/>
            <a:ext cx="4608600" cy="3733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17"/>
          <p:cNvSpPr/>
          <p:nvPr/>
        </p:nvSpPr>
        <p:spPr>
          <a:xfrm rot="5400000">
            <a:off x="-529159" y="476574"/>
            <a:ext cx="10410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4" name="Google Shape;114;p17"/>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15" name="Google Shape;115;p17"/>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116" name="Google Shape;116;p17"/>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117" name="Google Shape;117;p17"/>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1_Title and Content on Left">
  <p:cSld name="11_Title and Content on Left">
    <p:spTree>
      <p:nvGrpSpPr>
        <p:cNvPr id="1" name="Shape 118"/>
        <p:cNvGrpSpPr/>
        <p:nvPr/>
      </p:nvGrpSpPr>
      <p:grpSpPr>
        <a:xfrm>
          <a:off x="0" y="0"/>
          <a:ext cx="0" cy="0"/>
          <a:chOff x="0" y="0"/>
          <a:chExt cx="0" cy="0"/>
        </a:xfrm>
      </p:grpSpPr>
      <p:sp>
        <p:nvSpPr>
          <p:cNvPr id="119" name="Google Shape;119;p18"/>
          <p:cNvSpPr txBox="1">
            <a:spLocks noGrp="1"/>
          </p:cNvSpPr>
          <p:nvPr>
            <p:ph type="body" idx="1"/>
          </p:nvPr>
        </p:nvSpPr>
        <p:spPr>
          <a:xfrm>
            <a:off x="457080" y="1526038"/>
            <a:ext cx="2692500" cy="843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800"/>
              <a:buNone/>
              <a:defRPr sz="1800">
                <a:solidFill>
                  <a:schemeClr val="dk2"/>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18"/>
          <p:cNvSpPr txBox="1">
            <a:spLocks noGrp="1"/>
          </p:cNvSpPr>
          <p:nvPr>
            <p:ph type="body" idx="2"/>
          </p:nvPr>
        </p:nvSpPr>
        <p:spPr>
          <a:xfrm>
            <a:off x="4841676" y="1526038"/>
            <a:ext cx="6893100" cy="42489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1" name="Google Shape;121;p18"/>
          <p:cNvSpPr/>
          <p:nvPr/>
        </p:nvSpPr>
        <p:spPr>
          <a:xfrm rot="5400000">
            <a:off x="-529159" y="476574"/>
            <a:ext cx="10410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2" name="Google Shape;122;p18"/>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23" name="Google Shape;123;p18"/>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124" name="Google Shape;124;p18"/>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125" name="Google Shape;125;p18"/>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2_Left Title and Right Content">
  <p:cSld name="15_Left Title and Right Content ">
    <p:spTree>
      <p:nvGrpSpPr>
        <p:cNvPr id="1" name="Shape 126"/>
        <p:cNvGrpSpPr/>
        <p:nvPr/>
      </p:nvGrpSpPr>
      <p:grpSpPr>
        <a:xfrm>
          <a:off x="0" y="0"/>
          <a:ext cx="0" cy="0"/>
          <a:chOff x="0" y="0"/>
          <a:chExt cx="0" cy="0"/>
        </a:xfrm>
      </p:grpSpPr>
      <p:sp>
        <p:nvSpPr>
          <p:cNvPr id="127" name="Google Shape;127;p19"/>
          <p:cNvSpPr/>
          <p:nvPr/>
        </p:nvSpPr>
        <p:spPr>
          <a:xfrm>
            <a:off x="0" y="5534526"/>
            <a:ext cx="12192000" cy="1323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3F0E8"/>
              </a:solidFill>
              <a:latin typeface="Arial"/>
              <a:ea typeface="Arial"/>
              <a:cs typeface="Arial"/>
              <a:sym typeface="Arial"/>
            </a:endParaRPr>
          </a:p>
        </p:txBody>
      </p:sp>
      <p:sp>
        <p:nvSpPr>
          <p:cNvPr id="128" name="Google Shape;128;p19"/>
          <p:cNvSpPr txBox="1">
            <a:spLocks noGrp="1"/>
          </p:cNvSpPr>
          <p:nvPr>
            <p:ph type="ctrTitle"/>
          </p:nvPr>
        </p:nvSpPr>
        <p:spPr>
          <a:xfrm>
            <a:off x="716353" y="780524"/>
            <a:ext cx="4486800" cy="18108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2"/>
              </a:buClr>
              <a:buSzPts val="6000"/>
              <a:buFont typeface="Space Grotesk"/>
              <a:buNone/>
              <a:defRPr sz="60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19"/>
          <p:cNvSpPr txBox="1">
            <a:spLocks noGrp="1"/>
          </p:cNvSpPr>
          <p:nvPr>
            <p:ph type="body" idx="1"/>
          </p:nvPr>
        </p:nvSpPr>
        <p:spPr>
          <a:xfrm>
            <a:off x="6623486" y="780524"/>
            <a:ext cx="4494900" cy="42489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None/>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0" name="Google Shape;130;p19"/>
          <p:cNvSpPr txBox="1">
            <a:spLocks noGrp="1"/>
          </p:cNvSpPr>
          <p:nvPr>
            <p:ph type="sldNum" idx="12"/>
          </p:nvPr>
        </p:nvSpPr>
        <p:spPr>
          <a:xfrm>
            <a:off x="11586257" y="6575568"/>
            <a:ext cx="415800" cy="1647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31" name="Google Shape;131;p19" descr="Logo&#10;&#10;Description automatically generated"/>
          <p:cNvPicPr preferRelativeResize="0"/>
          <p:nvPr/>
        </p:nvPicPr>
        <p:blipFill rotWithShape="1">
          <a:blip r:embed="rId2">
            <a:alphaModFix/>
          </a:blip>
          <a:srcRect/>
          <a:stretch/>
        </p:blipFill>
        <p:spPr>
          <a:xfrm>
            <a:off x="144201" y="6323131"/>
            <a:ext cx="682297" cy="417063"/>
          </a:xfrm>
          <a:prstGeom prst="rect">
            <a:avLst/>
          </a:prstGeom>
          <a:noFill/>
          <a:ln>
            <a:noFill/>
          </a:ln>
        </p:spPr>
      </p:pic>
      <p:sp>
        <p:nvSpPr>
          <p:cNvPr id="132" name="Google Shape;132;p19"/>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6</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r>
              <a:rPr lang="en-US" sz="800" b="0" i="0" u="none" strike="noStrike" cap="none">
                <a:solidFill>
                  <a:schemeClr val="lt2"/>
                </a:solidFill>
                <a:latin typeface="Arial"/>
                <a:ea typeface="Arial"/>
                <a:cs typeface="Arial"/>
                <a:sym typeface="Arial"/>
              </a:rPr>
              <a:t> | CONFIDENTIAL</a:t>
            </a:r>
            <a:endParaRPr sz="800" b="0" i="0" u="none" strike="noStrike" cap="none">
              <a:solidFill>
                <a:schemeClr val="lt2"/>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3_Title, Content, &amp; Image">
  <p:cSld name="15_Left Title and Right Content _1">
    <p:spTree>
      <p:nvGrpSpPr>
        <p:cNvPr id="1" name="Shape 133"/>
        <p:cNvGrpSpPr/>
        <p:nvPr/>
      </p:nvGrpSpPr>
      <p:grpSpPr>
        <a:xfrm>
          <a:off x="0" y="0"/>
          <a:ext cx="0" cy="0"/>
          <a:chOff x="0" y="0"/>
          <a:chExt cx="0" cy="0"/>
        </a:xfrm>
      </p:grpSpPr>
      <p:sp>
        <p:nvSpPr>
          <p:cNvPr id="134" name="Google Shape;134;p20"/>
          <p:cNvSpPr txBox="1">
            <a:spLocks noGrp="1"/>
          </p:cNvSpPr>
          <p:nvPr>
            <p:ph type="body" idx="1"/>
          </p:nvPr>
        </p:nvSpPr>
        <p:spPr>
          <a:xfrm>
            <a:off x="620761" y="1461574"/>
            <a:ext cx="4494900" cy="42489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None/>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5" name="Google Shape;135;p20"/>
          <p:cNvSpPr txBox="1">
            <a:spLocks noGrp="1"/>
          </p:cNvSpPr>
          <p:nvPr>
            <p:ph type="sldNum" idx="12"/>
          </p:nvPr>
        </p:nvSpPr>
        <p:spPr>
          <a:xfrm>
            <a:off x="11586257" y="6575568"/>
            <a:ext cx="4158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36" name="Google Shape;136;p20"/>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6</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r>
              <a:rPr lang="en-US" sz="800" b="0" i="0" u="none" strike="noStrike" cap="none">
                <a:solidFill>
                  <a:schemeClr val="lt2"/>
                </a:solidFill>
                <a:latin typeface="Arial"/>
                <a:ea typeface="Arial"/>
                <a:cs typeface="Arial"/>
                <a:sym typeface="Arial"/>
              </a:rPr>
              <a:t> | CONFIDENTIAL</a:t>
            </a:r>
            <a:endParaRPr sz="800" b="0" i="0" u="none" strike="noStrike" cap="none">
              <a:solidFill>
                <a:schemeClr val="lt2"/>
              </a:solidFill>
              <a:latin typeface="Arial"/>
              <a:ea typeface="Arial"/>
              <a:cs typeface="Arial"/>
              <a:sym typeface="Arial"/>
            </a:endParaRPr>
          </a:p>
        </p:txBody>
      </p:sp>
      <p:sp>
        <p:nvSpPr>
          <p:cNvPr id="137" name="Google Shape;137;p20"/>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20"/>
          <p:cNvSpPr/>
          <p:nvPr/>
        </p:nvSpPr>
        <p:spPr>
          <a:xfrm rot="5400000">
            <a:off x="-529159" y="476574"/>
            <a:ext cx="10410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 name="Google Shape;139;p20"/>
          <p:cNvSpPr>
            <a:spLocks noGrp="1"/>
          </p:cNvSpPr>
          <p:nvPr>
            <p:ph type="pic" idx="2"/>
          </p:nvPr>
        </p:nvSpPr>
        <p:spPr>
          <a:xfrm>
            <a:off x="6635325" y="1465050"/>
            <a:ext cx="4230000" cy="3927900"/>
          </a:xfrm>
          <a:prstGeom prst="roundRect">
            <a:avLst>
              <a:gd name="adj" fmla="val 16667"/>
            </a:avLst>
          </a:prstGeom>
          <a:noFill/>
          <a:ln>
            <a:noFill/>
          </a:ln>
          <a:effectLst>
            <a:outerShdw blurRad="257175" dist="104775" dir="2700000" algn="tl" rotWithShape="0">
              <a:srgbClr val="333333">
                <a:alpha val="24710"/>
              </a:srgbClr>
            </a:outerShdw>
          </a:effectLst>
        </p:spPr>
      </p:sp>
      <p:sp>
        <p:nvSpPr>
          <p:cNvPr id="140" name="Google Shape;140;p20"/>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
        <p:nvSpPr>
          <p:cNvPr id="141" name="Google Shape;141;p20"/>
          <p:cNvSpPr txBox="1">
            <a:spLocks noGrp="1"/>
          </p:cNvSpPr>
          <p:nvPr>
            <p:ph type="sldNum" idx="3"/>
          </p:nvPr>
        </p:nvSpPr>
        <p:spPr>
          <a:xfrm>
            <a:off x="11586257" y="6575568"/>
            <a:ext cx="4158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42" name="Google Shape;142;p20"/>
          <p:cNvPicPr preferRelativeResize="0"/>
          <p:nvPr/>
        </p:nvPicPr>
        <p:blipFill rotWithShape="1">
          <a:blip r:embed="rId2">
            <a:alphaModFix/>
          </a:blip>
          <a:srcRect/>
          <a:stretch/>
        </p:blipFill>
        <p:spPr>
          <a:xfrm>
            <a:off x="155750" y="6377457"/>
            <a:ext cx="1043374" cy="36275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4_Blank_Footer">
  <p:cSld name="15_Left Title and Right Content _1_1">
    <p:spTree>
      <p:nvGrpSpPr>
        <p:cNvPr id="1" name="Shape 143"/>
        <p:cNvGrpSpPr/>
        <p:nvPr/>
      </p:nvGrpSpPr>
      <p:grpSpPr>
        <a:xfrm>
          <a:off x="0" y="0"/>
          <a:ext cx="0" cy="0"/>
          <a:chOff x="0" y="0"/>
          <a:chExt cx="0" cy="0"/>
        </a:xfrm>
      </p:grpSpPr>
      <p:sp>
        <p:nvSpPr>
          <p:cNvPr id="144" name="Google Shape;144;p21"/>
          <p:cNvSpPr txBox="1">
            <a:spLocks noGrp="1"/>
          </p:cNvSpPr>
          <p:nvPr>
            <p:ph type="sldNum" idx="12"/>
          </p:nvPr>
        </p:nvSpPr>
        <p:spPr>
          <a:xfrm>
            <a:off x="11586257" y="6575568"/>
            <a:ext cx="4158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45" name="Google Shape;145;p21"/>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6</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r>
              <a:rPr lang="en-US" sz="800" b="0" i="0" u="none" strike="noStrike" cap="none">
                <a:solidFill>
                  <a:schemeClr val="lt2"/>
                </a:solidFill>
                <a:latin typeface="Arial"/>
                <a:ea typeface="Arial"/>
                <a:cs typeface="Arial"/>
                <a:sym typeface="Arial"/>
              </a:rPr>
              <a:t> | CONFIDENTIAL</a:t>
            </a:r>
            <a:endParaRPr sz="800" b="0" i="0" u="none" strike="noStrike" cap="none">
              <a:solidFill>
                <a:schemeClr val="lt2"/>
              </a:solidFill>
              <a:latin typeface="Arial"/>
              <a:ea typeface="Arial"/>
              <a:cs typeface="Arial"/>
              <a:sym typeface="Arial"/>
            </a:endParaRPr>
          </a:p>
        </p:txBody>
      </p:sp>
      <p:sp>
        <p:nvSpPr>
          <p:cNvPr id="146" name="Google Shape;146;p21"/>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
        <p:nvSpPr>
          <p:cNvPr id="147" name="Google Shape;147;p21"/>
          <p:cNvSpPr txBox="1">
            <a:spLocks noGrp="1"/>
          </p:cNvSpPr>
          <p:nvPr>
            <p:ph type="sldNum" idx="2"/>
          </p:nvPr>
        </p:nvSpPr>
        <p:spPr>
          <a:xfrm>
            <a:off x="11586257" y="6575568"/>
            <a:ext cx="4158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48" name="Google Shape;148;p21"/>
          <p:cNvPicPr preferRelativeResize="0"/>
          <p:nvPr/>
        </p:nvPicPr>
        <p:blipFill rotWithShape="1">
          <a:blip r:embed="rId2">
            <a:alphaModFix/>
          </a:blip>
          <a:srcRect/>
          <a:stretch/>
        </p:blipFill>
        <p:spPr>
          <a:xfrm>
            <a:off x="155750" y="6377457"/>
            <a:ext cx="1043374" cy="3627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4_Blank_Confidentiality">
  <p:cSld name="15_Left Title and Right Content _1_1_2">
    <p:spTree>
      <p:nvGrpSpPr>
        <p:cNvPr id="1" name="Shape 149"/>
        <p:cNvGrpSpPr/>
        <p:nvPr/>
      </p:nvGrpSpPr>
      <p:grpSpPr>
        <a:xfrm>
          <a:off x="0" y="0"/>
          <a:ext cx="0" cy="0"/>
          <a:chOff x="0" y="0"/>
          <a:chExt cx="0" cy="0"/>
        </a:xfrm>
      </p:grpSpPr>
      <p:sp>
        <p:nvSpPr>
          <p:cNvPr id="150" name="Google Shape;150;p22"/>
          <p:cNvSpPr txBox="1">
            <a:spLocks noGrp="1"/>
          </p:cNvSpPr>
          <p:nvPr>
            <p:ph type="sldNum" idx="12"/>
          </p:nvPr>
        </p:nvSpPr>
        <p:spPr>
          <a:xfrm>
            <a:off x="11586257" y="6575568"/>
            <a:ext cx="4158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51" name="Google Shape;151;p22"/>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6</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r>
              <a:rPr lang="en-US" sz="800" b="0" i="0" u="none" strike="noStrike" cap="none">
                <a:solidFill>
                  <a:schemeClr val="lt2"/>
                </a:solidFill>
                <a:latin typeface="Arial"/>
                <a:ea typeface="Arial"/>
                <a:cs typeface="Arial"/>
                <a:sym typeface="Arial"/>
              </a:rPr>
              <a:t> | CONFIDENTIAL</a:t>
            </a:r>
            <a:endParaRPr sz="800" b="0" i="0" u="none" strike="noStrike" cap="none">
              <a:solidFill>
                <a:schemeClr val="lt2"/>
              </a:solidFill>
              <a:latin typeface="Arial"/>
              <a:ea typeface="Arial"/>
              <a:cs typeface="Arial"/>
              <a:sym typeface="Arial"/>
            </a:endParaRPr>
          </a:p>
        </p:txBody>
      </p:sp>
      <p:sp>
        <p:nvSpPr>
          <p:cNvPr id="152" name="Google Shape;152;p22"/>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
        <p:nvSpPr>
          <p:cNvPr id="153" name="Google Shape;153;p22"/>
          <p:cNvSpPr txBox="1">
            <a:spLocks noGrp="1"/>
          </p:cNvSpPr>
          <p:nvPr>
            <p:ph type="sldNum" idx="2"/>
          </p:nvPr>
        </p:nvSpPr>
        <p:spPr>
          <a:xfrm>
            <a:off x="11586257" y="6575568"/>
            <a:ext cx="4158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5_Blank">
  <p:cSld name="15_Left Title and Right Content _1_1_1">
    <p:spTree>
      <p:nvGrpSpPr>
        <p:cNvPr id="1" name="Shape 154"/>
        <p:cNvGrpSpPr/>
        <p:nvPr/>
      </p:nvGrpSpPr>
      <p:grpSpPr>
        <a:xfrm>
          <a:off x="0" y="0"/>
          <a:ext cx="0" cy="0"/>
          <a:chOff x="0" y="0"/>
          <a:chExt cx="0" cy="0"/>
        </a:xfrm>
      </p:grpSpPr>
      <p:sp>
        <p:nvSpPr>
          <p:cNvPr id="155" name="Google Shape;155;p23"/>
          <p:cNvSpPr txBox="1">
            <a:spLocks noGrp="1"/>
          </p:cNvSpPr>
          <p:nvPr>
            <p:ph type="sldNum" idx="12"/>
          </p:nvPr>
        </p:nvSpPr>
        <p:spPr>
          <a:xfrm>
            <a:off x="11586257" y="6575568"/>
            <a:ext cx="4158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56" name="Google Shape;156;p23"/>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6</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r>
              <a:rPr lang="en-US" sz="800" b="0" i="0" u="none" strike="noStrike" cap="none">
                <a:solidFill>
                  <a:schemeClr val="lt2"/>
                </a:solidFill>
                <a:latin typeface="Arial"/>
                <a:ea typeface="Arial"/>
                <a:cs typeface="Arial"/>
                <a:sym typeface="Arial"/>
              </a:rPr>
              <a:t> | CONFIDENTIAL</a:t>
            </a:r>
            <a:endParaRPr sz="800" b="0" i="0" u="none" strike="noStrike" cap="none">
              <a:solidFill>
                <a:schemeClr val="lt2"/>
              </a:solidFill>
              <a:latin typeface="Arial"/>
              <a:ea typeface="Arial"/>
              <a:cs typeface="Arial"/>
              <a:sym typeface="Arial"/>
            </a:endParaRPr>
          </a:p>
        </p:txBody>
      </p:sp>
      <p:sp>
        <p:nvSpPr>
          <p:cNvPr id="157" name="Google Shape;157;p23"/>
          <p:cNvSpPr txBox="1">
            <a:spLocks noGrp="1"/>
          </p:cNvSpPr>
          <p:nvPr>
            <p:ph type="sldNum" idx="2"/>
          </p:nvPr>
        </p:nvSpPr>
        <p:spPr>
          <a:xfrm>
            <a:off x="11586257" y="6575568"/>
            <a:ext cx="4158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4_End Slide (Internal)">
  <p:cSld name="18_End Slide Internal">
    <p:bg>
      <p:bgPr>
        <a:solidFill>
          <a:schemeClr val="dk2"/>
        </a:solidFill>
        <a:effectLst/>
      </p:bgPr>
    </p:bg>
    <p:spTree>
      <p:nvGrpSpPr>
        <p:cNvPr id="1" name="Shape 158"/>
        <p:cNvGrpSpPr/>
        <p:nvPr/>
      </p:nvGrpSpPr>
      <p:grpSpPr>
        <a:xfrm>
          <a:off x="0" y="0"/>
          <a:ext cx="0" cy="0"/>
          <a:chOff x="0" y="0"/>
          <a:chExt cx="0" cy="0"/>
        </a:xfrm>
      </p:grpSpPr>
      <p:sp>
        <p:nvSpPr>
          <p:cNvPr id="159" name="Google Shape;159;p24"/>
          <p:cNvSpPr txBox="1">
            <a:spLocks noGrp="1"/>
          </p:cNvSpPr>
          <p:nvPr>
            <p:ph type="title"/>
          </p:nvPr>
        </p:nvSpPr>
        <p:spPr>
          <a:xfrm>
            <a:off x="838200" y="2766218"/>
            <a:ext cx="10515600" cy="13257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Space Grotesk"/>
              <a:buNone/>
              <a:defRPr sz="36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60" name="Google Shape;160;p24" descr="Logo&#10;&#10;Description automatically generated"/>
          <p:cNvPicPr preferRelativeResize="0"/>
          <p:nvPr/>
        </p:nvPicPr>
        <p:blipFill rotWithShape="1">
          <a:blip r:embed="rId2">
            <a:alphaModFix/>
          </a:blip>
          <a:srcRect/>
          <a:stretch/>
        </p:blipFill>
        <p:spPr>
          <a:xfrm>
            <a:off x="144201" y="6323131"/>
            <a:ext cx="682297" cy="417063"/>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4_End Slide 1">
  <p:cSld name="17_End Slide External">
    <p:spTree>
      <p:nvGrpSpPr>
        <p:cNvPr id="1" name="Shape 161"/>
        <p:cNvGrpSpPr/>
        <p:nvPr/>
      </p:nvGrpSpPr>
      <p:grpSpPr>
        <a:xfrm>
          <a:off x="0" y="0"/>
          <a:ext cx="0" cy="0"/>
          <a:chOff x="0" y="0"/>
          <a:chExt cx="0" cy="0"/>
        </a:xfrm>
      </p:grpSpPr>
      <p:pic>
        <p:nvPicPr>
          <p:cNvPr id="162" name="Google Shape;162;p25"/>
          <p:cNvPicPr preferRelativeResize="0"/>
          <p:nvPr/>
        </p:nvPicPr>
        <p:blipFill rotWithShape="1">
          <a:blip r:embed="rId2">
            <a:alphaModFix/>
          </a:blip>
          <a:srcRect/>
          <a:stretch/>
        </p:blipFill>
        <p:spPr>
          <a:xfrm>
            <a:off x="4712771" y="1296669"/>
            <a:ext cx="6766931" cy="2350729"/>
          </a:xfrm>
          <a:prstGeom prst="rect">
            <a:avLst/>
          </a:prstGeom>
          <a:noFill/>
          <a:ln>
            <a:noFill/>
          </a:ln>
        </p:spPr>
      </p:pic>
      <p:pic>
        <p:nvPicPr>
          <p:cNvPr id="163" name="Google Shape;163;p25"/>
          <p:cNvPicPr preferRelativeResize="0"/>
          <p:nvPr/>
        </p:nvPicPr>
        <p:blipFill rotWithShape="1">
          <a:blip r:embed="rId3">
            <a:alphaModFix/>
          </a:blip>
          <a:srcRect/>
          <a:stretch/>
        </p:blipFill>
        <p:spPr>
          <a:xfrm rot="-5400000">
            <a:off x="-1112790" y="1504512"/>
            <a:ext cx="7003975" cy="3823318"/>
          </a:xfrm>
          <a:prstGeom prst="rect">
            <a:avLst/>
          </a:prstGeom>
          <a:noFill/>
          <a:ln>
            <a:noFill/>
          </a:ln>
        </p:spPr>
      </p:pic>
      <p:sp>
        <p:nvSpPr>
          <p:cNvPr id="164" name="Google Shape;164;p25"/>
          <p:cNvSpPr txBox="1"/>
          <p:nvPr/>
        </p:nvSpPr>
        <p:spPr>
          <a:xfrm>
            <a:off x="5318234" y="3489433"/>
            <a:ext cx="5843700" cy="206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5"/>
              </a:buClr>
              <a:buSzPts val="1600"/>
              <a:buFont typeface="Arial"/>
              <a:buNone/>
            </a:pPr>
            <a:r>
              <a:rPr lang="en-US" sz="1600" b="0" i="0" u="none" strike="noStrike" cap="none">
                <a:solidFill>
                  <a:schemeClr val="accent5"/>
                </a:solidFill>
                <a:latin typeface="Arial"/>
                <a:ea typeface="Arial"/>
                <a:cs typeface="Arial"/>
                <a:sym typeface="Arial"/>
              </a:rPr>
              <a:t>The Connectivity Standards Alliance is the foundation and future of the Internet of Things. With its Members’ diverse expertise, robust certification programs, and a full suite of open IoT solutions the Alliance is leading the movement toward transforming the way we live, work, and play.</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5"/>
              </a:buClr>
              <a:buSzPts val="1600"/>
              <a:buFont typeface="Arial"/>
              <a:buNone/>
            </a:pPr>
            <a:r>
              <a:rPr lang="en-US" sz="1600" b="1" i="0" u="none" strike="noStrike" cap="none">
                <a:solidFill>
                  <a:schemeClr val="accent5"/>
                </a:solidFill>
                <a:latin typeface="Arial"/>
                <a:ea typeface="Arial"/>
                <a:cs typeface="Arial"/>
                <a:sym typeface="Arial"/>
              </a:rPr>
              <a:t>Visit us at:</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5"/>
              </a:buClr>
              <a:buSzPts val="1600"/>
              <a:buFont typeface="Arial"/>
              <a:buNone/>
            </a:pPr>
            <a:r>
              <a:rPr lang="en-US" sz="1600" b="1" i="0" u="none" strike="noStrike" cap="none">
                <a:solidFill>
                  <a:schemeClr val="accent5"/>
                </a:solidFill>
                <a:latin typeface="Arial"/>
                <a:ea typeface="Arial"/>
                <a:cs typeface="Arial"/>
                <a:sym typeface="Arial"/>
              </a:rPr>
              <a:t>csa-iot.org and @csaiot</a:t>
            </a:r>
            <a:endParaRPr sz="1600" b="1" i="0" u="none" strike="noStrike" cap="none">
              <a:solidFill>
                <a:schemeClr val="accent5"/>
              </a:solidFill>
              <a:latin typeface="Arial"/>
              <a:ea typeface="Arial"/>
              <a:cs typeface="Arial"/>
              <a:sym typeface="Arial"/>
            </a:endParaRPr>
          </a:p>
        </p:txBody>
      </p:sp>
      <p:sp>
        <p:nvSpPr>
          <p:cNvPr id="165" name="Google Shape;165;p25"/>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4_End Slide 2">
  <p:cSld name="17_End Slide External_1">
    <p:spTree>
      <p:nvGrpSpPr>
        <p:cNvPr id="1" name="Shape 166"/>
        <p:cNvGrpSpPr/>
        <p:nvPr/>
      </p:nvGrpSpPr>
      <p:grpSpPr>
        <a:xfrm>
          <a:off x="0" y="0"/>
          <a:ext cx="0" cy="0"/>
          <a:chOff x="0" y="0"/>
          <a:chExt cx="0" cy="0"/>
        </a:xfrm>
      </p:grpSpPr>
      <p:sp>
        <p:nvSpPr>
          <p:cNvPr id="167" name="Google Shape;167;p26"/>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
        <p:nvSpPr>
          <p:cNvPr id="168" name="Google Shape;168;p26"/>
          <p:cNvSpPr txBox="1">
            <a:spLocks noGrp="1"/>
          </p:cNvSpPr>
          <p:nvPr>
            <p:ph type="sldNum" idx="12"/>
          </p:nvPr>
        </p:nvSpPr>
        <p:spPr>
          <a:xfrm>
            <a:off x="11776075" y="6575425"/>
            <a:ext cx="415800" cy="16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69" name="Google Shape;169;p26"/>
          <p:cNvSpPr txBox="1"/>
          <p:nvPr/>
        </p:nvSpPr>
        <p:spPr>
          <a:xfrm>
            <a:off x="-38100" y="0"/>
            <a:ext cx="12268200" cy="1400700"/>
          </a:xfrm>
          <a:prstGeom prst="rect">
            <a:avLst/>
          </a:prstGeom>
          <a:solidFill>
            <a:srgbClr val="2058F3"/>
          </a:solidFill>
          <a:ln>
            <a:noFill/>
          </a:ln>
        </p:spPr>
        <p:txBody>
          <a:bodyPr spcFirstLastPara="1" wrap="square" lIns="106650" tIns="106650" rIns="106650" bIns="106650" anchor="ctr" anchorCtr="0">
            <a:noAutofit/>
          </a:bodyPr>
          <a:lstStyle/>
          <a:p>
            <a:pPr marL="0" marR="0" lvl="0" indent="0" algn="ctr" rtl="0">
              <a:lnSpc>
                <a:spcPct val="100000"/>
              </a:lnSpc>
              <a:spcBef>
                <a:spcPts val="0"/>
              </a:spcBef>
              <a:spcAft>
                <a:spcPts val="0"/>
              </a:spcAft>
              <a:buClr>
                <a:srgbClr val="000000"/>
              </a:buClr>
              <a:buSzPts val="1633"/>
              <a:buFont typeface="Arial"/>
              <a:buNone/>
            </a:pPr>
            <a:endParaRPr sz="1633" b="0" i="0" u="none" strike="noStrike" cap="none">
              <a:solidFill>
                <a:schemeClr val="dk1"/>
              </a:solidFill>
              <a:latin typeface="Arial"/>
              <a:ea typeface="Arial"/>
              <a:cs typeface="Arial"/>
              <a:sym typeface="Arial"/>
            </a:endParaRPr>
          </a:p>
        </p:txBody>
      </p:sp>
      <p:sp>
        <p:nvSpPr>
          <p:cNvPr id="170" name="Google Shape;170;p26"/>
          <p:cNvSpPr txBox="1"/>
          <p:nvPr/>
        </p:nvSpPr>
        <p:spPr>
          <a:xfrm>
            <a:off x="-38100" y="5842104"/>
            <a:ext cx="12268200" cy="1024500"/>
          </a:xfrm>
          <a:prstGeom prst="rect">
            <a:avLst/>
          </a:prstGeom>
          <a:solidFill>
            <a:srgbClr val="2058F3"/>
          </a:solidFill>
          <a:ln>
            <a:noFill/>
          </a:ln>
        </p:spPr>
        <p:txBody>
          <a:bodyPr spcFirstLastPara="1" wrap="square" lIns="106650" tIns="106650" rIns="106650" bIns="106650" anchor="ctr" anchorCtr="0">
            <a:noAutofit/>
          </a:bodyPr>
          <a:lstStyle/>
          <a:p>
            <a:pPr marL="0" marR="0" lvl="0" indent="0" algn="ctr" rtl="0">
              <a:lnSpc>
                <a:spcPct val="100000"/>
              </a:lnSpc>
              <a:spcBef>
                <a:spcPts val="0"/>
              </a:spcBef>
              <a:spcAft>
                <a:spcPts val="0"/>
              </a:spcAft>
              <a:buClr>
                <a:srgbClr val="000000"/>
              </a:buClr>
              <a:buSzPts val="2917"/>
              <a:buFont typeface="Arial"/>
              <a:buNone/>
            </a:pPr>
            <a:r>
              <a:rPr lang="en-US" sz="2917" b="1" i="0" u="none" strike="noStrike" cap="none">
                <a:solidFill>
                  <a:srgbClr val="FFFFFF"/>
                </a:solidFill>
                <a:latin typeface="Lato"/>
                <a:ea typeface="Lato"/>
                <a:cs typeface="Lato"/>
                <a:sym typeface="Lato"/>
              </a:rPr>
              <a:t>Join us: csa-iot.org  |  Follow us: @csaiot</a:t>
            </a:r>
            <a:endParaRPr sz="1633" b="1" i="0" u="none" strike="noStrike" cap="none">
              <a:solidFill>
                <a:schemeClr val="dk1"/>
              </a:solidFill>
              <a:latin typeface="Lato"/>
              <a:ea typeface="Lato"/>
              <a:cs typeface="Lato"/>
              <a:sym typeface="Lato"/>
            </a:endParaRPr>
          </a:p>
        </p:txBody>
      </p:sp>
      <p:pic>
        <p:nvPicPr>
          <p:cNvPr id="171" name="Google Shape;171;p26" descr="A black text on a white background&#10;&#10;Description automatically generated with medium confidence"/>
          <p:cNvPicPr preferRelativeResize="0"/>
          <p:nvPr/>
        </p:nvPicPr>
        <p:blipFill rotWithShape="1">
          <a:blip r:embed="rId2">
            <a:alphaModFix/>
          </a:blip>
          <a:srcRect/>
          <a:stretch/>
        </p:blipFill>
        <p:spPr>
          <a:xfrm>
            <a:off x="5565105" y="4001526"/>
            <a:ext cx="2876313" cy="943435"/>
          </a:xfrm>
          <a:prstGeom prst="rect">
            <a:avLst/>
          </a:prstGeom>
          <a:noFill/>
          <a:ln>
            <a:noFill/>
          </a:ln>
        </p:spPr>
      </p:pic>
      <p:pic>
        <p:nvPicPr>
          <p:cNvPr id="172" name="Google Shape;172;p26" descr="A black text on a white background&#10;&#10;Description automatically generated with medium confidence"/>
          <p:cNvPicPr preferRelativeResize="0"/>
          <p:nvPr/>
        </p:nvPicPr>
        <p:blipFill rotWithShape="1">
          <a:blip r:embed="rId3">
            <a:alphaModFix/>
          </a:blip>
          <a:srcRect/>
          <a:stretch/>
        </p:blipFill>
        <p:spPr>
          <a:xfrm>
            <a:off x="5659832" y="2132570"/>
            <a:ext cx="3282884" cy="1137087"/>
          </a:xfrm>
          <a:prstGeom prst="rect">
            <a:avLst/>
          </a:prstGeom>
          <a:noFill/>
          <a:ln>
            <a:noFill/>
          </a:ln>
        </p:spPr>
      </p:pic>
      <p:pic>
        <p:nvPicPr>
          <p:cNvPr id="173" name="Google Shape;173;p26"/>
          <p:cNvPicPr preferRelativeResize="0"/>
          <p:nvPr/>
        </p:nvPicPr>
        <p:blipFill rotWithShape="1">
          <a:blip r:embed="rId4">
            <a:alphaModFix/>
          </a:blip>
          <a:srcRect/>
          <a:stretch/>
        </p:blipFill>
        <p:spPr>
          <a:xfrm>
            <a:off x="4365413" y="259083"/>
            <a:ext cx="3511880" cy="894408"/>
          </a:xfrm>
          <a:prstGeom prst="rect">
            <a:avLst/>
          </a:prstGeom>
          <a:noFill/>
          <a:ln>
            <a:noFill/>
          </a:ln>
        </p:spPr>
      </p:pic>
      <p:pic>
        <p:nvPicPr>
          <p:cNvPr id="174" name="Google Shape;174;p26" descr="A black background with a black text&#10;&#10;Description automatically generated"/>
          <p:cNvPicPr preferRelativeResize="0"/>
          <p:nvPr/>
        </p:nvPicPr>
        <p:blipFill rotWithShape="1">
          <a:blip r:embed="rId5">
            <a:alphaModFix/>
          </a:blip>
          <a:srcRect/>
          <a:stretch/>
        </p:blipFill>
        <p:spPr>
          <a:xfrm>
            <a:off x="2064327" y="2241565"/>
            <a:ext cx="2504176" cy="1070147"/>
          </a:xfrm>
          <a:prstGeom prst="rect">
            <a:avLst/>
          </a:prstGeom>
          <a:noFill/>
          <a:ln>
            <a:noFill/>
          </a:ln>
        </p:spPr>
      </p:pic>
      <p:cxnSp>
        <p:nvCxnSpPr>
          <p:cNvPr id="175" name="Google Shape;175;p26"/>
          <p:cNvCxnSpPr/>
          <p:nvPr/>
        </p:nvCxnSpPr>
        <p:spPr>
          <a:xfrm rot="10800000" flipH="1">
            <a:off x="862100" y="3585314"/>
            <a:ext cx="10236900" cy="23100"/>
          </a:xfrm>
          <a:prstGeom prst="straightConnector1">
            <a:avLst/>
          </a:prstGeom>
          <a:noFill/>
          <a:ln w="10875" cap="flat" cmpd="sng">
            <a:solidFill>
              <a:srgbClr val="C1C1C1"/>
            </a:solidFill>
            <a:prstDash val="solid"/>
            <a:round/>
            <a:headEnd type="none" w="sm" len="sm"/>
            <a:tailEnd type="none" w="sm" len="sm"/>
          </a:ln>
        </p:spPr>
      </p:cxnSp>
      <p:pic>
        <p:nvPicPr>
          <p:cNvPr id="176" name="Google Shape;176;p26" descr="A blue rectangular sign with white text&#10;&#10;Description automatically generated"/>
          <p:cNvPicPr preferRelativeResize="0"/>
          <p:nvPr/>
        </p:nvPicPr>
        <p:blipFill rotWithShape="1">
          <a:blip r:embed="rId6">
            <a:alphaModFix/>
          </a:blip>
          <a:srcRect/>
          <a:stretch/>
        </p:blipFill>
        <p:spPr>
          <a:xfrm>
            <a:off x="2064343" y="3642662"/>
            <a:ext cx="3270530" cy="166116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7_Matter Divider Slide ">
  <p:cSld name="19_Matter Divider Slide">
    <p:bg>
      <p:bgPr>
        <a:solidFill>
          <a:schemeClr val="lt2"/>
        </a:solidFill>
        <a:effectLst/>
      </p:bgPr>
    </p:bg>
    <p:spTree>
      <p:nvGrpSpPr>
        <p:cNvPr id="1" name="Shape 177"/>
        <p:cNvGrpSpPr/>
        <p:nvPr/>
      </p:nvGrpSpPr>
      <p:grpSpPr>
        <a:xfrm>
          <a:off x="0" y="0"/>
          <a:ext cx="0" cy="0"/>
          <a:chOff x="0" y="0"/>
          <a:chExt cx="0" cy="0"/>
        </a:xfrm>
      </p:grpSpPr>
      <p:sp>
        <p:nvSpPr>
          <p:cNvPr id="178" name="Google Shape;178;p27"/>
          <p:cNvSpPr txBox="1">
            <a:spLocks noGrp="1"/>
          </p:cNvSpPr>
          <p:nvPr>
            <p:ph type="ctrTitle"/>
          </p:nvPr>
        </p:nvSpPr>
        <p:spPr>
          <a:xfrm>
            <a:off x="1057502" y="1347537"/>
            <a:ext cx="49122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131926"/>
              </a:buClr>
              <a:buSzPts val="9600"/>
              <a:buFont typeface="Poppins"/>
              <a:buNone/>
              <a:defRPr sz="9600">
                <a:solidFill>
                  <a:srgbClr val="131926"/>
                </a:solidFill>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27"/>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1319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7_Matter Divider Slide  2">
  <p:cSld name="19_Matter Divider Slide_1">
    <p:bg>
      <p:bgPr>
        <a:solidFill>
          <a:schemeClr val="dk1"/>
        </a:solidFill>
        <a:effectLst/>
      </p:bgPr>
    </p:bg>
    <p:spTree>
      <p:nvGrpSpPr>
        <p:cNvPr id="1" name="Shape 180"/>
        <p:cNvGrpSpPr/>
        <p:nvPr/>
      </p:nvGrpSpPr>
      <p:grpSpPr>
        <a:xfrm>
          <a:off x="0" y="0"/>
          <a:ext cx="0" cy="0"/>
          <a:chOff x="0" y="0"/>
          <a:chExt cx="0" cy="0"/>
        </a:xfrm>
      </p:grpSpPr>
      <p:sp>
        <p:nvSpPr>
          <p:cNvPr id="181" name="Google Shape;181;p28"/>
          <p:cNvSpPr txBox="1">
            <a:spLocks noGrp="1"/>
          </p:cNvSpPr>
          <p:nvPr>
            <p:ph type="ctrTitle"/>
          </p:nvPr>
        </p:nvSpPr>
        <p:spPr>
          <a:xfrm>
            <a:off x="1057502" y="1347537"/>
            <a:ext cx="4912200" cy="2589600"/>
          </a:xfrm>
          <a:prstGeom prst="rect">
            <a:avLst/>
          </a:prstGeom>
          <a:noFill/>
          <a:ln w="9525" cap="flat" cmpd="sng">
            <a:solidFill>
              <a:srgbClr val="000000"/>
            </a:solidFill>
            <a:prstDash val="lgDashDot"/>
            <a:round/>
            <a:headEnd type="none" w="sm" len="sm"/>
            <a:tailEnd type="none" w="sm" len="sm"/>
          </a:ln>
        </p:spPr>
        <p:txBody>
          <a:bodyPr spcFirstLastPara="1" wrap="square" lIns="91425" tIns="45700" rIns="91425" bIns="45700" anchor="b" anchorCtr="0">
            <a:noAutofit/>
          </a:bodyPr>
          <a:lstStyle>
            <a:lvl1pPr lvl="0" algn="l">
              <a:lnSpc>
                <a:spcPct val="90000"/>
              </a:lnSpc>
              <a:spcBef>
                <a:spcPts val="0"/>
              </a:spcBef>
              <a:spcAft>
                <a:spcPts val="0"/>
              </a:spcAft>
              <a:buClr>
                <a:schemeClr val="lt2"/>
              </a:buClr>
              <a:buSzPts val="9600"/>
              <a:buFont typeface="Poppins"/>
              <a:buNone/>
              <a:defRPr sz="9600">
                <a:solidFill>
                  <a:schemeClr val="lt2"/>
                </a:solidFill>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28"/>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8_Matter Title">
  <p:cSld name="20_Matter Title Only">
    <p:spTree>
      <p:nvGrpSpPr>
        <p:cNvPr id="1" name="Shape 183"/>
        <p:cNvGrpSpPr/>
        <p:nvPr/>
      </p:nvGrpSpPr>
      <p:grpSpPr>
        <a:xfrm>
          <a:off x="0" y="0"/>
          <a:ext cx="0" cy="0"/>
          <a:chOff x="0" y="0"/>
          <a:chExt cx="0" cy="0"/>
        </a:xfrm>
      </p:grpSpPr>
      <p:sp>
        <p:nvSpPr>
          <p:cNvPr id="184" name="Google Shape;184;p29"/>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600"/>
              <a:buFont typeface="Poppins"/>
              <a:buNone/>
              <a:defRPr sz="3600">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29"/>
          <p:cNvSpPr/>
          <p:nvPr/>
        </p:nvSpPr>
        <p:spPr>
          <a:xfrm rot="5400000">
            <a:off x="-529498" y="476574"/>
            <a:ext cx="1041000" cy="820500"/>
          </a:xfrm>
          <a:prstGeom prst="blockArc">
            <a:avLst>
              <a:gd name="adj1" fmla="val 10800000"/>
              <a:gd name="adj2" fmla="val 0"/>
              <a:gd name="adj3" fmla="val 25000"/>
            </a:avLst>
          </a:prstGeom>
          <a:solidFill>
            <a:srgbClr val="1319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6" name="Google Shape;186;p29"/>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187" name="Google Shape;187;p29"/>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188" name="Google Shape;188;p29"/>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9_Matter Title and Content">
  <p:cSld name="21_Matter Title and Content">
    <p:spTree>
      <p:nvGrpSpPr>
        <p:cNvPr id="1" name="Shape 189"/>
        <p:cNvGrpSpPr/>
        <p:nvPr/>
      </p:nvGrpSpPr>
      <p:grpSpPr>
        <a:xfrm>
          <a:off x="0" y="0"/>
          <a:ext cx="0" cy="0"/>
          <a:chOff x="0" y="0"/>
          <a:chExt cx="0" cy="0"/>
        </a:xfrm>
      </p:grpSpPr>
      <p:sp>
        <p:nvSpPr>
          <p:cNvPr id="190" name="Google Shape;190;p30"/>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Poppins"/>
              <a:buNone/>
              <a:defRPr sz="3600">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30"/>
          <p:cNvSpPr/>
          <p:nvPr/>
        </p:nvSpPr>
        <p:spPr>
          <a:xfrm rot="5400000">
            <a:off x="-529498" y="476574"/>
            <a:ext cx="1041000" cy="820500"/>
          </a:xfrm>
          <a:prstGeom prst="blockArc">
            <a:avLst>
              <a:gd name="adj1" fmla="val 10800000"/>
              <a:gd name="adj2" fmla="val 0"/>
              <a:gd name="adj3" fmla="val 25000"/>
            </a:avLst>
          </a:prstGeom>
          <a:solidFill>
            <a:srgbClr val="1319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92" name="Google Shape;192;p30"/>
          <p:cNvSpPr txBox="1">
            <a:spLocks noGrp="1"/>
          </p:cNvSpPr>
          <p:nvPr>
            <p:ph type="body" idx="1"/>
          </p:nvPr>
        </p:nvSpPr>
        <p:spPr>
          <a:xfrm>
            <a:off x="490538" y="1595438"/>
            <a:ext cx="10545900" cy="472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Font typeface="Poppins"/>
              <a:buNone/>
              <a:defRPr>
                <a:latin typeface="Poppins"/>
                <a:ea typeface="Poppins"/>
                <a:cs typeface="Poppins"/>
                <a:sym typeface="Poppins"/>
              </a:defRPr>
            </a:lvl1pPr>
            <a:lvl2pPr marL="914400" lvl="1" indent="-381000" algn="l">
              <a:lnSpc>
                <a:spcPct val="90000"/>
              </a:lnSpc>
              <a:spcBef>
                <a:spcPts val="500"/>
              </a:spcBef>
              <a:spcAft>
                <a:spcPts val="0"/>
              </a:spcAft>
              <a:buSzPts val="2400"/>
              <a:buFont typeface="Poppins"/>
              <a:buChar char="•"/>
              <a:defRPr>
                <a:latin typeface="Poppins"/>
                <a:ea typeface="Poppins"/>
                <a:cs typeface="Poppins"/>
                <a:sym typeface="Poppins"/>
              </a:defRPr>
            </a:lvl2pPr>
            <a:lvl3pPr marL="1371600" lvl="2" indent="-355600" algn="l">
              <a:lnSpc>
                <a:spcPct val="90000"/>
              </a:lnSpc>
              <a:spcBef>
                <a:spcPts val="500"/>
              </a:spcBef>
              <a:spcAft>
                <a:spcPts val="0"/>
              </a:spcAft>
              <a:buSzPts val="2000"/>
              <a:buFont typeface="Poppins"/>
              <a:buChar char="•"/>
              <a:defRPr>
                <a:latin typeface="Poppins"/>
                <a:ea typeface="Poppins"/>
                <a:cs typeface="Poppins"/>
                <a:sym typeface="Poppins"/>
              </a:defRPr>
            </a:lvl3pPr>
            <a:lvl4pPr marL="1828800" lvl="3" indent="-342900" algn="l">
              <a:lnSpc>
                <a:spcPct val="90000"/>
              </a:lnSpc>
              <a:spcBef>
                <a:spcPts val="500"/>
              </a:spcBef>
              <a:spcAft>
                <a:spcPts val="0"/>
              </a:spcAft>
              <a:buSzPts val="1800"/>
              <a:buFont typeface="Poppins"/>
              <a:buChar char="•"/>
              <a:defRPr>
                <a:latin typeface="Poppins"/>
                <a:ea typeface="Poppins"/>
                <a:cs typeface="Poppins"/>
                <a:sym typeface="Poppins"/>
              </a:defRPr>
            </a:lvl4pPr>
            <a:lvl5pPr marL="2286000" lvl="4" indent="-342900" algn="l">
              <a:lnSpc>
                <a:spcPct val="90000"/>
              </a:lnSpc>
              <a:spcBef>
                <a:spcPts val="500"/>
              </a:spcBef>
              <a:spcAft>
                <a:spcPts val="0"/>
              </a:spcAft>
              <a:buSzPts val="1800"/>
              <a:buFont typeface="Poppins"/>
              <a:buChar char="•"/>
              <a:defRPr>
                <a:latin typeface="Poppins"/>
                <a:ea typeface="Poppins"/>
                <a:cs typeface="Poppins"/>
                <a:sym typeface="Poppins"/>
              </a:defRPr>
            </a:lvl5pPr>
            <a:lvl6pPr marL="2743200" lvl="5" indent="-342900" algn="l">
              <a:lnSpc>
                <a:spcPct val="90000"/>
              </a:lnSpc>
              <a:spcBef>
                <a:spcPts val="500"/>
              </a:spcBef>
              <a:spcAft>
                <a:spcPts val="0"/>
              </a:spcAft>
              <a:buSzPts val="1800"/>
              <a:buFont typeface="Poppins"/>
              <a:buChar char="•"/>
              <a:defRPr>
                <a:latin typeface="Poppins"/>
                <a:ea typeface="Poppins"/>
                <a:cs typeface="Poppins"/>
                <a:sym typeface="Poppins"/>
              </a:defRPr>
            </a:lvl6pPr>
            <a:lvl7pPr marL="3200400" lvl="6" indent="-342900" algn="l">
              <a:lnSpc>
                <a:spcPct val="90000"/>
              </a:lnSpc>
              <a:spcBef>
                <a:spcPts val="500"/>
              </a:spcBef>
              <a:spcAft>
                <a:spcPts val="0"/>
              </a:spcAft>
              <a:buSzPts val="1800"/>
              <a:buFont typeface="Poppins"/>
              <a:buChar char="•"/>
              <a:defRPr>
                <a:latin typeface="Poppins"/>
                <a:ea typeface="Poppins"/>
                <a:cs typeface="Poppins"/>
                <a:sym typeface="Poppins"/>
              </a:defRPr>
            </a:lvl7pPr>
            <a:lvl8pPr marL="3657600" lvl="7" indent="-342900" algn="l">
              <a:lnSpc>
                <a:spcPct val="90000"/>
              </a:lnSpc>
              <a:spcBef>
                <a:spcPts val="500"/>
              </a:spcBef>
              <a:spcAft>
                <a:spcPts val="0"/>
              </a:spcAft>
              <a:buSzPts val="1800"/>
              <a:buFont typeface="Poppins"/>
              <a:buChar char="•"/>
              <a:defRPr>
                <a:latin typeface="Poppins"/>
                <a:ea typeface="Poppins"/>
                <a:cs typeface="Poppins"/>
                <a:sym typeface="Poppins"/>
              </a:defRPr>
            </a:lvl8pPr>
            <a:lvl9pPr marL="4114800" lvl="8" indent="-342900" algn="l">
              <a:lnSpc>
                <a:spcPct val="90000"/>
              </a:lnSpc>
              <a:spcBef>
                <a:spcPts val="500"/>
              </a:spcBef>
              <a:spcAft>
                <a:spcPts val="0"/>
              </a:spcAft>
              <a:buSzPts val="1800"/>
              <a:buFont typeface="Poppins"/>
              <a:buChar char="•"/>
              <a:defRPr>
                <a:latin typeface="Poppins"/>
                <a:ea typeface="Poppins"/>
                <a:cs typeface="Poppins"/>
                <a:sym typeface="Poppins"/>
              </a:defRPr>
            </a:lvl9pPr>
          </a:lstStyle>
          <a:p>
            <a:endParaRPr/>
          </a:p>
        </p:txBody>
      </p:sp>
      <p:sp>
        <p:nvSpPr>
          <p:cNvPr id="193" name="Google Shape;193;p30"/>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194" name="Google Shape;194;p30"/>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195" name="Google Shape;195;p30"/>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0_Matter Title and 2 Columns">
  <p:cSld name="22_Matter 2 Column ">
    <p:bg>
      <p:bgPr>
        <a:solidFill>
          <a:schemeClr val="lt2"/>
        </a:solidFill>
        <a:effectLst/>
      </p:bgPr>
    </p:bg>
    <p:spTree>
      <p:nvGrpSpPr>
        <p:cNvPr id="1" name="Shape 196"/>
        <p:cNvGrpSpPr/>
        <p:nvPr/>
      </p:nvGrpSpPr>
      <p:grpSpPr>
        <a:xfrm>
          <a:off x="0" y="0"/>
          <a:ext cx="0" cy="0"/>
          <a:chOff x="0" y="0"/>
          <a:chExt cx="0" cy="0"/>
        </a:xfrm>
      </p:grpSpPr>
      <p:sp>
        <p:nvSpPr>
          <p:cNvPr id="197" name="Google Shape;197;p31"/>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Poppins"/>
              <a:buNone/>
              <a:defRPr sz="3600" i="0">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31"/>
          <p:cNvSpPr txBox="1">
            <a:spLocks noGrp="1"/>
          </p:cNvSpPr>
          <p:nvPr>
            <p:ph type="body" idx="1"/>
          </p:nvPr>
        </p:nvSpPr>
        <p:spPr>
          <a:xfrm>
            <a:off x="49071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Font typeface="Poppins"/>
              <a:buNone/>
              <a:defRPr>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2pPr>
            <a:lvl3pPr marL="1371600" lvl="2"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3pPr>
            <a:lvl4pPr marL="1828800" lvl="3"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4pPr>
            <a:lvl5pPr marL="2286000" lvl="4"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5pPr>
            <a:lvl6pPr marL="2743200" lvl="5"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6pPr>
            <a:lvl7pPr marL="3200400" lvl="6"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7pPr>
            <a:lvl8pPr marL="3657600" lvl="7"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8pPr>
            <a:lvl9pPr marL="4114800" lvl="8"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9pPr>
          </a:lstStyle>
          <a:p>
            <a:endParaRPr/>
          </a:p>
        </p:txBody>
      </p:sp>
      <p:sp>
        <p:nvSpPr>
          <p:cNvPr id="199" name="Google Shape;199;p31"/>
          <p:cNvSpPr txBox="1">
            <a:spLocks noGrp="1"/>
          </p:cNvSpPr>
          <p:nvPr>
            <p:ph type="body" idx="2"/>
          </p:nvPr>
        </p:nvSpPr>
        <p:spPr>
          <a:xfrm>
            <a:off x="597088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Font typeface="Poppins"/>
              <a:buNone/>
              <a:defRPr>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2pPr>
            <a:lvl3pPr marL="1371600" lvl="2"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3pPr>
            <a:lvl4pPr marL="1828800" lvl="3"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4pPr>
            <a:lvl5pPr marL="2286000" lvl="4"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5pPr>
            <a:lvl6pPr marL="2743200" lvl="5"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6pPr>
            <a:lvl7pPr marL="3200400" lvl="6"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7pPr>
            <a:lvl8pPr marL="3657600" lvl="7"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8pPr>
            <a:lvl9pPr marL="4114800" lvl="8"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9pPr>
          </a:lstStyle>
          <a:p>
            <a:endParaRPr/>
          </a:p>
        </p:txBody>
      </p:sp>
      <p:sp>
        <p:nvSpPr>
          <p:cNvPr id="200" name="Google Shape;200;p31"/>
          <p:cNvSpPr/>
          <p:nvPr/>
        </p:nvSpPr>
        <p:spPr>
          <a:xfrm rot="5400000">
            <a:off x="-529498" y="476574"/>
            <a:ext cx="1041000" cy="820500"/>
          </a:xfrm>
          <a:prstGeom prst="blockArc">
            <a:avLst>
              <a:gd name="adj1" fmla="val 10800000"/>
              <a:gd name="adj2" fmla="val 0"/>
              <a:gd name="adj3" fmla="val 25000"/>
            </a:avLst>
          </a:prstGeom>
          <a:solidFill>
            <a:srgbClr val="1319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1" name="Google Shape;201;p31"/>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202" name="Google Shape;202;p31"/>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203" name="Google Shape;203;p31"/>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1_Matter_Footer">
  <p:cSld name="22_Matter 2 Column _1">
    <p:bg>
      <p:bgPr>
        <a:solidFill>
          <a:schemeClr val="lt2"/>
        </a:solidFill>
        <a:effectLst/>
      </p:bgPr>
    </p:bg>
    <p:spTree>
      <p:nvGrpSpPr>
        <p:cNvPr id="1" name="Shape 204"/>
        <p:cNvGrpSpPr/>
        <p:nvPr/>
      </p:nvGrpSpPr>
      <p:grpSpPr>
        <a:xfrm>
          <a:off x="0" y="0"/>
          <a:ext cx="0" cy="0"/>
          <a:chOff x="0" y="0"/>
          <a:chExt cx="0" cy="0"/>
        </a:xfrm>
      </p:grpSpPr>
      <p:sp>
        <p:nvSpPr>
          <p:cNvPr id="205" name="Google Shape;205;p32"/>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206" name="Google Shape;206;p32"/>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207" name="Google Shape;207;p32"/>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2_Zigbee Divider Slide">
  <p:cSld name="23_Zigbee Divider Slide">
    <p:bg>
      <p:bgPr>
        <a:solidFill>
          <a:schemeClr val="lt2"/>
        </a:solidFill>
        <a:effectLst/>
      </p:bgPr>
    </p:bg>
    <p:spTree>
      <p:nvGrpSpPr>
        <p:cNvPr id="1" name="Shape 208"/>
        <p:cNvGrpSpPr/>
        <p:nvPr/>
      </p:nvGrpSpPr>
      <p:grpSpPr>
        <a:xfrm>
          <a:off x="0" y="0"/>
          <a:ext cx="0" cy="0"/>
          <a:chOff x="0" y="0"/>
          <a:chExt cx="0" cy="0"/>
        </a:xfrm>
      </p:grpSpPr>
      <p:sp>
        <p:nvSpPr>
          <p:cNvPr id="209" name="Google Shape;209;p33"/>
          <p:cNvSpPr txBox="1">
            <a:spLocks noGrp="1"/>
          </p:cNvSpPr>
          <p:nvPr>
            <p:ph type="ctrTitle"/>
          </p:nvPr>
        </p:nvSpPr>
        <p:spPr>
          <a:xfrm>
            <a:off x="1057502" y="1347537"/>
            <a:ext cx="49122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9600"/>
              <a:buFont typeface="Montserrat"/>
              <a:buNone/>
              <a:defRPr sz="9600">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33"/>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2_Zigbee Divider Slide 2">
  <p:cSld name="23_Zigbee Divider Slide_1">
    <p:bg>
      <p:bgPr>
        <a:solidFill>
          <a:schemeClr val="dk1"/>
        </a:solidFill>
        <a:effectLst/>
      </p:bgPr>
    </p:bg>
    <p:spTree>
      <p:nvGrpSpPr>
        <p:cNvPr id="1" name="Shape 211"/>
        <p:cNvGrpSpPr/>
        <p:nvPr/>
      </p:nvGrpSpPr>
      <p:grpSpPr>
        <a:xfrm>
          <a:off x="0" y="0"/>
          <a:ext cx="0" cy="0"/>
          <a:chOff x="0" y="0"/>
          <a:chExt cx="0" cy="0"/>
        </a:xfrm>
      </p:grpSpPr>
      <p:sp>
        <p:nvSpPr>
          <p:cNvPr id="212" name="Google Shape;212;p34"/>
          <p:cNvSpPr txBox="1">
            <a:spLocks noGrp="1"/>
          </p:cNvSpPr>
          <p:nvPr>
            <p:ph type="ctrTitle"/>
          </p:nvPr>
        </p:nvSpPr>
        <p:spPr>
          <a:xfrm>
            <a:off x="1057502" y="1347537"/>
            <a:ext cx="49122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2"/>
              </a:buClr>
              <a:buSzPts val="9600"/>
              <a:buFont typeface="Montserrat"/>
              <a:buNone/>
              <a:defRPr sz="9600">
                <a:solidFill>
                  <a:schemeClr val="lt2"/>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34"/>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3_Zigbee Title">
  <p:cSld name="24_Zigbee Title Only">
    <p:spTree>
      <p:nvGrpSpPr>
        <p:cNvPr id="1" name="Shape 214"/>
        <p:cNvGrpSpPr/>
        <p:nvPr/>
      </p:nvGrpSpPr>
      <p:grpSpPr>
        <a:xfrm>
          <a:off x="0" y="0"/>
          <a:ext cx="0" cy="0"/>
          <a:chOff x="0" y="0"/>
          <a:chExt cx="0" cy="0"/>
        </a:xfrm>
      </p:grpSpPr>
      <p:sp>
        <p:nvSpPr>
          <p:cNvPr id="215" name="Google Shape;215;p35"/>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Montserrat"/>
              <a:buNone/>
              <a:defRPr sz="3600" b="1">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6" name="Google Shape;216;p35"/>
          <p:cNvSpPr/>
          <p:nvPr/>
        </p:nvSpPr>
        <p:spPr>
          <a:xfrm rot="5400000">
            <a:off x="-529498" y="476574"/>
            <a:ext cx="10410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17" name="Google Shape;217;p35"/>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218" name="Google Shape;218;p35"/>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219" name="Google Shape;219;p35"/>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4_Zigbee Title and Content">
  <p:cSld name="25_Zigbee Title and Content">
    <p:spTree>
      <p:nvGrpSpPr>
        <p:cNvPr id="1" name="Shape 220"/>
        <p:cNvGrpSpPr/>
        <p:nvPr/>
      </p:nvGrpSpPr>
      <p:grpSpPr>
        <a:xfrm>
          <a:off x="0" y="0"/>
          <a:ext cx="0" cy="0"/>
          <a:chOff x="0" y="0"/>
          <a:chExt cx="0" cy="0"/>
        </a:xfrm>
      </p:grpSpPr>
      <p:sp>
        <p:nvSpPr>
          <p:cNvPr id="221" name="Google Shape;221;p36"/>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Poppins"/>
              <a:buNone/>
              <a:defRPr sz="3600" b="1">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2" name="Google Shape;222;p36"/>
          <p:cNvSpPr txBox="1">
            <a:spLocks noGrp="1"/>
          </p:cNvSpPr>
          <p:nvPr>
            <p:ph type="body" idx="1"/>
          </p:nvPr>
        </p:nvSpPr>
        <p:spPr>
          <a:xfrm>
            <a:off x="490538" y="1595438"/>
            <a:ext cx="10545900" cy="472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Font typeface="Hind"/>
              <a:buNone/>
              <a:defRPr>
                <a:latin typeface="Hind"/>
                <a:ea typeface="Hind"/>
                <a:cs typeface="Hind"/>
                <a:sym typeface="Hind"/>
              </a:defRPr>
            </a:lvl1pPr>
            <a:lvl2pPr marL="914400" lvl="1" indent="-381000" algn="l">
              <a:lnSpc>
                <a:spcPct val="90000"/>
              </a:lnSpc>
              <a:spcBef>
                <a:spcPts val="500"/>
              </a:spcBef>
              <a:spcAft>
                <a:spcPts val="0"/>
              </a:spcAft>
              <a:buSzPts val="2400"/>
              <a:buFont typeface="Hind"/>
              <a:buChar char="•"/>
              <a:defRPr>
                <a:latin typeface="Hind"/>
                <a:ea typeface="Hind"/>
                <a:cs typeface="Hind"/>
                <a:sym typeface="Hind"/>
              </a:defRPr>
            </a:lvl2pPr>
            <a:lvl3pPr marL="1371600" lvl="2" indent="-355600" algn="l">
              <a:lnSpc>
                <a:spcPct val="90000"/>
              </a:lnSpc>
              <a:spcBef>
                <a:spcPts val="500"/>
              </a:spcBef>
              <a:spcAft>
                <a:spcPts val="0"/>
              </a:spcAft>
              <a:buSzPts val="2000"/>
              <a:buFont typeface="Hind"/>
              <a:buChar char="•"/>
              <a:defRPr>
                <a:latin typeface="Hind"/>
                <a:ea typeface="Hind"/>
                <a:cs typeface="Hind"/>
                <a:sym typeface="Hind"/>
              </a:defRPr>
            </a:lvl3pPr>
            <a:lvl4pPr marL="1828800" lvl="3" indent="-342900" algn="l">
              <a:lnSpc>
                <a:spcPct val="90000"/>
              </a:lnSpc>
              <a:spcBef>
                <a:spcPts val="500"/>
              </a:spcBef>
              <a:spcAft>
                <a:spcPts val="0"/>
              </a:spcAft>
              <a:buSzPts val="1800"/>
              <a:buFont typeface="Hind"/>
              <a:buChar char="•"/>
              <a:defRPr>
                <a:latin typeface="Hind"/>
                <a:ea typeface="Hind"/>
                <a:cs typeface="Hind"/>
                <a:sym typeface="Hind"/>
              </a:defRPr>
            </a:lvl4pPr>
            <a:lvl5pPr marL="2286000" lvl="4" indent="-342900" algn="l">
              <a:lnSpc>
                <a:spcPct val="90000"/>
              </a:lnSpc>
              <a:spcBef>
                <a:spcPts val="500"/>
              </a:spcBef>
              <a:spcAft>
                <a:spcPts val="0"/>
              </a:spcAft>
              <a:buSzPts val="1800"/>
              <a:buFont typeface="Hind"/>
              <a:buChar char="•"/>
              <a:defRPr>
                <a:latin typeface="Hind"/>
                <a:ea typeface="Hind"/>
                <a:cs typeface="Hind"/>
                <a:sym typeface="Hind"/>
              </a:defRPr>
            </a:lvl5pPr>
            <a:lvl6pPr marL="2743200" lvl="5" indent="-342900" algn="l">
              <a:lnSpc>
                <a:spcPct val="90000"/>
              </a:lnSpc>
              <a:spcBef>
                <a:spcPts val="500"/>
              </a:spcBef>
              <a:spcAft>
                <a:spcPts val="0"/>
              </a:spcAft>
              <a:buSzPts val="1800"/>
              <a:buFont typeface="Hind"/>
              <a:buChar char="•"/>
              <a:defRPr>
                <a:latin typeface="Hind"/>
                <a:ea typeface="Hind"/>
                <a:cs typeface="Hind"/>
                <a:sym typeface="Hind"/>
              </a:defRPr>
            </a:lvl6pPr>
            <a:lvl7pPr marL="3200400" lvl="6" indent="-342900" algn="l">
              <a:lnSpc>
                <a:spcPct val="90000"/>
              </a:lnSpc>
              <a:spcBef>
                <a:spcPts val="500"/>
              </a:spcBef>
              <a:spcAft>
                <a:spcPts val="0"/>
              </a:spcAft>
              <a:buSzPts val="1800"/>
              <a:buFont typeface="Hind"/>
              <a:buChar char="•"/>
              <a:defRPr>
                <a:latin typeface="Hind"/>
                <a:ea typeface="Hind"/>
                <a:cs typeface="Hind"/>
                <a:sym typeface="Hind"/>
              </a:defRPr>
            </a:lvl7pPr>
            <a:lvl8pPr marL="3657600" lvl="7" indent="-342900" algn="l">
              <a:lnSpc>
                <a:spcPct val="90000"/>
              </a:lnSpc>
              <a:spcBef>
                <a:spcPts val="500"/>
              </a:spcBef>
              <a:spcAft>
                <a:spcPts val="0"/>
              </a:spcAft>
              <a:buSzPts val="1800"/>
              <a:buFont typeface="Hind"/>
              <a:buChar char="•"/>
              <a:defRPr>
                <a:latin typeface="Hind"/>
                <a:ea typeface="Hind"/>
                <a:cs typeface="Hind"/>
                <a:sym typeface="Hind"/>
              </a:defRPr>
            </a:lvl8pPr>
            <a:lvl9pPr marL="4114800" lvl="8" indent="-342900" algn="l">
              <a:lnSpc>
                <a:spcPct val="90000"/>
              </a:lnSpc>
              <a:spcBef>
                <a:spcPts val="500"/>
              </a:spcBef>
              <a:spcAft>
                <a:spcPts val="0"/>
              </a:spcAft>
              <a:buSzPts val="1800"/>
              <a:buFont typeface="Hind"/>
              <a:buChar char="•"/>
              <a:defRPr>
                <a:latin typeface="Hind"/>
                <a:ea typeface="Hind"/>
                <a:cs typeface="Hind"/>
                <a:sym typeface="Hind"/>
              </a:defRPr>
            </a:lvl9pPr>
          </a:lstStyle>
          <a:p>
            <a:endParaRPr/>
          </a:p>
        </p:txBody>
      </p:sp>
      <p:sp>
        <p:nvSpPr>
          <p:cNvPr id="223" name="Google Shape;223;p36"/>
          <p:cNvSpPr/>
          <p:nvPr/>
        </p:nvSpPr>
        <p:spPr>
          <a:xfrm rot="5400000">
            <a:off x="-529498" y="476574"/>
            <a:ext cx="10410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24" name="Google Shape;224;p36"/>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225" name="Google Shape;225;p36"/>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226" name="Google Shape;226;p36"/>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5_Zigbee Title and 2 Columns">
  <p:cSld name="26_Zigbee 2 Column">
    <p:bg>
      <p:bgPr>
        <a:solidFill>
          <a:schemeClr val="lt2"/>
        </a:solidFill>
        <a:effectLst/>
      </p:bgPr>
    </p:bg>
    <p:spTree>
      <p:nvGrpSpPr>
        <p:cNvPr id="1" name="Shape 227"/>
        <p:cNvGrpSpPr/>
        <p:nvPr/>
      </p:nvGrpSpPr>
      <p:grpSpPr>
        <a:xfrm>
          <a:off x="0" y="0"/>
          <a:ext cx="0" cy="0"/>
          <a:chOff x="0" y="0"/>
          <a:chExt cx="0" cy="0"/>
        </a:xfrm>
      </p:grpSpPr>
      <p:sp>
        <p:nvSpPr>
          <p:cNvPr id="228" name="Google Shape;228;p37"/>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Montserrat"/>
              <a:buNone/>
              <a:defRPr sz="3600" b="1" i="0">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9" name="Google Shape;229;p37"/>
          <p:cNvSpPr txBox="1">
            <a:spLocks noGrp="1"/>
          </p:cNvSpPr>
          <p:nvPr>
            <p:ph type="body" idx="1"/>
          </p:nvPr>
        </p:nvSpPr>
        <p:spPr>
          <a:xfrm>
            <a:off x="49071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Font typeface="Hind"/>
              <a:buNone/>
              <a:defRPr>
                <a:latin typeface="Hind"/>
                <a:ea typeface="Hind"/>
                <a:cs typeface="Hind"/>
                <a:sym typeface="Hind"/>
              </a:defRPr>
            </a:lvl1pPr>
            <a:lvl2pPr marL="914400" lvl="1"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2pPr>
            <a:lvl3pPr marL="1371600" lvl="2"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3pPr>
            <a:lvl4pPr marL="1828800" lvl="3"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4pPr>
            <a:lvl5pPr marL="2286000" lvl="4"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5pPr>
            <a:lvl6pPr marL="2743200" lvl="5"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6pPr>
            <a:lvl7pPr marL="3200400" lvl="6"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7pPr>
            <a:lvl8pPr marL="3657600" lvl="7"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8pPr>
            <a:lvl9pPr marL="4114800" lvl="8"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9pPr>
          </a:lstStyle>
          <a:p>
            <a:endParaRPr/>
          </a:p>
        </p:txBody>
      </p:sp>
      <p:sp>
        <p:nvSpPr>
          <p:cNvPr id="230" name="Google Shape;230;p37"/>
          <p:cNvSpPr txBox="1">
            <a:spLocks noGrp="1"/>
          </p:cNvSpPr>
          <p:nvPr>
            <p:ph type="body" idx="2"/>
          </p:nvPr>
        </p:nvSpPr>
        <p:spPr>
          <a:xfrm>
            <a:off x="597088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Font typeface="Hind"/>
              <a:buNone/>
              <a:defRPr>
                <a:latin typeface="Hind"/>
                <a:ea typeface="Hind"/>
                <a:cs typeface="Hind"/>
                <a:sym typeface="Hind"/>
              </a:defRPr>
            </a:lvl1pPr>
            <a:lvl2pPr marL="914400" lvl="1"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2pPr>
            <a:lvl3pPr marL="1371600" lvl="2"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3pPr>
            <a:lvl4pPr marL="1828800" lvl="3"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4pPr>
            <a:lvl5pPr marL="2286000" lvl="4"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5pPr>
            <a:lvl6pPr marL="2743200" lvl="5"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6pPr>
            <a:lvl7pPr marL="3200400" lvl="6"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7pPr>
            <a:lvl8pPr marL="3657600" lvl="7"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8pPr>
            <a:lvl9pPr marL="4114800" lvl="8" indent="-342900" algn="l">
              <a:lnSpc>
                <a:spcPct val="90000"/>
              </a:lnSpc>
              <a:spcBef>
                <a:spcPts val="500"/>
              </a:spcBef>
              <a:spcAft>
                <a:spcPts val="0"/>
              </a:spcAft>
              <a:buClr>
                <a:schemeClr val="dk1"/>
              </a:buClr>
              <a:buSzPts val="1800"/>
              <a:buFont typeface="Hind"/>
              <a:buChar char="•"/>
              <a:defRPr>
                <a:latin typeface="Hind"/>
                <a:ea typeface="Hind"/>
                <a:cs typeface="Hind"/>
                <a:sym typeface="Hind"/>
              </a:defRPr>
            </a:lvl9pPr>
          </a:lstStyle>
          <a:p>
            <a:endParaRPr/>
          </a:p>
        </p:txBody>
      </p:sp>
      <p:sp>
        <p:nvSpPr>
          <p:cNvPr id="231" name="Google Shape;231;p37"/>
          <p:cNvSpPr/>
          <p:nvPr/>
        </p:nvSpPr>
        <p:spPr>
          <a:xfrm rot="5400000">
            <a:off x="-529498" y="476574"/>
            <a:ext cx="10410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32" name="Google Shape;232;p37"/>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233" name="Google Shape;233;p37"/>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234" name="Google Shape;234;p37"/>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26_Zigbee_Footer">
  <p:cSld name="26_Zigbee 2 Column_1">
    <p:bg>
      <p:bgPr>
        <a:solidFill>
          <a:schemeClr val="lt2"/>
        </a:solidFill>
        <a:effectLst/>
      </p:bgPr>
    </p:bg>
    <p:spTree>
      <p:nvGrpSpPr>
        <p:cNvPr id="1" name="Shape 235"/>
        <p:cNvGrpSpPr/>
        <p:nvPr/>
      </p:nvGrpSpPr>
      <p:grpSpPr>
        <a:xfrm>
          <a:off x="0" y="0"/>
          <a:ext cx="0" cy="0"/>
          <a:chOff x="0" y="0"/>
          <a:chExt cx="0" cy="0"/>
        </a:xfrm>
      </p:grpSpPr>
      <p:sp>
        <p:nvSpPr>
          <p:cNvPr id="236" name="Google Shape;236;p38"/>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237" name="Google Shape;237;p38"/>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238" name="Google Shape;238;p38"/>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7_Zigbee Title and Content Dark">
  <p:cSld name="27_Zigbee Title and Content Dark">
    <p:bg>
      <p:bgPr>
        <a:solidFill>
          <a:schemeClr val="dk1"/>
        </a:solidFill>
        <a:effectLst/>
      </p:bgPr>
    </p:bg>
    <p:spTree>
      <p:nvGrpSpPr>
        <p:cNvPr id="1" name="Shape 239"/>
        <p:cNvGrpSpPr/>
        <p:nvPr/>
      </p:nvGrpSpPr>
      <p:grpSpPr>
        <a:xfrm>
          <a:off x="0" y="0"/>
          <a:ext cx="0" cy="0"/>
          <a:chOff x="0" y="0"/>
          <a:chExt cx="0" cy="0"/>
        </a:xfrm>
      </p:grpSpPr>
      <p:sp>
        <p:nvSpPr>
          <p:cNvPr id="240" name="Google Shape;240;p39"/>
          <p:cNvSpPr txBox="1">
            <a:spLocks noGrp="1"/>
          </p:cNvSpPr>
          <p:nvPr>
            <p:ph type="body" idx="1"/>
          </p:nvPr>
        </p:nvSpPr>
        <p:spPr>
          <a:xfrm>
            <a:off x="490710" y="1546490"/>
            <a:ext cx="10545300" cy="4351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Font typeface="Hind"/>
              <a:buNone/>
              <a:defRPr>
                <a:latin typeface="Hind"/>
                <a:ea typeface="Hind"/>
                <a:cs typeface="Hind"/>
                <a:sym typeface="Hind"/>
              </a:defRPr>
            </a:lvl1pPr>
            <a:lvl2pPr marL="914400" lvl="1"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2pPr>
            <a:lvl3pPr marL="1371600" lvl="2"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3pPr>
            <a:lvl4pPr marL="1828800" lvl="3"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4pPr>
            <a:lvl5pPr marL="2286000" lvl="4"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5pPr>
            <a:lvl6pPr marL="2743200" lvl="5"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6pPr>
            <a:lvl7pPr marL="3200400" lvl="6"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7pPr>
            <a:lvl8pPr marL="3657600" lvl="7"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8pPr>
            <a:lvl9pPr marL="4114800" lvl="8"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9pPr>
          </a:lstStyle>
          <a:p>
            <a:endParaRPr/>
          </a:p>
        </p:txBody>
      </p:sp>
      <p:sp>
        <p:nvSpPr>
          <p:cNvPr id="241" name="Google Shape;241;p39"/>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3600"/>
              <a:buFont typeface="Montserrat"/>
              <a:buNone/>
              <a:defRPr sz="3600" b="1" i="0">
                <a:solidFill>
                  <a:schemeClr val="l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b="1">
                <a:latin typeface="Montserrat"/>
                <a:ea typeface="Montserrat"/>
                <a:cs typeface="Montserrat"/>
                <a:sym typeface="Montserrat"/>
              </a:defRPr>
            </a:lvl2pPr>
            <a:lvl3pPr lvl="2" algn="l">
              <a:lnSpc>
                <a:spcPct val="100000"/>
              </a:lnSpc>
              <a:spcBef>
                <a:spcPts val="0"/>
              </a:spcBef>
              <a:spcAft>
                <a:spcPts val="0"/>
              </a:spcAft>
              <a:buSzPts val="1400"/>
              <a:buFont typeface="Montserrat"/>
              <a:buNone/>
              <a:defRPr b="1">
                <a:latin typeface="Montserrat"/>
                <a:ea typeface="Montserrat"/>
                <a:cs typeface="Montserrat"/>
                <a:sym typeface="Montserrat"/>
              </a:defRPr>
            </a:lvl3pPr>
            <a:lvl4pPr lvl="3" algn="l">
              <a:lnSpc>
                <a:spcPct val="100000"/>
              </a:lnSpc>
              <a:spcBef>
                <a:spcPts val="0"/>
              </a:spcBef>
              <a:spcAft>
                <a:spcPts val="0"/>
              </a:spcAft>
              <a:buSzPts val="1400"/>
              <a:buFont typeface="Montserrat"/>
              <a:buNone/>
              <a:defRPr b="1">
                <a:latin typeface="Montserrat"/>
                <a:ea typeface="Montserrat"/>
                <a:cs typeface="Montserrat"/>
                <a:sym typeface="Montserrat"/>
              </a:defRPr>
            </a:lvl4pPr>
            <a:lvl5pPr lvl="4" algn="l">
              <a:lnSpc>
                <a:spcPct val="100000"/>
              </a:lnSpc>
              <a:spcBef>
                <a:spcPts val="0"/>
              </a:spcBef>
              <a:spcAft>
                <a:spcPts val="0"/>
              </a:spcAft>
              <a:buSzPts val="1400"/>
              <a:buFont typeface="Montserrat"/>
              <a:buNone/>
              <a:defRPr b="1">
                <a:latin typeface="Montserrat"/>
                <a:ea typeface="Montserrat"/>
                <a:cs typeface="Montserrat"/>
                <a:sym typeface="Montserrat"/>
              </a:defRPr>
            </a:lvl5pPr>
            <a:lvl6pPr lvl="5" algn="l">
              <a:lnSpc>
                <a:spcPct val="100000"/>
              </a:lnSpc>
              <a:spcBef>
                <a:spcPts val="0"/>
              </a:spcBef>
              <a:spcAft>
                <a:spcPts val="0"/>
              </a:spcAft>
              <a:buSzPts val="1400"/>
              <a:buFont typeface="Montserrat"/>
              <a:buNone/>
              <a:defRPr b="1">
                <a:latin typeface="Montserrat"/>
                <a:ea typeface="Montserrat"/>
                <a:cs typeface="Montserrat"/>
                <a:sym typeface="Montserrat"/>
              </a:defRPr>
            </a:lvl6pPr>
            <a:lvl7pPr lvl="6" algn="l">
              <a:lnSpc>
                <a:spcPct val="100000"/>
              </a:lnSpc>
              <a:spcBef>
                <a:spcPts val="0"/>
              </a:spcBef>
              <a:spcAft>
                <a:spcPts val="0"/>
              </a:spcAft>
              <a:buSzPts val="1400"/>
              <a:buFont typeface="Montserrat"/>
              <a:buNone/>
              <a:defRPr b="1">
                <a:latin typeface="Montserrat"/>
                <a:ea typeface="Montserrat"/>
                <a:cs typeface="Montserrat"/>
                <a:sym typeface="Montserrat"/>
              </a:defRPr>
            </a:lvl7pPr>
            <a:lvl8pPr lvl="7" algn="l">
              <a:lnSpc>
                <a:spcPct val="100000"/>
              </a:lnSpc>
              <a:spcBef>
                <a:spcPts val="0"/>
              </a:spcBef>
              <a:spcAft>
                <a:spcPts val="0"/>
              </a:spcAft>
              <a:buSzPts val="1400"/>
              <a:buFont typeface="Montserrat"/>
              <a:buNone/>
              <a:defRPr b="1">
                <a:latin typeface="Montserrat"/>
                <a:ea typeface="Montserrat"/>
                <a:cs typeface="Montserrat"/>
                <a:sym typeface="Montserrat"/>
              </a:defRPr>
            </a:lvl8pPr>
            <a:lvl9pPr lvl="8" algn="l">
              <a:lnSpc>
                <a:spcPct val="100000"/>
              </a:lnSpc>
              <a:spcBef>
                <a:spcPts val="0"/>
              </a:spcBef>
              <a:spcAft>
                <a:spcPts val="0"/>
              </a:spcAft>
              <a:buSzPts val="1400"/>
              <a:buFont typeface="Montserrat"/>
              <a:buNone/>
              <a:defRPr b="1">
                <a:latin typeface="Montserrat"/>
                <a:ea typeface="Montserrat"/>
                <a:cs typeface="Montserrat"/>
                <a:sym typeface="Montserrat"/>
              </a:defRPr>
            </a:lvl9pPr>
          </a:lstStyle>
          <a:p>
            <a:endParaRPr/>
          </a:p>
        </p:txBody>
      </p:sp>
      <p:sp>
        <p:nvSpPr>
          <p:cNvPr id="242" name="Google Shape;242;p39"/>
          <p:cNvSpPr/>
          <p:nvPr/>
        </p:nvSpPr>
        <p:spPr>
          <a:xfrm rot="5400000">
            <a:off x="-529498" y="476574"/>
            <a:ext cx="10410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3" name="Google Shape;243;p39"/>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244" name="Google Shape;244;p39"/>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6</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r>
              <a:rPr lang="en-US" sz="800" b="0" i="0" u="none" strike="noStrike" cap="none">
                <a:solidFill>
                  <a:schemeClr val="lt2"/>
                </a:solidFill>
                <a:latin typeface="Arial"/>
                <a:ea typeface="Arial"/>
                <a:cs typeface="Arial"/>
                <a:sym typeface="Arial"/>
              </a:rPr>
              <a:t> | CONFIDENTIAL</a:t>
            </a:r>
            <a:endParaRPr sz="800" b="0" i="0" u="none" strike="noStrike" cap="none">
              <a:solidFill>
                <a:schemeClr val="lt2"/>
              </a:solidFill>
              <a:latin typeface="Arial"/>
              <a:ea typeface="Arial"/>
              <a:cs typeface="Arial"/>
              <a:sym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8_Zigbee Title and 2 Columns Dark">
  <p:cSld name="28_Zigbee Title and Content Dark_1">
    <p:bg>
      <p:bgPr>
        <a:solidFill>
          <a:schemeClr val="dk1"/>
        </a:solidFill>
        <a:effectLst/>
      </p:bgPr>
    </p:bg>
    <p:spTree>
      <p:nvGrpSpPr>
        <p:cNvPr id="1" name="Shape 245"/>
        <p:cNvGrpSpPr/>
        <p:nvPr/>
      </p:nvGrpSpPr>
      <p:grpSpPr>
        <a:xfrm>
          <a:off x="0" y="0"/>
          <a:ext cx="0" cy="0"/>
          <a:chOff x="0" y="0"/>
          <a:chExt cx="0" cy="0"/>
        </a:xfrm>
      </p:grpSpPr>
      <p:sp>
        <p:nvSpPr>
          <p:cNvPr id="246" name="Google Shape;246;p40"/>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3600"/>
              <a:buFont typeface="Montserrat"/>
              <a:buNone/>
              <a:defRPr sz="3600" b="1" i="0">
                <a:solidFill>
                  <a:schemeClr val="lt2"/>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7" name="Google Shape;247;p40"/>
          <p:cNvSpPr/>
          <p:nvPr/>
        </p:nvSpPr>
        <p:spPr>
          <a:xfrm rot="5400000">
            <a:off x="-529498" y="476574"/>
            <a:ext cx="10410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48" name="Google Shape;248;p40"/>
          <p:cNvSpPr txBox="1">
            <a:spLocks noGrp="1"/>
          </p:cNvSpPr>
          <p:nvPr>
            <p:ph type="body" idx="1"/>
          </p:nvPr>
        </p:nvSpPr>
        <p:spPr>
          <a:xfrm>
            <a:off x="49071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800"/>
              <a:buFont typeface="Hind"/>
              <a:buNone/>
              <a:defRPr>
                <a:solidFill>
                  <a:schemeClr val="lt2"/>
                </a:solidFill>
                <a:latin typeface="Hind"/>
                <a:ea typeface="Hind"/>
                <a:cs typeface="Hind"/>
                <a:sym typeface="Hind"/>
              </a:defRPr>
            </a:lvl1pPr>
            <a:lvl2pPr marL="914400" lvl="1"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2pPr>
            <a:lvl3pPr marL="1371600" lvl="2"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3pPr>
            <a:lvl4pPr marL="1828800" lvl="3"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4pPr>
            <a:lvl5pPr marL="2286000" lvl="4"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5pPr>
            <a:lvl6pPr marL="2743200" lvl="5"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6pPr>
            <a:lvl7pPr marL="3200400" lvl="6"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7pPr>
            <a:lvl8pPr marL="3657600" lvl="7"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8pPr>
            <a:lvl9pPr marL="4114800" lvl="8"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9pPr>
          </a:lstStyle>
          <a:p>
            <a:endParaRPr/>
          </a:p>
        </p:txBody>
      </p:sp>
      <p:sp>
        <p:nvSpPr>
          <p:cNvPr id="249" name="Google Shape;249;p40"/>
          <p:cNvSpPr txBox="1">
            <a:spLocks noGrp="1"/>
          </p:cNvSpPr>
          <p:nvPr>
            <p:ph type="body" idx="2"/>
          </p:nvPr>
        </p:nvSpPr>
        <p:spPr>
          <a:xfrm>
            <a:off x="597088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800"/>
              <a:buFont typeface="Hind"/>
              <a:buNone/>
              <a:defRPr>
                <a:solidFill>
                  <a:schemeClr val="lt2"/>
                </a:solidFill>
                <a:latin typeface="Hind"/>
                <a:ea typeface="Hind"/>
                <a:cs typeface="Hind"/>
                <a:sym typeface="Hind"/>
              </a:defRPr>
            </a:lvl1pPr>
            <a:lvl2pPr marL="914400" lvl="1"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2pPr>
            <a:lvl3pPr marL="1371600" lvl="2"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3pPr>
            <a:lvl4pPr marL="1828800" lvl="3"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4pPr>
            <a:lvl5pPr marL="2286000" lvl="4"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5pPr>
            <a:lvl6pPr marL="2743200" lvl="5"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6pPr>
            <a:lvl7pPr marL="3200400" lvl="6"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7pPr>
            <a:lvl8pPr marL="3657600" lvl="7"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8pPr>
            <a:lvl9pPr marL="4114800" lvl="8" indent="-342900" algn="l">
              <a:lnSpc>
                <a:spcPct val="90000"/>
              </a:lnSpc>
              <a:spcBef>
                <a:spcPts val="500"/>
              </a:spcBef>
              <a:spcAft>
                <a:spcPts val="0"/>
              </a:spcAft>
              <a:buClr>
                <a:schemeClr val="lt2"/>
              </a:buClr>
              <a:buSzPts val="1800"/>
              <a:buFont typeface="Hind"/>
              <a:buChar char="•"/>
              <a:defRPr>
                <a:solidFill>
                  <a:schemeClr val="lt2"/>
                </a:solidFill>
                <a:latin typeface="Hind"/>
                <a:ea typeface="Hind"/>
                <a:cs typeface="Hind"/>
                <a:sym typeface="Hind"/>
              </a:defRPr>
            </a:lvl9pPr>
          </a:lstStyle>
          <a:p>
            <a:endParaRPr/>
          </a:p>
        </p:txBody>
      </p:sp>
      <p:sp>
        <p:nvSpPr>
          <p:cNvPr id="250" name="Google Shape;250;p40"/>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251" name="Google Shape;251;p40"/>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6</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r>
              <a:rPr lang="en-US" sz="800" b="0" i="0" u="none" strike="noStrike" cap="none">
                <a:solidFill>
                  <a:schemeClr val="lt2"/>
                </a:solidFill>
                <a:latin typeface="Arial"/>
                <a:ea typeface="Arial"/>
                <a:cs typeface="Arial"/>
                <a:sym typeface="Arial"/>
              </a:rPr>
              <a:t> | CONFIDENTIAL</a:t>
            </a:r>
            <a:endParaRPr sz="800" b="0" i="0" u="none" strike="noStrike" cap="none">
              <a:solidFill>
                <a:schemeClr val="lt2"/>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9_Zigbee_Dark_Footer">
  <p:cSld name="28_Zigbee Title and Content Dark_1_1">
    <p:bg>
      <p:bgPr>
        <a:solidFill>
          <a:schemeClr val="dk1"/>
        </a:solidFill>
        <a:effectLst/>
      </p:bgPr>
    </p:bg>
    <p:spTree>
      <p:nvGrpSpPr>
        <p:cNvPr id="1" name="Shape 252"/>
        <p:cNvGrpSpPr/>
        <p:nvPr/>
      </p:nvGrpSpPr>
      <p:grpSpPr>
        <a:xfrm>
          <a:off x="0" y="0"/>
          <a:ext cx="0" cy="0"/>
          <a:chOff x="0" y="0"/>
          <a:chExt cx="0" cy="0"/>
        </a:xfrm>
      </p:grpSpPr>
      <p:sp>
        <p:nvSpPr>
          <p:cNvPr id="253" name="Google Shape;253;p41"/>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254" name="Google Shape;254;p41"/>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6</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r>
              <a:rPr lang="en-US" sz="800" b="0" i="0" u="none" strike="noStrike" cap="none">
                <a:solidFill>
                  <a:schemeClr val="lt2"/>
                </a:solidFill>
                <a:latin typeface="Arial"/>
                <a:ea typeface="Arial"/>
                <a:cs typeface="Arial"/>
                <a:sym typeface="Arial"/>
              </a:rPr>
              <a:t> | CONFIDENTIAL</a:t>
            </a:r>
            <a:endParaRPr sz="800" b="0" i="0" u="none" strike="noStrike" cap="none">
              <a:solidFill>
                <a:schemeClr val="lt2"/>
              </a:solidFill>
              <a:latin typeface="Arial"/>
              <a:ea typeface="Arial"/>
              <a:cs typeface="Arial"/>
              <a:sym typeface="Arial"/>
            </a:endParaRPr>
          </a:p>
        </p:txBody>
      </p:sp>
      <p:pic>
        <p:nvPicPr>
          <p:cNvPr id="255" name="Google Shape;255;p41" title="Alliance_Horizontal_Lockup_white_260x70.png"/>
          <p:cNvPicPr preferRelativeResize="0"/>
          <p:nvPr/>
        </p:nvPicPr>
        <p:blipFill>
          <a:blip r:embed="rId2">
            <a:alphaModFix/>
          </a:blip>
          <a:stretch>
            <a:fillRect/>
          </a:stretch>
        </p:blipFill>
        <p:spPr>
          <a:xfrm>
            <a:off x="239500" y="6344801"/>
            <a:ext cx="1075124" cy="37385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30_Aliro Divider Slide ">
  <p:cSld name="29_Aliro Divider Slide">
    <p:bg>
      <p:bgPr>
        <a:solidFill>
          <a:schemeClr val="lt2"/>
        </a:solidFill>
        <a:effectLst/>
      </p:bgPr>
    </p:bg>
    <p:spTree>
      <p:nvGrpSpPr>
        <p:cNvPr id="1" name="Shape 256"/>
        <p:cNvGrpSpPr/>
        <p:nvPr/>
      </p:nvGrpSpPr>
      <p:grpSpPr>
        <a:xfrm>
          <a:off x="0" y="0"/>
          <a:ext cx="0" cy="0"/>
          <a:chOff x="0" y="0"/>
          <a:chExt cx="0" cy="0"/>
        </a:xfrm>
      </p:grpSpPr>
      <p:sp>
        <p:nvSpPr>
          <p:cNvPr id="257" name="Google Shape;257;p42"/>
          <p:cNvSpPr txBox="1">
            <a:spLocks noGrp="1"/>
          </p:cNvSpPr>
          <p:nvPr>
            <p:ph type="ctrTitle"/>
          </p:nvPr>
        </p:nvSpPr>
        <p:spPr>
          <a:xfrm>
            <a:off x="1057502" y="1347537"/>
            <a:ext cx="49122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9600"/>
              <a:buFont typeface="Poppins"/>
              <a:buNone/>
              <a:defRPr sz="9600">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42"/>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0072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0_Aliro Divider Slide  1">
  <p:cSld name="29_Aliro Divider Slide_1">
    <p:bg>
      <p:bgPr>
        <a:solidFill>
          <a:schemeClr val="dk1"/>
        </a:solidFill>
        <a:effectLst/>
      </p:bgPr>
    </p:bg>
    <p:spTree>
      <p:nvGrpSpPr>
        <p:cNvPr id="1" name="Shape 259"/>
        <p:cNvGrpSpPr/>
        <p:nvPr/>
      </p:nvGrpSpPr>
      <p:grpSpPr>
        <a:xfrm>
          <a:off x="0" y="0"/>
          <a:ext cx="0" cy="0"/>
          <a:chOff x="0" y="0"/>
          <a:chExt cx="0" cy="0"/>
        </a:xfrm>
      </p:grpSpPr>
      <p:sp>
        <p:nvSpPr>
          <p:cNvPr id="260" name="Google Shape;260;p43"/>
          <p:cNvSpPr txBox="1">
            <a:spLocks noGrp="1"/>
          </p:cNvSpPr>
          <p:nvPr>
            <p:ph type="ctrTitle"/>
          </p:nvPr>
        </p:nvSpPr>
        <p:spPr>
          <a:xfrm>
            <a:off x="1057502" y="1347537"/>
            <a:ext cx="49122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2"/>
              </a:buClr>
              <a:buSzPts val="9600"/>
              <a:buFont typeface="Poppins"/>
              <a:buNone/>
              <a:defRPr sz="9600">
                <a:solidFill>
                  <a:schemeClr val="lt2"/>
                </a:solidFill>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1" name="Google Shape;261;p43"/>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0072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1_Aliro Title">
  <p:cSld name="30_Aliro Title Only">
    <p:spTree>
      <p:nvGrpSpPr>
        <p:cNvPr id="1" name="Shape 262"/>
        <p:cNvGrpSpPr/>
        <p:nvPr/>
      </p:nvGrpSpPr>
      <p:grpSpPr>
        <a:xfrm>
          <a:off x="0" y="0"/>
          <a:ext cx="0" cy="0"/>
          <a:chOff x="0" y="0"/>
          <a:chExt cx="0" cy="0"/>
        </a:xfrm>
      </p:grpSpPr>
      <p:sp>
        <p:nvSpPr>
          <p:cNvPr id="263" name="Google Shape;263;p44"/>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Poppins"/>
              <a:buNone/>
              <a:defRPr sz="3600">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4" name="Google Shape;264;p44"/>
          <p:cNvSpPr/>
          <p:nvPr/>
        </p:nvSpPr>
        <p:spPr>
          <a:xfrm rot="5400000">
            <a:off x="-529498" y="476574"/>
            <a:ext cx="1041000" cy="820500"/>
          </a:xfrm>
          <a:prstGeom prst="blockArc">
            <a:avLst>
              <a:gd name="adj1" fmla="val 10800000"/>
              <a:gd name="adj2" fmla="val 0"/>
              <a:gd name="adj3" fmla="val 25000"/>
            </a:avLst>
          </a:prstGeom>
          <a:solidFill>
            <a:srgbClr val="0072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 name="Google Shape;265;p44"/>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266" name="Google Shape;266;p44"/>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267" name="Google Shape;267;p44"/>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2_Aliro_Title_1_Column">
  <p:cSld name="31_Aliro Title and Content">
    <p:spTree>
      <p:nvGrpSpPr>
        <p:cNvPr id="1" name="Shape 268"/>
        <p:cNvGrpSpPr/>
        <p:nvPr/>
      </p:nvGrpSpPr>
      <p:grpSpPr>
        <a:xfrm>
          <a:off x="0" y="0"/>
          <a:ext cx="0" cy="0"/>
          <a:chOff x="0" y="0"/>
          <a:chExt cx="0" cy="0"/>
        </a:xfrm>
      </p:grpSpPr>
      <p:sp>
        <p:nvSpPr>
          <p:cNvPr id="269" name="Google Shape;269;p45"/>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Poppins"/>
              <a:buNone/>
              <a:defRPr sz="3600">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0" name="Google Shape;270;p45"/>
          <p:cNvSpPr txBox="1">
            <a:spLocks noGrp="1"/>
          </p:cNvSpPr>
          <p:nvPr>
            <p:ph type="body" idx="1"/>
          </p:nvPr>
        </p:nvSpPr>
        <p:spPr>
          <a:xfrm>
            <a:off x="490538" y="1595438"/>
            <a:ext cx="10545900" cy="472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Font typeface="Poppins"/>
              <a:buNone/>
              <a:defRPr>
                <a:latin typeface="Poppins"/>
                <a:ea typeface="Poppins"/>
                <a:cs typeface="Poppins"/>
                <a:sym typeface="Poppins"/>
              </a:defRPr>
            </a:lvl1pPr>
            <a:lvl2pPr marL="914400" lvl="1" indent="-381000" algn="l">
              <a:lnSpc>
                <a:spcPct val="90000"/>
              </a:lnSpc>
              <a:spcBef>
                <a:spcPts val="500"/>
              </a:spcBef>
              <a:spcAft>
                <a:spcPts val="0"/>
              </a:spcAft>
              <a:buSzPts val="2400"/>
              <a:buFont typeface="Poppins"/>
              <a:buChar char="•"/>
              <a:defRPr>
                <a:latin typeface="Poppins"/>
                <a:ea typeface="Poppins"/>
                <a:cs typeface="Poppins"/>
                <a:sym typeface="Poppins"/>
              </a:defRPr>
            </a:lvl2pPr>
            <a:lvl3pPr marL="1371600" lvl="2" indent="-355600" algn="l">
              <a:lnSpc>
                <a:spcPct val="90000"/>
              </a:lnSpc>
              <a:spcBef>
                <a:spcPts val="500"/>
              </a:spcBef>
              <a:spcAft>
                <a:spcPts val="0"/>
              </a:spcAft>
              <a:buSzPts val="2000"/>
              <a:buFont typeface="Poppins"/>
              <a:buChar char="•"/>
              <a:defRPr>
                <a:latin typeface="Poppins"/>
                <a:ea typeface="Poppins"/>
                <a:cs typeface="Poppins"/>
                <a:sym typeface="Poppins"/>
              </a:defRPr>
            </a:lvl3pPr>
            <a:lvl4pPr marL="1828800" lvl="3" indent="-342900" algn="l">
              <a:lnSpc>
                <a:spcPct val="90000"/>
              </a:lnSpc>
              <a:spcBef>
                <a:spcPts val="500"/>
              </a:spcBef>
              <a:spcAft>
                <a:spcPts val="0"/>
              </a:spcAft>
              <a:buSzPts val="1800"/>
              <a:buFont typeface="Poppins"/>
              <a:buChar char="•"/>
              <a:defRPr>
                <a:latin typeface="Poppins"/>
                <a:ea typeface="Poppins"/>
                <a:cs typeface="Poppins"/>
                <a:sym typeface="Poppins"/>
              </a:defRPr>
            </a:lvl4pPr>
            <a:lvl5pPr marL="2286000" lvl="4" indent="-342900" algn="l">
              <a:lnSpc>
                <a:spcPct val="90000"/>
              </a:lnSpc>
              <a:spcBef>
                <a:spcPts val="500"/>
              </a:spcBef>
              <a:spcAft>
                <a:spcPts val="0"/>
              </a:spcAft>
              <a:buSzPts val="1800"/>
              <a:buFont typeface="Poppins"/>
              <a:buChar char="•"/>
              <a:defRPr>
                <a:latin typeface="Poppins"/>
                <a:ea typeface="Poppins"/>
                <a:cs typeface="Poppins"/>
                <a:sym typeface="Poppins"/>
              </a:defRPr>
            </a:lvl5pPr>
            <a:lvl6pPr marL="2743200" lvl="5" indent="-342900" algn="l">
              <a:lnSpc>
                <a:spcPct val="90000"/>
              </a:lnSpc>
              <a:spcBef>
                <a:spcPts val="500"/>
              </a:spcBef>
              <a:spcAft>
                <a:spcPts val="0"/>
              </a:spcAft>
              <a:buSzPts val="1800"/>
              <a:buFont typeface="Poppins"/>
              <a:buChar char="•"/>
              <a:defRPr>
                <a:latin typeface="Poppins"/>
                <a:ea typeface="Poppins"/>
                <a:cs typeface="Poppins"/>
                <a:sym typeface="Poppins"/>
              </a:defRPr>
            </a:lvl6pPr>
            <a:lvl7pPr marL="3200400" lvl="6" indent="-342900" algn="l">
              <a:lnSpc>
                <a:spcPct val="90000"/>
              </a:lnSpc>
              <a:spcBef>
                <a:spcPts val="500"/>
              </a:spcBef>
              <a:spcAft>
                <a:spcPts val="0"/>
              </a:spcAft>
              <a:buSzPts val="1800"/>
              <a:buFont typeface="Poppins"/>
              <a:buChar char="•"/>
              <a:defRPr>
                <a:latin typeface="Poppins"/>
                <a:ea typeface="Poppins"/>
                <a:cs typeface="Poppins"/>
                <a:sym typeface="Poppins"/>
              </a:defRPr>
            </a:lvl7pPr>
            <a:lvl8pPr marL="3657600" lvl="7" indent="-342900" algn="l">
              <a:lnSpc>
                <a:spcPct val="90000"/>
              </a:lnSpc>
              <a:spcBef>
                <a:spcPts val="500"/>
              </a:spcBef>
              <a:spcAft>
                <a:spcPts val="0"/>
              </a:spcAft>
              <a:buSzPts val="1800"/>
              <a:buFont typeface="Poppins"/>
              <a:buChar char="•"/>
              <a:defRPr>
                <a:latin typeface="Poppins"/>
                <a:ea typeface="Poppins"/>
                <a:cs typeface="Poppins"/>
                <a:sym typeface="Poppins"/>
              </a:defRPr>
            </a:lvl8pPr>
            <a:lvl9pPr marL="4114800" lvl="8" indent="-342900" algn="l">
              <a:lnSpc>
                <a:spcPct val="90000"/>
              </a:lnSpc>
              <a:spcBef>
                <a:spcPts val="500"/>
              </a:spcBef>
              <a:spcAft>
                <a:spcPts val="0"/>
              </a:spcAft>
              <a:buSzPts val="1800"/>
              <a:buFont typeface="Poppins"/>
              <a:buChar char="•"/>
              <a:defRPr>
                <a:latin typeface="Poppins"/>
                <a:ea typeface="Poppins"/>
                <a:cs typeface="Poppins"/>
                <a:sym typeface="Poppins"/>
              </a:defRPr>
            </a:lvl9pPr>
          </a:lstStyle>
          <a:p>
            <a:endParaRPr/>
          </a:p>
        </p:txBody>
      </p:sp>
      <p:sp>
        <p:nvSpPr>
          <p:cNvPr id="271" name="Google Shape;271;p45"/>
          <p:cNvSpPr/>
          <p:nvPr/>
        </p:nvSpPr>
        <p:spPr>
          <a:xfrm rot="5400000">
            <a:off x="-529498" y="476574"/>
            <a:ext cx="1041000" cy="820500"/>
          </a:xfrm>
          <a:prstGeom prst="blockArc">
            <a:avLst>
              <a:gd name="adj1" fmla="val 10800000"/>
              <a:gd name="adj2" fmla="val 0"/>
              <a:gd name="adj3" fmla="val 25000"/>
            </a:avLst>
          </a:prstGeom>
          <a:solidFill>
            <a:srgbClr val="0072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72" name="Google Shape;272;p45"/>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273" name="Google Shape;273;p45"/>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274" name="Google Shape;274;p45"/>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3_Aliro Title and 2 Columns">
  <p:cSld name="32_Aliro 2 Column">
    <p:bg>
      <p:bgPr>
        <a:solidFill>
          <a:schemeClr val="lt2"/>
        </a:solidFill>
        <a:effectLst/>
      </p:bgPr>
    </p:bg>
    <p:spTree>
      <p:nvGrpSpPr>
        <p:cNvPr id="1" name="Shape 275"/>
        <p:cNvGrpSpPr/>
        <p:nvPr/>
      </p:nvGrpSpPr>
      <p:grpSpPr>
        <a:xfrm>
          <a:off x="0" y="0"/>
          <a:ext cx="0" cy="0"/>
          <a:chOff x="0" y="0"/>
          <a:chExt cx="0" cy="0"/>
        </a:xfrm>
      </p:grpSpPr>
      <p:sp>
        <p:nvSpPr>
          <p:cNvPr id="276" name="Google Shape;276;p46"/>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Poppins"/>
              <a:buNone/>
              <a:defRPr sz="3600" i="0">
                <a:latin typeface="Poppins"/>
                <a:ea typeface="Poppins"/>
                <a:cs typeface="Poppins"/>
                <a:sym typeface="Poppi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46"/>
          <p:cNvSpPr txBox="1">
            <a:spLocks noGrp="1"/>
          </p:cNvSpPr>
          <p:nvPr>
            <p:ph type="body" idx="1"/>
          </p:nvPr>
        </p:nvSpPr>
        <p:spPr>
          <a:xfrm>
            <a:off x="49071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Font typeface="Poppins"/>
              <a:buNone/>
              <a:defRPr>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2pPr>
            <a:lvl3pPr marL="1371600" lvl="2"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3pPr>
            <a:lvl4pPr marL="1828800" lvl="3"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4pPr>
            <a:lvl5pPr marL="2286000" lvl="4"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5pPr>
            <a:lvl6pPr marL="2743200" lvl="5"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6pPr>
            <a:lvl7pPr marL="3200400" lvl="6"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7pPr>
            <a:lvl8pPr marL="3657600" lvl="7"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8pPr>
            <a:lvl9pPr marL="4114800" lvl="8"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9pPr>
          </a:lstStyle>
          <a:p>
            <a:endParaRPr/>
          </a:p>
        </p:txBody>
      </p:sp>
      <p:sp>
        <p:nvSpPr>
          <p:cNvPr id="278" name="Google Shape;278;p46"/>
          <p:cNvSpPr txBox="1">
            <a:spLocks noGrp="1"/>
          </p:cNvSpPr>
          <p:nvPr>
            <p:ph type="body" idx="2"/>
          </p:nvPr>
        </p:nvSpPr>
        <p:spPr>
          <a:xfrm>
            <a:off x="5970880" y="1482292"/>
            <a:ext cx="5351100" cy="4531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Font typeface="Poppins"/>
              <a:buNone/>
              <a:defRPr>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2pPr>
            <a:lvl3pPr marL="1371600" lvl="2"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3pPr>
            <a:lvl4pPr marL="1828800" lvl="3"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4pPr>
            <a:lvl5pPr marL="2286000" lvl="4"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5pPr>
            <a:lvl6pPr marL="2743200" lvl="5"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6pPr>
            <a:lvl7pPr marL="3200400" lvl="6"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7pPr>
            <a:lvl8pPr marL="3657600" lvl="7"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8pPr>
            <a:lvl9pPr marL="4114800" lvl="8" indent="-342900" algn="l">
              <a:lnSpc>
                <a:spcPct val="90000"/>
              </a:lnSpc>
              <a:spcBef>
                <a:spcPts val="500"/>
              </a:spcBef>
              <a:spcAft>
                <a:spcPts val="0"/>
              </a:spcAft>
              <a:buClr>
                <a:schemeClr val="dk1"/>
              </a:buClr>
              <a:buSzPts val="1800"/>
              <a:buFont typeface="Poppins"/>
              <a:buChar char="•"/>
              <a:defRPr>
                <a:latin typeface="Poppins"/>
                <a:ea typeface="Poppins"/>
                <a:cs typeface="Poppins"/>
                <a:sym typeface="Poppins"/>
              </a:defRPr>
            </a:lvl9pPr>
          </a:lstStyle>
          <a:p>
            <a:endParaRPr/>
          </a:p>
        </p:txBody>
      </p:sp>
      <p:sp>
        <p:nvSpPr>
          <p:cNvPr id="279" name="Google Shape;279;p46"/>
          <p:cNvSpPr/>
          <p:nvPr/>
        </p:nvSpPr>
        <p:spPr>
          <a:xfrm rot="5400000">
            <a:off x="-529498" y="476574"/>
            <a:ext cx="1041000" cy="820500"/>
          </a:xfrm>
          <a:prstGeom prst="blockArc">
            <a:avLst>
              <a:gd name="adj1" fmla="val 10800000"/>
              <a:gd name="adj2" fmla="val 0"/>
              <a:gd name="adj3" fmla="val 25000"/>
            </a:avLst>
          </a:prstGeom>
          <a:solidFill>
            <a:srgbClr val="0072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 name="Google Shape;280;p46"/>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281" name="Google Shape;281;p46"/>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282" name="Google Shape;282;p46"/>
          <p:cNvSpPr txBox="1"/>
          <p:nvPr/>
        </p:nvSpPr>
        <p:spPr>
          <a:xfrm>
            <a:off x="8940450" y="6495875"/>
            <a:ext cx="29742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8D8D8D"/>
                </a:solidFill>
                <a:latin typeface="Arial"/>
                <a:ea typeface="Arial"/>
                <a:cs typeface="Arial"/>
                <a:sym typeface="Arial"/>
              </a:rPr>
              <a:t>© 202</a:t>
            </a:r>
            <a:r>
              <a:rPr lang="en-US" sz="800">
                <a:solidFill>
                  <a:srgbClr val="8D8D8D"/>
                </a:solidFill>
              </a:rPr>
              <a:t>6</a:t>
            </a:r>
            <a:r>
              <a:rPr lang="en-US" sz="800" b="0" i="0" u="none" strike="noStrike" cap="none">
                <a:solidFill>
                  <a:srgbClr val="8D8D8D"/>
                </a:solidFill>
                <a:latin typeface="Arial"/>
                <a:ea typeface="Arial"/>
                <a:cs typeface="Arial"/>
                <a:sym typeface="Arial"/>
              </a:rPr>
              <a:t> Connectivity Standards Alliance</a:t>
            </a:r>
            <a:r>
              <a:rPr lang="en-US" sz="800" b="0" i="0" u="none" strike="noStrike" cap="none" baseline="30000">
                <a:solidFill>
                  <a:srgbClr val="8D8D8D"/>
                </a:solidFill>
                <a:latin typeface="Arial"/>
                <a:ea typeface="Arial"/>
                <a:cs typeface="Arial"/>
                <a:sym typeface="Arial"/>
              </a:rPr>
              <a:t>TM</a:t>
            </a:r>
            <a:r>
              <a:rPr lang="en-US" sz="800" b="0" i="0" u="none" strike="noStrike" cap="none">
                <a:solidFill>
                  <a:srgbClr val="8D8D8D"/>
                </a:solidFill>
                <a:latin typeface="Arial"/>
                <a:ea typeface="Arial"/>
                <a:cs typeface="Arial"/>
                <a:sym typeface="Arial"/>
              </a:rPr>
              <a:t> | CONFIDENTIAL</a:t>
            </a:r>
            <a:endParaRPr sz="800" b="0" i="0" u="none" strike="noStrike" cap="none">
              <a:solidFill>
                <a:srgbClr val="8D8D8D"/>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8_Title and Content">
  <p:cSld name=" 8_Title and Content">
    <p:spTree>
      <p:nvGrpSpPr>
        <p:cNvPr id="1" name="Shape 286"/>
        <p:cNvGrpSpPr/>
        <p:nvPr/>
      </p:nvGrpSpPr>
      <p:grpSpPr>
        <a:xfrm>
          <a:off x="0" y="0"/>
          <a:ext cx="0" cy="0"/>
          <a:chOff x="0" y="0"/>
          <a:chExt cx="0" cy="0"/>
        </a:xfrm>
      </p:grpSpPr>
      <p:sp>
        <p:nvSpPr>
          <p:cNvPr id="287" name="Google Shape;287;p48"/>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pic>
        <p:nvPicPr>
          <p:cNvPr id="288" name="Google Shape;288;p48"/>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289" name="Google Shape;289;p48"/>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0" name="Google Shape;290;p48"/>
          <p:cNvSpPr txBox="1">
            <a:spLocks noGrp="1"/>
          </p:cNvSpPr>
          <p:nvPr>
            <p:ph type="body" idx="1"/>
          </p:nvPr>
        </p:nvSpPr>
        <p:spPr>
          <a:xfrm>
            <a:off x="490538" y="1595438"/>
            <a:ext cx="10545900" cy="472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SzPts val="2800"/>
              <a:buNone/>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291" name="Google Shape;291;p48"/>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292" name="Google Shape;292;p48"/>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_Title Slide 1 (Internal)" type="title">
  <p:cSld name="TITLE">
    <p:bg>
      <p:bgPr>
        <a:solidFill>
          <a:schemeClr val="dk2"/>
        </a:solidFill>
        <a:effectLst/>
      </p:bgPr>
    </p:bg>
    <p:spTree>
      <p:nvGrpSpPr>
        <p:cNvPr id="1" name="Shape 293"/>
        <p:cNvGrpSpPr/>
        <p:nvPr/>
      </p:nvGrpSpPr>
      <p:grpSpPr>
        <a:xfrm>
          <a:off x="0" y="0"/>
          <a:ext cx="0" cy="0"/>
          <a:chOff x="0" y="0"/>
          <a:chExt cx="0" cy="0"/>
        </a:xfrm>
      </p:grpSpPr>
      <p:sp>
        <p:nvSpPr>
          <p:cNvPr id="294" name="Google Shape;294;p49"/>
          <p:cNvSpPr txBox="1">
            <a:spLocks noGrp="1"/>
          </p:cNvSpPr>
          <p:nvPr>
            <p:ph type="ctrTitle"/>
          </p:nvPr>
        </p:nvSpPr>
        <p:spPr>
          <a:xfrm>
            <a:off x="6689558" y="4701309"/>
            <a:ext cx="4912500" cy="8247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6000"/>
              <a:buFont typeface="Space Grotesk"/>
              <a:buNone/>
              <a:defRPr sz="6000">
                <a:solidFill>
                  <a:schemeClr val="lt2"/>
                </a:solidFill>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5" name="Google Shape;295;p49"/>
          <p:cNvSpPr txBox="1">
            <a:spLocks noGrp="1"/>
          </p:cNvSpPr>
          <p:nvPr>
            <p:ph type="subTitle" idx="1"/>
          </p:nvPr>
        </p:nvSpPr>
        <p:spPr>
          <a:xfrm>
            <a:off x="6689557" y="5707571"/>
            <a:ext cx="4912500" cy="218700"/>
          </a:xfrm>
          <a:prstGeom prst="rect">
            <a:avLst/>
          </a:prstGeom>
          <a:noFill/>
          <a:ln>
            <a:noFill/>
          </a:ln>
        </p:spPr>
        <p:txBody>
          <a:bodyPr spcFirstLastPara="1" wrap="square" lIns="91425" tIns="45700" rIns="91425" bIns="45700" anchor="t" anchorCtr="0">
            <a:noAutofit/>
          </a:bodyPr>
          <a:lstStyle>
            <a:lvl1pPr lvl="0" algn="l">
              <a:lnSpc>
                <a:spcPct val="90000"/>
              </a:lnSpc>
              <a:spcBef>
                <a:spcPts val="1100"/>
              </a:spcBef>
              <a:spcAft>
                <a:spcPts val="0"/>
              </a:spcAft>
              <a:buClr>
                <a:schemeClr val="lt1"/>
              </a:buClr>
              <a:buSzPts val="2400"/>
              <a:buNone/>
              <a:defRPr sz="2400">
                <a:solidFill>
                  <a:schemeClr val="lt2"/>
                </a:solidFil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900"/>
              <a:buNone/>
              <a:defRPr sz="19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296" name="Google Shape;296;p49"/>
          <p:cNvSpPr/>
          <p:nvPr/>
        </p:nvSpPr>
        <p:spPr>
          <a:xfrm>
            <a:off x="0" y="1098673"/>
            <a:ext cx="12192000" cy="3376036"/>
          </a:xfrm>
          <a:custGeom>
            <a:avLst/>
            <a:gdLst/>
            <a:ahLst/>
            <a:cxnLst/>
            <a:rect l="l" t="t" r="r" b="b"/>
            <a:pathLst>
              <a:path w="945" h="262" extrusionOk="0">
                <a:moveTo>
                  <a:pt x="945" y="0"/>
                </a:moveTo>
                <a:cubicBezTo>
                  <a:pt x="945" y="38"/>
                  <a:pt x="945" y="38"/>
                  <a:pt x="945" y="38"/>
                </a:cubicBezTo>
                <a:cubicBezTo>
                  <a:pt x="550" y="38"/>
                  <a:pt x="550" y="38"/>
                  <a:pt x="550" y="38"/>
                </a:cubicBezTo>
                <a:cubicBezTo>
                  <a:pt x="503" y="38"/>
                  <a:pt x="474" y="77"/>
                  <a:pt x="474" y="120"/>
                </a:cubicBezTo>
                <a:cubicBezTo>
                  <a:pt x="474" y="225"/>
                  <a:pt x="474" y="225"/>
                  <a:pt x="474" y="225"/>
                </a:cubicBezTo>
                <a:cubicBezTo>
                  <a:pt x="474" y="248"/>
                  <a:pt x="458" y="262"/>
                  <a:pt x="433" y="262"/>
                </a:cubicBezTo>
                <a:cubicBezTo>
                  <a:pt x="0" y="262"/>
                  <a:pt x="0" y="262"/>
                  <a:pt x="0" y="262"/>
                </a:cubicBezTo>
                <a:cubicBezTo>
                  <a:pt x="0" y="226"/>
                  <a:pt x="0" y="226"/>
                  <a:pt x="0" y="226"/>
                </a:cubicBezTo>
                <a:cubicBezTo>
                  <a:pt x="416" y="226"/>
                  <a:pt x="416" y="226"/>
                  <a:pt x="416" y="226"/>
                </a:cubicBezTo>
                <a:cubicBezTo>
                  <a:pt x="426" y="226"/>
                  <a:pt x="431" y="221"/>
                  <a:pt x="431" y="210"/>
                </a:cubicBezTo>
                <a:cubicBezTo>
                  <a:pt x="431" y="123"/>
                  <a:pt x="431" y="123"/>
                  <a:pt x="431" y="123"/>
                </a:cubicBezTo>
                <a:cubicBezTo>
                  <a:pt x="431" y="56"/>
                  <a:pt x="476" y="0"/>
                  <a:pt x="550" y="0"/>
                </a:cubicBezTo>
                <a:lnTo>
                  <a:pt x="945"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F3F0E8"/>
              </a:solidFill>
              <a:latin typeface="Arial"/>
              <a:ea typeface="Arial"/>
              <a:cs typeface="Arial"/>
              <a:sym typeface="Arial"/>
            </a:endParaRPr>
          </a:p>
        </p:txBody>
      </p:sp>
      <p:pic>
        <p:nvPicPr>
          <p:cNvPr id="297" name="Google Shape;297;p49"/>
          <p:cNvPicPr preferRelativeResize="0"/>
          <p:nvPr/>
        </p:nvPicPr>
        <p:blipFill rotWithShape="1">
          <a:blip r:embed="rId2">
            <a:alphaModFix/>
          </a:blip>
          <a:srcRect/>
          <a:stretch/>
        </p:blipFill>
        <p:spPr>
          <a:xfrm>
            <a:off x="818147" y="1458822"/>
            <a:ext cx="4077800" cy="1014872"/>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_Title Slide 2 (Internal)">
  <p:cSld name="2_Title Slide (external)">
    <p:bg>
      <p:bgPr>
        <a:solidFill>
          <a:schemeClr val="lt2"/>
        </a:solidFill>
        <a:effectLst/>
      </p:bgPr>
    </p:bg>
    <p:spTree>
      <p:nvGrpSpPr>
        <p:cNvPr id="1" name="Shape 298"/>
        <p:cNvGrpSpPr/>
        <p:nvPr/>
      </p:nvGrpSpPr>
      <p:grpSpPr>
        <a:xfrm>
          <a:off x="0" y="0"/>
          <a:ext cx="0" cy="0"/>
          <a:chOff x="0" y="0"/>
          <a:chExt cx="0" cy="0"/>
        </a:xfrm>
      </p:grpSpPr>
      <p:sp>
        <p:nvSpPr>
          <p:cNvPr id="299" name="Google Shape;299;p50"/>
          <p:cNvSpPr txBox="1">
            <a:spLocks noGrp="1"/>
          </p:cNvSpPr>
          <p:nvPr>
            <p:ph type="ctrTitle"/>
          </p:nvPr>
        </p:nvSpPr>
        <p:spPr>
          <a:xfrm>
            <a:off x="6689558" y="3138321"/>
            <a:ext cx="4912500" cy="2387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6000"/>
              <a:buFont typeface="Space Grotesk"/>
              <a:buNone/>
              <a:defRPr sz="6000">
                <a:solidFill>
                  <a:schemeClr val="dk2"/>
                </a:solidFill>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0" name="Google Shape;300;p50"/>
          <p:cNvSpPr txBox="1">
            <a:spLocks noGrp="1"/>
          </p:cNvSpPr>
          <p:nvPr>
            <p:ph type="subTitle" idx="1"/>
          </p:nvPr>
        </p:nvSpPr>
        <p:spPr>
          <a:xfrm>
            <a:off x="6689557" y="5707571"/>
            <a:ext cx="4912500" cy="402000"/>
          </a:xfrm>
          <a:prstGeom prst="rect">
            <a:avLst/>
          </a:prstGeom>
          <a:noFill/>
          <a:ln>
            <a:noFill/>
          </a:ln>
        </p:spPr>
        <p:txBody>
          <a:bodyPr spcFirstLastPara="1" wrap="square" lIns="91425" tIns="45700" rIns="91425" bIns="45700" anchor="t" anchorCtr="0">
            <a:noAutofit/>
          </a:bodyPr>
          <a:lstStyle>
            <a:lvl1pPr lvl="0" algn="l">
              <a:lnSpc>
                <a:spcPct val="90000"/>
              </a:lnSpc>
              <a:spcBef>
                <a:spcPts val="1100"/>
              </a:spcBef>
              <a:spcAft>
                <a:spcPts val="0"/>
              </a:spcAft>
              <a:buClr>
                <a:schemeClr val="dk2"/>
              </a:buClr>
              <a:buSzPts val="2400"/>
              <a:buNone/>
              <a:defRPr sz="24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01" name="Google Shape;301;p50"/>
          <p:cNvSpPr/>
          <p:nvPr/>
        </p:nvSpPr>
        <p:spPr>
          <a:xfrm>
            <a:off x="0" y="1098673"/>
            <a:ext cx="12192000" cy="3376036"/>
          </a:xfrm>
          <a:custGeom>
            <a:avLst/>
            <a:gdLst/>
            <a:ahLst/>
            <a:cxnLst/>
            <a:rect l="l" t="t" r="r" b="b"/>
            <a:pathLst>
              <a:path w="945" h="262" extrusionOk="0">
                <a:moveTo>
                  <a:pt x="945" y="0"/>
                </a:moveTo>
                <a:cubicBezTo>
                  <a:pt x="945" y="38"/>
                  <a:pt x="945" y="38"/>
                  <a:pt x="945" y="38"/>
                </a:cubicBezTo>
                <a:cubicBezTo>
                  <a:pt x="550" y="38"/>
                  <a:pt x="550" y="38"/>
                  <a:pt x="550" y="38"/>
                </a:cubicBezTo>
                <a:cubicBezTo>
                  <a:pt x="503" y="38"/>
                  <a:pt x="474" y="77"/>
                  <a:pt x="474" y="120"/>
                </a:cubicBezTo>
                <a:cubicBezTo>
                  <a:pt x="474" y="225"/>
                  <a:pt x="474" y="225"/>
                  <a:pt x="474" y="225"/>
                </a:cubicBezTo>
                <a:cubicBezTo>
                  <a:pt x="474" y="248"/>
                  <a:pt x="458" y="262"/>
                  <a:pt x="433" y="262"/>
                </a:cubicBezTo>
                <a:cubicBezTo>
                  <a:pt x="0" y="262"/>
                  <a:pt x="0" y="262"/>
                  <a:pt x="0" y="262"/>
                </a:cubicBezTo>
                <a:cubicBezTo>
                  <a:pt x="0" y="226"/>
                  <a:pt x="0" y="226"/>
                  <a:pt x="0" y="226"/>
                </a:cubicBezTo>
                <a:cubicBezTo>
                  <a:pt x="416" y="226"/>
                  <a:pt x="416" y="226"/>
                  <a:pt x="416" y="226"/>
                </a:cubicBezTo>
                <a:cubicBezTo>
                  <a:pt x="426" y="226"/>
                  <a:pt x="431" y="221"/>
                  <a:pt x="431" y="210"/>
                </a:cubicBezTo>
                <a:cubicBezTo>
                  <a:pt x="431" y="123"/>
                  <a:pt x="431" y="123"/>
                  <a:pt x="431" y="123"/>
                </a:cubicBezTo>
                <a:cubicBezTo>
                  <a:pt x="431" y="56"/>
                  <a:pt x="476" y="0"/>
                  <a:pt x="550" y="0"/>
                </a:cubicBezTo>
                <a:lnTo>
                  <a:pt x="945" y="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pic>
        <p:nvPicPr>
          <p:cNvPr id="302" name="Google Shape;302;p50"/>
          <p:cNvPicPr preferRelativeResize="0"/>
          <p:nvPr/>
        </p:nvPicPr>
        <p:blipFill rotWithShape="1">
          <a:blip r:embed="rId2">
            <a:alphaModFix/>
          </a:blip>
          <a:srcRect/>
          <a:stretch/>
        </p:blipFill>
        <p:spPr>
          <a:xfrm>
            <a:off x="481263" y="1141605"/>
            <a:ext cx="4735631" cy="1645085"/>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_Title Slide 3 (External) 1">
  <p:cSld name="4_Title Slide 3 (External)_1">
    <p:bg>
      <p:bgPr>
        <a:solidFill>
          <a:schemeClr val="lt2"/>
        </a:solidFill>
        <a:effectLst/>
      </p:bgPr>
    </p:bg>
    <p:spTree>
      <p:nvGrpSpPr>
        <p:cNvPr id="1" name="Shape 303"/>
        <p:cNvGrpSpPr/>
        <p:nvPr/>
      </p:nvGrpSpPr>
      <p:grpSpPr>
        <a:xfrm>
          <a:off x="0" y="0"/>
          <a:ext cx="0" cy="0"/>
          <a:chOff x="0" y="0"/>
          <a:chExt cx="0" cy="0"/>
        </a:xfrm>
      </p:grpSpPr>
      <p:pic>
        <p:nvPicPr>
          <p:cNvPr id="304" name="Google Shape;304;p51"/>
          <p:cNvPicPr preferRelativeResize="0"/>
          <p:nvPr/>
        </p:nvPicPr>
        <p:blipFill rotWithShape="1">
          <a:blip r:embed="rId2">
            <a:alphaModFix/>
          </a:blip>
          <a:srcRect/>
          <a:stretch/>
        </p:blipFill>
        <p:spPr>
          <a:xfrm>
            <a:off x="1" y="-5989"/>
            <a:ext cx="12192000" cy="3144310"/>
          </a:xfrm>
          <a:prstGeom prst="rect">
            <a:avLst/>
          </a:prstGeom>
          <a:noFill/>
          <a:ln>
            <a:noFill/>
          </a:ln>
        </p:spPr>
      </p:pic>
      <p:sp>
        <p:nvSpPr>
          <p:cNvPr id="305" name="Google Shape;305;p51"/>
          <p:cNvSpPr txBox="1">
            <a:spLocks noGrp="1"/>
          </p:cNvSpPr>
          <p:nvPr>
            <p:ph type="ctrTitle"/>
          </p:nvPr>
        </p:nvSpPr>
        <p:spPr>
          <a:xfrm>
            <a:off x="6624903" y="3429000"/>
            <a:ext cx="4912500" cy="2387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Space Grotesk"/>
              <a:buNone/>
              <a:defRPr sz="60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6" name="Google Shape;306;p51"/>
          <p:cNvSpPr txBox="1">
            <a:spLocks noGrp="1"/>
          </p:cNvSpPr>
          <p:nvPr>
            <p:ph type="subTitle" idx="1"/>
          </p:nvPr>
        </p:nvSpPr>
        <p:spPr>
          <a:xfrm>
            <a:off x="6624902" y="5998250"/>
            <a:ext cx="4912500" cy="402000"/>
          </a:xfrm>
          <a:prstGeom prst="rect">
            <a:avLst/>
          </a:prstGeom>
          <a:noFill/>
          <a:ln>
            <a:noFill/>
          </a:ln>
        </p:spPr>
        <p:txBody>
          <a:bodyPr spcFirstLastPara="1" wrap="square" lIns="91425" tIns="45700" rIns="91425" bIns="45700" anchor="t" anchorCtr="0">
            <a:noAutofit/>
          </a:bodyPr>
          <a:lstStyle>
            <a:lvl1pPr lvl="0" algn="l">
              <a:lnSpc>
                <a:spcPct val="90000"/>
              </a:lnSpc>
              <a:spcBef>
                <a:spcPts val="11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307" name="Google Shape;307;p51"/>
          <p:cNvPicPr preferRelativeResize="0"/>
          <p:nvPr/>
        </p:nvPicPr>
        <p:blipFill rotWithShape="1">
          <a:blip r:embed="rId3">
            <a:alphaModFix/>
          </a:blip>
          <a:srcRect/>
          <a:stretch/>
        </p:blipFill>
        <p:spPr>
          <a:xfrm>
            <a:off x="310730" y="3666239"/>
            <a:ext cx="5507206" cy="1913121"/>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_Title Slide 3 (External) 2">
  <p:cSld name="4_Title Slide 3 (External) 2_2">
    <p:bg>
      <p:bgPr>
        <a:solidFill>
          <a:schemeClr val="lt2"/>
        </a:solidFill>
        <a:effectLst/>
      </p:bgPr>
    </p:bg>
    <p:spTree>
      <p:nvGrpSpPr>
        <p:cNvPr id="1" name="Shape 308"/>
        <p:cNvGrpSpPr/>
        <p:nvPr/>
      </p:nvGrpSpPr>
      <p:grpSpPr>
        <a:xfrm>
          <a:off x="0" y="0"/>
          <a:ext cx="0" cy="0"/>
          <a:chOff x="0" y="0"/>
          <a:chExt cx="0" cy="0"/>
        </a:xfrm>
      </p:grpSpPr>
      <p:pic>
        <p:nvPicPr>
          <p:cNvPr id="309" name="Google Shape;309;p52"/>
          <p:cNvPicPr preferRelativeResize="0"/>
          <p:nvPr/>
        </p:nvPicPr>
        <p:blipFill rotWithShape="1">
          <a:blip r:embed="rId2">
            <a:alphaModFix/>
          </a:blip>
          <a:srcRect l="179" r="179"/>
          <a:stretch/>
        </p:blipFill>
        <p:spPr>
          <a:xfrm>
            <a:off x="0" y="0"/>
            <a:ext cx="12192000" cy="3145536"/>
          </a:xfrm>
          <a:prstGeom prst="rect">
            <a:avLst/>
          </a:prstGeom>
          <a:noFill/>
          <a:ln>
            <a:noFill/>
          </a:ln>
        </p:spPr>
      </p:pic>
      <p:sp>
        <p:nvSpPr>
          <p:cNvPr id="310" name="Google Shape;310;p52"/>
          <p:cNvSpPr txBox="1">
            <a:spLocks noGrp="1"/>
          </p:cNvSpPr>
          <p:nvPr>
            <p:ph type="ctrTitle"/>
          </p:nvPr>
        </p:nvSpPr>
        <p:spPr>
          <a:xfrm>
            <a:off x="6624903" y="3429000"/>
            <a:ext cx="4912500" cy="2387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Space Grotesk"/>
              <a:buNone/>
              <a:defRPr sz="60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11" name="Google Shape;311;p52"/>
          <p:cNvSpPr txBox="1">
            <a:spLocks noGrp="1"/>
          </p:cNvSpPr>
          <p:nvPr>
            <p:ph type="subTitle" idx="1"/>
          </p:nvPr>
        </p:nvSpPr>
        <p:spPr>
          <a:xfrm>
            <a:off x="6624902" y="5998250"/>
            <a:ext cx="4912500" cy="402000"/>
          </a:xfrm>
          <a:prstGeom prst="rect">
            <a:avLst/>
          </a:prstGeom>
          <a:noFill/>
          <a:ln>
            <a:noFill/>
          </a:ln>
        </p:spPr>
        <p:txBody>
          <a:bodyPr spcFirstLastPara="1" wrap="square" lIns="91425" tIns="45700" rIns="91425" bIns="45700" anchor="t" anchorCtr="0">
            <a:noAutofit/>
          </a:bodyPr>
          <a:lstStyle>
            <a:lvl1pPr lvl="0" algn="l">
              <a:lnSpc>
                <a:spcPct val="90000"/>
              </a:lnSpc>
              <a:spcBef>
                <a:spcPts val="11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312" name="Google Shape;312;p52"/>
          <p:cNvPicPr preferRelativeResize="0"/>
          <p:nvPr/>
        </p:nvPicPr>
        <p:blipFill rotWithShape="1">
          <a:blip r:embed="rId3">
            <a:alphaModFix/>
          </a:blip>
          <a:srcRect/>
          <a:stretch/>
        </p:blipFill>
        <p:spPr>
          <a:xfrm>
            <a:off x="310730" y="3666239"/>
            <a:ext cx="5507206" cy="1913121"/>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3_Title Slide 3 (External) 3">
  <p:cSld name="4_Title Slide 3 (External) 2_1_1">
    <p:bg>
      <p:bgPr>
        <a:solidFill>
          <a:schemeClr val="lt2"/>
        </a:solidFill>
        <a:effectLst/>
      </p:bgPr>
    </p:bg>
    <p:spTree>
      <p:nvGrpSpPr>
        <p:cNvPr id="1" name="Shape 313"/>
        <p:cNvGrpSpPr/>
        <p:nvPr/>
      </p:nvGrpSpPr>
      <p:grpSpPr>
        <a:xfrm>
          <a:off x="0" y="0"/>
          <a:ext cx="0" cy="0"/>
          <a:chOff x="0" y="0"/>
          <a:chExt cx="0" cy="0"/>
        </a:xfrm>
      </p:grpSpPr>
      <p:pic>
        <p:nvPicPr>
          <p:cNvPr id="314" name="Google Shape;314;p53"/>
          <p:cNvPicPr preferRelativeResize="0"/>
          <p:nvPr/>
        </p:nvPicPr>
        <p:blipFill rotWithShape="1">
          <a:blip r:embed="rId2">
            <a:alphaModFix/>
          </a:blip>
          <a:srcRect t="7000" b="7000"/>
          <a:stretch/>
        </p:blipFill>
        <p:spPr>
          <a:xfrm>
            <a:off x="0" y="0"/>
            <a:ext cx="12192000" cy="3145536"/>
          </a:xfrm>
          <a:prstGeom prst="rect">
            <a:avLst/>
          </a:prstGeom>
          <a:noFill/>
          <a:ln>
            <a:noFill/>
          </a:ln>
        </p:spPr>
      </p:pic>
      <p:sp>
        <p:nvSpPr>
          <p:cNvPr id="315" name="Google Shape;315;p53"/>
          <p:cNvSpPr txBox="1">
            <a:spLocks noGrp="1"/>
          </p:cNvSpPr>
          <p:nvPr>
            <p:ph type="ctrTitle"/>
          </p:nvPr>
        </p:nvSpPr>
        <p:spPr>
          <a:xfrm>
            <a:off x="6624903" y="3429000"/>
            <a:ext cx="4912500" cy="2387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Space Grotesk"/>
              <a:buNone/>
              <a:defRPr sz="60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16" name="Google Shape;316;p53"/>
          <p:cNvSpPr txBox="1">
            <a:spLocks noGrp="1"/>
          </p:cNvSpPr>
          <p:nvPr>
            <p:ph type="subTitle" idx="1"/>
          </p:nvPr>
        </p:nvSpPr>
        <p:spPr>
          <a:xfrm>
            <a:off x="6624902" y="5998250"/>
            <a:ext cx="4912500" cy="402000"/>
          </a:xfrm>
          <a:prstGeom prst="rect">
            <a:avLst/>
          </a:prstGeom>
          <a:noFill/>
          <a:ln>
            <a:noFill/>
          </a:ln>
        </p:spPr>
        <p:txBody>
          <a:bodyPr spcFirstLastPara="1" wrap="square" lIns="91425" tIns="45700" rIns="91425" bIns="45700" anchor="t" anchorCtr="0">
            <a:noAutofit/>
          </a:bodyPr>
          <a:lstStyle>
            <a:lvl1pPr lvl="0" algn="l">
              <a:lnSpc>
                <a:spcPct val="90000"/>
              </a:lnSpc>
              <a:spcBef>
                <a:spcPts val="11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317" name="Google Shape;317;p53"/>
          <p:cNvPicPr preferRelativeResize="0"/>
          <p:nvPr/>
        </p:nvPicPr>
        <p:blipFill rotWithShape="1">
          <a:blip r:embed="rId3">
            <a:alphaModFix/>
          </a:blip>
          <a:srcRect/>
          <a:stretch/>
        </p:blipFill>
        <p:spPr>
          <a:xfrm>
            <a:off x="310730" y="3666239"/>
            <a:ext cx="5507206" cy="1913121"/>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3_Title Slide 3 (External) 4">
  <p:cSld name="4_Title Slide 3 (External) 3_1">
    <p:bg>
      <p:bgPr>
        <a:solidFill>
          <a:schemeClr val="lt2"/>
        </a:solidFill>
        <a:effectLst/>
      </p:bgPr>
    </p:bg>
    <p:spTree>
      <p:nvGrpSpPr>
        <p:cNvPr id="1" name="Shape 318"/>
        <p:cNvGrpSpPr/>
        <p:nvPr/>
      </p:nvGrpSpPr>
      <p:grpSpPr>
        <a:xfrm>
          <a:off x="0" y="0"/>
          <a:ext cx="0" cy="0"/>
          <a:chOff x="0" y="0"/>
          <a:chExt cx="0" cy="0"/>
        </a:xfrm>
      </p:grpSpPr>
      <p:pic>
        <p:nvPicPr>
          <p:cNvPr id="319" name="Google Shape;319;p54"/>
          <p:cNvPicPr preferRelativeResize="0"/>
          <p:nvPr/>
        </p:nvPicPr>
        <p:blipFill rotWithShape="1">
          <a:blip r:embed="rId2">
            <a:alphaModFix/>
          </a:blip>
          <a:srcRect t="4635" b="18246"/>
          <a:stretch/>
        </p:blipFill>
        <p:spPr>
          <a:xfrm>
            <a:off x="0" y="613"/>
            <a:ext cx="12192000" cy="3144310"/>
          </a:xfrm>
          <a:prstGeom prst="rect">
            <a:avLst/>
          </a:prstGeom>
          <a:noFill/>
          <a:ln>
            <a:noFill/>
          </a:ln>
        </p:spPr>
      </p:pic>
      <p:sp>
        <p:nvSpPr>
          <p:cNvPr id="320" name="Google Shape;320;p54"/>
          <p:cNvSpPr txBox="1">
            <a:spLocks noGrp="1"/>
          </p:cNvSpPr>
          <p:nvPr>
            <p:ph type="ctrTitle"/>
          </p:nvPr>
        </p:nvSpPr>
        <p:spPr>
          <a:xfrm>
            <a:off x="6624903" y="3429000"/>
            <a:ext cx="4912500" cy="2387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Space Grotesk"/>
              <a:buNone/>
              <a:defRPr sz="60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1" name="Google Shape;321;p54"/>
          <p:cNvSpPr txBox="1">
            <a:spLocks noGrp="1"/>
          </p:cNvSpPr>
          <p:nvPr>
            <p:ph type="subTitle" idx="1"/>
          </p:nvPr>
        </p:nvSpPr>
        <p:spPr>
          <a:xfrm>
            <a:off x="6624902" y="5998250"/>
            <a:ext cx="4912500" cy="402000"/>
          </a:xfrm>
          <a:prstGeom prst="rect">
            <a:avLst/>
          </a:prstGeom>
          <a:noFill/>
          <a:ln>
            <a:noFill/>
          </a:ln>
        </p:spPr>
        <p:txBody>
          <a:bodyPr spcFirstLastPara="1" wrap="square" lIns="91425" tIns="45700" rIns="91425" bIns="45700" anchor="t" anchorCtr="0">
            <a:noAutofit/>
          </a:bodyPr>
          <a:lstStyle>
            <a:lvl1pPr lvl="0" algn="l">
              <a:lnSpc>
                <a:spcPct val="90000"/>
              </a:lnSpc>
              <a:spcBef>
                <a:spcPts val="11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322" name="Google Shape;322;p54"/>
          <p:cNvPicPr preferRelativeResize="0"/>
          <p:nvPr/>
        </p:nvPicPr>
        <p:blipFill rotWithShape="1">
          <a:blip r:embed="rId3">
            <a:alphaModFix/>
          </a:blip>
          <a:srcRect/>
          <a:stretch/>
        </p:blipFill>
        <p:spPr>
          <a:xfrm>
            <a:off x="310730" y="3666239"/>
            <a:ext cx="5507206" cy="1913121"/>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6_Divider Slide 1">
  <p:cSld name="6_Divider Slide">
    <p:bg>
      <p:bgPr>
        <a:solidFill>
          <a:schemeClr val="lt2"/>
        </a:solidFill>
        <a:effectLst/>
      </p:bgPr>
    </p:bg>
    <p:spTree>
      <p:nvGrpSpPr>
        <p:cNvPr id="1" name="Shape 323"/>
        <p:cNvGrpSpPr/>
        <p:nvPr/>
      </p:nvGrpSpPr>
      <p:grpSpPr>
        <a:xfrm>
          <a:off x="0" y="0"/>
          <a:ext cx="0" cy="0"/>
          <a:chOff x="0" y="0"/>
          <a:chExt cx="0" cy="0"/>
        </a:xfrm>
      </p:grpSpPr>
      <p:sp>
        <p:nvSpPr>
          <p:cNvPr id="324" name="Google Shape;324;p55"/>
          <p:cNvSpPr txBox="1">
            <a:spLocks noGrp="1"/>
          </p:cNvSpPr>
          <p:nvPr>
            <p:ph type="ctrTitle"/>
          </p:nvPr>
        </p:nvSpPr>
        <p:spPr>
          <a:xfrm>
            <a:off x="1057502" y="1347537"/>
            <a:ext cx="49125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2"/>
              </a:buClr>
              <a:buSzPts val="9600"/>
              <a:buFont typeface="Space Grotesk"/>
              <a:buNone/>
              <a:defRPr sz="9600">
                <a:solidFill>
                  <a:schemeClr val="dk2"/>
                </a:solidFill>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5" name="Google Shape;325;p55"/>
          <p:cNvSpPr/>
          <p:nvPr/>
        </p:nvSpPr>
        <p:spPr>
          <a:xfrm>
            <a:off x="9132625"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2058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5_Divider Slide 2">
  <p:cSld name="5_Divider Slide_2">
    <p:bg>
      <p:bgPr>
        <a:solidFill>
          <a:schemeClr val="dk2"/>
        </a:solidFill>
        <a:effectLst/>
      </p:bgPr>
    </p:bg>
    <p:spTree>
      <p:nvGrpSpPr>
        <p:cNvPr id="1" name="Shape 326"/>
        <p:cNvGrpSpPr/>
        <p:nvPr/>
      </p:nvGrpSpPr>
      <p:grpSpPr>
        <a:xfrm>
          <a:off x="0" y="0"/>
          <a:ext cx="0" cy="0"/>
          <a:chOff x="0" y="0"/>
          <a:chExt cx="0" cy="0"/>
        </a:xfrm>
      </p:grpSpPr>
      <p:sp>
        <p:nvSpPr>
          <p:cNvPr id="327" name="Google Shape;327;p56"/>
          <p:cNvSpPr txBox="1">
            <a:spLocks noGrp="1"/>
          </p:cNvSpPr>
          <p:nvPr>
            <p:ph type="ctrTitle"/>
          </p:nvPr>
        </p:nvSpPr>
        <p:spPr>
          <a:xfrm>
            <a:off x="1057502" y="1347537"/>
            <a:ext cx="49125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2"/>
              </a:buClr>
              <a:buSzPts val="9600"/>
              <a:buFont typeface="Space Grotesk"/>
              <a:buNone/>
              <a:defRPr sz="9600">
                <a:solidFill>
                  <a:schemeClr val="lt2"/>
                </a:solidFill>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8" name="Google Shape;328;p56"/>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7_Title Only">
  <p:cSld name="7_Title Only">
    <p:spTree>
      <p:nvGrpSpPr>
        <p:cNvPr id="1" name="Shape 329"/>
        <p:cNvGrpSpPr/>
        <p:nvPr/>
      </p:nvGrpSpPr>
      <p:grpSpPr>
        <a:xfrm>
          <a:off x="0" y="0"/>
          <a:ext cx="0" cy="0"/>
          <a:chOff x="0" y="0"/>
          <a:chExt cx="0" cy="0"/>
        </a:xfrm>
      </p:grpSpPr>
      <p:sp>
        <p:nvSpPr>
          <p:cNvPr id="330" name="Google Shape;330;p57"/>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31" name="Google Shape;331;p57"/>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pic>
        <p:nvPicPr>
          <p:cNvPr id="332" name="Google Shape;332;p57"/>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333" name="Google Shape;333;p57"/>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334" name="Google Shape;334;p57"/>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9_Title and 2 Columns">
  <p:cSld name="9_Title 2 Column">
    <p:spTree>
      <p:nvGrpSpPr>
        <p:cNvPr id="1" name="Shape 335"/>
        <p:cNvGrpSpPr/>
        <p:nvPr/>
      </p:nvGrpSpPr>
      <p:grpSpPr>
        <a:xfrm>
          <a:off x="0" y="0"/>
          <a:ext cx="0" cy="0"/>
          <a:chOff x="0" y="0"/>
          <a:chExt cx="0" cy="0"/>
        </a:xfrm>
      </p:grpSpPr>
      <p:sp>
        <p:nvSpPr>
          <p:cNvPr id="336" name="Google Shape;336;p58"/>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pic>
        <p:nvPicPr>
          <p:cNvPr id="337" name="Google Shape;337;p58"/>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338" name="Google Shape;338;p58"/>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39" name="Google Shape;339;p58"/>
          <p:cNvSpPr txBox="1">
            <a:spLocks noGrp="1"/>
          </p:cNvSpPr>
          <p:nvPr>
            <p:ph type="body" idx="1"/>
          </p:nvPr>
        </p:nvSpPr>
        <p:spPr>
          <a:xfrm>
            <a:off x="49071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2800"/>
              <a:buNone/>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0" name="Google Shape;340;p58"/>
          <p:cNvSpPr txBox="1">
            <a:spLocks noGrp="1"/>
          </p:cNvSpPr>
          <p:nvPr>
            <p:ph type="body" idx="2"/>
          </p:nvPr>
        </p:nvSpPr>
        <p:spPr>
          <a:xfrm>
            <a:off x="597088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2800"/>
              <a:buNone/>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1" name="Google Shape;341;p58"/>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342" name="Google Shape;342;p58"/>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2_Title and 3 Columns">
  <p:cSld name="12_Title 3 Column">
    <p:spTree>
      <p:nvGrpSpPr>
        <p:cNvPr id="1" name="Shape 343"/>
        <p:cNvGrpSpPr/>
        <p:nvPr/>
      </p:nvGrpSpPr>
      <p:grpSpPr>
        <a:xfrm>
          <a:off x="0" y="0"/>
          <a:ext cx="0" cy="0"/>
          <a:chOff x="0" y="0"/>
          <a:chExt cx="0" cy="0"/>
        </a:xfrm>
      </p:grpSpPr>
      <p:sp>
        <p:nvSpPr>
          <p:cNvPr id="344" name="Google Shape;344;p59"/>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pic>
        <p:nvPicPr>
          <p:cNvPr id="345" name="Google Shape;345;p59"/>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346" name="Google Shape;346;p59"/>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47" name="Google Shape;347;p59"/>
          <p:cNvSpPr txBox="1">
            <a:spLocks noGrp="1"/>
          </p:cNvSpPr>
          <p:nvPr>
            <p:ph type="body" idx="1"/>
          </p:nvPr>
        </p:nvSpPr>
        <p:spPr>
          <a:xfrm>
            <a:off x="4278661" y="1441449"/>
            <a:ext cx="3632100" cy="4456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100"/>
              </a:spcBef>
              <a:spcAft>
                <a:spcPts val="0"/>
              </a:spcAft>
              <a:buClr>
                <a:schemeClr val="dk1"/>
              </a:buClr>
              <a:buSzPts val="1900"/>
              <a:buFont typeface="Arial"/>
              <a:buNone/>
              <a:defRPr sz="1900">
                <a:solidFill>
                  <a:schemeClr val="accent5"/>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23850" algn="l">
              <a:lnSpc>
                <a:spcPct val="90000"/>
              </a:lnSpc>
              <a:spcBef>
                <a:spcPts val="500"/>
              </a:spcBef>
              <a:spcAft>
                <a:spcPts val="0"/>
              </a:spcAft>
              <a:buClr>
                <a:schemeClr val="dk1"/>
              </a:buClr>
              <a:buSzPts val="1500"/>
              <a:buChar char="•"/>
              <a:defRPr sz="15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8" name="Google Shape;348;p59"/>
          <p:cNvSpPr txBox="1">
            <a:spLocks noGrp="1"/>
          </p:cNvSpPr>
          <p:nvPr>
            <p:ph type="body" idx="2"/>
          </p:nvPr>
        </p:nvSpPr>
        <p:spPr>
          <a:xfrm>
            <a:off x="8077775" y="1441449"/>
            <a:ext cx="3632100" cy="4456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100"/>
              </a:spcBef>
              <a:spcAft>
                <a:spcPts val="0"/>
              </a:spcAft>
              <a:buClr>
                <a:schemeClr val="dk1"/>
              </a:buClr>
              <a:buSzPts val="1900"/>
              <a:buFont typeface="Arial"/>
              <a:buNone/>
              <a:defRPr sz="19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23850" algn="l">
              <a:lnSpc>
                <a:spcPct val="90000"/>
              </a:lnSpc>
              <a:spcBef>
                <a:spcPts val="500"/>
              </a:spcBef>
              <a:spcAft>
                <a:spcPts val="0"/>
              </a:spcAft>
              <a:buClr>
                <a:schemeClr val="dk1"/>
              </a:buClr>
              <a:buSzPts val="1500"/>
              <a:buChar char="•"/>
              <a:defRPr sz="15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9" name="Google Shape;349;p59"/>
          <p:cNvSpPr txBox="1">
            <a:spLocks noGrp="1"/>
          </p:cNvSpPr>
          <p:nvPr>
            <p:ph type="body" idx="3"/>
          </p:nvPr>
        </p:nvSpPr>
        <p:spPr>
          <a:xfrm>
            <a:off x="490709" y="1441449"/>
            <a:ext cx="3621300" cy="4456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100"/>
              </a:spcBef>
              <a:spcAft>
                <a:spcPts val="0"/>
              </a:spcAft>
              <a:buClr>
                <a:schemeClr val="dk1"/>
              </a:buClr>
              <a:buSzPts val="1900"/>
              <a:buFont typeface="Arial"/>
              <a:buNone/>
              <a:defRPr sz="1900">
                <a:solidFill>
                  <a:srgbClr val="2058F3"/>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23850" algn="l">
              <a:lnSpc>
                <a:spcPct val="90000"/>
              </a:lnSpc>
              <a:spcBef>
                <a:spcPts val="500"/>
              </a:spcBef>
              <a:spcAft>
                <a:spcPts val="0"/>
              </a:spcAft>
              <a:buClr>
                <a:schemeClr val="dk1"/>
              </a:buClr>
              <a:buSzPts val="1500"/>
              <a:buChar char="•"/>
              <a:defRPr sz="15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0" name="Google Shape;350;p59"/>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351" name="Google Shape;351;p59"/>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3_Title and 4 Columns">
  <p:cSld name="13_Title 4 Column">
    <p:spTree>
      <p:nvGrpSpPr>
        <p:cNvPr id="1" name="Shape 352"/>
        <p:cNvGrpSpPr/>
        <p:nvPr/>
      </p:nvGrpSpPr>
      <p:grpSpPr>
        <a:xfrm>
          <a:off x="0" y="0"/>
          <a:ext cx="0" cy="0"/>
          <a:chOff x="0" y="0"/>
          <a:chExt cx="0" cy="0"/>
        </a:xfrm>
      </p:grpSpPr>
      <p:sp>
        <p:nvSpPr>
          <p:cNvPr id="353" name="Google Shape;353;p60"/>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pic>
        <p:nvPicPr>
          <p:cNvPr id="354" name="Google Shape;354;p60"/>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355" name="Google Shape;355;p60"/>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56" name="Google Shape;356;p60"/>
          <p:cNvSpPr txBox="1">
            <a:spLocks noGrp="1"/>
          </p:cNvSpPr>
          <p:nvPr>
            <p:ph type="body" idx="1"/>
          </p:nvPr>
        </p:nvSpPr>
        <p:spPr>
          <a:xfrm>
            <a:off x="476452" y="1441448"/>
            <a:ext cx="2714700" cy="4456500"/>
          </a:xfrm>
          <a:prstGeom prst="rect">
            <a:avLst/>
          </a:prstGeom>
          <a:noFill/>
          <a:ln>
            <a:noFill/>
          </a:ln>
        </p:spPr>
        <p:txBody>
          <a:bodyPr spcFirstLastPara="1" wrap="square" lIns="0" tIns="0" rIns="0" bIns="0" anchor="t" anchorCtr="0">
            <a:noAutofit/>
          </a:bodyPr>
          <a:lstStyle>
            <a:lvl1pPr marL="457200" marR="0" lvl="0" indent="-228600" algn="l">
              <a:lnSpc>
                <a:spcPct val="90000"/>
              </a:lnSpc>
              <a:spcBef>
                <a:spcPts val="1100"/>
              </a:spcBef>
              <a:spcAft>
                <a:spcPts val="0"/>
              </a:spcAft>
              <a:buClr>
                <a:srgbClr val="2058F3"/>
              </a:buClr>
              <a:buSzPts val="1900"/>
              <a:buFont typeface="Arial"/>
              <a:buNone/>
              <a:defRPr sz="1900">
                <a:solidFill>
                  <a:srgbClr val="2058F3"/>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23850" algn="l">
              <a:lnSpc>
                <a:spcPct val="90000"/>
              </a:lnSpc>
              <a:spcBef>
                <a:spcPts val="500"/>
              </a:spcBef>
              <a:spcAft>
                <a:spcPts val="0"/>
              </a:spcAft>
              <a:buClr>
                <a:schemeClr val="dk1"/>
              </a:buClr>
              <a:buSzPts val="1500"/>
              <a:buChar char="•"/>
              <a:defRPr sz="15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7" name="Google Shape;357;p60"/>
          <p:cNvSpPr txBox="1">
            <a:spLocks noGrp="1"/>
          </p:cNvSpPr>
          <p:nvPr>
            <p:ph type="body" idx="2"/>
          </p:nvPr>
        </p:nvSpPr>
        <p:spPr>
          <a:xfrm>
            <a:off x="3326040" y="1441448"/>
            <a:ext cx="2714700" cy="4456500"/>
          </a:xfrm>
          <a:prstGeom prst="rect">
            <a:avLst/>
          </a:prstGeom>
          <a:noFill/>
          <a:ln>
            <a:noFill/>
          </a:ln>
        </p:spPr>
        <p:txBody>
          <a:bodyPr spcFirstLastPara="1" wrap="square" lIns="0" tIns="0" rIns="0" bIns="0" anchor="t" anchorCtr="0">
            <a:noAutofit/>
          </a:bodyPr>
          <a:lstStyle>
            <a:lvl1pPr marL="457200" marR="0" lvl="0" indent="-228600" algn="l">
              <a:lnSpc>
                <a:spcPct val="90000"/>
              </a:lnSpc>
              <a:spcBef>
                <a:spcPts val="1100"/>
              </a:spcBef>
              <a:spcAft>
                <a:spcPts val="0"/>
              </a:spcAft>
              <a:buClr>
                <a:schemeClr val="dk1"/>
              </a:buClr>
              <a:buSzPts val="1900"/>
              <a:buFont typeface="Arial"/>
              <a:buNone/>
              <a:defRPr sz="19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23850" algn="l">
              <a:lnSpc>
                <a:spcPct val="90000"/>
              </a:lnSpc>
              <a:spcBef>
                <a:spcPts val="500"/>
              </a:spcBef>
              <a:spcAft>
                <a:spcPts val="0"/>
              </a:spcAft>
              <a:buClr>
                <a:schemeClr val="dk1"/>
              </a:buClr>
              <a:buSzPts val="1500"/>
              <a:buChar char="•"/>
              <a:defRPr sz="15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8" name="Google Shape;358;p60"/>
          <p:cNvSpPr txBox="1">
            <a:spLocks noGrp="1"/>
          </p:cNvSpPr>
          <p:nvPr>
            <p:ph type="body" idx="3"/>
          </p:nvPr>
        </p:nvSpPr>
        <p:spPr>
          <a:xfrm>
            <a:off x="6175628" y="1441448"/>
            <a:ext cx="2714700" cy="4456500"/>
          </a:xfrm>
          <a:prstGeom prst="rect">
            <a:avLst/>
          </a:prstGeom>
          <a:noFill/>
          <a:ln>
            <a:noFill/>
          </a:ln>
        </p:spPr>
        <p:txBody>
          <a:bodyPr spcFirstLastPara="1" wrap="square" lIns="0" tIns="0" rIns="0" bIns="0" anchor="t" anchorCtr="0">
            <a:noAutofit/>
          </a:bodyPr>
          <a:lstStyle>
            <a:lvl1pPr marL="457200" marR="0" lvl="0" indent="-228600" algn="l">
              <a:lnSpc>
                <a:spcPct val="90000"/>
              </a:lnSpc>
              <a:spcBef>
                <a:spcPts val="1100"/>
              </a:spcBef>
              <a:spcAft>
                <a:spcPts val="0"/>
              </a:spcAft>
              <a:buClr>
                <a:schemeClr val="accent5"/>
              </a:buClr>
              <a:buSzPts val="1900"/>
              <a:buFont typeface="Arial"/>
              <a:buNone/>
              <a:defRPr sz="1900">
                <a:solidFill>
                  <a:schemeClr val="accent5"/>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23850" algn="l">
              <a:lnSpc>
                <a:spcPct val="90000"/>
              </a:lnSpc>
              <a:spcBef>
                <a:spcPts val="500"/>
              </a:spcBef>
              <a:spcAft>
                <a:spcPts val="0"/>
              </a:spcAft>
              <a:buClr>
                <a:schemeClr val="dk1"/>
              </a:buClr>
              <a:buSzPts val="1500"/>
              <a:buChar char="•"/>
              <a:defRPr sz="15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9" name="Google Shape;359;p60"/>
          <p:cNvSpPr txBox="1">
            <a:spLocks noGrp="1"/>
          </p:cNvSpPr>
          <p:nvPr>
            <p:ph type="body" idx="4"/>
          </p:nvPr>
        </p:nvSpPr>
        <p:spPr>
          <a:xfrm>
            <a:off x="9025215" y="1441448"/>
            <a:ext cx="2714700" cy="4456500"/>
          </a:xfrm>
          <a:prstGeom prst="rect">
            <a:avLst/>
          </a:prstGeom>
          <a:noFill/>
          <a:ln>
            <a:noFill/>
          </a:ln>
        </p:spPr>
        <p:txBody>
          <a:bodyPr spcFirstLastPara="1" wrap="square" lIns="0" tIns="0" rIns="0" bIns="0" anchor="t" anchorCtr="0">
            <a:noAutofit/>
          </a:bodyPr>
          <a:lstStyle>
            <a:lvl1pPr marL="457200" marR="0" lvl="0" indent="-228600" algn="l">
              <a:lnSpc>
                <a:spcPct val="90000"/>
              </a:lnSpc>
              <a:spcBef>
                <a:spcPts val="1100"/>
              </a:spcBef>
              <a:spcAft>
                <a:spcPts val="0"/>
              </a:spcAft>
              <a:buClr>
                <a:schemeClr val="dk1"/>
              </a:buClr>
              <a:buSzPts val="1900"/>
              <a:buFont typeface="Arial"/>
              <a:buNone/>
              <a:defRPr sz="19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23850" algn="l">
              <a:lnSpc>
                <a:spcPct val="90000"/>
              </a:lnSpc>
              <a:spcBef>
                <a:spcPts val="500"/>
              </a:spcBef>
              <a:spcAft>
                <a:spcPts val="0"/>
              </a:spcAft>
              <a:buClr>
                <a:schemeClr val="dk1"/>
              </a:buClr>
              <a:buSzPts val="1500"/>
              <a:buChar char="•"/>
              <a:defRPr sz="15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60" name="Google Shape;360;p60"/>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361" name="Google Shape;361;p60"/>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0_ 2 Column Headings">
  <p:cSld name="10_2 Column Headings">
    <p:spTree>
      <p:nvGrpSpPr>
        <p:cNvPr id="1" name="Shape 362"/>
        <p:cNvGrpSpPr/>
        <p:nvPr/>
      </p:nvGrpSpPr>
      <p:grpSpPr>
        <a:xfrm>
          <a:off x="0" y="0"/>
          <a:ext cx="0" cy="0"/>
          <a:chOff x="0" y="0"/>
          <a:chExt cx="0" cy="0"/>
        </a:xfrm>
      </p:grpSpPr>
      <p:sp>
        <p:nvSpPr>
          <p:cNvPr id="363" name="Google Shape;363;p61"/>
          <p:cNvSpPr txBox="1">
            <a:spLocks noGrp="1"/>
          </p:cNvSpPr>
          <p:nvPr>
            <p:ph type="body" idx="1"/>
          </p:nvPr>
        </p:nvSpPr>
        <p:spPr>
          <a:xfrm>
            <a:off x="476877" y="1441449"/>
            <a:ext cx="4599300" cy="498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100"/>
              </a:spcBef>
              <a:spcAft>
                <a:spcPts val="0"/>
              </a:spcAft>
              <a:buClr>
                <a:schemeClr val="dk1"/>
              </a:buClr>
              <a:buSzPts val="1900"/>
              <a:buNone/>
              <a:defRPr>
                <a:solidFill>
                  <a:srgbClr val="2058F3"/>
                </a:solidFill>
                <a:latin typeface="Arial"/>
                <a:ea typeface="Arial"/>
                <a:cs typeface="Arial"/>
                <a:sym typeface="Arial"/>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64" name="Google Shape;364;p61"/>
          <p:cNvSpPr txBox="1">
            <a:spLocks noGrp="1"/>
          </p:cNvSpPr>
          <p:nvPr>
            <p:ph type="body" idx="2"/>
          </p:nvPr>
        </p:nvSpPr>
        <p:spPr>
          <a:xfrm>
            <a:off x="6167559" y="2164299"/>
            <a:ext cx="4599300" cy="3733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100"/>
              </a:spcBef>
              <a:spcAft>
                <a:spcPts val="0"/>
              </a:spcAft>
              <a:buClr>
                <a:schemeClr val="dk1"/>
              </a:buClr>
              <a:buSzPts val="1900"/>
              <a:buFont typeface="Arial"/>
              <a:buNone/>
              <a:defRPr sz="19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23850" algn="l">
              <a:lnSpc>
                <a:spcPct val="90000"/>
              </a:lnSpc>
              <a:spcBef>
                <a:spcPts val="500"/>
              </a:spcBef>
              <a:spcAft>
                <a:spcPts val="0"/>
              </a:spcAft>
              <a:buClr>
                <a:schemeClr val="dk1"/>
              </a:buClr>
              <a:buSzPts val="1500"/>
              <a:buChar char="•"/>
              <a:defRPr sz="15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65" name="Google Shape;365;p61"/>
          <p:cNvSpPr txBox="1">
            <a:spLocks noGrp="1"/>
          </p:cNvSpPr>
          <p:nvPr>
            <p:ph type="body" idx="3"/>
          </p:nvPr>
        </p:nvSpPr>
        <p:spPr>
          <a:xfrm>
            <a:off x="6167438" y="1441449"/>
            <a:ext cx="4599300" cy="498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100"/>
              </a:spcBef>
              <a:spcAft>
                <a:spcPts val="0"/>
              </a:spcAft>
              <a:buClr>
                <a:schemeClr val="dk1"/>
              </a:buClr>
              <a:buSzPts val="1900"/>
              <a:buNone/>
              <a:defRPr>
                <a:solidFill>
                  <a:schemeClr val="accent5"/>
                </a:solidFill>
                <a:latin typeface="Arial"/>
                <a:ea typeface="Arial"/>
                <a:cs typeface="Arial"/>
                <a:sym typeface="Arial"/>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66" name="Google Shape;366;p61"/>
          <p:cNvSpPr txBox="1">
            <a:spLocks noGrp="1"/>
          </p:cNvSpPr>
          <p:nvPr>
            <p:ph type="body" idx="4"/>
          </p:nvPr>
        </p:nvSpPr>
        <p:spPr>
          <a:xfrm>
            <a:off x="457201" y="2164299"/>
            <a:ext cx="4608900" cy="3733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100"/>
              </a:spcBef>
              <a:spcAft>
                <a:spcPts val="0"/>
              </a:spcAft>
              <a:buClr>
                <a:schemeClr val="dk1"/>
              </a:buClr>
              <a:buSzPts val="1900"/>
              <a:buFont typeface="Arial"/>
              <a:buNone/>
              <a:defRPr sz="1900">
                <a:solidFill>
                  <a:schemeClr val="dk1"/>
                </a:solidFill>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vl2pPr>
            <a:lvl3pPr marL="1371600" lvl="2" indent="-323850" algn="l">
              <a:lnSpc>
                <a:spcPct val="90000"/>
              </a:lnSpc>
              <a:spcBef>
                <a:spcPts val="500"/>
              </a:spcBef>
              <a:spcAft>
                <a:spcPts val="0"/>
              </a:spcAft>
              <a:buClr>
                <a:schemeClr val="dk1"/>
              </a:buClr>
              <a:buSzPts val="1500"/>
              <a:buChar char="•"/>
              <a:defRPr sz="1500"/>
            </a:lvl3pPr>
            <a:lvl4pPr marL="1828800" lvl="3" indent="-304800" algn="l">
              <a:lnSpc>
                <a:spcPct val="90000"/>
              </a:lnSpc>
              <a:spcBef>
                <a:spcPts val="500"/>
              </a:spcBef>
              <a:spcAft>
                <a:spcPts val="0"/>
              </a:spcAft>
              <a:buClr>
                <a:schemeClr val="dk1"/>
              </a:buClr>
              <a:buSzPts val="1200"/>
              <a:buChar char="•"/>
              <a:defRPr sz="1200"/>
            </a:lvl4pPr>
            <a:lvl5pPr marL="2286000" lvl="4" indent="-298450" algn="l">
              <a:lnSpc>
                <a:spcPct val="90000"/>
              </a:lnSpc>
              <a:spcBef>
                <a:spcPts val="500"/>
              </a:spcBef>
              <a:spcAft>
                <a:spcPts val="0"/>
              </a:spcAft>
              <a:buClr>
                <a:schemeClr val="dk1"/>
              </a:buClr>
              <a:buSzPts val="1100"/>
              <a:buChar char="•"/>
              <a:defRPr sz="1100"/>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67" name="Google Shape;367;p61"/>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68" name="Google Shape;368;p61"/>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pic>
        <p:nvPicPr>
          <p:cNvPr id="369" name="Google Shape;369;p61"/>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370" name="Google Shape;370;p61"/>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371" name="Google Shape;371;p61"/>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1_Title and Content on Left">
  <p:cSld name="11_Title and Content on Left">
    <p:spTree>
      <p:nvGrpSpPr>
        <p:cNvPr id="1" name="Shape 372"/>
        <p:cNvGrpSpPr/>
        <p:nvPr/>
      </p:nvGrpSpPr>
      <p:grpSpPr>
        <a:xfrm>
          <a:off x="0" y="0"/>
          <a:ext cx="0" cy="0"/>
          <a:chOff x="0" y="0"/>
          <a:chExt cx="0" cy="0"/>
        </a:xfrm>
      </p:grpSpPr>
      <p:sp>
        <p:nvSpPr>
          <p:cNvPr id="373" name="Google Shape;373;p62"/>
          <p:cNvSpPr txBox="1">
            <a:spLocks noGrp="1"/>
          </p:cNvSpPr>
          <p:nvPr>
            <p:ph type="body" idx="1"/>
          </p:nvPr>
        </p:nvSpPr>
        <p:spPr>
          <a:xfrm>
            <a:off x="457080" y="1526038"/>
            <a:ext cx="2692500" cy="843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100"/>
              </a:spcBef>
              <a:spcAft>
                <a:spcPts val="0"/>
              </a:spcAft>
              <a:buClr>
                <a:schemeClr val="dk1"/>
              </a:buClr>
              <a:buSzPts val="1900"/>
              <a:buNone/>
              <a:defRPr sz="1900">
                <a:solidFill>
                  <a:schemeClr val="dk2"/>
                </a:solidFill>
                <a:latin typeface="Arial"/>
                <a:ea typeface="Arial"/>
                <a:cs typeface="Arial"/>
                <a:sym typeface="Arial"/>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4" name="Google Shape;374;p62"/>
          <p:cNvSpPr txBox="1">
            <a:spLocks noGrp="1"/>
          </p:cNvSpPr>
          <p:nvPr>
            <p:ph type="body" idx="2"/>
          </p:nvPr>
        </p:nvSpPr>
        <p:spPr>
          <a:xfrm>
            <a:off x="4841676" y="1526038"/>
            <a:ext cx="6893100" cy="42489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75" name="Google Shape;375;p62"/>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76" name="Google Shape;376;p62"/>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pic>
        <p:nvPicPr>
          <p:cNvPr id="377" name="Google Shape;377;p62"/>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378" name="Google Shape;378;p62"/>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379" name="Google Shape;379;p62"/>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5_Left Title and Right Content ">
  <p:cSld name="15_Left Title and Right Content ">
    <p:spTree>
      <p:nvGrpSpPr>
        <p:cNvPr id="1" name="Shape 380"/>
        <p:cNvGrpSpPr/>
        <p:nvPr/>
      </p:nvGrpSpPr>
      <p:grpSpPr>
        <a:xfrm>
          <a:off x="0" y="0"/>
          <a:ext cx="0" cy="0"/>
          <a:chOff x="0" y="0"/>
          <a:chExt cx="0" cy="0"/>
        </a:xfrm>
      </p:grpSpPr>
      <p:sp>
        <p:nvSpPr>
          <p:cNvPr id="381" name="Google Shape;381;p63"/>
          <p:cNvSpPr/>
          <p:nvPr/>
        </p:nvSpPr>
        <p:spPr>
          <a:xfrm>
            <a:off x="0" y="5534526"/>
            <a:ext cx="12192000" cy="1323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3F0E8"/>
              </a:solidFill>
              <a:latin typeface="Arial"/>
              <a:ea typeface="Arial"/>
              <a:cs typeface="Arial"/>
              <a:sym typeface="Arial"/>
            </a:endParaRPr>
          </a:p>
        </p:txBody>
      </p:sp>
      <p:sp>
        <p:nvSpPr>
          <p:cNvPr id="382" name="Google Shape;382;p63"/>
          <p:cNvSpPr txBox="1">
            <a:spLocks noGrp="1"/>
          </p:cNvSpPr>
          <p:nvPr>
            <p:ph type="ctrTitle"/>
          </p:nvPr>
        </p:nvSpPr>
        <p:spPr>
          <a:xfrm>
            <a:off x="716353" y="780524"/>
            <a:ext cx="4486800" cy="18108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2"/>
              </a:buClr>
              <a:buSzPts val="6000"/>
              <a:buFont typeface="Space Grotesk"/>
              <a:buNone/>
              <a:defRPr sz="6000">
                <a:solidFill>
                  <a:schemeClr val="dk2"/>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83" name="Google Shape;383;p63"/>
          <p:cNvSpPr txBox="1">
            <a:spLocks noGrp="1"/>
          </p:cNvSpPr>
          <p:nvPr>
            <p:ph type="body" idx="1"/>
          </p:nvPr>
        </p:nvSpPr>
        <p:spPr>
          <a:xfrm>
            <a:off x="6623486" y="780524"/>
            <a:ext cx="4494900" cy="42489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3200"/>
              <a:buNone/>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84" name="Google Shape;384;p63"/>
          <p:cNvSpPr txBox="1">
            <a:spLocks noGrp="1"/>
          </p:cNvSpPr>
          <p:nvPr>
            <p:ph type="sldNum" idx="12"/>
          </p:nvPr>
        </p:nvSpPr>
        <p:spPr>
          <a:xfrm>
            <a:off x="11586257" y="6575568"/>
            <a:ext cx="4161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85" name="Google Shape;385;p63" descr="Logo&#10;&#10;Description automatically generated"/>
          <p:cNvPicPr preferRelativeResize="0"/>
          <p:nvPr/>
        </p:nvPicPr>
        <p:blipFill rotWithShape="1">
          <a:blip r:embed="rId2">
            <a:alphaModFix/>
          </a:blip>
          <a:srcRect/>
          <a:stretch/>
        </p:blipFill>
        <p:spPr>
          <a:xfrm>
            <a:off x="144201" y="6323131"/>
            <a:ext cx="682297" cy="417063"/>
          </a:xfrm>
          <a:prstGeom prst="rect">
            <a:avLst/>
          </a:prstGeom>
          <a:noFill/>
          <a:ln>
            <a:noFill/>
          </a:ln>
        </p:spPr>
      </p:pic>
      <p:sp>
        <p:nvSpPr>
          <p:cNvPr id="386" name="Google Shape;386;p63"/>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5</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endParaRPr sz="800" b="0" i="0" u="none" strike="noStrike" cap="none" baseline="30000">
              <a:solidFill>
                <a:schemeClr val="lt2"/>
              </a:solidFill>
              <a:latin typeface="Arial"/>
              <a:ea typeface="Arial"/>
              <a:cs typeface="Arial"/>
              <a:sym typeface="Aria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8_End Slide (Internal)">
  <p:cSld name="18_End Slide Internal">
    <p:bg>
      <p:bgPr>
        <a:solidFill>
          <a:schemeClr val="dk2"/>
        </a:solidFill>
        <a:effectLst/>
      </p:bgPr>
    </p:bg>
    <p:spTree>
      <p:nvGrpSpPr>
        <p:cNvPr id="1" name="Shape 387"/>
        <p:cNvGrpSpPr/>
        <p:nvPr/>
      </p:nvGrpSpPr>
      <p:grpSpPr>
        <a:xfrm>
          <a:off x="0" y="0"/>
          <a:ext cx="0" cy="0"/>
          <a:chOff x="0" y="0"/>
          <a:chExt cx="0" cy="0"/>
        </a:xfrm>
      </p:grpSpPr>
      <p:sp>
        <p:nvSpPr>
          <p:cNvPr id="388" name="Google Shape;388;p64"/>
          <p:cNvSpPr txBox="1">
            <a:spLocks noGrp="1"/>
          </p:cNvSpPr>
          <p:nvPr>
            <p:ph type="title"/>
          </p:nvPr>
        </p:nvSpPr>
        <p:spPr>
          <a:xfrm>
            <a:off x="838200" y="2766218"/>
            <a:ext cx="10515600" cy="13257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Space Grotesk"/>
              <a:buNone/>
              <a:defRPr sz="3600">
                <a:solidFill>
                  <a:schemeClr val="lt2"/>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89" name="Google Shape;389;p64"/>
          <p:cNvSpPr txBox="1">
            <a:spLocks noGrp="1"/>
          </p:cNvSpPr>
          <p:nvPr>
            <p:ph type="sldNum" idx="12"/>
          </p:nvPr>
        </p:nvSpPr>
        <p:spPr>
          <a:xfrm>
            <a:off x="11586257" y="6575568"/>
            <a:ext cx="4161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90" name="Google Shape;390;p64" descr="Logo&#10;&#10;Description automatically generated"/>
          <p:cNvPicPr preferRelativeResize="0"/>
          <p:nvPr/>
        </p:nvPicPr>
        <p:blipFill rotWithShape="1">
          <a:blip r:embed="rId2">
            <a:alphaModFix/>
          </a:blip>
          <a:srcRect/>
          <a:stretch/>
        </p:blipFill>
        <p:spPr>
          <a:xfrm>
            <a:off x="144201" y="6323131"/>
            <a:ext cx="682297" cy="417063"/>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7_End Slide (External)">
  <p:cSld name="17_End Slide External">
    <p:spTree>
      <p:nvGrpSpPr>
        <p:cNvPr id="1" name="Shape 391"/>
        <p:cNvGrpSpPr/>
        <p:nvPr/>
      </p:nvGrpSpPr>
      <p:grpSpPr>
        <a:xfrm>
          <a:off x="0" y="0"/>
          <a:ext cx="0" cy="0"/>
          <a:chOff x="0" y="0"/>
          <a:chExt cx="0" cy="0"/>
        </a:xfrm>
      </p:grpSpPr>
      <p:pic>
        <p:nvPicPr>
          <p:cNvPr id="392" name="Google Shape;392;p65"/>
          <p:cNvPicPr preferRelativeResize="0"/>
          <p:nvPr/>
        </p:nvPicPr>
        <p:blipFill rotWithShape="1">
          <a:blip r:embed="rId2">
            <a:alphaModFix/>
          </a:blip>
          <a:srcRect/>
          <a:stretch/>
        </p:blipFill>
        <p:spPr>
          <a:xfrm>
            <a:off x="4712771" y="1296669"/>
            <a:ext cx="6766931" cy="2350729"/>
          </a:xfrm>
          <a:prstGeom prst="rect">
            <a:avLst/>
          </a:prstGeom>
          <a:noFill/>
          <a:ln>
            <a:noFill/>
          </a:ln>
        </p:spPr>
      </p:pic>
      <p:pic>
        <p:nvPicPr>
          <p:cNvPr id="393" name="Google Shape;393;p65"/>
          <p:cNvPicPr preferRelativeResize="0"/>
          <p:nvPr/>
        </p:nvPicPr>
        <p:blipFill rotWithShape="1">
          <a:blip r:embed="rId3">
            <a:alphaModFix/>
          </a:blip>
          <a:srcRect/>
          <a:stretch/>
        </p:blipFill>
        <p:spPr>
          <a:xfrm rot="-5400000">
            <a:off x="-1112788" y="1504510"/>
            <a:ext cx="7003975" cy="3823321"/>
          </a:xfrm>
          <a:prstGeom prst="rect">
            <a:avLst/>
          </a:prstGeom>
          <a:noFill/>
          <a:ln>
            <a:noFill/>
          </a:ln>
        </p:spPr>
      </p:pic>
      <p:sp>
        <p:nvSpPr>
          <p:cNvPr id="394" name="Google Shape;394;p65"/>
          <p:cNvSpPr txBox="1"/>
          <p:nvPr/>
        </p:nvSpPr>
        <p:spPr>
          <a:xfrm>
            <a:off x="5318234" y="3489433"/>
            <a:ext cx="5843700" cy="206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5"/>
              </a:buClr>
              <a:buSzPts val="1600"/>
              <a:buFont typeface="Arial"/>
              <a:buNone/>
            </a:pPr>
            <a:r>
              <a:rPr lang="en-US" sz="1600" b="0" i="0" u="none" strike="noStrike" cap="none">
                <a:solidFill>
                  <a:schemeClr val="accent5"/>
                </a:solidFill>
                <a:latin typeface="Arial"/>
                <a:ea typeface="Arial"/>
                <a:cs typeface="Arial"/>
                <a:sym typeface="Arial"/>
              </a:rPr>
              <a:t>The Connectivity Standards Alliance is the foundation and future of the Internet of Things. With its Members’ diverse expertise, robust certification programs, and a full suite of open IoT solutions the Alliance is leading the movement toward transforming the way we live, work, and play.</a:t>
            </a: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5"/>
              </a:buClr>
              <a:buSzPts val="1600"/>
              <a:buFont typeface="Arial"/>
              <a:buNone/>
            </a:pPr>
            <a:r>
              <a:rPr lang="en-US" sz="1600" b="1" i="0" u="none" strike="noStrike" cap="none">
                <a:solidFill>
                  <a:schemeClr val="accent5"/>
                </a:solidFill>
                <a:latin typeface="Arial"/>
                <a:ea typeface="Arial"/>
                <a:cs typeface="Arial"/>
                <a:sym typeface="Arial"/>
              </a:rPr>
              <a:t>Visit us at:</a:t>
            </a:r>
            <a:endParaRPr sz="19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5"/>
              </a:buClr>
              <a:buSzPts val="1600"/>
              <a:buFont typeface="Arial"/>
              <a:buNone/>
            </a:pPr>
            <a:r>
              <a:rPr lang="en-US" sz="1600" b="1" i="0" u="none" strike="noStrike" cap="none">
                <a:solidFill>
                  <a:schemeClr val="accent5"/>
                </a:solidFill>
                <a:latin typeface="Arial"/>
                <a:ea typeface="Arial"/>
                <a:cs typeface="Arial"/>
                <a:sym typeface="Arial"/>
              </a:rPr>
              <a:t>csa-iot.org and @csaiot</a:t>
            </a:r>
            <a:endParaRPr sz="1600" b="1" i="0" u="none" strike="noStrike" cap="none">
              <a:solidFill>
                <a:schemeClr val="accent5"/>
              </a:solidFill>
              <a:latin typeface="Arial"/>
              <a:ea typeface="Arial"/>
              <a:cs typeface="Arial"/>
              <a:sym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4_Policy Reminders_WG">
  <p:cSld name="4_Policy Reminders">
    <p:spTree>
      <p:nvGrpSpPr>
        <p:cNvPr id="1" name="Shape 395"/>
        <p:cNvGrpSpPr/>
        <p:nvPr/>
      </p:nvGrpSpPr>
      <p:grpSpPr>
        <a:xfrm>
          <a:off x="0" y="0"/>
          <a:ext cx="0" cy="0"/>
          <a:chOff x="0" y="0"/>
          <a:chExt cx="0" cy="0"/>
        </a:xfrm>
      </p:grpSpPr>
      <p:sp>
        <p:nvSpPr>
          <p:cNvPr id="396" name="Google Shape;396;p66"/>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pic>
        <p:nvPicPr>
          <p:cNvPr id="397" name="Google Shape;397;p66"/>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398" name="Google Shape;398;p66"/>
          <p:cNvSpPr txBox="1"/>
          <p:nvPr/>
        </p:nvSpPr>
        <p:spPr>
          <a:xfrm>
            <a:off x="490710" y="538379"/>
            <a:ext cx="10545300" cy="799500"/>
          </a:xfrm>
          <a:prstGeom prst="rect">
            <a:avLst/>
          </a:prstGeom>
          <a:noFill/>
          <a:ln>
            <a:noFill/>
          </a:ln>
        </p:spPr>
        <p:txBody>
          <a:bodyPr spcFirstLastPara="1" wrap="square" lIns="91425" tIns="45700" rIns="91425" bIns="45700" anchor="ctr" anchorCtr="0">
            <a:normAutofit fontScale="92500"/>
          </a:bodyPr>
          <a:lstStyle/>
          <a:p>
            <a:pPr marL="0" marR="0" lvl="0" indent="0" algn="l" rtl="0">
              <a:lnSpc>
                <a:spcPct val="90000"/>
              </a:lnSpc>
              <a:spcBef>
                <a:spcPts val="0"/>
              </a:spcBef>
              <a:spcAft>
                <a:spcPts val="0"/>
              </a:spcAft>
              <a:buClr>
                <a:srgbClr val="000000"/>
              </a:buClr>
              <a:buSzPct val="100000"/>
              <a:buFont typeface="Space Grotesk"/>
              <a:buNone/>
            </a:pPr>
            <a:r>
              <a:rPr lang="en-US" sz="3600" b="0" i="0" u="none" strike="noStrike" cap="none">
                <a:solidFill>
                  <a:srgbClr val="000000"/>
                </a:solidFill>
                <a:latin typeface="Space Grotesk"/>
                <a:ea typeface="Space Grotesk"/>
                <a:cs typeface="Space Grotesk"/>
                <a:sym typeface="Space Grotesk"/>
              </a:rPr>
              <a:t>Connectivity Standards Alliance Policy Reminders</a:t>
            </a:r>
            <a:endParaRPr sz="3600" b="0" i="0" u="none" strike="noStrike" cap="none">
              <a:solidFill>
                <a:srgbClr val="000000"/>
              </a:solidFill>
              <a:latin typeface="Space Grotesk"/>
              <a:ea typeface="Space Grotesk"/>
              <a:cs typeface="Space Grotesk"/>
              <a:sym typeface="Space Grotesk"/>
            </a:endParaRPr>
          </a:p>
        </p:txBody>
      </p:sp>
      <p:sp>
        <p:nvSpPr>
          <p:cNvPr id="399" name="Google Shape;399;p66"/>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400" name="Google Shape;400;p66"/>
          <p:cNvSpPr txBox="1"/>
          <p:nvPr/>
        </p:nvSpPr>
        <p:spPr>
          <a:xfrm>
            <a:off x="523015" y="1304391"/>
            <a:ext cx="10545900" cy="4835700"/>
          </a:xfrm>
          <a:prstGeom prst="rect">
            <a:avLst/>
          </a:prstGeom>
          <a:solidFill>
            <a:schemeClr val="lt2"/>
          </a:solidFill>
          <a:ln w="12700"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88181"/>
              </a:lnSpc>
              <a:spcBef>
                <a:spcPts val="800"/>
              </a:spcBef>
              <a:spcAft>
                <a:spcPts val="0"/>
              </a:spcAft>
              <a:buClr>
                <a:schemeClr val="dk1"/>
              </a:buClr>
              <a:buSzPts val="700"/>
              <a:buFont typeface="Arial"/>
              <a:buNone/>
            </a:pPr>
            <a:r>
              <a:rPr lang="en-US" sz="1500" b="1"/>
              <a:t>Participation Notice: </a:t>
            </a:r>
            <a:r>
              <a:rPr lang="en-US" sz="1500"/>
              <a:t>You are participating here as a member company of the Connectivity Standards Alliance (Alliance) and your organization has signed the Membership Agreement; you are responsible to be aware of its contents and your obligations with regards to it.  Activities must adhere to Alliance Policies, Processes and Procedures as well as basic principles such as fairness, due process, respect for minority opinions, and common sense.</a:t>
            </a:r>
            <a:endParaRPr sz="1500"/>
          </a:p>
          <a:p>
            <a:pPr marL="0" lvl="0" indent="0" algn="l" rtl="0">
              <a:lnSpc>
                <a:spcPct val="88181"/>
              </a:lnSpc>
              <a:spcBef>
                <a:spcPts val="800"/>
              </a:spcBef>
              <a:spcAft>
                <a:spcPts val="0"/>
              </a:spcAft>
              <a:buClr>
                <a:schemeClr val="dk1"/>
              </a:buClr>
              <a:buSzPts val="700"/>
              <a:buFont typeface="Arial"/>
              <a:buNone/>
            </a:pPr>
            <a:r>
              <a:rPr lang="en-US" sz="1500" b="1">
                <a:latin typeface="Arial"/>
                <a:ea typeface="Arial"/>
                <a:cs typeface="Arial"/>
                <a:sym typeface="Arial"/>
              </a:rPr>
              <a:t>Code of Conduct Notice:</a:t>
            </a:r>
            <a:r>
              <a:rPr lang="en-US" sz="1500">
                <a:latin typeface="Arial"/>
                <a:ea typeface="Arial"/>
                <a:cs typeface="Arial"/>
                <a:sym typeface="Arial"/>
              </a:rPr>
              <a:t> The Alliance is committed to creating a safe and healthy environment that promotes respect, dignity, integrity, professionalism, ethical behavior and compliance with applicable laws and regulations.  Your participation here is subject to the Alliance Code of Conduct.</a:t>
            </a:r>
            <a:endParaRPr sz="1500"/>
          </a:p>
          <a:p>
            <a:pPr marL="0" lvl="0" indent="0" algn="l" rtl="0">
              <a:lnSpc>
                <a:spcPct val="88181"/>
              </a:lnSpc>
              <a:spcBef>
                <a:spcPts val="800"/>
              </a:spcBef>
              <a:spcAft>
                <a:spcPts val="0"/>
              </a:spcAft>
              <a:buClr>
                <a:schemeClr val="dk1"/>
              </a:buClr>
              <a:buSzPts val="700"/>
              <a:buFont typeface="Arial"/>
              <a:buNone/>
            </a:pPr>
            <a:r>
              <a:rPr lang="en-US" sz="1500" b="1"/>
              <a:t>Confidentiality Notice: </a:t>
            </a:r>
            <a:r>
              <a:rPr lang="en-US" sz="1500"/>
              <a:t>You are required to keep all discussions and documents CONFIDENTIAL to the Alliance member companies of record.</a:t>
            </a:r>
            <a:endParaRPr sz="1500"/>
          </a:p>
          <a:p>
            <a:pPr marL="0" lvl="0" indent="0" algn="l" rtl="0">
              <a:lnSpc>
                <a:spcPct val="88181"/>
              </a:lnSpc>
              <a:spcBef>
                <a:spcPts val="800"/>
              </a:spcBef>
              <a:spcAft>
                <a:spcPts val="0"/>
              </a:spcAft>
              <a:buClr>
                <a:schemeClr val="dk1"/>
              </a:buClr>
              <a:buSzPts val="700"/>
              <a:buFont typeface="Arial"/>
              <a:buNone/>
            </a:pPr>
            <a:r>
              <a:rPr lang="en-US" sz="1500" b="1"/>
              <a:t>Recording of Meeting</a:t>
            </a:r>
            <a:r>
              <a:rPr lang="en-US" sz="1500"/>
              <a:t>:  If this meeting is being recorded, the purposes of the recording are to provide the opportunity for those who are unable to join this session the ability to listen to this session later and meet their attendance requirements, and to ensure that accurate minutes of the meeting can be prepared.  If you do not agree to the meeting being recorded, please announce your disagreement and the session moderator will excuse you from the meeting. The recording will be available on Causeway for 30 days after which it will be deleted in accordance with the Alliance’s Record Retention Policy. </a:t>
            </a:r>
            <a:endParaRPr sz="1500"/>
          </a:p>
          <a:p>
            <a:pPr marL="0" lvl="0" indent="0" algn="l" rtl="0">
              <a:lnSpc>
                <a:spcPct val="88181"/>
              </a:lnSpc>
              <a:spcBef>
                <a:spcPts val="800"/>
              </a:spcBef>
              <a:spcAft>
                <a:spcPts val="0"/>
              </a:spcAft>
              <a:buClr>
                <a:schemeClr val="dk1"/>
              </a:buClr>
              <a:buSzPts val="700"/>
              <a:buFont typeface="Arial"/>
              <a:buNone/>
            </a:pPr>
            <a:r>
              <a:rPr lang="en-US" sz="1500" b="1"/>
              <a:t>IPR Policy Notice: </a:t>
            </a:r>
            <a:r>
              <a:rPr lang="en-US" sz="1500"/>
              <a:t>In connection with the development of an Alliance deliverable that requires use of patented inventions, the use of patented inventions shall be governed by the Alliance IPR Policy.</a:t>
            </a:r>
            <a:endParaRPr sz="1500"/>
          </a:p>
          <a:p>
            <a:pPr marL="0" lvl="0" indent="0" algn="l" rtl="0">
              <a:lnSpc>
                <a:spcPct val="88181"/>
              </a:lnSpc>
              <a:spcBef>
                <a:spcPts val="800"/>
              </a:spcBef>
              <a:spcAft>
                <a:spcPts val="0"/>
              </a:spcAft>
              <a:buClr>
                <a:schemeClr val="dk1"/>
              </a:buClr>
              <a:buSzPts val="700"/>
              <a:buFont typeface="Arial"/>
              <a:buNone/>
            </a:pPr>
            <a:r>
              <a:rPr lang="en-US" sz="1500" b="1"/>
              <a:t>Antitrust Risk Notice: </a:t>
            </a:r>
            <a:r>
              <a:rPr lang="en-US" sz="1500"/>
              <a:t>Attendees are reminded that participation in industry fora involves the potential for antitrust concerns or risks. To avoid such concerns and risks, participants should carefully observe Alliance Antitrust Guidelines. </a:t>
            </a:r>
            <a:endParaRPr sz="1500"/>
          </a:p>
          <a:p>
            <a:pPr marL="0" lvl="0" indent="0" algn="l" rtl="0">
              <a:lnSpc>
                <a:spcPct val="88181"/>
              </a:lnSpc>
              <a:spcBef>
                <a:spcPts val="800"/>
              </a:spcBef>
              <a:spcAft>
                <a:spcPts val="0"/>
              </a:spcAft>
              <a:buClr>
                <a:schemeClr val="dk1"/>
              </a:buClr>
              <a:buSzPts val="700"/>
              <a:buFont typeface="Arial"/>
              <a:buNone/>
            </a:pPr>
            <a:r>
              <a:rPr lang="en-US" sz="1500" b="1"/>
              <a:t>Questions</a:t>
            </a:r>
            <a:r>
              <a:rPr lang="en-US" sz="1500"/>
              <a:t>: Participants having questions about these policies or procedures should consult first with their company’s legal counsel, and subsequently with Alliance leadership or counsel as necessary.</a:t>
            </a:r>
            <a:endParaRPr sz="1500"/>
          </a:p>
          <a:p>
            <a:pPr marL="0" lvl="0" indent="0" algn="l" rtl="0">
              <a:lnSpc>
                <a:spcPct val="88181"/>
              </a:lnSpc>
              <a:spcBef>
                <a:spcPts val="800"/>
              </a:spcBef>
              <a:spcAft>
                <a:spcPts val="0"/>
              </a:spcAft>
              <a:buClr>
                <a:schemeClr val="dk1"/>
              </a:buClr>
              <a:buSzPts val="700"/>
              <a:buFont typeface="Arial"/>
              <a:buNone/>
            </a:pPr>
            <a:r>
              <a:rPr lang="en-US" sz="1500"/>
              <a:t>This slide only provides a summary of Alliance policies.  </a:t>
            </a:r>
            <a:endParaRPr sz="1500"/>
          </a:p>
          <a:p>
            <a:pPr marL="0" lvl="0" indent="0" algn="l" rtl="0">
              <a:lnSpc>
                <a:spcPct val="88181"/>
              </a:lnSpc>
              <a:spcBef>
                <a:spcPts val="800"/>
              </a:spcBef>
              <a:spcAft>
                <a:spcPts val="0"/>
              </a:spcAft>
              <a:buClr>
                <a:schemeClr val="dk1"/>
              </a:buClr>
              <a:buSzPts val="700"/>
              <a:buFont typeface="Arial"/>
              <a:buNone/>
            </a:pPr>
            <a:r>
              <a:rPr lang="en-US" sz="1500"/>
              <a:t>The full text is available at: </a:t>
            </a:r>
            <a:r>
              <a:rPr lang="en-US" sz="1500" u="sng">
                <a:solidFill>
                  <a:schemeClr val="hlink"/>
                </a:solidFill>
                <a:hlinkClick r:id="rId3"/>
              </a:rPr>
              <a:t>https://csa-iot.org/resources/governing-documents/</a:t>
            </a:r>
            <a:r>
              <a:rPr lang="en-US" sz="1500">
                <a:solidFill>
                  <a:schemeClr val="dk2"/>
                </a:solidFill>
              </a:rPr>
              <a:t> </a:t>
            </a:r>
            <a:endParaRPr sz="1500" u="sng">
              <a:solidFill>
                <a:schemeClr val="dk2"/>
              </a:solidFill>
            </a:endParaRPr>
          </a:p>
          <a:p>
            <a:pPr marL="0" lvl="0" indent="0" algn="l" rtl="0">
              <a:lnSpc>
                <a:spcPct val="88181"/>
              </a:lnSpc>
              <a:spcBef>
                <a:spcPts val="1100"/>
              </a:spcBef>
              <a:spcAft>
                <a:spcPts val="0"/>
              </a:spcAft>
              <a:buClr>
                <a:schemeClr val="dk1"/>
              </a:buClr>
              <a:buSzPts val="900"/>
              <a:buFont typeface="Arial"/>
              <a:buNone/>
            </a:pPr>
            <a:endParaRPr sz="1500" b="1"/>
          </a:p>
          <a:p>
            <a:pPr marL="0" lvl="0" indent="0" algn="l" rtl="0">
              <a:lnSpc>
                <a:spcPct val="80000"/>
              </a:lnSpc>
              <a:spcBef>
                <a:spcPts val="1300"/>
              </a:spcBef>
              <a:spcAft>
                <a:spcPts val="0"/>
              </a:spcAft>
              <a:buClr>
                <a:schemeClr val="dk1"/>
              </a:buClr>
              <a:buSzPts val="1300"/>
              <a:buFont typeface="Arial"/>
              <a:buNone/>
            </a:pPr>
            <a:endParaRPr sz="1500" b="1">
              <a:solidFill>
                <a:schemeClr val="dk2"/>
              </a:solidFill>
              <a:latin typeface="Space Grotesk"/>
              <a:ea typeface="Space Grotesk"/>
              <a:cs typeface="Space Grotesk"/>
              <a:sym typeface="Space Grotesk"/>
            </a:endParaRPr>
          </a:p>
          <a:p>
            <a:pPr marL="0" lvl="0" indent="0" algn="l" rtl="0">
              <a:lnSpc>
                <a:spcPct val="80000"/>
              </a:lnSpc>
              <a:spcBef>
                <a:spcPts val="0"/>
              </a:spcBef>
              <a:spcAft>
                <a:spcPts val="0"/>
              </a:spcAft>
              <a:buClr>
                <a:schemeClr val="dk1"/>
              </a:buClr>
              <a:buSzPts val="2400"/>
              <a:buNone/>
            </a:pPr>
            <a:endParaRPr sz="1500"/>
          </a:p>
        </p:txBody>
      </p:sp>
      <p:sp>
        <p:nvSpPr>
          <p:cNvPr id="401" name="Google Shape;401;p66"/>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_Policy Reminders_Board">
  <p:cSld name="4_Policy Reminders_1">
    <p:spTree>
      <p:nvGrpSpPr>
        <p:cNvPr id="1" name="Shape 402"/>
        <p:cNvGrpSpPr/>
        <p:nvPr/>
      </p:nvGrpSpPr>
      <p:grpSpPr>
        <a:xfrm>
          <a:off x="0" y="0"/>
          <a:ext cx="0" cy="0"/>
          <a:chOff x="0" y="0"/>
          <a:chExt cx="0" cy="0"/>
        </a:xfrm>
      </p:grpSpPr>
      <p:sp>
        <p:nvSpPr>
          <p:cNvPr id="403" name="Google Shape;403;p67"/>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pic>
        <p:nvPicPr>
          <p:cNvPr id="404" name="Google Shape;404;p67"/>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405" name="Google Shape;405;p67"/>
          <p:cNvSpPr txBox="1"/>
          <p:nvPr/>
        </p:nvSpPr>
        <p:spPr>
          <a:xfrm>
            <a:off x="490710" y="538379"/>
            <a:ext cx="10545300" cy="799500"/>
          </a:xfrm>
          <a:prstGeom prst="rect">
            <a:avLst/>
          </a:prstGeom>
          <a:noFill/>
          <a:ln>
            <a:noFill/>
          </a:ln>
        </p:spPr>
        <p:txBody>
          <a:bodyPr spcFirstLastPara="1" wrap="square" lIns="91425" tIns="45700" rIns="91425" bIns="45700" anchor="ctr" anchorCtr="0">
            <a:normAutofit fontScale="92500"/>
          </a:bodyPr>
          <a:lstStyle/>
          <a:p>
            <a:pPr marL="0" marR="0" lvl="0" indent="0" algn="l" rtl="0">
              <a:lnSpc>
                <a:spcPct val="90000"/>
              </a:lnSpc>
              <a:spcBef>
                <a:spcPts val="0"/>
              </a:spcBef>
              <a:spcAft>
                <a:spcPts val="0"/>
              </a:spcAft>
              <a:buClr>
                <a:srgbClr val="000000"/>
              </a:buClr>
              <a:buSzPct val="100000"/>
              <a:buFont typeface="Space Grotesk"/>
              <a:buNone/>
            </a:pPr>
            <a:r>
              <a:rPr lang="en-US" sz="3600" b="0" i="0" u="none" strike="noStrike" cap="none">
                <a:solidFill>
                  <a:srgbClr val="000000"/>
                </a:solidFill>
                <a:latin typeface="Space Grotesk"/>
                <a:ea typeface="Space Grotesk"/>
                <a:cs typeface="Space Grotesk"/>
                <a:sym typeface="Space Grotesk"/>
              </a:rPr>
              <a:t>Connectivity Standards Alliance Policy Reminders</a:t>
            </a:r>
            <a:endParaRPr sz="3600" b="0" i="0" u="none" strike="noStrike" cap="none">
              <a:solidFill>
                <a:srgbClr val="000000"/>
              </a:solidFill>
              <a:latin typeface="Space Grotesk"/>
              <a:ea typeface="Space Grotesk"/>
              <a:cs typeface="Space Grotesk"/>
              <a:sym typeface="Space Grotesk"/>
            </a:endParaRPr>
          </a:p>
        </p:txBody>
      </p:sp>
      <p:sp>
        <p:nvSpPr>
          <p:cNvPr id="406" name="Google Shape;406;p67"/>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407" name="Google Shape;407;p67"/>
          <p:cNvSpPr txBox="1"/>
          <p:nvPr/>
        </p:nvSpPr>
        <p:spPr>
          <a:xfrm>
            <a:off x="540663" y="1337875"/>
            <a:ext cx="10436100" cy="50178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1100"/>
              </a:spcBef>
              <a:spcAft>
                <a:spcPts val="0"/>
              </a:spcAft>
              <a:buNone/>
            </a:pPr>
            <a:r>
              <a:rPr lang="en-US" sz="1500" b="1">
                <a:solidFill>
                  <a:schemeClr val="dk1"/>
                </a:solidFill>
              </a:rPr>
              <a:t>Participation Notice:</a:t>
            </a:r>
            <a:r>
              <a:rPr lang="en-US" sz="1500">
                <a:solidFill>
                  <a:schemeClr val="dk1"/>
                </a:solidFill>
              </a:rPr>
              <a:t> You are participating here as Directors of the Connectivity Standards Alliance and your organization has signed the Membership Agreement; you are responsible to be aware of its contents and your obligations with regards to it.</a:t>
            </a:r>
            <a:endParaRPr sz="1500">
              <a:solidFill>
                <a:schemeClr val="dk1"/>
              </a:solidFill>
            </a:endParaRPr>
          </a:p>
          <a:p>
            <a:pPr marL="0" lvl="0" indent="0" algn="l" rtl="0">
              <a:lnSpc>
                <a:spcPct val="110000"/>
              </a:lnSpc>
              <a:spcBef>
                <a:spcPts val="700"/>
              </a:spcBef>
              <a:spcAft>
                <a:spcPts val="0"/>
              </a:spcAft>
              <a:buNone/>
            </a:pPr>
            <a:r>
              <a:rPr lang="en-US" sz="1500" b="1">
                <a:solidFill>
                  <a:schemeClr val="dk1"/>
                </a:solidFill>
              </a:rPr>
              <a:t>Code of Conduct Notice:</a:t>
            </a:r>
            <a:r>
              <a:rPr lang="en-US" sz="1500">
                <a:solidFill>
                  <a:schemeClr val="dk1"/>
                </a:solidFill>
              </a:rPr>
              <a:t> The Alliance is committed to creating a safe and healthy environment that promotes respect, dignity, integrity, professionalism, ethical behavior and compliance with applicable laws and regulations.  Your participation here is subject to the Alliance Code of Conduct. </a:t>
            </a:r>
            <a:r>
              <a:rPr lang="en-US" sz="1500" b="1">
                <a:solidFill>
                  <a:schemeClr val="dk1"/>
                </a:solidFill>
              </a:rPr>
              <a:t> </a:t>
            </a:r>
            <a:endParaRPr sz="1500" b="1">
              <a:solidFill>
                <a:schemeClr val="dk1"/>
              </a:solidFill>
            </a:endParaRPr>
          </a:p>
          <a:p>
            <a:pPr marL="0" lvl="0" indent="0" algn="l" rtl="0">
              <a:lnSpc>
                <a:spcPct val="110000"/>
              </a:lnSpc>
              <a:spcBef>
                <a:spcPts val="700"/>
              </a:spcBef>
              <a:spcAft>
                <a:spcPts val="0"/>
              </a:spcAft>
              <a:buNone/>
            </a:pPr>
            <a:r>
              <a:rPr lang="en-US" sz="1500" b="1">
                <a:solidFill>
                  <a:schemeClr val="dk1"/>
                </a:solidFill>
              </a:rPr>
              <a:t>Confidentiality Notice:</a:t>
            </a:r>
            <a:r>
              <a:rPr lang="en-US" sz="1500">
                <a:solidFill>
                  <a:schemeClr val="dk1"/>
                </a:solidFill>
              </a:rPr>
              <a:t> You are required to keep all discussions and documents CONFIDENTIAL to the Connectivity Standards Alliance member companies of record.</a:t>
            </a:r>
            <a:endParaRPr sz="1500">
              <a:solidFill>
                <a:schemeClr val="dk1"/>
              </a:solidFill>
            </a:endParaRPr>
          </a:p>
          <a:p>
            <a:pPr marL="0" lvl="0" indent="0" algn="l" rtl="0">
              <a:lnSpc>
                <a:spcPct val="110000"/>
              </a:lnSpc>
              <a:spcBef>
                <a:spcPts val="700"/>
              </a:spcBef>
              <a:spcAft>
                <a:spcPts val="0"/>
              </a:spcAft>
              <a:buNone/>
            </a:pPr>
            <a:r>
              <a:rPr lang="en-US" sz="1500" b="1">
                <a:solidFill>
                  <a:schemeClr val="dk1"/>
                </a:solidFill>
              </a:rPr>
              <a:t>IPR Policy Notice:</a:t>
            </a:r>
            <a:r>
              <a:rPr lang="en-US" sz="1500">
                <a:solidFill>
                  <a:schemeClr val="dk1"/>
                </a:solidFill>
              </a:rPr>
              <a:t> In connection with the development of a Connectivity Standards Alliance deliverable that requires use of patented inventions, the use of patented inventions shall be governed by the Alliance IPR Policy.</a:t>
            </a:r>
            <a:endParaRPr sz="1500">
              <a:solidFill>
                <a:schemeClr val="dk1"/>
              </a:solidFill>
            </a:endParaRPr>
          </a:p>
          <a:p>
            <a:pPr marL="0" lvl="0" indent="0" algn="l" rtl="0">
              <a:lnSpc>
                <a:spcPct val="110000"/>
              </a:lnSpc>
              <a:spcBef>
                <a:spcPts val="700"/>
              </a:spcBef>
              <a:spcAft>
                <a:spcPts val="0"/>
              </a:spcAft>
              <a:buNone/>
            </a:pPr>
            <a:r>
              <a:rPr lang="en-US" sz="1500" b="1">
                <a:solidFill>
                  <a:schemeClr val="dk1"/>
                </a:solidFill>
              </a:rPr>
              <a:t>Antitrust Risk Notice:</a:t>
            </a:r>
            <a:r>
              <a:rPr lang="en-US" sz="1500">
                <a:solidFill>
                  <a:schemeClr val="dk1"/>
                </a:solidFill>
              </a:rPr>
              <a:t> Attendees are reminded that participation in industry fora involves the potential for antitrust concerns or risks. To avoid such concerns and risks, participants should carefully observe Connectivity Standards Alliance Antitrust Guidelines.</a:t>
            </a:r>
            <a:endParaRPr sz="1500">
              <a:solidFill>
                <a:schemeClr val="dk1"/>
              </a:solidFill>
            </a:endParaRPr>
          </a:p>
          <a:p>
            <a:pPr marL="0" lvl="0" indent="0" algn="l" rtl="0">
              <a:lnSpc>
                <a:spcPct val="110000"/>
              </a:lnSpc>
              <a:spcBef>
                <a:spcPts val="700"/>
              </a:spcBef>
              <a:spcAft>
                <a:spcPts val="0"/>
              </a:spcAft>
              <a:buNone/>
            </a:pPr>
            <a:r>
              <a:rPr lang="en-US" sz="1500" b="1">
                <a:solidFill>
                  <a:schemeClr val="dk1"/>
                </a:solidFill>
              </a:rPr>
              <a:t>Questions:</a:t>
            </a:r>
            <a:r>
              <a:rPr lang="en-US" sz="1500">
                <a:solidFill>
                  <a:schemeClr val="dk1"/>
                </a:solidFill>
              </a:rPr>
              <a:t> Attendees having questions about these policies or procedures should consult first with their company’s legal counsel, and subsequently with Alliance leadership or counsel as necessary.</a:t>
            </a:r>
            <a:endParaRPr sz="1500">
              <a:solidFill>
                <a:schemeClr val="dk1"/>
              </a:solidFill>
            </a:endParaRPr>
          </a:p>
          <a:p>
            <a:pPr marL="0" lvl="0" indent="0" algn="l" rtl="0">
              <a:lnSpc>
                <a:spcPct val="110000"/>
              </a:lnSpc>
              <a:spcBef>
                <a:spcPts val="700"/>
              </a:spcBef>
              <a:spcAft>
                <a:spcPts val="0"/>
              </a:spcAft>
              <a:buNone/>
            </a:pPr>
            <a:r>
              <a:rPr lang="en-US" sz="1500">
                <a:solidFill>
                  <a:schemeClr val="dk1"/>
                </a:solidFill>
              </a:rPr>
              <a:t>This slide only provides a summary of Connectivity Standards Alliance policies. </a:t>
            </a:r>
            <a:br>
              <a:rPr lang="en-US" sz="1500">
                <a:solidFill>
                  <a:schemeClr val="dk1"/>
                </a:solidFill>
              </a:rPr>
            </a:br>
            <a:r>
              <a:rPr lang="en-US" sz="1500">
                <a:solidFill>
                  <a:schemeClr val="dk1"/>
                </a:solidFill>
              </a:rPr>
              <a:t>The full text is available at:</a:t>
            </a:r>
            <a:r>
              <a:rPr lang="en-US" sz="1500">
                <a:solidFill>
                  <a:schemeClr val="dk1"/>
                </a:solidFill>
                <a:uFill>
                  <a:noFill/>
                </a:uFill>
                <a:hlinkClick r:id="rId3">
                  <a:extLst>
                    <a:ext uri="{A12FA001-AC4F-418D-AE19-62706E023703}">
                      <ahyp:hlinkClr xmlns:ahyp="http://schemas.microsoft.com/office/drawing/2018/hyperlinkcolor" val="tx"/>
                    </a:ext>
                  </a:extLst>
                </a:hlinkClick>
              </a:rPr>
              <a:t> </a:t>
            </a:r>
            <a:r>
              <a:rPr lang="en-US" sz="1500" u="sng">
                <a:solidFill>
                  <a:schemeClr val="hlink"/>
                </a:solidFill>
                <a:hlinkClick r:id="rId3"/>
              </a:rPr>
              <a:t>https://csa-iot.org/resources/governing-documents/</a:t>
            </a:r>
            <a:r>
              <a:rPr lang="en-US" sz="1500">
                <a:solidFill>
                  <a:schemeClr val="dk1"/>
                </a:solidFill>
              </a:rPr>
              <a:t>  </a:t>
            </a:r>
            <a:endParaRPr sz="1500">
              <a:solidFill>
                <a:schemeClr val="dk1"/>
              </a:solidFill>
            </a:endParaRPr>
          </a:p>
        </p:txBody>
      </p:sp>
      <p:sp>
        <p:nvSpPr>
          <p:cNvPr id="408" name="Google Shape;408;p67"/>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4_Title, Content, &amp; Image ">
  <p:cSld name="14_Title, Content, image ">
    <p:spTree>
      <p:nvGrpSpPr>
        <p:cNvPr id="1" name="Shape 409"/>
        <p:cNvGrpSpPr/>
        <p:nvPr/>
      </p:nvGrpSpPr>
      <p:grpSpPr>
        <a:xfrm>
          <a:off x="0" y="0"/>
          <a:ext cx="0" cy="0"/>
          <a:chOff x="0" y="0"/>
          <a:chExt cx="0" cy="0"/>
        </a:xfrm>
      </p:grpSpPr>
      <p:sp>
        <p:nvSpPr>
          <p:cNvPr id="410" name="Google Shape;410;p68"/>
          <p:cNvSpPr/>
          <p:nvPr/>
        </p:nvSpPr>
        <p:spPr>
          <a:xfrm rot="5400000">
            <a:off x="-529309" y="476724"/>
            <a:ext cx="1041300" cy="820500"/>
          </a:xfrm>
          <a:prstGeom prst="blockArc">
            <a:avLst>
              <a:gd name="adj1" fmla="val 10800000"/>
              <a:gd name="adj2" fmla="val 0"/>
              <a:gd name="adj3" fmla="val 25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pic>
        <p:nvPicPr>
          <p:cNvPr id="411" name="Google Shape;411;p68"/>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412" name="Google Shape;412;p68"/>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13" name="Google Shape;413;p68"/>
          <p:cNvSpPr txBox="1">
            <a:spLocks noGrp="1"/>
          </p:cNvSpPr>
          <p:nvPr>
            <p:ph type="body" idx="1"/>
          </p:nvPr>
        </p:nvSpPr>
        <p:spPr>
          <a:xfrm>
            <a:off x="490700" y="1595450"/>
            <a:ext cx="5524500" cy="4388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SzPts val="2800"/>
              <a:buNone/>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414" name="Google Shape;414;p68"/>
          <p:cNvSpPr>
            <a:spLocks noGrp="1"/>
          </p:cNvSpPr>
          <p:nvPr>
            <p:ph type="pic" idx="2"/>
          </p:nvPr>
        </p:nvSpPr>
        <p:spPr>
          <a:xfrm>
            <a:off x="6923225" y="1595450"/>
            <a:ext cx="4339500" cy="4388100"/>
          </a:xfrm>
          <a:prstGeom prst="roundRect">
            <a:avLst>
              <a:gd name="adj" fmla="val 14122"/>
            </a:avLst>
          </a:prstGeom>
          <a:noFill/>
          <a:ln>
            <a:noFill/>
          </a:ln>
          <a:effectLst>
            <a:outerShdw blurRad="342900" dist="139700" dir="2700000" algn="tl" rotWithShape="0">
              <a:srgbClr val="333333">
                <a:alpha val="24710"/>
              </a:srgbClr>
            </a:outerShdw>
          </a:effectLst>
        </p:spPr>
      </p:sp>
      <p:sp>
        <p:nvSpPr>
          <p:cNvPr id="415" name="Google Shape;415;p68"/>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416" name="Google Shape;416;p68"/>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6_Brands End Slide">
  <p:cSld name="16_Brands End Slide">
    <p:spTree>
      <p:nvGrpSpPr>
        <p:cNvPr id="1" name="Shape 417"/>
        <p:cNvGrpSpPr/>
        <p:nvPr/>
      </p:nvGrpSpPr>
      <p:grpSpPr>
        <a:xfrm>
          <a:off x="0" y="0"/>
          <a:ext cx="0" cy="0"/>
          <a:chOff x="0" y="0"/>
          <a:chExt cx="0" cy="0"/>
        </a:xfrm>
      </p:grpSpPr>
      <p:sp>
        <p:nvSpPr>
          <p:cNvPr id="418" name="Google Shape;418;p69"/>
          <p:cNvSpPr txBox="1">
            <a:spLocks noGrp="1"/>
          </p:cNvSpPr>
          <p:nvPr>
            <p:ph type="sldNum" idx="12"/>
          </p:nvPr>
        </p:nvSpPr>
        <p:spPr>
          <a:xfrm>
            <a:off x="11586257" y="6575568"/>
            <a:ext cx="416100" cy="16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19" name="Google Shape;419;p69"/>
          <p:cNvSpPr txBox="1">
            <a:spLocks noGrp="1"/>
          </p:cNvSpPr>
          <p:nvPr>
            <p:ph type="sldNum" idx="2"/>
          </p:nvPr>
        </p:nvSpPr>
        <p:spPr>
          <a:xfrm>
            <a:off x="11776075" y="6575425"/>
            <a:ext cx="416100" cy="1653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8D8D8D"/>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20" name="Google Shape;420;p69"/>
          <p:cNvSpPr txBox="1"/>
          <p:nvPr/>
        </p:nvSpPr>
        <p:spPr>
          <a:xfrm>
            <a:off x="-38100" y="-18081"/>
            <a:ext cx="12268500" cy="1400700"/>
          </a:xfrm>
          <a:prstGeom prst="rect">
            <a:avLst/>
          </a:prstGeom>
          <a:solidFill>
            <a:srgbClr val="2058F3"/>
          </a:solidFill>
          <a:ln>
            <a:noFill/>
          </a:ln>
        </p:spPr>
        <p:txBody>
          <a:bodyPr spcFirstLastPara="1" wrap="square" lIns="106675" tIns="106675" rIns="106675" bIns="106675"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sp>
        <p:nvSpPr>
          <p:cNvPr id="421" name="Google Shape;421;p69"/>
          <p:cNvSpPr txBox="1"/>
          <p:nvPr/>
        </p:nvSpPr>
        <p:spPr>
          <a:xfrm>
            <a:off x="-38100" y="5842104"/>
            <a:ext cx="12268500" cy="1024500"/>
          </a:xfrm>
          <a:prstGeom prst="rect">
            <a:avLst/>
          </a:prstGeom>
          <a:solidFill>
            <a:srgbClr val="2058F3"/>
          </a:solidFill>
          <a:ln>
            <a:noFill/>
          </a:ln>
        </p:spPr>
        <p:txBody>
          <a:bodyPr spcFirstLastPara="1" wrap="square" lIns="106675" tIns="106675" rIns="106675" bIns="106675"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en-US" sz="2900" b="1" i="0" u="none" strike="noStrike" cap="none">
                <a:solidFill>
                  <a:srgbClr val="FFFFFF"/>
                </a:solidFill>
                <a:latin typeface="Lato"/>
                <a:ea typeface="Lato"/>
                <a:cs typeface="Lato"/>
                <a:sym typeface="Lato"/>
              </a:rPr>
              <a:t>Join us: csa-iot.org  |  Follow us: @csaiot</a:t>
            </a:r>
            <a:endParaRPr sz="1600" b="1" i="0" u="none" strike="noStrike" cap="none">
              <a:solidFill>
                <a:schemeClr val="dk1"/>
              </a:solidFill>
              <a:latin typeface="Lato"/>
              <a:ea typeface="Lato"/>
              <a:cs typeface="Lato"/>
              <a:sym typeface="Lato"/>
            </a:endParaRPr>
          </a:p>
        </p:txBody>
      </p:sp>
      <p:cxnSp>
        <p:nvCxnSpPr>
          <p:cNvPr id="422" name="Google Shape;422;p69"/>
          <p:cNvCxnSpPr/>
          <p:nvPr/>
        </p:nvCxnSpPr>
        <p:spPr>
          <a:xfrm rot="10800000" flipH="1">
            <a:off x="1613936" y="3060169"/>
            <a:ext cx="8964000" cy="20100"/>
          </a:xfrm>
          <a:prstGeom prst="straightConnector1">
            <a:avLst/>
          </a:prstGeom>
          <a:noFill/>
          <a:ln w="12700" cap="flat" cmpd="sng">
            <a:solidFill>
              <a:srgbClr val="C1C1C1"/>
            </a:solidFill>
            <a:prstDash val="solid"/>
            <a:round/>
            <a:headEnd type="none" w="sm" len="sm"/>
            <a:tailEnd type="none" w="sm" len="sm"/>
          </a:ln>
        </p:spPr>
      </p:cxnSp>
      <p:cxnSp>
        <p:nvCxnSpPr>
          <p:cNvPr id="423" name="Google Shape;423;p69"/>
          <p:cNvCxnSpPr/>
          <p:nvPr/>
        </p:nvCxnSpPr>
        <p:spPr>
          <a:xfrm rot="10800000" flipH="1">
            <a:off x="1598760" y="3806453"/>
            <a:ext cx="8964000" cy="20100"/>
          </a:xfrm>
          <a:prstGeom prst="straightConnector1">
            <a:avLst/>
          </a:prstGeom>
          <a:noFill/>
          <a:ln w="12700" cap="flat" cmpd="sng">
            <a:solidFill>
              <a:srgbClr val="C1C1C1"/>
            </a:solidFill>
            <a:prstDash val="solid"/>
            <a:round/>
            <a:headEnd type="none" w="sm" len="sm"/>
            <a:tailEnd type="none" w="sm" len="sm"/>
          </a:ln>
        </p:spPr>
      </p:cxnSp>
      <p:cxnSp>
        <p:nvCxnSpPr>
          <p:cNvPr id="424" name="Google Shape;424;p69"/>
          <p:cNvCxnSpPr/>
          <p:nvPr/>
        </p:nvCxnSpPr>
        <p:spPr>
          <a:xfrm rot="10800000" flipH="1">
            <a:off x="1598761" y="5146927"/>
            <a:ext cx="8964000" cy="20100"/>
          </a:xfrm>
          <a:prstGeom prst="straightConnector1">
            <a:avLst/>
          </a:prstGeom>
          <a:noFill/>
          <a:ln w="12700" cap="flat" cmpd="sng">
            <a:solidFill>
              <a:srgbClr val="C1C1C1"/>
            </a:solidFill>
            <a:prstDash val="solid"/>
            <a:round/>
            <a:headEnd type="none" w="sm" len="sm"/>
            <a:tailEnd type="none" w="sm" len="sm"/>
          </a:ln>
        </p:spPr>
      </p:cxnSp>
      <p:sp>
        <p:nvSpPr>
          <p:cNvPr id="425" name="Google Shape;425;p69"/>
          <p:cNvSpPr txBox="1"/>
          <p:nvPr/>
        </p:nvSpPr>
        <p:spPr>
          <a:xfrm>
            <a:off x="3701949" y="3216000"/>
            <a:ext cx="1981200" cy="413700"/>
          </a:xfrm>
          <a:prstGeom prst="rect">
            <a:avLst/>
          </a:prstGeom>
          <a:noFill/>
          <a:ln>
            <a:noFill/>
          </a:ln>
        </p:spPr>
        <p:txBody>
          <a:bodyPr spcFirstLastPara="1" wrap="square" lIns="80000" tIns="80000" rIns="80000" bIns="80000" anchor="t" anchorCtr="0">
            <a:no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chemeClr val="dk1"/>
                </a:solidFill>
                <a:latin typeface="Space Grotesk"/>
                <a:ea typeface="Space Grotesk"/>
                <a:cs typeface="Space Grotesk"/>
                <a:sym typeface="Space Grotesk"/>
              </a:rPr>
              <a:t>data privacy</a:t>
            </a:r>
            <a:endParaRPr sz="2300" b="1" i="0" u="none" strike="noStrike" cap="none">
              <a:solidFill>
                <a:schemeClr val="dk1"/>
              </a:solidFill>
              <a:latin typeface="Space Grotesk"/>
              <a:ea typeface="Space Grotesk"/>
              <a:cs typeface="Space Grotesk"/>
              <a:sym typeface="Space Grotesk"/>
            </a:endParaRPr>
          </a:p>
        </p:txBody>
      </p:sp>
      <p:sp>
        <p:nvSpPr>
          <p:cNvPr id="426" name="Google Shape;426;p69"/>
          <p:cNvSpPr txBox="1"/>
          <p:nvPr/>
        </p:nvSpPr>
        <p:spPr>
          <a:xfrm>
            <a:off x="5858149" y="3216000"/>
            <a:ext cx="2518500" cy="413700"/>
          </a:xfrm>
          <a:prstGeom prst="rect">
            <a:avLst/>
          </a:prstGeom>
          <a:noFill/>
          <a:ln>
            <a:noFill/>
          </a:ln>
        </p:spPr>
        <p:txBody>
          <a:bodyPr spcFirstLastPara="1" wrap="square" lIns="80000" tIns="80000" rIns="80000" bIns="80000" anchor="t" anchorCtr="0">
            <a:noAutofit/>
          </a:bodyPr>
          <a:lstStyle/>
          <a:p>
            <a:pPr marL="0" marR="0" lvl="0" indent="0" algn="l" rtl="0">
              <a:lnSpc>
                <a:spcPct val="100000"/>
              </a:lnSpc>
              <a:spcBef>
                <a:spcPts val="0"/>
              </a:spcBef>
              <a:spcAft>
                <a:spcPts val="0"/>
              </a:spcAft>
              <a:buClr>
                <a:srgbClr val="000000"/>
              </a:buClr>
              <a:buSzPts val="2300"/>
              <a:buFont typeface="Arial"/>
              <a:buNone/>
            </a:pPr>
            <a:r>
              <a:rPr lang="en-US" sz="2300" b="1" i="0" u="none" strike="noStrike" cap="none">
                <a:solidFill>
                  <a:schemeClr val="dk1"/>
                </a:solidFill>
                <a:latin typeface="Space Grotesk"/>
                <a:ea typeface="Space Grotesk"/>
                <a:cs typeface="Space Grotesk"/>
                <a:sym typeface="Space Grotesk"/>
              </a:rPr>
              <a:t>health &amp; wellness</a:t>
            </a:r>
            <a:endParaRPr sz="2300" b="1" i="0" u="none" strike="noStrike" cap="none">
              <a:solidFill>
                <a:schemeClr val="dk1"/>
              </a:solidFill>
              <a:latin typeface="Space Grotesk"/>
              <a:ea typeface="Space Grotesk"/>
              <a:cs typeface="Space Grotesk"/>
              <a:sym typeface="Space Grotesk"/>
            </a:endParaRPr>
          </a:p>
        </p:txBody>
      </p:sp>
      <p:pic>
        <p:nvPicPr>
          <p:cNvPr id="427" name="Google Shape;427;p69" descr="A black text on a white background&#10;&#10;Description automatically generated with medium confidence"/>
          <p:cNvPicPr preferRelativeResize="0"/>
          <p:nvPr/>
        </p:nvPicPr>
        <p:blipFill rotWithShape="1">
          <a:blip r:embed="rId2">
            <a:alphaModFix/>
          </a:blip>
          <a:srcRect/>
          <a:stretch/>
        </p:blipFill>
        <p:spPr>
          <a:xfrm>
            <a:off x="6111154" y="1509855"/>
            <a:ext cx="2029074" cy="665536"/>
          </a:xfrm>
          <a:prstGeom prst="rect">
            <a:avLst/>
          </a:prstGeom>
          <a:noFill/>
          <a:ln>
            <a:noFill/>
          </a:ln>
        </p:spPr>
      </p:pic>
      <p:pic>
        <p:nvPicPr>
          <p:cNvPr id="428" name="Google Shape;428;p69" descr="A black text on a white background&#10;&#10;Description automatically generated with medium confidence"/>
          <p:cNvPicPr preferRelativeResize="0"/>
          <p:nvPr/>
        </p:nvPicPr>
        <p:blipFill rotWithShape="1">
          <a:blip r:embed="rId3">
            <a:alphaModFix/>
          </a:blip>
          <a:srcRect/>
          <a:stretch/>
        </p:blipFill>
        <p:spPr>
          <a:xfrm>
            <a:off x="3542267" y="1433454"/>
            <a:ext cx="2315884" cy="802148"/>
          </a:xfrm>
          <a:prstGeom prst="rect">
            <a:avLst/>
          </a:prstGeom>
          <a:noFill/>
          <a:ln>
            <a:noFill/>
          </a:ln>
        </p:spPr>
      </p:pic>
      <p:pic>
        <p:nvPicPr>
          <p:cNvPr id="429" name="Google Shape;429;p69" descr="A black text on a white background&#10;&#10;Description automatically generated with low confidence"/>
          <p:cNvPicPr preferRelativeResize="0"/>
          <p:nvPr/>
        </p:nvPicPr>
        <p:blipFill rotWithShape="1">
          <a:blip r:embed="rId4">
            <a:alphaModFix/>
          </a:blip>
          <a:srcRect/>
          <a:stretch/>
        </p:blipFill>
        <p:spPr>
          <a:xfrm>
            <a:off x="4164859" y="4673634"/>
            <a:ext cx="2134883" cy="311049"/>
          </a:xfrm>
          <a:prstGeom prst="rect">
            <a:avLst/>
          </a:prstGeom>
          <a:noFill/>
          <a:ln>
            <a:noFill/>
          </a:ln>
        </p:spPr>
      </p:pic>
      <p:pic>
        <p:nvPicPr>
          <p:cNvPr id="430" name="Google Shape;430;p69" descr="A picture containing black, darkness&#10;&#10;Description automatically generated"/>
          <p:cNvPicPr preferRelativeResize="0"/>
          <p:nvPr/>
        </p:nvPicPr>
        <p:blipFill rotWithShape="1">
          <a:blip r:embed="rId5">
            <a:alphaModFix/>
          </a:blip>
          <a:srcRect/>
          <a:stretch/>
        </p:blipFill>
        <p:spPr>
          <a:xfrm>
            <a:off x="6499244" y="4679010"/>
            <a:ext cx="770877" cy="285666"/>
          </a:xfrm>
          <a:prstGeom prst="rect">
            <a:avLst/>
          </a:prstGeom>
          <a:noFill/>
          <a:ln>
            <a:noFill/>
          </a:ln>
        </p:spPr>
      </p:pic>
      <p:pic>
        <p:nvPicPr>
          <p:cNvPr id="431" name="Google Shape;431;p69" descr="A picture containing black, darkness&#10;&#10;Description automatically generated"/>
          <p:cNvPicPr preferRelativeResize="0"/>
          <p:nvPr/>
        </p:nvPicPr>
        <p:blipFill rotWithShape="1">
          <a:blip r:embed="rId6">
            <a:alphaModFix/>
          </a:blip>
          <a:srcRect b="41674"/>
          <a:stretch/>
        </p:blipFill>
        <p:spPr>
          <a:xfrm>
            <a:off x="5270462" y="5309649"/>
            <a:ext cx="1823608" cy="346760"/>
          </a:xfrm>
          <a:prstGeom prst="rect">
            <a:avLst/>
          </a:prstGeom>
          <a:noFill/>
          <a:ln>
            <a:noFill/>
          </a:ln>
        </p:spPr>
      </p:pic>
      <p:pic>
        <p:nvPicPr>
          <p:cNvPr id="432" name="Google Shape;432;p69" descr="A picture containing screenshot, graphics, green&#10;&#10;Description automatically generated"/>
          <p:cNvPicPr preferRelativeResize="0"/>
          <p:nvPr/>
        </p:nvPicPr>
        <p:blipFill rotWithShape="1">
          <a:blip r:embed="rId7">
            <a:alphaModFix/>
          </a:blip>
          <a:srcRect/>
          <a:stretch/>
        </p:blipFill>
        <p:spPr>
          <a:xfrm>
            <a:off x="5934351" y="3900744"/>
            <a:ext cx="2671539" cy="556532"/>
          </a:xfrm>
          <a:prstGeom prst="rect">
            <a:avLst/>
          </a:prstGeom>
          <a:noFill/>
          <a:ln>
            <a:noFill/>
          </a:ln>
        </p:spPr>
      </p:pic>
      <p:pic>
        <p:nvPicPr>
          <p:cNvPr id="433" name="Google Shape;433;p69" descr="A picture containing graphics, graphic design, screenshot, font&#10;&#10;Description automatically generated"/>
          <p:cNvPicPr preferRelativeResize="0"/>
          <p:nvPr/>
        </p:nvPicPr>
        <p:blipFill rotWithShape="1">
          <a:blip r:embed="rId8">
            <a:alphaModFix/>
          </a:blip>
          <a:srcRect/>
          <a:stretch/>
        </p:blipFill>
        <p:spPr>
          <a:xfrm>
            <a:off x="3429930" y="3999453"/>
            <a:ext cx="2382251" cy="468369"/>
          </a:xfrm>
          <a:prstGeom prst="rect">
            <a:avLst/>
          </a:prstGeom>
          <a:noFill/>
          <a:ln>
            <a:noFill/>
          </a:ln>
        </p:spPr>
      </p:pic>
      <p:pic>
        <p:nvPicPr>
          <p:cNvPr id="434" name="Google Shape;434;p69" descr="A black background with a black text&#10;&#10;Description automatically generated"/>
          <p:cNvPicPr preferRelativeResize="0"/>
          <p:nvPr/>
        </p:nvPicPr>
        <p:blipFill rotWithShape="1">
          <a:blip r:embed="rId9">
            <a:alphaModFix/>
          </a:blip>
          <a:srcRect/>
          <a:stretch/>
        </p:blipFill>
        <p:spPr>
          <a:xfrm>
            <a:off x="4121837" y="2348332"/>
            <a:ext cx="1766550" cy="754924"/>
          </a:xfrm>
          <a:prstGeom prst="rect">
            <a:avLst/>
          </a:prstGeom>
          <a:noFill/>
          <a:ln>
            <a:noFill/>
          </a:ln>
        </p:spPr>
      </p:pic>
      <p:cxnSp>
        <p:nvCxnSpPr>
          <p:cNvPr id="435" name="Google Shape;435;p69"/>
          <p:cNvCxnSpPr/>
          <p:nvPr/>
        </p:nvCxnSpPr>
        <p:spPr>
          <a:xfrm rot="10800000" flipH="1">
            <a:off x="1613936" y="2260794"/>
            <a:ext cx="8964000" cy="20100"/>
          </a:xfrm>
          <a:prstGeom prst="straightConnector1">
            <a:avLst/>
          </a:prstGeom>
          <a:noFill/>
          <a:ln w="12700" cap="flat" cmpd="sng">
            <a:solidFill>
              <a:srgbClr val="C1C1C1"/>
            </a:solidFill>
            <a:prstDash val="solid"/>
            <a:round/>
            <a:headEnd type="none" w="sm" len="sm"/>
            <a:tailEnd type="none" w="sm" len="sm"/>
          </a:ln>
        </p:spPr>
      </p:cxnSp>
      <p:pic>
        <p:nvPicPr>
          <p:cNvPr id="436" name="Google Shape;436;p69"/>
          <p:cNvPicPr preferRelativeResize="0"/>
          <p:nvPr/>
        </p:nvPicPr>
        <p:blipFill rotWithShape="1">
          <a:blip r:embed="rId10">
            <a:alphaModFix/>
          </a:blip>
          <a:srcRect l="24140" t="22800" r="26014" b="19037"/>
          <a:stretch/>
        </p:blipFill>
        <p:spPr>
          <a:xfrm>
            <a:off x="6299750" y="2337774"/>
            <a:ext cx="1196145" cy="665553"/>
          </a:xfrm>
          <a:prstGeom prst="rect">
            <a:avLst/>
          </a:prstGeom>
          <a:noFill/>
          <a:ln>
            <a:noFill/>
          </a:ln>
        </p:spPr>
      </p:pic>
      <p:pic>
        <p:nvPicPr>
          <p:cNvPr id="437" name="Google Shape;437;p69"/>
          <p:cNvPicPr preferRelativeResize="0"/>
          <p:nvPr/>
        </p:nvPicPr>
        <p:blipFill rotWithShape="1">
          <a:blip r:embed="rId11">
            <a:alphaModFix/>
          </a:blip>
          <a:srcRect t="14061" b="7734"/>
          <a:stretch/>
        </p:blipFill>
        <p:spPr>
          <a:xfrm>
            <a:off x="4081525" y="152400"/>
            <a:ext cx="4028948" cy="1095375"/>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8_Blank">
  <p:cSld name="CUSTOM">
    <p:spTree>
      <p:nvGrpSpPr>
        <p:cNvPr id="1" name="Shape 438"/>
        <p:cNvGrpSpPr/>
        <p:nvPr/>
      </p:nvGrpSpPr>
      <p:grpSpPr>
        <a:xfrm>
          <a:off x="0" y="0"/>
          <a:ext cx="0" cy="0"/>
          <a:chOff x="0" y="0"/>
          <a:chExt cx="0" cy="0"/>
        </a:xfrm>
      </p:grpSpPr>
      <p:pic>
        <p:nvPicPr>
          <p:cNvPr id="439" name="Google Shape;439;p70"/>
          <p:cNvPicPr preferRelativeResize="0"/>
          <p:nvPr/>
        </p:nvPicPr>
        <p:blipFill rotWithShape="1">
          <a:blip r:embed="rId2">
            <a:alphaModFix/>
          </a:blip>
          <a:srcRect/>
          <a:stretch/>
        </p:blipFill>
        <p:spPr>
          <a:xfrm>
            <a:off x="155750" y="6377457"/>
            <a:ext cx="1043374" cy="362750"/>
          </a:xfrm>
          <a:prstGeom prst="rect">
            <a:avLst/>
          </a:prstGeom>
          <a:noFill/>
          <a:ln>
            <a:noFill/>
          </a:ln>
        </p:spPr>
      </p:pic>
      <p:sp>
        <p:nvSpPr>
          <p:cNvPr id="440" name="Google Shape;440;p70"/>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441" name="Google Shape;441;p70"/>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9_Matter Divider Slide ">
  <p:cSld name="19_Matter Divider Slide">
    <p:bg>
      <p:bgPr>
        <a:solidFill>
          <a:schemeClr val="lt2"/>
        </a:solidFill>
        <a:effectLst/>
      </p:bgPr>
    </p:bg>
    <p:spTree>
      <p:nvGrpSpPr>
        <p:cNvPr id="1" name="Shape 442"/>
        <p:cNvGrpSpPr/>
        <p:nvPr/>
      </p:nvGrpSpPr>
      <p:grpSpPr>
        <a:xfrm>
          <a:off x="0" y="0"/>
          <a:ext cx="0" cy="0"/>
          <a:chOff x="0" y="0"/>
          <a:chExt cx="0" cy="0"/>
        </a:xfrm>
      </p:grpSpPr>
      <p:sp>
        <p:nvSpPr>
          <p:cNvPr id="443" name="Google Shape;443;p71"/>
          <p:cNvSpPr txBox="1">
            <a:spLocks noGrp="1"/>
          </p:cNvSpPr>
          <p:nvPr>
            <p:ph type="ctrTitle"/>
          </p:nvPr>
        </p:nvSpPr>
        <p:spPr>
          <a:xfrm>
            <a:off x="1057502" y="1347537"/>
            <a:ext cx="49125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131926"/>
              </a:buClr>
              <a:buSzPts val="9600"/>
              <a:buFont typeface="Space Grotesk"/>
              <a:buNone/>
              <a:defRPr sz="9600">
                <a:solidFill>
                  <a:srgbClr val="131926"/>
                </a:solidFill>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44" name="Google Shape;444;p71"/>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1319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20_Matter Title Only">
  <p:cSld name="20_Matter Title Only">
    <p:spTree>
      <p:nvGrpSpPr>
        <p:cNvPr id="1" name="Shape 445"/>
        <p:cNvGrpSpPr/>
        <p:nvPr/>
      </p:nvGrpSpPr>
      <p:grpSpPr>
        <a:xfrm>
          <a:off x="0" y="0"/>
          <a:ext cx="0" cy="0"/>
          <a:chOff x="0" y="0"/>
          <a:chExt cx="0" cy="0"/>
        </a:xfrm>
      </p:grpSpPr>
      <p:sp>
        <p:nvSpPr>
          <p:cNvPr id="446" name="Google Shape;446;p72"/>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47" name="Google Shape;447;p72"/>
          <p:cNvSpPr/>
          <p:nvPr/>
        </p:nvSpPr>
        <p:spPr>
          <a:xfrm rot="5400000">
            <a:off x="-529648" y="476724"/>
            <a:ext cx="1041300" cy="820500"/>
          </a:xfrm>
          <a:prstGeom prst="blockArc">
            <a:avLst>
              <a:gd name="adj1" fmla="val 10800000"/>
              <a:gd name="adj2" fmla="val 0"/>
              <a:gd name="adj3" fmla="val 25000"/>
            </a:avLst>
          </a:prstGeom>
          <a:solidFill>
            <a:srgbClr val="1319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sp>
        <p:nvSpPr>
          <p:cNvPr id="448" name="Google Shape;448;p72"/>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449" name="Google Shape;449;p72"/>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450" name="Google Shape;450;p72"/>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21_Matter Title and Content">
  <p:cSld name="21_Matter Title and Content">
    <p:spTree>
      <p:nvGrpSpPr>
        <p:cNvPr id="1" name="Shape 451"/>
        <p:cNvGrpSpPr/>
        <p:nvPr/>
      </p:nvGrpSpPr>
      <p:grpSpPr>
        <a:xfrm>
          <a:off x="0" y="0"/>
          <a:ext cx="0" cy="0"/>
          <a:chOff x="0" y="0"/>
          <a:chExt cx="0" cy="0"/>
        </a:xfrm>
      </p:grpSpPr>
      <p:sp>
        <p:nvSpPr>
          <p:cNvPr id="452" name="Google Shape;452;p73"/>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3" name="Google Shape;453;p73"/>
          <p:cNvSpPr/>
          <p:nvPr/>
        </p:nvSpPr>
        <p:spPr>
          <a:xfrm rot="5400000">
            <a:off x="-529648" y="476724"/>
            <a:ext cx="1041300" cy="820500"/>
          </a:xfrm>
          <a:prstGeom prst="blockArc">
            <a:avLst>
              <a:gd name="adj1" fmla="val 10800000"/>
              <a:gd name="adj2" fmla="val 0"/>
              <a:gd name="adj3" fmla="val 25000"/>
            </a:avLst>
          </a:prstGeom>
          <a:solidFill>
            <a:srgbClr val="1319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sp>
        <p:nvSpPr>
          <p:cNvPr id="454" name="Google Shape;454;p73"/>
          <p:cNvSpPr txBox="1">
            <a:spLocks noGrp="1"/>
          </p:cNvSpPr>
          <p:nvPr>
            <p:ph type="body" idx="1"/>
          </p:nvPr>
        </p:nvSpPr>
        <p:spPr>
          <a:xfrm>
            <a:off x="490538" y="1595438"/>
            <a:ext cx="10545900" cy="472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SzPts val="2800"/>
              <a:buNone/>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455" name="Google Shape;455;p73"/>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456" name="Google Shape;456;p73"/>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457" name="Google Shape;457;p73"/>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22_Matter Title and 2 Columns ">
  <p:cSld name="22_Matter 2 Column ">
    <p:bg>
      <p:bgPr>
        <a:solidFill>
          <a:schemeClr val="lt2"/>
        </a:solidFill>
        <a:effectLst/>
      </p:bgPr>
    </p:bg>
    <p:spTree>
      <p:nvGrpSpPr>
        <p:cNvPr id="1" name="Shape 458"/>
        <p:cNvGrpSpPr/>
        <p:nvPr/>
      </p:nvGrpSpPr>
      <p:grpSpPr>
        <a:xfrm>
          <a:off x="0" y="0"/>
          <a:ext cx="0" cy="0"/>
          <a:chOff x="0" y="0"/>
          <a:chExt cx="0" cy="0"/>
        </a:xfrm>
      </p:grpSpPr>
      <p:sp>
        <p:nvSpPr>
          <p:cNvPr id="459" name="Google Shape;459;p74"/>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b="0" i="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0" name="Google Shape;460;p74"/>
          <p:cNvSpPr txBox="1">
            <a:spLocks noGrp="1"/>
          </p:cNvSpPr>
          <p:nvPr>
            <p:ph type="body" idx="1"/>
          </p:nvPr>
        </p:nvSpPr>
        <p:spPr>
          <a:xfrm>
            <a:off x="49071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2800"/>
              <a:buNone/>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61" name="Google Shape;461;p74"/>
          <p:cNvSpPr txBox="1">
            <a:spLocks noGrp="1"/>
          </p:cNvSpPr>
          <p:nvPr>
            <p:ph type="body" idx="2"/>
          </p:nvPr>
        </p:nvSpPr>
        <p:spPr>
          <a:xfrm>
            <a:off x="597088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2800"/>
              <a:buNone/>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62" name="Google Shape;462;p74"/>
          <p:cNvSpPr/>
          <p:nvPr/>
        </p:nvSpPr>
        <p:spPr>
          <a:xfrm rot="5400000">
            <a:off x="-529648" y="476724"/>
            <a:ext cx="1041300" cy="820500"/>
          </a:xfrm>
          <a:prstGeom prst="blockArc">
            <a:avLst>
              <a:gd name="adj1" fmla="val 10800000"/>
              <a:gd name="adj2" fmla="val 0"/>
              <a:gd name="adj3" fmla="val 25000"/>
            </a:avLst>
          </a:prstGeom>
          <a:solidFill>
            <a:srgbClr val="1319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sp>
        <p:nvSpPr>
          <p:cNvPr id="463" name="Google Shape;463;p74"/>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464" name="Google Shape;464;p74"/>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465" name="Google Shape;465;p74"/>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23_Zigbee Divider Slide">
  <p:cSld name="23_Zigbee Divider Slide">
    <p:bg>
      <p:bgPr>
        <a:solidFill>
          <a:schemeClr val="lt2"/>
        </a:solidFill>
        <a:effectLst/>
      </p:bgPr>
    </p:bg>
    <p:spTree>
      <p:nvGrpSpPr>
        <p:cNvPr id="1" name="Shape 466"/>
        <p:cNvGrpSpPr/>
        <p:nvPr/>
      </p:nvGrpSpPr>
      <p:grpSpPr>
        <a:xfrm>
          <a:off x="0" y="0"/>
          <a:ext cx="0" cy="0"/>
          <a:chOff x="0" y="0"/>
          <a:chExt cx="0" cy="0"/>
        </a:xfrm>
      </p:grpSpPr>
      <p:sp>
        <p:nvSpPr>
          <p:cNvPr id="467" name="Google Shape;467;p75"/>
          <p:cNvSpPr txBox="1">
            <a:spLocks noGrp="1"/>
          </p:cNvSpPr>
          <p:nvPr>
            <p:ph type="ctrTitle"/>
          </p:nvPr>
        </p:nvSpPr>
        <p:spPr>
          <a:xfrm>
            <a:off x="1057502" y="1347537"/>
            <a:ext cx="49125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9600"/>
              <a:buFont typeface="Space Grotesk"/>
              <a:buNone/>
              <a:defRPr sz="9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8" name="Google Shape;468;p75"/>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24_Zigbee Title Only">
  <p:cSld name="24_Zigbee Title Only">
    <p:spTree>
      <p:nvGrpSpPr>
        <p:cNvPr id="1" name="Shape 469"/>
        <p:cNvGrpSpPr/>
        <p:nvPr/>
      </p:nvGrpSpPr>
      <p:grpSpPr>
        <a:xfrm>
          <a:off x="0" y="0"/>
          <a:ext cx="0" cy="0"/>
          <a:chOff x="0" y="0"/>
          <a:chExt cx="0" cy="0"/>
        </a:xfrm>
      </p:grpSpPr>
      <p:sp>
        <p:nvSpPr>
          <p:cNvPr id="470" name="Google Shape;470;p76"/>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1" name="Google Shape;471;p76"/>
          <p:cNvSpPr/>
          <p:nvPr/>
        </p:nvSpPr>
        <p:spPr>
          <a:xfrm rot="5400000">
            <a:off x="-529648" y="476724"/>
            <a:ext cx="10413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472" name="Google Shape;472;p76"/>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473" name="Google Shape;473;p76"/>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474" name="Google Shape;474;p76"/>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25_Zigbee Title and Content">
  <p:cSld name="25_Zigbee Title and Content">
    <p:spTree>
      <p:nvGrpSpPr>
        <p:cNvPr id="1" name="Shape 475"/>
        <p:cNvGrpSpPr/>
        <p:nvPr/>
      </p:nvGrpSpPr>
      <p:grpSpPr>
        <a:xfrm>
          <a:off x="0" y="0"/>
          <a:ext cx="0" cy="0"/>
          <a:chOff x="0" y="0"/>
          <a:chExt cx="0" cy="0"/>
        </a:xfrm>
      </p:grpSpPr>
      <p:sp>
        <p:nvSpPr>
          <p:cNvPr id="476" name="Google Shape;476;p77"/>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7" name="Google Shape;477;p77"/>
          <p:cNvSpPr txBox="1">
            <a:spLocks noGrp="1"/>
          </p:cNvSpPr>
          <p:nvPr>
            <p:ph type="body" idx="1"/>
          </p:nvPr>
        </p:nvSpPr>
        <p:spPr>
          <a:xfrm>
            <a:off x="490538" y="1595438"/>
            <a:ext cx="10545900" cy="472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SzPts val="2800"/>
              <a:buNone/>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478" name="Google Shape;478;p77"/>
          <p:cNvSpPr/>
          <p:nvPr/>
        </p:nvSpPr>
        <p:spPr>
          <a:xfrm rot="5400000">
            <a:off x="-529648" y="476724"/>
            <a:ext cx="10413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479" name="Google Shape;479;p77"/>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480" name="Google Shape;480;p77"/>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481" name="Google Shape;481;p77"/>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26_Zigbee Title and 2 Columns">
  <p:cSld name="26_Zigbee 2 Column">
    <p:bg>
      <p:bgPr>
        <a:solidFill>
          <a:schemeClr val="lt2"/>
        </a:solidFill>
        <a:effectLst/>
      </p:bgPr>
    </p:bg>
    <p:spTree>
      <p:nvGrpSpPr>
        <p:cNvPr id="1" name="Shape 482"/>
        <p:cNvGrpSpPr/>
        <p:nvPr/>
      </p:nvGrpSpPr>
      <p:grpSpPr>
        <a:xfrm>
          <a:off x="0" y="0"/>
          <a:ext cx="0" cy="0"/>
          <a:chOff x="0" y="0"/>
          <a:chExt cx="0" cy="0"/>
        </a:xfrm>
      </p:grpSpPr>
      <p:sp>
        <p:nvSpPr>
          <p:cNvPr id="483" name="Google Shape;483;p78"/>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b="0" i="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4" name="Google Shape;484;p78"/>
          <p:cNvSpPr txBox="1">
            <a:spLocks noGrp="1"/>
          </p:cNvSpPr>
          <p:nvPr>
            <p:ph type="body" idx="1"/>
          </p:nvPr>
        </p:nvSpPr>
        <p:spPr>
          <a:xfrm>
            <a:off x="49071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2800"/>
              <a:buNone/>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85" name="Google Shape;485;p78"/>
          <p:cNvSpPr txBox="1">
            <a:spLocks noGrp="1"/>
          </p:cNvSpPr>
          <p:nvPr>
            <p:ph type="body" idx="2"/>
          </p:nvPr>
        </p:nvSpPr>
        <p:spPr>
          <a:xfrm>
            <a:off x="597088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2800"/>
              <a:buNone/>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86" name="Google Shape;486;p78"/>
          <p:cNvSpPr/>
          <p:nvPr/>
        </p:nvSpPr>
        <p:spPr>
          <a:xfrm rot="5400000">
            <a:off x="-529648" y="476724"/>
            <a:ext cx="10413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487" name="Google Shape;487;p78"/>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488" name="Google Shape;488;p78"/>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489" name="Google Shape;489;p78"/>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7_Zigbee Title and Content Dark">
  <p:cSld name="27_Zigbee Title and Content Dark">
    <p:bg>
      <p:bgPr>
        <a:solidFill>
          <a:schemeClr val="dk1"/>
        </a:solidFill>
        <a:effectLst/>
      </p:bgPr>
    </p:bg>
    <p:spTree>
      <p:nvGrpSpPr>
        <p:cNvPr id="1" name="Shape 490"/>
        <p:cNvGrpSpPr/>
        <p:nvPr/>
      </p:nvGrpSpPr>
      <p:grpSpPr>
        <a:xfrm>
          <a:off x="0" y="0"/>
          <a:ext cx="0" cy="0"/>
          <a:chOff x="0" y="0"/>
          <a:chExt cx="0" cy="0"/>
        </a:xfrm>
      </p:grpSpPr>
      <p:sp>
        <p:nvSpPr>
          <p:cNvPr id="491" name="Google Shape;491;p79"/>
          <p:cNvSpPr txBox="1">
            <a:spLocks noGrp="1"/>
          </p:cNvSpPr>
          <p:nvPr>
            <p:ph type="body" idx="1"/>
          </p:nvPr>
        </p:nvSpPr>
        <p:spPr>
          <a:xfrm>
            <a:off x="490710" y="1546490"/>
            <a:ext cx="10545300" cy="4351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lt1"/>
              </a:buClr>
              <a:buSzPts val="2800"/>
              <a:buNone/>
              <a:defRPr/>
            </a:lvl1pPr>
            <a:lvl2pPr marL="914400" lvl="1" indent="-349250" algn="l">
              <a:lnSpc>
                <a:spcPct val="90000"/>
              </a:lnSpc>
              <a:spcBef>
                <a:spcPts val="500"/>
              </a:spcBef>
              <a:spcAft>
                <a:spcPts val="0"/>
              </a:spcAft>
              <a:buClr>
                <a:schemeClr val="lt2"/>
              </a:buClr>
              <a:buSzPts val="1900"/>
              <a:buChar char="•"/>
              <a:defRPr>
                <a:solidFill>
                  <a:schemeClr val="lt2"/>
                </a:solidFill>
              </a:defRPr>
            </a:lvl2pPr>
            <a:lvl3pPr marL="1371600" lvl="2" indent="-349250" algn="l">
              <a:lnSpc>
                <a:spcPct val="90000"/>
              </a:lnSpc>
              <a:spcBef>
                <a:spcPts val="500"/>
              </a:spcBef>
              <a:spcAft>
                <a:spcPts val="0"/>
              </a:spcAft>
              <a:buClr>
                <a:schemeClr val="lt2"/>
              </a:buClr>
              <a:buSzPts val="1900"/>
              <a:buChar char="•"/>
              <a:defRPr>
                <a:solidFill>
                  <a:schemeClr val="lt2"/>
                </a:solidFill>
              </a:defRPr>
            </a:lvl3pPr>
            <a:lvl4pPr marL="1828800" lvl="3" indent="-349250" algn="l">
              <a:lnSpc>
                <a:spcPct val="90000"/>
              </a:lnSpc>
              <a:spcBef>
                <a:spcPts val="500"/>
              </a:spcBef>
              <a:spcAft>
                <a:spcPts val="0"/>
              </a:spcAft>
              <a:buClr>
                <a:schemeClr val="lt2"/>
              </a:buClr>
              <a:buSzPts val="1900"/>
              <a:buChar char="•"/>
              <a:defRPr>
                <a:solidFill>
                  <a:schemeClr val="lt2"/>
                </a:solidFill>
              </a:defRPr>
            </a:lvl4pPr>
            <a:lvl5pPr marL="2286000" lvl="4" indent="-349250" algn="l">
              <a:lnSpc>
                <a:spcPct val="90000"/>
              </a:lnSpc>
              <a:spcBef>
                <a:spcPts val="500"/>
              </a:spcBef>
              <a:spcAft>
                <a:spcPts val="0"/>
              </a:spcAft>
              <a:buClr>
                <a:schemeClr val="lt2"/>
              </a:buClr>
              <a:buSzPts val="1900"/>
              <a:buChar char="•"/>
              <a:defRPr>
                <a:solidFill>
                  <a:schemeClr val="lt2"/>
                </a:solidFill>
              </a:defRPr>
            </a:lvl5pPr>
            <a:lvl6pPr marL="2743200" lvl="5" indent="-349250" algn="l">
              <a:lnSpc>
                <a:spcPct val="90000"/>
              </a:lnSpc>
              <a:spcBef>
                <a:spcPts val="500"/>
              </a:spcBef>
              <a:spcAft>
                <a:spcPts val="0"/>
              </a:spcAft>
              <a:buClr>
                <a:schemeClr val="lt2"/>
              </a:buClr>
              <a:buSzPts val="1900"/>
              <a:buChar char="•"/>
              <a:defRPr>
                <a:solidFill>
                  <a:schemeClr val="lt2"/>
                </a:solidFill>
              </a:defRPr>
            </a:lvl6pPr>
            <a:lvl7pPr marL="3200400" lvl="6" indent="-349250" algn="l">
              <a:lnSpc>
                <a:spcPct val="90000"/>
              </a:lnSpc>
              <a:spcBef>
                <a:spcPts val="500"/>
              </a:spcBef>
              <a:spcAft>
                <a:spcPts val="0"/>
              </a:spcAft>
              <a:buClr>
                <a:schemeClr val="lt2"/>
              </a:buClr>
              <a:buSzPts val="1900"/>
              <a:buChar char="•"/>
              <a:defRPr>
                <a:solidFill>
                  <a:schemeClr val="lt2"/>
                </a:solidFill>
              </a:defRPr>
            </a:lvl7pPr>
            <a:lvl8pPr marL="3657600" lvl="7" indent="-349250" algn="l">
              <a:lnSpc>
                <a:spcPct val="90000"/>
              </a:lnSpc>
              <a:spcBef>
                <a:spcPts val="500"/>
              </a:spcBef>
              <a:spcAft>
                <a:spcPts val="0"/>
              </a:spcAft>
              <a:buClr>
                <a:schemeClr val="lt2"/>
              </a:buClr>
              <a:buSzPts val="1900"/>
              <a:buChar char="•"/>
              <a:defRPr>
                <a:solidFill>
                  <a:schemeClr val="lt2"/>
                </a:solidFill>
              </a:defRPr>
            </a:lvl8pPr>
            <a:lvl9pPr marL="4114800" lvl="8" indent="-349250" algn="l">
              <a:lnSpc>
                <a:spcPct val="90000"/>
              </a:lnSpc>
              <a:spcBef>
                <a:spcPts val="500"/>
              </a:spcBef>
              <a:spcAft>
                <a:spcPts val="0"/>
              </a:spcAft>
              <a:buClr>
                <a:schemeClr val="lt2"/>
              </a:buClr>
              <a:buSzPts val="1900"/>
              <a:buChar char="•"/>
              <a:defRPr>
                <a:solidFill>
                  <a:schemeClr val="lt2"/>
                </a:solidFill>
              </a:defRPr>
            </a:lvl9pPr>
          </a:lstStyle>
          <a:p>
            <a:endParaRPr/>
          </a:p>
        </p:txBody>
      </p:sp>
      <p:sp>
        <p:nvSpPr>
          <p:cNvPr id="492" name="Google Shape;492;p79"/>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3600"/>
              <a:buFont typeface="Space Grotesk"/>
              <a:buNone/>
              <a:defRPr sz="3600" b="0" i="0">
                <a:solidFill>
                  <a:schemeClr val="lt2"/>
                </a:solidFill>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3" name="Google Shape;493;p79"/>
          <p:cNvSpPr/>
          <p:nvPr/>
        </p:nvSpPr>
        <p:spPr>
          <a:xfrm rot="5400000">
            <a:off x="-529648" y="476724"/>
            <a:ext cx="10413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494" name="Google Shape;494;p79"/>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495" name="Google Shape;495;p79"/>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8_Zigbee Title and 2 Columns Dark">
  <p:cSld name="28_Zigbee Title and Content Dark_1">
    <p:bg>
      <p:bgPr>
        <a:solidFill>
          <a:schemeClr val="dk1"/>
        </a:solidFill>
        <a:effectLst/>
      </p:bgPr>
    </p:bg>
    <p:spTree>
      <p:nvGrpSpPr>
        <p:cNvPr id="1" name="Shape 496"/>
        <p:cNvGrpSpPr/>
        <p:nvPr/>
      </p:nvGrpSpPr>
      <p:grpSpPr>
        <a:xfrm>
          <a:off x="0" y="0"/>
          <a:ext cx="0" cy="0"/>
          <a:chOff x="0" y="0"/>
          <a:chExt cx="0" cy="0"/>
        </a:xfrm>
      </p:grpSpPr>
      <p:sp>
        <p:nvSpPr>
          <p:cNvPr id="497" name="Google Shape;497;p80"/>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3600"/>
              <a:buFont typeface="Space Grotesk"/>
              <a:buNone/>
              <a:defRPr sz="3600" b="0" i="0">
                <a:solidFill>
                  <a:schemeClr val="lt2"/>
                </a:solidFill>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8" name="Google Shape;498;p80"/>
          <p:cNvSpPr/>
          <p:nvPr/>
        </p:nvSpPr>
        <p:spPr>
          <a:xfrm rot="5400000">
            <a:off x="-529648" y="476724"/>
            <a:ext cx="1041300" cy="820500"/>
          </a:xfrm>
          <a:prstGeom prst="blockArc">
            <a:avLst>
              <a:gd name="adj1" fmla="val 10800000"/>
              <a:gd name="adj2" fmla="val 0"/>
              <a:gd name="adj3" fmla="val 25000"/>
            </a:avLst>
          </a:prstGeom>
          <a:solidFill>
            <a:srgbClr val="EC04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499" name="Google Shape;499;p80"/>
          <p:cNvSpPr txBox="1">
            <a:spLocks noGrp="1"/>
          </p:cNvSpPr>
          <p:nvPr>
            <p:ph type="body" idx="1"/>
          </p:nvPr>
        </p:nvSpPr>
        <p:spPr>
          <a:xfrm>
            <a:off x="49071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lt2"/>
              </a:buClr>
              <a:buSzPts val="2800"/>
              <a:buNone/>
              <a:defRPr>
                <a:solidFill>
                  <a:schemeClr val="lt2"/>
                </a:solidFill>
              </a:defRPr>
            </a:lvl1pPr>
            <a:lvl2pPr marL="914400" lvl="1" indent="-349250" algn="l">
              <a:lnSpc>
                <a:spcPct val="90000"/>
              </a:lnSpc>
              <a:spcBef>
                <a:spcPts val="500"/>
              </a:spcBef>
              <a:spcAft>
                <a:spcPts val="0"/>
              </a:spcAft>
              <a:buClr>
                <a:schemeClr val="lt2"/>
              </a:buClr>
              <a:buSzPts val="1900"/>
              <a:buChar char="•"/>
              <a:defRPr>
                <a:solidFill>
                  <a:schemeClr val="lt2"/>
                </a:solidFill>
              </a:defRPr>
            </a:lvl2pPr>
            <a:lvl3pPr marL="1371600" lvl="2" indent="-349250" algn="l">
              <a:lnSpc>
                <a:spcPct val="90000"/>
              </a:lnSpc>
              <a:spcBef>
                <a:spcPts val="500"/>
              </a:spcBef>
              <a:spcAft>
                <a:spcPts val="0"/>
              </a:spcAft>
              <a:buClr>
                <a:schemeClr val="lt2"/>
              </a:buClr>
              <a:buSzPts val="1900"/>
              <a:buChar char="•"/>
              <a:defRPr>
                <a:solidFill>
                  <a:schemeClr val="lt2"/>
                </a:solidFill>
              </a:defRPr>
            </a:lvl3pPr>
            <a:lvl4pPr marL="1828800" lvl="3" indent="-349250" algn="l">
              <a:lnSpc>
                <a:spcPct val="90000"/>
              </a:lnSpc>
              <a:spcBef>
                <a:spcPts val="500"/>
              </a:spcBef>
              <a:spcAft>
                <a:spcPts val="0"/>
              </a:spcAft>
              <a:buClr>
                <a:schemeClr val="lt2"/>
              </a:buClr>
              <a:buSzPts val="1900"/>
              <a:buChar char="•"/>
              <a:defRPr>
                <a:solidFill>
                  <a:schemeClr val="lt2"/>
                </a:solidFill>
              </a:defRPr>
            </a:lvl4pPr>
            <a:lvl5pPr marL="2286000" lvl="4" indent="-349250" algn="l">
              <a:lnSpc>
                <a:spcPct val="90000"/>
              </a:lnSpc>
              <a:spcBef>
                <a:spcPts val="500"/>
              </a:spcBef>
              <a:spcAft>
                <a:spcPts val="0"/>
              </a:spcAft>
              <a:buClr>
                <a:schemeClr val="lt2"/>
              </a:buClr>
              <a:buSzPts val="1900"/>
              <a:buChar char="•"/>
              <a:defRPr>
                <a:solidFill>
                  <a:schemeClr val="lt2"/>
                </a:solidFill>
              </a:defRPr>
            </a:lvl5pPr>
            <a:lvl6pPr marL="2743200" lvl="5" indent="-349250" algn="l">
              <a:lnSpc>
                <a:spcPct val="90000"/>
              </a:lnSpc>
              <a:spcBef>
                <a:spcPts val="500"/>
              </a:spcBef>
              <a:spcAft>
                <a:spcPts val="0"/>
              </a:spcAft>
              <a:buClr>
                <a:schemeClr val="lt2"/>
              </a:buClr>
              <a:buSzPts val="1900"/>
              <a:buChar char="•"/>
              <a:defRPr>
                <a:solidFill>
                  <a:schemeClr val="lt2"/>
                </a:solidFill>
              </a:defRPr>
            </a:lvl6pPr>
            <a:lvl7pPr marL="3200400" lvl="6" indent="-349250" algn="l">
              <a:lnSpc>
                <a:spcPct val="90000"/>
              </a:lnSpc>
              <a:spcBef>
                <a:spcPts val="500"/>
              </a:spcBef>
              <a:spcAft>
                <a:spcPts val="0"/>
              </a:spcAft>
              <a:buClr>
                <a:schemeClr val="lt2"/>
              </a:buClr>
              <a:buSzPts val="1900"/>
              <a:buChar char="•"/>
              <a:defRPr>
                <a:solidFill>
                  <a:schemeClr val="lt2"/>
                </a:solidFill>
              </a:defRPr>
            </a:lvl7pPr>
            <a:lvl8pPr marL="3657600" lvl="7" indent="-349250" algn="l">
              <a:lnSpc>
                <a:spcPct val="90000"/>
              </a:lnSpc>
              <a:spcBef>
                <a:spcPts val="500"/>
              </a:spcBef>
              <a:spcAft>
                <a:spcPts val="0"/>
              </a:spcAft>
              <a:buClr>
                <a:schemeClr val="lt2"/>
              </a:buClr>
              <a:buSzPts val="1900"/>
              <a:buChar char="•"/>
              <a:defRPr>
                <a:solidFill>
                  <a:schemeClr val="lt2"/>
                </a:solidFill>
              </a:defRPr>
            </a:lvl8pPr>
            <a:lvl9pPr marL="4114800" lvl="8" indent="-349250" algn="l">
              <a:lnSpc>
                <a:spcPct val="90000"/>
              </a:lnSpc>
              <a:spcBef>
                <a:spcPts val="500"/>
              </a:spcBef>
              <a:spcAft>
                <a:spcPts val="0"/>
              </a:spcAft>
              <a:buClr>
                <a:schemeClr val="lt2"/>
              </a:buClr>
              <a:buSzPts val="1900"/>
              <a:buChar char="•"/>
              <a:defRPr>
                <a:solidFill>
                  <a:schemeClr val="lt2"/>
                </a:solidFill>
              </a:defRPr>
            </a:lvl9pPr>
          </a:lstStyle>
          <a:p>
            <a:endParaRPr/>
          </a:p>
        </p:txBody>
      </p:sp>
      <p:sp>
        <p:nvSpPr>
          <p:cNvPr id="500" name="Google Shape;500;p80"/>
          <p:cNvSpPr txBox="1">
            <a:spLocks noGrp="1"/>
          </p:cNvSpPr>
          <p:nvPr>
            <p:ph type="body" idx="2"/>
          </p:nvPr>
        </p:nvSpPr>
        <p:spPr>
          <a:xfrm>
            <a:off x="597088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lt2"/>
              </a:buClr>
              <a:buSzPts val="2800"/>
              <a:buNone/>
              <a:defRPr>
                <a:solidFill>
                  <a:schemeClr val="lt2"/>
                </a:solidFill>
              </a:defRPr>
            </a:lvl1pPr>
            <a:lvl2pPr marL="914400" lvl="1" indent="-349250" algn="l">
              <a:lnSpc>
                <a:spcPct val="90000"/>
              </a:lnSpc>
              <a:spcBef>
                <a:spcPts val="500"/>
              </a:spcBef>
              <a:spcAft>
                <a:spcPts val="0"/>
              </a:spcAft>
              <a:buClr>
                <a:schemeClr val="lt2"/>
              </a:buClr>
              <a:buSzPts val="1900"/>
              <a:buChar char="•"/>
              <a:defRPr>
                <a:solidFill>
                  <a:schemeClr val="lt2"/>
                </a:solidFill>
              </a:defRPr>
            </a:lvl2pPr>
            <a:lvl3pPr marL="1371600" lvl="2" indent="-349250" algn="l">
              <a:lnSpc>
                <a:spcPct val="90000"/>
              </a:lnSpc>
              <a:spcBef>
                <a:spcPts val="500"/>
              </a:spcBef>
              <a:spcAft>
                <a:spcPts val="0"/>
              </a:spcAft>
              <a:buClr>
                <a:schemeClr val="lt2"/>
              </a:buClr>
              <a:buSzPts val="1900"/>
              <a:buChar char="•"/>
              <a:defRPr>
                <a:solidFill>
                  <a:schemeClr val="lt2"/>
                </a:solidFill>
              </a:defRPr>
            </a:lvl3pPr>
            <a:lvl4pPr marL="1828800" lvl="3" indent="-349250" algn="l">
              <a:lnSpc>
                <a:spcPct val="90000"/>
              </a:lnSpc>
              <a:spcBef>
                <a:spcPts val="500"/>
              </a:spcBef>
              <a:spcAft>
                <a:spcPts val="0"/>
              </a:spcAft>
              <a:buClr>
                <a:schemeClr val="lt2"/>
              </a:buClr>
              <a:buSzPts val="1900"/>
              <a:buChar char="•"/>
              <a:defRPr>
                <a:solidFill>
                  <a:schemeClr val="lt2"/>
                </a:solidFill>
              </a:defRPr>
            </a:lvl4pPr>
            <a:lvl5pPr marL="2286000" lvl="4" indent="-349250" algn="l">
              <a:lnSpc>
                <a:spcPct val="90000"/>
              </a:lnSpc>
              <a:spcBef>
                <a:spcPts val="500"/>
              </a:spcBef>
              <a:spcAft>
                <a:spcPts val="0"/>
              </a:spcAft>
              <a:buClr>
                <a:schemeClr val="lt2"/>
              </a:buClr>
              <a:buSzPts val="1900"/>
              <a:buChar char="•"/>
              <a:defRPr>
                <a:solidFill>
                  <a:schemeClr val="lt2"/>
                </a:solidFill>
              </a:defRPr>
            </a:lvl5pPr>
            <a:lvl6pPr marL="2743200" lvl="5" indent="-349250" algn="l">
              <a:lnSpc>
                <a:spcPct val="90000"/>
              </a:lnSpc>
              <a:spcBef>
                <a:spcPts val="500"/>
              </a:spcBef>
              <a:spcAft>
                <a:spcPts val="0"/>
              </a:spcAft>
              <a:buClr>
                <a:schemeClr val="lt2"/>
              </a:buClr>
              <a:buSzPts val="1900"/>
              <a:buChar char="•"/>
              <a:defRPr>
                <a:solidFill>
                  <a:schemeClr val="lt2"/>
                </a:solidFill>
              </a:defRPr>
            </a:lvl6pPr>
            <a:lvl7pPr marL="3200400" lvl="6" indent="-349250" algn="l">
              <a:lnSpc>
                <a:spcPct val="90000"/>
              </a:lnSpc>
              <a:spcBef>
                <a:spcPts val="500"/>
              </a:spcBef>
              <a:spcAft>
                <a:spcPts val="0"/>
              </a:spcAft>
              <a:buClr>
                <a:schemeClr val="lt2"/>
              </a:buClr>
              <a:buSzPts val="1900"/>
              <a:buChar char="•"/>
              <a:defRPr>
                <a:solidFill>
                  <a:schemeClr val="lt2"/>
                </a:solidFill>
              </a:defRPr>
            </a:lvl7pPr>
            <a:lvl8pPr marL="3657600" lvl="7" indent="-349250" algn="l">
              <a:lnSpc>
                <a:spcPct val="90000"/>
              </a:lnSpc>
              <a:spcBef>
                <a:spcPts val="500"/>
              </a:spcBef>
              <a:spcAft>
                <a:spcPts val="0"/>
              </a:spcAft>
              <a:buClr>
                <a:schemeClr val="lt2"/>
              </a:buClr>
              <a:buSzPts val="1900"/>
              <a:buChar char="•"/>
              <a:defRPr>
                <a:solidFill>
                  <a:schemeClr val="lt2"/>
                </a:solidFill>
              </a:defRPr>
            </a:lvl8pPr>
            <a:lvl9pPr marL="4114800" lvl="8" indent="-349250" algn="l">
              <a:lnSpc>
                <a:spcPct val="90000"/>
              </a:lnSpc>
              <a:spcBef>
                <a:spcPts val="500"/>
              </a:spcBef>
              <a:spcAft>
                <a:spcPts val="0"/>
              </a:spcAft>
              <a:buClr>
                <a:schemeClr val="lt2"/>
              </a:buClr>
              <a:buSzPts val="1900"/>
              <a:buChar char="•"/>
              <a:defRPr>
                <a:solidFill>
                  <a:schemeClr val="lt2"/>
                </a:solidFill>
              </a:defRPr>
            </a:lvl9pPr>
          </a:lstStyle>
          <a:p>
            <a:endParaRPr/>
          </a:p>
        </p:txBody>
      </p:sp>
      <p:sp>
        <p:nvSpPr>
          <p:cNvPr id="501" name="Google Shape;501;p80"/>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502" name="Google Shape;502;p80"/>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2"/>
                </a:solidFill>
                <a:latin typeface="Arial"/>
                <a:ea typeface="Arial"/>
                <a:cs typeface="Arial"/>
                <a:sym typeface="Arial"/>
              </a:rPr>
              <a:t>© 202</a:t>
            </a:r>
            <a:r>
              <a:rPr lang="en-US" sz="800">
                <a:solidFill>
                  <a:schemeClr val="lt2"/>
                </a:solidFill>
              </a:rPr>
              <a:t>5</a:t>
            </a:r>
            <a:r>
              <a:rPr lang="en-US" sz="800" b="0" i="0" u="none" strike="noStrike" cap="none">
                <a:solidFill>
                  <a:schemeClr val="lt2"/>
                </a:solidFill>
                <a:latin typeface="Arial"/>
                <a:ea typeface="Arial"/>
                <a:cs typeface="Arial"/>
                <a:sym typeface="Arial"/>
              </a:rPr>
              <a:t> Connectivity Standards Alliance</a:t>
            </a:r>
            <a:r>
              <a:rPr lang="en-US" sz="800" b="0" i="0" u="none" strike="noStrike" cap="none" baseline="30000">
                <a:solidFill>
                  <a:schemeClr val="lt2"/>
                </a:solidFill>
                <a:latin typeface="Arial"/>
                <a:ea typeface="Arial"/>
                <a:cs typeface="Arial"/>
                <a:sym typeface="Arial"/>
              </a:rPr>
              <a:t>TM</a:t>
            </a:r>
            <a:endParaRPr sz="800" b="0" i="0" u="none" strike="noStrike" cap="none" baseline="30000">
              <a:solidFill>
                <a:schemeClr val="lt2"/>
              </a:solidFill>
              <a:latin typeface="Arial"/>
              <a:ea typeface="Arial"/>
              <a:cs typeface="Arial"/>
              <a:sym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29_Aliro Divider Slide ">
  <p:cSld name="29_Aliro Divider Slide">
    <p:bg>
      <p:bgPr>
        <a:solidFill>
          <a:schemeClr val="lt2"/>
        </a:solidFill>
        <a:effectLst/>
      </p:bgPr>
    </p:bg>
    <p:spTree>
      <p:nvGrpSpPr>
        <p:cNvPr id="1" name="Shape 503"/>
        <p:cNvGrpSpPr/>
        <p:nvPr/>
      </p:nvGrpSpPr>
      <p:grpSpPr>
        <a:xfrm>
          <a:off x="0" y="0"/>
          <a:ext cx="0" cy="0"/>
          <a:chOff x="0" y="0"/>
          <a:chExt cx="0" cy="0"/>
        </a:xfrm>
      </p:grpSpPr>
      <p:sp>
        <p:nvSpPr>
          <p:cNvPr id="504" name="Google Shape;504;p81"/>
          <p:cNvSpPr txBox="1">
            <a:spLocks noGrp="1"/>
          </p:cNvSpPr>
          <p:nvPr>
            <p:ph type="ctrTitle"/>
          </p:nvPr>
        </p:nvSpPr>
        <p:spPr>
          <a:xfrm>
            <a:off x="1057502" y="1347537"/>
            <a:ext cx="4912500" cy="258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9600"/>
              <a:buFont typeface="Space Grotesk"/>
              <a:buNone/>
              <a:defRPr sz="9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5" name="Google Shape;505;p81"/>
          <p:cNvSpPr/>
          <p:nvPr/>
        </p:nvSpPr>
        <p:spPr>
          <a:xfrm>
            <a:off x="9132616" y="0"/>
            <a:ext cx="3059384" cy="5014390"/>
          </a:xfrm>
          <a:custGeom>
            <a:avLst/>
            <a:gdLst/>
            <a:ahLst/>
            <a:cxnLst/>
            <a:rect l="l" t="t" r="r" b="b"/>
            <a:pathLst>
              <a:path w="3059384" h="5014390" extrusionOk="0">
                <a:moveTo>
                  <a:pt x="0" y="0"/>
                </a:moveTo>
                <a:lnTo>
                  <a:pt x="613462" y="0"/>
                </a:lnTo>
                <a:lnTo>
                  <a:pt x="613462" y="193175"/>
                </a:lnTo>
                <a:cubicBezTo>
                  <a:pt x="613462" y="953129"/>
                  <a:pt x="613462" y="1925871"/>
                  <a:pt x="613462" y="3170981"/>
                </a:cubicBezTo>
                <a:cubicBezTo>
                  <a:pt x="613462" y="3817791"/>
                  <a:pt x="1194637" y="4319069"/>
                  <a:pt x="2034112" y="4319069"/>
                </a:cubicBezTo>
                <a:cubicBezTo>
                  <a:pt x="2034112" y="4319069"/>
                  <a:pt x="2034112" y="4319069"/>
                  <a:pt x="3057068" y="4319069"/>
                </a:cubicBezTo>
                <a:lnTo>
                  <a:pt x="3059384" y="4319069"/>
                </a:lnTo>
                <a:lnTo>
                  <a:pt x="3059384" y="5014390"/>
                </a:lnTo>
                <a:lnTo>
                  <a:pt x="2984658" y="5014390"/>
                </a:lnTo>
                <a:cubicBezTo>
                  <a:pt x="2730879" y="5014390"/>
                  <a:pt x="2418535" y="5014390"/>
                  <a:pt x="2034112" y="5014390"/>
                </a:cubicBezTo>
                <a:cubicBezTo>
                  <a:pt x="791044" y="5014390"/>
                  <a:pt x="0" y="4302899"/>
                  <a:pt x="0" y="3170981"/>
                </a:cubicBezTo>
                <a:cubicBezTo>
                  <a:pt x="0" y="3170981"/>
                  <a:pt x="0" y="3170981"/>
                  <a:pt x="0" y="117961"/>
                </a:cubicBezTo>
                <a:lnTo>
                  <a:pt x="0" y="0"/>
                </a:lnTo>
                <a:close/>
              </a:path>
            </a:pathLst>
          </a:custGeom>
          <a:solidFill>
            <a:srgbClr val="0072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30_Aliro Title Only">
  <p:cSld name="30_Aliro Title Only">
    <p:spTree>
      <p:nvGrpSpPr>
        <p:cNvPr id="1" name="Shape 506"/>
        <p:cNvGrpSpPr/>
        <p:nvPr/>
      </p:nvGrpSpPr>
      <p:grpSpPr>
        <a:xfrm>
          <a:off x="0" y="0"/>
          <a:ext cx="0" cy="0"/>
          <a:chOff x="0" y="0"/>
          <a:chExt cx="0" cy="0"/>
        </a:xfrm>
      </p:grpSpPr>
      <p:sp>
        <p:nvSpPr>
          <p:cNvPr id="507" name="Google Shape;507;p82"/>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8" name="Google Shape;508;p82"/>
          <p:cNvSpPr/>
          <p:nvPr/>
        </p:nvSpPr>
        <p:spPr>
          <a:xfrm rot="5400000">
            <a:off x="-529648" y="476724"/>
            <a:ext cx="1041300" cy="820500"/>
          </a:xfrm>
          <a:prstGeom prst="blockArc">
            <a:avLst>
              <a:gd name="adj1" fmla="val 10800000"/>
              <a:gd name="adj2" fmla="val 0"/>
              <a:gd name="adj3" fmla="val 25000"/>
            </a:avLst>
          </a:prstGeom>
          <a:solidFill>
            <a:srgbClr val="0072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sp>
        <p:nvSpPr>
          <p:cNvPr id="509" name="Google Shape;509;p82"/>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510" name="Google Shape;510;p82"/>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511" name="Google Shape;511;p82"/>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31_AliroTitle and Content 1">
  <p:cSld name="31_Aliro Title and Content">
    <p:spTree>
      <p:nvGrpSpPr>
        <p:cNvPr id="1" name="Shape 512"/>
        <p:cNvGrpSpPr/>
        <p:nvPr/>
      </p:nvGrpSpPr>
      <p:grpSpPr>
        <a:xfrm>
          <a:off x="0" y="0"/>
          <a:ext cx="0" cy="0"/>
          <a:chOff x="0" y="0"/>
          <a:chExt cx="0" cy="0"/>
        </a:xfrm>
      </p:grpSpPr>
      <p:sp>
        <p:nvSpPr>
          <p:cNvPr id="513" name="Google Shape;513;p83"/>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4" name="Google Shape;514;p83"/>
          <p:cNvSpPr txBox="1">
            <a:spLocks noGrp="1"/>
          </p:cNvSpPr>
          <p:nvPr>
            <p:ph type="body" idx="1"/>
          </p:nvPr>
        </p:nvSpPr>
        <p:spPr>
          <a:xfrm>
            <a:off x="490538" y="1595438"/>
            <a:ext cx="10545900" cy="472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SzPts val="2800"/>
              <a:buNone/>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515" name="Google Shape;515;p83"/>
          <p:cNvSpPr/>
          <p:nvPr/>
        </p:nvSpPr>
        <p:spPr>
          <a:xfrm rot="5400000">
            <a:off x="-529648" y="476724"/>
            <a:ext cx="1041300" cy="820500"/>
          </a:xfrm>
          <a:prstGeom prst="blockArc">
            <a:avLst>
              <a:gd name="adj1" fmla="val 10800000"/>
              <a:gd name="adj2" fmla="val 0"/>
              <a:gd name="adj3" fmla="val 25000"/>
            </a:avLst>
          </a:prstGeom>
          <a:solidFill>
            <a:srgbClr val="0072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16" name="Google Shape;516;p83"/>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pic>
        <p:nvPicPr>
          <p:cNvPr id="517" name="Google Shape;517;p83"/>
          <p:cNvPicPr preferRelativeResize="0"/>
          <p:nvPr/>
        </p:nvPicPr>
        <p:blipFill>
          <a:blip r:embed="rId2">
            <a:alphaModFix/>
          </a:blip>
          <a:stretch>
            <a:fillRect/>
          </a:stretch>
        </p:blipFill>
        <p:spPr>
          <a:xfrm>
            <a:off x="213400" y="6387125"/>
            <a:ext cx="1033832" cy="362750"/>
          </a:xfrm>
          <a:prstGeom prst="rect">
            <a:avLst/>
          </a:prstGeom>
          <a:noFill/>
          <a:ln>
            <a:noFill/>
          </a:ln>
        </p:spPr>
      </p:pic>
      <p:sp>
        <p:nvSpPr>
          <p:cNvPr id="518" name="Google Shape;518;p83"/>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32_Aliro Title and 2 Columns">
  <p:cSld name="32_Aliro 2 Column">
    <p:bg>
      <p:bgPr>
        <a:solidFill>
          <a:schemeClr val="lt2"/>
        </a:solidFill>
        <a:effectLst/>
      </p:bgPr>
    </p:bg>
    <p:spTree>
      <p:nvGrpSpPr>
        <p:cNvPr id="1" name="Shape 519"/>
        <p:cNvGrpSpPr/>
        <p:nvPr/>
      </p:nvGrpSpPr>
      <p:grpSpPr>
        <a:xfrm>
          <a:off x="0" y="0"/>
          <a:ext cx="0" cy="0"/>
          <a:chOff x="0" y="0"/>
          <a:chExt cx="0" cy="0"/>
        </a:xfrm>
      </p:grpSpPr>
      <p:sp>
        <p:nvSpPr>
          <p:cNvPr id="520" name="Google Shape;520;p84"/>
          <p:cNvSpPr txBox="1">
            <a:spLocks noGrp="1"/>
          </p:cNvSpPr>
          <p:nvPr>
            <p:ph type="title"/>
          </p:nvPr>
        </p:nvSpPr>
        <p:spPr>
          <a:xfrm>
            <a:off x="490710" y="538379"/>
            <a:ext cx="10545300" cy="799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Space Grotesk"/>
              <a:buNone/>
              <a:defRPr sz="3600" b="0" i="0">
                <a:latin typeface="Space Grotesk"/>
                <a:ea typeface="Space Grotesk"/>
                <a:cs typeface="Space Grotesk"/>
                <a:sym typeface="Space Grotesk"/>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1" name="Google Shape;521;p84"/>
          <p:cNvSpPr txBox="1">
            <a:spLocks noGrp="1"/>
          </p:cNvSpPr>
          <p:nvPr>
            <p:ph type="body" idx="1"/>
          </p:nvPr>
        </p:nvSpPr>
        <p:spPr>
          <a:xfrm>
            <a:off x="49071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2800"/>
              <a:buNone/>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22" name="Google Shape;522;p84"/>
          <p:cNvSpPr txBox="1">
            <a:spLocks noGrp="1"/>
          </p:cNvSpPr>
          <p:nvPr>
            <p:ph type="body" idx="2"/>
          </p:nvPr>
        </p:nvSpPr>
        <p:spPr>
          <a:xfrm>
            <a:off x="5970880" y="1482292"/>
            <a:ext cx="5351100" cy="453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2800"/>
              <a:buNone/>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23" name="Google Shape;523;p84"/>
          <p:cNvSpPr/>
          <p:nvPr/>
        </p:nvSpPr>
        <p:spPr>
          <a:xfrm rot="5400000">
            <a:off x="-529648" y="476724"/>
            <a:ext cx="1041300" cy="820500"/>
          </a:xfrm>
          <a:prstGeom prst="blockArc">
            <a:avLst>
              <a:gd name="adj1" fmla="val 10800000"/>
              <a:gd name="adj2" fmla="val 0"/>
              <a:gd name="adj3" fmla="val 25000"/>
            </a:avLst>
          </a:prstGeom>
          <a:solidFill>
            <a:srgbClr val="00723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900"/>
              <a:buFont typeface="Arial"/>
              <a:buNone/>
            </a:pPr>
            <a:endParaRPr sz="1900" b="0" i="0" u="none" strike="noStrike" cap="none">
              <a:solidFill>
                <a:schemeClr val="dk1"/>
              </a:solidFill>
              <a:latin typeface="Arial"/>
              <a:ea typeface="Arial"/>
              <a:cs typeface="Arial"/>
              <a:sym typeface="Arial"/>
            </a:endParaRPr>
          </a:p>
        </p:txBody>
      </p:sp>
      <p:sp>
        <p:nvSpPr>
          <p:cNvPr id="524" name="Google Shape;524;p84"/>
          <p:cNvSpPr txBox="1"/>
          <p:nvPr/>
        </p:nvSpPr>
        <p:spPr>
          <a:xfrm>
            <a:off x="11665822" y="6547360"/>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8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525" name="Google Shape;525;p84"/>
          <p:cNvSpPr txBox="1"/>
          <p:nvPr/>
        </p:nvSpPr>
        <p:spPr>
          <a:xfrm>
            <a:off x="9706075" y="6495886"/>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accent6"/>
                </a:solidFill>
                <a:latin typeface="Arial"/>
                <a:ea typeface="Arial"/>
                <a:cs typeface="Arial"/>
                <a:sym typeface="Arial"/>
              </a:rPr>
              <a:t>© 202</a:t>
            </a:r>
            <a:r>
              <a:rPr lang="en-US" sz="800">
                <a:solidFill>
                  <a:schemeClr val="accent6"/>
                </a:solidFill>
              </a:rPr>
              <a:t>5</a:t>
            </a:r>
            <a:r>
              <a:rPr lang="en-US" sz="800" b="0" i="0" u="none" strike="noStrike" cap="none">
                <a:solidFill>
                  <a:schemeClr val="accent6"/>
                </a:solidFill>
                <a:latin typeface="Arial"/>
                <a:ea typeface="Arial"/>
                <a:cs typeface="Arial"/>
                <a:sym typeface="Arial"/>
              </a:rPr>
              <a:t>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pic>
        <p:nvPicPr>
          <p:cNvPr id="526" name="Google Shape;526;p84"/>
          <p:cNvPicPr preferRelativeResize="0"/>
          <p:nvPr/>
        </p:nvPicPr>
        <p:blipFill>
          <a:blip r:embed="rId2">
            <a:alphaModFix/>
          </a:blip>
          <a:stretch>
            <a:fillRect/>
          </a:stretch>
        </p:blipFill>
        <p:spPr>
          <a:xfrm>
            <a:off x="213400" y="6387125"/>
            <a:ext cx="1033832" cy="362750"/>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7"/>
        <p:cNvGrpSpPr/>
        <p:nvPr/>
      </p:nvGrpSpPr>
      <p:grpSpPr>
        <a:xfrm>
          <a:off x="0" y="0"/>
          <a:ext cx="0" cy="0"/>
          <a:chOff x="0" y="0"/>
          <a:chExt cx="0" cy="0"/>
        </a:xfrm>
      </p:grpSpPr>
      <p:sp>
        <p:nvSpPr>
          <p:cNvPr id="528" name="Google Shape;528;p8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Blank 1">
  <p:cSld name="Blank">
    <p:spTree>
      <p:nvGrpSpPr>
        <p:cNvPr id="1" name="Shape 529"/>
        <p:cNvGrpSpPr/>
        <p:nvPr/>
      </p:nvGrpSpPr>
      <p:grpSpPr>
        <a:xfrm>
          <a:off x="0" y="0"/>
          <a:ext cx="0" cy="0"/>
          <a:chOff x="0" y="0"/>
          <a:chExt cx="0" cy="0"/>
        </a:xfrm>
      </p:grpSpPr>
      <p:sp>
        <p:nvSpPr>
          <p:cNvPr id="530" name="Google Shape;530;p86"/>
          <p:cNvSpPr txBox="1"/>
          <p:nvPr/>
        </p:nvSpPr>
        <p:spPr>
          <a:xfrm>
            <a:off x="11665823" y="6547361"/>
            <a:ext cx="325200" cy="210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98B"/>
              </a:buClr>
              <a:buSzPts val="700"/>
              <a:buFont typeface="Arial"/>
              <a:buNone/>
            </a:pPr>
            <a:fld id="{00000000-1234-1234-1234-123412341234}" type="slidenum">
              <a:rPr lang="en-US" sz="800" b="0" i="0" u="none" strike="noStrike" cap="none">
                <a:solidFill>
                  <a:schemeClr val="accent6"/>
                </a:solidFill>
                <a:latin typeface="Arial"/>
                <a:ea typeface="Arial"/>
                <a:cs typeface="Arial"/>
                <a:sym typeface="Arial"/>
              </a:rPr>
              <a:t>‹#›</a:t>
            </a:fld>
            <a:endParaRPr sz="800" b="0" i="0" u="none" strike="noStrike" cap="none">
              <a:solidFill>
                <a:schemeClr val="accent6"/>
              </a:solidFill>
              <a:latin typeface="Arial"/>
              <a:ea typeface="Arial"/>
              <a:cs typeface="Arial"/>
              <a:sym typeface="Arial"/>
            </a:endParaRPr>
          </a:p>
        </p:txBody>
      </p:sp>
      <p:sp>
        <p:nvSpPr>
          <p:cNvPr id="531" name="Google Shape;531;p86"/>
          <p:cNvSpPr txBox="1"/>
          <p:nvPr/>
        </p:nvSpPr>
        <p:spPr>
          <a:xfrm>
            <a:off x="9706075" y="6495887"/>
            <a:ext cx="2284800" cy="307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800" b="0" i="0" u="none" strike="noStrike" cap="none">
                <a:solidFill>
                  <a:schemeClr val="accent6"/>
                </a:solidFill>
                <a:latin typeface="Arial"/>
                <a:ea typeface="Arial"/>
                <a:cs typeface="Arial"/>
                <a:sym typeface="Arial"/>
              </a:rPr>
              <a:t>© 2024 Connectivity Standards Alliance</a:t>
            </a:r>
            <a:r>
              <a:rPr lang="en-US" sz="800" b="0" i="0" u="none" strike="noStrike" cap="none" baseline="30000">
                <a:solidFill>
                  <a:schemeClr val="accent6"/>
                </a:solidFill>
                <a:latin typeface="Arial"/>
                <a:ea typeface="Arial"/>
                <a:cs typeface="Arial"/>
                <a:sym typeface="Arial"/>
              </a:rPr>
              <a:t>TM</a:t>
            </a:r>
            <a:endParaRPr sz="800" b="0" i="0" u="none" strike="noStrike" cap="none" baseline="30000">
              <a:solidFill>
                <a:schemeClr val="accent6"/>
              </a:solidFill>
              <a:latin typeface="Arial"/>
              <a:ea typeface="Arial"/>
              <a:cs typeface="Arial"/>
              <a:sym typeface="Aria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标题幻灯片 1">
  <p:cSld name="TITLE_1">
    <p:bg>
      <p:bgPr>
        <a:solidFill>
          <a:schemeClr val="lt1"/>
        </a:solidFill>
        <a:effectLst/>
      </p:bgPr>
    </p:bg>
    <p:spTree>
      <p:nvGrpSpPr>
        <p:cNvPr id="1" name="Shape 532"/>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53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theme" Target="../theme/theme2.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8" Type="http://schemas.openxmlformats.org/officeDocument/2006/relationships/slideLayout" Target="../slideLayouts/slideLayout53.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Space Grotesk"/>
              <a:buNone/>
              <a:defRPr sz="4400" i="0" u="none" strike="noStrike" cap="none">
                <a:solidFill>
                  <a:schemeClr val="dk1"/>
                </a:solidFill>
                <a:latin typeface="Space Grotesk"/>
                <a:ea typeface="Space Grotesk"/>
                <a:cs typeface="Space Grotesk"/>
                <a:sym typeface="Space Grotes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83"/>
        <p:cNvGrpSpPr/>
        <p:nvPr/>
      </p:nvGrpSpPr>
      <p:grpSpPr>
        <a:xfrm>
          <a:off x="0" y="0"/>
          <a:ext cx="0" cy="0"/>
          <a:chOff x="0" y="0"/>
          <a:chExt cx="0" cy="0"/>
        </a:xfrm>
      </p:grpSpPr>
      <p:sp>
        <p:nvSpPr>
          <p:cNvPr id="284" name="Google Shape;284;p4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Space Grotesk"/>
              <a:buNone/>
              <a:defRPr sz="4400" b="0" i="0" u="none" strike="noStrike" cap="none">
                <a:solidFill>
                  <a:schemeClr val="dk1"/>
                </a:solidFill>
                <a:latin typeface="Space Grotesk"/>
                <a:ea typeface="Space Grotesk"/>
                <a:cs typeface="Space Grotesk"/>
                <a:sym typeface="Space Grotesk"/>
              </a:defRPr>
            </a:lvl1pPr>
            <a:lvl2pPr marR="0" lvl="1"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285" name="Google Shape;285;p4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1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4pPr>
            <a:lvl5pPr marL="2286000" marR="0" lvl="4"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5pPr>
            <a:lvl6pPr marL="2743200" marR="0" lvl="5"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6pPr>
            <a:lvl7pPr marL="3200400" marR="0" lvl="6"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7pPr>
            <a:lvl8pPr marL="3657600" marR="0" lvl="7"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8pPr>
            <a:lvl9pPr marL="4114800" marR="0" lvl="8"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 id="2147483717" r:id="rId25"/>
    <p:sldLayoutId id="2147483718" r:id="rId26"/>
    <p:sldLayoutId id="2147483719" r:id="rId27"/>
    <p:sldLayoutId id="2147483720" r:id="rId28"/>
    <p:sldLayoutId id="2147483721" r:id="rId29"/>
    <p:sldLayoutId id="2147483722" r:id="rId30"/>
    <p:sldLayoutId id="2147483723" r:id="rId31"/>
    <p:sldLayoutId id="2147483724" r:id="rId32"/>
    <p:sldLayoutId id="2147483725" r:id="rId33"/>
    <p:sldLayoutId id="2147483726" r:id="rId34"/>
    <p:sldLayoutId id="2147483727" r:id="rId35"/>
    <p:sldLayoutId id="2147483728" r:id="rId36"/>
    <p:sldLayoutId id="2147483729" r:id="rId37"/>
    <p:sldLayoutId id="2147483730" r:id="rId38"/>
    <p:sldLayoutId id="2147483731" r:id="rId39"/>
    <p:sldLayoutId id="2147483732" r:id="rId40"/>
    <p:sldLayoutId id="2147483733" r:id="rId4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3" Type="http://schemas.openxmlformats.org/officeDocument/2006/relationships/image" Target="../media/image35.png"/><Relationship Id="rId18" Type="http://schemas.openxmlformats.org/officeDocument/2006/relationships/image" Target="../media/image40.png"/><Relationship Id="rId26" Type="http://schemas.openxmlformats.org/officeDocument/2006/relationships/image" Target="../media/image48.png"/><Relationship Id="rId21" Type="http://schemas.openxmlformats.org/officeDocument/2006/relationships/image" Target="../media/image43.png"/><Relationship Id="rId34" Type="http://schemas.openxmlformats.org/officeDocument/2006/relationships/image" Target="../media/image56.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47.png"/><Relationship Id="rId33" Type="http://schemas.openxmlformats.org/officeDocument/2006/relationships/image" Target="../media/image55.jpg"/><Relationship Id="rId38" Type="http://schemas.openxmlformats.org/officeDocument/2006/relationships/image" Target="../media/image60.png"/><Relationship Id="rId2" Type="http://schemas.openxmlformats.org/officeDocument/2006/relationships/notesSlide" Target="../notesSlides/notesSlide2.xml"/><Relationship Id="rId16" Type="http://schemas.openxmlformats.org/officeDocument/2006/relationships/image" Target="../media/image38.png"/><Relationship Id="rId20" Type="http://schemas.openxmlformats.org/officeDocument/2006/relationships/image" Target="../media/image42.png"/><Relationship Id="rId29" Type="http://schemas.openxmlformats.org/officeDocument/2006/relationships/image" Target="../media/image51.png"/><Relationship Id="rId1" Type="http://schemas.openxmlformats.org/officeDocument/2006/relationships/slideLayout" Target="../slideLayouts/slideLayout11.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32" Type="http://schemas.openxmlformats.org/officeDocument/2006/relationships/image" Target="../media/image54.png"/><Relationship Id="rId37" Type="http://schemas.openxmlformats.org/officeDocument/2006/relationships/image" Target="../media/image59.png"/><Relationship Id="rId5" Type="http://schemas.openxmlformats.org/officeDocument/2006/relationships/image" Target="../media/image27.png"/><Relationship Id="rId15" Type="http://schemas.openxmlformats.org/officeDocument/2006/relationships/image" Target="../media/image37.png"/><Relationship Id="rId23" Type="http://schemas.openxmlformats.org/officeDocument/2006/relationships/image" Target="../media/image45.png"/><Relationship Id="rId28" Type="http://schemas.openxmlformats.org/officeDocument/2006/relationships/image" Target="../media/image50.png"/><Relationship Id="rId36" Type="http://schemas.openxmlformats.org/officeDocument/2006/relationships/image" Target="../media/image58.png"/><Relationship Id="rId10" Type="http://schemas.openxmlformats.org/officeDocument/2006/relationships/image" Target="../media/image32.png"/><Relationship Id="rId19" Type="http://schemas.openxmlformats.org/officeDocument/2006/relationships/image" Target="../media/image41.png"/><Relationship Id="rId31" Type="http://schemas.openxmlformats.org/officeDocument/2006/relationships/image" Target="../media/image53.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png"/><Relationship Id="rId30" Type="http://schemas.openxmlformats.org/officeDocument/2006/relationships/image" Target="../media/image52.png"/><Relationship Id="rId35" Type="http://schemas.openxmlformats.org/officeDocument/2006/relationships/image" Target="../media/image57.png"/><Relationship Id="rId8" Type="http://schemas.openxmlformats.org/officeDocument/2006/relationships/image" Target="../media/image30.png"/><Relationship Id="rId3"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 Id="rId9" Type="http://schemas.openxmlformats.org/officeDocument/2006/relationships/image" Target="../media/image76.png"/></Relationships>
</file>

<file path=ppt/slides/_rels/slide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78.png"/></Relationships>
</file>

<file path=ppt/slides/_rels/slide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xml"/><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89"/>
          <p:cNvSpPr txBox="1">
            <a:spLocks noGrp="1"/>
          </p:cNvSpPr>
          <p:nvPr>
            <p:ph type="ctrTitle"/>
          </p:nvPr>
        </p:nvSpPr>
        <p:spPr>
          <a:xfrm>
            <a:off x="6045874" y="3416100"/>
            <a:ext cx="5775000" cy="23877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6000"/>
              <a:buFont typeface="Space Grotesk"/>
              <a:buNone/>
            </a:pPr>
            <a:r>
              <a:rPr lang="en-US" sz="4200" b="1">
                <a:solidFill>
                  <a:schemeClr val="dk2"/>
                </a:solidFill>
              </a:rPr>
              <a:t>Connecting at Scale</a:t>
            </a:r>
            <a:r>
              <a:rPr lang="en-US" sz="4200">
                <a:solidFill>
                  <a:schemeClr val="dk2"/>
                </a:solidFill>
              </a:rPr>
              <a:t>:</a:t>
            </a:r>
            <a:r>
              <a:rPr lang="en-US" sz="4200"/>
              <a:t> Making Every Device Speak One Language</a:t>
            </a:r>
            <a:endParaRPr sz="4200"/>
          </a:p>
        </p:txBody>
      </p:sp>
      <p:sp>
        <p:nvSpPr>
          <p:cNvPr id="539" name="Google Shape;539;p89"/>
          <p:cNvSpPr txBox="1">
            <a:spLocks noGrp="1"/>
          </p:cNvSpPr>
          <p:nvPr>
            <p:ph type="subTitle" idx="1"/>
          </p:nvPr>
        </p:nvSpPr>
        <p:spPr>
          <a:xfrm>
            <a:off x="6045875" y="5972475"/>
            <a:ext cx="5775000" cy="402000"/>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Clr>
                <a:schemeClr val="dk1"/>
              </a:buClr>
              <a:buSzPts val="2400"/>
              <a:buNone/>
            </a:pPr>
            <a:r>
              <a:rPr lang="en-US" sz="2300"/>
              <a:t>Jon Harros, Head of Testing &amp; Certification</a:t>
            </a:r>
            <a:endParaRPr sz="23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pic>
        <p:nvPicPr>
          <p:cNvPr id="544" name="Google Shape;544;p90"/>
          <p:cNvPicPr preferRelativeResize="0"/>
          <p:nvPr/>
        </p:nvPicPr>
        <p:blipFill rotWithShape="1">
          <a:blip r:embed="rId3">
            <a:alphaModFix/>
          </a:blip>
          <a:srcRect r="21863"/>
          <a:stretch/>
        </p:blipFill>
        <p:spPr>
          <a:xfrm>
            <a:off x="6765525" y="4442175"/>
            <a:ext cx="2090950" cy="1654901"/>
          </a:xfrm>
          <a:prstGeom prst="rect">
            <a:avLst/>
          </a:prstGeom>
          <a:noFill/>
          <a:ln>
            <a:noFill/>
          </a:ln>
        </p:spPr>
      </p:pic>
      <p:sp>
        <p:nvSpPr>
          <p:cNvPr id="545" name="Google Shape;545;p90"/>
          <p:cNvSpPr txBox="1"/>
          <p:nvPr/>
        </p:nvSpPr>
        <p:spPr>
          <a:xfrm>
            <a:off x="6543427" y="150303"/>
            <a:ext cx="5491500" cy="8157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3700" b="0" i="0" u="none" strike="noStrike" cap="none">
                <a:solidFill>
                  <a:srgbClr val="000000"/>
                </a:solidFill>
                <a:latin typeface="Space Grotesk"/>
                <a:ea typeface="Space Grotesk"/>
                <a:cs typeface="Space Grotesk"/>
                <a:sym typeface="Space Grotesk"/>
              </a:rPr>
              <a:t>Global Collaboration </a:t>
            </a:r>
            <a:endParaRPr sz="3700" b="0" i="0" u="none" strike="noStrike" cap="none">
              <a:solidFill>
                <a:srgbClr val="000000"/>
              </a:solidFill>
              <a:latin typeface="Space Grotesk"/>
              <a:ea typeface="Space Grotesk"/>
              <a:cs typeface="Space Grotesk"/>
              <a:sym typeface="Space Grotesk"/>
            </a:endParaRPr>
          </a:p>
        </p:txBody>
      </p:sp>
      <p:sp>
        <p:nvSpPr>
          <p:cNvPr id="546" name="Google Shape;546;p90"/>
          <p:cNvSpPr/>
          <p:nvPr/>
        </p:nvSpPr>
        <p:spPr>
          <a:xfrm>
            <a:off x="8679624" y="1256384"/>
            <a:ext cx="1568400" cy="237600"/>
          </a:xfrm>
          <a:prstGeom prst="rect">
            <a:avLst/>
          </a:prstGeom>
          <a:solidFill>
            <a:schemeClr val="lt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3F0E8"/>
              </a:solidFill>
              <a:latin typeface="Arial"/>
              <a:ea typeface="Arial"/>
              <a:cs typeface="Arial"/>
              <a:sym typeface="Arial"/>
            </a:endParaRPr>
          </a:p>
        </p:txBody>
      </p:sp>
      <p:sp>
        <p:nvSpPr>
          <p:cNvPr id="547" name="Google Shape;547;p90"/>
          <p:cNvSpPr/>
          <p:nvPr/>
        </p:nvSpPr>
        <p:spPr>
          <a:xfrm>
            <a:off x="0" y="0"/>
            <a:ext cx="6492900" cy="6870600"/>
          </a:xfrm>
          <a:prstGeom prst="rect">
            <a:avLst/>
          </a:prstGeom>
          <a:solidFill>
            <a:srgbClr val="2058F3"/>
          </a:solidFill>
          <a:ln w="9525" cap="flat" cmpd="sng">
            <a:solidFill>
              <a:srgbClr val="2058F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48" name="Google Shape;548;p90"/>
          <p:cNvSpPr txBox="1"/>
          <p:nvPr/>
        </p:nvSpPr>
        <p:spPr>
          <a:xfrm>
            <a:off x="182031" y="247803"/>
            <a:ext cx="5985900" cy="6207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3700"/>
              <a:buFont typeface="Arial"/>
              <a:buNone/>
            </a:pPr>
            <a:r>
              <a:rPr lang="en-US" sz="3700" b="0" i="0" u="none" strike="noStrike" cap="none">
                <a:solidFill>
                  <a:srgbClr val="FFFFFF"/>
                </a:solidFill>
                <a:latin typeface="Space Grotesk"/>
                <a:ea typeface="Space Grotesk"/>
                <a:cs typeface="Space Grotesk"/>
                <a:sym typeface="Space Grotesk"/>
              </a:rPr>
              <a:t>Global Leadership</a:t>
            </a:r>
            <a:endParaRPr sz="3700" b="0" i="0" u="none" strike="noStrike" cap="none">
              <a:solidFill>
                <a:srgbClr val="FFFFFF"/>
              </a:solidFill>
              <a:latin typeface="Space Grotesk"/>
              <a:ea typeface="Space Grotesk"/>
              <a:cs typeface="Space Grotesk"/>
              <a:sym typeface="Space Grotesk"/>
            </a:endParaRPr>
          </a:p>
        </p:txBody>
      </p:sp>
      <p:sp>
        <p:nvSpPr>
          <p:cNvPr id="549" name="Google Shape;549;p90"/>
          <p:cNvSpPr/>
          <p:nvPr/>
        </p:nvSpPr>
        <p:spPr>
          <a:xfrm>
            <a:off x="244467" y="1090036"/>
            <a:ext cx="5985900" cy="5160300"/>
          </a:xfrm>
          <a:prstGeom prst="roundRect">
            <a:avLst>
              <a:gd name="adj" fmla="val 4072"/>
            </a:avLst>
          </a:prstGeom>
          <a:solidFill>
            <a:srgbClr val="FFFFFF"/>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pic>
        <p:nvPicPr>
          <p:cNvPr id="550" name="Google Shape;550;p90"/>
          <p:cNvPicPr preferRelativeResize="0"/>
          <p:nvPr/>
        </p:nvPicPr>
        <p:blipFill rotWithShape="1">
          <a:blip r:embed="rId4">
            <a:alphaModFix/>
          </a:blip>
          <a:srcRect/>
          <a:stretch/>
        </p:blipFill>
        <p:spPr>
          <a:xfrm>
            <a:off x="2804335" y="1362006"/>
            <a:ext cx="974828" cy="294134"/>
          </a:xfrm>
          <a:prstGeom prst="rect">
            <a:avLst/>
          </a:prstGeom>
          <a:noFill/>
          <a:ln>
            <a:noFill/>
          </a:ln>
        </p:spPr>
      </p:pic>
      <p:pic>
        <p:nvPicPr>
          <p:cNvPr id="551" name="Google Shape;551;p90"/>
          <p:cNvPicPr preferRelativeResize="0"/>
          <p:nvPr/>
        </p:nvPicPr>
        <p:blipFill rotWithShape="1">
          <a:blip r:embed="rId5">
            <a:alphaModFix/>
          </a:blip>
          <a:srcRect/>
          <a:stretch/>
        </p:blipFill>
        <p:spPr>
          <a:xfrm>
            <a:off x="1674092" y="1219433"/>
            <a:ext cx="944425" cy="604481"/>
          </a:xfrm>
          <a:prstGeom prst="rect">
            <a:avLst/>
          </a:prstGeom>
          <a:noFill/>
          <a:ln>
            <a:noFill/>
          </a:ln>
        </p:spPr>
      </p:pic>
      <p:pic>
        <p:nvPicPr>
          <p:cNvPr id="552" name="Google Shape;552;p90"/>
          <p:cNvPicPr preferRelativeResize="0"/>
          <p:nvPr/>
        </p:nvPicPr>
        <p:blipFill rotWithShape="1">
          <a:blip r:embed="rId6">
            <a:alphaModFix/>
          </a:blip>
          <a:srcRect/>
          <a:stretch/>
        </p:blipFill>
        <p:spPr>
          <a:xfrm>
            <a:off x="4714850" y="1421990"/>
            <a:ext cx="1347656" cy="199368"/>
          </a:xfrm>
          <a:prstGeom prst="rect">
            <a:avLst/>
          </a:prstGeom>
          <a:noFill/>
          <a:ln>
            <a:noFill/>
          </a:ln>
        </p:spPr>
      </p:pic>
      <p:pic>
        <p:nvPicPr>
          <p:cNvPr id="553" name="Google Shape;553;p90"/>
          <p:cNvPicPr preferRelativeResize="0"/>
          <p:nvPr/>
        </p:nvPicPr>
        <p:blipFill rotWithShape="1">
          <a:blip r:embed="rId7">
            <a:alphaModFix/>
          </a:blip>
          <a:srcRect/>
          <a:stretch/>
        </p:blipFill>
        <p:spPr>
          <a:xfrm>
            <a:off x="4008989" y="1238505"/>
            <a:ext cx="541676" cy="541136"/>
          </a:xfrm>
          <a:prstGeom prst="rect">
            <a:avLst/>
          </a:prstGeom>
          <a:noFill/>
          <a:ln>
            <a:noFill/>
          </a:ln>
        </p:spPr>
      </p:pic>
      <p:pic>
        <p:nvPicPr>
          <p:cNvPr id="554" name="Google Shape;554;p90"/>
          <p:cNvPicPr preferRelativeResize="0"/>
          <p:nvPr/>
        </p:nvPicPr>
        <p:blipFill rotWithShape="1">
          <a:blip r:embed="rId8">
            <a:alphaModFix/>
          </a:blip>
          <a:srcRect/>
          <a:stretch/>
        </p:blipFill>
        <p:spPr>
          <a:xfrm>
            <a:off x="2526089" y="2624523"/>
            <a:ext cx="1023200" cy="346095"/>
          </a:xfrm>
          <a:prstGeom prst="rect">
            <a:avLst/>
          </a:prstGeom>
          <a:noFill/>
          <a:ln>
            <a:noFill/>
          </a:ln>
        </p:spPr>
      </p:pic>
      <p:pic>
        <p:nvPicPr>
          <p:cNvPr id="555" name="Google Shape;555;p90"/>
          <p:cNvPicPr preferRelativeResize="0"/>
          <p:nvPr/>
        </p:nvPicPr>
        <p:blipFill rotWithShape="1">
          <a:blip r:embed="rId9">
            <a:alphaModFix/>
          </a:blip>
          <a:srcRect/>
          <a:stretch/>
        </p:blipFill>
        <p:spPr>
          <a:xfrm>
            <a:off x="510667" y="3230392"/>
            <a:ext cx="830700" cy="467003"/>
          </a:xfrm>
          <a:prstGeom prst="rect">
            <a:avLst/>
          </a:prstGeom>
          <a:noFill/>
          <a:ln>
            <a:noFill/>
          </a:ln>
        </p:spPr>
      </p:pic>
      <p:pic>
        <p:nvPicPr>
          <p:cNvPr id="556" name="Google Shape;556;p90"/>
          <p:cNvPicPr preferRelativeResize="0"/>
          <p:nvPr/>
        </p:nvPicPr>
        <p:blipFill rotWithShape="1">
          <a:blip r:embed="rId10">
            <a:alphaModFix/>
          </a:blip>
          <a:srcRect/>
          <a:stretch/>
        </p:blipFill>
        <p:spPr>
          <a:xfrm>
            <a:off x="1759986" y="3232948"/>
            <a:ext cx="944425" cy="416403"/>
          </a:xfrm>
          <a:prstGeom prst="rect">
            <a:avLst/>
          </a:prstGeom>
          <a:noFill/>
          <a:ln>
            <a:noFill/>
          </a:ln>
        </p:spPr>
      </p:pic>
      <p:pic>
        <p:nvPicPr>
          <p:cNvPr id="557" name="Google Shape;557;p90"/>
          <p:cNvPicPr preferRelativeResize="0"/>
          <p:nvPr/>
        </p:nvPicPr>
        <p:blipFill rotWithShape="1">
          <a:blip r:embed="rId11">
            <a:alphaModFix/>
          </a:blip>
          <a:srcRect/>
          <a:stretch/>
        </p:blipFill>
        <p:spPr>
          <a:xfrm>
            <a:off x="4881722" y="3304663"/>
            <a:ext cx="1075123" cy="274562"/>
          </a:xfrm>
          <a:prstGeom prst="rect">
            <a:avLst/>
          </a:prstGeom>
          <a:noFill/>
          <a:ln>
            <a:noFill/>
          </a:ln>
        </p:spPr>
      </p:pic>
      <p:pic>
        <p:nvPicPr>
          <p:cNvPr id="558" name="Google Shape;558;p90"/>
          <p:cNvPicPr preferRelativeResize="0"/>
          <p:nvPr/>
        </p:nvPicPr>
        <p:blipFill rotWithShape="1">
          <a:blip r:embed="rId12">
            <a:alphaModFix/>
          </a:blip>
          <a:srcRect/>
          <a:stretch/>
        </p:blipFill>
        <p:spPr>
          <a:xfrm>
            <a:off x="3857362" y="2651055"/>
            <a:ext cx="802826" cy="249601"/>
          </a:xfrm>
          <a:prstGeom prst="rect">
            <a:avLst/>
          </a:prstGeom>
          <a:noFill/>
          <a:ln>
            <a:noFill/>
          </a:ln>
        </p:spPr>
      </p:pic>
      <p:pic>
        <p:nvPicPr>
          <p:cNvPr id="559" name="Google Shape;559;p90"/>
          <p:cNvPicPr preferRelativeResize="0"/>
          <p:nvPr/>
        </p:nvPicPr>
        <p:blipFill rotWithShape="1">
          <a:blip r:embed="rId13">
            <a:alphaModFix/>
          </a:blip>
          <a:srcRect/>
          <a:stretch/>
        </p:blipFill>
        <p:spPr>
          <a:xfrm>
            <a:off x="2897212" y="3311937"/>
            <a:ext cx="1672937" cy="325000"/>
          </a:xfrm>
          <a:prstGeom prst="rect">
            <a:avLst/>
          </a:prstGeom>
          <a:noFill/>
          <a:ln>
            <a:noFill/>
          </a:ln>
        </p:spPr>
      </p:pic>
      <p:pic>
        <p:nvPicPr>
          <p:cNvPr id="560" name="Google Shape;560;p90"/>
          <p:cNvPicPr preferRelativeResize="0"/>
          <p:nvPr/>
        </p:nvPicPr>
        <p:blipFill rotWithShape="1">
          <a:blip r:embed="rId14">
            <a:alphaModFix/>
          </a:blip>
          <a:srcRect/>
          <a:stretch/>
        </p:blipFill>
        <p:spPr>
          <a:xfrm>
            <a:off x="601090" y="3993250"/>
            <a:ext cx="599654" cy="262356"/>
          </a:xfrm>
          <a:prstGeom prst="rect">
            <a:avLst/>
          </a:prstGeom>
          <a:noFill/>
          <a:ln>
            <a:noFill/>
          </a:ln>
        </p:spPr>
      </p:pic>
      <p:pic>
        <p:nvPicPr>
          <p:cNvPr id="561" name="Google Shape;561;p90"/>
          <p:cNvPicPr preferRelativeResize="0"/>
          <p:nvPr/>
        </p:nvPicPr>
        <p:blipFill rotWithShape="1">
          <a:blip r:embed="rId15">
            <a:alphaModFix/>
          </a:blip>
          <a:srcRect/>
          <a:stretch/>
        </p:blipFill>
        <p:spPr>
          <a:xfrm>
            <a:off x="1368345" y="3883369"/>
            <a:ext cx="1360094" cy="454425"/>
          </a:xfrm>
          <a:prstGeom prst="rect">
            <a:avLst/>
          </a:prstGeom>
          <a:noFill/>
          <a:ln>
            <a:noFill/>
          </a:ln>
        </p:spPr>
      </p:pic>
      <p:pic>
        <p:nvPicPr>
          <p:cNvPr id="562" name="Google Shape;562;p90"/>
          <p:cNvPicPr preferRelativeResize="0"/>
          <p:nvPr/>
        </p:nvPicPr>
        <p:blipFill rotWithShape="1">
          <a:blip r:embed="rId16">
            <a:alphaModFix/>
          </a:blip>
          <a:srcRect/>
          <a:stretch/>
        </p:blipFill>
        <p:spPr>
          <a:xfrm>
            <a:off x="4904862" y="4442507"/>
            <a:ext cx="1167926" cy="352165"/>
          </a:xfrm>
          <a:prstGeom prst="rect">
            <a:avLst/>
          </a:prstGeom>
          <a:noFill/>
          <a:ln>
            <a:noFill/>
          </a:ln>
        </p:spPr>
      </p:pic>
      <p:pic>
        <p:nvPicPr>
          <p:cNvPr id="563" name="Google Shape;563;p90"/>
          <p:cNvPicPr preferRelativeResize="0"/>
          <p:nvPr/>
        </p:nvPicPr>
        <p:blipFill rotWithShape="1">
          <a:blip r:embed="rId17">
            <a:alphaModFix/>
          </a:blip>
          <a:srcRect/>
          <a:stretch/>
        </p:blipFill>
        <p:spPr>
          <a:xfrm>
            <a:off x="3111251" y="3907241"/>
            <a:ext cx="944425" cy="358775"/>
          </a:xfrm>
          <a:prstGeom prst="rect">
            <a:avLst/>
          </a:prstGeom>
          <a:noFill/>
          <a:ln>
            <a:noFill/>
          </a:ln>
        </p:spPr>
      </p:pic>
      <p:pic>
        <p:nvPicPr>
          <p:cNvPr id="564" name="Google Shape;564;p90"/>
          <p:cNvPicPr preferRelativeResize="0"/>
          <p:nvPr/>
        </p:nvPicPr>
        <p:blipFill rotWithShape="1">
          <a:blip r:embed="rId18">
            <a:alphaModFix/>
          </a:blip>
          <a:srcRect/>
          <a:stretch/>
        </p:blipFill>
        <p:spPr>
          <a:xfrm>
            <a:off x="3497320" y="4536336"/>
            <a:ext cx="1156475" cy="177311"/>
          </a:xfrm>
          <a:prstGeom prst="rect">
            <a:avLst/>
          </a:prstGeom>
          <a:noFill/>
          <a:ln>
            <a:noFill/>
          </a:ln>
        </p:spPr>
      </p:pic>
      <p:pic>
        <p:nvPicPr>
          <p:cNvPr id="565" name="Google Shape;565;p90"/>
          <p:cNvPicPr preferRelativeResize="0"/>
          <p:nvPr/>
        </p:nvPicPr>
        <p:blipFill rotWithShape="1">
          <a:blip r:embed="rId19">
            <a:alphaModFix/>
          </a:blip>
          <a:srcRect/>
          <a:stretch/>
        </p:blipFill>
        <p:spPr>
          <a:xfrm>
            <a:off x="1911774" y="5150189"/>
            <a:ext cx="1090560" cy="265720"/>
          </a:xfrm>
          <a:prstGeom prst="rect">
            <a:avLst/>
          </a:prstGeom>
          <a:noFill/>
          <a:ln>
            <a:noFill/>
          </a:ln>
        </p:spPr>
      </p:pic>
      <p:pic>
        <p:nvPicPr>
          <p:cNvPr id="566" name="Google Shape;566;p90"/>
          <p:cNvPicPr preferRelativeResize="0"/>
          <p:nvPr/>
        </p:nvPicPr>
        <p:blipFill rotWithShape="1">
          <a:blip r:embed="rId20">
            <a:alphaModFix/>
          </a:blip>
          <a:srcRect l="3661" t="6201" b="12847"/>
          <a:stretch/>
        </p:blipFill>
        <p:spPr>
          <a:xfrm>
            <a:off x="1534157" y="4571804"/>
            <a:ext cx="830720" cy="217790"/>
          </a:xfrm>
          <a:prstGeom prst="rect">
            <a:avLst/>
          </a:prstGeom>
          <a:noFill/>
          <a:ln>
            <a:noFill/>
          </a:ln>
        </p:spPr>
      </p:pic>
      <p:pic>
        <p:nvPicPr>
          <p:cNvPr id="567" name="Google Shape;567;p90"/>
          <p:cNvPicPr preferRelativeResize="0"/>
          <p:nvPr/>
        </p:nvPicPr>
        <p:blipFill rotWithShape="1">
          <a:blip r:embed="rId21">
            <a:alphaModFix/>
          </a:blip>
          <a:srcRect/>
          <a:stretch/>
        </p:blipFill>
        <p:spPr>
          <a:xfrm>
            <a:off x="3635658" y="5062459"/>
            <a:ext cx="802821" cy="414355"/>
          </a:xfrm>
          <a:prstGeom prst="rect">
            <a:avLst/>
          </a:prstGeom>
          <a:noFill/>
          <a:ln>
            <a:noFill/>
          </a:ln>
        </p:spPr>
      </p:pic>
      <p:pic>
        <p:nvPicPr>
          <p:cNvPr id="568" name="Google Shape;568;p90"/>
          <p:cNvPicPr preferRelativeResize="0"/>
          <p:nvPr/>
        </p:nvPicPr>
        <p:blipFill rotWithShape="1">
          <a:blip r:embed="rId22">
            <a:alphaModFix/>
          </a:blip>
          <a:srcRect/>
          <a:stretch/>
        </p:blipFill>
        <p:spPr>
          <a:xfrm>
            <a:off x="4903318" y="5132347"/>
            <a:ext cx="1011313" cy="274579"/>
          </a:xfrm>
          <a:prstGeom prst="rect">
            <a:avLst/>
          </a:prstGeom>
          <a:noFill/>
          <a:ln>
            <a:noFill/>
          </a:ln>
        </p:spPr>
      </p:pic>
      <p:pic>
        <p:nvPicPr>
          <p:cNvPr id="569" name="Google Shape;569;p90"/>
          <p:cNvPicPr preferRelativeResize="0"/>
          <p:nvPr/>
        </p:nvPicPr>
        <p:blipFill rotWithShape="1">
          <a:blip r:embed="rId23">
            <a:alphaModFix/>
          </a:blip>
          <a:srcRect/>
          <a:stretch/>
        </p:blipFill>
        <p:spPr>
          <a:xfrm>
            <a:off x="607102" y="5664640"/>
            <a:ext cx="587638" cy="413176"/>
          </a:xfrm>
          <a:prstGeom prst="rect">
            <a:avLst/>
          </a:prstGeom>
          <a:noFill/>
          <a:ln>
            <a:noFill/>
          </a:ln>
        </p:spPr>
      </p:pic>
      <p:pic>
        <p:nvPicPr>
          <p:cNvPr id="570" name="Google Shape;570;p90"/>
          <p:cNvPicPr preferRelativeResize="0"/>
          <p:nvPr/>
        </p:nvPicPr>
        <p:blipFill rotWithShape="1">
          <a:blip r:embed="rId24">
            <a:alphaModFix/>
          </a:blip>
          <a:srcRect/>
          <a:stretch/>
        </p:blipFill>
        <p:spPr>
          <a:xfrm>
            <a:off x="3552675" y="5670076"/>
            <a:ext cx="760609" cy="380301"/>
          </a:xfrm>
          <a:prstGeom prst="rect">
            <a:avLst/>
          </a:prstGeom>
          <a:noFill/>
          <a:ln>
            <a:noFill/>
          </a:ln>
        </p:spPr>
      </p:pic>
      <p:pic>
        <p:nvPicPr>
          <p:cNvPr id="571" name="Google Shape;571;p90"/>
          <p:cNvPicPr preferRelativeResize="0"/>
          <p:nvPr/>
        </p:nvPicPr>
        <p:blipFill rotWithShape="1">
          <a:blip r:embed="rId25">
            <a:alphaModFix/>
          </a:blip>
          <a:srcRect/>
          <a:stretch/>
        </p:blipFill>
        <p:spPr>
          <a:xfrm>
            <a:off x="446703" y="2607249"/>
            <a:ext cx="1760887" cy="352150"/>
          </a:xfrm>
          <a:prstGeom prst="rect">
            <a:avLst/>
          </a:prstGeom>
          <a:noFill/>
          <a:ln>
            <a:noFill/>
          </a:ln>
        </p:spPr>
      </p:pic>
      <p:pic>
        <p:nvPicPr>
          <p:cNvPr id="572" name="Google Shape;572;p90"/>
          <p:cNvPicPr preferRelativeResize="0"/>
          <p:nvPr/>
        </p:nvPicPr>
        <p:blipFill rotWithShape="1">
          <a:blip r:embed="rId26">
            <a:alphaModFix/>
          </a:blip>
          <a:srcRect/>
          <a:stretch/>
        </p:blipFill>
        <p:spPr>
          <a:xfrm>
            <a:off x="316964" y="5026316"/>
            <a:ext cx="1167914" cy="486640"/>
          </a:xfrm>
          <a:prstGeom prst="rect">
            <a:avLst/>
          </a:prstGeom>
          <a:noFill/>
          <a:ln>
            <a:noFill/>
          </a:ln>
        </p:spPr>
      </p:pic>
      <p:pic>
        <p:nvPicPr>
          <p:cNvPr id="573" name="Google Shape;573;p90"/>
          <p:cNvPicPr preferRelativeResize="0"/>
          <p:nvPr/>
        </p:nvPicPr>
        <p:blipFill rotWithShape="1">
          <a:blip r:embed="rId27">
            <a:alphaModFix/>
          </a:blip>
          <a:srcRect t="17370" b="21318"/>
          <a:stretch/>
        </p:blipFill>
        <p:spPr>
          <a:xfrm>
            <a:off x="3389925" y="1864229"/>
            <a:ext cx="1489924" cy="541150"/>
          </a:xfrm>
          <a:prstGeom prst="rect">
            <a:avLst/>
          </a:prstGeom>
          <a:noFill/>
          <a:ln>
            <a:noFill/>
          </a:ln>
        </p:spPr>
      </p:pic>
      <p:pic>
        <p:nvPicPr>
          <p:cNvPr id="574" name="Google Shape;574;p90"/>
          <p:cNvPicPr preferRelativeResize="0"/>
          <p:nvPr/>
        </p:nvPicPr>
        <p:blipFill rotWithShape="1">
          <a:blip r:embed="rId28">
            <a:alphaModFix/>
          </a:blip>
          <a:srcRect/>
          <a:stretch/>
        </p:blipFill>
        <p:spPr>
          <a:xfrm>
            <a:off x="4438476" y="3924115"/>
            <a:ext cx="1174759" cy="325008"/>
          </a:xfrm>
          <a:prstGeom prst="rect">
            <a:avLst/>
          </a:prstGeom>
          <a:noFill/>
          <a:ln>
            <a:noFill/>
          </a:ln>
        </p:spPr>
      </p:pic>
      <p:pic>
        <p:nvPicPr>
          <p:cNvPr id="575" name="Google Shape;575;p90"/>
          <p:cNvPicPr preferRelativeResize="0"/>
          <p:nvPr/>
        </p:nvPicPr>
        <p:blipFill rotWithShape="1">
          <a:blip r:embed="rId29">
            <a:alphaModFix/>
          </a:blip>
          <a:srcRect l="25562" r="24773"/>
          <a:stretch/>
        </p:blipFill>
        <p:spPr>
          <a:xfrm>
            <a:off x="2758671" y="4374285"/>
            <a:ext cx="487613" cy="513838"/>
          </a:xfrm>
          <a:prstGeom prst="rect">
            <a:avLst/>
          </a:prstGeom>
          <a:noFill/>
          <a:ln>
            <a:noFill/>
          </a:ln>
        </p:spPr>
      </p:pic>
      <p:pic>
        <p:nvPicPr>
          <p:cNvPr id="576" name="Google Shape;576;p90"/>
          <p:cNvPicPr preferRelativeResize="0"/>
          <p:nvPr/>
        </p:nvPicPr>
        <p:blipFill rotWithShape="1">
          <a:blip r:embed="rId30">
            <a:alphaModFix/>
          </a:blip>
          <a:srcRect/>
          <a:stretch/>
        </p:blipFill>
        <p:spPr>
          <a:xfrm>
            <a:off x="4801296" y="2382299"/>
            <a:ext cx="1174750" cy="787118"/>
          </a:xfrm>
          <a:prstGeom prst="rect">
            <a:avLst/>
          </a:prstGeom>
          <a:noFill/>
          <a:ln>
            <a:noFill/>
          </a:ln>
        </p:spPr>
      </p:pic>
      <p:pic>
        <p:nvPicPr>
          <p:cNvPr id="577" name="Google Shape;577;p90"/>
          <p:cNvPicPr preferRelativeResize="0"/>
          <p:nvPr/>
        </p:nvPicPr>
        <p:blipFill>
          <a:blip r:embed="rId31">
            <a:alphaModFix/>
          </a:blip>
          <a:stretch>
            <a:fillRect/>
          </a:stretch>
        </p:blipFill>
        <p:spPr>
          <a:xfrm>
            <a:off x="510676" y="4551462"/>
            <a:ext cx="629691" cy="216720"/>
          </a:xfrm>
          <a:prstGeom prst="rect">
            <a:avLst/>
          </a:prstGeom>
          <a:noFill/>
          <a:ln>
            <a:noFill/>
          </a:ln>
        </p:spPr>
      </p:pic>
      <p:pic>
        <p:nvPicPr>
          <p:cNvPr id="578" name="Google Shape;578;p90"/>
          <p:cNvPicPr preferRelativeResize="0"/>
          <p:nvPr/>
        </p:nvPicPr>
        <p:blipFill>
          <a:blip r:embed="rId32">
            <a:alphaModFix/>
          </a:blip>
          <a:stretch>
            <a:fillRect/>
          </a:stretch>
        </p:blipFill>
        <p:spPr>
          <a:xfrm>
            <a:off x="4888458" y="5753641"/>
            <a:ext cx="1167928" cy="261870"/>
          </a:xfrm>
          <a:prstGeom prst="rect">
            <a:avLst/>
          </a:prstGeom>
          <a:noFill/>
          <a:ln>
            <a:noFill/>
          </a:ln>
        </p:spPr>
      </p:pic>
      <p:pic>
        <p:nvPicPr>
          <p:cNvPr id="579" name="Google Shape;579;p90" title="logo-1-300x101.jpg"/>
          <p:cNvPicPr preferRelativeResize="0"/>
          <p:nvPr/>
        </p:nvPicPr>
        <p:blipFill>
          <a:blip r:embed="rId33">
            <a:alphaModFix/>
          </a:blip>
          <a:stretch>
            <a:fillRect/>
          </a:stretch>
        </p:blipFill>
        <p:spPr>
          <a:xfrm>
            <a:off x="446706" y="2061541"/>
            <a:ext cx="1374312" cy="462665"/>
          </a:xfrm>
          <a:prstGeom prst="rect">
            <a:avLst/>
          </a:prstGeom>
          <a:solidFill>
            <a:srgbClr val="FFFFFF"/>
          </a:solidFill>
          <a:ln w="8900" cap="flat" cmpd="sng">
            <a:solidFill>
              <a:srgbClr val="FFFFFF"/>
            </a:solidFill>
            <a:prstDash val="solid"/>
            <a:round/>
            <a:headEnd type="none" w="sm" len="sm"/>
            <a:tailEnd type="none" w="sm" len="sm"/>
          </a:ln>
        </p:spPr>
      </p:pic>
      <p:pic>
        <p:nvPicPr>
          <p:cNvPr id="580" name="Google Shape;580;p90" title="Cable-Labs-Logo-Red-web.png"/>
          <p:cNvPicPr preferRelativeResize="0"/>
          <p:nvPr/>
        </p:nvPicPr>
        <p:blipFill>
          <a:blip r:embed="rId34">
            <a:alphaModFix/>
          </a:blip>
          <a:stretch>
            <a:fillRect/>
          </a:stretch>
        </p:blipFill>
        <p:spPr>
          <a:xfrm>
            <a:off x="1925417" y="2107783"/>
            <a:ext cx="1360100" cy="204556"/>
          </a:xfrm>
          <a:prstGeom prst="rect">
            <a:avLst/>
          </a:prstGeom>
          <a:noFill/>
          <a:ln>
            <a:noFill/>
          </a:ln>
        </p:spPr>
      </p:pic>
      <p:pic>
        <p:nvPicPr>
          <p:cNvPr id="581" name="Google Shape;581;p90"/>
          <p:cNvPicPr preferRelativeResize="0"/>
          <p:nvPr/>
        </p:nvPicPr>
        <p:blipFill>
          <a:blip r:embed="rId35">
            <a:alphaModFix/>
          </a:blip>
          <a:stretch>
            <a:fillRect/>
          </a:stretch>
        </p:blipFill>
        <p:spPr>
          <a:xfrm>
            <a:off x="313547" y="1177921"/>
            <a:ext cx="1174748" cy="660804"/>
          </a:xfrm>
          <a:prstGeom prst="rect">
            <a:avLst/>
          </a:prstGeom>
          <a:noFill/>
          <a:ln>
            <a:noFill/>
          </a:ln>
        </p:spPr>
      </p:pic>
      <p:pic>
        <p:nvPicPr>
          <p:cNvPr id="582" name="Google Shape;582;p90" title="TEL_Logo_Web&amp;Small.png"/>
          <p:cNvPicPr preferRelativeResize="0"/>
          <p:nvPr/>
        </p:nvPicPr>
        <p:blipFill rotWithShape="1">
          <a:blip r:embed="rId36">
            <a:alphaModFix/>
          </a:blip>
          <a:srcRect l="269" r="269"/>
          <a:stretch/>
        </p:blipFill>
        <p:spPr>
          <a:xfrm>
            <a:off x="1821017" y="5677976"/>
            <a:ext cx="1156475" cy="458732"/>
          </a:xfrm>
          <a:prstGeom prst="rect">
            <a:avLst/>
          </a:prstGeom>
          <a:noFill/>
          <a:ln>
            <a:noFill/>
          </a:ln>
        </p:spPr>
      </p:pic>
      <p:pic>
        <p:nvPicPr>
          <p:cNvPr id="583" name="Google Shape;583;p90" descr="A red line in a black background&#10;&#10;Description automatically generated"/>
          <p:cNvPicPr preferRelativeResize="0"/>
          <p:nvPr/>
        </p:nvPicPr>
        <p:blipFill rotWithShape="1">
          <a:blip r:embed="rId37">
            <a:alphaModFix/>
          </a:blip>
          <a:srcRect/>
          <a:stretch/>
        </p:blipFill>
        <p:spPr>
          <a:xfrm>
            <a:off x="4984244" y="1978731"/>
            <a:ext cx="587628" cy="462676"/>
          </a:xfrm>
          <a:prstGeom prst="rect">
            <a:avLst/>
          </a:prstGeom>
          <a:noFill/>
          <a:ln>
            <a:noFill/>
          </a:ln>
        </p:spPr>
      </p:pic>
      <p:pic>
        <p:nvPicPr>
          <p:cNvPr id="584" name="Google Shape;584;p90" title="Alliance Membership APAC EMEA 09.30.25.png"/>
          <p:cNvPicPr preferRelativeResize="0"/>
          <p:nvPr/>
        </p:nvPicPr>
        <p:blipFill>
          <a:blip r:embed="rId38">
            <a:alphaModFix/>
          </a:blip>
          <a:stretch>
            <a:fillRect/>
          </a:stretch>
        </p:blipFill>
        <p:spPr>
          <a:xfrm>
            <a:off x="8134179" y="2912150"/>
            <a:ext cx="3900744" cy="2184645"/>
          </a:xfrm>
          <a:prstGeom prst="rect">
            <a:avLst/>
          </a:prstGeom>
          <a:noFill/>
          <a:ln>
            <a:noFill/>
          </a:ln>
        </p:spPr>
      </p:pic>
      <p:sp>
        <p:nvSpPr>
          <p:cNvPr id="585" name="Google Shape;585;p90"/>
          <p:cNvSpPr txBox="1"/>
          <p:nvPr/>
        </p:nvSpPr>
        <p:spPr>
          <a:xfrm>
            <a:off x="7071375" y="1090025"/>
            <a:ext cx="4539000" cy="16059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r>
              <a:rPr lang="en-US" sz="2300" b="1">
                <a:solidFill>
                  <a:schemeClr val="dk2"/>
                </a:solidFill>
              </a:rPr>
              <a:t>940+</a:t>
            </a:r>
            <a:r>
              <a:rPr lang="en-US" sz="2300" b="1" i="0" u="none" strike="noStrike" cap="none">
                <a:solidFill>
                  <a:schemeClr val="dk2"/>
                </a:solidFill>
                <a:latin typeface="Arial"/>
                <a:ea typeface="Arial"/>
                <a:cs typeface="Arial"/>
                <a:sym typeface="Arial"/>
              </a:rPr>
              <a:t> Members Companies</a:t>
            </a:r>
            <a:r>
              <a:rPr lang="en-US" sz="2300" b="0" i="0" u="none" strike="noStrike" cap="none">
                <a:solidFill>
                  <a:schemeClr val="accent6"/>
                </a:solidFill>
                <a:latin typeface="Arial"/>
                <a:ea typeface="Arial"/>
                <a:cs typeface="Arial"/>
                <a:sym typeface="Arial"/>
              </a:rPr>
              <a:t>*</a:t>
            </a:r>
            <a:r>
              <a:rPr lang="en-US" sz="2300" b="1" i="0" u="none" strike="noStrike" cap="none">
                <a:solidFill>
                  <a:schemeClr val="dk2"/>
                </a:solidFill>
                <a:latin typeface="Arial"/>
                <a:ea typeface="Arial"/>
                <a:cs typeface="Arial"/>
                <a:sym typeface="Arial"/>
              </a:rPr>
              <a:t> </a:t>
            </a:r>
            <a:endParaRPr sz="2300" b="1" i="0" u="none" strike="noStrike" cap="none">
              <a:solidFill>
                <a:schemeClr val="dk2"/>
              </a:solidFill>
              <a:latin typeface="Arial"/>
              <a:ea typeface="Arial"/>
              <a:cs typeface="Arial"/>
              <a:sym typeface="Arial"/>
            </a:endParaRPr>
          </a:p>
          <a:p>
            <a:pPr marL="0" marR="0" lvl="0" indent="0" algn="l" rtl="0">
              <a:lnSpc>
                <a:spcPct val="100000"/>
              </a:lnSpc>
              <a:spcBef>
                <a:spcPts val="1300"/>
              </a:spcBef>
              <a:spcAft>
                <a:spcPts val="0"/>
              </a:spcAft>
              <a:buClr>
                <a:srgbClr val="000000"/>
              </a:buClr>
              <a:buSzPts val="1900"/>
              <a:buFont typeface="Arial"/>
              <a:buNone/>
            </a:pPr>
            <a:r>
              <a:rPr lang="en-US" sz="2300" b="1">
                <a:solidFill>
                  <a:schemeClr val="dk2"/>
                </a:solidFill>
              </a:rPr>
              <a:t>10,000+</a:t>
            </a:r>
            <a:r>
              <a:rPr lang="en-US" sz="2300" b="1" i="0" u="none" strike="noStrike" cap="none">
                <a:solidFill>
                  <a:schemeClr val="dk2"/>
                </a:solidFill>
                <a:latin typeface="Arial"/>
                <a:ea typeface="Arial"/>
                <a:cs typeface="Arial"/>
                <a:sym typeface="Arial"/>
              </a:rPr>
              <a:t> </a:t>
            </a:r>
            <a:r>
              <a:rPr lang="en-US" sz="2300" b="0" i="0" u="none" strike="noStrike" cap="none">
                <a:solidFill>
                  <a:schemeClr val="dk1"/>
                </a:solidFill>
                <a:latin typeface="Arial"/>
                <a:ea typeface="Arial"/>
                <a:cs typeface="Arial"/>
                <a:sym typeface="Arial"/>
              </a:rPr>
              <a:t>individuals</a:t>
            </a:r>
            <a:endParaRPr sz="2300">
              <a:solidFill>
                <a:schemeClr val="dk1"/>
              </a:solidFill>
            </a:endParaRPr>
          </a:p>
          <a:p>
            <a:pPr marL="0" marR="0" lvl="0" indent="0" algn="l" rtl="0">
              <a:lnSpc>
                <a:spcPct val="100000"/>
              </a:lnSpc>
              <a:spcBef>
                <a:spcPts val="1300"/>
              </a:spcBef>
              <a:spcAft>
                <a:spcPts val="0"/>
              </a:spcAft>
              <a:buClr>
                <a:srgbClr val="000000"/>
              </a:buClr>
              <a:buSzPts val="1900"/>
              <a:buFont typeface="Arial"/>
              <a:buNone/>
            </a:pPr>
            <a:r>
              <a:rPr lang="en-US" sz="2300" b="1">
                <a:solidFill>
                  <a:schemeClr val="dk2"/>
                </a:solidFill>
              </a:rPr>
              <a:t>45</a:t>
            </a:r>
            <a:r>
              <a:rPr lang="en-US" sz="2300" b="1" i="0" u="none" strike="noStrike" cap="none">
                <a:solidFill>
                  <a:schemeClr val="dk2"/>
                </a:solidFill>
                <a:latin typeface="Arial"/>
                <a:ea typeface="Arial"/>
                <a:cs typeface="Arial"/>
                <a:sym typeface="Arial"/>
              </a:rPr>
              <a:t> </a:t>
            </a:r>
            <a:r>
              <a:rPr lang="en-US" sz="2300" b="0" i="0" u="none" strike="noStrike" cap="none">
                <a:solidFill>
                  <a:schemeClr val="dk1"/>
                </a:solidFill>
                <a:latin typeface="Arial"/>
                <a:ea typeface="Arial"/>
                <a:cs typeface="Arial"/>
                <a:sym typeface="Arial"/>
              </a:rPr>
              <a:t>countries</a:t>
            </a:r>
            <a:endParaRPr sz="2300" b="0" i="0" u="none" strike="noStrike" cap="none">
              <a:solidFill>
                <a:schemeClr val="dk1"/>
              </a:solidFill>
              <a:latin typeface="Arial"/>
              <a:ea typeface="Arial"/>
              <a:cs typeface="Arial"/>
              <a:sym typeface="Arial"/>
            </a:endParaRPr>
          </a:p>
        </p:txBody>
      </p:sp>
      <p:sp>
        <p:nvSpPr>
          <p:cNvPr id="586" name="Google Shape;586;p90"/>
          <p:cNvSpPr txBox="1"/>
          <p:nvPr/>
        </p:nvSpPr>
        <p:spPr>
          <a:xfrm>
            <a:off x="7061536" y="2518488"/>
            <a:ext cx="3893400" cy="292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800" b="0" i="1" u="none" strike="noStrike" cap="none">
                <a:solidFill>
                  <a:schemeClr val="accent6"/>
                </a:solidFill>
                <a:latin typeface="Arial"/>
                <a:ea typeface="Arial"/>
                <a:cs typeface="Arial"/>
                <a:sym typeface="Arial"/>
              </a:rPr>
              <a:t>*As of </a:t>
            </a:r>
            <a:r>
              <a:rPr lang="en-US" sz="800" i="1">
                <a:solidFill>
                  <a:schemeClr val="accent6"/>
                </a:solidFill>
              </a:rPr>
              <a:t>June </a:t>
            </a:r>
            <a:r>
              <a:rPr lang="en-US" sz="800" b="0" i="1" u="none" strike="noStrike" cap="none">
                <a:solidFill>
                  <a:schemeClr val="accent6"/>
                </a:solidFill>
                <a:latin typeface="Arial"/>
                <a:ea typeface="Arial"/>
                <a:cs typeface="Arial"/>
                <a:sym typeface="Arial"/>
              </a:rPr>
              <a:t>202</a:t>
            </a:r>
            <a:r>
              <a:rPr lang="en-US" sz="800" i="1">
                <a:solidFill>
                  <a:schemeClr val="accent6"/>
                </a:solidFill>
              </a:rPr>
              <a:t>6, i</a:t>
            </a:r>
            <a:r>
              <a:rPr lang="en-US" sz="800" b="0" i="1" u="none" strike="noStrike" cap="none">
                <a:solidFill>
                  <a:schemeClr val="accent6"/>
                </a:solidFill>
                <a:latin typeface="Arial"/>
                <a:ea typeface="Arial"/>
                <a:cs typeface="Arial"/>
                <a:sym typeface="Arial"/>
              </a:rPr>
              <a:t>ncludes Promoters, Participants,</a:t>
            </a:r>
            <a:r>
              <a:rPr lang="en-US" sz="800" i="1">
                <a:solidFill>
                  <a:schemeClr val="accent6"/>
                </a:solidFill>
              </a:rPr>
              <a:t> </a:t>
            </a:r>
            <a:r>
              <a:rPr lang="en-US" sz="800" b="0" i="1" u="none" strike="noStrike" cap="none">
                <a:solidFill>
                  <a:schemeClr val="accent6"/>
                </a:solidFill>
                <a:latin typeface="Arial"/>
                <a:ea typeface="Arial"/>
                <a:cs typeface="Arial"/>
                <a:sym typeface="Arial"/>
              </a:rPr>
              <a:t>Adopters, and Associates</a:t>
            </a:r>
            <a:endParaRPr sz="800" b="0" i="1" u="none" strike="noStrike" cap="none">
              <a:solidFill>
                <a:schemeClr val="accent6"/>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91"/>
          <p:cNvSpPr txBox="1">
            <a:spLocks noGrp="1"/>
          </p:cNvSpPr>
          <p:nvPr>
            <p:ph type="title" idx="4294967295"/>
          </p:nvPr>
        </p:nvSpPr>
        <p:spPr>
          <a:xfrm>
            <a:off x="516685" y="512379"/>
            <a:ext cx="10545300" cy="799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81818"/>
              <a:buNone/>
            </a:pPr>
            <a:r>
              <a:rPr lang="en-US"/>
              <a:t>Our Members Drive the Alliance Forward</a:t>
            </a:r>
            <a:endParaRPr/>
          </a:p>
        </p:txBody>
      </p:sp>
      <p:sp>
        <p:nvSpPr>
          <p:cNvPr id="592" name="Google Shape;592;p91"/>
          <p:cNvSpPr txBox="1"/>
          <p:nvPr/>
        </p:nvSpPr>
        <p:spPr>
          <a:xfrm>
            <a:off x="6068050" y="2036250"/>
            <a:ext cx="4929600" cy="29751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2700"/>
              <a:buFont typeface="Arial"/>
              <a:buNone/>
            </a:pPr>
            <a:r>
              <a:rPr lang="en-US" sz="2700" b="1" i="0" u="none" strike="noStrike" cap="none">
                <a:solidFill>
                  <a:srgbClr val="2058F3"/>
                </a:solidFill>
                <a:latin typeface="Arial"/>
                <a:ea typeface="Arial"/>
                <a:cs typeface="Arial"/>
                <a:sym typeface="Arial"/>
              </a:rPr>
              <a:t>Members</a:t>
            </a:r>
            <a:r>
              <a:rPr lang="en-US" sz="2700" b="0" i="0" u="none" strike="noStrike" cap="none">
                <a:solidFill>
                  <a:srgbClr val="000000"/>
                </a:solidFill>
                <a:latin typeface="Arial"/>
                <a:ea typeface="Arial"/>
                <a:cs typeface="Arial"/>
                <a:sym typeface="Arial"/>
              </a:rPr>
              <a:t> actively influence the IoT industry with their </a:t>
            </a:r>
            <a:r>
              <a:rPr lang="en-US" sz="2700" b="1" i="0" u="none" strike="noStrike" cap="none">
                <a:solidFill>
                  <a:srgbClr val="2058F3"/>
                </a:solidFill>
                <a:latin typeface="Arial"/>
                <a:ea typeface="Arial"/>
                <a:cs typeface="Arial"/>
                <a:sym typeface="Arial"/>
              </a:rPr>
              <a:t>voice and vision</a:t>
            </a:r>
            <a:r>
              <a:rPr lang="en-US" sz="2700" b="0" i="0" u="none" strike="noStrike" cap="none">
                <a:solidFill>
                  <a:srgbClr val="000000"/>
                </a:solidFill>
                <a:latin typeface="Arial"/>
                <a:ea typeface="Arial"/>
                <a:cs typeface="Arial"/>
                <a:sym typeface="Arial"/>
              </a:rPr>
              <a:t>. </a:t>
            </a:r>
            <a:endParaRPr sz="27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br>
              <a:rPr lang="en-US" sz="1800" b="0" i="0" u="none" strike="noStrike" cap="none">
                <a:solidFill>
                  <a:srgbClr val="000000"/>
                </a:solidFill>
                <a:latin typeface="Arial"/>
                <a:ea typeface="Arial"/>
                <a:cs typeface="Arial"/>
                <a:sym typeface="Arial"/>
              </a:rPr>
            </a:br>
            <a:r>
              <a:rPr lang="en-US" sz="2700" b="0" i="0" u="none" strike="noStrike" cap="none">
                <a:solidFill>
                  <a:srgbClr val="000000"/>
                </a:solidFill>
                <a:latin typeface="Arial"/>
                <a:ea typeface="Arial"/>
                <a:cs typeface="Arial"/>
                <a:sym typeface="Arial"/>
              </a:rPr>
              <a:t>Through Member-driven work, we continue to revolutionize the connected world.</a:t>
            </a:r>
            <a:endParaRPr sz="2700" b="0" i="0" u="none" strike="noStrike" cap="none">
              <a:solidFill>
                <a:srgbClr val="000000"/>
              </a:solidFill>
              <a:latin typeface="Arial"/>
              <a:ea typeface="Arial"/>
              <a:cs typeface="Arial"/>
              <a:sym typeface="Arial"/>
            </a:endParaRPr>
          </a:p>
        </p:txBody>
      </p:sp>
      <p:grpSp>
        <p:nvGrpSpPr>
          <p:cNvPr id="593" name="Google Shape;593;p91"/>
          <p:cNvGrpSpPr/>
          <p:nvPr/>
        </p:nvGrpSpPr>
        <p:grpSpPr>
          <a:xfrm>
            <a:off x="3135700" y="2675725"/>
            <a:ext cx="2352900" cy="999900"/>
            <a:chOff x="3135700" y="1593200"/>
            <a:chExt cx="2352900" cy="999900"/>
          </a:xfrm>
        </p:grpSpPr>
        <p:sp>
          <p:nvSpPr>
            <p:cNvPr id="594" name="Google Shape;594;p91"/>
            <p:cNvSpPr/>
            <p:nvPr/>
          </p:nvSpPr>
          <p:spPr>
            <a:xfrm>
              <a:off x="3135700" y="1593200"/>
              <a:ext cx="2352900" cy="999900"/>
            </a:xfrm>
            <a:prstGeom prst="roundRect">
              <a:avLst>
                <a:gd name="adj" fmla="val 16667"/>
              </a:avLst>
            </a:prstGeom>
            <a:solidFill>
              <a:srgbClr val="F3A83B"/>
            </a:solidFill>
            <a:ln w="8875" cap="flat" cmpd="sng">
              <a:solidFill>
                <a:srgbClr val="FFFFFF"/>
              </a:solidFill>
              <a:prstDash val="solid"/>
              <a:round/>
              <a:headEnd type="none" w="sm" len="sm"/>
              <a:tailEnd type="none" w="sm" len="sm"/>
            </a:ln>
          </p:spPr>
          <p:txBody>
            <a:bodyPr spcFirstLastPara="1" wrap="square" lIns="117550" tIns="235075" rIns="0" bIns="235075" anchor="ctr" anchorCtr="0">
              <a:noAutofit/>
            </a:bodyPr>
            <a:lstStyle/>
            <a:p>
              <a:pPr marL="0" marR="0" lvl="0" indent="0" algn="l" rtl="0">
                <a:lnSpc>
                  <a:spcPct val="100000"/>
                </a:lnSpc>
                <a:spcBef>
                  <a:spcPts val="0"/>
                </a:spcBef>
                <a:spcAft>
                  <a:spcPts val="0"/>
                </a:spcAft>
                <a:buClr>
                  <a:srgbClr val="000000"/>
                </a:buClr>
                <a:buSzPts val="1026"/>
                <a:buFont typeface="Space Grotesk"/>
                <a:buNone/>
              </a:pPr>
              <a:r>
                <a:rPr lang="en-US" sz="1773" b="1" i="0" u="none" strike="noStrike" cap="none">
                  <a:solidFill>
                    <a:srgbClr val="FFFFFF"/>
                  </a:solidFill>
                  <a:latin typeface="Space Grotesk"/>
                  <a:ea typeface="Space Grotesk"/>
                  <a:cs typeface="Space Grotesk"/>
                  <a:sym typeface="Space Grotesk"/>
                </a:rPr>
                <a:t>Zigbee </a:t>
              </a:r>
              <a:endParaRPr sz="280" b="0" i="0" u="none" strike="noStrike" cap="none">
                <a:solidFill>
                  <a:srgbClr val="000000"/>
                </a:solidFill>
                <a:latin typeface="Arial"/>
                <a:ea typeface="Arial"/>
                <a:cs typeface="Arial"/>
                <a:sym typeface="Arial"/>
              </a:endParaRPr>
            </a:p>
          </p:txBody>
        </p:sp>
        <p:pic>
          <p:nvPicPr>
            <p:cNvPr id="595" name="Google Shape;595;p91"/>
            <p:cNvPicPr preferRelativeResize="0"/>
            <p:nvPr/>
          </p:nvPicPr>
          <p:blipFill rotWithShape="1">
            <a:blip r:embed="rId3">
              <a:alphaModFix/>
            </a:blip>
            <a:srcRect/>
            <a:stretch/>
          </p:blipFill>
          <p:spPr>
            <a:xfrm>
              <a:off x="4738791" y="1963662"/>
              <a:ext cx="537973" cy="500195"/>
            </a:xfrm>
            <a:prstGeom prst="rect">
              <a:avLst/>
            </a:prstGeom>
            <a:noFill/>
            <a:ln>
              <a:noFill/>
            </a:ln>
          </p:spPr>
        </p:pic>
      </p:grpSp>
      <p:grpSp>
        <p:nvGrpSpPr>
          <p:cNvPr id="596" name="Google Shape;596;p91"/>
          <p:cNvGrpSpPr/>
          <p:nvPr/>
        </p:nvGrpSpPr>
        <p:grpSpPr>
          <a:xfrm>
            <a:off x="650150" y="1573837"/>
            <a:ext cx="2352900" cy="999900"/>
            <a:chOff x="3137725" y="2675723"/>
            <a:chExt cx="2352900" cy="999900"/>
          </a:xfrm>
        </p:grpSpPr>
        <p:sp>
          <p:nvSpPr>
            <p:cNvPr id="597" name="Google Shape;597;p91"/>
            <p:cNvSpPr/>
            <p:nvPr/>
          </p:nvSpPr>
          <p:spPr>
            <a:xfrm>
              <a:off x="3137725" y="2675723"/>
              <a:ext cx="2352900" cy="999900"/>
            </a:xfrm>
            <a:prstGeom prst="roundRect">
              <a:avLst>
                <a:gd name="adj" fmla="val 16667"/>
              </a:avLst>
            </a:prstGeom>
            <a:solidFill>
              <a:srgbClr val="8AB31C"/>
            </a:solidFill>
            <a:ln w="8875" cap="flat" cmpd="sng">
              <a:solidFill>
                <a:srgbClr val="FFFFFF"/>
              </a:solidFill>
              <a:prstDash val="solid"/>
              <a:round/>
              <a:headEnd type="none" w="sm" len="sm"/>
              <a:tailEnd type="none" w="sm" len="sm"/>
            </a:ln>
          </p:spPr>
          <p:txBody>
            <a:bodyPr spcFirstLastPara="1" wrap="square" lIns="117475" tIns="235075" rIns="0" bIns="235075" anchor="ctr" anchorCtr="0">
              <a:noAutofit/>
            </a:bodyPr>
            <a:lstStyle/>
            <a:p>
              <a:pPr marL="0" marR="0" lvl="0" indent="0" algn="l" rtl="0">
                <a:lnSpc>
                  <a:spcPct val="100000"/>
                </a:lnSpc>
                <a:spcBef>
                  <a:spcPts val="0"/>
                </a:spcBef>
                <a:spcAft>
                  <a:spcPts val="0"/>
                </a:spcAft>
                <a:buClr>
                  <a:srgbClr val="000000"/>
                </a:buClr>
                <a:buSzPts val="1026"/>
                <a:buFont typeface="Space Grotesk"/>
                <a:buNone/>
              </a:pPr>
              <a:r>
                <a:rPr lang="en-US" sz="1773" b="1" i="0" u="none" strike="noStrike" cap="none">
                  <a:solidFill>
                    <a:srgbClr val="FFFFFF"/>
                  </a:solidFill>
                  <a:latin typeface="Space Grotesk"/>
                  <a:ea typeface="Space Grotesk"/>
                  <a:cs typeface="Space Grotesk"/>
                  <a:sym typeface="Space Grotesk"/>
                </a:rPr>
                <a:t>Aliro</a:t>
              </a:r>
              <a:endParaRPr sz="1773" b="1" i="0" u="none" strike="noStrike" cap="none">
                <a:solidFill>
                  <a:srgbClr val="FFFFFF"/>
                </a:solidFill>
                <a:latin typeface="Space Grotesk"/>
                <a:ea typeface="Space Grotesk"/>
                <a:cs typeface="Space Grotesk"/>
                <a:sym typeface="Space Grotesk"/>
              </a:endParaRPr>
            </a:p>
          </p:txBody>
        </p:sp>
        <p:pic>
          <p:nvPicPr>
            <p:cNvPr id="598" name="Google Shape;598;p91"/>
            <p:cNvPicPr preferRelativeResize="0"/>
            <p:nvPr/>
          </p:nvPicPr>
          <p:blipFill rotWithShape="1">
            <a:blip r:embed="rId4">
              <a:alphaModFix/>
            </a:blip>
            <a:srcRect/>
            <a:stretch/>
          </p:blipFill>
          <p:spPr>
            <a:xfrm>
              <a:off x="4679389" y="2987524"/>
              <a:ext cx="679128" cy="569247"/>
            </a:xfrm>
            <a:prstGeom prst="rect">
              <a:avLst/>
            </a:prstGeom>
            <a:noFill/>
            <a:ln>
              <a:noFill/>
            </a:ln>
          </p:spPr>
        </p:pic>
      </p:grpSp>
      <p:grpSp>
        <p:nvGrpSpPr>
          <p:cNvPr id="599" name="Google Shape;599;p91"/>
          <p:cNvGrpSpPr/>
          <p:nvPr/>
        </p:nvGrpSpPr>
        <p:grpSpPr>
          <a:xfrm>
            <a:off x="3135700" y="1573837"/>
            <a:ext cx="2352900" cy="999900"/>
            <a:chOff x="650159" y="1593200"/>
            <a:chExt cx="2352900" cy="999900"/>
          </a:xfrm>
        </p:grpSpPr>
        <p:sp>
          <p:nvSpPr>
            <p:cNvPr id="600" name="Google Shape;600;p91"/>
            <p:cNvSpPr/>
            <p:nvPr/>
          </p:nvSpPr>
          <p:spPr>
            <a:xfrm>
              <a:off x="650159" y="1593200"/>
              <a:ext cx="2352900" cy="999900"/>
            </a:xfrm>
            <a:prstGeom prst="roundRect">
              <a:avLst>
                <a:gd name="adj" fmla="val 16667"/>
              </a:avLst>
            </a:prstGeom>
            <a:solidFill>
              <a:srgbClr val="801380"/>
            </a:solidFill>
            <a:ln w="8875" cap="flat" cmpd="sng">
              <a:solidFill>
                <a:srgbClr val="FFFFFF"/>
              </a:solidFill>
              <a:prstDash val="solid"/>
              <a:round/>
              <a:headEnd type="none" w="sm" len="sm"/>
              <a:tailEnd type="none" w="sm" len="sm"/>
            </a:ln>
          </p:spPr>
          <p:txBody>
            <a:bodyPr spcFirstLastPara="1" wrap="square" lIns="117475" tIns="235075" rIns="0" bIns="235075" anchor="ctr" anchorCtr="0">
              <a:noAutofit/>
            </a:bodyPr>
            <a:lstStyle/>
            <a:p>
              <a:pPr marL="0" marR="0" lvl="0" indent="0" algn="l" rtl="0">
                <a:lnSpc>
                  <a:spcPct val="100000"/>
                </a:lnSpc>
                <a:spcBef>
                  <a:spcPts val="0"/>
                </a:spcBef>
                <a:spcAft>
                  <a:spcPts val="0"/>
                </a:spcAft>
                <a:buClr>
                  <a:srgbClr val="000000"/>
                </a:buClr>
                <a:buSzPts val="1026"/>
                <a:buFont typeface="Space Grotesk"/>
                <a:buNone/>
              </a:pPr>
              <a:r>
                <a:rPr lang="en-US" sz="1773" b="1" i="0" u="none" strike="noStrike" cap="none">
                  <a:solidFill>
                    <a:srgbClr val="FFFFFF"/>
                  </a:solidFill>
                  <a:latin typeface="Space Grotesk"/>
                  <a:ea typeface="Space Grotesk"/>
                  <a:cs typeface="Space Grotesk"/>
                  <a:sym typeface="Space Grotesk"/>
                </a:rPr>
                <a:t>Matter </a:t>
              </a:r>
              <a:endParaRPr sz="2519" b="0" i="0" u="none" strike="noStrike" cap="none">
                <a:solidFill>
                  <a:srgbClr val="000000"/>
                </a:solidFill>
                <a:latin typeface="Arial"/>
                <a:ea typeface="Arial"/>
                <a:cs typeface="Arial"/>
                <a:sym typeface="Arial"/>
              </a:endParaRPr>
            </a:p>
          </p:txBody>
        </p:sp>
        <p:pic>
          <p:nvPicPr>
            <p:cNvPr id="601" name="Google Shape;601;p91"/>
            <p:cNvPicPr preferRelativeResize="0"/>
            <p:nvPr/>
          </p:nvPicPr>
          <p:blipFill rotWithShape="1">
            <a:blip r:embed="rId5">
              <a:alphaModFix/>
            </a:blip>
            <a:srcRect/>
            <a:stretch/>
          </p:blipFill>
          <p:spPr>
            <a:xfrm>
              <a:off x="2222901" y="1897948"/>
              <a:ext cx="636658" cy="576417"/>
            </a:xfrm>
            <a:prstGeom prst="rect">
              <a:avLst/>
            </a:prstGeom>
            <a:noFill/>
            <a:ln>
              <a:noFill/>
            </a:ln>
          </p:spPr>
        </p:pic>
      </p:grpSp>
      <p:grpSp>
        <p:nvGrpSpPr>
          <p:cNvPr id="602" name="Google Shape;602;p91"/>
          <p:cNvGrpSpPr/>
          <p:nvPr/>
        </p:nvGrpSpPr>
        <p:grpSpPr>
          <a:xfrm>
            <a:off x="650150" y="2679473"/>
            <a:ext cx="2779697" cy="1083756"/>
            <a:chOff x="650150" y="2679473"/>
            <a:chExt cx="2779697" cy="1083756"/>
          </a:xfrm>
        </p:grpSpPr>
        <p:sp>
          <p:nvSpPr>
            <p:cNvPr id="603" name="Google Shape;603;p91"/>
            <p:cNvSpPr/>
            <p:nvPr/>
          </p:nvSpPr>
          <p:spPr>
            <a:xfrm>
              <a:off x="650150" y="2679473"/>
              <a:ext cx="2352900" cy="992400"/>
            </a:xfrm>
            <a:prstGeom prst="roundRect">
              <a:avLst>
                <a:gd name="adj" fmla="val 16667"/>
              </a:avLst>
            </a:prstGeom>
            <a:solidFill>
              <a:srgbClr val="2058F3"/>
            </a:solidFill>
            <a:ln w="8875" cap="flat" cmpd="sng">
              <a:solidFill>
                <a:srgbClr val="FFFFFF"/>
              </a:solidFill>
              <a:prstDash val="solid"/>
              <a:round/>
              <a:headEnd type="none" w="sm" len="sm"/>
              <a:tailEnd type="none" w="sm" len="sm"/>
            </a:ln>
          </p:spPr>
          <p:txBody>
            <a:bodyPr spcFirstLastPara="1" wrap="square" lIns="117475" tIns="235075" rIns="0" bIns="235075" anchor="ctr" anchorCtr="0">
              <a:noAutofit/>
            </a:bodyPr>
            <a:lstStyle/>
            <a:p>
              <a:pPr marL="0" marR="0" lvl="0" indent="0" algn="l" rtl="0">
                <a:lnSpc>
                  <a:spcPct val="100000"/>
                </a:lnSpc>
                <a:spcBef>
                  <a:spcPts val="0"/>
                </a:spcBef>
                <a:spcAft>
                  <a:spcPts val="0"/>
                </a:spcAft>
                <a:buClr>
                  <a:srgbClr val="000000"/>
                </a:buClr>
                <a:buSzPts val="1026"/>
                <a:buFont typeface="Space Grotesk"/>
                <a:buNone/>
              </a:pPr>
              <a:r>
                <a:rPr lang="en-US" sz="1773" b="1" i="0" u="none" strike="noStrike" cap="none">
                  <a:solidFill>
                    <a:srgbClr val="FFFFFF"/>
                  </a:solidFill>
                  <a:latin typeface="Space Grotesk"/>
                  <a:ea typeface="Space Grotesk"/>
                  <a:cs typeface="Space Grotesk"/>
                  <a:sym typeface="Space Grotesk"/>
                </a:rPr>
                <a:t>Product </a:t>
              </a:r>
              <a:endParaRPr sz="2519"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26"/>
                <a:buFont typeface="Space Grotesk"/>
                <a:buNone/>
              </a:pPr>
              <a:r>
                <a:rPr lang="en-US" sz="1773" b="1" i="0" u="none" strike="noStrike" cap="none">
                  <a:solidFill>
                    <a:srgbClr val="FFFFFF"/>
                  </a:solidFill>
                  <a:latin typeface="Space Grotesk"/>
                  <a:ea typeface="Space Grotesk"/>
                  <a:cs typeface="Space Grotesk"/>
                  <a:sym typeface="Space Grotesk"/>
                </a:rPr>
                <a:t>Security</a:t>
              </a:r>
              <a:endParaRPr sz="1773" b="1" i="0" u="none" strike="noStrike" cap="none">
                <a:solidFill>
                  <a:srgbClr val="FFFFFF"/>
                </a:solidFill>
                <a:latin typeface="Space Grotesk"/>
                <a:ea typeface="Space Grotesk"/>
                <a:cs typeface="Space Grotesk"/>
                <a:sym typeface="Space Grotesk"/>
              </a:endParaRPr>
            </a:p>
          </p:txBody>
        </p:sp>
        <p:pic>
          <p:nvPicPr>
            <p:cNvPr id="604" name="Google Shape;604;p91"/>
            <p:cNvPicPr preferRelativeResize="0"/>
            <p:nvPr/>
          </p:nvPicPr>
          <p:blipFill rotWithShape="1">
            <a:blip r:embed="rId6">
              <a:alphaModFix/>
            </a:blip>
            <a:srcRect/>
            <a:stretch/>
          </p:blipFill>
          <p:spPr>
            <a:xfrm>
              <a:off x="1419724" y="2804492"/>
              <a:ext cx="2010123" cy="958738"/>
            </a:xfrm>
            <a:prstGeom prst="rect">
              <a:avLst/>
            </a:prstGeom>
            <a:noFill/>
            <a:ln>
              <a:noFill/>
            </a:ln>
          </p:spPr>
        </p:pic>
      </p:grpSp>
      <p:pic>
        <p:nvPicPr>
          <p:cNvPr id="605" name="Google Shape;605;p91"/>
          <p:cNvPicPr preferRelativeResize="0"/>
          <p:nvPr/>
        </p:nvPicPr>
        <p:blipFill rotWithShape="1">
          <a:blip r:embed="rId7">
            <a:alphaModFix/>
          </a:blip>
          <a:srcRect/>
          <a:stretch/>
        </p:blipFill>
        <p:spPr>
          <a:xfrm>
            <a:off x="5089184" y="4568294"/>
            <a:ext cx="628103" cy="608214"/>
          </a:xfrm>
          <a:prstGeom prst="rect">
            <a:avLst/>
          </a:prstGeom>
          <a:noFill/>
          <a:ln>
            <a:noFill/>
          </a:ln>
        </p:spPr>
      </p:pic>
      <p:grpSp>
        <p:nvGrpSpPr>
          <p:cNvPr id="606" name="Google Shape;606;p91"/>
          <p:cNvGrpSpPr/>
          <p:nvPr/>
        </p:nvGrpSpPr>
        <p:grpSpPr>
          <a:xfrm>
            <a:off x="650150" y="4865241"/>
            <a:ext cx="2352900" cy="962400"/>
            <a:chOff x="650150" y="4865241"/>
            <a:chExt cx="2352900" cy="962400"/>
          </a:xfrm>
        </p:grpSpPr>
        <p:sp>
          <p:nvSpPr>
            <p:cNvPr id="607" name="Google Shape;607;p91"/>
            <p:cNvSpPr/>
            <p:nvPr/>
          </p:nvSpPr>
          <p:spPr>
            <a:xfrm>
              <a:off x="650150" y="4865241"/>
              <a:ext cx="2352900" cy="962400"/>
            </a:xfrm>
            <a:prstGeom prst="roundRect">
              <a:avLst>
                <a:gd name="adj" fmla="val 16667"/>
              </a:avLst>
            </a:prstGeom>
            <a:solidFill>
              <a:srgbClr val="A3A3A3"/>
            </a:solidFill>
            <a:ln w="11850" cap="flat" cmpd="sng">
              <a:solidFill>
                <a:srgbClr val="FFFFFF"/>
              </a:solidFill>
              <a:prstDash val="solid"/>
              <a:round/>
              <a:headEnd type="none" w="sm" len="sm"/>
              <a:tailEnd type="none" w="sm" len="sm"/>
            </a:ln>
          </p:spPr>
          <p:txBody>
            <a:bodyPr spcFirstLastPara="1" wrap="square" lIns="117475" tIns="0" rIns="235025" bIns="0" anchor="ctr" anchorCtr="0">
              <a:noAutofit/>
            </a:bodyPr>
            <a:lstStyle/>
            <a:p>
              <a:pPr marL="0" marR="0" lvl="0" indent="0" algn="l" rtl="0">
                <a:lnSpc>
                  <a:spcPct val="90000"/>
                </a:lnSpc>
                <a:spcBef>
                  <a:spcPts val="0"/>
                </a:spcBef>
                <a:spcAft>
                  <a:spcPts val="0"/>
                </a:spcAft>
                <a:buClr>
                  <a:srgbClr val="FFFFFF"/>
                </a:buClr>
                <a:buSzPts val="1026"/>
                <a:buFont typeface="Space Grotesk"/>
                <a:buNone/>
              </a:pPr>
              <a:r>
                <a:rPr lang="en-US" sz="1750" b="1" i="0" u="none" strike="noStrike" cap="none">
                  <a:solidFill>
                    <a:srgbClr val="FFFFFF"/>
                  </a:solidFill>
                  <a:latin typeface="Space Grotesk"/>
                  <a:ea typeface="Space Grotesk"/>
                  <a:cs typeface="Space Grotesk"/>
                  <a:sym typeface="Space Grotesk"/>
                </a:rPr>
                <a:t>EU Interest </a:t>
              </a:r>
              <a:endParaRPr sz="1750" b="1" i="0" u="none" strike="noStrike" cap="none">
                <a:solidFill>
                  <a:srgbClr val="FFFFFF"/>
                </a:solidFill>
                <a:latin typeface="Space Grotesk"/>
                <a:ea typeface="Space Grotesk"/>
                <a:cs typeface="Space Grotesk"/>
                <a:sym typeface="Space Grotesk"/>
              </a:endParaRPr>
            </a:p>
            <a:p>
              <a:pPr marL="0" marR="0" lvl="0" indent="0" algn="l" rtl="0">
                <a:lnSpc>
                  <a:spcPct val="90000"/>
                </a:lnSpc>
                <a:spcBef>
                  <a:spcPts val="0"/>
                </a:spcBef>
                <a:spcAft>
                  <a:spcPts val="0"/>
                </a:spcAft>
                <a:buClr>
                  <a:srgbClr val="FFFFFF"/>
                </a:buClr>
                <a:buSzPts val="1026"/>
                <a:buFont typeface="Space Grotesk"/>
                <a:buNone/>
              </a:pPr>
              <a:r>
                <a:rPr lang="en-US" sz="1750" b="1" i="0" u="none" strike="noStrike" cap="none">
                  <a:solidFill>
                    <a:srgbClr val="FFFFFF"/>
                  </a:solidFill>
                  <a:latin typeface="Space Grotesk"/>
                  <a:ea typeface="Space Grotesk"/>
                  <a:cs typeface="Space Grotesk"/>
                  <a:sym typeface="Space Grotesk"/>
                </a:rPr>
                <a:t>Group</a:t>
              </a:r>
              <a:endParaRPr sz="1750" b="1" i="0" u="none" strike="noStrike" cap="none">
                <a:solidFill>
                  <a:srgbClr val="FFFFFF"/>
                </a:solidFill>
                <a:latin typeface="Space Grotesk"/>
                <a:ea typeface="Space Grotesk"/>
                <a:cs typeface="Space Grotesk"/>
                <a:sym typeface="Space Grotesk"/>
              </a:endParaRPr>
            </a:p>
          </p:txBody>
        </p:sp>
        <p:pic>
          <p:nvPicPr>
            <p:cNvPr id="608" name="Google Shape;608;p91"/>
            <p:cNvPicPr preferRelativeResize="0"/>
            <p:nvPr/>
          </p:nvPicPr>
          <p:blipFill rotWithShape="1">
            <a:blip r:embed="rId8">
              <a:alphaModFix/>
            </a:blip>
            <a:srcRect/>
            <a:stretch/>
          </p:blipFill>
          <p:spPr>
            <a:xfrm>
              <a:off x="2296151" y="5074298"/>
              <a:ext cx="642545" cy="642534"/>
            </a:xfrm>
            <a:prstGeom prst="rect">
              <a:avLst/>
            </a:prstGeom>
            <a:noFill/>
            <a:ln>
              <a:noFill/>
            </a:ln>
          </p:spPr>
        </p:pic>
      </p:grpSp>
      <p:grpSp>
        <p:nvGrpSpPr>
          <p:cNvPr id="609" name="Google Shape;609;p91"/>
          <p:cNvGrpSpPr/>
          <p:nvPr/>
        </p:nvGrpSpPr>
        <p:grpSpPr>
          <a:xfrm>
            <a:off x="3135700" y="3754361"/>
            <a:ext cx="2352900" cy="999900"/>
            <a:chOff x="3135700" y="3754361"/>
            <a:chExt cx="2352900" cy="999900"/>
          </a:xfrm>
        </p:grpSpPr>
        <p:sp>
          <p:nvSpPr>
            <p:cNvPr id="610" name="Google Shape;610;p91"/>
            <p:cNvSpPr/>
            <p:nvPr/>
          </p:nvSpPr>
          <p:spPr>
            <a:xfrm>
              <a:off x="3135700" y="3754361"/>
              <a:ext cx="2352900" cy="999900"/>
            </a:xfrm>
            <a:prstGeom prst="roundRect">
              <a:avLst>
                <a:gd name="adj" fmla="val 16667"/>
              </a:avLst>
            </a:prstGeom>
            <a:solidFill>
              <a:srgbClr val="A3A3A3"/>
            </a:solidFill>
            <a:ln w="8875" cap="flat" cmpd="sng">
              <a:solidFill>
                <a:srgbClr val="FFFFFF"/>
              </a:solidFill>
              <a:prstDash val="solid"/>
              <a:round/>
              <a:headEnd type="none" w="sm" len="sm"/>
              <a:tailEnd type="none" w="sm" len="sm"/>
            </a:ln>
          </p:spPr>
          <p:txBody>
            <a:bodyPr spcFirstLastPara="1" wrap="square" lIns="117475" tIns="235075" rIns="0" bIns="235075" anchor="ctr" anchorCtr="0">
              <a:noAutofit/>
            </a:bodyPr>
            <a:lstStyle/>
            <a:p>
              <a:pPr marL="0" marR="0" lvl="0" indent="0" algn="l" rtl="0">
                <a:lnSpc>
                  <a:spcPct val="100000"/>
                </a:lnSpc>
                <a:spcBef>
                  <a:spcPts val="0"/>
                </a:spcBef>
                <a:spcAft>
                  <a:spcPts val="0"/>
                </a:spcAft>
                <a:buClr>
                  <a:srgbClr val="000000"/>
                </a:buClr>
                <a:buSzPts val="1026"/>
                <a:buFont typeface="Space Grotesk"/>
                <a:buNone/>
              </a:pPr>
              <a:r>
                <a:rPr lang="en-US" sz="1773" b="1">
                  <a:solidFill>
                    <a:srgbClr val="FFFFFF"/>
                  </a:solidFill>
                  <a:latin typeface="Space Grotesk"/>
                  <a:ea typeface="Space Grotesk"/>
                  <a:cs typeface="Space Grotesk"/>
                  <a:sym typeface="Space Grotesk"/>
                </a:rPr>
                <a:t>Member Group</a:t>
              </a:r>
              <a:endParaRPr sz="1773" b="1">
                <a:solidFill>
                  <a:srgbClr val="FFFFFF"/>
                </a:solidFill>
                <a:latin typeface="Space Grotesk"/>
                <a:ea typeface="Space Grotesk"/>
                <a:cs typeface="Space Grotesk"/>
                <a:sym typeface="Space Grotesk"/>
              </a:endParaRPr>
            </a:p>
            <a:p>
              <a:pPr marL="0" marR="0" lvl="0" indent="0" algn="l" rtl="0">
                <a:lnSpc>
                  <a:spcPct val="100000"/>
                </a:lnSpc>
                <a:spcBef>
                  <a:spcPts val="0"/>
                </a:spcBef>
                <a:spcAft>
                  <a:spcPts val="0"/>
                </a:spcAft>
                <a:buClr>
                  <a:srgbClr val="000000"/>
                </a:buClr>
                <a:buSzPts val="1026"/>
                <a:buFont typeface="Space Grotesk"/>
                <a:buNone/>
              </a:pPr>
              <a:r>
                <a:rPr lang="en-US" sz="1773" b="1">
                  <a:solidFill>
                    <a:srgbClr val="FFFFFF"/>
                  </a:solidFill>
                  <a:latin typeface="Space Grotesk"/>
                  <a:ea typeface="Space Grotesk"/>
                  <a:cs typeface="Space Grotesk"/>
                  <a:sym typeface="Space Grotesk"/>
                </a:rPr>
                <a:t>China</a:t>
              </a:r>
              <a:endParaRPr sz="1773" b="1">
                <a:solidFill>
                  <a:srgbClr val="FFFFFF"/>
                </a:solidFill>
                <a:latin typeface="Space Grotesk"/>
                <a:ea typeface="Space Grotesk"/>
                <a:cs typeface="Space Grotesk"/>
                <a:sym typeface="Space Grotesk"/>
              </a:endParaRPr>
            </a:p>
          </p:txBody>
        </p:sp>
        <p:pic>
          <p:nvPicPr>
            <p:cNvPr id="611" name="Google Shape;611;p91"/>
            <p:cNvPicPr preferRelativeResize="0"/>
            <p:nvPr/>
          </p:nvPicPr>
          <p:blipFill rotWithShape="1">
            <a:blip r:embed="rId7">
              <a:alphaModFix/>
            </a:blip>
            <a:srcRect/>
            <a:stretch/>
          </p:blipFill>
          <p:spPr>
            <a:xfrm>
              <a:off x="4768828" y="4151860"/>
              <a:ext cx="580538" cy="562162"/>
            </a:xfrm>
            <a:prstGeom prst="rect">
              <a:avLst/>
            </a:prstGeom>
            <a:noFill/>
            <a:ln>
              <a:noFill/>
            </a:ln>
          </p:spPr>
        </p:pic>
      </p:grpSp>
      <p:grpSp>
        <p:nvGrpSpPr>
          <p:cNvPr id="612" name="Google Shape;612;p91"/>
          <p:cNvGrpSpPr/>
          <p:nvPr/>
        </p:nvGrpSpPr>
        <p:grpSpPr>
          <a:xfrm>
            <a:off x="3135700" y="4832973"/>
            <a:ext cx="2491610" cy="999900"/>
            <a:chOff x="3135700" y="4832973"/>
            <a:chExt cx="2491610" cy="999900"/>
          </a:xfrm>
        </p:grpSpPr>
        <p:pic>
          <p:nvPicPr>
            <p:cNvPr id="613" name="Google Shape;613;p91" descr="Customer review with solid fill"/>
            <p:cNvPicPr preferRelativeResize="0"/>
            <p:nvPr/>
          </p:nvPicPr>
          <p:blipFill rotWithShape="1">
            <a:blip r:embed="rId9">
              <a:alphaModFix/>
            </a:blip>
            <a:srcRect/>
            <a:stretch/>
          </p:blipFill>
          <p:spPr>
            <a:xfrm>
              <a:off x="5179163" y="4936643"/>
              <a:ext cx="448148" cy="589248"/>
            </a:xfrm>
            <a:prstGeom prst="rect">
              <a:avLst/>
            </a:prstGeom>
            <a:noFill/>
            <a:ln>
              <a:noFill/>
            </a:ln>
          </p:spPr>
        </p:pic>
        <p:sp>
          <p:nvSpPr>
            <p:cNvPr id="614" name="Google Shape;614;p91"/>
            <p:cNvSpPr/>
            <p:nvPr/>
          </p:nvSpPr>
          <p:spPr>
            <a:xfrm>
              <a:off x="3135700" y="4832973"/>
              <a:ext cx="2352900" cy="999900"/>
            </a:xfrm>
            <a:prstGeom prst="roundRect">
              <a:avLst>
                <a:gd name="adj" fmla="val 16667"/>
              </a:avLst>
            </a:prstGeom>
            <a:solidFill>
              <a:srgbClr val="A3A3A3"/>
            </a:solidFill>
            <a:ln w="8875" cap="flat" cmpd="sng">
              <a:solidFill>
                <a:srgbClr val="FFFFFF"/>
              </a:solidFill>
              <a:prstDash val="solid"/>
              <a:round/>
              <a:headEnd type="none" w="sm" len="sm"/>
              <a:tailEnd type="none" w="sm" len="sm"/>
            </a:ln>
          </p:spPr>
          <p:txBody>
            <a:bodyPr spcFirstLastPara="1" wrap="square" lIns="117475" tIns="235075" rIns="0" bIns="235075" anchor="ctr" anchorCtr="0">
              <a:noAutofit/>
            </a:bodyPr>
            <a:lstStyle/>
            <a:p>
              <a:pPr marL="0" marR="0" lvl="0" indent="0" algn="l" rtl="0">
                <a:lnSpc>
                  <a:spcPct val="100000"/>
                </a:lnSpc>
                <a:spcBef>
                  <a:spcPts val="0"/>
                </a:spcBef>
                <a:spcAft>
                  <a:spcPts val="0"/>
                </a:spcAft>
                <a:buClr>
                  <a:srgbClr val="000000"/>
                </a:buClr>
                <a:buSzPts val="1026"/>
                <a:buFont typeface="Space Grotesk"/>
                <a:buNone/>
              </a:pPr>
              <a:r>
                <a:rPr lang="en-US" sz="1773" b="1">
                  <a:solidFill>
                    <a:srgbClr val="FFFFFF"/>
                  </a:solidFill>
                  <a:latin typeface="Space Grotesk"/>
                  <a:ea typeface="Space Grotesk"/>
                  <a:cs typeface="Space Grotesk"/>
                  <a:sym typeface="Space Grotesk"/>
                </a:rPr>
                <a:t>Japan Interest </a:t>
              </a:r>
              <a:endParaRPr sz="1773" b="1">
                <a:solidFill>
                  <a:srgbClr val="FFFFFF"/>
                </a:solidFill>
                <a:latin typeface="Space Grotesk"/>
                <a:ea typeface="Space Grotesk"/>
                <a:cs typeface="Space Grotesk"/>
                <a:sym typeface="Space Grotesk"/>
              </a:endParaRPr>
            </a:p>
            <a:p>
              <a:pPr marL="0" marR="0" lvl="0" indent="0" algn="l" rtl="0">
                <a:lnSpc>
                  <a:spcPct val="100000"/>
                </a:lnSpc>
                <a:spcBef>
                  <a:spcPts val="0"/>
                </a:spcBef>
                <a:spcAft>
                  <a:spcPts val="0"/>
                </a:spcAft>
                <a:buClr>
                  <a:srgbClr val="000000"/>
                </a:buClr>
                <a:buSzPts val="1026"/>
                <a:buFont typeface="Space Grotesk"/>
                <a:buNone/>
              </a:pPr>
              <a:r>
                <a:rPr lang="en-US" sz="1773" b="1">
                  <a:solidFill>
                    <a:srgbClr val="FFFFFF"/>
                  </a:solidFill>
                  <a:latin typeface="Space Grotesk"/>
                  <a:ea typeface="Space Grotesk"/>
                  <a:cs typeface="Space Grotesk"/>
                  <a:sym typeface="Space Grotesk"/>
                </a:rPr>
                <a:t>Group</a:t>
              </a:r>
              <a:endParaRPr sz="1773" b="1">
                <a:solidFill>
                  <a:srgbClr val="FFFFFF"/>
                </a:solidFill>
                <a:latin typeface="Space Grotesk"/>
                <a:ea typeface="Space Grotesk"/>
                <a:cs typeface="Space Grotesk"/>
                <a:sym typeface="Space Grotesk"/>
              </a:endParaRPr>
            </a:p>
          </p:txBody>
        </p:sp>
        <p:pic>
          <p:nvPicPr>
            <p:cNvPr id="615" name="Google Shape;615;p91"/>
            <p:cNvPicPr preferRelativeResize="0"/>
            <p:nvPr/>
          </p:nvPicPr>
          <p:blipFill rotWithShape="1">
            <a:blip r:embed="rId10">
              <a:alphaModFix/>
            </a:blip>
            <a:srcRect r="4480"/>
            <a:stretch/>
          </p:blipFill>
          <p:spPr>
            <a:xfrm>
              <a:off x="4663008" y="4972553"/>
              <a:ext cx="711927" cy="745347"/>
            </a:xfrm>
            <a:prstGeom prst="rect">
              <a:avLst/>
            </a:prstGeom>
            <a:noFill/>
            <a:ln>
              <a:noFill/>
            </a:ln>
          </p:spPr>
        </p:pic>
      </p:grpSp>
      <p:grpSp>
        <p:nvGrpSpPr>
          <p:cNvPr id="616" name="Google Shape;616;p91"/>
          <p:cNvGrpSpPr/>
          <p:nvPr/>
        </p:nvGrpSpPr>
        <p:grpSpPr>
          <a:xfrm>
            <a:off x="650150" y="3768623"/>
            <a:ext cx="2352900" cy="999900"/>
            <a:chOff x="650150" y="3768623"/>
            <a:chExt cx="2352900" cy="999900"/>
          </a:xfrm>
        </p:grpSpPr>
        <p:pic>
          <p:nvPicPr>
            <p:cNvPr id="617" name="Google Shape;617;p91"/>
            <p:cNvPicPr preferRelativeResize="0"/>
            <p:nvPr/>
          </p:nvPicPr>
          <p:blipFill rotWithShape="1">
            <a:blip r:embed="rId11">
              <a:alphaModFix/>
            </a:blip>
            <a:srcRect/>
            <a:stretch/>
          </p:blipFill>
          <p:spPr>
            <a:xfrm>
              <a:off x="2296164" y="3974633"/>
              <a:ext cx="593638" cy="593669"/>
            </a:xfrm>
            <a:prstGeom prst="rect">
              <a:avLst/>
            </a:prstGeom>
            <a:noFill/>
            <a:ln>
              <a:noFill/>
            </a:ln>
          </p:spPr>
        </p:pic>
        <p:sp>
          <p:nvSpPr>
            <p:cNvPr id="618" name="Google Shape;618;p91"/>
            <p:cNvSpPr/>
            <p:nvPr/>
          </p:nvSpPr>
          <p:spPr>
            <a:xfrm>
              <a:off x="650150" y="3768623"/>
              <a:ext cx="2352900" cy="999900"/>
            </a:xfrm>
            <a:prstGeom prst="roundRect">
              <a:avLst>
                <a:gd name="adj" fmla="val 16667"/>
              </a:avLst>
            </a:prstGeom>
            <a:solidFill>
              <a:srgbClr val="A3A3A3"/>
            </a:solidFill>
            <a:ln w="8875" cap="flat" cmpd="sng">
              <a:solidFill>
                <a:srgbClr val="FFFFFF"/>
              </a:solidFill>
              <a:prstDash val="solid"/>
              <a:round/>
              <a:headEnd type="none" w="sm" len="sm"/>
              <a:tailEnd type="none" w="sm" len="sm"/>
            </a:ln>
          </p:spPr>
          <p:txBody>
            <a:bodyPr spcFirstLastPara="1" wrap="square" lIns="117475" tIns="235075" rIns="0" bIns="235075" anchor="ctr" anchorCtr="0">
              <a:noAutofit/>
            </a:bodyPr>
            <a:lstStyle/>
            <a:p>
              <a:pPr marL="0" marR="0" lvl="0" indent="0" algn="l" rtl="0">
                <a:lnSpc>
                  <a:spcPct val="100000"/>
                </a:lnSpc>
                <a:spcBef>
                  <a:spcPts val="0"/>
                </a:spcBef>
                <a:spcAft>
                  <a:spcPts val="0"/>
                </a:spcAft>
                <a:buClr>
                  <a:srgbClr val="000000"/>
                </a:buClr>
                <a:buSzPts val="1026"/>
                <a:buFont typeface="Space Grotesk"/>
                <a:buNone/>
              </a:pPr>
              <a:r>
                <a:rPr lang="en-US" sz="1773" b="1">
                  <a:solidFill>
                    <a:srgbClr val="FFFFFF"/>
                  </a:solidFill>
                  <a:latin typeface="Space Grotesk"/>
                  <a:ea typeface="Space Grotesk"/>
                  <a:cs typeface="Space Grotesk"/>
                  <a:sym typeface="Space Grotesk"/>
                </a:rPr>
                <a:t>Data Privacy </a:t>
              </a:r>
              <a:endParaRPr sz="1773" b="1">
                <a:solidFill>
                  <a:srgbClr val="FFFFFF"/>
                </a:solidFill>
                <a:latin typeface="Space Grotesk"/>
                <a:ea typeface="Space Grotesk"/>
                <a:cs typeface="Space Grotesk"/>
                <a:sym typeface="Space Grotesk"/>
              </a:endParaRPr>
            </a:p>
            <a:p>
              <a:pPr marL="0" marR="0" lvl="0" indent="0" algn="l" rtl="0">
                <a:lnSpc>
                  <a:spcPct val="100000"/>
                </a:lnSpc>
                <a:spcBef>
                  <a:spcPts val="0"/>
                </a:spcBef>
                <a:spcAft>
                  <a:spcPts val="0"/>
                </a:spcAft>
                <a:buClr>
                  <a:srgbClr val="000000"/>
                </a:buClr>
                <a:buSzPts val="1026"/>
                <a:buFont typeface="Space Grotesk"/>
                <a:buNone/>
              </a:pPr>
              <a:r>
                <a:rPr lang="en-US" sz="1773" b="1">
                  <a:solidFill>
                    <a:srgbClr val="FFFFFF"/>
                  </a:solidFill>
                  <a:latin typeface="Space Grotesk"/>
                  <a:ea typeface="Space Grotesk"/>
                  <a:cs typeface="Space Grotesk"/>
                  <a:sym typeface="Space Grotesk"/>
                </a:rPr>
                <a:t>Group</a:t>
              </a:r>
              <a:endParaRPr sz="1773" b="1">
                <a:solidFill>
                  <a:srgbClr val="FFFFFF"/>
                </a:solidFill>
                <a:latin typeface="Space Grotesk"/>
                <a:ea typeface="Space Grotesk"/>
                <a:cs typeface="Space Grotesk"/>
                <a:sym typeface="Space Grotesk"/>
              </a:endParaRPr>
            </a:p>
          </p:txBody>
        </p:sp>
        <p:pic>
          <p:nvPicPr>
            <p:cNvPr id="619" name="Google Shape;619;p91"/>
            <p:cNvPicPr preferRelativeResize="0"/>
            <p:nvPr/>
          </p:nvPicPr>
          <p:blipFill rotWithShape="1">
            <a:blip r:embed="rId11">
              <a:alphaModFix/>
            </a:blip>
            <a:srcRect/>
            <a:stretch/>
          </p:blipFill>
          <p:spPr>
            <a:xfrm>
              <a:off x="2274235" y="4054316"/>
              <a:ext cx="637506" cy="637531"/>
            </a:xfrm>
            <a:prstGeom prst="rect">
              <a:avLst/>
            </a:prstGeom>
            <a:noFill/>
            <a:ln>
              <a:noFill/>
            </a:ln>
          </p:spPr>
        </p:pic>
      </p:grpSp>
      <p:sp>
        <p:nvSpPr>
          <p:cNvPr id="620" name="Google Shape;620;p91"/>
          <p:cNvSpPr txBox="1">
            <a:spLocks noGrp="1"/>
          </p:cNvSpPr>
          <p:nvPr>
            <p:ph type="sldNum" idx="12"/>
          </p:nvPr>
        </p:nvSpPr>
        <p:spPr>
          <a:xfrm>
            <a:off x="11586257" y="6575568"/>
            <a:ext cx="415800" cy="1647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sp>
        <p:nvSpPr>
          <p:cNvPr id="621" name="Google Shape;621;p91"/>
          <p:cNvSpPr txBox="1">
            <a:spLocks noGrp="1"/>
          </p:cNvSpPr>
          <p:nvPr>
            <p:ph type="sldNum" idx="2"/>
          </p:nvPr>
        </p:nvSpPr>
        <p:spPr>
          <a:xfrm>
            <a:off x="11586257" y="6575568"/>
            <a:ext cx="415800" cy="1647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92"/>
          <p:cNvSpPr txBox="1"/>
          <p:nvPr/>
        </p:nvSpPr>
        <p:spPr>
          <a:xfrm>
            <a:off x="8847709" y="2541673"/>
            <a:ext cx="2873700" cy="3321600"/>
          </a:xfrm>
          <a:prstGeom prst="rect">
            <a:avLst/>
          </a:prstGeom>
          <a:noFill/>
          <a:ln>
            <a:noFill/>
          </a:ln>
        </p:spPr>
        <p:txBody>
          <a:bodyPr spcFirstLastPara="1" wrap="square" lIns="91425" tIns="45700" rIns="91425" bIns="45700" anchor="ctr" anchorCtr="0">
            <a:normAutofit fontScale="92500"/>
          </a:bodyPr>
          <a:lstStyle/>
          <a:p>
            <a:pPr marL="0" marR="0" lvl="0" indent="0" algn="l" rtl="0">
              <a:lnSpc>
                <a:spcPct val="200000"/>
              </a:lnSpc>
              <a:spcBef>
                <a:spcPts val="0"/>
              </a:spcBef>
              <a:spcAft>
                <a:spcPts val="0"/>
              </a:spcAft>
              <a:buClr>
                <a:srgbClr val="FFFFFF"/>
              </a:buClr>
              <a:buSzPct val="134375"/>
              <a:buFont typeface="Arial"/>
              <a:buNone/>
            </a:pPr>
            <a:r>
              <a:rPr lang="en-US" sz="3200" b="0" i="0" u="none" strike="noStrike" cap="none">
                <a:solidFill>
                  <a:srgbClr val="000000"/>
                </a:solidFill>
                <a:latin typeface="Poppins"/>
                <a:ea typeface="Poppins"/>
                <a:cs typeface="Poppins"/>
                <a:sym typeface="Poppins"/>
              </a:rPr>
              <a:t>Simple</a:t>
            </a:r>
            <a:endParaRPr sz="3200" b="0" i="0" u="none" strike="noStrike" cap="none">
              <a:solidFill>
                <a:srgbClr val="000000"/>
              </a:solidFill>
              <a:latin typeface="Poppins"/>
              <a:ea typeface="Poppins"/>
              <a:cs typeface="Poppins"/>
              <a:sym typeface="Poppins"/>
            </a:endParaRPr>
          </a:p>
          <a:p>
            <a:pPr marL="0" marR="0" lvl="0" indent="0" algn="l" rtl="0">
              <a:lnSpc>
                <a:spcPct val="200000"/>
              </a:lnSpc>
              <a:spcBef>
                <a:spcPts val="0"/>
              </a:spcBef>
              <a:spcAft>
                <a:spcPts val="0"/>
              </a:spcAft>
              <a:buClr>
                <a:srgbClr val="FFFFFF"/>
              </a:buClr>
              <a:buSzPct val="134375"/>
              <a:buFont typeface="Arial"/>
              <a:buNone/>
            </a:pPr>
            <a:r>
              <a:rPr lang="en-US" sz="3200" b="0" i="0" u="none" strike="noStrike" cap="none">
                <a:solidFill>
                  <a:srgbClr val="000000"/>
                </a:solidFill>
                <a:latin typeface="Poppins"/>
                <a:ea typeface="Poppins"/>
                <a:cs typeface="Poppins"/>
                <a:sym typeface="Poppins"/>
              </a:rPr>
              <a:t>Interoperable</a:t>
            </a:r>
            <a:endParaRPr sz="3200" b="0" i="0" u="none" strike="noStrike" cap="none">
              <a:solidFill>
                <a:srgbClr val="000000"/>
              </a:solidFill>
              <a:latin typeface="Poppins"/>
              <a:ea typeface="Poppins"/>
              <a:cs typeface="Poppins"/>
              <a:sym typeface="Poppins"/>
            </a:endParaRPr>
          </a:p>
          <a:p>
            <a:pPr marL="0" marR="0" lvl="0" indent="0" algn="l" rtl="0">
              <a:lnSpc>
                <a:spcPct val="200000"/>
              </a:lnSpc>
              <a:spcBef>
                <a:spcPts val="0"/>
              </a:spcBef>
              <a:spcAft>
                <a:spcPts val="0"/>
              </a:spcAft>
              <a:buClr>
                <a:srgbClr val="FFFFFF"/>
              </a:buClr>
              <a:buSzPct val="134375"/>
              <a:buFont typeface="Arial"/>
              <a:buNone/>
            </a:pPr>
            <a:r>
              <a:rPr lang="en-US" sz="3200" b="0" i="0" u="none" strike="noStrike" cap="none">
                <a:solidFill>
                  <a:srgbClr val="000000"/>
                </a:solidFill>
                <a:latin typeface="Poppins"/>
                <a:ea typeface="Poppins"/>
                <a:cs typeface="Poppins"/>
                <a:sym typeface="Poppins"/>
              </a:rPr>
              <a:t>Reliable</a:t>
            </a:r>
            <a:endParaRPr sz="3200" b="0" i="0" u="none" strike="noStrike" cap="none">
              <a:solidFill>
                <a:srgbClr val="000000"/>
              </a:solidFill>
              <a:latin typeface="Poppins"/>
              <a:ea typeface="Poppins"/>
              <a:cs typeface="Poppins"/>
              <a:sym typeface="Poppins"/>
            </a:endParaRPr>
          </a:p>
          <a:p>
            <a:pPr marL="0" marR="0" lvl="0" indent="0" algn="l" rtl="0">
              <a:lnSpc>
                <a:spcPct val="200000"/>
              </a:lnSpc>
              <a:spcBef>
                <a:spcPts val="0"/>
              </a:spcBef>
              <a:spcAft>
                <a:spcPts val="0"/>
              </a:spcAft>
              <a:buClr>
                <a:srgbClr val="FFFFFF"/>
              </a:buClr>
              <a:buSzPct val="134375"/>
              <a:buFont typeface="Arial"/>
              <a:buNone/>
            </a:pPr>
            <a:r>
              <a:rPr lang="en-US" sz="3200" b="0" i="0" u="none" strike="noStrike" cap="none">
                <a:solidFill>
                  <a:srgbClr val="000000"/>
                </a:solidFill>
                <a:latin typeface="Poppins"/>
                <a:ea typeface="Poppins"/>
                <a:cs typeface="Poppins"/>
                <a:sym typeface="Poppins"/>
              </a:rPr>
              <a:t>Secure</a:t>
            </a:r>
            <a:endParaRPr sz="1200" b="0" i="0" u="none" strike="noStrike" cap="none">
              <a:solidFill>
                <a:srgbClr val="000000"/>
              </a:solidFill>
              <a:latin typeface="Poppins"/>
              <a:ea typeface="Poppins"/>
              <a:cs typeface="Poppins"/>
              <a:sym typeface="Poppins"/>
            </a:endParaRPr>
          </a:p>
        </p:txBody>
      </p:sp>
      <p:pic>
        <p:nvPicPr>
          <p:cNvPr id="627" name="Google Shape;627;p92"/>
          <p:cNvPicPr preferRelativeResize="0"/>
          <p:nvPr/>
        </p:nvPicPr>
        <p:blipFill rotWithShape="1">
          <a:blip r:embed="rId3">
            <a:alphaModFix/>
          </a:blip>
          <a:srcRect l="8831" t="33409" r="9476"/>
          <a:stretch/>
        </p:blipFill>
        <p:spPr>
          <a:xfrm>
            <a:off x="7765598" y="867218"/>
            <a:ext cx="4254084" cy="1140459"/>
          </a:xfrm>
          <a:prstGeom prst="rect">
            <a:avLst/>
          </a:prstGeom>
          <a:noFill/>
          <a:ln>
            <a:noFill/>
          </a:ln>
        </p:spPr>
      </p:pic>
      <p:pic>
        <p:nvPicPr>
          <p:cNvPr id="628" name="Google Shape;628;p92" descr="A black background with a black square&#10;&#10;Description automatically generated with medium confidence"/>
          <p:cNvPicPr preferRelativeResize="0"/>
          <p:nvPr/>
        </p:nvPicPr>
        <p:blipFill rotWithShape="1">
          <a:blip r:embed="rId4">
            <a:alphaModFix/>
          </a:blip>
          <a:srcRect/>
          <a:stretch/>
        </p:blipFill>
        <p:spPr>
          <a:xfrm>
            <a:off x="7932019" y="2383335"/>
            <a:ext cx="915689" cy="915689"/>
          </a:xfrm>
          <a:prstGeom prst="rect">
            <a:avLst/>
          </a:prstGeom>
          <a:noFill/>
          <a:ln>
            <a:noFill/>
          </a:ln>
        </p:spPr>
      </p:pic>
      <p:pic>
        <p:nvPicPr>
          <p:cNvPr id="629" name="Google Shape;629;p92" descr="A black background with a black square&#10;&#10;Description automatically generated with medium confidence"/>
          <p:cNvPicPr preferRelativeResize="0"/>
          <p:nvPr/>
        </p:nvPicPr>
        <p:blipFill rotWithShape="1">
          <a:blip r:embed="rId5">
            <a:alphaModFix/>
          </a:blip>
          <a:srcRect/>
          <a:stretch/>
        </p:blipFill>
        <p:spPr>
          <a:xfrm>
            <a:off x="8051262" y="5114442"/>
            <a:ext cx="665511" cy="665511"/>
          </a:xfrm>
          <a:prstGeom prst="rect">
            <a:avLst/>
          </a:prstGeom>
          <a:noFill/>
          <a:ln>
            <a:noFill/>
          </a:ln>
        </p:spPr>
      </p:pic>
      <p:pic>
        <p:nvPicPr>
          <p:cNvPr id="630" name="Google Shape;630;p92" descr="A black background with a black square&#10;&#10;Description automatically generated with medium confidence"/>
          <p:cNvPicPr preferRelativeResize="0"/>
          <p:nvPr/>
        </p:nvPicPr>
        <p:blipFill rotWithShape="1">
          <a:blip r:embed="rId6">
            <a:alphaModFix/>
          </a:blip>
          <a:srcRect/>
          <a:stretch/>
        </p:blipFill>
        <p:spPr>
          <a:xfrm>
            <a:off x="7932237" y="4220824"/>
            <a:ext cx="884414" cy="884414"/>
          </a:xfrm>
          <a:prstGeom prst="rect">
            <a:avLst/>
          </a:prstGeom>
          <a:noFill/>
          <a:ln>
            <a:noFill/>
          </a:ln>
        </p:spPr>
      </p:pic>
      <p:pic>
        <p:nvPicPr>
          <p:cNvPr id="631" name="Google Shape;631;p92" descr="A black background with a black square&#10;&#10;Description automatically generated with medium confidence"/>
          <p:cNvPicPr preferRelativeResize="0"/>
          <p:nvPr/>
        </p:nvPicPr>
        <p:blipFill rotWithShape="1">
          <a:blip r:embed="rId7">
            <a:alphaModFix/>
          </a:blip>
          <a:srcRect/>
          <a:stretch/>
        </p:blipFill>
        <p:spPr>
          <a:xfrm>
            <a:off x="7923184" y="3308228"/>
            <a:ext cx="933358" cy="934851"/>
          </a:xfrm>
          <a:prstGeom prst="rect">
            <a:avLst/>
          </a:prstGeom>
          <a:noFill/>
          <a:ln>
            <a:noFill/>
          </a:ln>
        </p:spPr>
      </p:pic>
      <p:pic>
        <p:nvPicPr>
          <p:cNvPr id="632" name="Google Shape;632;p92" descr="Background pattern&#10;&#10;Description automatically generated with medium confidence"/>
          <p:cNvPicPr preferRelativeResize="0"/>
          <p:nvPr/>
        </p:nvPicPr>
        <p:blipFill rotWithShape="1">
          <a:blip r:embed="rId8">
            <a:alphaModFix/>
          </a:blip>
          <a:srcRect t="21875" b="21875"/>
          <a:stretch/>
        </p:blipFill>
        <p:spPr>
          <a:xfrm>
            <a:off x="0" y="0"/>
            <a:ext cx="7508136" cy="6858005"/>
          </a:xfrm>
          <a:prstGeom prst="rect">
            <a:avLst/>
          </a:prstGeom>
          <a:noFill/>
          <a:ln>
            <a:noFill/>
          </a:ln>
        </p:spPr>
      </p:pic>
      <p:sp>
        <p:nvSpPr>
          <p:cNvPr id="633" name="Google Shape;633;p92"/>
          <p:cNvSpPr txBox="1"/>
          <p:nvPr/>
        </p:nvSpPr>
        <p:spPr>
          <a:xfrm>
            <a:off x="408214" y="2675745"/>
            <a:ext cx="6940800" cy="3176700"/>
          </a:xfrm>
          <a:prstGeom prst="rect">
            <a:avLst/>
          </a:prstGeom>
          <a:noFill/>
          <a:ln>
            <a:noFill/>
          </a:ln>
        </p:spPr>
        <p:txBody>
          <a:bodyPr spcFirstLastPara="1" wrap="square" lIns="91425" tIns="45700" rIns="91425" bIns="45700" anchor="t" anchorCtr="0">
            <a:normAutofit fontScale="92500" lnSpcReduction="20000"/>
          </a:bodyPr>
          <a:lstStyle/>
          <a:p>
            <a:pPr marL="355600" marR="0" lvl="0" indent="-334486" algn="l" rtl="0">
              <a:lnSpc>
                <a:spcPct val="95000"/>
              </a:lnSpc>
              <a:spcBef>
                <a:spcPts val="0"/>
              </a:spcBef>
              <a:spcAft>
                <a:spcPts val="0"/>
              </a:spcAft>
              <a:buClr>
                <a:schemeClr val="lt2"/>
              </a:buClr>
              <a:buSzPct val="134783"/>
              <a:buFont typeface="Poppins"/>
              <a:buChar char="•"/>
            </a:pPr>
            <a:r>
              <a:rPr lang="en-US" sz="2300" i="0" u="none" strike="noStrike" cap="none">
                <a:solidFill>
                  <a:schemeClr val="lt2"/>
                </a:solidFill>
                <a:latin typeface="Poppins"/>
                <a:ea typeface="Poppins"/>
                <a:cs typeface="Poppins"/>
                <a:sym typeface="Poppins"/>
              </a:rPr>
              <a:t>A single, IP-based protocol </a:t>
            </a:r>
            <a:endParaRPr sz="2300" i="0" u="none" strike="noStrike" cap="none">
              <a:solidFill>
                <a:schemeClr val="lt2"/>
              </a:solidFill>
              <a:latin typeface="Poppins"/>
              <a:ea typeface="Poppins"/>
              <a:cs typeface="Poppins"/>
              <a:sym typeface="Poppins"/>
            </a:endParaRPr>
          </a:p>
          <a:p>
            <a:pPr marL="355600" marR="0" lvl="0" indent="-334486" algn="l" rtl="0">
              <a:lnSpc>
                <a:spcPct val="95000"/>
              </a:lnSpc>
              <a:spcBef>
                <a:spcPts val="1300"/>
              </a:spcBef>
              <a:spcAft>
                <a:spcPts val="0"/>
              </a:spcAft>
              <a:buClr>
                <a:schemeClr val="lt2"/>
              </a:buClr>
              <a:buSzPct val="134783"/>
              <a:buFont typeface="Poppins"/>
              <a:buChar char="•"/>
            </a:pPr>
            <a:r>
              <a:rPr lang="en-US" sz="2300" i="0" u="none" strike="noStrike" cap="none">
                <a:solidFill>
                  <a:schemeClr val="lt2"/>
                </a:solidFill>
                <a:latin typeface="Poppins"/>
                <a:ea typeface="Poppins"/>
                <a:cs typeface="Poppins"/>
                <a:sym typeface="Poppins"/>
              </a:rPr>
              <a:t>Simplified development for manufacturers</a:t>
            </a:r>
            <a:endParaRPr sz="2300" i="0" u="none" strike="noStrike" cap="none">
              <a:solidFill>
                <a:schemeClr val="lt2"/>
              </a:solidFill>
              <a:latin typeface="Poppins"/>
              <a:ea typeface="Poppins"/>
              <a:cs typeface="Poppins"/>
              <a:sym typeface="Poppins"/>
            </a:endParaRPr>
          </a:p>
          <a:p>
            <a:pPr marL="355600" marR="0" lvl="0" indent="-334486" algn="l" rtl="0">
              <a:lnSpc>
                <a:spcPct val="95000"/>
              </a:lnSpc>
              <a:spcBef>
                <a:spcPts val="1300"/>
              </a:spcBef>
              <a:spcAft>
                <a:spcPts val="0"/>
              </a:spcAft>
              <a:buClr>
                <a:schemeClr val="lt2"/>
              </a:buClr>
              <a:buSzPct val="134783"/>
              <a:buFont typeface="Poppins"/>
              <a:buChar char="•"/>
            </a:pPr>
            <a:r>
              <a:rPr lang="en-US" sz="2300" i="0" u="none" strike="noStrike" cap="none">
                <a:solidFill>
                  <a:schemeClr val="lt2"/>
                </a:solidFill>
                <a:latin typeface="Poppins"/>
                <a:ea typeface="Poppins"/>
                <a:cs typeface="Poppins"/>
                <a:sym typeface="Poppins"/>
              </a:rPr>
              <a:t>Increased choice &amp; compatibility for consumers </a:t>
            </a:r>
            <a:endParaRPr sz="2300" i="0" u="none" strike="noStrike" cap="none">
              <a:solidFill>
                <a:schemeClr val="lt2"/>
              </a:solidFill>
              <a:latin typeface="Poppins"/>
              <a:ea typeface="Poppins"/>
              <a:cs typeface="Poppins"/>
              <a:sym typeface="Poppins"/>
            </a:endParaRPr>
          </a:p>
          <a:p>
            <a:pPr marL="355600" marR="0" lvl="0" indent="-334486" algn="l" rtl="0">
              <a:lnSpc>
                <a:spcPct val="95000"/>
              </a:lnSpc>
              <a:spcBef>
                <a:spcPts val="1300"/>
              </a:spcBef>
              <a:spcAft>
                <a:spcPts val="0"/>
              </a:spcAft>
              <a:buClr>
                <a:schemeClr val="lt2"/>
              </a:buClr>
              <a:buSzPct val="134783"/>
              <a:buFont typeface="Poppins"/>
              <a:buChar char="•"/>
            </a:pPr>
            <a:r>
              <a:rPr lang="en-US" sz="2300" i="0" u="none" strike="noStrike" cap="none">
                <a:solidFill>
                  <a:schemeClr val="lt2"/>
                </a:solidFill>
                <a:latin typeface="Poppins"/>
                <a:ea typeface="Poppins"/>
                <a:cs typeface="Poppins"/>
                <a:sym typeface="Poppins"/>
              </a:rPr>
              <a:t>Rapid, global adoption &amp; transformative impact </a:t>
            </a:r>
            <a:endParaRPr sz="2300" i="0" u="none" strike="noStrike" cap="none">
              <a:solidFill>
                <a:schemeClr val="lt2"/>
              </a:solidFill>
              <a:latin typeface="Poppins"/>
              <a:ea typeface="Poppins"/>
              <a:cs typeface="Poppins"/>
              <a:sym typeface="Poppins"/>
            </a:endParaRPr>
          </a:p>
          <a:p>
            <a:pPr marL="355600" marR="0" lvl="0" indent="-334486" algn="l" rtl="0">
              <a:lnSpc>
                <a:spcPct val="95000"/>
              </a:lnSpc>
              <a:spcBef>
                <a:spcPts val="1300"/>
              </a:spcBef>
              <a:spcAft>
                <a:spcPts val="1300"/>
              </a:spcAft>
              <a:buClr>
                <a:schemeClr val="lt2"/>
              </a:buClr>
              <a:buSzPct val="134783"/>
              <a:buFont typeface="Poppins"/>
              <a:buChar char="•"/>
            </a:pPr>
            <a:r>
              <a:rPr lang="en-US" sz="2300" i="0" u="none" strike="noStrike" cap="none">
                <a:solidFill>
                  <a:schemeClr val="lt2"/>
                </a:solidFill>
                <a:latin typeface="Poppins"/>
                <a:ea typeface="Poppins"/>
                <a:cs typeface="Poppins"/>
                <a:sym typeface="Poppins"/>
              </a:rPr>
              <a:t>A seal of approval that devices will work seamlessly and securely together </a:t>
            </a:r>
            <a:endParaRPr sz="2300" i="0" u="none" strike="noStrike" cap="none">
              <a:solidFill>
                <a:schemeClr val="lt2"/>
              </a:solidFill>
              <a:latin typeface="Poppins"/>
              <a:ea typeface="Poppins"/>
              <a:cs typeface="Poppins"/>
              <a:sym typeface="Poppins"/>
            </a:endParaRPr>
          </a:p>
        </p:txBody>
      </p:sp>
      <p:pic>
        <p:nvPicPr>
          <p:cNvPr id="634" name="Google Shape;634;p92" descr="Logo, company name&#10;&#10;Description automatically generated"/>
          <p:cNvPicPr preferRelativeResize="0"/>
          <p:nvPr/>
        </p:nvPicPr>
        <p:blipFill rotWithShape="1">
          <a:blip r:embed="rId9">
            <a:alphaModFix/>
          </a:blip>
          <a:srcRect l="4512" t="18016" r="5608" b="18749"/>
          <a:stretch/>
        </p:blipFill>
        <p:spPr>
          <a:xfrm>
            <a:off x="750689" y="732686"/>
            <a:ext cx="5975221" cy="14559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93"/>
          <p:cNvSpPr txBox="1"/>
          <p:nvPr/>
        </p:nvSpPr>
        <p:spPr>
          <a:xfrm>
            <a:off x="6674266" y="1715996"/>
            <a:ext cx="5105700" cy="4014000"/>
          </a:xfrm>
          <a:prstGeom prst="rect">
            <a:avLst/>
          </a:prstGeom>
          <a:noFill/>
          <a:ln>
            <a:noFill/>
          </a:ln>
        </p:spPr>
        <p:txBody>
          <a:bodyPr spcFirstLastPara="1" wrap="square" lIns="42400" tIns="21200" rIns="42400" bIns="21200" anchor="t" anchorCtr="0">
            <a:spAutoFit/>
          </a:bodyPr>
          <a:lstStyle/>
          <a:p>
            <a:pPr marL="12700" marR="0" lvl="0" indent="0" algn="l" rtl="0">
              <a:spcBef>
                <a:spcPts val="0"/>
              </a:spcBef>
              <a:spcAft>
                <a:spcPts val="0"/>
              </a:spcAft>
              <a:buNone/>
            </a:pPr>
            <a:r>
              <a:rPr lang="en-US" sz="2000">
                <a:solidFill>
                  <a:schemeClr val="dk2"/>
                </a:solidFill>
                <a:latin typeface="Poppins"/>
                <a:ea typeface="Poppins"/>
                <a:cs typeface="Poppins"/>
                <a:sym typeface="Poppins"/>
              </a:rPr>
              <a:t>Ongoing Release Planning </a:t>
            </a:r>
            <a:endParaRPr sz="800">
              <a:solidFill>
                <a:schemeClr val="dk2"/>
              </a:solidFill>
              <a:latin typeface="Poppins"/>
              <a:ea typeface="Poppins"/>
              <a:cs typeface="Poppins"/>
              <a:sym typeface="Poppins"/>
            </a:endParaRPr>
          </a:p>
          <a:p>
            <a:pPr marL="254000" marR="0" lvl="0" indent="-146050" algn="l" rtl="0">
              <a:spcBef>
                <a:spcPts val="800"/>
              </a:spcBef>
              <a:spcAft>
                <a:spcPts val="0"/>
              </a:spcAft>
              <a:buClr>
                <a:srgbClr val="000000"/>
              </a:buClr>
              <a:buSzPts val="900"/>
              <a:buChar char="•"/>
            </a:pPr>
            <a:r>
              <a:rPr lang="en-US">
                <a:solidFill>
                  <a:schemeClr val="dk1"/>
                </a:solidFill>
              </a:rPr>
              <a:t>Multi-Release Cadence - Major / Minor</a:t>
            </a:r>
            <a:endParaRPr sz="800"/>
          </a:p>
          <a:p>
            <a:pPr marL="254000" marR="0" lvl="0" indent="-146050" algn="l" rtl="0">
              <a:spcBef>
                <a:spcPts val="800"/>
              </a:spcBef>
              <a:spcAft>
                <a:spcPts val="0"/>
              </a:spcAft>
              <a:buClr>
                <a:srgbClr val="000000"/>
              </a:buClr>
              <a:buSzPts val="900"/>
              <a:buChar char="•"/>
            </a:pPr>
            <a:r>
              <a:rPr lang="en-US">
                <a:solidFill>
                  <a:schemeClr val="dk1"/>
                </a:solidFill>
              </a:rPr>
              <a:t>Devices, Functional Updates, Continuous Improvement </a:t>
            </a:r>
            <a:endParaRPr>
              <a:solidFill>
                <a:schemeClr val="dk1"/>
              </a:solidFill>
            </a:endParaRPr>
          </a:p>
          <a:p>
            <a:pPr marL="12700" marR="0" lvl="0" indent="0" algn="l" rtl="0">
              <a:lnSpc>
                <a:spcPct val="115000"/>
              </a:lnSpc>
              <a:spcBef>
                <a:spcPts val="1000"/>
              </a:spcBef>
              <a:spcAft>
                <a:spcPts val="0"/>
              </a:spcAft>
              <a:buNone/>
            </a:pPr>
            <a:r>
              <a:rPr lang="en-US" sz="2000">
                <a:solidFill>
                  <a:schemeClr val="dk2"/>
                </a:solidFill>
                <a:latin typeface="Poppins"/>
                <a:ea typeface="Poppins"/>
                <a:cs typeface="Poppins"/>
                <a:sym typeface="Poppins"/>
              </a:rPr>
              <a:t>Active Use Case Teams</a:t>
            </a:r>
            <a:endParaRPr sz="800">
              <a:solidFill>
                <a:schemeClr val="dk2"/>
              </a:solidFill>
              <a:latin typeface="Poppins"/>
              <a:ea typeface="Poppins"/>
              <a:cs typeface="Poppins"/>
              <a:sym typeface="Poppins"/>
            </a:endParaRPr>
          </a:p>
          <a:p>
            <a:pPr marL="254000" marR="0" lvl="0" indent="-146050" algn="l" rtl="0">
              <a:lnSpc>
                <a:spcPct val="100000"/>
              </a:lnSpc>
              <a:spcBef>
                <a:spcPts val="800"/>
              </a:spcBef>
              <a:spcAft>
                <a:spcPts val="0"/>
              </a:spcAft>
              <a:buClr>
                <a:srgbClr val="000000"/>
              </a:buClr>
              <a:buSzPts val="900"/>
              <a:buChar char="•"/>
            </a:pPr>
            <a:r>
              <a:rPr lang="en-US">
                <a:solidFill>
                  <a:schemeClr val="dk1"/>
                </a:solidFill>
              </a:rPr>
              <a:t>Robot Vacuum Cleaners </a:t>
            </a:r>
            <a:endParaRPr sz="800"/>
          </a:p>
          <a:p>
            <a:pPr marL="254000" marR="0" lvl="0" indent="-146050" algn="l" rtl="0">
              <a:lnSpc>
                <a:spcPct val="100000"/>
              </a:lnSpc>
              <a:spcBef>
                <a:spcPts val="800"/>
              </a:spcBef>
              <a:spcAft>
                <a:spcPts val="0"/>
              </a:spcAft>
              <a:buClr>
                <a:srgbClr val="000000"/>
              </a:buClr>
              <a:buSzPts val="900"/>
              <a:buChar char="•"/>
            </a:pPr>
            <a:r>
              <a:rPr lang="en-US">
                <a:solidFill>
                  <a:schemeClr val="dk1"/>
                </a:solidFill>
              </a:rPr>
              <a:t>Media Devices</a:t>
            </a:r>
            <a:endParaRPr sz="800"/>
          </a:p>
          <a:p>
            <a:pPr marL="254000" marR="0" lvl="0" indent="-146050" algn="l" rtl="0">
              <a:lnSpc>
                <a:spcPct val="100000"/>
              </a:lnSpc>
              <a:spcBef>
                <a:spcPts val="800"/>
              </a:spcBef>
              <a:spcAft>
                <a:spcPts val="0"/>
              </a:spcAft>
              <a:buClr>
                <a:srgbClr val="000000"/>
              </a:buClr>
              <a:buSzPts val="900"/>
              <a:buChar char="•"/>
            </a:pPr>
            <a:r>
              <a:rPr lang="en-US">
                <a:solidFill>
                  <a:schemeClr val="dk1"/>
                </a:solidFill>
              </a:rPr>
              <a:t>Environmental Sensing / Controls </a:t>
            </a:r>
            <a:endParaRPr sz="800"/>
          </a:p>
          <a:p>
            <a:pPr marL="254000" marR="0" lvl="0" indent="-146050" algn="l" rtl="0">
              <a:lnSpc>
                <a:spcPct val="100000"/>
              </a:lnSpc>
              <a:spcBef>
                <a:spcPts val="800"/>
              </a:spcBef>
              <a:spcAft>
                <a:spcPts val="0"/>
              </a:spcAft>
              <a:buClr>
                <a:srgbClr val="000000"/>
              </a:buClr>
              <a:buSzPts val="900"/>
              <a:buChar char="•"/>
            </a:pPr>
            <a:r>
              <a:rPr lang="en-US">
                <a:solidFill>
                  <a:schemeClr val="dk1"/>
                </a:solidFill>
              </a:rPr>
              <a:t>Smoke &amp; CO Detectors</a:t>
            </a:r>
            <a:endParaRPr sz="800"/>
          </a:p>
          <a:p>
            <a:pPr marL="254000" marR="0" lvl="0" indent="-146050" algn="l" rtl="0">
              <a:lnSpc>
                <a:spcPct val="100000"/>
              </a:lnSpc>
              <a:spcBef>
                <a:spcPts val="800"/>
              </a:spcBef>
              <a:spcAft>
                <a:spcPts val="0"/>
              </a:spcAft>
              <a:buClr>
                <a:srgbClr val="000000"/>
              </a:buClr>
              <a:buSzPts val="900"/>
              <a:buChar char="•"/>
            </a:pPr>
            <a:r>
              <a:rPr lang="en-US">
                <a:solidFill>
                  <a:schemeClr val="dk1"/>
                </a:solidFill>
              </a:rPr>
              <a:t>Energy Management (EV Charging +)</a:t>
            </a:r>
            <a:endParaRPr sz="800"/>
          </a:p>
          <a:p>
            <a:pPr marL="254000" marR="0" lvl="0" indent="-146050" algn="l" rtl="0">
              <a:lnSpc>
                <a:spcPct val="100000"/>
              </a:lnSpc>
              <a:spcBef>
                <a:spcPts val="800"/>
              </a:spcBef>
              <a:spcAft>
                <a:spcPts val="0"/>
              </a:spcAft>
              <a:buClr>
                <a:srgbClr val="000000"/>
              </a:buClr>
              <a:buSzPts val="900"/>
              <a:buChar char="•"/>
            </a:pPr>
            <a:r>
              <a:rPr lang="en-US">
                <a:solidFill>
                  <a:schemeClr val="dk1"/>
                </a:solidFill>
              </a:rPr>
              <a:t>Water Management</a:t>
            </a:r>
            <a:endParaRPr>
              <a:solidFill>
                <a:schemeClr val="dk1"/>
              </a:solidFill>
            </a:endParaRPr>
          </a:p>
          <a:p>
            <a:pPr marL="254000" marR="0" lvl="0" indent="-146050" algn="l" rtl="0">
              <a:lnSpc>
                <a:spcPct val="100000"/>
              </a:lnSpc>
              <a:spcBef>
                <a:spcPts val="800"/>
              </a:spcBef>
              <a:spcAft>
                <a:spcPts val="0"/>
              </a:spcAft>
              <a:buClr>
                <a:srgbClr val="000000"/>
              </a:buClr>
              <a:buSzPts val="900"/>
              <a:buChar char="•"/>
            </a:pPr>
            <a:r>
              <a:rPr lang="en-US">
                <a:solidFill>
                  <a:schemeClr val="dk1"/>
                </a:solidFill>
              </a:rPr>
              <a:t>Access Points, Border Routers</a:t>
            </a:r>
            <a:endParaRPr sz="800"/>
          </a:p>
          <a:p>
            <a:pPr marL="254000" marR="0" lvl="0" indent="-146050" algn="l" rtl="0">
              <a:lnSpc>
                <a:spcPct val="100000"/>
              </a:lnSpc>
              <a:spcBef>
                <a:spcPts val="800"/>
              </a:spcBef>
              <a:spcAft>
                <a:spcPts val="0"/>
              </a:spcAft>
              <a:buClr>
                <a:srgbClr val="000000"/>
              </a:buClr>
              <a:buSzPts val="900"/>
              <a:buChar char="•"/>
            </a:pPr>
            <a:r>
              <a:rPr lang="en-US">
                <a:solidFill>
                  <a:schemeClr val="dk1"/>
                </a:solidFill>
              </a:rPr>
              <a:t>Ambient Motion / Presence Sensing </a:t>
            </a:r>
            <a:endParaRPr sz="800"/>
          </a:p>
        </p:txBody>
      </p:sp>
      <p:sp>
        <p:nvSpPr>
          <p:cNvPr id="640" name="Google Shape;640;p93"/>
          <p:cNvSpPr/>
          <p:nvPr/>
        </p:nvSpPr>
        <p:spPr>
          <a:xfrm>
            <a:off x="3294100" y="474675"/>
            <a:ext cx="8292300" cy="726900"/>
          </a:xfrm>
          <a:prstGeom prst="rect">
            <a:avLst/>
          </a:prstGeom>
          <a:noFill/>
          <a:ln>
            <a:noFill/>
          </a:ln>
        </p:spPr>
        <p:txBody>
          <a:bodyPr spcFirstLastPara="1" wrap="square" lIns="42400" tIns="21200" rIns="42400" bIns="21200" anchor="t" anchorCtr="0">
            <a:noAutofit/>
          </a:bodyPr>
          <a:lstStyle/>
          <a:p>
            <a:pPr marL="0" marR="0" lvl="0" indent="0" algn="l" rtl="0">
              <a:lnSpc>
                <a:spcPct val="100000"/>
              </a:lnSpc>
              <a:spcBef>
                <a:spcPts val="0"/>
              </a:spcBef>
              <a:spcAft>
                <a:spcPts val="0"/>
              </a:spcAft>
              <a:buNone/>
            </a:pPr>
            <a:r>
              <a:rPr lang="en-US" sz="4200">
                <a:solidFill>
                  <a:schemeClr val="dk1"/>
                </a:solidFill>
                <a:latin typeface="Space Grotesk"/>
                <a:ea typeface="Space Grotesk"/>
                <a:cs typeface="Space Grotesk"/>
                <a:sym typeface="Space Grotesk"/>
              </a:rPr>
              <a:t>| Evolving and Extending Reach</a:t>
            </a:r>
            <a:endParaRPr sz="4200">
              <a:solidFill>
                <a:schemeClr val="dk1"/>
              </a:solidFill>
              <a:latin typeface="Space Grotesk"/>
              <a:ea typeface="Space Grotesk"/>
              <a:cs typeface="Space Grotesk"/>
              <a:sym typeface="Space Grotesk"/>
            </a:endParaRPr>
          </a:p>
        </p:txBody>
      </p:sp>
      <p:cxnSp>
        <p:nvCxnSpPr>
          <p:cNvPr id="641" name="Google Shape;641;p93"/>
          <p:cNvCxnSpPr/>
          <p:nvPr/>
        </p:nvCxnSpPr>
        <p:spPr>
          <a:xfrm>
            <a:off x="6398097" y="1960683"/>
            <a:ext cx="0" cy="3726300"/>
          </a:xfrm>
          <a:prstGeom prst="straightConnector1">
            <a:avLst/>
          </a:prstGeom>
          <a:noFill/>
          <a:ln w="12700" cap="flat" cmpd="sng">
            <a:solidFill>
              <a:srgbClr val="333333"/>
            </a:solidFill>
            <a:prstDash val="solid"/>
            <a:miter lim="800000"/>
            <a:headEnd type="none" w="sm" len="sm"/>
            <a:tailEnd type="none" w="sm" len="sm"/>
          </a:ln>
        </p:spPr>
      </p:cxnSp>
      <p:sp>
        <p:nvSpPr>
          <p:cNvPr id="642" name="Google Shape;642;p93"/>
          <p:cNvSpPr txBox="1">
            <a:spLocks noGrp="1"/>
          </p:cNvSpPr>
          <p:nvPr>
            <p:ph type="sldNum" idx="12"/>
          </p:nvPr>
        </p:nvSpPr>
        <p:spPr>
          <a:xfrm>
            <a:off x="11586257" y="6575568"/>
            <a:ext cx="415800" cy="1647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800"/>
              <a:buFont typeface="Arial"/>
              <a:buNone/>
            </a:pPr>
            <a:fld id="{00000000-1234-1234-1234-123412341234}" type="slidenum">
              <a:rPr lang="en-US"/>
              <a:t>5</a:t>
            </a:fld>
            <a:endParaRPr/>
          </a:p>
        </p:txBody>
      </p:sp>
      <p:sp>
        <p:nvSpPr>
          <p:cNvPr id="643" name="Google Shape;643;p93"/>
          <p:cNvSpPr txBox="1">
            <a:spLocks noGrp="1"/>
          </p:cNvSpPr>
          <p:nvPr>
            <p:ph type="sldNum" idx="2"/>
          </p:nvPr>
        </p:nvSpPr>
        <p:spPr>
          <a:xfrm>
            <a:off x="11586257" y="6575568"/>
            <a:ext cx="415800" cy="1647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800"/>
              <a:buFont typeface="Arial"/>
              <a:buNone/>
            </a:pPr>
            <a:fld id="{00000000-1234-1234-1234-123412341234}" type="slidenum">
              <a:rPr lang="en-US"/>
              <a:t>5</a:t>
            </a:fld>
            <a:endParaRPr/>
          </a:p>
        </p:txBody>
      </p:sp>
      <p:pic>
        <p:nvPicPr>
          <p:cNvPr id="644" name="Google Shape;644;p93" title="Screenshot 2026-07-27 at 5.39.01 PM.png"/>
          <p:cNvPicPr preferRelativeResize="0"/>
          <p:nvPr/>
        </p:nvPicPr>
        <p:blipFill>
          <a:blip r:embed="rId3">
            <a:alphaModFix/>
          </a:blip>
          <a:stretch>
            <a:fillRect/>
          </a:stretch>
        </p:blipFill>
        <p:spPr>
          <a:xfrm>
            <a:off x="463325" y="2140650"/>
            <a:ext cx="5658600" cy="3164700"/>
          </a:xfrm>
          <a:prstGeom prst="roundRect">
            <a:avLst>
              <a:gd name="adj" fmla="val 16667"/>
            </a:avLst>
          </a:prstGeom>
          <a:noFill/>
          <a:ln>
            <a:noFill/>
          </a:ln>
        </p:spPr>
      </p:pic>
      <p:pic>
        <p:nvPicPr>
          <p:cNvPr id="645" name="Google Shape;645;p93" title="Logo - Technology - Matter.png"/>
          <p:cNvPicPr preferRelativeResize="0"/>
          <p:nvPr/>
        </p:nvPicPr>
        <p:blipFill rotWithShape="1">
          <a:blip r:embed="rId4">
            <a:alphaModFix/>
          </a:blip>
          <a:srcRect t="19205" r="6112" b="20947"/>
          <a:stretch/>
        </p:blipFill>
        <p:spPr>
          <a:xfrm>
            <a:off x="0" y="448901"/>
            <a:ext cx="3294111" cy="726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Alliance Template 2026">
  <a:themeElements>
    <a:clrScheme name="Alliance Colors">
      <a:dk1>
        <a:srgbClr val="000000"/>
      </a:dk1>
      <a:lt1>
        <a:srgbClr val="F3F0E8"/>
      </a:lt1>
      <a:dk2>
        <a:srgbClr val="2058F3"/>
      </a:dk2>
      <a:lt2>
        <a:srgbClr val="FFFFFF"/>
      </a:lt2>
      <a:accent1>
        <a:srgbClr val="2058F3"/>
      </a:accent1>
      <a:accent2>
        <a:srgbClr val="8AB31C"/>
      </a:accent2>
      <a:accent3>
        <a:srgbClr val="801380"/>
      </a:accent3>
      <a:accent4>
        <a:srgbClr val="F3A83B"/>
      </a:accent4>
      <a:accent5>
        <a:srgbClr val="666666"/>
      </a:accent5>
      <a:accent6>
        <a:srgbClr val="8D8D8D"/>
      </a:accent6>
      <a:hlink>
        <a:srgbClr val="2058F3"/>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lliance Template 2024">
  <a:themeElements>
    <a:clrScheme name="Alliance Colors">
      <a:dk1>
        <a:srgbClr val="000000"/>
      </a:dk1>
      <a:lt1>
        <a:srgbClr val="F3F0E8"/>
      </a:lt1>
      <a:dk2>
        <a:srgbClr val="2058F3"/>
      </a:dk2>
      <a:lt2>
        <a:srgbClr val="FFFFFF"/>
      </a:lt2>
      <a:accent1>
        <a:srgbClr val="2058F3"/>
      </a:accent1>
      <a:accent2>
        <a:srgbClr val="8AB31C"/>
      </a:accent2>
      <a:accent3>
        <a:srgbClr val="801380"/>
      </a:accent3>
      <a:accent4>
        <a:srgbClr val="F3A83B"/>
      </a:accent4>
      <a:accent5>
        <a:srgbClr val="666666"/>
      </a:accent5>
      <a:accent6>
        <a:srgbClr val="8D8D8D"/>
      </a:accent6>
      <a:hlink>
        <a:srgbClr val="2058F3"/>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1009</Words>
  <Application>Microsoft Office PowerPoint</Application>
  <PresentationFormat>Widescreen</PresentationFormat>
  <Paragraphs>88</Paragraphs>
  <Slides>6</Slides>
  <Notes>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vt:i4>
      </vt:variant>
    </vt:vector>
  </HeadingPairs>
  <TitlesOfParts>
    <vt:vector size="15" baseType="lpstr">
      <vt:lpstr>Poppins</vt:lpstr>
      <vt:lpstr>Hind</vt:lpstr>
      <vt:lpstr>Calibri</vt:lpstr>
      <vt:lpstr>Space Grotesk</vt:lpstr>
      <vt:lpstr>Montserrat</vt:lpstr>
      <vt:lpstr>Arial</vt:lpstr>
      <vt:lpstr>Lato</vt:lpstr>
      <vt:lpstr>Alliance Template 2026</vt:lpstr>
      <vt:lpstr>Alliance Template 2024</vt:lpstr>
      <vt:lpstr>Connecting at Scale: Making Every Device Speak One Language</vt:lpstr>
      <vt:lpstr>PowerPoint Presentation</vt:lpstr>
      <vt:lpstr>Our Members Drive the Alliance Forward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sgreen@zigbee.org</cp:lastModifiedBy>
  <cp:revision>1</cp:revision>
  <dcterms:modified xsi:type="dcterms:W3CDTF">2026-09-10T16:54:52Z</dcterms:modified>
</cp:coreProperties>
</file>