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" ContentType="application/vnd.ms-exce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584" r:id="rId2"/>
    <p:sldId id="585" r:id="rId3"/>
  </p:sldIdLst>
  <p:sldSz cx="18288000" cy="10287000"/>
  <p:notesSz cx="6858000" cy="9144000"/>
  <p:embeddedFontLst>
    <p:embeddedFont>
      <p:font typeface="Bahnschrift" panose="020B0502040204020203" pitchFamily="34" charset="0"/>
      <p:regular r:id="rId5"/>
      <p:bold r:id="rId6"/>
    </p:embeddedFont>
    <p:embeddedFont>
      <p:font typeface="Bahnschrift Light" panose="020B0502040204020203" pitchFamily="34" charset="0"/>
      <p:regular r:id="rId7"/>
    </p:embeddedFont>
    <p:embeddedFont>
      <p:font typeface="Bahnschrift Light Condensed" panose="020B0502040204020203" pitchFamily="34" charset="0"/>
      <p:regular r:id="rId8"/>
    </p:embeddedFont>
    <p:embeddedFont>
      <p:font typeface="Charmonman" panose="00000500000000000000" pitchFamily="2" charset="-34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279"/>
    <a:srgbClr val="013682"/>
    <a:srgbClr val="F02D72"/>
    <a:srgbClr val="59778F"/>
    <a:srgbClr val="EF2D73"/>
    <a:srgbClr val="D7963B"/>
    <a:srgbClr val="001749"/>
    <a:srgbClr val="DEA80A"/>
    <a:srgbClr val="293D78"/>
    <a:srgbClr val="0F2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4" autoAdjust="0"/>
    <p:restoredTop sz="94650" autoAdjust="0"/>
  </p:normalViewPr>
  <p:slideViewPr>
    <p:cSldViewPr>
      <p:cViewPr varScale="1">
        <p:scale>
          <a:sx n="47" d="100"/>
          <a:sy n="47" d="100"/>
        </p:scale>
        <p:origin x="416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305C-BC21-A141-9843-BC7D0B890A3D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801-6E76-F248-9E82-E67BA8D05F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7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Boş ve Logosu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001749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264E9AA5-58CC-E5E1-D85E-D0BCC8D632A9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0136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Boş">
    <p:bg>
      <p:bgPr>
        <a:gradFill flip="none" rotWithShape="1">
          <a:gsLst>
            <a:gs pos="100000">
              <a:srgbClr val="011849"/>
            </a:gs>
            <a:gs pos="0">
              <a:srgbClr val="013682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477DBE-043A-096D-3D13-8A82D63B5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67355790-E4DE-4BEE-711A-368A186EC8D1}"/>
              </a:ext>
            </a:extLst>
          </p:cNvPr>
          <p:cNvSpPr/>
          <p:nvPr userDrawn="1"/>
        </p:nvSpPr>
        <p:spPr>
          <a:xfrm>
            <a:off x="1066800" y="9182100"/>
            <a:ext cx="16154399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401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040" y="2453322"/>
            <a:ext cx="16139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958647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 b="0" i="0">
                <a:solidFill>
                  <a:srgbClr val="011849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0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8000" b="1" i="0" kern="1200">
          <a:solidFill>
            <a:srgbClr val="013682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rgbClr val="013682"/>
          </a:solidFill>
          <a:latin typeface="Bahnschrift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84">
          <p15:clr>
            <a:srgbClr val="F26B43"/>
          </p15:clr>
        </p15:guide>
        <p15:guide id="2" pos="672">
          <p15:clr>
            <a:srgbClr val="F26B43"/>
          </p15:clr>
        </p15:guide>
        <p15:guide id="3" pos="10848">
          <p15:clr>
            <a:srgbClr val="F26B43"/>
          </p15:clr>
        </p15:guide>
        <p15:guide id="4" orient="horz" pos="6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.xls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C46AF6-5E9B-036A-0562-3C7BD9E5F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CCE2D5-BF3A-6113-5CCB-0C930441E8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91630" y="1752600"/>
            <a:ext cx="13352463" cy="1143000"/>
          </a:xfrm>
        </p:spPr>
        <p:txBody>
          <a:bodyPr/>
          <a:lstStyle/>
          <a:p>
            <a:r>
              <a:rPr lang="tr-TR" dirty="0">
                <a:solidFill>
                  <a:srgbClr val="001749"/>
                </a:solidFill>
              </a:rPr>
              <a:t>Tablo Uygulaması</a:t>
            </a:r>
            <a:endParaRPr lang="en-TR">
              <a:solidFill>
                <a:srgbClr val="001749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A07D8C3-AB00-1E8E-E544-F36FAF9E1662}"/>
              </a:ext>
            </a:extLst>
          </p:cNvPr>
          <p:cNvSpPr/>
          <p:nvPr/>
        </p:nvSpPr>
        <p:spPr>
          <a:xfrm>
            <a:off x="1066800" y="3619500"/>
            <a:ext cx="7924800" cy="5181600"/>
          </a:xfrm>
          <a:prstGeom prst="roundRect">
            <a:avLst>
              <a:gd name="adj" fmla="val 5111"/>
            </a:avLst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>
              <a:solidFill>
                <a:srgbClr val="F9FFBE"/>
              </a:solidFill>
            </a:endParaRPr>
          </a:p>
        </p:txBody>
      </p:sp>
      <p:sp>
        <p:nvSpPr>
          <p:cNvPr id="7" name="Metin kutusu 2">
            <a:extLst>
              <a:ext uri="{FF2B5EF4-FFF2-40B4-BE49-F238E27FC236}">
                <a16:creationId xmlns:a16="http://schemas.microsoft.com/office/drawing/2014/main" id="{91474DFD-D426-9AF4-4CB3-2924D38C3CAF}"/>
              </a:ext>
            </a:extLst>
          </p:cNvPr>
          <p:cNvSpPr txBox="1"/>
          <p:nvPr/>
        </p:nvSpPr>
        <p:spPr>
          <a:xfrm>
            <a:off x="1524001" y="3390900"/>
            <a:ext cx="3352800" cy="5192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dirty="0" err="1">
                <a:latin typeface="Bahnschrift Light" panose="020B0502040204020203" pitchFamily="34" charset="0"/>
                <a:ea typeface="HanziPen TC" panose="03000300000000000000" pitchFamily="66" charset="-120"/>
                <a:cs typeface="Arial" panose="020B0604020202020204" pitchFamily="34" charset="0"/>
              </a:rPr>
              <a:t>Kullanacağınız Materyaller</a:t>
            </a:r>
            <a:endParaRPr lang="en-US" sz="2000" dirty="0">
              <a:latin typeface="Bahnschrift Light" panose="020B0502040204020203" pitchFamily="34" charset="0"/>
              <a:ea typeface="HanziPen TC" panose="03000300000000000000" pitchFamily="66" charset="-120"/>
              <a:cs typeface="Arial" panose="020B0604020202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74FFB10-A9CD-1EA4-1123-3DAFB96A2F41}"/>
              </a:ext>
            </a:extLst>
          </p:cNvPr>
          <p:cNvSpPr/>
          <p:nvPr/>
        </p:nvSpPr>
        <p:spPr>
          <a:xfrm>
            <a:off x="9331036" y="3619500"/>
            <a:ext cx="7924800" cy="5181600"/>
          </a:xfrm>
          <a:prstGeom prst="roundRect">
            <a:avLst>
              <a:gd name="adj" fmla="val 5111"/>
            </a:avLst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9" name="Metin kutusu 2">
            <a:extLst>
              <a:ext uri="{FF2B5EF4-FFF2-40B4-BE49-F238E27FC236}">
                <a16:creationId xmlns:a16="http://schemas.microsoft.com/office/drawing/2014/main" id="{A140CE27-6C0A-D4AD-407B-5D5C874C43E3}"/>
              </a:ext>
            </a:extLst>
          </p:cNvPr>
          <p:cNvSpPr txBox="1"/>
          <p:nvPr/>
        </p:nvSpPr>
        <p:spPr>
          <a:xfrm>
            <a:off x="9788237" y="3390900"/>
            <a:ext cx="3352800" cy="51924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dirty="0" err="1">
                <a:latin typeface="Bahnschrift Light" panose="020B0502040204020203" pitchFamily="34" charset="0"/>
                <a:ea typeface="HanziPen TC" panose="03000300000000000000" pitchFamily="66" charset="-120"/>
                <a:cs typeface="Arial" panose="020B0604020202020204" pitchFamily="34" charset="0"/>
              </a:rPr>
              <a:t>Oluşturmanız Gereken Çıktı</a:t>
            </a:r>
            <a:endParaRPr lang="en-US" sz="2000" dirty="0">
              <a:latin typeface="Bahnschrift Light" panose="020B0502040204020203" pitchFamily="34" charset="0"/>
              <a:ea typeface="HanziPen TC" panose="03000300000000000000" pitchFamily="66" charset="-12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AB2994-1666-56C0-A35D-F94D3DA57572}"/>
              </a:ext>
            </a:extLst>
          </p:cNvPr>
          <p:cNvGrpSpPr/>
          <p:nvPr/>
        </p:nvGrpSpPr>
        <p:grpSpPr>
          <a:xfrm>
            <a:off x="9677400" y="4152900"/>
            <a:ext cx="7190330" cy="4038600"/>
            <a:chOff x="9677400" y="4000500"/>
            <a:chExt cx="7190330" cy="40386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C53A01A-B4B1-B5B4-41E8-F49A6063BA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677400" y="4000500"/>
              <a:ext cx="7190330" cy="4038600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24A330A-DCFD-7C5B-983D-37D00371F33B}"/>
                </a:ext>
              </a:extLst>
            </p:cNvPr>
            <p:cNvSpPr/>
            <p:nvPr/>
          </p:nvSpPr>
          <p:spPr>
            <a:xfrm>
              <a:off x="14478000" y="7658100"/>
              <a:ext cx="1981200" cy="381000"/>
            </a:xfrm>
            <a:prstGeom prst="rect">
              <a:avLst/>
            </a:prstGeom>
            <a:solidFill>
              <a:srgbClr val="01499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TR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D22342AF-C22A-AA44-54E5-0319F9B4D547}"/>
              </a:ext>
            </a:extLst>
          </p:cNvPr>
          <p:cNvSpPr txBox="1">
            <a:spLocks/>
          </p:cNvSpPr>
          <p:nvPr/>
        </p:nvSpPr>
        <p:spPr>
          <a:xfrm>
            <a:off x="1070517" y="1307874"/>
            <a:ext cx="13351164" cy="544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8000" b="1" i="0" kern="1200">
                <a:solidFill>
                  <a:srgbClr val="011849"/>
                </a:solidFill>
                <a:latin typeface="Bahnschrift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tr-TR" sz="4000" b="0" dirty="0">
                <a:solidFill>
                  <a:srgbClr val="001749"/>
                </a:solidFill>
                <a:latin typeface="Charmonman" pitchFamily="2" charset="-34"/>
                <a:cs typeface="Charmonman" pitchFamily="2" charset="-34"/>
              </a:rPr>
              <a:t>15 Adımda Sade ve Odaklı</a:t>
            </a:r>
            <a:endParaRPr lang="en-TR" sz="4000" b="0" dirty="0">
              <a:solidFill>
                <a:srgbClr val="001749"/>
              </a:solidFill>
              <a:latin typeface="Charmonman" pitchFamily="2" charset="-34"/>
              <a:cs typeface="Charmonman" pitchFamily="2" charset="-34"/>
            </a:endParaRPr>
          </a:p>
        </p:txBody>
      </p:sp>
      <p:graphicFrame>
        <p:nvGraphicFramePr>
          <p:cNvPr id="13" name="Nesne 12">
            <a:extLst>
              <a:ext uri="{FF2B5EF4-FFF2-40B4-BE49-F238E27FC236}">
                <a16:creationId xmlns:a16="http://schemas.microsoft.com/office/drawing/2014/main" id="{96AE8D73-B718-4EFB-775E-92F14A70C9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164450"/>
              </p:ext>
            </p:extLst>
          </p:nvPr>
        </p:nvGraphicFramePr>
        <p:xfrm>
          <a:off x="4543425" y="5121275"/>
          <a:ext cx="974725" cy="206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3" imgW="380697" imgH="806585" progId="Excel.Sheet.8">
                  <p:embed/>
                </p:oleObj>
              </mc:Choice>
              <mc:Fallback>
                <p:oleObj name="Worksheet" showAsIcon="1" r:id="rId3" imgW="380697" imgH="806585" progId="Excel.Sheet.8">
                  <p:embed/>
                  <p:pic>
                    <p:nvPicPr>
                      <p:cNvPr id="13" name="Nesne 12">
                        <a:extLst>
                          <a:ext uri="{FF2B5EF4-FFF2-40B4-BE49-F238E27FC236}">
                            <a16:creationId xmlns:a16="http://schemas.microsoft.com/office/drawing/2014/main" id="{96AE8D73-B718-4EFB-775E-92F14A70C9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43425" y="5121275"/>
                        <a:ext cx="974725" cy="206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69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822B0136-D605-BD52-857E-A295A282C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D382552-0708-912E-0492-ED44FC45FED4}"/>
              </a:ext>
            </a:extLst>
          </p:cNvPr>
          <p:cNvSpPr txBox="1"/>
          <p:nvPr/>
        </p:nvSpPr>
        <p:spPr>
          <a:xfrm>
            <a:off x="1083860" y="1104900"/>
            <a:ext cx="1613734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Excel’de;</a:t>
            </a:r>
          </a:p>
          <a:p>
            <a:r>
              <a:rPr lang="tr-TR" sz="2800" dirty="0"/>
              <a:t>1- Durum sütununu en başa al.</a:t>
            </a:r>
          </a:p>
          <a:p>
            <a:r>
              <a:rPr lang="tr-TR" sz="2800" dirty="0"/>
              <a:t>2- Önce “</a:t>
            </a:r>
            <a:r>
              <a:rPr lang="tr-TR" sz="2800" dirty="0" err="1"/>
              <a:t>Tutar”a</a:t>
            </a:r>
            <a:r>
              <a:rPr lang="tr-TR" sz="2800" dirty="0"/>
              <a:t> göre, sonra “</a:t>
            </a:r>
            <a:r>
              <a:rPr lang="tr-TR" sz="2800" dirty="0" err="1"/>
              <a:t>Durum”a</a:t>
            </a:r>
            <a:r>
              <a:rPr lang="tr-TR" sz="2800" dirty="0"/>
              <a:t> göre sırala</a:t>
            </a:r>
          </a:p>
          <a:p>
            <a:r>
              <a:rPr lang="tr-TR" sz="2800" dirty="0"/>
              <a:t>3- Ödendi ve Beklemede hücrelerini birleştir. Mükerrer içerik olmasın.</a:t>
            </a:r>
          </a:p>
          <a:p>
            <a:r>
              <a:rPr lang="tr-TR" sz="2800" dirty="0" err="1"/>
              <a:t>PowerPoint’te</a:t>
            </a:r>
            <a:r>
              <a:rPr lang="tr-TR" sz="2800" dirty="0"/>
              <a:t>;</a:t>
            </a:r>
          </a:p>
          <a:p>
            <a:r>
              <a:rPr lang="tr-TR" sz="2800" dirty="0"/>
              <a:t>4- </a:t>
            </a:r>
            <a:r>
              <a:rPr lang="tr-TR" sz="2800" dirty="0" err="1"/>
              <a:t>PowerPoint’te</a:t>
            </a:r>
            <a:r>
              <a:rPr lang="tr-TR" sz="2800" dirty="0"/>
              <a:t> yeni bir sayfa oluştur</a:t>
            </a:r>
          </a:p>
          <a:p>
            <a:r>
              <a:rPr lang="tr-TR" sz="2800" dirty="0"/>
              <a:t>5- Excel’deki tabloyu </a:t>
            </a:r>
            <a:r>
              <a:rPr lang="tr-TR" sz="2800" dirty="0" err="1"/>
              <a:t>PowerPoint’e</a:t>
            </a:r>
            <a:r>
              <a:rPr lang="tr-TR" sz="2800" dirty="0"/>
              <a:t> taşı</a:t>
            </a:r>
          </a:p>
          <a:p>
            <a:r>
              <a:rPr lang="tr-TR" sz="2800" dirty="0"/>
              <a:t>6- Tabloyu genişlet ve sağ ve solda sayfaya oturt (Güvenli alan çizgilerinin açık olduğundan emin olun)</a:t>
            </a:r>
          </a:p>
          <a:p>
            <a:r>
              <a:rPr lang="tr-TR" sz="2800" dirty="0"/>
              <a:t>7- Sayfaya başlık ver</a:t>
            </a:r>
          </a:p>
          <a:p>
            <a:r>
              <a:rPr lang="tr-TR" sz="2800" dirty="0"/>
              <a:t>8- Tasarım sekmesinden, tablo rengini kaldır</a:t>
            </a:r>
          </a:p>
          <a:p>
            <a:r>
              <a:rPr lang="tr-TR" sz="2800" dirty="0"/>
              <a:t>9- Sayfa başlığını belirgin yap, tablo içeriklerini sadeleştir. (font kalınlığını kullan)</a:t>
            </a:r>
          </a:p>
          <a:p>
            <a:r>
              <a:rPr lang="tr-TR" sz="2800" dirty="0"/>
              <a:t>10- Metin içerikleri sola, sayısal içerikleri sağa yasla</a:t>
            </a:r>
          </a:p>
          <a:p>
            <a:r>
              <a:rPr lang="tr-TR" sz="2800" dirty="0"/>
              <a:t>11- Düzen sekmesinden tüm tablo içeriklerini düşeyde ortala</a:t>
            </a:r>
          </a:p>
          <a:p>
            <a:r>
              <a:rPr lang="tr-TR" sz="2800" dirty="0"/>
              <a:t>12- Düzen sekmesinden satırları ve sütunları dağıt. Böylece hücre yükseklik ve genişliklerini düzenle.</a:t>
            </a:r>
          </a:p>
          <a:p>
            <a:r>
              <a:rPr lang="tr-TR" sz="2800" dirty="0"/>
              <a:t>13- Hücre içi kenar boşluklarını geniş yap.</a:t>
            </a:r>
          </a:p>
          <a:p>
            <a:r>
              <a:rPr lang="tr-TR" sz="2800" dirty="0"/>
              <a:t>14- Kalem rengini gri yap ve kalınlığını incelt, iç yatay kenarlıklar ekle</a:t>
            </a:r>
          </a:p>
          <a:p>
            <a:r>
              <a:rPr lang="tr-TR" sz="2800" dirty="0"/>
              <a:t>15- Tablo başlığını seç, kalem rengini siyah yap, kalınlaştır ve alt kenarlık ekle</a:t>
            </a:r>
          </a:p>
          <a:p>
            <a:r>
              <a:rPr lang="tr-TR" sz="2800" dirty="0"/>
              <a:t>Bonus: Bu slaytı çoğalt. 2. ve 3.slatta vurgulamak istediğin satır ve sütunları gölge rengi ile farklılaştır.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13755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11936</TotalTime>
  <Words>196</Words>
  <Application>Microsoft Office PowerPoint</Application>
  <PresentationFormat>Özel</PresentationFormat>
  <Paragraphs>24</Paragraphs>
  <Slides>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10" baseType="lpstr">
      <vt:lpstr>Charmonman</vt:lpstr>
      <vt:lpstr>Bahnschrift</vt:lpstr>
      <vt:lpstr>Arial</vt:lpstr>
      <vt:lpstr>Aptos</vt:lpstr>
      <vt:lpstr>Bahnschrift Light Condensed</vt:lpstr>
      <vt:lpstr>Bahnschrift Light</vt:lpstr>
      <vt:lpstr>Office Theme</vt:lpstr>
      <vt:lpstr>Microsoft Excel 97-2003 Çalışma Sayfası</vt:lpstr>
      <vt:lpstr>Tablo Uygulaması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İletişim Ekibi</dc:title>
  <dc:creator>Halil Furkan Kesler</dc:creator>
  <cp:lastModifiedBy>Halil Furkan Kesler</cp:lastModifiedBy>
  <cp:revision>102</cp:revision>
  <dcterms:created xsi:type="dcterms:W3CDTF">2006-08-16T00:00:00Z</dcterms:created>
  <dcterms:modified xsi:type="dcterms:W3CDTF">2026-05-06T06:45:03Z</dcterms:modified>
  <dc:identifier>DAGYOeMgoMo</dc:identifier>
</cp:coreProperties>
</file>